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675" r:id="rId4"/>
    <p:sldId id="676" r:id="rId5"/>
    <p:sldId id="679" r:id="rId6"/>
    <p:sldId id="688" r:id="rId7"/>
    <p:sldId id="678" r:id="rId8"/>
    <p:sldId id="680" r:id="rId9"/>
    <p:sldId id="681" r:id="rId10"/>
    <p:sldId id="682" r:id="rId11"/>
    <p:sldId id="689" r:id="rId12"/>
    <p:sldId id="684" r:id="rId13"/>
    <p:sldId id="683" r:id="rId14"/>
    <p:sldId id="685" r:id="rId15"/>
    <p:sldId id="690" r:id="rId16"/>
    <p:sldId id="686" r:id="rId17"/>
    <p:sldId id="677" r:id="rId18"/>
    <p:sldId id="687" r:id="rId19"/>
    <p:sldId id="691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241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TJFar\Documents\Faraday%20products\DAC-Amp\Diamond%2007-11-2024\Silence%20then%20speaking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 dirty="0"/>
              <a:t>Following</a:t>
            </a:r>
            <a:r>
              <a:rPr lang="en-GB" baseline="0" dirty="0"/>
              <a:t> Error</a:t>
            </a:r>
            <a:endParaRPr lang="en-GB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3.9528427512737378E-2"/>
          <c:y val="0.10665741699078918"/>
          <c:w val="0.94086372935000773"/>
          <c:h val="0.7959932339644562"/>
        </c:manualLayout>
      </c:layout>
      <c:lineChart>
        <c:grouping val="standard"/>
        <c:varyColors val="0"/>
        <c:ser>
          <c:idx val="0"/>
          <c:order val="0"/>
          <c:tx>
            <c:strRef>
              <c:f>'Silence then speaking'!$A$1</c:f>
              <c:strCache>
                <c:ptCount val="1"/>
                <c:pt idx="0">
                  <c:v>Time (sec)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val>
            <c:numRef>
              <c:f>'Silence then speaking'!$A$2:$A$62529</c:f>
              <c:numCache>
                <c:formatCode>General</c:formatCode>
                <c:ptCount val="62528"/>
                <c:pt idx="0">
                  <c:v>0</c:v>
                </c:pt>
                <c:pt idx="1">
                  <c:v>9.9998307256740003E-5</c:v>
                </c:pt>
                <c:pt idx="2">
                  <c:v>1.9999661451349001E-4</c:v>
                </c:pt>
                <c:pt idx="3">
                  <c:v>2.9999492177023001E-4</c:v>
                </c:pt>
                <c:pt idx="4">
                  <c:v>3.9999322902696999E-4</c:v>
                </c:pt>
                <c:pt idx="5">
                  <c:v>4.9999153628371002E-4</c:v>
                </c:pt>
                <c:pt idx="6">
                  <c:v>5.9998984354046002E-4</c:v>
                </c:pt>
                <c:pt idx="7">
                  <c:v>6.9998815079720005E-4</c:v>
                </c:pt>
                <c:pt idx="8">
                  <c:v>7.9998645805393997E-4</c:v>
                </c:pt>
                <c:pt idx="9">
                  <c:v>8.9998476531068E-4</c:v>
                </c:pt>
                <c:pt idx="10">
                  <c:v>9.9998307256743001E-4</c:v>
                </c:pt>
                <c:pt idx="11">
                  <c:v>1.09998137982417E-3</c:v>
                </c:pt>
                <c:pt idx="12">
                  <c:v>1.1999796870809101E-3</c:v>
                </c:pt>
                <c:pt idx="13">
                  <c:v>1.2999779943376501E-3</c:v>
                </c:pt>
                <c:pt idx="14">
                  <c:v>1.3999763015944001E-3</c:v>
                </c:pt>
                <c:pt idx="15">
                  <c:v>1.4999746088511399E-3</c:v>
                </c:pt>
                <c:pt idx="16">
                  <c:v>1.5999729161078799E-3</c:v>
                </c:pt>
                <c:pt idx="17">
                  <c:v>1.69997122336463E-3</c:v>
                </c:pt>
                <c:pt idx="18">
                  <c:v>1.79996953062137E-3</c:v>
                </c:pt>
                <c:pt idx="19">
                  <c:v>1.89996783787811E-3</c:v>
                </c:pt>
                <c:pt idx="20">
                  <c:v>1.99996614513485E-3</c:v>
                </c:pt>
                <c:pt idx="21">
                  <c:v>2.0999644523916E-3</c:v>
                </c:pt>
                <c:pt idx="22">
                  <c:v>2.1999627596483401E-3</c:v>
                </c:pt>
                <c:pt idx="23">
                  <c:v>2.2999610669050801E-3</c:v>
                </c:pt>
                <c:pt idx="24">
                  <c:v>2.3999593741618201E-3</c:v>
                </c:pt>
                <c:pt idx="25">
                  <c:v>2.4999576814185701E-3</c:v>
                </c:pt>
                <c:pt idx="26">
                  <c:v>2.5999559886753102E-3</c:v>
                </c:pt>
                <c:pt idx="27">
                  <c:v>2.6999542959320502E-3</c:v>
                </c:pt>
                <c:pt idx="28">
                  <c:v>2.7999526031887898E-3</c:v>
                </c:pt>
                <c:pt idx="29">
                  <c:v>2.8999509104455398E-3</c:v>
                </c:pt>
                <c:pt idx="30">
                  <c:v>2.9999492177022798E-3</c:v>
                </c:pt>
                <c:pt idx="31">
                  <c:v>3.0999475249590199E-3</c:v>
                </c:pt>
                <c:pt idx="32">
                  <c:v>3.1999458322157699E-3</c:v>
                </c:pt>
                <c:pt idx="33">
                  <c:v>3.2999441394725099E-3</c:v>
                </c:pt>
                <c:pt idx="34">
                  <c:v>3.3999424467292499E-3</c:v>
                </c:pt>
                <c:pt idx="35">
                  <c:v>3.49994075398599E-3</c:v>
                </c:pt>
                <c:pt idx="36">
                  <c:v>3.59993906124274E-3</c:v>
                </c:pt>
                <c:pt idx="37">
                  <c:v>3.69993736849948E-3</c:v>
                </c:pt>
                <c:pt idx="38">
                  <c:v>3.79993567575622E-3</c:v>
                </c:pt>
                <c:pt idx="39">
                  <c:v>3.8999339830129601E-3</c:v>
                </c:pt>
                <c:pt idx="40">
                  <c:v>3.9999322902697096E-3</c:v>
                </c:pt>
                <c:pt idx="41">
                  <c:v>4.0999305975264501E-3</c:v>
                </c:pt>
                <c:pt idx="42">
                  <c:v>4.1999289047831897E-3</c:v>
                </c:pt>
                <c:pt idx="43">
                  <c:v>4.2999272120399301E-3</c:v>
                </c:pt>
                <c:pt idx="44">
                  <c:v>4.3999255192966802E-3</c:v>
                </c:pt>
                <c:pt idx="45">
                  <c:v>4.4999238265534197E-3</c:v>
                </c:pt>
                <c:pt idx="46">
                  <c:v>4.5999221338101602E-3</c:v>
                </c:pt>
                <c:pt idx="47">
                  <c:v>4.6999204410669102E-3</c:v>
                </c:pt>
                <c:pt idx="48">
                  <c:v>4.7999187483236498E-3</c:v>
                </c:pt>
                <c:pt idx="49">
                  <c:v>4.8999170555803903E-3</c:v>
                </c:pt>
                <c:pt idx="50">
                  <c:v>4.9999153628371299E-3</c:v>
                </c:pt>
                <c:pt idx="51">
                  <c:v>5.0999136700938799E-3</c:v>
                </c:pt>
                <c:pt idx="52">
                  <c:v>5.1999119773506203E-3</c:v>
                </c:pt>
                <c:pt idx="53">
                  <c:v>5.2999102846073599E-3</c:v>
                </c:pt>
                <c:pt idx="54">
                  <c:v>5.3999085918641004E-3</c:v>
                </c:pt>
                <c:pt idx="55">
                  <c:v>5.4999068991208504E-3</c:v>
                </c:pt>
                <c:pt idx="56">
                  <c:v>5.59990520637759E-3</c:v>
                </c:pt>
                <c:pt idx="57">
                  <c:v>5.6999035136343296E-3</c:v>
                </c:pt>
                <c:pt idx="58">
                  <c:v>5.7999018208910701E-3</c:v>
                </c:pt>
                <c:pt idx="59">
                  <c:v>5.8999001281478201E-3</c:v>
                </c:pt>
                <c:pt idx="60">
                  <c:v>5.9998984354045597E-3</c:v>
                </c:pt>
                <c:pt idx="61">
                  <c:v>6.0998967426613001E-3</c:v>
                </c:pt>
                <c:pt idx="62">
                  <c:v>6.1998950499180397E-3</c:v>
                </c:pt>
                <c:pt idx="63">
                  <c:v>6.2998933571747897E-3</c:v>
                </c:pt>
                <c:pt idx="64">
                  <c:v>6.3998916644315302E-3</c:v>
                </c:pt>
                <c:pt idx="65">
                  <c:v>6.4998899716882698E-3</c:v>
                </c:pt>
                <c:pt idx="66">
                  <c:v>6.5998882789450198E-3</c:v>
                </c:pt>
                <c:pt idx="67">
                  <c:v>6.6998865862017603E-3</c:v>
                </c:pt>
                <c:pt idx="68">
                  <c:v>6.7998848934584999E-3</c:v>
                </c:pt>
                <c:pt idx="69">
                  <c:v>6.8998832007152403E-3</c:v>
                </c:pt>
                <c:pt idx="70">
                  <c:v>6.9998815079719903E-3</c:v>
                </c:pt>
                <c:pt idx="71">
                  <c:v>7.0998798152287299E-3</c:v>
                </c:pt>
                <c:pt idx="72">
                  <c:v>7.1998781224854704E-3</c:v>
                </c:pt>
                <c:pt idx="73">
                  <c:v>7.29987642974221E-3</c:v>
                </c:pt>
                <c:pt idx="74">
                  <c:v>7.39987473699896E-3</c:v>
                </c:pt>
                <c:pt idx="75">
                  <c:v>7.4998730442556996E-3</c:v>
                </c:pt>
                <c:pt idx="76">
                  <c:v>7.59987135151244E-3</c:v>
                </c:pt>
                <c:pt idx="77">
                  <c:v>7.6998696587691796E-3</c:v>
                </c:pt>
                <c:pt idx="78">
                  <c:v>7.7998679660259296E-3</c:v>
                </c:pt>
                <c:pt idx="79">
                  <c:v>7.8998662732826692E-3</c:v>
                </c:pt>
                <c:pt idx="80">
                  <c:v>7.9998645805394106E-3</c:v>
                </c:pt>
                <c:pt idx="81">
                  <c:v>8.0998628877961606E-3</c:v>
                </c:pt>
                <c:pt idx="82">
                  <c:v>8.1998611950529002E-3</c:v>
                </c:pt>
                <c:pt idx="83">
                  <c:v>8.2998595023096398E-3</c:v>
                </c:pt>
                <c:pt idx="84">
                  <c:v>8.3998578095663794E-3</c:v>
                </c:pt>
                <c:pt idx="85">
                  <c:v>8.4998561168231294E-3</c:v>
                </c:pt>
                <c:pt idx="86">
                  <c:v>8.5998544240798707E-3</c:v>
                </c:pt>
                <c:pt idx="87">
                  <c:v>8.6998527313366103E-3</c:v>
                </c:pt>
                <c:pt idx="88">
                  <c:v>8.7998510385933499E-3</c:v>
                </c:pt>
                <c:pt idx="89">
                  <c:v>8.8998493458500999E-3</c:v>
                </c:pt>
                <c:pt idx="90">
                  <c:v>8.9998476531068395E-3</c:v>
                </c:pt>
                <c:pt idx="91">
                  <c:v>9.0998459603635808E-3</c:v>
                </c:pt>
                <c:pt idx="92">
                  <c:v>9.1998442676203308E-3</c:v>
                </c:pt>
                <c:pt idx="93">
                  <c:v>9.2998425748770704E-3</c:v>
                </c:pt>
                <c:pt idx="94">
                  <c:v>9.39984088213381E-3</c:v>
                </c:pt>
                <c:pt idx="95">
                  <c:v>9.4998391893905496E-3</c:v>
                </c:pt>
                <c:pt idx="96">
                  <c:v>9.5998374966472996E-3</c:v>
                </c:pt>
                <c:pt idx="97">
                  <c:v>9.6998358039040392E-3</c:v>
                </c:pt>
                <c:pt idx="98">
                  <c:v>9.7998341111607806E-3</c:v>
                </c:pt>
                <c:pt idx="99">
                  <c:v>9.8998324184175202E-3</c:v>
                </c:pt>
                <c:pt idx="100">
                  <c:v>9.9998307256742702E-3</c:v>
                </c:pt>
                <c:pt idx="101">
                  <c:v>1.0099829032930999E-2</c:v>
                </c:pt>
                <c:pt idx="102">
                  <c:v>1.01998273401878E-2</c:v>
                </c:pt>
                <c:pt idx="103">
                  <c:v>1.0299825647444499E-2</c:v>
                </c:pt>
                <c:pt idx="104">
                  <c:v>1.0399823954701201E-2</c:v>
                </c:pt>
                <c:pt idx="105">
                  <c:v>1.0499822261957999E-2</c:v>
                </c:pt>
                <c:pt idx="106">
                  <c:v>1.0599820569214701E-2</c:v>
                </c:pt>
                <c:pt idx="107">
                  <c:v>1.0699818876471499E-2</c:v>
                </c:pt>
                <c:pt idx="108">
                  <c:v>1.0799817183728201E-2</c:v>
                </c:pt>
                <c:pt idx="109">
                  <c:v>1.0899815490984999E-2</c:v>
                </c:pt>
                <c:pt idx="110">
                  <c:v>1.0999813798241701E-2</c:v>
                </c:pt>
                <c:pt idx="111">
                  <c:v>1.1099812105498401E-2</c:v>
                </c:pt>
                <c:pt idx="112">
                  <c:v>1.1199810412755201E-2</c:v>
                </c:pt>
                <c:pt idx="113">
                  <c:v>1.1299808720011901E-2</c:v>
                </c:pt>
                <c:pt idx="114">
                  <c:v>1.1399807027268701E-2</c:v>
                </c:pt>
                <c:pt idx="115">
                  <c:v>1.1499805334525401E-2</c:v>
                </c:pt>
                <c:pt idx="116">
                  <c:v>1.15998036417821E-2</c:v>
                </c:pt>
                <c:pt idx="117">
                  <c:v>1.1699801949038901E-2</c:v>
                </c:pt>
                <c:pt idx="118">
                  <c:v>1.17998002562956E-2</c:v>
                </c:pt>
                <c:pt idx="119">
                  <c:v>1.1899798563552401E-2</c:v>
                </c:pt>
                <c:pt idx="120">
                  <c:v>1.19997968708091E-2</c:v>
                </c:pt>
                <c:pt idx="121">
                  <c:v>1.2099795178065901E-2</c:v>
                </c:pt>
                <c:pt idx="122">
                  <c:v>1.21997934853226E-2</c:v>
                </c:pt>
                <c:pt idx="123">
                  <c:v>1.22997917925793E-2</c:v>
                </c:pt>
                <c:pt idx="124">
                  <c:v>1.23997900998361E-2</c:v>
                </c:pt>
                <c:pt idx="125">
                  <c:v>1.24997884070928E-2</c:v>
                </c:pt>
                <c:pt idx="126">
                  <c:v>1.25997867143496E-2</c:v>
                </c:pt>
                <c:pt idx="127">
                  <c:v>1.26997850216063E-2</c:v>
                </c:pt>
                <c:pt idx="128">
                  <c:v>1.27997833288631E-2</c:v>
                </c:pt>
                <c:pt idx="129">
                  <c:v>1.28997816361198E-2</c:v>
                </c:pt>
                <c:pt idx="130">
                  <c:v>1.29997799433765E-2</c:v>
                </c:pt>
                <c:pt idx="131">
                  <c:v>1.30997782506333E-2</c:v>
                </c:pt>
                <c:pt idx="132">
                  <c:v>1.319977655789E-2</c:v>
                </c:pt>
                <c:pt idx="133">
                  <c:v>1.32997748651468E-2</c:v>
                </c:pt>
                <c:pt idx="134">
                  <c:v>1.33997731724035E-2</c:v>
                </c:pt>
                <c:pt idx="135">
                  <c:v>1.34997714796603E-2</c:v>
                </c:pt>
                <c:pt idx="136">
                  <c:v>1.3599769786917E-2</c:v>
                </c:pt>
                <c:pt idx="137">
                  <c:v>1.3699768094173699E-2</c:v>
                </c:pt>
                <c:pt idx="138">
                  <c:v>1.37997664014305E-2</c:v>
                </c:pt>
                <c:pt idx="139">
                  <c:v>1.3899764708687199E-2</c:v>
                </c:pt>
                <c:pt idx="140">
                  <c:v>1.3999763015944E-2</c:v>
                </c:pt>
                <c:pt idx="141">
                  <c:v>1.4099761323200699E-2</c:v>
                </c:pt>
                <c:pt idx="142">
                  <c:v>1.41997596304575E-2</c:v>
                </c:pt>
                <c:pt idx="143">
                  <c:v>1.4299757937714199E-2</c:v>
                </c:pt>
                <c:pt idx="144">
                  <c:v>1.4399756244970899E-2</c:v>
                </c:pt>
                <c:pt idx="145">
                  <c:v>1.4499754552227699E-2</c:v>
                </c:pt>
                <c:pt idx="146">
                  <c:v>1.4599752859484399E-2</c:v>
                </c:pt>
                <c:pt idx="147">
                  <c:v>1.4699751166741199E-2</c:v>
                </c:pt>
                <c:pt idx="148">
                  <c:v>1.4799749473997899E-2</c:v>
                </c:pt>
                <c:pt idx="149">
                  <c:v>1.4899747781254699E-2</c:v>
                </c:pt>
                <c:pt idx="150">
                  <c:v>1.4999746088511399E-2</c:v>
                </c:pt>
                <c:pt idx="151">
                  <c:v>1.5099744395768101E-2</c:v>
                </c:pt>
                <c:pt idx="152">
                  <c:v>1.5199742703024899E-2</c:v>
                </c:pt>
                <c:pt idx="153">
                  <c:v>1.5299741010281601E-2</c:v>
                </c:pt>
                <c:pt idx="154">
                  <c:v>1.5399739317538399E-2</c:v>
                </c:pt>
                <c:pt idx="155">
                  <c:v>1.5499737624795101E-2</c:v>
                </c:pt>
                <c:pt idx="156">
                  <c:v>1.5599735932051899E-2</c:v>
                </c:pt>
                <c:pt idx="157">
                  <c:v>1.5699734239308601E-2</c:v>
                </c:pt>
                <c:pt idx="158">
                  <c:v>1.57997325465653E-2</c:v>
                </c:pt>
                <c:pt idx="159">
                  <c:v>1.5899730853822101E-2</c:v>
                </c:pt>
                <c:pt idx="160">
                  <c:v>1.59997291610788E-2</c:v>
                </c:pt>
                <c:pt idx="161">
                  <c:v>1.6099727468335601E-2</c:v>
                </c:pt>
                <c:pt idx="162">
                  <c:v>1.61997257755923E-2</c:v>
                </c:pt>
                <c:pt idx="163">
                  <c:v>1.6299724082849101E-2</c:v>
                </c:pt>
                <c:pt idx="164">
                  <c:v>1.63997223901058E-2</c:v>
                </c:pt>
                <c:pt idx="165">
                  <c:v>1.64997206973625E-2</c:v>
                </c:pt>
                <c:pt idx="166">
                  <c:v>1.65997190046193E-2</c:v>
                </c:pt>
                <c:pt idx="167">
                  <c:v>1.6699717311876E-2</c:v>
                </c:pt>
                <c:pt idx="168">
                  <c:v>1.67997156191328E-2</c:v>
                </c:pt>
                <c:pt idx="169">
                  <c:v>1.68997139263895E-2</c:v>
                </c:pt>
                <c:pt idx="170">
                  <c:v>1.69997122336463E-2</c:v>
                </c:pt>
                <c:pt idx="171">
                  <c:v>1.7099710540903E-2</c:v>
                </c:pt>
                <c:pt idx="172">
                  <c:v>1.71997088481597E-2</c:v>
                </c:pt>
                <c:pt idx="173">
                  <c:v>1.72997071554165E-2</c:v>
                </c:pt>
                <c:pt idx="174">
                  <c:v>1.73997054626732E-2</c:v>
                </c:pt>
                <c:pt idx="175">
                  <c:v>1.749970376993E-2</c:v>
                </c:pt>
                <c:pt idx="176">
                  <c:v>1.75997020771867E-2</c:v>
                </c:pt>
                <c:pt idx="177">
                  <c:v>1.76997003844435E-2</c:v>
                </c:pt>
                <c:pt idx="178">
                  <c:v>1.77996986917002E-2</c:v>
                </c:pt>
                <c:pt idx="179">
                  <c:v>1.78996969989569E-2</c:v>
                </c:pt>
                <c:pt idx="180">
                  <c:v>1.79996953062137E-2</c:v>
                </c:pt>
                <c:pt idx="181">
                  <c:v>1.80996936134704E-2</c:v>
                </c:pt>
                <c:pt idx="182">
                  <c:v>1.81996919207272E-2</c:v>
                </c:pt>
                <c:pt idx="183">
                  <c:v>1.82996902279839E-2</c:v>
                </c:pt>
                <c:pt idx="184">
                  <c:v>1.83996885352407E-2</c:v>
                </c:pt>
                <c:pt idx="185">
                  <c:v>1.84996868424974E-2</c:v>
                </c:pt>
                <c:pt idx="186">
                  <c:v>1.8599685149754099E-2</c:v>
                </c:pt>
                <c:pt idx="187">
                  <c:v>1.86996834570109E-2</c:v>
                </c:pt>
                <c:pt idx="188">
                  <c:v>1.8799681764267599E-2</c:v>
                </c:pt>
                <c:pt idx="189">
                  <c:v>1.88996800715244E-2</c:v>
                </c:pt>
                <c:pt idx="190">
                  <c:v>1.8999678378781099E-2</c:v>
                </c:pt>
                <c:pt idx="191">
                  <c:v>1.9099676686037799E-2</c:v>
                </c:pt>
                <c:pt idx="192">
                  <c:v>1.9199674993294599E-2</c:v>
                </c:pt>
                <c:pt idx="193">
                  <c:v>1.9299673300551299E-2</c:v>
                </c:pt>
                <c:pt idx="194">
                  <c:v>1.9399671607808099E-2</c:v>
                </c:pt>
                <c:pt idx="195">
                  <c:v>1.9499669915064799E-2</c:v>
                </c:pt>
                <c:pt idx="196">
                  <c:v>1.9599668222321599E-2</c:v>
                </c:pt>
                <c:pt idx="197">
                  <c:v>1.9699666529578299E-2</c:v>
                </c:pt>
                <c:pt idx="198">
                  <c:v>1.9799664836834999E-2</c:v>
                </c:pt>
                <c:pt idx="199">
                  <c:v>1.9899663144091799E-2</c:v>
                </c:pt>
                <c:pt idx="200">
                  <c:v>1.9999661451348499E-2</c:v>
                </c:pt>
                <c:pt idx="201">
                  <c:v>2.0099659758605299E-2</c:v>
                </c:pt>
                <c:pt idx="202">
                  <c:v>2.0199658065861999E-2</c:v>
                </c:pt>
                <c:pt idx="203">
                  <c:v>2.0299656373118799E-2</c:v>
                </c:pt>
                <c:pt idx="204">
                  <c:v>2.0399654680375499E-2</c:v>
                </c:pt>
                <c:pt idx="205">
                  <c:v>2.0499652987632198E-2</c:v>
                </c:pt>
                <c:pt idx="206">
                  <c:v>2.0599651294888999E-2</c:v>
                </c:pt>
                <c:pt idx="207">
                  <c:v>2.0699649602145698E-2</c:v>
                </c:pt>
                <c:pt idx="208">
                  <c:v>2.0799647909402499E-2</c:v>
                </c:pt>
                <c:pt idx="209">
                  <c:v>2.0899646216659198E-2</c:v>
                </c:pt>
                <c:pt idx="210">
                  <c:v>2.0999644523915999E-2</c:v>
                </c:pt>
                <c:pt idx="211">
                  <c:v>2.1099642831172698E-2</c:v>
                </c:pt>
                <c:pt idx="212">
                  <c:v>2.1199641138429402E-2</c:v>
                </c:pt>
                <c:pt idx="213">
                  <c:v>2.1299639445686198E-2</c:v>
                </c:pt>
                <c:pt idx="214">
                  <c:v>2.1399637752942902E-2</c:v>
                </c:pt>
                <c:pt idx="215">
                  <c:v>2.1499636060199698E-2</c:v>
                </c:pt>
                <c:pt idx="216">
                  <c:v>2.1599634367456402E-2</c:v>
                </c:pt>
                <c:pt idx="217">
                  <c:v>2.1699632674713198E-2</c:v>
                </c:pt>
                <c:pt idx="218">
                  <c:v>2.1799630981969902E-2</c:v>
                </c:pt>
                <c:pt idx="219">
                  <c:v>2.1899629289226601E-2</c:v>
                </c:pt>
                <c:pt idx="220">
                  <c:v>2.1999627596483402E-2</c:v>
                </c:pt>
                <c:pt idx="221">
                  <c:v>2.2099625903740101E-2</c:v>
                </c:pt>
                <c:pt idx="222">
                  <c:v>2.2199624210996902E-2</c:v>
                </c:pt>
                <c:pt idx="223">
                  <c:v>2.2299622518253601E-2</c:v>
                </c:pt>
                <c:pt idx="224">
                  <c:v>2.2399620825510402E-2</c:v>
                </c:pt>
                <c:pt idx="225">
                  <c:v>2.2499619132767101E-2</c:v>
                </c:pt>
                <c:pt idx="226">
                  <c:v>2.2599617440023801E-2</c:v>
                </c:pt>
                <c:pt idx="227">
                  <c:v>2.2699615747280601E-2</c:v>
                </c:pt>
                <c:pt idx="228">
                  <c:v>2.2799614054537301E-2</c:v>
                </c:pt>
                <c:pt idx="229">
                  <c:v>2.2899612361794101E-2</c:v>
                </c:pt>
                <c:pt idx="230">
                  <c:v>2.2999610669050801E-2</c:v>
                </c:pt>
                <c:pt idx="231">
                  <c:v>2.3099608976307601E-2</c:v>
                </c:pt>
                <c:pt idx="232">
                  <c:v>2.3199607283564301E-2</c:v>
                </c:pt>
                <c:pt idx="233">
                  <c:v>2.3299605590821001E-2</c:v>
                </c:pt>
                <c:pt idx="234">
                  <c:v>2.3399603898077801E-2</c:v>
                </c:pt>
                <c:pt idx="235">
                  <c:v>2.3499602205334501E-2</c:v>
                </c:pt>
                <c:pt idx="236">
                  <c:v>2.3599600512591301E-2</c:v>
                </c:pt>
                <c:pt idx="237">
                  <c:v>2.3699598819848001E-2</c:v>
                </c:pt>
                <c:pt idx="238">
                  <c:v>2.3799597127104801E-2</c:v>
                </c:pt>
                <c:pt idx="239">
                  <c:v>2.3899595434361501E-2</c:v>
                </c:pt>
                <c:pt idx="240">
                  <c:v>2.39995937416182E-2</c:v>
                </c:pt>
                <c:pt idx="241">
                  <c:v>2.4099592048875001E-2</c:v>
                </c:pt>
                <c:pt idx="242">
                  <c:v>2.4199590356131701E-2</c:v>
                </c:pt>
                <c:pt idx="243">
                  <c:v>2.4299588663388501E-2</c:v>
                </c:pt>
                <c:pt idx="244">
                  <c:v>2.4399586970645201E-2</c:v>
                </c:pt>
                <c:pt idx="245">
                  <c:v>2.4499585277902001E-2</c:v>
                </c:pt>
                <c:pt idx="246">
                  <c:v>2.4599583585158701E-2</c:v>
                </c:pt>
                <c:pt idx="247">
                  <c:v>2.46995818924154E-2</c:v>
                </c:pt>
                <c:pt idx="248">
                  <c:v>2.4799580199672201E-2</c:v>
                </c:pt>
                <c:pt idx="249">
                  <c:v>2.48995785069289E-2</c:v>
                </c:pt>
                <c:pt idx="250">
                  <c:v>2.4999576814185701E-2</c:v>
                </c:pt>
                <c:pt idx="251">
                  <c:v>2.50995751214424E-2</c:v>
                </c:pt>
                <c:pt idx="252">
                  <c:v>2.5199573428699201E-2</c:v>
                </c:pt>
                <c:pt idx="253">
                  <c:v>2.52995717359559E-2</c:v>
                </c:pt>
                <c:pt idx="254">
                  <c:v>2.53995700432126E-2</c:v>
                </c:pt>
                <c:pt idx="255">
                  <c:v>2.54995683504694E-2</c:v>
                </c:pt>
                <c:pt idx="256">
                  <c:v>2.55995666577261E-2</c:v>
                </c:pt>
                <c:pt idx="257">
                  <c:v>2.56995649649829E-2</c:v>
                </c:pt>
                <c:pt idx="258">
                  <c:v>2.57995632722396E-2</c:v>
                </c:pt>
                <c:pt idx="259">
                  <c:v>2.58995615794964E-2</c:v>
                </c:pt>
                <c:pt idx="260">
                  <c:v>2.59995598867531E-2</c:v>
                </c:pt>
                <c:pt idx="261">
                  <c:v>2.60995581940098E-2</c:v>
                </c:pt>
                <c:pt idx="262">
                  <c:v>2.61995565012666E-2</c:v>
                </c:pt>
                <c:pt idx="263">
                  <c:v>2.62995548085233E-2</c:v>
                </c:pt>
                <c:pt idx="264">
                  <c:v>2.63995531157801E-2</c:v>
                </c:pt>
                <c:pt idx="265">
                  <c:v>2.64995514230368E-2</c:v>
                </c:pt>
                <c:pt idx="266">
                  <c:v>2.65995497302936E-2</c:v>
                </c:pt>
                <c:pt idx="267">
                  <c:v>2.66995480375503E-2</c:v>
                </c:pt>
                <c:pt idx="268">
                  <c:v>2.6799546344806999E-2</c:v>
                </c:pt>
                <c:pt idx="269">
                  <c:v>2.68995446520638E-2</c:v>
                </c:pt>
                <c:pt idx="270">
                  <c:v>2.6999542959320499E-2</c:v>
                </c:pt>
                <c:pt idx="271">
                  <c:v>2.70995412665773E-2</c:v>
                </c:pt>
                <c:pt idx="272">
                  <c:v>2.7199539573833999E-2</c:v>
                </c:pt>
                <c:pt idx="273">
                  <c:v>2.7299537881090699E-2</c:v>
                </c:pt>
                <c:pt idx="274">
                  <c:v>2.7399536188347499E-2</c:v>
                </c:pt>
                <c:pt idx="275">
                  <c:v>2.7499534495604199E-2</c:v>
                </c:pt>
                <c:pt idx="276">
                  <c:v>2.7599532802860999E-2</c:v>
                </c:pt>
                <c:pt idx="277">
                  <c:v>2.7699531110117699E-2</c:v>
                </c:pt>
                <c:pt idx="278">
                  <c:v>2.7799529417374499E-2</c:v>
                </c:pt>
                <c:pt idx="279">
                  <c:v>2.7899527724631199E-2</c:v>
                </c:pt>
                <c:pt idx="280">
                  <c:v>2.7999526031887899E-2</c:v>
                </c:pt>
                <c:pt idx="281">
                  <c:v>2.8099524339144699E-2</c:v>
                </c:pt>
                <c:pt idx="282">
                  <c:v>2.8199522646401399E-2</c:v>
                </c:pt>
                <c:pt idx="283">
                  <c:v>2.8299520953658199E-2</c:v>
                </c:pt>
                <c:pt idx="284">
                  <c:v>2.8399519260914899E-2</c:v>
                </c:pt>
                <c:pt idx="285">
                  <c:v>2.8499517568171699E-2</c:v>
                </c:pt>
                <c:pt idx="286">
                  <c:v>2.8599515875428399E-2</c:v>
                </c:pt>
                <c:pt idx="287">
                  <c:v>2.8699514182685099E-2</c:v>
                </c:pt>
                <c:pt idx="288">
                  <c:v>2.8799512489941899E-2</c:v>
                </c:pt>
                <c:pt idx="289">
                  <c:v>2.8899510797198599E-2</c:v>
                </c:pt>
                <c:pt idx="290">
                  <c:v>2.8999509104455399E-2</c:v>
                </c:pt>
                <c:pt idx="291">
                  <c:v>2.9099507411712099E-2</c:v>
                </c:pt>
                <c:pt idx="292">
                  <c:v>2.9199505718968899E-2</c:v>
                </c:pt>
                <c:pt idx="293">
                  <c:v>2.9299504026225599E-2</c:v>
                </c:pt>
                <c:pt idx="294">
                  <c:v>2.9399502333482298E-2</c:v>
                </c:pt>
                <c:pt idx="295">
                  <c:v>2.9499500640739099E-2</c:v>
                </c:pt>
                <c:pt idx="296">
                  <c:v>2.9599498947995798E-2</c:v>
                </c:pt>
                <c:pt idx="297">
                  <c:v>2.9699497255252599E-2</c:v>
                </c:pt>
                <c:pt idx="298">
                  <c:v>2.9799495562509298E-2</c:v>
                </c:pt>
                <c:pt idx="299">
                  <c:v>2.9899493869766099E-2</c:v>
                </c:pt>
                <c:pt idx="300">
                  <c:v>2.9999492177022798E-2</c:v>
                </c:pt>
                <c:pt idx="301">
                  <c:v>3.0099490484279501E-2</c:v>
                </c:pt>
                <c:pt idx="302">
                  <c:v>3.0199488791536298E-2</c:v>
                </c:pt>
                <c:pt idx="303">
                  <c:v>3.0299487098793002E-2</c:v>
                </c:pt>
                <c:pt idx="304">
                  <c:v>3.0399485406049798E-2</c:v>
                </c:pt>
                <c:pt idx="305">
                  <c:v>3.0499483713306502E-2</c:v>
                </c:pt>
                <c:pt idx="306">
                  <c:v>3.0599482020563298E-2</c:v>
                </c:pt>
                <c:pt idx="307">
                  <c:v>3.0699480327820002E-2</c:v>
                </c:pt>
                <c:pt idx="308">
                  <c:v>3.0799478635076701E-2</c:v>
                </c:pt>
                <c:pt idx="309">
                  <c:v>3.0899476942333502E-2</c:v>
                </c:pt>
                <c:pt idx="310">
                  <c:v>3.0999475249590201E-2</c:v>
                </c:pt>
                <c:pt idx="311">
                  <c:v>3.1099473556847002E-2</c:v>
                </c:pt>
                <c:pt idx="312">
                  <c:v>3.1199471864103701E-2</c:v>
                </c:pt>
                <c:pt idx="313">
                  <c:v>3.1299470171360498E-2</c:v>
                </c:pt>
                <c:pt idx="314">
                  <c:v>3.1399468478617201E-2</c:v>
                </c:pt>
                <c:pt idx="315">
                  <c:v>3.1499466785873897E-2</c:v>
                </c:pt>
                <c:pt idx="316">
                  <c:v>3.1599465093130698E-2</c:v>
                </c:pt>
                <c:pt idx="317">
                  <c:v>3.1699463400387401E-2</c:v>
                </c:pt>
                <c:pt idx="318">
                  <c:v>3.1799461707644201E-2</c:v>
                </c:pt>
                <c:pt idx="319">
                  <c:v>3.1899460014900897E-2</c:v>
                </c:pt>
                <c:pt idx="320">
                  <c:v>3.1999458322157698E-2</c:v>
                </c:pt>
                <c:pt idx="321">
                  <c:v>3.2099456629414401E-2</c:v>
                </c:pt>
                <c:pt idx="322">
                  <c:v>3.2199454936671097E-2</c:v>
                </c:pt>
                <c:pt idx="323">
                  <c:v>3.2299453243927898E-2</c:v>
                </c:pt>
                <c:pt idx="324">
                  <c:v>3.2399451551184601E-2</c:v>
                </c:pt>
                <c:pt idx="325">
                  <c:v>3.2499449858441401E-2</c:v>
                </c:pt>
                <c:pt idx="326">
                  <c:v>3.2599448165698097E-2</c:v>
                </c:pt>
                <c:pt idx="327">
                  <c:v>3.26994464729548E-2</c:v>
                </c:pt>
                <c:pt idx="328">
                  <c:v>3.2799444780211601E-2</c:v>
                </c:pt>
                <c:pt idx="329">
                  <c:v>3.2899443087468297E-2</c:v>
                </c:pt>
                <c:pt idx="330">
                  <c:v>3.2999441394725097E-2</c:v>
                </c:pt>
                <c:pt idx="331">
                  <c:v>3.30994397019818E-2</c:v>
                </c:pt>
                <c:pt idx="332">
                  <c:v>3.3199438009238601E-2</c:v>
                </c:pt>
                <c:pt idx="333">
                  <c:v>3.3299436316495297E-2</c:v>
                </c:pt>
                <c:pt idx="334">
                  <c:v>3.3399434623752E-2</c:v>
                </c:pt>
                <c:pt idx="335">
                  <c:v>3.34994329310088E-2</c:v>
                </c:pt>
                <c:pt idx="336">
                  <c:v>3.3599431238265497E-2</c:v>
                </c:pt>
                <c:pt idx="337">
                  <c:v>3.3699429545522297E-2</c:v>
                </c:pt>
                <c:pt idx="338">
                  <c:v>3.3799427852779E-2</c:v>
                </c:pt>
                <c:pt idx="339">
                  <c:v>3.38994261600358E-2</c:v>
                </c:pt>
                <c:pt idx="340">
                  <c:v>3.3999424467292497E-2</c:v>
                </c:pt>
                <c:pt idx="341">
                  <c:v>3.40994227745492E-2</c:v>
                </c:pt>
                <c:pt idx="342">
                  <c:v>3.4199421081806E-2</c:v>
                </c:pt>
                <c:pt idx="343">
                  <c:v>3.4299419389062703E-2</c:v>
                </c:pt>
                <c:pt idx="344">
                  <c:v>3.4399417696319497E-2</c:v>
                </c:pt>
                <c:pt idx="345">
                  <c:v>3.44994160035762E-2</c:v>
                </c:pt>
                <c:pt idx="346">
                  <c:v>3.4599414310833E-2</c:v>
                </c:pt>
                <c:pt idx="347">
                  <c:v>3.4699412618089703E-2</c:v>
                </c:pt>
                <c:pt idx="348">
                  <c:v>3.47994109253464E-2</c:v>
                </c:pt>
                <c:pt idx="349">
                  <c:v>3.48994092326032E-2</c:v>
                </c:pt>
                <c:pt idx="350">
                  <c:v>3.4999407539859903E-2</c:v>
                </c:pt>
                <c:pt idx="351">
                  <c:v>3.5099405847116703E-2</c:v>
                </c:pt>
                <c:pt idx="352">
                  <c:v>3.51994041543734E-2</c:v>
                </c:pt>
                <c:pt idx="353">
                  <c:v>3.52994024616302E-2</c:v>
                </c:pt>
                <c:pt idx="354">
                  <c:v>3.5399400768886903E-2</c:v>
                </c:pt>
                <c:pt idx="355">
                  <c:v>3.5499399076143599E-2</c:v>
                </c:pt>
                <c:pt idx="356">
                  <c:v>3.55993973834004E-2</c:v>
                </c:pt>
                <c:pt idx="357">
                  <c:v>3.5699395690657103E-2</c:v>
                </c:pt>
                <c:pt idx="358">
                  <c:v>3.5799393997913903E-2</c:v>
                </c:pt>
                <c:pt idx="359">
                  <c:v>3.5899392305170599E-2</c:v>
                </c:pt>
                <c:pt idx="360">
                  <c:v>3.59993906124274E-2</c:v>
                </c:pt>
                <c:pt idx="361">
                  <c:v>3.6099388919684103E-2</c:v>
                </c:pt>
                <c:pt idx="362">
                  <c:v>3.6199387226940799E-2</c:v>
                </c:pt>
                <c:pt idx="363">
                  <c:v>3.6299385534197599E-2</c:v>
                </c:pt>
                <c:pt idx="364">
                  <c:v>3.6399383841454303E-2</c:v>
                </c:pt>
                <c:pt idx="365">
                  <c:v>3.6499382148711103E-2</c:v>
                </c:pt>
                <c:pt idx="366">
                  <c:v>3.6599380455967799E-2</c:v>
                </c:pt>
                <c:pt idx="367">
                  <c:v>3.6699378763224599E-2</c:v>
                </c:pt>
                <c:pt idx="368">
                  <c:v>3.6799377070481303E-2</c:v>
                </c:pt>
                <c:pt idx="369">
                  <c:v>3.6899375377737999E-2</c:v>
                </c:pt>
                <c:pt idx="370">
                  <c:v>3.6999373684994799E-2</c:v>
                </c:pt>
                <c:pt idx="371">
                  <c:v>3.7099371992251502E-2</c:v>
                </c:pt>
                <c:pt idx="372">
                  <c:v>3.7199370299508303E-2</c:v>
                </c:pt>
                <c:pt idx="373">
                  <c:v>3.7299368606764999E-2</c:v>
                </c:pt>
                <c:pt idx="374">
                  <c:v>3.7399366914021799E-2</c:v>
                </c:pt>
                <c:pt idx="375">
                  <c:v>3.7499365221278502E-2</c:v>
                </c:pt>
                <c:pt idx="376">
                  <c:v>3.7599363528535198E-2</c:v>
                </c:pt>
                <c:pt idx="377">
                  <c:v>3.7699361835791999E-2</c:v>
                </c:pt>
                <c:pt idx="378">
                  <c:v>3.7799360143048702E-2</c:v>
                </c:pt>
                <c:pt idx="379">
                  <c:v>3.7899358450305502E-2</c:v>
                </c:pt>
                <c:pt idx="380">
                  <c:v>3.7999356757562198E-2</c:v>
                </c:pt>
                <c:pt idx="381">
                  <c:v>3.8099355064818999E-2</c:v>
                </c:pt>
                <c:pt idx="382">
                  <c:v>3.8199353372075702E-2</c:v>
                </c:pt>
                <c:pt idx="383">
                  <c:v>3.8299351679332398E-2</c:v>
                </c:pt>
                <c:pt idx="384">
                  <c:v>3.8399349986589199E-2</c:v>
                </c:pt>
                <c:pt idx="385">
                  <c:v>3.8499348293845902E-2</c:v>
                </c:pt>
                <c:pt idx="386">
                  <c:v>3.8599346601102702E-2</c:v>
                </c:pt>
                <c:pt idx="387">
                  <c:v>3.8699344908359398E-2</c:v>
                </c:pt>
                <c:pt idx="388">
                  <c:v>3.8799343215616199E-2</c:v>
                </c:pt>
                <c:pt idx="389">
                  <c:v>3.8899341522872902E-2</c:v>
                </c:pt>
                <c:pt idx="390">
                  <c:v>3.8999339830129598E-2</c:v>
                </c:pt>
                <c:pt idx="391">
                  <c:v>3.9099338137386398E-2</c:v>
                </c:pt>
                <c:pt idx="392">
                  <c:v>3.9199336444643101E-2</c:v>
                </c:pt>
                <c:pt idx="393">
                  <c:v>3.9299334751899902E-2</c:v>
                </c:pt>
                <c:pt idx="394">
                  <c:v>3.9399333059156598E-2</c:v>
                </c:pt>
                <c:pt idx="395">
                  <c:v>3.9499331366413398E-2</c:v>
                </c:pt>
                <c:pt idx="396">
                  <c:v>3.9599329673670101E-2</c:v>
                </c:pt>
                <c:pt idx="397">
                  <c:v>3.9699327980926798E-2</c:v>
                </c:pt>
                <c:pt idx="398">
                  <c:v>3.9799326288183598E-2</c:v>
                </c:pt>
                <c:pt idx="399">
                  <c:v>3.9899324595440301E-2</c:v>
                </c:pt>
                <c:pt idx="400">
                  <c:v>3.9999322902697101E-2</c:v>
                </c:pt>
                <c:pt idx="401">
                  <c:v>4.0099321209953798E-2</c:v>
                </c:pt>
                <c:pt idx="402">
                  <c:v>4.0199319517210598E-2</c:v>
                </c:pt>
                <c:pt idx="403">
                  <c:v>4.0299317824467301E-2</c:v>
                </c:pt>
                <c:pt idx="404">
                  <c:v>4.0399316131723997E-2</c:v>
                </c:pt>
                <c:pt idx="405">
                  <c:v>4.0499314438980798E-2</c:v>
                </c:pt>
                <c:pt idx="406">
                  <c:v>4.0599312746237501E-2</c:v>
                </c:pt>
                <c:pt idx="407">
                  <c:v>4.0699311053494301E-2</c:v>
                </c:pt>
                <c:pt idx="408">
                  <c:v>4.0799309360750997E-2</c:v>
                </c:pt>
                <c:pt idx="409">
                  <c:v>4.0899307668007701E-2</c:v>
                </c:pt>
                <c:pt idx="410">
                  <c:v>4.0999305975264501E-2</c:v>
                </c:pt>
                <c:pt idx="411">
                  <c:v>4.1099304282521197E-2</c:v>
                </c:pt>
                <c:pt idx="412">
                  <c:v>4.1199302589777997E-2</c:v>
                </c:pt>
                <c:pt idx="413">
                  <c:v>4.1299300897034701E-2</c:v>
                </c:pt>
                <c:pt idx="414">
                  <c:v>4.1399299204291501E-2</c:v>
                </c:pt>
                <c:pt idx="415">
                  <c:v>4.1499297511548197E-2</c:v>
                </c:pt>
                <c:pt idx="416">
                  <c:v>4.15992958188049E-2</c:v>
                </c:pt>
                <c:pt idx="417">
                  <c:v>4.1699294126061701E-2</c:v>
                </c:pt>
                <c:pt idx="418">
                  <c:v>4.1799292433318397E-2</c:v>
                </c:pt>
                <c:pt idx="419">
                  <c:v>4.1899290740575197E-2</c:v>
                </c:pt>
                <c:pt idx="420">
                  <c:v>4.19992890478319E-2</c:v>
                </c:pt>
                <c:pt idx="421">
                  <c:v>4.2099287355088701E-2</c:v>
                </c:pt>
                <c:pt idx="422">
                  <c:v>4.2199285662345397E-2</c:v>
                </c:pt>
                <c:pt idx="423">
                  <c:v>4.22992839696021E-2</c:v>
                </c:pt>
                <c:pt idx="424">
                  <c:v>4.23992822768589E-2</c:v>
                </c:pt>
                <c:pt idx="425">
                  <c:v>4.2499280584115597E-2</c:v>
                </c:pt>
                <c:pt idx="426">
                  <c:v>4.2599278891372397E-2</c:v>
                </c:pt>
                <c:pt idx="427">
                  <c:v>4.26992771986291E-2</c:v>
                </c:pt>
                <c:pt idx="428">
                  <c:v>4.27992755058859E-2</c:v>
                </c:pt>
                <c:pt idx="429">
                  <c:v>4.2899273813142597E-2</c:v>
                </c:pt>
                <c:pt idx="430">
                  <c:v>4.29992721203993E-2</c:v>
                </c:pt>
                <c:pt idx="431">
                  <c:v>4.30992704276561E-2</c:v>
                </c:pt>
                <c:pt idx="432">
                  <c:v>4.3199268734912803E-2</c:v>
                </c:pt>
                <c:pt idx="433">
                  <c:v>4.3299267042169597E-2</c:v>
                </c:pt>
                <c:pt idx="434">
                  <c:v>4.33992653494263E-2</c:v>
                </c:pt>
                <c:pt idx="435">
                  <c:v>4.34992636566831E-2</c:v>
                </c:pt>
                <c:pt idx="436">
                  <c:v>4.3599261963939803E-2</c:v>
                </c:pt>
                <c:pt idx="437">
                  <c:v>4.3699260271196499E-2</c:v>
                </c:pt>
                <c:pt idx="438">
                  <c:v>4.37992585784533E-2</c:v>
                </c:pt>
                <c:pt idx="439">
                  <c:v>4.3899256885710003E-2</c:v>
                </c:pt>
                <c:pt idx="440">
                  <c:v>4.3999255192966803E-2</c:v>
                </c:pt>
                <c:pt idx="441">
                  <c:v>4.4099253500223499E-2</c:v>
                </c:pt>
                <c:pt idx="442">
                  <c:v>4.41992518074803E-2</c:v>
                </c:pt>
                <c:pt idx="443">
                  <c:v>4.4299250114737003E-2</c:v>
                </c:pt>
                <c:pt idx="444">
                  <c:v>4.4399248421993699E-2</c:v>
                </c:pt>
                <c:pt idx="445">
                  <c:v>4.44992467292505E-2</c:v>
                </c:pt>
                <c:pt idx="446">
                  <c:v>4.4599245036507203E-2</c:v>
                </c:pt>
                <c:pt idx="447">
                  <c:v>4.4699243343764003E-2</c:v>
                </c:pt>
                <c:pt idx="448">
                  <c:v>4.4799241651020699E-2</c:v>
                </c:pt>
                <c:pt idx="449">
                  <c:v>4.48992399582775E-2</c:v>
                </c:pt>
                <c:pt idx="450">
                  <c:v>4.4999238265534203E-2</c:v>
                </c:pt>
                <c:pt idx="451">
                  <c:v>4.5099236572790899E-2</c:v>
                </c:pt>
                <c:pt idx="452">
                  <c:v>4.5199234880047699E-2</c:v>
                </c:pt>
                <c:pt idx="453">
                  <c:v>4.5299233187304402E-2</c:v>
                </c:pt>
                <c:pt idx="454">
                  <c:v>4.5399231494561203E-2</c:v>
                </c:pt>
                <c:pt idx="455">
                  <c:v>4.5499229801817899E-2</c:v>
                </c:pt>
                <c:pt idx="456">
                  <c:v>4.5599228109074699E-2</c:v>
                </c:pt>
                <c:pt idx="457">
                  <c:v>4.5699226416331402E-2</c:v>
                </c:pt>
                <c:pt idx="458">
                  <c:v>4.5799224723588099E-2</c:v>
                </c:pt>
                <c:pt idx="459">
                  <c:v>4.5899223030844899E-2</c:v>
                </c:pt>
                <c:pt idx="460">
                  <c:v>4.5999221338101602E-2</c:v>
                </c:pt>
                <c:pt idx="461">
                  <c:v>4.6099219645358402E-2</c:v>
                </c:pt>
                <c:pt idx="462">
                  <c:v>4.6199217952615099E-2</c:v>
                </c:pt>
                <c:pt idx="463">
                  <c:v>4.6299216259871899E-2</c:v>
                </c:pt>
                <c:pt idx="464">
                  <c:v>4.6399214567128602E-2</c:v>
                </c:pt>
                <c:pt idx="465">
                  <c:v>4.6499212874385298E-2</c:v>
                </c:pt>
                <c:pt idx="466">
                  <c:v>4.6599211181642099E-2</c:v>
                </c:pt>
                <c:pt idx="467">
                  <c:v>4.6699209488898802E-2</c:v>
                </c:pt>
                <c:pt idx="468">
                  <c:v>4.6799207796155602E-2</c:v>
                </c:pt>
                <c:pt idx="469">
                  <c:v>4.6899206103412298E-2</c:v>
                </c:pt>
                <c:pt idx="470">
                  <c:v>4.6999204410669099E-2</c:v>
                </c:pt>
                <c:pt idx="471">
                  <c:v>4.7099202717925802E-2</c:v>
                </c:pt>
                <c:pt idx="472">
                  <c:v>4.7199201025182498E-2</c:v>
                </c:pt>
                <c:pt idx="473">
                  <c:v>4.7299199332439298E-2</c:v>
                </c:pt>
                <c:pt idx="474">
                  <c:v>4.7399197639696002E-2</c:v>
                </c:pt>
                <c:pt idx="475">
                  <c:v>4.7499195946952802E-2</c:v>
                </c:pt>
                <c:pt idx="476">
                  <c:v>4.7599194254209498E-2</c:v>
                </c:pt>
                <c:pt idx="477">
                  <c:v>4.7699192561466298E-2</c:v>
                </c:pt>
                <c:pt idx="478">
                  <c:v>4.7799190868723002E-2</c:v>
                </c:pt>
                <c:pt idx="479">
                  <c:v>4.7899189175979698E-2</c:v>
                </c:pt>
                <c:pt idx="480">
                  <c:v>4.7999187483236498E-2</c:v>
                </c:pt>
                <c:pt idx="481">
                  <c:v>4.8099185790493201E-2</c:v>
                </c:pt>
                <c:pt idx="482">
                  <c:v>4.8199184097750002E-2</c:v>
                </c:pt>
                <c:pt idx="483">
                  <c:v>4.8299182405006698E-2</c:v>
                </c:pt>
                <c:pt idx="484">
                  <c:v>4.8399180712263498E-2</c:v>
                </c:pt>
                <c:pt idx="485">
                  <c:v>4.8499179019520201E-2</c:v>
                </c:pt>
                <c:pt idx="486">
                  <c:v>4.8599177326776898E-2</c:v>
                </c:pt>
                <c:pt idx="487">
                  <c:v>4.8699175634033698E-2</c:v>
                </c:pt>
                <c:pt idx="488">
                  <c:v>4.8799173941290401E-2</c:v>
                </c:pt>
                <c:pt idx="489">
                  <c:v>4.8899172248547201E-2</c:v>
                </c:pt>
                <c:pt idx="490">
                  <c:v>4.8999170555803898E-2</c:v>
                </c:pt>
                <c:pt idx="491">
                  <c:v>4.9099168863060601E-2</c:v>
                </c:pt>
                <c:pt idx="492">
                  <c:v>4.9199167170317401E-2</c:v>
                </c:pt>
                <c:pt idx="493">
                  <c:v>4.9299165477574097E-2</c:v>
                </c:pt>
                <c:pt idx="494">
                  <c:v>4.9399163784830898E-2</c:v>
                </c:pt>
                <c:pt idx="495">
                  <c:v>4.9499162092087601E-2</c:v>
                </c:pt>
                <c:pt idx="496">
                  <c:v>4.9599160399344401E-2</c:v>
                </c:pt>
                <c:pt idx="497">
                  <c:v>4.9699158706601097E-2</c:v>
                </c:pt>
                <c:pt idx="498">
                  <c:v>4.97991570138578E-2</c:v>
                </c:pt>
                <c:pt idx="499">
                  <c:v>4.9899155321114601E-2</c:v>
                </c:pt>
                <c:pt idx="500">
                  <c:v>4.9999153628371297E-2</c:v>
                </c:pt>
                <c:pt idx="501">
                  <c:v>5.0099151935628097E-2</c:v>
                </c:pt>
                <c:pt idx="502">
                  <c:v>5.01991502428848E-2</c:v>
                </c:pt>
                <c:pt idx="503">
                  <c:v>5.0299148550141601E-2</c:v>
                </c:pt>
                <c:pt idx="504">
                  <c:v>5.0399146857398297E-2</c:v>
                </c:pt>
                <c:pt idx="505">
                  <c:v>5.0499145164655E-2</c:v>
                </c:pt>
                <c:pt idx="506">
                  <c:v>5.0599143471911801E-2</c:v>
                </c:pt>
                <c:pt idx="507">
                  <c:v>5.0699141779168497E-2</c:v>
                </c:pt>
                <c:pt idx="508">
                  <c:v>5.0799140086425297E-2</c:v>
                </c:pt>
                <c:pt idx="509">
                  <c:v>5.0899138393682E-2</c:v>
                </c:pt>
                <c:pt idx="510">
                  <c:v>5.0999136700938801E-2</c:v>
                </c:pt>
                <c:pt idx="511">
                  <c:v>5.1099135008195497E-2</c:v>
                </c:pt>
                <c:pt idx="512">
                  <c:v>5.11991333154522E-2</c:v>
                </c:pt>
                <c:pt idx="513">
                  <c:v>5.1299131622709E-2</c:v>
                </c:pt>
                <c:pt idx="514">
                  <c:v>5.1399129929965703E-2</c:v>
                </c:pt>
                <c:pt idx="515">
                  <c:v>5.1499128237222497E-2</c:v>
                </c:pt>
                <c:pt idx="516">
                  <c:v>5.15991265444792E-2</c:v>
                </c:pt>
                <c:pt idx="517">
                  <c:v>5.1699124851736E-2</c:v>
                </c:pt>
                <c:pt idx="518">
                  <c:v>5.1799123158992703E-2</c:v>
                </c:pt>
                <c:pt idx="519">
                  <c:v>5.18991214662494E-2</c:v>
                </c:pt>
                <c:pt idx="520">
                  <c:v>5.19991197735062E-2</c:v>
                </c:pt>
                <c:pt idx="521">
                  <c:v>5.2099118080762903E-2</c:v>
                </c:pt>
                <c:pt idx="522">
                  <c:v>5.2199116388019703E-2</c:v>
                </c:pt>
                <c:pt idx="523">
                  <c:v>5.22991146952764E-2</c:v>
                </c:pt>
                <c:pt idx="524">
                  <c:v>5.23991130025332E-2</c:v>
                </c:pt>
                <c:pt idx="525">
                  <c:v>5.2499111309789903E-2</c:v>
                </c:pt>
                <c:pt idx="526">
                  <c:v>5.2599109617046599E-2</c:v>
                </c:pt>
                <c:pt idx="527">
                  <c:v>5.26991079243034E-2</c:v>
                </c:pt>
                <c:pt idx="528">
                  <c:v>5.2799106231560103E-2</c:v>
                </c:pt>
                <c:pt idx="529">
                  <c:v>5.2899104538816903E-2</c:v>
                </c:pt>
                <c:pt idx="530">
                  <c:v>5.2999102846073599E-2</c:v>
                </c:pt>
                <c:pt idx="531">
                  <c:v>5.30991011533304E-2</c:v>
                </c:pt>
                <c:pt idx="532">
                  <c:v>5.3199099460587103E-2</c:v>
                </c:pt>
                <c:pt idx="533">
                  <c:v>5.3299097767843799E-2</c:v>
                </c:pt>
                <c:pt idx="534">
                  <c:v>5.3399096075100599E-2</c:v>
                </c:pt>
                <c:pt idx="535">
                  <c:v>5.3499094382357303E-2</c:v>
                </c:pt>
                <c:pt idx="536">
                  <c:v>5.3599092689614103E-2</c:v>
                </c:pt>
                <c:pt idx="537">
                  <c:v>5.3699090996870799E-2</c:v>
                </c:pt>
                <c:pt idx="538">
                  <c:v>5.3799089304127599E-2</c:v>
                </c:pt>
                <c:pt idx="539">
                  <c:v>5.3899087611384303E-2</c:v>
                </c:pt>
                <c:pt idx="540">
                  <c:v>5.3999085918640999E-2</c:v>
                </c:pt>
                <c:pt idx="541">
                  <c:v>5.4099084225897799E-2</c:v>
                </c:pt>
                <c:pt idx="542">
                  <c:v>5.4199082533154502E-2</c:v>
                </c:pt>
                <c:pt idx="543">
                  <c:v>5.4299080840411303E-2</c:v>
                </c:pt>
                <c:pt idx="544">
                  <c:v>5.4399079147667999E-2</c:v>
                </c:pt>
                <c:pt idx="545">
                  <c:v>5.4499077454924799E-2</c:v>
                </c:pt>
                <c:pt idx="546">
                  <c:v>5.4599075762181502E-2</c:v>
                </c:pt>
                <c:pt idx="547">
                  <c:v>5.4699074069438199E-2</c:v>
                </c:pt>
                <c:pt idx="548">
                  <c:v>5.4799072376694999E-2</c:v>
                </c:pt>
                <c:pt idx="549">
                  <c:v>5.4899070683951702E-2</c:v>
                </c:pt>
                <c:pt idx="550">
                  <c:v>5.4999068991208502E-2</c:v>
                </c:pt>
                <c:pt idx="551">
                  <c:v>5.5099067298465199E-2</c:v>
                </c:pt>
                <c:pt idx="552">
                  <c:v>5.5199065605721999E-2</c:v>
                </c:pt>
                <c:pt idx="553">
                  <c:v>5.5299063912978702E-2</c:v>
                </c:pt>
                <c:pt idx="554">
                  <c:v>5.5399062220235398E-2</c:v>
                </c:pt>
                <c:pt idx="555">
                  <c:v>5.5499060527492199E-2</c:v>
                </c:pt>
                <c:pt idx="556">
                  <c:v>5.5599058834748902E-2</c:v>
                </c:pt>
                <c:pt idx="557">
                  <c:v>5.5699057142005702E-2</c:v>
                </c:pt>
                <c:pt idx="558">
                  <c:v>5.5799055449262398E-2</c:v>
                </c:pt>
                <c:pt idx="559">
                  <c:v>5.5899053756519199E-2</c:v>
                </c:pt>
                <c:pt idx="560">
                  <c:v>5.5999052063775902E-2</c:v>
                </c:pt>
                <c:pt idx="561">
                  <c:v>5.6099050371032598E-2</c:v>
                </c:pt>
                <c:pt idx="562">
                  <c:v>5.6199048678289398E-2</c:v>
                </c:pt>
                <c:pt idx="563">
                  <c:v>5.6299046985546101E-2</c:v>
                </c:pt>
                <c:pt idx="564">
                  <c:v>5.6399045292802902E-2</c:v>
                </c:pt>
                <c:pt idx="565">
                  <c:v>5.6499043600059598E-2</c:v>
                </c:pt>
                <c:pt idx="566">
                  <c:v>5.6599041907316398E-2</c:v>
                </c:pt>
                <c:pt idx="567">
                  <c:v>5.6699040214573102E-2</c:v>
                </c:pt>
                <c:pt idx="568">
                  <c:v>5.6799038521829798E-2</c:v>
                </c:pt>
                <c:pt idx="569">
                  <c:v>5.6899036829086598E-2</c:v>
                </c:pt>
                <c:pt idx="570">
                  <c:v>5.6999035136343301E-2</c:v>
                </c:pt>
                <c:pt idx="571">
                  <c:v>5.7099033443600102E-2</c:v>
                </c:pt>
                <c:pt idx="572">
                  <c:v>5.7199031750856798E-2</c:v>
                </c:pt>
                <c:pt idx="573">
                  <c:v>5.7299030058113501E-2</c:v>
                </c:pt>
                <c:pt idx="574">
                  <c:v>5.7399028365370301E-2</c:v>
                </c:pt>
                <c:pt idx="575">
                  <c:v>5.7499026672626997E-2</c:v>
                </c:pt>
                <c:pt idx="576">
                  <c:v>5.7599024979883798E-2</c:v>
                </c:pt>
                <c:pt idx="577">
                  <c:v>5.7699023287140501E-2</c:v>
                </c:pt>
                <c:pt idx="578">
                  <c:v>5.7799021594397301E-2</c:v>
                </c:pt>
                <c:pt idx="579">
                  <c:v>5.7899019901653997E-2</c:v>
                </c:pt>
                <c:pt idx="580">
                  <c:v>5.7999018208910701E-2</c:v>
                </c:pt>
                <c:pt idx="581">
                  <c:v>5.8099016516167501E-2</c:v>
                </c:pt>
                <c:pt idx="582">
                  <c:v>5.8199014823424197E-2</c:v>
                </c:pt>
                <c:pt idx="583">
                  <c:v>5.8299013130680997E-2</c:v>
                </c:pt>
                <c:pt idx="584">
                  <c:v>5.8399011437937701E-2</c:v>
                </c:pt>
                <c:pt idx="585">
                  <c:v>5.8499009745194501E-2</c:v>
                </c:pt>
                <c:pt idx="586">
                  <c:v>5.8599008052451197E-2</c:v>
                </c:pt>
                <c:pt idx="587">
                  <c:v>5.86990063597079E-2</c:v>
                </c:pt>
                <c:pt idx="588">
                  <c:v>5.8799004666964701E-2</c:v>
                </c:pt>
                <c:pt idx="589">
                  <c:v>5.8899002974221397E-2</c:v>
                </c:pt>
                <c:pt idx="590">
                  <c:v>5.8999001281478197E-2</c:v>
                </c:pt>
                <c:pt idx="591">
                  <c:v>5.90989995887349E-2</c:v>
                </c:pt>
                <c:pt idx="592">
                  <c:v>5.9198997895991701E-2</c:v>
                </c:pt>
                <c:pt idx="593">
                  <c:v>5.9298996203248397E-2</c:v>
                </c:pt>
                <c:pt idx="594">
                  <c:v>5.93989945105051E-2</c:v>
                </c:pt>
                <c:pt idx="595">
                  <c:v>5.94989928177619E-2</c:v>
                </c:pt>
                <c:pt idx="596">
                  <c:v>5.9598991125018597E-2</c:v>
                </c:pt>
                <c:pt idx="597">
                  <c:v>5.9698989432275397E-2</c:v>
                </c:pt>
                <c:pt idx="598">
                  <c:v>5.97989877395321E-2</c:v>
                </c:pt>
                <c:pt idx="599">
                  <c:v>5.98989860467889E-2</c:v>
                </c:pt>
                <c:pt idx="600">
                  <c:v>5.9998984354045597E-2</c:v>
                </c:pt>
                <c:pt idx="601">
                  <c:v>6.00989826613023E-2</c:v>
                </c:pt>
                <c:pt idx="602">
                  <c:v>6.01989809685591E-2</c:v>
                </c:pt>
                <c:pt idx="603">
                  <c:v>6.0298979275815803E-2</c:v>
                </c:pt>
                <c:pt idx="604">
                  <c:v>6.0398977583072597E-2</c:v>
                </c:pt>
                <c:pt idx="605">
                  <c:v>6.04989758903293E-2</c:v>
                </c:pt>
                <c:pt idx="606">
                  <c:v>6.05989741975861E-2</c:v>
                </c:pt>
                <c:pt idx="607">
                  <c:v>6.0698972504842803E-2</c:v>
                </c:pt>
                <c:pt idx="608">
                  <c:v>6.07989708120995E-2</c:v>
                </c:pt>
                <c:pt idx="609">
                  <c:v>6.08989691193563E-2</c:v>
                </c:pt>
                <c:pt idx="610">
                  <c:v>6.0998967426613003E-2</c:v>
                </c:pt>
                <c:pt idx="611">
                  <c:v>6.1098965733869803E-2</c:v>
                </c:pt>
                <c:pt idx="612">
                  <c:v>6.11989640411265E-2</c:v>
                </c:pt>
                <c:pt idx="613">
                  <c:v>6.12989623483833E-2</c:v>
                </c:pt>
                <c:pt idx="614">
                  <c:v>6.1398960655640003E-2</c:v>
                </c:pt>
                <c:pt idx="615">
                  <c:v>6.1498958962896699E-2</c:v>
                </c:pt>
                <c:pt idx="616">
                  <c:v>6.15989572701535E-2</c:v>
                </c:pt>
                <c:pt idx="617">
                  <c:v>6.1698955577410203E-2</c:v>
                </c:pt>
                <c:pt idx="618">
                  <c:v>6.1798953884667003E-2</c:v>
                </c:pt>
                <c:pt idx="619">
                  <c:v>6.1898952191923699E-2</c:v>
                </c:pt>
                <c:pt idx="620">
                  <c:v>6.19989504991805E-2</c:v>
                </c:pt>
                <c:pt idx="621">
                  <c:v>6.2098948806437203E-2</c:v>
                </c:pt>
                <c:pt idx="622">
                  <c:v>6.2198947113693899E-2</c:v>
                </c:pt>
                <c:pt idx="623">
                  <c:v>6.2298945420950699E-2</c:v>
                </c:pt>
                <c:pt idx="624">
                  <c:v>6.2398943728207402E-2</c:v>
                </c:pt>
                <c:pt idx="625">
                  <c:v>6.2498942035464203E-2</c:v>
                </c:pt>
                <c:pt idx="626">
                  <c:v>6.2598940342720899E-2</c:v>
                </c:pt>
                <c:pt idx="627">
                  <c:v>6.2698938649977706E-2</c:v>
                </c:pt>
                <c:pt idx="628">
                  <c:v>6.2798936957234403E-2</c:v>
                </c:pt>
                <c:pt idx="629">
                  <c:v>6.2898935264491099E-2</c:v>
                </c:pt>
                <c:pt idx="630">
                  <c:v>6.2998933571747906E-2</c:v>
                </c:pt>
                <c:pt idx="631">
                  <c:v>6.3098931879004602E-2</c:v>
                </c:pt>
                <c:pt idx="632">
                  <c:v>6.3198930186261396E-2</c:v>
                </c:pt>
                <c:pt idx="633">
                  <c:v>6.3298928493518106E-2</c:v>
                </c:pt>
                <c:pt idx="634">
                  <c:v>6.3398926800774802E-2</c:v>
                </c:pt>
                <c:pt idx="635">
                  <c:v>6.3498925108031595E-2</c:v>
                </c:pt>
                <c:pt idx="636">
                  <c:v>6.3598923415288305E-2</c:v>
                </c:pt>
                <c:pt idx="637">
                  <c:v>6.3698921722545099E-2</c:v>
                </c:pt>
                <c:pt idx="638">
                  <c:v>6.3798920029801795E-2</c:v>
                </c:pt>
                <c:pt idx="639">
                  <c:v>6.3898918337058602E-2</c:v>
                </c:pt>
                <c:pt idx="640">
                  <c:v>6.3998916644315298E-2</c:v>
                </c:pt>
                <c:pt idx="641">
                  <c:v>6.4098914951572106E-2</c:v>
                </c:pt>
                <c:pt idx="642">
                  <c:v>6.4198913258828802E-2</c:v>
                </c:pt>
                <c:pt idx="643">
                  <c:v>6.4298911566085498E-2</c:v>
                </c:pt>
                <c:pt idx="644">
                  <c:v>6.4398909873342305E-2</c:v>
                </c:pt>
                <c:pt idx="645">
                  <c:v>6.4498908180599002E-2</c:v>
                </c:pt>
                <c:pt idx="646">
                  <c:v>6.4598906487855795E-2</c:v>
                </c:pt>
                <c:pt idx="647">
                  <c:v>6.4698904795112505E-2</c:v>
                </c:pt>
                <c:pt idx="648">
                  <c:v>6.4798903102369201E-2</c:v>
                </c:pt>
                <c:pt idx="649">
                  <c:v>6.4898901409625995E-2</c:v>
                </c:pt>
                <c:pt idx="650">
                  <c:v>6.4998899716882705E-2</c:v>
                </c:pt>
                <c:pt idx="651">
                  <c:v>6.5098898024139498E-2</c:v>
                </c:pt>
                <c:pt idx="652">
                  <c:v>6.5198896331396194E-2</c:v>
                </c:pt>
                <c:pt idx="653">
                  <c:v>6.5298894638653002E-2</c:v>
                </c:pt>
                <c:pt idx="654">
                  <c:v>6.5398892945909698E-2</c:v>
                </c:pt>
                <c:pt idx="655">
                  <c:v>6.5498891253166505E-2</c:v>
                </c:pt>
                <c:pt idx="656">
                  <c:v>6.5598889560423201E-2</c:v>
                </c:pt>
                <c:pt idx="657">
                  <c:v>6.5698887867679898E-2</c:v>
                </c:pt>
                <c:pt idx="658">
                  <c:v>6.5798886174936705E-2</c:v>
                </c:pt>
                <c:pt idx="659">
                  <c:v>6.5898884482193401E-2</c:v>
                </c:pt>
                <c:pt idx="660">
                  <c:v>6.5998882789450194E-2</c:v>
                </c:pt>
                <c:pt idx="661">
                  <c:v>6.6098881096706905E-2</c:v>
                </c:pt>
                <c:pt idx="662">
                  <c:v>6.6198879403963601E-2</c:v>
                </c:pt>
                <c:pt idx="663">
                  <c:v>6.6298877711220394E-2</c:v>
                </c:pt>
                <c:pt idx="664">
                  <c:v>6.6398876018477104E-2</c:v>
                </c:pt>
                <c:pt idx="665">
                  <c:v>6.6498874325733898E-2</c:v>
                </c:pt>
                <c:pt idx="666">
                  <c:v>6.6598872632990594E-2</c:v>
                </c:pt>
                <c:pt idx="667">
                  <c:v>6.6698870940247401E-2</c:v>
                </c:pt>
                <c:pt idx="668">
                  <c:v>6.6798869247504097E-2</c:v>
                </c:pt>
                <c:pt idx="669">
                  <c:v>6.6898867554760794E-2</c:v>
                </c:pt>
                <c:pt idx="670">
                  <c:v>6.6998865862017601E-2</c:v>
                </c:pt>
                <c:pt idx="671">
                  <c:v>6.7098864169274297E-2</c:v>
                </c:pt>
                <c:pt idx="672">
                  <c:v>6.7198862476531104E-2</c:v>
                </c:pt>
                <c:pt idx="673">
                  <c:v>6.7298860783787801E-2</c:v>
                </c:pt>
                <c:pt idx="674">
                  <c:v>6.7398859091044594E-2</c:v>
                </c:pt>
                <c:pt idx="675">
                  <c:v>6.7498857398301304E-2</c:v>
                </c:pt>
                <c:pt idx="676">
                  <c:v>6.7598855705558E-2</c:v>
                </c:pt>
                <c:pt idx="677">
                  <c:v>6.7698854012814794E-2</c:v>
                </c:pt>
                <c:pt idx="678">
                  <c:v>6.7798852320071504E-2</c:v>
                </c:pt>
                <c:pt idx="679">
                  <c:v>6.7898850627328297E-2</c:v>
                </c:pt>
                <c:pt idx="680">
                  <c:v>6.7998848934584993E-2</c:v>
                </c:pt>
                <c:pt idx="681">
                  <c:v>6.8098847241841801E-2</c:v>
                </c:pt>
                <c:pt idx="682">
                  <c:v>6.8198845549098497E-2</c:v>
                </c:pt>
                <c:pt idx="683">
                  <c:v>6.8298843856355207E-2</c:v>
                </c:pt>
                <c:pt idx="684">
                  <c:v>6.8398842163612E-2</c:v>
                </c:pt>
                <c:pt idx="685">
                  <c:v>6.8498840470868697E-2</c:v>
                </c:pt>
                <c:pt idx="686">
                  <c:v>6.8598838778125504E-2</c:v>
                </c:pt>
                <c:pt idx="687">
                  <c:v>6.86988370853822E-2</c:v>
                </c:pt>
                <c:pt idx="688">
                  <c:v>6.8798835392638993E-2</c:v>
                </c:pt>
                <c:pt idx="689">
                  <c:v>6.8898833699895703E-2</c:v>
                </c:pt>
                <c:pt idx="690">
                  <c:v>6.89988320071524E-2</c:v>
                </c:pt>
                <c:pt idx="691">
                  <c:v>6.9098830314409193E-2</c:v>
                </c:pt>
                <c:pt idx="692">
                  <c:v>6.9198828621665903E-2</c:v>
                </c:pt>
                <c:pt idx="693">
                  <c:v>6.9298826928922697E-2</c:v>
                </c:pt>
                <c:pt idx="694">
                  <c:v>6.9398825236179407E-2</c:v>
                </c:pt>
                <c:pt idx="695">
                  <c:v>6.94988235434362E-2</c:v>
                </c:pt>
                <c:pt idx="696">
                  <c:v>6.9598821850692896E-2</c:v>
                </c:pt>
                <c:pt idx="697">
                  <c:v>6.9698820157949606E-2</c:v>
                </c:pt>
                <c:pt idx="698">
                  <c:v>6.97988184652064E-2</c:v>
                </c:pt>
                <c:pt idx="699">
                  <c:v>6.9898816772463096E-2</c:v>
                </c:pt>
                <c:pt idx="700">
                  <c:v>6.9998815079719903E-2</c:v>
                </c:pt>
                <c:pt idx="701">
                  <c:v>7.0098813386976599E-2</c:v>
                </c:pt>
                <c:pt idx="702">
                  <c:v>7.0198811694233407E-2</c:v>
                </c:pt>
                <c:pt idx="703">
                  <c:v>7.0298810001490103E-2</c:v>
                </c:pt>
                <c:pt idx="704">
                  <c:v>7.0398808308746799E-2</c:v>
                </c:pt>
                <c:pt idx="705">
                  <c:v>7.0498806616003606E-2</c:v>
                </c:pt>
                <c:pt idx="706">
                  <c:v>7.0598804923260303E-2</c:v>
                </c:pt>
                <c:pt idx="707">
                  <c:v>7.0698803230517096E-2</c:v>
                </c:pt>
                <c:pt idx="708">
                  <c:v>7.0798801537773806E-2</c:v>
                </c:pt>
                <c:pt idx="709">
                  <c:v>7.0898799845030502E-2</c:v>
                </c:pt>
                <c:pt idx="710">
                  <c:v>7.0998798152287296E-2</c:v>
                </c:pt>
                <c:pt idx="711">
                  <c:v>7.1098796459544006E-2</c:v>
                </c:pt>
                <c:pt idx="712">
                  <c:v>7.1198794766800799E-2</c:v>
                </c:pt>
                <c:pt idx="713">
                  <c:v>7.1298793074057495E-2</c:v>
                </c:pt>
                <c:pt idx="714">
                  <c:v>7.1398791381314303E-2</c:v>
                </c:pt>
                <c:pt idx="715">
                  <c:v>7.1498789688570999E-2</c:v>
                </c:pt>
                <c:pt idx="716">
                  <c:v>7.1598787995827806E-2</c:v>
                </c:pt>
                <c:pt idx="717">
                  <c:v>7.1698786303084502E-2</c:v>
                </c:pt>
                <c:pt idx="718">
                  <c:v>7.1798784610341199E-2</c:v>
                </c:pt>
                <c:pt idx="719">
                  <c:v>7.1898782917598006E-2</c:v>
                </c:pt>
                <c:pt idx="720">
                  <c:v>7.1998781224854702E-2</c:v>
                </c:pt>
                <c:pt idx="721">
                  <c:v>7.2098779532111495E-2</c:v>
                </c:pt>
                <c:pt idx="722">
                  <c:v>7.2198777839368206E-2</c:v>
                </c:pt>
                <c:pt idx="723">
                  <c:v>7.2298776146624902E-2</c:v>
                </c:pt>
                <c:pt idx="724">
                  <c:v>7.2398774453881695E-2</c:v>
                </c:pt>
                <c:pt idx="725">
                  <c:v>7.2498772761138405E-2</c:v>
                </c:pt>
                <c:pt idx="726">
                  <c:v>7.2598771068395199E-2</c:v>
                </c:pt>
                <c:pt idx="727">
                  <c:v>7.2698769375651895E-2</c:v>
                </c:pt>
                <c:pt idx="728">
                  <c:v>7.2798767682908702E-2</c:v>
                </c:pt>
                <c:pt idx="729">
                  <c:v>7.2898765990165398E-2</c:v>
                </c:pt>
                <c:pt idx="730">
                  <c:v>7.2998764297422095E-2</c:v>
                </c:pt>
                <c:pt idx="731">
                  <c:v>7.3098762604678902E-2</c:v>
                </c:pt>
                <c:pt idx="732">
                  <c:v>7.3198760911935598E-2</c:v>
                </c:pt>
                <c:pt idx="733">
                  <c:v>7.3298759219192405E-2</c:v>
                </c:pt>
                <c:pt idx="734">
                  <c:v>7.3398757526449102E-2</c:v>
                </c:pt>
                <c:pt idx="735">
                  <c:v>7.3498755833705895E-2</c:v>
                </c:pt>
                <c:pt idx="736">
                  <c:v>7.3598754140962605E-2</c:v>
                </c:pt>
                <c:pt idx="737">
                  <c:v>7.3698752448219301E-2</c:v>
                </c:pt>
                <c:pt idx="738">
                  <c:v>7.3798750755476095E-2</c:v>
                </c:pt>
                <c:pt idx="739">
                  <c:v>7.3898749062732805E-2</c:v>
                </c:pt>
                <c:pt idx="740">
                  <c:v>7.3998747369989598E-2</c:v>
                </c:pt>
                <c:pt idx="741">
                  <c:v>7.4098745677246294E-2</c:v>
                </c:pt>
                <c:pt idx="742">
                  <c:v>7.4198743984503102E-2</c:v>
                </c:pt>
                <c:pt idx="743">
                  <c:v>7.4298742291759798E-2</c:v>
                </c:pt>
                <c:pt idx="744">
                  <c:v>7.4398740599016494E-2</c:v>
                </c:pt>
                <c:pt idx="745">
                  <c:v>7.4498738906273301E-2</c:v>
                </c:pt>
                <c:pt idx="746">
                  <c:v>7.4598737213529998E-2</c:v>
                </c:pt>
                <c:pt idx="747">
                  <c:v>7.4698735520786805E-2</c:v>
                </c:pt>
                <c:pt idx="748">
                  <c:v>7.4798733828043501E-2</c:v>
                </c:pt>
                <c:pt idx="749">
                  <c:v>7.4898732135300294E-2</c:v>
                </c:pt>
                <c:pt idx="750">
                  <c:v>7.4998730442557004E-2</c:v>
                </c:pt>
                <c:pt idx="751">
                  <c:v>7.5098728749813701E-2</c:v>
                </c:pt>
                <c:pt idx="752">
                  <c:v>7.5198727057070494E-2</c:v>
                </c:pt>
                <c:pt idx="753">
                  <c:v>7.5298725364327204E-2</c:v>
                </c:pt>
                <c:pt idx="754">
                  <c:v>7.5398723671583998E-2</c:v>
                </c:pt>
                <c:pt idx="755">
                  <c:v>7.5498721978840694E-2</c:v>
                </c:pt>
                <c:pt idx="756">
                  <c:v>7.5598720286097501E-2</c:v>
                </c:pt>
                <c:pt idx="757">
                  <c:v>7.5698718593354197E-2</c:v>
                </c:pt>
                <c:pt idx="758">
                  <c:v>7.5798716900610894E-2</c:v>
                </c:pt>
                <c:pt idx="759">
                  <c:v>7.5898715207867701E-2</c:v>
                </c:pt>
                <c:pt idx="760">
                  <c:v>7.5998713515124397E-2</c:v>
                </c:pt>
                <c:pt idx="761">
                  <c:v>7.6098711822381204E-2</c:v>
                </c:pt>
                <c:pt idx="762">
                  <c:v>7.61987101296379E-2</c:v>
                </c:pt>
                <c:pt idx="763">
                  <c:v>7.6298708436894694E-2</c:v>
                </c:pt>
                <c:pt idx="764">
                  <c:v>7.6398706744151404E-2</c:v>
                </c:pt>
                <c:pt idx="765">
                  <c:v>7.64987050514081E-2</c:v>
                </c:pt>
                <c:pt idx="766">
                  <c:v>7.6598703358664894E-2</c:v>
                </c:pt>
                <c:pt idx="767">
                  <c:v>7.6698701665921604E-2</c:v>
                </c:pt>
                <c:pt idx="768">
                  <c:v>7.6798699973178397E-2</c:v>
                </c:pt>
                <c:pt idx="769">
                  <c:v>7.6898698280435093E-2</c:v>
                </c:pt>
                <c:pt idx="770">
                  <c:v>7.6998696587691901E-2</c:v>
                </c:pt>
                <c:pt idx="771">
                  <c:v>7.7098694894948597E-2</c:v>
                </c:pt>
                <c:pt idx="772">
                  <c:v>7.7198693202205307E-2</c:v>
                </c:pt>
                <c:pt idx="773">
                  <c:v>7.72986915094621E-2</c:v>
                </c:pt>
                <c:pt idx="774">
                  <c:v>7.7398689816718796E-2</c:v>
                </c:pt>
                <c:pt idx="775">
                  <c:v>7.7498688123975604E-2</c:v>
                </c:pt>
                <c:pt idx="776">
                  <c:v>7.75986864312323E-2</c:v>
                </c:pt>
                <c:pt idx="777">
                  <c:v>7.7698684738489093E-2</c:v>
                </c:pt>
                <c:pt idx="778">
                  <c:v>7.7798683045745803E-2</c:v>
                </c:pt>
                <c:pt idx="779">
                  <c:v>7.78986813530025E-2</c:v>
                </c:pt>
                <c:pt idx="780">
                  <c:v>7.7998679660259307E-2</c:v>
                </c:pt>
                <c:pt idx="781">
                  <c:v>7.8098677967516003E-2</c:v>
                </c:pt>
                <c:pt idx="782">
                  <c:v>7.8198676274772796E-2</c:v>
                </c:pt>
                <c:pt idx="783">
                  <c:v>7.8298674582029507E-2</c:v>
                </c:pt>
                <c:pt idx="784">
                  <c:v>7.8398672889286203E-2</c:v>
                </c:pt>
                <c:pt idx="785">
                  <c:v>7.8498671196542996E-2</c:v>
                </c:pt>
                <c:pt idx="786">
                  <c:v>7.8598669503799706E-2</c:v>
                </c:pt>
                <c:pt idx="787">
                  <c:v>7.86986678110565E-2</c:v>
                </c:pt>
                <c:pt idx="788">
                  <c:v>7.8798666118313196E-2</c:v>
                </c:pt>
                <c:pt idx="789">
                  <c:v>7.8898664425570003E-2</c:v>
                </c:pt>
                <c:pt idx="790">
                  <c:v>7.8998662732826699E-2</c:v>
                </c:pt>
                <c:pt idx="791">
                  <c:v>7.9098661040083507E-2</c:v>
                </c:pt>
                <c:pt idx="792">
                  <c:v>7.9198659347340203E-2</c:v>
                </c:pt>
                <c:pt idx="793">
                  <c:v>7.9298657654596899E-2</c:v>
                </c:pt>
                <c:pt idx="794">
                  <c:v>7.9398655961853706E-2</c:v>
                </c:pt>
                <c:pt idx="795">
                  <c:v>7.9498654269110403E-2</c:v>
                </c:pt>
                <c:pt idx="796">
                  <c:v>7.9598652576367196E-2</c:v>
                </c:pt>
                <c:pt idx="797">
                  <c:v>7.9698650883623906E-2</c:v>
                </c:pt>
                <c:pt idx="798">
                  <c:v>7.9798649190880602E-2</c:v>
                </c:pt>
                <c:pt idx="799">
                  <c:v>7.9898647498137396E-2</c:v>
                </c:pt>
                <c:pt idx="800">
                  <c:v>7.9998645805394106E-2</c:v>
                </c:pt>
                <c:pt idx="801">
                  <c:v>8.0098644112650899E-2</c:v>
                </c:pt>
                <c:pt idx="802">
                  <c:v>8.0198642419907595E-2</c:v>
                </c:pt>
                <c:pt idx="803">
                  <c:v>8.0298640727164403E-2</c:v>
                </c:pt>
                <c:pt idx="804">
                  <c:v>8.0398639034421099E-2</c:v>
                </c:pt>
                <c:pt idx="805">
                  <c:v>8.0498637341677906E-2</c:v>
                </c:pt>
                <c:pt idx="806">
                  <c:v>8.0598635648934602E-2</c:v>
                </c:pt>
                <c:pt idx="807">
                  <c:v>8.0698633956191299E-2</c:v>
                </c:pt>
                <c:pt idx="808">
                  <c:v>8.0798632263448106E-2</c:v>
                </c:pt>
                <c:pt idx="809">
                  <c:v>8.0898630570704802E-2</c:v>
                </c:pt>
                <c:pt idx="810">
                  <c:v>8.0998628877961595E-2</c:v>
                </c:pt>
                <c:pt idx="811">
                  <c:v>8.1098627185218305E-2</c:v>
                </c:pt>
                <c:pt idx="812">
                  <c:v>8.1198625492475002E-2</c:v>
                </c:pt>
                <c:pt idx="813">
                  <c:v>8.1298623799731795E-2</c:v>
                </c:pt>
                <c:pt idx="814">
                  <c:v>8.1398622106988505E-2</c:v>
                </c:pt>
                <c:pt idx="815">
                  <c:v>8.1498620414245299E-2</c:v>
                </c:pt>
                <c:pt idx="816">
                  <c:v>8.1598618721501995E-2</c:v>
                </c:pt>
                <c:pt idx="817">
                  <c:v>8.1698617028758802E-2</c:v>
                </c:pt>
                <c:pt idx="818">
                  <c:v>8.1798615336015498E-2</c:v>
                </c:pt>
                <c:pt idx="819">
                  <c:v>8.1898613643272306E-2</c:v>
                </c:pt>
                <c:pt idx="820">
                  <c:v>8.1998611950529002E-2</c:v>
                </c:pt>
                <c:pt idx="821">
                  <c:v>8.2098610257785698E-2</c:v>
                </c:pt>
                <c:pt idx="822">
                  <c:v>8.2198608565042505E-2</c:v>
                </c:pt>
                <c:pt idx="823">
                  <c:v>8.2298606872299201E-2</c:v>
                </c:pt>
                <c:pt idx="824">
                  <c:v>8.2398605179555995E-2</c:v>
                </c:pt>
                <c:pt idx="825">
                  <c:v>8.2498603486812705E-2</c:v>
                </c:pt>
                <c:pt idx="826">
                  <c:v>8.2598601794069401E-2</c:v>
                </c:pt>
                <c:pt idx="827">
                  <c:v>8.2698600101326195E-2</c:v>
                </c:pt>
                <c:pt idx="828">
                  <c:v>8.2798598408582905E-2</c:v>
                </c:pt>
                <c:pt idx="829">
                  <c:v>8.2898596715839698E-2</c:v>
                </c:pt>
                <c:pt idx="830">
                  <c:v>8.2998595023096394E-2</c:v>
                </c:pt>
                <c:pt idx="831">
                  <c:v>8.3098593330353202E-2</c:v>
                </c:pt>
                <c:pt idx="832">
                  <c:v>8.3198591637609898E-2</c:v>
                </c:pt>
                <c:pt idx="833">
                  <c:v>8.3298589944866594E-2</c:v>
                </c:pt>
                <c:pt idx="834">
                  <c:v>8.3398588252123401E-2</c:v>
                </c:pt>
                <c:pt idx="835">
                  <c:v>8.3498586559380097E-2</c:v>
                </c:pt>
                <c:pt idx="836">
                  <c:v>8.3598584866636905E-2</c:v>
                </c:pt>
                <c:pt idx="837">
                  <c:v>8.3698583173893601E-2</c:v>
                </c:pt>
                <c:pt idx="838">
                  <c:v>8.3798581481150394E-2</c:v>
                </c:pt>
                <c:pt idx="839">
                  <c:v>8.3898579788407104E-2</c:v>
                </c:pt>
                <c:pt idx="840">
                  <c:v>8.3998578095663801E-2</c:v>
                </c:pt>
                <c:pt idx="841">
                  <c:v>8.4098576402920594E-2</c:v>
                </c:pt>
                <c:pt idx="842">
                  <c:v>8.4198574710177304E-2</c:v>
                </c:pt>
                <c:pt idx="843">
                  <c:v>8.4298573017434097E-2</c:v>
                </c:pt>
                <c:pt idx="844">
                  <c:v>8.4398571324690794E-2</c:v>
                </c:pt>
                <c:pt idx="845">
                  <c:v>8.4498569631947504E-2</c:v>
                </c:pt>
                <c:pt idx="846">
                  <c:v>8.4598567939204297E-2</c:v>
                </c:pt>
                <c:pt idx="847">
                  <c:v>8.4698566246460993E-2</c:v>
                </c:pt>
                <c:pt idx="848">
                  <c:v>8.4798564553717801E-2</c:v>
                </c:pt>
                <c:pt idx="849">
                  <c:v>8.4898562860974497E-2</c:v>
                </c:pt>
                <c:pt idx="850">
                  <c:v>8.4998561168231304E-2</c:v>
                </c:pt>
                <c:pt idx="851">
                  <c:v>8.5098559475488E-2</c:v>
                </c:pt>
                <c:pt idx="852">
                  <c:v>8.5198557782744794E-2</c:v>
                </c:pt>
                <c:pt idx="853">
                  <c:v>8.5298556090001504E-2</c:v>
                </c:pt>
                <c:pt idx="854">
                  <c:v>8.53985543972582E-2</c:v>
                </c:pt>
                <c:pt idx="855">
                  <c:v>8.5498552704514993E-2</c:v>
                </c:pt>
                <c:pt idx="856">
                  <c:v>8.5598551011771704E-2</c:v>
                </c:pt>
                <c:pt idx="857">
                  <c:v>8.5698549319028497E-2</c:v>
                </c:pt>
                <c:pt idx="858">
                  <c:v>8.5798547626285193E-2</c:v>
                </c:pt>
                <c:pt idx="859">
                  <c:v>8.5898545933541903E-2</c:v>
                </c:pt>
                <c:pt idx="860">
                  <c:v>8.5998544240798697E-2</c:v>
                </c:pt>
                <c:pt idx="861">
                  <c:v>8.6098542548055407E-2</c:v>
                </c:pt>
                <c:pt idx="862">
                  <c:v>8.61985408553122E-2</c:v>
                </c:pt>
                <c:pt idx="863">
                  <c:v>8.6298539162568896E-2</c:v>
                </c:pt>
                <c:pt idx="864">
                  <c:v>8.6398537469825704E-2</c:v>
                </c:pt>
                <c:pt idx="865">
                  <c:v>8.64985357770824E-2</c:v>
                </c:pt>
                <c:pt idx="866">
                  <c:v>8.6598534084339193E-2</c:v>
                </c:pt>
                <c:pt idx="867">
                  <c:v>8.6698532391595903E-2</c:v>
                </c:pt>
                <c:pt idx="868">
                  <c:v>8.67985306988526E-2</c:v>
                </c:pt>
                <c:pt idx="869">
                  <c:v>8.6898529006109407E-2</c:v>
                </c:pt>
                <c:pt idx="870">
                  <c:v>8.6998527313366103E-2</c:v>
                </c:pt>
                <c:pt idx="871">
                  <c:v>8.7098525620622896E-2</c:v>
                </c:pt>
                <c:pt idx="872">
                  <c:v>8.7198523927879606E-2</c:v>
                </c:pt>
                <c:pt idx="873">
                  <c:v>8.7298522235136303E-2</c:v>
                </c:pt>
                <c:pt idx="874">
                  <c:v>8.7398520542393096E-2</c:v>
                </c:pt>
                <c:pt idx="875">
                  <c:v>8.7498518849649806E-2</c:v>
                </c:pt>
                <c:pt idx="876">
                  <c:v>8.75985171569066E-2</c:v>
                </c:pt>
                <c:pt idx="877">
                  <c:v>8.7698515464163296E-2</c:v>
                </c:pt>
                <c:pt idx="878">
                  <c:v>8.7798513771420103E-2</c:v>
                </c:pt>
                <c:pt idx="879">
                  <c:v>8.7898512078676799E-2</c:v>
                </c:pt>
                <c:pt idx="880">
                  <c:v>8.7998510385933607E-2</c:v>
                </c:pt>
                <c:pt idx="881">
                  <c:v>8.8098508693190303E-2</c:v>
                </c:pt>
                <c:pt idx="882">
                  <c:v>8.8198507000446999E-2</c:v>
                </c:pt>
                <c:pt idx="883">
                  <c:v>8.8298505307703806E-2</c:v>
                </c:pt>
                <c:pt idx="884">
                  <c:v>8.8398503614960502E-2</c:v>
                </c:pt>
                <c:pt idx="885">
                  <c:v>8.8498501922217296E-2</c:v>
                </c:pt>
                <c:pt idx="886">
                  <c:v>8.8598500229474006E-2</c:v>
                </c:pt>
                <c:pt idx="887">
                  <c:v>8.8698498536730702E-2</c:v>
                </c:pt>
                <c:pt idx="888">
                  <c:v>8.8798496843987496E-2</c:v>
                </c:pt>
                <c:pt idx="889">
                  <c:v>8.8898495151244206E-2</c:v>
                </c:pt>
                <c:pt idx="890">
                  <c:v>8.8998493458500999E-2</c:v>
                </c:pt>
                <c:pt idx="891">
                  <c:v>8.9098491765757695E-2</c:v>
                </c:pt>
                <c:pt idx="892">
                  <c:v>8.9198490073014502E-2</c:v>
                </c:pt>
                <c:pt idx="893">
                  <c:v>8.9298488380271199E-2</c:v>
                </c:pt>
                <c:pt idx="894">
                  <c:v>8.9398486687527895E-2</c:v>
                </c:pt>
                <c:pt idx="895">
                  <c:v>8.9498484994784702E-2</c:v>
                </c:pt>
                <c:pt idx="896">
                  <c:v>8.9598483302041398E-2</c:v>
                </c:pt>
                <c:pt idx="897">
                  <c:v>8.9698481609298206E-2</c:v>
                </c:pt>
                <c:pt idx="898">
                  <c:v>8.9798479916554902E-2</c:v>
                </c:pt>
                <c:pt idx="899">
                  <c:v>8.9898478223811695E-2</c:v>
                </c:pt>
                <c:pt idx="900">
                  <c:v>8.9998476531068405E-2</c:v>
                </c:pt>
                <c:pt idx="901">
                  <c:v>9.0098474838325102E-2</c:v>
                </c:pt>
                <c:pt idx="902">
                  <c:v>9.0198473145581895E-2</c:v>
                </c:pt>
                <c:pt idx="903">
                  <c:v>9.0298471452838605E-2</c:v>
                </c:pt>
                <c:pt idx="904">
                  <c:v>9.0398469760095398E-2</c:v>
                </c:pt>
                <c:pt idx="905">
                  <c:v>9.0498468067352095E-2</c:v>
                </c:pt>
                <c:pt idx="906">
                  <c:v>9.0598466374608902E-2</c:v>
                </c:pt>
                <c:pt idx="907">
                  <c:v>9.0698464681865598E-2</c:v>
                </c:pt>
                <c:pt idx="908">
                  <c:v>9.0798462989122294E-2</c:v>
                </c:pt>
                <c:pt idx="909">
                  <c:v>9.0898461296379102E-2</c:v>
                </c:pt>
                <c:pt idx="910">
                  <c:v>9.0998459603635798E-2</c:v>
                </c:pt>
                <c:pt idx="911">
                  <c:v>9.1098457910892605E-2</c:v>
                </c:pt>
                <c:pt idx="912">
                  <c:v>9.1198456218149301E-2</c:v>
                </c:pt>
                <c:pt idx="913">
                  <c:v>9.1298454525406095E-2</c:v>
                </c:pt>
                <c:pt idx="914">
                  <c:v>9.1398452832662805E-2</c:v>
                </c:pt>
                <c:pt idx="915">
                  <c:v>9.1498451139919501E-2</c:v>
                </c:pt>
                <c:pt idx="916">
                  <c:v>9.1598449447176294E-2</c:v>
                </c:pt>
                <c:pt idx="917">
                  <c:v>9.1698447754433005E-2</c:v>
                </c:pt>
                <c:pt idx="918">
                  <c:v>9.1798446061689798E-2</c:v>
                </c:pt>
                <c:pt idx="919">
                  <c:v>9.1898444368946494E-2</c:v>
                </c:pt>
                <c:pt idx="920">
                  <c:v>9.1998442676203301E-2</c:v>
                </c:pt>
                <c:pt idx="921">
                  <c:v>9.2098440983459998E-2</c:v>
                </c:pt>
                <c:pt idx="922">
                  <c:v>9.2198439290716694E-2</c:v>
                </c:pt>
                <c:pt idx="923">
                  <c:v>9.2298437597973501E-2</c:v>
                </c:pt>
                <c:pt idx="924">
                  <c:v>9.2398435905230197E-2</c:v>
                </c:pt>
                <c:pt idx="925">
                  <c:v>9.2498434212487005E-2</c:v>
                </c:pt>
                <c:pt idx="926">
                  <c:v>9.2598432519743701E-2</c:v>
                </c:pt>
                <c:pt idx="927">
                  <c:v>9.2698430827000494E-2</c:v>
                </c:pt>
                <c:pt idx="928">
                  <c:v>9.2798429134257204E-2</c:v>
                </c:pt>
                <c:pt idx="929">
                  <c:v>9.2898427441513901E-2</c:v>
                </c:pt>
                <c:pt idx="930">
                  <c:v>9.2998425748770694E-2</c:v>
                </c:pt>
                <c:pt idx="931">
                  <c:v>9.3098424056027404E-2</c:v>
                </c:pt>
                <c:pt idx="932">
                  <c:v>9.3198422363284197E-2</c:v>
                </c:pt>
                <c:pt idx="933">
                  <c:v>9.3298420670540894E-2</c:v>
                </c:pt>
                <c:pt idx="934">
                  <c:v>9.3398418977797701E-2</c:v>
                </c:pt>
                <c:pt idx="935">
                  <c:v>9.3498417285054397E-2</c:v>
                </c:pt>
                <c:pt idx="936">
                  <c:v>9.3598415592311093E-2</c:v>
                </c:pt>
                <c:pt idx="937">
                  <c:v>9.3698413899567901E-2</c:v>
                </c:pt>
                <c:pt idx="938">
                  <c:v>9.3798412206824597E-2</c:v>
                </c:pt>
                <c:pt idx="939">
                  <c:v>9.3898410514081404E-2</c:v>
                </c:pt>
                <c:pt idx="940">
                  <c:v>9.39984088213381E-2</c:v>
                </c:pt>
                <c:pt idx="941">
                  <c:v>9.4098407128594894E-2</c:v>
                </c:pt>
                <c:pt idx="942">
                  <c:v>9.4198405435851604E-2</c:v>
                </c:pt>
                <c:pt idx="943">
                  <c:v>9.42984037431083E-2</c:v>
                </c:pt>
                <c:pt idx="944">
                  <c:v>9.4398402050365093E-2</c:v>
                </c:pt>
                <c:pt idx="945">
                  <c:v>9.4498400357621803E-2</c:v>
                </c:pt>
                <c:pt idx="946">
                  <c:v>9.4598398664878597E-2</c:v>
                </c:pt>
                <c:pt idx="947">
                  <c:v>9.4698396972135307E-2</c:v>
                </c:pt>
                <c:pt idx="948">
                  <c:v>9.4798395279392003E-2</c:v>
                </c:pt>
                <c:pt idx="949">
                  <c:v>9.4898393586648797E-2</c:v>
                </c:pt>
                <c:pt idx="950">
                  <c:v>9.4998391893905507E-2</c:v>
                </c:pt>
                <c:pt idx="951">
                  <c:v>9.50983902011623E-2</c:v>
                </c:pt>
                <c:pt idx="952">
                  <c:v>9.5198388508418996E-2</c:v>
                </c:pt>
                <c:pt idx="953">
                  <c:v>9.5298386815675803E-2</c:v>
                </c:pt>
                <c:pt idx="954">
                  <c:v>9.53983851229325E-2</c:v>
                </c:pt>
                <c:pt idx="955">
                  <c:v>9.5498383430189293E-2</c:v>
                </c:pt>
                <c:pt idx="956">
                  <c:v>9.5598381737446003E-2</c:v>
                </c:pt>
                <c:pt idx="957">
                  <c:v>9.5698380044702699E-2</c:v>
                </c:pt>
                <c:pt idx="958">
                  <c:v>9.5798378351959507E-2</c:v>
                </c:pt>
                <c:pt idx="959">
                  <c:v>9.5898376659216203E-2</c:v>
                </c:pt>
                <c:pt idx="960">
                  <c:v>9.5998374966472996E-2</c:v>
                </c:pt>
                <c:pt idx="961">
                  <c:v>9.6098373273729706E-2</c:v>
                </c:pt>
                <c:pt idx="962">
                  <c:v>9.6198371580986403E-2</c:v>
                </c:pt>
                <c:pt idx="963">
                  <c:v>9.6298369888243196E-2</c:v>
                </c:pt>
                <c:pt idx="964">
                  <c:v>9.6398368195499906E-2</c:v>
                </c:pt>
                <c:pt idx="965">
                  <c:v>9.6498366502756699E-2</c:v>
                </c:pt>
                <c:pt idx="966">
                  <c:v>9.6598364810013396E-2</c:v>
                </c:pt>
                <c:pt idx="967">
                  <c:v>9.6698363117270106E-2</c:v>
                </c:pt>
                <c:pt idx="968">
                  <c:v>9.6798361424526899E-2</c:v>
                </c:pt>
                <c:pt idx="969">
                  <c:v>9.6898359731783595E-2</c:v>
                </c:pt>
                <c:pt idx="970">
                  <c:v>9.6998358039040403E-2</c:v>
                </c:pt>
                <c:pt idx="971">
                  <c:v>9.7098356346297099E-2</c:v>
                </c:pt>
                <c:pt idx="972">
                  <c:v>9.7198354653553906E-2</c:v>
                </c:pt>
                <c:pt idx="973">
                  <c:v>9.7298352960810602E-2</c:v>
                </c:pt>
                <c:pt idx="974">
                  <c:v>9.7398351268067396E-2</c:v>
                </c:pt>
                <c:pt idx="975">
                  <c:v>9.7498349575324106E-2</c:v>
                </c:pt>
                <c:pt idx="976">
                  <c:v>9.7598347882580802E-2</c:v>
                </c:pt>
                <c:pt idx="977">
                  <c:v>9.7698346189837595E-2</c:v>
                </c:pt>
                <c:pt idx="978">
                  <c:v>9.7798344497094306E-2</c:v>
                </c:pt>
                <c:pt idx="979">
                  <c:v>9.7898342804351099E-2</c:v>
                </c:pt>
                <c:pt idx="980">
                  <c:v>9.7998341111607795E-2</c:v>
                </c:pt>
                <c:pt idx="981">
                  <c:v>9.8098339418864505E-2</c:v>
                </c:pt>
                <c:pt idx="982">
                  <c:v>9.8198337726121299E-2</c:v>
                </c:pt>
                <c:pt idx="983">
                  <c:v>9.8298336033377995E-2</c:v>
                </c:pt>
                <c:pt idx="984">
                  <c:v>9.8398334340634802E-2</c:v>
                </c:pt>
                <c:pt idx="985">
                  <c:v>9.8498332647891498E-2</c:v>
                </c:pt>
                <c:pt idx="986">
                  <c:v>9.8598330955148306E-2</c:v>
                </c:pt>
                <c:pt idx="987">
                  <c:v>9.8698329262405002E-2</c:v>
                </c:pt>
                <c:pt idx="988">
                  <c:v>9.8798327569661795E-2</c:v>
                </c:pt>
                <c:pt idx="989">
                  <c:v>9.8898325876918505E-2</c:v>
                </c:pt>
                <c:pt idx="990">
                  <c:v>9.8998324184175202E-2</c:v>
                </c:pt>
                <c:pt idx="991">
                  <c:v>9.9098322491431995E-2</c:v>
                </c:pt>
                <c:pt idx="992">
                  <c:v>9.9198320798688705E-2</c:v>
                </c:pt>
                <c:pt idx="993">
                  <c:v>9.9298319105945498E-2</c:v>
                </c:pt>
                <c:pt idx="994">
                  <c:v>9.9398317413202195E-2</c:v>
                </c:pt>
                <c:pt idx="995">
                  <c:v>9.9498315720458905E-2</c:v>
                </c:pt>
                <c:pt idx="996">
                  <c:v>9.9598314027715698E-2</c:v>
                </c:pt>
                <c:pt idx="997">
                  <c:v>9.9698312334972394E-2</c:v>
                </c:pt>
                <c:pt idx="998">
                  <c:v>9.9798310642229202E-2</c:v>
                </c:pt>
                <c:pt idx="999">
                  <c:v>9.9898308949485898E-2</c:v>
                </c:pt>
                <c:pt idx="1000">
                  <c:v>9.9998307256742705E-2</c:v>
                </c:pt>
                <c:pt idx="1001">
                  <c:v>0.100098305563999</c:v>
                </c:pt>
                <c:pt idx="1002">
                  <c:v>0.100198303871256</c:v>
                </c:pt>
                <c:pt idx="1003">
                  <c:v>0.100298302178513</c:v>
                </c:pt>
                <c:pt idx="1004">
                  <c:v>0.10039830048577</c:v>
                </c:pt>
                <c:pt idx="1005">
                  <c:v>0.10049829879302601</c:v>
                </c:pt>
                <c:pt idx="1006">
                  <c:v>0.10059829710028299</c:v>
                </c:pt>
                <c:pt idx="1007">
                  <c:v>0.10069829540753999</c:v>
                </c:pt>
                <c:pt idx="1008">
                  <c:v>0.100798293714797</c:v>
                </c:pt>
                <c:pt idx="1009">
                  <c:v>0.100898292022053</c:v>
                </c:pt>
                <c:pt idx="1010">
                  <c:v>0.10099829032931</c:v>
                </c:pt>
                <c:pt idx="1011">
                  <c:v>0.101098288636567</c:v>
                </c:pt>
                <c:pt idx="1012">
                  <c:v>0.101198286943824</c:v>
                </c:pt>
                <c:pt idx="1013">
                  <c:v>0.10129828525108001</c:v>
                </c:pt>
                <c:pt idx="1014">
                  <c:v>0.10139828355833699</c:v>
                </c:pt>
                <c:pt idx="1015">
                  <c:v>0.101498281865594</c:v>
                </c:pt>
                <c:pt idx="1016">
                  <c:v>0.101598280172851</c:v>
                </c:pt>
                <c:pt idx="1017">
                  <c:v>0.101698278480107</c:v>
                </c:pt>
                <c:pt idx="1018">
                  <c:v>0.101798276787364</c:v>
                </c:pt>
                <c:pt idx="1019">
                  <c:v>0.101898275094621</c:v>
                </c:pt>
                <c:pt idx="1020">
                  <c:v>0.101998273401878</c:v>
                </c:pt>
                <c:pt idx="1021">
                  <c:v>0.10209827170913401</c:v>
                </c:pt>
                <c:pt idx="1022">
                  <c:v>0.10219827001639099</c:v>
                </c:pt>
                <c:pt idx="1023">
                  <c:v>0.102298268323648</c:v>
                </c:pt>
                <c:pt idx="1024">
                  <c:v>0.102398266630904</c:v>
                </c:pt>
                <c:pt idx="1025">
                  <c:v>0.102498264938161</c:v>
                </c:pt>
                <c:pt idx="1026">
                  <c:v>0.102598263245418</c:v>
                </c:pt>
                <c:pt idx="1027">
                  <c:v>0.102698261552675</c:v>
                </c:pt>
                <c:pt idx="1028">
                  <c:v>0.102798259859931</c:v>
                </c:pt>
                <c:pt idx="1029">
                  <c:v>0.10289825816718801</c:v>
                </c:pt>
                <c:pt idx="1030">
                  <c:v>0.10299825647444499</c:v>
                </c:pt>
                <c:pt idx="1031">
                  <c:v>0.103098254781702</c:v>
                </c:pt>
                <c:pt idx="1032">
                  <c:v>0.103198253088958</c:v>
                </c:pt>
                <c:pt idx="1033">
                  <c:v>0.103298251396215</c:v>
                </c:pt>
                <c:pt idx="1034">
                  <c:v>0.103398249703472</c:v>
                </c:pt>
                <c:pt idx="1035">
                  <c:v>0.103498248010729</c:v>
                </c:pt>
                <c:pt idx="1036">
                  <c:v>0.103598246317985</c:v>
                </c:pt>
                <c:pt idx="1037">
                  <c:v>0.10369824462524201</c:v>
                </c:pt>
                <c:pt idx="1038">
                  <c:v>0.10379824293249899</c:v>
                </c:pt>
                <c:pt idx="1039">
                  <c:v>0.103898241239756</c:v>
                </c:pt>
                <c:pt idx="1040">
                  <c:v>0.103998239547012</c:v>
                </c:pt>
                <c:pt idx="1041">
                  <c:v>0.104098237854269</c:v>
                </c:pt>
                <c:pt idx="1042">
                  <c:v>0.104198236161526</c:v>
                </c:pt>
                <c:pt idx="1043">
                  <c:v>0.104298234468783</c:v>
                </c:pt>
                <c:pt idx="1044">
                  <c:v>0.104398232776039</c:v>
                </c:pt>
                <c:pt idx="1045">
                  <c:v>0.10449823108329601</c:v>
                </c:pt>
                <c:pt idx="1046">
                  <c:v>0.10459822939055299</c:v>
                </c:pt>
                <c:pt idx="1047">
                  <c:v>0.10469822769781</c:v>
                </c:pt>
                <c:pt idx="1048">
                  <c:v>0.104798226005066</c:v>
                </c:pt>
                <c:pt idx="1049">
                  <c:v>0.104898224312323</c:v>
                </c:pt>
                <c:pt idx="1050">
                  <c:v>0.10499822261958</c:v>
                </c:pt>
                <c:pt idx="1051">
                  <c:v>0.105098220926837</c:v>
                </c:pt>
                <c:pt idx="1052">
                  <c:v>0.105198219234093</c:v>
                </c:pt>
                <c:pt idx="1053">
                  <c:v>0.10529821754135001</c:v>
                </c:pt>
                <c:pt idx="1054">
                  <c:v>0.10539821584860699</c:v>
                </c:pt>
                <c:pt idx="1055">
                  <c:v>0.105498214155864</c:v>
                </c:pt>
                <c:pt idx="1056">
                  <c:v>0.10559821246312</c:v>
                </c:pt>
                <c:pt idx="1057">
                  <c:v>0.105698210770377</c:v>
                </c:pt>
                <c:pt idx="1058">
                  <c:v>0.105798209077634</c:v>
                </c:pt>
                <c:pt idx="1059">
                  <c:v>0.10589820738489</c:v>
                </c:pt>
                <c:pt idx="1060">
                  <c:v>0.105998205692147</c:v>
                </c:pt>
                <c:pt idx="1061">
                  <c:v>0.10609820399940401</c:v>
                </c:pt>
                <c:pt idx="1062">
                  <c:v>0.10619820230666099</c:v>
                </c:pt>
                <c:pt idx="1063">
                  <c:v>0.106298200613917</c:v>
                </c:pt>
                <c:pt idx="1064">
                  <c:v>0.106398198921174</c:v>
                </c:pt>
                <c:pt idx="1065">
                  <c:v>0.106498197228431</c:v>
                </c:pt>
                <c:pt idx="1066">
                  <c:v>0.106598195535688</c:v>
                </c:pt>
                <c:pt idx="1067">
                  <c:v>0.106698193842944</c:v>
                </c:pt>
                <c:pt idx="1068">
                  <c:v>0.106798192150201</c:v>
                </c:pt>
                <c:pt idx="1069">
                  <c:v>0.10689819045745801</c:v>
                </c:pt>
                <c:pt idx="1070">
                  <c:v>0.10699818876471499</c:v>
                </c:pt>
                <c:pt idx="1071">
                  <c:v>0.107098187071971</c:v>
                </c:pt>
                <c:pt idx="1072">
                  <c:v>0.107198185379228</c:v>
                </c:pt>
                <c:pt idx="1073">
                  <c:v>0.107298183686485</c:v>
                </c:pt>
                <c:pt idx="1074">
                  <c:v>0.107398181993742</c:v>
                </c:pt>
                <c:pt idx="1075">
                  <c:v>0.107498180300998</c:v>
                </c:pt>
                <c:pt idx="1076">
                  <c:v>0.107598178608255</c:v>
                </c:pt>
                <c:pt idx="1077">
                  <c:v>0.10769817691551201</c:v>
                </c:pt>
                <c:pt idx="1078">
                  <c:v>0.10779817522276899</c:v>
                </c:pt>
                <c:pt idx="1079">
                  <c:v>0.107898173530025</c:v>
                </c:pt>
                <c:pt idx="1080">
                  <c:v>0.107998171837282</c:v>
                </c:pt>
                <c:pt idx="1081">
                  <c:v>0.108098170144539</c:v>
                </c:pt>
                <c:pt idx="1082">
                  <c:v>0.108198168451796</c:v>
                </c:pt>
                <c:pt idx="1083">
                  <c:v>0.108298166759052</c:v>
                </c:pt>
                <c:pt idx="1084">
                  <c:v>0.108398165066309</c:v>
                </c:pt>
                <c:pt idx="1085">
                  <c:v>0.10849816337356601</c:v>
                </c:pt>
                <c:pt idx="1086">
                  <c:v>0.10859816168082299</c:v>
                </c:pt>
                <c:pt idx="1087">
                  <c:v>0.108698159988079</c:v>
                </c:pt>
                <c:pt idx="1088">
                  <c:v>0.108798158295336</c:v>
                </c:pt>
                <c:pt idx="1089">
                  <c:v>0.108898156602593</c:v>
                </c:pt>
                <c:pt idx="1090">
                  <c:v>0.10899815490985</c:v>
                </c:pt>
                <c:pt idx="1091">
                  <c:v>0.109098153217106</c:v>
                </c:pt>
                <c:pt idx="1092">
                  <c:v>0.109198151524363</c:v>
                </c:pt>
                <c:pt idx="1093">
                  <c:v>0.10929814983162001</c:v>
                </c:pt>
                <c:pt idx="1094">
                  <c:v>0.10939814813887599</c:v>
                </c:pt>
                <c:pt idx="1095">
                  <c:v>0.109498146446133</c:v>
                </c:pt>
                <c:pt idx="1096">
                  <c:v>0.10959814475339</c:v>
                </c:pt>
                <c:pt idx="1097">
                  <c:v>0.109698143060647</c:v>
                </c:pt>
                <c:pt idx="1098">
                  <c:v>0.109798141367903</c:v>
                </c:pt>
                <c:pt idx="1099">
                  <c:v>0.10989813967516</c:v>
                </c:pt>
                <c:pt idx="1100">
                  <c:v>0.109998137982417</c:v>
                </c:pt>
                <c:pt idx="1101">
                  <c:v>0.11009813628967401</c:v>
                </c:pt>
                <c:pt idx="1102">
                  <c:v>0.11019813459692999</c:v>
                </c:pt>
                <c:pt idx="1103">
                  <c:v>0.110298132904187</c:v>
                </c:pt>
                <c:pt idx="1104">
                  <c:v>0.110398131211444</c:v>
                </c:pt>
                <c:pt idx="1105">
                  <c:v>0.110498129518701</c:v>
                </c:pt>
                <c:pt idx="1106">
                  <c:v>0.110598127825957</c:v>
                </c:pt>
                <c:pt idx="1107">
                  <c:v>0.110698126133214</c:v>
                </c:pt>
                <c:pt idx="1108">
                  <c:v>0.110798124440471</c:v>
                </c:pt>
                <c:pt idx="1109">
                  <c:v>0.11089812274772801</c:v>
                </c:pt>
                <c:pt idx="1110">
                  <c:v>0.11099812105498399</c:v>
                </c:pt>
                <c:pt idx="1111">
                  <c:v>0.111098119362241</c:v>
                </c:pt>
                <c:pt idx="1112">
                  <c:v>0.111198117669498</c:v>
                </c:pt>
                <c:pt idx="1113">
                  <c:v>0.111298115976755</c:v>
                </c:pt>
                <c:pt idx="1114">
                  <c:v>0.111398114284011</c:v>
                </c:pt>
                <c:pt idx="1115">
                  <c:v>0.111498112591268</c:v>
                </c:pt>
                <c:pt idx="1116">
                  <c:v>0.111598110898525</c:v>
                </c:pt>
                <c:pt idx="1117">
                  <c:v>0.11169810920578201</c:v>
                </c:pt>
                <c:pt idx="1118">
                  <c:v>0.11179810751303799</c:v>
                </c:pt>
                <c:pt idx="1119">
                  <c:v>0.111898105820295</c:v>
                </c:pt>
                <c:pt idx="1120">
                  <c:v>0.111998104127552</c:v>
                </c:pt>
                <c:pt idx="1121">
                  <c:v>0.112098102434809</c:v>
                </c:pt>
                <c:pt idx="1122">
                  <c:v>0.112198100742065</c:v>
                </c:pt>
                <c:pt idx="1123">
                  <c:v>0.112298099049322</c:v>
                </c:pt>
                <c:pt idx="1124">
                  <c:v>0.112398097356579</c:v>
                </c:pt>
                <c:pt idx="1125">
                  <c:v>0.11249809566383499</c:v>
                </c:pt>
                <c:pt idx="1126">
                  <c:v>0.11259809397109199</c:v>
                </c:pt>
                <c:pt idx="1127">
                  <c:v>0.112698092278349</c:v>
                </c:pt>
                <c:pt idx="1128">
                  <c:v>0.112798090585606</c:v>
                </c:pt>
                <c:pt idx="1129">
                  <c:v>0.112898088892862</c:v>
                </c:pt>
                <c:pt idx="1130">
                  <c:v>0.112998087200119</c:v>
                </c:pt>
                <c:pt idx="1131">
                  <c:v>0.113098085507376</c:v>
                </c:pt>
                <c:pt idx="1132">
                  <c:v>0.113198083814633</c:v>
                </c:pt>
                <c:pt idx="1133">
                  <c:v>0.11329808212188899</c:v>
                </c:pt>
                <c:pt idx="1134">
                  <c:v>0.11339808042914599</c:v>
                </c:pt>
                <c:pt idx="1135">
                  <c:v>0.113498078736403</c:v>
                </c:pt>
                <c:pt idx="1136">
                  <c:v>0.11359807704366</c:v>
                </c:pt>
                <c:pt idx="1137">
                  <c:v>0.113698075350916</c:v>
                </c:pt>
                <c:pt idx="1138">
                  <c:v>0.113798073658173</c:v>
                </c:pt>
                <c:pt idx="1139">
                  <c:v>0.11389807196543</c:v>
                </c:pt>
                <c:pt idx="1140">
                  <c:v>0.113998070272687</c:v>
                </c:pt>
                <c:pt idx="1141">
                  <c:v>0.11409806857994299</c:v>
                </c:pt>
                <c:pt idx="1142">
                  <c:v>0.11419806688719999</c:v>
                </c:pt>
                <c:pt idx="1143">
                  <c:v>0.114298065194457</c:v>
                </c:pt>
                <c:pt idx="1144">
                  <c:v>0.114398063501714</c:v>
                </c:pt>
                <c:pt idx="1145">
                  <c:v>0.11449806180897</c:v>
                </c:pt>
                <c:pt idx="1146">
                  <c:v>0.114598060116227</c:v>
                </c:pt>
                <c:pt idx="1147">
                  <c:v>0.114698058423484</c:v>
                </c:pt>
                <c:pt idx="1148">
                  <c:v>0.114798056730741</c:v>
                </c:pt>
                <c:pt idx="1149">
                  <c:v>0.11489805503799699</c:v>
                </c:pt>
                <c:pt idx="1150">
                  <c:v>0.11499805334525399</c:v>
                </c:pt>
                <c:pt idx="1151">
                  <c:v>0.115098051652511</c:v>
                </c:pt>
                <c:pt idx="1152">
                  <c:v>0.115198049959768</c:v>
                </c:pt>
                <c:pt idx="1153">
                  <c:v>0.115298048267024</c:v>
                </c:pt>
                <c:pt idx="1154">
                  <c:v>0.115398046574281</c:v>
                </c:pt>
                <c:pt idx="1155">
                  <c:v>0.115498044881538</c:v>
                </c:pt>
                <c:pt idx="1156">
                  <c:v>0.115598043188795</c:v>
                </c:pt>
                <c:pt idx="1157">
                  <c:v>0.11569804149605099</c:v>
                </c:pt>
                <c:pt idx="1158">
                  <c:v>0.11579803980330799</c:v>
                </c:pt>
                <c:pt idx="1159">
                  <c:v>0.115898038110565</c:v>
                </c:pt>
                <c:pt idx="1160">
                  <c:v>0.115998036417821</c:v>
                </c:pt>
                <c:pt idx="1161">
                  <c:v>0.116098034725078</c:v>
                </c:pt>
                <c:pt idx="1162">
                  <c:v>0.116198033032335</c:v>
                </c:pt>
                <c:pt idx="1163">
                  <c:v>0.116298031339592</c:v>
                </c:pt>
                <c:pt idx="1164">
                  <c:v>0.11639802964684801</c:v>
                </c:pt>
                <c:pt idx="1165">
                  <c:v>0.11649802795410499</c:v>
                </c:pt>
                <c:pt idx="1166">
                  <c:v>0.11659802626136199</c:v>
                </c:pt>
                <c:pt idx="1167">
                  <c:v>0.116698024568619</c:v>
                </c:pt>
                <c:pt idx="1168">
                  <c:v>0.116798022875875</c:v>
                </c:pt>
                <c:pt idx="1169">
                  <c:v>0.116898021183132</c:v>
                </c:pt>
                <c:pt idx="1170">
                  <c:v>0.116998019490389</c:v>
                </c:pt>
                <c:pt idx="1171">
                  <c:v>0.117098017797646</c:v>
                </c:pt>
                <c:pt idx="1172">
                  <c:v>0.11719801610490201</c:v>
                </c:pt>
                <c:pt idx="1173">
                  <c:v>0.11729801441215899</c:v>
                </c:pt>
                <c:pt idx="1174">
                  <c:v>0.117398012719416</c:v>
                </c:pt>
                <c:pt idx="1175">
                  <c:v>0.117498011026673</c:v>
                </c:pt>
                <c:pt idx="1176">
                  <c:v>0.117598009333929</c:v>
                </c:pt>
                <c:pt idx="1177">
                  <c:v>0.117698007641186</c:v>
                </c:pt>
                <c:pt idx="1178">
                  <c:v>0.117798005948443</c:v>
                </c:pt>
                <c:pt idx="1179">
                  <c:v>0.1178980042557</c:v>
                </c:pt>
                <c:pt idx="1180">
                  <c:v>0.11799800256295601</c:v>
                </c:pt>
                <c:pt idx="1181">
                  <c:v>0.11809800087021299</c:v>
                </c:pt>
                <c:pt idx="1182">
                  <c:v>0.11819799917747</c:v>
                </c:pt>
                <c:pt idx="1183">
                  <c:v>0.118297997484727</c:v>
                </c:pt>
                <c:pt idx="1184">
                  <c:v>0.118397995791983</c:v>
                </c:pt>
                <c:pt idx="1185">
                  <c:v>0.11849799409924</c:v>
                </c:pt>
                <c:pt idx="1186">
                  <c:v>0.118597992406497</c:v>
                </c:pt>
                <c:pt idx="1187">
                  <c:v>0.118697990713754</c:v>
                </c:pt>
                <c:pt idx="1188">
                  <c:v>0.11879798902101001</c:v>
                </c:pt>
                <c:pt idx="1189">
                  <c:v>0.11889798732826699</c:v>
                </c:pt>
                <c:pt idx="1190">
                  <c:v>0.118997985635524</c:v>
                </c:pt>
                <c:pt idx="1191">
                  <c:v>0.119097983942781</c:v>
                </c:pt>
                <c:pt idx="1192">
                  <c:v>0.119197982250037</c:v>
                </c:pt>
                <c:pt idx="1193">
                  <c:v>0.119297980557294</c:v>
                </c:pt>
                <c:pt idx="1194">
                  <c:v>0.119397978864551</c:v>
                </c:pt>
                <c:pt idx="1195">
                  <c:v>0.119497977171807</c:v>
                </c:pt>
                <c:pt idx="1196">
                  <c:v>0.11959797547906401</c:v>
                </c:pt>
                <c:pt idx="1197">
                  <c:v>0.11969797378632099</c:v>
                </c:pt>
                <c:pt idx="1198">
                  <c:v>0.119797972093578</c:v>
                </c:pt>
                <c:pt idx="1199">
                  <c:v>0.119897970400834</c:v>
                </c:pt>
                <c:pt idx="1200">
                  <c:v>0.119997968708091</c:v>
                </c:pt>
                <c:pt idx="1201">
                  <c:v>0.120097967015348</c:v>
                </c:pt>
                <c:pt idx="1202">
                  <c:v>0.120197965322605</c:v>
                </c:pt>
                <c:pt idx="1203">
                  <c:v>0.120297963629861</c:v>
                </c:pt>
                <c:pt idx="1204">
                  <c:v>0.12039796193711801</c:v>
                </c:pt>
                <c:pt idx="1205">
                  <c:v>0.12049796024437499</c:v>
                </c:pt>
                <c:pt idx="1206">
                  <c:v>0.120597958551632</c:v>
                </c:pt>
                <c:pt idx="1207">
                  <c:v>0.120697956858888</c:v>
                </c:pt>
                <c:pt idx="1208">
                  <c:v>0.120797955166145</c:v>
                </c:pt>
                <c:pt idx="1209">
                  <c:v>0.120897953473402</c:v>
                </c:pt>
                <c:pt idx="1210">
                  <c:v>0.120997951780659</c:v>
                </c:pt>
                <c:pt idx="1211">
                  <c:v>0.121097950087915</c:v>
                </c:pt>
                <c:pt idx="1212">
                  <c:v>0.12119794839517201</c:v>
                </c:pt>
                <c:pt idx="1213">
                  <c:v>0.12129794670242899</c:v>
                </c:pt>
                <c:pt idx="1214">
                  <c:v>0.121397945009686</c:v>
                </c:pt>
                <c:pt idx="1215">
                  <c:v>0.121497943316942</c:v>
                </c:pt>
                <c:pt idx="1216">
                  <c:v>0.121597941624199</c:v>
                </c:pt>
                <c:pt idx="1217">
                  <c:v>0.121697939931456</c:v>
                </c:pt>
                <c:pt idx="1218">
                  <c:v>0.121797938238713</c:v>
                </c:pt>
                <c:pt idx="1219">
                  <c:v>0.121897936545969</c:v>
                </c:pt>
                <c:pt idx="1220">
                  <c:v>0.12199793485322601</c:v>
                </c:pt>
                <c:pt idx="1221">
                  <c:v>0.12209793316048299</c:v>
                </c:pt>
                <c:pt idx="1222">
                  <c:v>0.12219793146774</c:v>
                </c:pt>
                <c:pt idx="1223">
                  <c:v>0.122297929774996</c:v>
                </c:pt>
                <c:pt idx="1224">
                  <c:v>0.122397928082253</c:v>
                </c:pt>
                <c:pt idx="1225">
                  <c:v>0.12249792638951</c:v>
                </c:pt>
                <c:pt idx="1226">
                  <c:v>0.122597924696767</c:v>
                </c:pt>
                <c:pt idx="1227">
                  <c:v>0.122697923004023</c:v>
                </c:pt>
                <c:pt idx="1228">
                  <c:v>0.12279792131128001</c:v>
                </c:pt>
                <c:pt idx="1229">
                  <c:v>0.12289791961853699</c:v>
                </c:pt>
                <c:pt idx="1230">
                  <c:v>0.122997917925793</c:v>
                </c:pt>
                <c:pt idx="1231">
                  <c:v>0.12309791623305</c:v>
                </c:pt>
                <c:pt idx="1232">
                  <c:v>0.123197914540307</c:v>
                </c:pt>
                <c:pt idx="1233">
                  <c:v>0.123297912847564</c:v>
                </c:pt>
                <c:pt idx="1234">
                  <c:v>0.12339791115482</c:v>
                </c:pt>
                <c:pt idx="1235">
                  <c:v>0.123497909462077</c:v>
                </c:pt>
                <c:pt idx="1236">
                  <c:v>0.12359790776933401</c:v>
                </c:pt>
                <c:pt idx="1237">
                  <c:v>0.12369790607659099</c:v>
                </c:pt>
                <c:pt idx="1238">
                  <c:v>0.123797904383847</c:v>
                </c:pt>
                <c:pt idx="1239">
                  <c:v>0.123897902691104</c:v>
                </c:pt>
                <c:pt idx="1240">
                  <c:v>0.123997900998361</c:v>
                </c:pt>
                <c:pt idx="1241">
                  <c:v>0.124097899305618</c:v>
                </c:pt>
                <c:pt idx="1242">
                  <c:v>0.124197897612874</c:v>
                </c:pt>
                <c:pt idx="1243">
                  <c:v>0.124297895920131</c:v>
                </c:pt>
                <c:pt idx="1244">
                  <c:v>0.12439789422738801</c:v>
                </c:pt>
                <c:pt idx="1245">
                  <c:v>0.12449789253464499</c:v>
                </c:pt>
                <c:pt idx="1246">
                  <c:v>0.124597890841901</c:v>
                </c:pt>
                <c:pt idx="1247">
                  <c:v>0.124697889149158</c:v>
                </c:pt>
                <c:pt idx="1248">
                  <c:v>0.124797887456415</c:v>
                </c:pt>
                <c:pt idx="1249">
                  <c:v>0.124897885763672</c:v>
                </c:pt>
                <c:pt idx="1250">
                  <c:v>0.124997884070928</c:v>
                </c:pt>
                <c:pt idx="1251">
                  <c:v>0.125097882378185</c:v>
                </c:pt>
                <c:pt idx="1252">
                  <c:v>0.12519788068544199</c:v>
                </c:pt>
                <c:pt idx="1253">
                  <c:v>0.12529787899269901</c:v>
                </c:pt>
                <c:pt idx="1254">
                  <c:v>0.125397877299955</c:v>
                </c:pt>
                <c:pt idx="1255">
                  <c:v>0.12549787560721201</c:v>
                </c:pt>
                <c:pt idx="1256">
                  <c:v>0.125597873914469</c:v>
                </c:pt>
                <c:pt idx="1257">
                  <c:v>0.12569787222172599</c:v>
                </c:pt>
                <c:pt idx="1258">
                  <c:v>0.125797870528982</c:v>
                </c:pt>
                <c:pt idx="1259">
                  <c:v>0.12589786883623899</c:v>
                </c:pt>
                <c:pt idx="1260">
                  <c:v>0.12599786714349601</c:v>
                </c:pt>
                <c:pt idx="1261">
                  <c:v>0.12609786545075299</c:v>
                </c:pt>
                <c:pt idx="1262">
                  <c:v>0.12619786375800901</c:v>
                </c:pt>
                <c:pt idx="1263">
                  <c:v>0.126297862065266</c:v>
                </c:pt>
                <c:pt idx="1264">
                  <c:v>0.12639786037252301</c:v>
                </c:pt>
                <c:pt idx="1265">
                  <c:v>0.126497858679779</c:v>
                </c:pt>
                <c:pt idx="1266">
                  <c:v>0.12659785698703599</c:v>
                </c:pt>
                <c:pt idx="1267">
                  <c:v>0.126697855294293</c:v>
                </c:pt>
                <c:pt idx="1268">
                  <c:v>0.12679785360154999</c:v>
                </c:pt>
                <c:pt idx="1269">
                  <c:v>0.12689785190880601</c:v>
                </c:pt>
                <c:pt idx="1270">
                  <c:v>0.126997850216063</c:v>
                </c:pt>
                <c:pt idx="1271">
                  <c:v>0.12709784852332001</c:v>
                </c:pt>
                <c:pt idx="1272">
                  <c:v>0.127197846830577</c:v>
                </c:pt>
                <c:pt idx="1273">
                  <c:v>0.12729784513783299</c:v>
                </c:pt>
                <c:pt idx="1274">
                  <c:v>0.12739784344509</c:v>
                </c:pt>
                <c:pt idx="1275">
                  <c:v>0.12749784175234699</c:v>
                </c:pt>
                <c:pt idx="1276">
                  <c:v>0.12759784005960401</c:v>
                </c:pt>
                <c:pt idx="1277">
                  <c:v>0.12769783836685999</c:v>
                </c:pt>
                <c:pt idx="1278">
                  <c:v>0.12779783667411701</c:v>
                </c:pt>
                <c:pt idx="1279">
                  <c:v>0.127897834981374</c:v>
                </c:pt>
                <c:pt idx="1280">
                  <c:v>0.12799783328863101</c:v>
                </c:pt>
                <c:pt idx="1281">
                  <c:v>0.128097831595887</c:v>
                </c:pt>
                <c:pt idx="1282">
                  <c:v>0.12819782990314399</c:v>
                </c:pt>
                <c:pt idx="1283">
                  <c:v>0.128297828210401</c:v>
                </c:pt>
                <c:pt idx="1284">
                  <c:v>0.12839782651765799</c:v>
                </c:pt>
                <c:pt idx="1285">
                  <c:v>0.12849782482491401</c:v>
                </c:pt>
                <c:pt idx="1286">
                  <c:v>0.128597823132171</c:v>
                </c:pt>
                <c:pt idx="1287">
                  <c:v>0.12869782143942801</c:v>
                </c:pt>
                <c:pt idx="1288">
                  <c:v>0.128797819746685</c:v>
                </c:pt>
                <c:pt idx="1289">
                  <c:v>0.12889781805394099</c:v>
                </c:pt>
                <c:pt idx="1290">
                  <c:v>0.128997816361198</c:v>
                </c:pt>
                <c:pt idx="1291">
                  <c:v>0.12909781466845499</c:v>
                </c:pt>
                <c:pt idx="1292">
                  <c:v>0.12919781297571201</c:v>
                </c:pt>
                <c:pt idx="1293">
                  <c:v>0.12929781128296799</c:v>
                </c:pt>
                <c:pt idx="1294">
                  <c:v>0.12939780959022501</c:v>
                </c:pt>
                <c:pt idx="1295">
                  <c:v>0.129497807897482</c:v>
                </c:pt>
                <c:pt idx="1296">
                  <c:v>0.12959780620473799</c:v>
                </c:pt>
                <c:pt idx="1297">
                  <c:v>0.129697804511995</c:v>
                </c:pt>
                <c:pt idx="1298">
                  <c:v>0.12979780281925199</c:v>
                </c:pt>
                <c:pt idx="1299">
                  <c:v>0.129897801126509</c:v>
                </c:pt>
                <c:pt idx="1300">
                  <c:v>0.12999779943376499</c:v>
                </c:pt>
                <c:pt idx="1301">
                  <c:v>0.13009779774102201</c:v>
                </c:pt>
                <c:pt idx="1302">
                  <c:v>0.130197796048279</c:v>
                </c:pt>
                <c:pt idx="1303">
                  <c:v>0.13029779435553601</c:v>
                </c:pt>
                <c:pt idx="1304">
                  <c:v>0.130397792662792</c:v>
                </c:pt>
                <c:pt idx="1305">
                  <c:v>0.13049779097004899</c:v>
                </c:pt>
                <c:pt idx="1306">
                  <c:v>0.130597789277306</c:v>
                </c:pt>
                <c:pt idx="1307">
                  <c:v>0.13069778758456299</c:v>
                </c:pt>
                <c:pt idx="1308">
                  <c:v>0.13079778589181901</c:v>
                </c:pt>
                <c:pt idx="1309">
                  <c:v>0.13089778419907599</c:v>
                </c:pt>
                <c:pt idx="1310">
                  <c:v>0.13099778250633301</c:v>
                </c:pt>
                <c:pt idx="1311">
                  <c:v>0.13109778081359</c:v>
                </c:pt>
                <c:pt idx="1312">
                  <c:v>0.13119777912084599</c:v>
                </c:pt>
                <c:pt idx="1313">
                  <c:v>0.131297777428103</c:v>
                </c:pt>
                <c:pt idx="1314">
                  <c:v>0.13139777573535999</c:v>
                </c:pt>
                <c:pt idx="1315">
                  <c:v>0.131497774042617</c:v>
                </c:pt>
                <c:pt idx="1316">
                  <c:v>0.13159777234987299</c:v>
                </c:pt>
                <c:pt idx="1317">
                  <c:v>0.13169777065713001</c:v>
                </c:pt>
                <c:pt idx="1318">
                  <c:v>0.131797768964387</c:v>
                </c:pt>
                <c:pt idx="1319">
                  <c:v>0.13189776727164401</c:v>
                </c:pt>
                <c:pt idx="1320">
                  <c:v>0.1319977655789</c:v>
                </c:pt>
                <c:pt idx="1321">
                  <c:v>0.13209776388615699</c:v>
                </c:pt>
                <c:pt idx="1322">
                  <c:v>0.132197762193414</c:v>
                </c:pt>
                <c:pt idx="1323">
                  <c:v>0.13229776050067099</c:v>
                </c:pt>
                <c:pt idx="1324">
                  <c:v>0.13239775880792701</c:v>
                </c:pt>
                <c:pt idx="1325">
                  <c:v>0.132497757115184</c:v>
                </c:pt>
                <c:pt idx="1326">
                  <c:v>0.13259775542244101</c:v>
                </c:pt>
                <c:pt idx="1327">
                  <c:v>0.132697753729697</c:v>
                </c:pt>
                <c:pt idx="1328">
                  <c:v>0.13279775203695399</c:v>
                </c:pt>
                <c:pt idx="1329">
                  <c:v>0.132897750344211</c:v>
                </c:pt>
                <c:pt idx="1330">
                  <c:v>0.13299774865146799</c:v>
                </c:pt>
                <c:pt idx="1331">
                  <c:v>0.13309774695872401</c:v>
                </c:pt>
                <c:pt idx="1332">
                  <c:v>0.13319774526598099</c:v>
                </c:pt>
                <c:pt idx="1333">
                  <c:v>0.13329774357323801</c:v>
                </c:pt>
                <c:pt idx="1334">
                  <c:v>0.133397741880495</c:v>
                </c:pt>
                <c:pt idx="1335">
                  <c:v>0.13349774018775101</c:v>
                </c:pt>
                <c:pt idx="1336">
                  <c:v>0.133597738495008</c:v>
                </c:pt>
                <c:pt idx="1337">
                  <c:v>0.13369773680226499</c:v>
                </c:pt>
                <c:pt idx="1338">
                  <c:v>0.133797735109522</c:v>
                </c:pt>
                <c:pt idx="1339">
                  <c:v>0.13389773341677799</c:v>
                </c:pt>
                <c:pt idx="1340">
                  <c:v>0.13399773172403501</c:v>
                </c:pt>
                <c:pt idx="1341">
                  <c:v>0.134097730031292</c:v>
                </c:pt>
                <c:pt idx="1342">
                  <c:v>0.13419772833854901</c:v>
                </c:pt>
                <c:pt idx="1343">
                  <c:v>0.134297726645805</c:v>
                </c:pt>
                <c:pt idx="1344">
                  <c:v>0.13439772495306199</c:v>
                </c:pt>
                <c:pt idx="1345">
                  <c:v>0.134497723260319</c:v>
                </c:pt>
                <c:pt idx="1346">
                  <c:v>0.13459772156757599</c:v>
                </c:pt>
                <c:pt idx="1347">
                  <c:v>0.13469771987483201</c:v>
                </c:pt>
                <c:pt idx="1348">
                  <c:v>0.13479771818208899</c:v>
                </c:pt>
                <c:pt idx="1349">
                  <c:v>0.13489771648934601</c:v>
                </c:pt>
                <c:pt idx="1350">
                  <c:v>0.134997714796603</c:v>
                </c:pt>
                <c:pt idx="1351">
                  <c:v>0.13509771310385901</c:v>
                </c:pt>
                <c:pt idx="1352">
                  <c:v>0.135197711411116</c:v>
                </c:pt>
                <c:pt idx="1353">
                  <c:v>0.13529770971837299</c:v>
                </c:pt>
                <c:pt idx="1354">
                  <c:v>0.13539770802563</c:v>
                </c:pt>
                <c:pt idx="1355">
                  <c:v>0.13549770633288599</c:v>
                </c:pt>
                <c:pt idx="1356">
                  <c:v>0.13559770464014301</c:v>
                </c:pt>
                <c:pt idx="1357">
                  <c:v>0.1356977029474</c:v>
                </c:pt>
                <c:pt idx="1358">
                  <c:v>0.13579770125465701</c:v>
                </c:pt>
                <c:pt idx="1359">
                  <c:v>0.135897699561913</c:v>
                </c:pt>
                <c:pt idx="1360">
                  <c:v>0.13599769786916999</c:v>
                </c:pt>
                <c:pt idx="1361">
                  <c:v>0.136097696176427</c:v>
                </c:pt>
                <c:pt idx="1362">
                  <c:v>0.13619769448368399</c:v>
                </c:pt>
                <c:pt idx="1363">
                  <c:v>0.13629769279094001</c:v>
                </c:pt>
                <c:pt idx="1364">
                  <c:v>0.13639769109819699</c:v>
                </c:pt>
                <c:pt idx="1365">
                  <c:v>0.13649768940545401</c:v>
                </c:pt>
                <c:pt idx="1366">
                  <c:v>0.13659768771271</c:v>
                </c:pt>
                <c:pt idx="1367">
                  <c:v>0.13669768601996701</c:v>
                </c:pt>
                <c:pt idx="1368">
                  <c:v>0.136797684327224</c:v>
                </c:pt>
                <c:pt idx="1369">
                  <c:v>0.13689768263448099</c:v>
                </c:pt>
                <c:pt idx="1370">
                  <c:v>0.136997680941737</c:v>
                </c:pt>
                <c:pt idx="1371">
                  <c:v>0.13709767924899399</c:v>
                </c:pt>
                <c:pt idx="1372">
                  <c:v>0.13719767755625101</c:v>
                </c:pt>
                <c:pt idx="1373">
                  <c:v>0.137297675863508</c:v>
                </c:pt>
                <c:pt idx="1374">
                  <c:v>0.13739767417076401</c:v>
                </c:pt>
                <c:pt idx="1375">
                  <c:v>0.137497672478021</c:v>
                </c:pt>
                <c:pt idx="1376">
                  <c:v>0.13759767078527799</c:v>
                </c:pt>
                <c:pt idx="1377">
                  <c:v>0.137697669092535</c:v>
                </c:pt>
                <c:pt idx="1378">
                  <c:v>0.13779766739979099</c:v>
                </c:pt>
                <c:pt idx="1379">
                  <c:v>0.13789766570704801</c:v>
                </c:pt>
                <c:pt idx="1380">
                  <c:v>0.13799766401430499</c:v>
                </c:pt>
                <c:pt idx="1381">
                  <c:v>0.13809766232156201</c:v>
                </c:pt>
                <c:pt idx="1382">
                  <c:v>0.138197660628818</c:v>
                </c:pt>
                <c:pt idx="1383">
                  <c:v>0.13829765893607501</c:v>
                </c:pt>
                <c:pt idx="1384">
                  <c:v>0.138397657243332</c:v>
                </c:pt>
                <c:pt idx="1385">
                  <c:v>0.13849765555058899</c:v>
                </c:pt>
                <c:pt idx="1386">
                  <c:v>0.138597653857845</c:v>
                </c:pt>
                <c:pt idx="1387">
                  <c:v>0.13869765216510199</c:v>
                </c:pt>
                <c:pt idx="1388">
                  <c:v>0.13879765047235901</c:v>
                </c:pt>
                <c:pt idx="1389">
                  <c:v>0.138897648779616</c:v>
                </c:pt>
                <c:pt idx="1390">
                  <c:v>0.13899764708687201</c:v>
                </c:pt>
                <c:pt idx="1391">
                  <c:v>0.139097645394129</c:v>
                </c:pt>
                <c:pt idx="1392">
                  <c:v>0.13919764370138599</c:v>
                </c:pt>
                <c:pt idx="1393">
                  <c:v>0.139297642008643</c:v>
                </c:pt>
                <c:pt idx="1394">
                  <c:v>0.13939764031589899</c:v>
                </c:pt>
                <c:pt idx="1395">
                  <c:v>0.13949763862315601</c:v>
                </c:pt>
                <c:pt idx="1396">
                  <c:v>0.13959763693041299</c:v>
                </c:pt>
                <c:pt idx="1397">
                  <c:v>0.13969763523767001</c:v>
                </c:pt>
                <c:pt idx="1398">
                  <c:v>0.139797633544926</c:v>
                </c:pt>
                <c:pt idx="1399">
                  <c:v>0.13989763185218301</c:v>
                </c:pt>
                <c:pt idx="1400">
                  <c:v>0.13999763015944</c:v>
                </c:pt>
                <c:pt idx="1401">
                  <c:v>0.14009762846669599</c:v>
                </c:pt>
                <c:pt idx="1402">
                  <c:v>0.140197626773953</c:v>
                </c:pt>
                <c:pt idx="1403">
                  <c:v>0.14029762508120999</c:v>
                </c:pt>
                <c:pt idx="1404">
                  <c:v>0.14039762338846701</c:v>
                </c:pt>
                <c:pt idx="1405">
                  <c:v>0.140497621695723</c:v>
                </c:pt>
                <c:pt idx="1406">
                  <c:v>0.14059762000298001</c:v>
                </c:pt>
                <c:pt idx="1407">
                  <c:v>0.140697618310237</c:v>
                </c:pt>
                <c:pt idx="1408">
                  <c:v>0.14079761661749399</c:v>
                </c:pt>
                <c:pt idx="1409">
                  <c:v>0.14089761492475</c:v>
                </c:pt>
                <c:pt idx="1410">
                  <c:v>0.14099761323200699</c:v>
                </c:pt>
                <c:pt idx="1411">
                  <c:v>0.14109761153926401</c:v>
                </c:pt>
                <c:pt idx="1412">
                  <c:v>0.14119760984652099</c:v>
                </c:pt>
                <c:pt idx="1413">
                  <c:v>0.14129760815377701</c:v>
                </c:pt>
                <c:pt idx="1414">
                  <c:v>0.141397606461034</c:v>
                </c:pt>
                <c:pt idx="1415">
                  <c:v>0.14149760476829101</c:v>
                </c:pt>
                <c:pt idx="1416">
                  <c:v>0.141597603075548</c:v>
                </c:pt>
                <c:pt idx="1417">
                  <c:v>0.14169760138280399</c:v>
                </c:pt>
                <c:pt idx="1418">
                  <c:v>0.141797599690061</c:v>
                </c:pt>
                <c:pt idx="1419">
                  <c:v>0.14189759799731799</c:v>
                </c:pt>
                <c:pt idx="1420">
                  <c:v>0.14199759630457501</c:v>
                </c:pt>
                <c:pt idx="1421">
                  <c:v>0.142097594611831</c:v>
                </c:pt>
                <c:pt idx="1422">
                  <c:v>0.14219759291908801</c:v>
                </c:pt>
                <c:pt idx="1423">
                  <c:v>0.142297591226345</c:v>
                </c:pt>
                <c:pt idx="1424">
                  <c:v>0.14239758953360199</c:v>
                </c:pt>
                <c:pt idx="1425">
                  <c:v>0.142497587840858</c:v>
                </c:pt>
                <c:pt idx="1426">
                  <c:v>0.14259758614811499</c:v>
                </c:pt>
                <c:pt idx="1427">
                  <c:v>0.14269758445537201</c:v>
                </c:pt>
                <c:pt idx="1428">
                  <c:v>0.14279758276262899</c:v>
                </c:pt>
                <c:pt idx="1429">
                  <c:v>0.14289758106988501</c:v>
                </c:pt>
                <c:pt idx="1430">
                  <c:v>0.142997579377142</c:v>
                </c:pt>
                <c:pt idx="1431">
                  <c:v>0.14309757768439901</c:v>
                </c:pt>
                <c:pt idx="1432">
                  <c:v>0.143197575991656</c:v>
                </c:pt>
                <c:pt idx="1433">
                  <c:v>0.14329757429891199</c:v>
                </c:pt>
                <c:pt idx="1434">
                  <c:v>0.143397572606169</c:v>
                </c:pt>
                <c:pt idx="1435">
                  <c:v>0.14349757091342599</c:v>
                </c:pt>
                <c:pt idx="1436">
                  <c:v>0.14359756922068201</c:v>
                </c:pt>
                <c:pt idx="1437">
                  <c:v>0.143697567527939</c:v>
                </c:pt>
                <c:pt idx="1438">
                  <c:v>0.14379756583519601</c:v>
                </c:pt>
                <c:pt idx="1439">
                  <c:v>0.143897564142453</c:v>
                </c:pt>
                <c:pt idx="1440">
                  <c:v>0.14399756244970899</c:v>
                </c:pt>
                <c:pt idx="1441">
                  <c:v>0.144097560756966</c:v>
                </c:pt>
                <c:pt idx="1442">
                  <c:v>0.14419755906422299</c:v>
                </c:pt>
                <c:pt idx="1443">
                  <c:v>0.14429755737148001</c:v>
                </c:pt>
                <c:pt idx="1444">
                  <c:v>0.14439755567873599</c:v>
                </c:pt>
                <c:pt idx="1445">
                  <c:v>0.14449755398599301</c:v>
                </c:pt>
                <c:pt idx="1446">
                  <c:v>0.14459755229325</c:v>
                </c:pt>
                <c:pt idx="1447">
                  <c:v>0.14469755060050701</c:v>
                </c:pt>
                <c:pt idx="1448">
                  <c:v>0.144797548907763</c:v>
                </c:pt>
                <c:pt idx="1449">
                  <c:v>0.14489754721501999</c:v>
                </c:pt>
                <c:pt idx="1450">
                  <c:v>0.144997545522277</c:v>
                </c:pt>
                <c:pt idx="1451">
                  <c:v>0.14509754382953399</c:v>
                </c:pt>
                <c:pt idx="1452">
                  <c:v>0.14519754213679001</c:v>
                </c:pt>
                <c:pt idx="1453">
                  <c:v>0.145297540444047</c:v>
                </c:pt>
                <c:pt idx="1454">
                  <c:v>0.14539753875130401</c:v>
                </c:pt>
                <c:pt idx="1455">
                  <c:v>0.145497537058561</c:v>
                </c:pt>
                <c:pt idx="1456">
                  <c:v>0.14559753536581699</c:v>
                </c:pt>
                <c:pt idx="1457">
                  <c:v>0.145697533673074</c:v>
                </c:pt>
                <c:pt idx="1458">
                  <c:v>0.14579753198033099</c:v>
                </c:pt>
                <c:pt idx="1459">
                  <c:v>0.14589753028758801</c:v>
                </c:pt>
                <c:pt idx="1460">
                  <c:v>0.14599752859484399</c:v>
                </c:pt>
                <c:pt idx="1461">
                  <c:v>0.14609752690210101</c:v>
                </c:pt>
                <c:pt idx="1462">
                  <c:v>0.146197525209358</c:v>
                </c:pt>
                <c:pt idx="1463">
                  <c:v>0.14629752351661501</c:v>
                </c:pt>
                <c:pt idx="1464">
                  <c:v>0.146397521823871</c:v>
                </c:pt>
                <c:pt idx="1465">
                  <c:v>0.14649752013112799</c:v>
                </c:pt>
                <c:pt idx="1466">
                  <c:v>0.146597518438385</c:v>
                </c:pt>
                <c:pt idx="1467">
                  <c:v>0.14669751674564099</c:v>
                </c:pt>
                <c:pt idx="1468">
                  <c:v>0.14679751505289801</c:v>
                </c:pt>
                <c:pt idx="1469">
                  <c:v>0.146897513360155</c:v>
                </c:pt>
                <c:pt idx="1470">
                  <c:v>0.14699751166741201</c:v>
                </c:pt>
                <c:pt idx="1471">
                  <c:v>0.147097509974668</c:v>
                </c:pt>
                <c:pt idx="1472">
                  <c:v>0.14719750828192499</c:v>
                </c:pt>
                <c:pt idx="1473">
                  <c:v>0.147297506589182</c:v>
                </c:pt>
                <c:pt idx="1474">
                  <c:v>0.14739750489643899</c:v>
                </c:pt>
                <c:pt idx="1475">
                  <c:v>0.14749750320369501</c:v>
                </c:pt>
                <c:pt idx="1476">
                  <c:v>0.14759750151095199</c:v>
                </c:pt>
                <c:pt idx="1477">
                  <c:v>0.14769749981820901</c:v>
                </c:pt>
                <c:pt idx="1478">
                  <c:v>0.147797498125466</c:v>
                </c:pt>
                <c:pt idx="1479">
                  <c:v>0.14789749643272199</c:v>
                </c:pt>
                <c:pt idx="1480">
                  <c:v>0.147997494739979</c:v>
                </c:pt>
                <c:pt idx="1481">
                  <c:v>0.14809749304723599</c:v>
                </c:pt>
                <c:pt idx="1482">
                  <c:v>0.14819749135449301</c:v>
                </c:pt>
                <c:pt idx="1483">
                  <c:v>0.14829748966174899</c:v>
                </c:pt>
                <c:pt idx="1484">
                  <c:v>0.14839748796900601</c:v>
                </c:pt>
                <c:pt idx="1485">
                  <c:v>0.148497486276263</c:v>
                </c:pt>
                <c:pt idx="1486">
                  <c:v>0.14859748458352001</c:v>
                </c:pt>
                <c:pt idx="1487">
                  <c:v>0.148697482890776</c:v>
                </c:pt>
                <c:pt idx="1488">
                  <c:v>0.14879748119803299</c:v>
                </c:pt>
                <c:pt idx="1489">
                  <c:v>0.14889747950529</c:v>
                </c:pt>
                <c:pt idx="1490">
                  <c:v>0.14899747781254699</c:v>
                </c:pt>
                <c:pt idx="1491">
                  <c:v>0.14909747611980301</c:v>
                </c:pt>
                <c:pt idx="1492">
                  <c:v>0.14919747442706</c:v>
                </c:pt>
                <c:pt idx="1493">
                  <c:v>0.14929747273431701</c:v>
                </c:pt>
                <c:pt idx="1494">
                  <c:v>0.149397471041574</c:v>
                </c:pt>
                <c:pt idx="1495">
                  <c:v>0.14949746934882999</c:v>
                </c:pt>
                <c:pt idx="1496">
                  <c:v>0.149597467656087</c:v>
                </c:pt>
                <c:pt idx="1497">
                  <c:v>0.14969746596334399</c:v>
                </c:pt>
                <c:pt idx="1498">
                  <c:v>0.14979746427060101</c:v>
                </c:pt>
                <c:pt idx="1499">
                  <c:v>0.14989746257785699</c:v>
                </c:pt>
                <c:pt idx="1500">
                  <c:v>0.14999746088511401</c:v>
                </c:pt>
                <c:pt idx="1501">
                  <c:v>0.150097459192371</c:v>
                </c:pt>
                <c:pt idx="1502">
                  <c:v>0.15019745749962701</c:v>
                </c:pt>
                <c:pt idx="1503">
                  <c:v>0.150297455806884</c:v>
                </c:pt>
                <c:pt idx="1504">
                  <c:v>0.15039745411414099</c:v>
                </c:pt>
                <c:pt idx="1505">
                  <c:v>0.150497452421398</c:v>
                </c:pt>
                <c:pt idx="1506">
                  <c:v>0.15059745072865399</c:v>
                </c:pt>
                <c:pt idx="1507">
                  <c:v>0.15069744903591101</c:v>
                </c:pt>
                <c:pt idx="1508">
                  <c:v>0.150797447343168</c:v>
                </c:pt>
                <c:pt idx="1509">
                  <c:v>0.15089744565042501</c:v>
                </c:pt>
                <c:pt idx="1510">
                  <c:v>0.150997443957681</c:v>
                </c:pt>
                <c:pt idx="1511">
                  <c:v>0.15109744226493799</c:v>
                </c:pt>
                <c:pt idx="1512">
                  <c:v>0.151197440572195</c:v>
                </c:pt>
                <c:pt idx="1513">
                  <c:v>0.15129743887945199</c:v>
                </c:pt>
                <c:pt idx="1514">
                  <c:v>0.15139743718670801</c:v>
                </c:pt>
                <c:pt idx="1515">
                  <c:v>0.15149743549396499</c:v>
                </c:pt>
                <c:pt idx="1516">
                  <c:v>0.15159743380122201</c:v>
                </c:pt>
                <c:pt idx="1517">
                  <c:v>0.151697432108479</c:v>
                </c:pt>
                <c:pt idx="1518">
                  <c:v>0.15179743041573501</c:v>
                </c:pt>
                <c:pt idx="1519">
                  <c:v>0.151897428722992</c:v>
                </c:pt>
                <c:pt idx="1520">
                  <c:v>0.15199742703024899</c:v>
                </c:pt>
                <c:pt idx="1521">
                  <c:v>0.152097425337506</c:v>
                </c:pt>
                <c:pt idx="1522">
                  <c:v>0.15219742364476199</c:v>
                </c:pt>
                <c:pt idx="1523">
                  <c:v>0.15229742195201901</c:v>
                </c:pt>
                <c:pt idx="1524">
                  <c:v>0.152397420259276</c:v>
                </c:pt>
                <c:pt idx="1525">
                  <c:v>0.15249741856653301</c:v>
                </c:pt>
                <c:pt idx="1526">
                  <c:v>0.152597416873789</c:v>
                </c:pt>
                <c:pt idx="1527">
                  <c:v>0.15269741518104599</c:v>
                </c:pt>
                <c:pt idx="1528">
                  <c:v>0.152797413488303</c:v>
                </c:pt>
                <c:pt idx="1529">
                  <c:v>0.15289741179555999</c:v>
                </c:pt>
                <c:pt idx="1530">
                  <c:v>0.15299741010281601</c:v>
                </c:pt>
                <c:pt idx="1531">
                  <c:v>0.15309740841007299</c:v>
                </c:pt>
                <c:pt idx="1532">
                  <c:v>0.15319740671733001</c:v>
                </c:pt>
                <c:pt idx="1533">
                  <c:v>0.153297405024587</c:v>
                </c:pt>
                <c:pt idx="1534">
                  <c:v>0.15339740333184301</c:v>
                </c:pt>
                <c:pt idx="1535">
                  <c:v>0.1534974016391</c:v>
                </c:pt>
                <c:pt idx="1536">
                  <c:v>0.15359739994635699</c:v>
                </c:pt>
                <c:pt idx="1537">
                  <c:v>0.153697398253613</c:v>
                </c:pt>
                <c:pt idx="1538">
                  <c:v>0.15379739656086999</c:v>
                </c:pt>
                <c:pt idx="1539">
                  <c:v>0.15389739486812701</c:v>
                </c:pt>
                <c:pt idx="1540">
                  <c:v>0.153997393175384</c:v>
                </c:pt>
                <c:pt idx="1541">
                  <c:v>0.15409739148264001</c:v>
                </c:pt>
                <c:pt idx="1542">
                  <c:v>0.154197389789897</c:v>
                </c:pt>
                <c:pt idx="1543">
                  <c:v>0.15429738809715399</c:v>
                </c:pt>
                <c:pt idx="1544">
                  <c:v>0.154397386404411</c:v>
                </c:pt>
                <c:pt idx="1545">
                  <c:v>0.15449738471166699</c:v>
                </c:pt>
                <c:pt idx="1546">
                  <c:v>0.15459738301892401</c:v>
                </c:pt>
                <c:pt idx="1547">
                  <c:v>0.15469738132618099</c:v>
                </c:pt>
                <c:pt idx="1548">
                  <c:v>0.15479737963343801</c:v>
                </c:pt>
                <c:pt idx="1549">
                  <c:v>0.154897377940694</c:v>
                </c:pt>
                <c:pt idx="1550">
                  <c:v>0.15499737624795101</c:v>
                </c:pt>
                <c:pt idx="1551">
                  <c:v>0.155097374555208</c:v>
                </c:pt>
                <c:pt idx="1552">
                  <c:v>0.15519737286246499</c:v>
                </c:pt>
                <c:pt idx="1553">
                  <c:v>0.155297371169721</c:v>
                </c:pt>
                <c:pt idx="1554">
                  <c:v>0.15539736947697799</c:v>
                </c:pt>
                <c:pt idx="1555">
                  <c:v>0.15549736778423501</c:v>
                </c:pt>
                <c:pt idx="1556">
                  <c:v>0.155597366091492</c:v>
                </c:pt>
                <c:pt idx="1557">
                  <c:v>0.15569736439874801</c:v>
                </c:pt>
                <c:pt idx="1558">
                  <c:v>0.155797362706005</c:v>
                </c:pt>
                <c:pt idx="1559">
                  <c:v>0.15589736101326199</c:v>
                </c:pt>
                <c:pt idx="1560">
                  <c:v>0.155997359320519</c:v>
                </c:pt>
                <c:pt idx="1561">
                  <c:v>0.15609735762777499</c:v>
                </c:pt>
                <c:pt idx="1562">
                  <c:v>0.15619735593503201</c:v>
                </c:pt>
                <c:pt idx="1563">
                  <c:v>0.15629735424228899</c:v>
                </c:pt>
                <c:pt idx="1564">
                  <c:v>0.15639735254954601</c:v>
                </c:pt>
                <c:pt idx="1565">
                  <c:v>0.156497350856802</c:v>
                </c:pt>
                <c:pt idx="1566">
                  <c:v>0.15659734916405901</c:v>
                </c:pt>
                <c:pt idx="1567">
                  <c:v>0.156697347471316</c:v>
                </c:pt>
                <c:pt idx="1568">
                  <c:v>0.15679734577857199</c:v>
                </c:pt>
                <c:pt idx="1569">
                  <c:v>0.156897344085829</c:v>
                </c:pt>
                <c:pt idx="1570">
                  <c:v>0.15699734239308599</c:v>
                </c:pt>
                <c:pt idx="1571">
                  <c:v>0.15709734070034301</c:v>
                </c:pt>
                <c:pt idx="1572">
                  <c:v>0.157197339007599</c:v>
                </c:pt>
                <c:pt idx="1573">
                  <c:v>0.15729733731485601</c:v>
                </c:pt>
                <c:pt idx="1574">
                  <c:v>0.157397335622113</c:v>
                </c:pt>
                <c:pt idx="1575">
                  <c:v>0.15749733392936999</c:v>
                </c:pt>
                <c:pt idx="1576">
                  <c:v>0.157597332236626</c:v>
                </c:pt>
                <c:pt idx="1577">
                  <c:v>0.15769733054388299</c:v>
                </c:pt>
                <c:pt idx="1578">
                  <c:v>0.15779732885114001</c:v>
                </c:pt>
                <c:pt idx="1579">
                  <c:v>0.15789732715839699</c:v>
                </c:pt>
                <c:pt idx="1580">
                  <c:v>0.15799732546565301</c:v>
                </c:pt>
                <c:pt idx="1581">
                  <c:v>0.15809732377291</c:v>
                </c:pt>
                <c:pt idx="1582">
                  <c:v>0.15819732208016701</c:v>
                </c:pt>
                <c:pt idx="1583">
                  <c:v>0.158297320387424</c:v>
                </c:pt>
                <c:pt idx="1584">
                  <c:v>0.15839731869467999</c:v>
                </c:pt>
                <c:pt idx="1585">
                  <c:v>0.158497317001937</c:v>
                </c:pt>
                <c:pt idx="1586">
                  <c:v>0.15859731530919399</c:v>
                </c:pt>
                <c:pt idx="1587">
                  <c:v>0.15869731361645101</c:v>
                </c:pt>
                <c:pt idx="1588">
                  <c:v>0.158797311923707</c:v>
                </c:pt>
                <c:pt idx="1589">
                  <c:v>0.15889731023096401</c:v>
                </c:pt>
                <c:pt idx="1590">
                  <c:v>0.158997308538221</c:v>
                </c:pt>
                <c:pt idx="1591">
                  <c:v>0.15909730684547799</c:v>
                </c:pt>
                <c:pt idx="1592">
                  <c:v>0.159197305152734</c:v>
                </c:pt>
                <c:pt idx="1593">
                  <c:v>0.15929730345999099</c:v>
                </c:pt>
                <c:pt idx="1594">
                  <c:v>0.15939730176724801</c:v>
                </c:pt>
                <c:pt idx="1595">
                  <c:v>0.15949730007450499</c:v>
                </c:pt>
                <c:pt idx="1596">
                  <c:v>0.15959729838176101</c:v>
                </c:pt>
                <c:pt idx="1597">
                  <c:v>0.159697296689018</c:v>
                </c:pt>
                <c:pt idx="1598">
                  <c:v>0.15979729499627501</c:v>
                </c:pt>
                <c:pt idx="1599">
                  <c:v>0.159897293303532</c:v>
                </c:pt>
                <c:pt idx="1600">
                  <c:v>0.15999729161078799</c:v>
                </c:pt>
                <c:pt idx="1601">
                  <c:v>0.160097289918045</c:v>
                </c:pt>
                <c:pt idx="1602">
                  <c:v>0.16019728822530199</c:v>
                </c:pt>
                <c:pt idx="1603">
                  <c:v>0.16029728653255801</c:v>
                </c:pt>
                <c:pt idx="1604">
                  <c:v>0.160397284839815</c:v>
                </c:pt>
                <c:pt idx="1605">
                  <c:v>0.16049728314707201</c:v>
                </c:pt>
                <c:pt idx="1606">
                  <c:v>0.160597281454329</c:v>
                </c:pt>
                <c:pt idx="1607">
                  <c:v>0.16069727976158499</c:v>
                </c:pt>
                <c:pt idx="1608">
                  <c:v>0.160797278068842</c:v>
                </c:pt>
                <c:pt idx="1609">
                  <c:v>0.16089727637609899</c:v>
                </c:pt>
                <c:pt idx="1610">
                  <c:v>0.16099727468335601</c:v>
                </c:pt>
                <c:pt idx="1611">
                  <c:v>0.16109727299061199</c:v>
                </c:pt>
                <c:pt idx="1612">
                  <c:v>0.16119727129786901</c:v>
                </c:pt>
                <c:pt idx="1613">
                  <c:v>0.161297269605126</c:v>
                </c:pt>
                <c:pt idx="1614">
                  <c:v>0.16139726791238301</c:v>
                </c:pt>
                <c:pt idx="1615">
                  <c:v>0.161497266219639</c:v>
                </c:pt>
                <c:pt idx="1616">
                  <c:v>0.16159726452689599</c:v>
                </c:pt>
                <c:pt idx="1617">
                  <c:v>0.161697262834153</c:v>
                </c:pt>
                <c:pt idx="1618">
                  <c:v>0.16179726114140999</c:v>
                </c:pt>
                <c:pt idx="1619">
                  <c:v>0.16189725944866601</c:v>
                </c:pt>
                <c:pt idx="1620">
                  <c:v>0.161997257755923</c:v>
                </c:pt>
                <c:pt idx="1621">
                  <c:v>0.16209725606318001</c:v>
                </c:pt>
                <c:pt idx="1622">
                  <c:v>0.162197254370437</c:v>
                </c:pt>
                <c:pt idx="1623">
                  <c:v>0.16229725267769299</c:v>
                </c:pt>
                <c:pt idx="1624">
                  <c:v>0.16239725098495</c:v>
                </c:pt>
                <c:pt idx="1625">
                  <c:v>0.16249724929220699</c:v>
                </c:pt>
                <c:pt idx="1626">
                  <c:v>0.16259724759946401</c:v>
                </c:pt>
                <c:pt idx="1627">
                  <c:v>0.16269724590671999</c:v>
                </c:pt>
                <c:pt idx="1628">
                  <c:v>0.16279724421397701</c:v>
                </c:pt>
                <c:pt idx="1629">
                  <c:v>0.162897242521234</c:v>
                </c:pt>
                <c:pt idx="1630">
                  <c:v>0.16299724082849101</c:v>
                </c:pt>
                <c:pt idx="1631">
                  <c:v>0.163097239135747</c:v>
                </c:pt>
                <c:pt idx="1632">
                  <c:v>0.16319723744300399</c:v>
                </c:pt>
                <c:pt idx="1633">
                  <c:v>0.16329723575026101</c:v>
                </c:pt>
                <c:pt idx="1634">
                  <c:v>0.16339723405751799</c:v>
                </c:pt>
                <c:pt idx="1635">
                  <c:v>0.16349723236477401</c:v>
                </c:pt>
                <c:pt idx="1636">
                  <c:v>0.163597230672031</c:v>
                </c:pt>
                <c:pt idx="1637">
                  <c:v>0.16369722897928801</c:v>
                </c:pt>
                <c:pt idx="1638">
                  <c:v>0.163797227286545</c:v>
                </c:pt>
                <c:pt idx="1639">
                  <c:v>0.16389722559380099</c:v>
                </c:pt>
                <c:pt idx="1640">
                  <c:v>0.163997223901058</c:v>
                </c:pt>
                <c:pt idx="1641">
                  <c:v>0.16409722220831499</c:v>
                </c:pt>
                <c:pt idx="1642">
                  <c:v>0.16419722051557101</c:v>
                </c:pt>
                <c:pt idx="1643">
                  <c:v>0.164297218822828</c:v>
                </c:pt>
                <c:pt idx="1644">
                  <c:v>0.16439721713008501</c:v>
                </c:pt>
                <c:pt idx="1645">
                  <c:v>0.164497215437342</c:v>
                </c:pt>
                <c:pt idx="1646">
                  <c:v>0.16459721374459799</c:v>
                </c:pt>
                <c:pt idx="1647">
                  <c:v>0.164697212051855</c:v>
                </c:pt>
                <c:pt idx="1648">
                  <c:v>0.16479721035911199</c:v>
                </c:pt>
                <c:pt idx="1649">
                  <c:v>0.16489720866636901</c:v>
                </c:pt>
                <c:pt idx="1650">
                  <c:v>0.16499720697362499</c:v>
                </c:pt>
                <c:pt idx="1651">
                  <c:v>0.16509720528088201</c:v>
                </c:pt>
                <c:pt idx="1652">
                  <c:v>0.165197203588139</c:v>
                </c:pt>
                <c:pt idx="1653">
                  <c:v>0.16529720189539601</c:v>
                </c:pt>
                <c:pt idx="1654">
                  <c:v>0.165397200202652</c:v>
                </c:pt>
                <c:pt idx="1655">
                  <c:v>0.16549719850990899</c:v>
                </c:pt>
                <c:pt idx="1656">
                  <c:v>0.165597196817166</c:v>
                </c:pt>
                <c:pt idx="1657">
                  <c:v>0.16569719512442299</c:v>
                </c:pt>
                <c:pt idx="1658">
                  <c:v>0.16579719343167901</c:v>
                </c:pt>
                <c:pt idx="1659">
                  <c:v>0.165897191738936</c:v>
                </c:pt>
                <c:pt idx="1660">
                  <c:v>0.16599719004619301</c:v>
                </c:pt>
                <c:pt idx="1661">
                  <c:v>0.16609718835345</c:v>
                </c:pt>
                <c:pt idx="1662">
                  <c:v>0.16619718666070599</c:v>
                </c:pt>
                <c:pt idx="1663">
                  <c:v>0.166297184967963</c:v>
                </c:pt>
                <c:pt idx="1664">
                  <c:v>0.16639718327521999</c:v>
                </c:pt>
                <c:pt idx="1665">
                  <c:v>0.16649718158247701</c:v>
                </c:pt>
                <c:pt idx="1666">
                  <c:v>0.16659717988973299</c:v>
                </c:pt>
                <c:pt idx="1667">
                  <c:v>0.16669717819699001</c:v>
                </c:pt>
                <c:pt idx="1668">
                  <c:v>0.166797176504247</c:v>
                </c:pt>
                <c:pt idx="1669">
                  <c:v>0.16689717481150401</c:v>
                </c:pt>
                <c:pt idx="1670">
                  <c:v>0.16699717311876</c:v>
                </c:pt>
                <c:pt idx="1671">
                  <c:v>0.16709717142601699</c:v>
                </c:pt>
                <c:pt idx="1672">
                  <c:v>0.167197169733274</c:v>
                </c:pt>
                <c:pt idx="1673">
                  <c:v>0.16729716804052999</c:v>
                </c:pt>
                <c:pt idx="1674">
                  <c:v>0.16739716634778701</c:v>
                </c:pt>
                <c:pt idx="1675">
                  <c:v>0.167497164655044</c:v>
                </c:pt>
                <c:pt idx="1676">
                  <c:v>0.16759716296230101</c:v>
                </c:pt>
                <c:pt idx="1677">
                  <c:v>0.167697161269557</c:v>
                </c:pt>
                <c:pt idx="1678">
                  <c:v>0.16779715957681399</c:v>
                </c:pt>
                <c:pt idx="1679">
                  <c:v>0.167897157884071</c:v>
                </c:pt>
                <c:pt idx="1680">
                  <c:v>0.16799715619132799</c:v>
                </c:pt>
                <c:pt idx="1681">
                  <c:v>0.16809715449858401</c:v>
                </c:pt>
                <c:pt idx="1682">
                  <c:v>0.16819715280584099</c:v>
                </c:pt>
                <c:pt idx="1683">
                  <c:v>0.16829715111309801</c:v>
                </c:pt>
                <c:pt idx="1684">
                  <c:v>0.168397149420355</c:v>
                </c:pt>
                <c:pt idx="1685">
                  <c:v>0.16849714772761101</c:v>
                </c:pt>
                <c:pt idx="1686">
                  <c:v>0.168597146034868</c:v>
                </c:pt>
                <c:pt idx="1687">
                  <c:v>0.16869714434212499</c:v>
                </c:pt>
                <c:pt idx="1688">
                  <c:v>0.168797142649382</c:v>
                </c:pt>
                <c:pt idx="1689">
                  <c:v>0.16889714095663799</c:v>
                </c:pt>
                <c:pt idx="1690">
                  <c:v>0.16899713926389501</c:v>
                </c:pt>
                <c:pt idx="1691">
                  <c:v>0.169097137571152</c:v>
                </c:pt>
                <c:pt idx="1692">
                  <c:v>0.16919713587840901</c:v>
                </c:pt>
                <c:pt idx="1693">
                  <c:v>0.169297134185665</c:v>
                </c:pt>
                <c:pt idx="1694">
                  <c:v>0.16939713249292199</c:v>
                </c:pt>
                <c:pt idx="1695">
                  <c:v>0.169497130800179</c:v>
                </c:pt>
                <c:pt idx="1696">
                  <c:v>0.16959712910743599</c:v>
                </c:pt>
                <c:pt idx="1697">
                  <c:v>0.16969712741469201</c:v>
                </c:pt>
                <c:pt idx="1698">
                  <c:v>0.16979712572194899</c:v>
                </c:pt>
                <c:pt idx="1699">
                  <c:v>0.16989712402920601</c:v>
                </c:pt>
                <c:pt idx="1700">
                  <c:v>0.169997122336463</c:v>
                </c:pt>
                <c:pt idx="1701">
                  <c:v>0.17009712064371901</c:v>
                </c:pt>
                <c:pt idx="1702">
                  <c:v>0.170197118950976</c:v>
                </c:pt>
                <c:pt idx="1703">
                  <c:v>0.17029711725823299</c:v>
                </c:pt>
                <c:pt idx="1704">
                  <c:v>0.17039711556549</c:v>
                </c:pt>
                <c:pt idx="1705">
                  <c:v>0.17049711387274599</c:v>
                </c:pt>
                <c:pt idx="1706">
                  <c:v>0.17059711218000301</c:v>
                </c:pt>
                <c:pt idx="1707">
                  <c:v>0.17069711048726</c:v>
                </c:pt>
                <c:pt idx="1708">
                  <c:v>0.17079710879451601</c:v>
                </c:pt>
                <c:pt idx="1709">
                  <c:v>0.170897107101773</c:v>
                </c:pt>
                <c:pt idx="1710">
                  <c:v>0.17099710540902999</c:v>
                </c:pt>
                <c:pt idx="1711">
                  <c:v>0.171097103716287</c:v>
                </c:pt>
                <c:pt idx="1712">
                  <c:v>0.17119710202354299</c:v>
                </c:pt>
                <c:pt idx="1713">
                  <c:v>0.17129710033080001</c:v>
                </c:pt>
                <c:pt idx="1714">
                  <c:v>0.17139709863805699</c:v>
                </c:pt>
                <c:pt idx="1715">
                  <c:v>0.17149709694531401</c:v>
                </c:pt>
                <c:pt idx="1716">
                  <c:v>0.17159709525257</c:v>
                </c:pt>
                <c:pt idx="1717">
                  <c:v>0.17169709355982701</c:v>
                </c:pt>
                <c:pt idx="1718">
                  <c:v>0.171797091867084</c:v>
                </c:pt>
                <c:pt idx="1719">
                  <c:v>0.17189709017434099</c:v>
                </c:pt>
                <c:pt idx="1720">
                  <c:v>0.171997088481597</c:v>
                </c:pt>
                <c:pt idx="1721">
                  <c:v>0.17209708678885399</c:v>
                </c:pt>
                <c:pt idx="1722">
                  <c:v>0.17219708509611101</c:v>
                </c:pt>
                <c:pt idx="1723">
                  <c:v>0.172297083403368</c:v>
                </c:pt>
                <c:pt idx="1724">
                  <c:v>0.17239708171062401</c:v>
                </c:pt>
                <c:pt idx="1725">
                  <c:v>0.172497080017881</c:v>
                </c:pt>
                <c:pt idx="1726">
                  <c:v>0.17259707832513799</c:v>
                </c:pt>
                <c:pt idx="1727">
                  <c:v>0.172697076632395</c:v>
                </c:pt>
                <c:pt idx="1728">
                  <c:v>0.17279707493965099</c:v>
                </c:pt>
                <c:pt idx="1729">
                  <c:v>0.17289707324690801</c:v>
                </c:pt>
                <c:pt idx="1730">
                  <c:v>0.17299707155416499</c:v>
                </c:pt>
                <c:pt idx="1731">
                  <c:v>0.17309706986142201</c:v>
                </c:pt>
                <c:pt idx="1732">
                  <c:v>0.173197068168678</c:v>
                </c:pt>
                <c:pt idx="1733">
                  <c:v>0.17329706647593501</c:v>
                </c:pt>
                <c:pt idx="1734">
                  <c:v>0.173397064783192</c:v>
                </c:pt>
                <c:pt idx="1735">
                  <c:v>0.17349706309044899</c:v>
                </c:pt>
                <c:pt idx="1736">
                  <c:v>0.173597061397705</c:v>
                </c:pt>
                <c:pt idx="1737">
                  <c:v>0.17369705970496199</c:v>
                </c:pt>
                <c:pt idx="1738">
                  <c:v>0.17379705801221901</c:v>
                </c:pt>
                <c:pt idx="1739">
                  <c:v>0.173897056319475</c:v>
                </c:pt>
                <c:pt idx="1740">
                  <c:v>0.17399705462673201</c:v>
                </c:pt>
                <c:pt idx="1741">
                  <c:v>0.174097052933989</c:v>
                </c:pt>
                <c:pt idx="1742">
                  <c:v>0.17419705124124599</c:v>
                </c:pt>
                <c:pt idx="1743">
                  <c:v>0.174297049548502</c:v>
                </c:pt>
                <c:pt idx="1744">
                  <c:v>0.17439704785575899</c:v>
                </c:pt>
                <c:pt idx="1745">
                  <c:v>0.17449704616301601</c:v>
                </c:pt>
                <c:pt idx="1746">
                  <c:v>0.17459704447027299</c:v>
                </c:pt>
                <c:pt idx="1747">
                  <c:v>0.17469704277752901</c:v>
                </c:pt>
                <c:pt idx="1748">
                  <c:v>0.174797041084786</c:v>
                </c:pt>
                <c:pt idx="1749">
                  <c:v>0.17489703939204301</c:v>
                </c:pt>
                <c:pt idx="1750">
                  <c:v>0.1749970376993</c:v>
                </c:pt>
                <c:pt idx="1751">
                  <c:v>0.17509703600655599</c:v>
                </c:pt>
                <c:pt idx="1752">
                  <c:v>0.175197034313813</c:v>
                </c:pt>
                <c:pt idx="1753">
                  <c:v>0.17529703262106999</c:v>
                </c:pt>
                <c:pt idx="1754">
                  <c:v>0.17539703092832701</c:v>
                </c:pt>
                <c:pt idx="1755">
                  <c:v>0.175497029235583</c:v>
                </c:pt>
                <c:pt idx="1756">
                  <c:v>0.17559702754284001</c:v>
                </c:pt>
                <c:pt idx="1757">
                  <c:v>0.175697025850097</c:v>
                </c:pt>
                <c:pt idx="1758">
                  <c:v>0.17579702415735399</c:v>
                </c:pt>
                <c:pt idx="1759">
                  <c:v>0.17589702246461</c:v>
                </c:pt>
                <c:pt idx="1760">
                  <c:v>0.17599702077186699</c:v>
                </c:pt>
                <c:pt idx="1761">
                  <c:v>0.17609701907912401</c:v>
                </c:pt>
                <c:pt idx="1762">
                  <c:v>0.17619701738638099</c:v>
                </c:pt>
                <c:pt idx="1763">
                  <c:v>0.17629701569363701</c:v>
                </c:pt>
                <c:pt idx="1764">
                  <c:v>0.176397014000894</c:v>
                </c:pt>
                <c:pt idx="1765">
                  <c:v>0.17649701230815101</c:v>
                </c:pt>
                <c:pt idx="1766">
                  <c:v>0.176597010615408</c:v>
                </c:pt>
                <c:pt idx="1767">
                  <c:v>0.17669700892266399</c:v>
                </c:pt>
                <c:pt idx="1768">
                  <c:v>0.176797007229921</c:v>
                </c:pt>
                <c:pt idx="1769">
                  <c:v>0.17689700553717799</c:v>
                </c:pt>
                <c:pt idx="1770">
                  <c:v>0.17699700384443501</c:v>
                </c:pt>
                <c:pt idx="1771">
                  <c:v>0.177097002151691</c:v>
                </c:pt>
                <c:pt idx="1772">
                  <c:v>0.17719700045894801</c:v>
                </c:pt>
                <c:pt idx="1773">
                  <c:v>0.177296998766205</c:v>
                </c:pt>
                <c:pt idx="1774">
                  <c:v>0.17739699707346099</c:v>
                </c:pt>
                <c:pt idx="1775">
                  <c:v>0.177496995380718</c:v>
                </c:pt>
                <c:pt idx="1776">
                  <c:v>0.17759699368797499</c:v>
                </c:pt>
                <c:pt idx="1777">
                  <c:v>0.17769699199523201</c:v>
                </c:pt>
                <c:pt idx="1778">
                  <c:v>0.17779699030248799</c:v>
                </c:pt>
                <c:pt idx="1779">
                  <c:v>0.17789698860974501</c:v>
                </c:pt>
                <c:pt idx="1780">
                  <c:v>0.177996986917002</c:v>
                </c:pt>
                <c:pt idx="1781">
                  <c:v>0.17809698522425901</c:v>
                </c:pt>
                <c:pt idx="1782">
                  <c:v>0.178196983531515</c:v>
                </c:pt>
                <c:pt idx="1783">
                  <c:v>0.17829698183877199</c:v>
                </c:pt>
                <c:pt idx="1784">
                  <c:v>0.178396980146029</c:v>
                </c:pt>
                <c:pt idx="1785">
                  <c:v>0.17849697845328599</c:v>
                </c:pt>
                <c:pt idx="1786">
                  <c:v>0.17859697676054201</c:v>
                </c:pt>
                <c:pt idx="1787">
                  <c:v>0.178696975067799</c:v>
                </c:pt>
                <c:pt idx="1788">
                  <c:v>0.17879697337505601</c:v>
                </c:pt>
                <c:pt idx="1789">
                  <c:v>0.178896971682313</c:v>
                </c:pt>
                <c:pt idx="1790">
                  <c:v>0.17899696998956899</c:v>
                </c:pt>
                <c:pt idx="1791">
                  <c:v>0.179096968296826</c:v>
                </c:pt>
                <c:pt idx="1792">
                  <c:v>0.17919696660408299</c:v>
                </c:pt>
                <c:pt idx="1793">
                  <c:v>0.17929696491134001</c:v>
                </c:pt>
                <c:pt idx="1794">
                  <c:v>0.179396963218596</c:v>
                </c:pt>
                <c:pt idx="1795">
                  <c:v>0.17949696152585301</c:v>
                </c:pt>
                <c:pt idx="1796">
                  <c:v>0.17959695983311</c:v>
                </c:pt>
                <c:pt idx="1797">
                  <c:v>0.17969695814036701</c:v>
                </c:pt>
                <c:pt idx="1798">
                  <c:v>0.179796956447623</c:v>
                </c:pt>
                <c:pt idx="1799">
                  <c:v>0.17989695475487999</c:v>
                </c:pt>
                <c:pt idx="1800">
                  <c:v>0.17999695306213701</c:v>
                </c:pt>
                <c:pt idx="1801">
                  <c:v>0.18009695136939399</c:v>
                </c:pt>
                <c:pt idx="1802">
                  <c:v>0.18019694967665001</c:v>
                </c:pt>
                <c:pt idx="1803">
                  <c:v>0.180296947983907</c:v>
                </c:pt>
                <c:pt idx="1804">
                  <c:v>0.18039694629116401</c:v>
                </c:pt>
                <c:pt idx="1805">
                  <c:v>0.180496944598421</c:v>
                </c:pt>
                <c:pt idx="1806">
                  <c:v>0.18059694290567699</c:v>
                </c:pt>
                <c:pt idx="1807">
                  <c:v>0.180696941212934</c:v>
                </c:pt>
                <c:pt idx="1808">
                  <c:v>0.18079693952019099</c:v>
                </c:pt>
                <c:pt idx="1809">
                  <c:v>0.18089693782744701</c:v>
                </c:pt>
                <c:pt idx="1810">
                  <c:v>0.180996936134704</c:v>
                </c:pt>
                <c:pt idx="1811">
                  <c:v>0.18109693444196101</c:v>
                </c:pt>
                <c:pt idx="1812">
                  <c:v>0.181196932749218</c:v>
                </c:pt>
                <c:pt idx="1813">
                  <c:v>0.18129693105647399</c:v>
                </c:pt>
                <c:pt idx="1814">
                  <c:v>0.181396929363731</c:v>
                </c:pt>
                <c:pt idx="1815">
                  <c:v>0.18149692767098799</c:v>
                </c:pt>
                <c:pt idx="1816">
                  <c:v>0.18159692597824501</c:v>
                </c:pt>
                <c:pt idx="1817">
                  <c:v>0.18169692428550099</c:v>
                </c:pt>
                <c:pt idx="1818">
                  <c:v>0.18179692259275801</c:v>
                </c:pt>
                <c:pt idx="1819">
                  <c:v>0.181896920900015</c:v>
                </c:pt>
                <c:pt idx="1820">
                  <c:v>0.18199691920727201</c:v>
                </c:pt>
                <c:pt idx="1821">
                  <c:v>0.182096917514528</c:v>
                </c:pt>
                <c:pt idx="1822">
                  <c:v>0.18219691582178499</c:v>
                </c:pt>
                <c:pt idx="1823">
                  <c:v>0.182296914129042</c:v>
                </c:pt>
                <c:pt idx="1824">
                  <c:v>0.18239691243629899</c:v>
                </c:pt>
                <c:pt idx="1825">
                  <c:v>0.18249691074355501</c:v>
                </c:pt>
                <c:pt idx="1826">
                  <c:v>0.182596909050812</c:v>
                </c:pt>
                <c:pt idx="1827">
                  <c:v>0.18269690735806901</c:v>
                </c:pt>
                <c:pt idx="1828">
                  <c:v>0.182796905665326</c:v>
                </c:pt>
                <c:pt idx="1829">
                  <c:v>0.18289690397258199</c:v>
                </c:pt>
                <c:pt idx="1830">
                  <c:v>0.182996902279839</c:v>
                </c:pt>
                <c:pt idx="1831">
                  <c:v>0.18309690058709599</c:v>
                </c:pt>
                <c:pt idx="1832">
                  <c:v>0.18319689889435301</c:v>
                </c:pt>
                <c:pt idx="1833">
                  <c:v>0.18329689720160899</c:v>
                </c:pt>
                <c:pt idx="1834">
                  <c:v>0.18339689550886601</c:v>
                </c:pt>
                <c:pt idx="1835">
                  <c:v>0.183496893816123</c:v>
                </c:pt>
                <c:pt idx="1836">
                  <c:v>0.18359689212338001</c:v>
                </c:pt>
                <c:pt idx="1837">
                  <c:v>0.183696890430636</c:v>
                </c:pt>
                <c:pt idx="1838">
                  <c:v>0.18379688873789299</c:v>
                </c:pt>
                <c:pt idx="1839">
                  <c:v>0.18389688704515</c:v>
                </c:pt>
                <c:pt idx="1840">
                  <c:v>0.18399688535240699</c:v>
                </c:pt>
                <c:pt idx="1841">
                  <c:v>0.18409688365966301</c:v>
                </c:pt>
                <c:pt idx="1842">
                  <c:v>0.18419688196692</c:v>
                </c:pt>
                <c:pt idx="1843">
                  <c:v>0.18429688027417701</c:v>
                </c:pt>
                <c:pt idx="1844">
                  <c:v>0.184396878581433</c:v>
                </c:pt>
                <c:pt idx="1845">
                  <c:v>0.18449687688868999</c:v>
                </c:pt>
                <c:pt idx="1846">
                  <c:v>0.184596875195947</c:v>
                </c:pt>
                <c:pt idx="1847">
                  <c:v>0.18469687350320399</c:v>
                </c:pt>
                <c:pt idx="1848">
                  <c:v>0.18479687181046001</c:v>
                </c:pt>
                <c:pt idx="1849">
                  <c:v>0.18489687011771699</c:v>
                </c:pt>
                <c:pt idx="1850">
                  <c:v>0.18499686842497401</c:v>
                </c:pt>
                <c:pt idx="1851">
                  <c:v>0.185096866732231</c:v>
                </c:pt>
                <c:pt idx="1852">
                  <c:v>0.18519686503948701</c:v>
                </c:pt>
                <c:pt idx="1853">
                  <c:v>0.185296863346744</c:v>
                </c:pt>
                <c:pt idx="1854">
                  <c:v>0.18539686165400099</c:v>
                </c:pt>
                <c:pt idx="1855">
                  <c:v>0.185496859961258</c:v>
                </c:pt>
                <c:pt idx="1856">
                  <c:v>0.18559685826851399</c:v>
                </c:pt>
                <c:pt idx="1857">
                  <c:v>0.18569685657577101</c:v>
                </c:pt>
                <c:pt idx="1858">
                  <c:v>0.185796854883028</c:v>
                </c:pt>
                <c:pt idx="1859">
                  <c:v>0.18589685319028501</c:v>
                </c:pt>
                <c:pt idx="1860">
                  <c:v>0.185996851497541</c:v>
                </c:pt>
                <c:pt idx="1861">
                  <c:v>0.18609684980479799</c:v>
                </c:pt>
                <c:pt idx="1862">
                  <c:v>0.186196848112055</c:v>
                </c:pt>
                <c:pt idx="1863">
                  <c:v>0.18629684641931199</c:v>
                </c:pt>
                <c:pt idx="1864">
                  <c:v>0.18639684472656801</c:v>
                </c:pt>
                <c:pt idx="1865">
                  <c:v>0.18649684303382499</c:v>
                </c:pt>
                <c:pt idx="1866">
                  <c:v>0.18659684134108201</c:v>
                </c:pt>
                <c:pt idx="1867">
                  <c:v>0.186696839648339</c:v>
                </c:pt>
                <c:pt idx="1868">
                  <c:v>0.18679683795559501</c:v>
                </c:pt>
                <c:pt idx="1869">
                  <c:v>0.186896836262852</c:v>
                </c:pt>
                <c:pt idx="1870">
                  <c:v>0.18699683457010899</c:v>
                </c:pt>
                <c:pt idx="1871">
                  <c:v>0.187096832877366</c:v>
                </c:pt>
                <c:pt idx="1872">
                  <c:v>0.18719683118462199</c:v>
                </c:pt>
                <c:pt idx="1873">
                  <c:v>0.18729682949187901</c:v>
                </c:pt>
                <c:pt idx="1874">
                  <c:v>0.187396827799136</c:v>
                </c:pt>
                <c:pt idx="1875">
                  <c:v>0.18749682610639201</c:v>
                </c:pt>
                <c:pt idx="1876">
                  <c:v>0.187596824413649</c:v>
                </c:pt>
                <c:pt idx="1877">
                  <c:v>0.18769682272090599</c:v>
                </c:pt>
                <c:pt idx="1878">
                  <c:v>0.187796821028163</c:v>
                </c:pt>
                <c:pt idx="1879">
                  <c:v>0.18789681933541899</c:v>
                </c:pt>
                <c:pt idx="1880">
                  <c:v>0.18799681764267601</c:v>
                </c:pt>
                <c:pt idx="1881">
                  <c:v>0.18809681594993299</c:v>
                </c:pt>
                <c:pt idx="1882">
                  <c:v>0.18819681425719001</c:v>
                </c:pt>
                <c:pt idx="1883">
                  <c:v>0.188296812564446</c:v>
                </c:pt>
                <c:pt idx="1884">
                  <c:v>0.18839681087170301</c:v>
                </c:pt>
                <c:pt idx="1885">
                  <c:v>0.18849680917896</c:v>
                </c:pt>
                <c:pt idx="1886">
                  <c:v>0.18859680748621699</c:v>
                </c:pt>
                <c:pt idx="1887">
                  <c:v>0.188696805793473</c:v>
                </c:pt>
                <c:pt idx="1888">
                  <c:v>0.18879680410072999</c:v>
                </c:pt>
                <c:pt idx="1889">
                  <c:v>0.18889680240798701</c:v>
                </c:pt>
                <c:pt idx="1890">
                  <c:v>0.188996800715244</c:v>
                </c:pt>
                <c:pt idx="1891">
                  <c:v>0.18909679902250001</c:v>
                </c:pt>
                <c:pt idx="1892">
                  <c:v>0.189196797329757</c:v>
                </c:pt>
                <c:pt idx="1893">
                  <c:v>0.18929679563701399</c:v>
                </c:pt>
                <c:pt idx="1894">
                  <c:v>0.189396793944271</c:v>
                </c:pt>
                <c:pt idx="1895">
                  <c:v>0.18949679225152699</c:v>
                </c:pt>
                <c:pt idx="1896">
                  <c:v>0.18959679055878401</c:v>
                </c:pt>
                <c:pt idx="1897">
                  <c:v>0.18969678886604099</c:v>
                </c:pt>
                <c:pt idx="1898">
                  <c:v>0.18979678717329801</c:v>
                </c:pt>
                <c:pt idx="1899">
                  <c:v>0.189896785480554</c:v>
                </c:pt>
                <c:pt idx="1900">
                  <c:v>0.18999678378781101</c:v>
                </c:pt>
                <c:pt idx="1901">
                  <c:v>0.190096782095068</c:v>
                </c:pt>
                <c:pt idx="1902">
                  <c:v>0.19019678040232499</c:v>
                </c:pt>
                <c:pt idx="1903">
                  <c:v>0.190296778709581</c:v>
                </c:pt>
                <c:pt idx="1904">
                  <c:v>0.19039677701683799</c:v>
                </c:pt>
                <c:pt idx="1905">
                  <c:v>0.19049677532409501</c:v>
                </c:pt>
                <c:pt idx="1906">
                  <c:v>0.190596773631352</c:v>
                </c:pt>
                <c:pt idx="1907">
                  <c:v>0.19069677193860801</c:v>
                </c:pt>
                <c:pt idx="1908">
                  <c:v>0.190796770245865</c:v>
                </c:pt>
                <c:pt idx="1909">
                  <c:v>0.19089676855312199</c:v>
                </c:pt>
                <c:pt idx="1910">
                  <c:v>0.190996766860379</c:v>
                </c:pt>
                <c:pt idx="1911">
                  <c:v>0.19109676516763499</c:v>
                </c:pt>
                <c:pt idx="1912">
                  <c:v>0.19119676347489201</c:v>
                </c:pt>
                <c:pt idx="1913">
                  <c:v>0.19129676178214899</c:v>
                </c:pt>
                <c:pt idx="1914">
                  <c:v>0.19139676008940501</c:v>
                </c:pt>
                <c:pt idx="1915">
                  <c:v>0.191496758396662</c:v>
                </c:pt>
                <c:pt idx="1916">
                  <c:v>0.19159675670391901</c:v>
                </c:pt>
                <c:pt idx="1917">
                  <c:v>0.191696755011176</c:v>
                </c:pt>
                <c:pt idx="1918">
                  <c:v>0.19179675331843199</c:v>
                </c:pt>
                <c:pt idx="1919">
                  <c:v>0.191896751625689</c:v>
                </c:pt>
                <c:pt idx="1920">
                  <c:v>0.19199674993294599</c:v>
                </c:pt>
                <c:pt idx="1921">
                  <c:v>0.19209674824020301</c:v>
                </c:pt>
                <c:pt idx="1922">
                  <c:v>0.192196746547459</c:v>
                </c:pt>
                <c:pt idx="1923">
                  <c:v>0.19229674485471601</c:v>
                </c:pt>
                <c:pt idx="1924">
                  <c:v>0.192396743161973</c:v>
                </c:pt>
                <c:pt idx="1925">
                  <c:v>0.19249674146922999</c:v>
                </c:pt>
                <c:pt idx="1926">
                  <c:v>0.192596739776486</c:v>
                </c:pt>
                <c:pt idx="1927">
                  <c:v>0.19269673808374299</c:v>
                </c:pt>
                <c:pt idx="1928">
                  <c:v>0.19279673639100001</c:v>
                </c:pt>
                <c:pt idx="1929">
                  <c:v>0.19289673469825699</c:v>
                </c:pt>
                <c:pt idx="1930">
                  <c:v>0.19299673300551301</c:v>
                </c:pt>
                <c:pt idx="1931">
                  <c:v>0.19309673131277</c:v>
                </c:pt>
                <c:pt idx="1932">
                  <c:v>0.19319672962002701</c:v>
                </c:pt>
                <c:pt idx="1933">
                  <c:v>0.193296727927284</c:v>
                </c:pt>
                <c:pt idx="1934">
                  <c:v>0.19339672623453999</c:v>
                </c:pt>
                <c:pt idx="1935">
                  <c:v>0.193496724541797</c:v>
                </c:pt>
                <c:pt idx="1936">
                  <c:v>0.19359672284905399</c:v>
                </c:pt>
                <c:pt idx="1937">
                  <c:v>0.19369672115631101</c:v>
                </c:pt>
                <c:pt idx="1938">
                  <c:v>0.193796719463567</c:v>
                </c:pt>
                <c:pt idx="1939">
                  <c:v>0.19389671777082401</c:v>
                </c:pt>
                <c:pt idx="1940">
                  <c:v>0.193996716078081</c:v>
                </c:pt>
                <c:pt idx="1941">
                  <c:v>0.19409671438533799</c:v>
                </c:pt>
                <c:pt idx="1942">
                  <c:v>0.194196712692594</c:v>
                </c:pt>
                <c:pt idx="1943">
                  <c:v>0.19429671099985099</c:v>
                </c:pt>
                <c:pt idx="1944">
                  <c:v>0.19439670930710801</c:v>
                </c:pt>
                <c:pt idx="1945">
                  <c:v>0.194496707614364</c:v>
                </c:pt>
                <c:pt idx="1946">
                  <c:v>0.19459670592162101</c:v>
                </c:pt>
                <c:pt idx="1947">
                  <c:v>0.194696704228878</c:v>
                </c:pt>
                <c:pt idx="1948">
                  <c:v>0.19479670253613501</c:v>
                </c:pt>
                <c:pt idx="1949">
                  <c:v>0.194896700843391</c:v>
                </c:pt>
                <c:pt idx="1950">
                  <c:v>0.19499669915064799</c:v>
                </c:pt>
                <c:pt idx="1951">
                  <c:v>0.19509669745790501</c:v>
                </c:pt>
                <c:pt idx="1952">
                  <c:v>0.19519669576516199</c:v>
                </c:pt>
                <c:pt idx="1953">
                  <c:v>0.19529669407241801</c:v>
                </c:pt>
                <c:pt idx="1954">
                  <c:v>0.195396692379675</c:v>
                </c:pt>
                <c:pt idx="1955">
                  <c:v>0.19549669068693201</c:v>
                </c:pt>
                <c:pt idx="1956">
                  <c:v>0.195596688994189</c:v>
                </c:pt>
                <c:pt idx="1957">
                  <c:v>0.19569668730144499</c:v>
                </c:pt>
                <c:pt idx="1958">
                  <c:v>0.195796685608702</c:v>
                </c:pt>
                <c:pt idx="1959">
                  <c:v>0.19589668391595899</c:v>
                </c:pt>
                <c:pt idx="1960">
                  <c:v>0.19599668222321601</c:v>
                </c:pt>
                <c:pt idx="1961">
                  <c:v>0.196096680530472</c:v>
                </c:pt>
                <c:pt idx="1962">
                  <c:v>0.19619667883772901</c:v>
                </c:pt>
                <c:pt idx="1963">
                  <c:v>0.196296677144986</c:v>
                </c:pt>
                <c:pt idx="1964">
                  <c:v>0.19639667545224301</c:v>
                </c:pt>
                <c:pt idx="1965">
                  <c:v>0.196496673759499</c:v>
                </c:pt>
                <c:pt idx="1966">
                  <c:v>0.19659667206675599</c:v>
                </c:pt>
                <c:pt idx="1967">
                  <c:v>0.19669667037401301</c:v>
                </c:pt>
                <c:pt idx="1968">
                  <c:v>0.19679666868126999</c:v>
                </c:pt>
                <c:pt idx="1969">
                  <c:v>0.19689666698852601</c:v>
                </c:pt>
                <c:pt idx="1970">
                  <c:v>0.196996665295783</c:v>
                </c:pt>
                <c:pt idx="1971">
                  <c:v>0.19709666360304001</c:v>
                </c:pt>
                <c:pt idx="1972">
                  <c:v>0.197196661910297</c:v>
                </c:pt>
                <c:pt idx="1973">
                  <c:v>0.19729666021755299</c:v>
                </c:pt>
                <c:pt idx="1974">
                  <c:v>0.19739665852481</c:v>
                </c:pt>
                <c:pt idx="1975">
                  <c:v>0.19749665683206699</c:v>
                </c:pt>
                <c:pt idx="1976">
                  <c:v>0.19759665513932401</c:v>
                </c:pt>
                <c:pt idx="1977">
                  <c:v>0.19769665344658</c:v>
                </c:pt>
                <c:pt idx="1978">
                  <c:v>0.19779665175383701</c:v>
                </c:pt>
                <c:pt idx="1979">
                  <c:v>0.197896650061094</c:v>
                </c:pt>
                <c:pt idx="1980">
                  <c:v>0.19799664836834999</c:v>
                </c:pt>
                <c:pt idx="1981">
                  <c:v>0.198096646675607</c:v>
                </c:pt>
                <c:pt idx="1982">
                  <c:v>0.19819664498286399</c:v>
                </c:pt>
                <c:pt idx="1983">
                  <c:v>0.19829664329012101</c:v>
                </c:pt>
                <c:pt idx="1984">
                  <c:v>0.19839664159737699</c:v>
                </c:pt>
                <c:pt idx="1985">
                  <c:v>0.19849663990463401</c:v>
                </c:pt>
                <c:pt idx="1986">
                  <c:v>0.198596638211891</c:v>
                </c:pt>
                <c:pt idx="1987">
                  <c:v>0.19869663651914801</c:v>
                </c:pt>
                <c:pt idx="1988">
                  <c:v>0.198796634826404</c:v>
                </c:pt>
                <c:pt idx="1989">
                  <c:v>0.19889663313366099</c:v>
                </c:pt>
                <c:pt idx="1990">
                  <c:v>0.198996631440918</c:v>
                </c:pt>
                <c:pt idx="1991">
                  <c:v>0.19909662974817499</c:v>
                </c:pt>
                <c:pt idx="1992">
                  <c:v>0.19919662805543101</c:v>
                </c:pt>
                <c:pt idx="1993">
                  <c:v>0.199296626362688</c:v>
                </c:pt>
                <c:pt idx="1994">
                  <c:v>0.19939662466994501</c:v>
                </c:pt>
                <c:pt idx="1995">
                  <c:v>0.199496622977202</c:v>
                </c:pt>
                <c:pt idx="1996">
                  <c:v>0.19959662128445799</c:v>
                </c:pt>
                <c:pt idx="1997">
                  <c:v>0.199696619591715</c:v>
                </c:pt>
                <c:pt idx="1998">
                  <c:v>0.19979661789897199</c:v>
                </c:pt>
                <c:pt idx="1999">
                  <c:v>0.19989661620622901</c:v>
                </c:pt>
                <c:pt idx="2000">
                  <c:v>0.19999661451348499</c:v>
                </c:pt>
                <c:pt idx="2001">
                  <c:v>0.20009661282074201</c:v>
                </c:pt>
                <c:pt idx="2002">
                  <c:v>0.200196611127999</c:v>
                </c:pt>
                <c:pt idx="2003">
                  <c:v>0.20029660943525601</c:v>
                </c:pt>
                <c:pt idx="2004">
                  <c:v>0.200396607742512</c:v>
                </c:pt>
                <c:pt idx="2005">
                  <c:v>0.20049660604976899</c:v>
                </c:pt>
                <c:pt idx="2006">
                  <c:v>0.200596604357026</c:v>
                </c:pt>
                <c:pt idx="2007">
                  <c:v>0.20069660266428299</c:v>
                </c:pt>
                <c:pt idx="2008">
                  <c:v>0.20079660097153901</c:v>
                </c:pt>
                <c:pt idx="2009">
                  <c:v>0.200896599278796</c:v>
                </c:pt>
                <c:pt idx="2010">
                  <c:v>0.20099659758605301</c:v>
                </c:pt>
                <c:pt idx="2011">
                  <c:v>0.201096595893309</c:v>
                </c:pt>
                <c:pt idx="2012">
                  <c:v>0.20119659420056599</c:v>
                </c:pt>
                <c:pt idx="2013">
                  <c:v>0.201296592507823</c:v>
                </c:pt>
                <c:pt idx="2014">
                  <c:v>0.20139659081507999</c:v>
                </c:pt>
                <c:pt idx="2015">
                  <c:v>0.20149658912233601</c:v>
                </c:pt>
                <c:pt idx="2016">
                  <c:v>0.20159658742959299</c:v>
                </c:pt>
                <c:pt idx="2017">
                  <c:v>0.20169658573685001</c:v>
                </c:pt>
                <c:pt idx="2018">
                  <c:v>0.201796584044107</c:v>
                </c:pt>
                <c:pt idx="2019">
                  <c:v>0.20189658235136301</c:v>
                </c:pt>
                <c:pt idx="2020">
                  <c:v>0.20199658065862</c:v>
                </c:pt>
                <c:pt idx="2021">
                  <c:v>0.20209657896587699</c:v>
                </c:pt>
                <c:pt idx="2022">
                  <c:v>0.202196577273134</c:v>
                </c:pt>
                <c:pt idx="2023">
                  <c:v>0.20229657558038999</c:v>
                </c:pt>
                <c:pt idx="2024">
                  <c:v>0.20239657388764701</c:v>
                </c:pt>
                <c:pt idx="2025">
                  <c:v>0.202496572194904</c:v>
                </c:pt>
                <c:pt idx="2026">
                  <c:v>0.20259657050216101</c:v>
                </c:pt>
                <c:pt idx="2027">
                  <c:v>0.202696568809417</c:v>
                </c:pt>
                <c:pt idx="2028">
                  <c:v>0.20279656711667399</c:v>
                </c:pt>
                <c:pt idx="2029">
                  <c:v>0.202896565423931</c:v>
                </c:pt>
                <c:pt idx="2030">
                  <c:v>0.20299656373118799</c:v>
                </c:pt>
                <c:pt idx="2031">
                  <c:v>0.20309656203844401</c:v>
                </c:pt>
                <c:pt idx="2032">
                  <c:v>0.20319656034570099</c:v>
                </c:pt>
                <c:pt idx="2033">
                  <c:v>0.20329655865295801</c:v>
                </c:pt>
                <c:pt idx="2034">
                  <c:v>0.203396556960215</c:v>
                </c:pt>
                <c:pt idx="2035">
                  <c:v>0.20349655526747101</c:v>
                </c:pt>
                <c:pt idx="2036">
                  <c:v>0.203596553574728</c:v>
                </c:pt>
                <c:pt idx="2037">
                  <c:v>0.20369655188198499</c:v>
                </c:pt>
                <c:pt idx="2038">
                  <c:v>0.203796550189242</c:v>
                </c:pt>
                <c:pt idx="2039">
                  <c:v>0.20389654849649799</c:v>
                </c:pt>
                <c:pt idx="2040">
                  <c:v>0.20399654680375501</c:v>
                </c:pt>
                <c:pt idx="2041">
                  <c:v>0.204096545111012</c:v>
                </c:pt>
                <c:pt idx="2042">
                  <c:v>0.20419654341826901</c:v>
                </c:pt>
                <c:pt idx="2043">
                  <c:v>0.204296541725525</c:v>
                </c:pt>
                <c:pt idx="2044">
                  <c:v>0.20439654003278199</c:v>
                </c:pt>
                <c:pt idx="2045">
                  <c:v>0.204496538340039</c:v>
                </c:pt>
                <c:pt idx="2046">
                  <c:v>0.20459653664729599</c:v>
                </c:pt>
                <c:pt idx="2047">
                  <c:v>0.20469653495455201</c:v>
                </c:pt>
                <c:pt idx="2048">
                  <c:v>0.20479653326180899</c:v>
                </c:pt>
                <c:pt idx="2049">
                  <c:v>0.20489653156906601</c:v>
                </c:pt>
                <c:pt idx="2050">
                  <c:v>0.204996529876322</c:v>
                </c:pt>
                <c:pt idx="2051">
                  <c:v>0.20509652818357901</c:v>
                </c:pt>
                <c:pt idx="2052">
                  <c:v>0.205196526490836</c:v>
                </c:pt>
                <c:pt idx="2053">
                  <c:v>0.20529652479809299</c:v>
                </c:pt>
                <c:pt idx="2054">
                  <c:v>0.205396523105349</c:v>
                </c:pt>
                <c:pt idx="2055">
                  <c:v>0.20549652141260599</c:v>
                </c:pt>
                <c:pt idx="2056">
                  <c:v>0.20559651971986301</c:v>
                </c:pt>
                <c:pt idx="2057">
                  <c:v>0.20569651802712</c:v>
                </c:pt>
                <c:pt idx="2058">
                  <c:v>0.20579651633437601</c:v>
                </c:pt>
                <c:pt idx="2059">
                  <c:v>0.205896514641633</c:v>
                </c:pt>
                <c:pt idx="2060">
                  <c:v>0.20599651294888999</c:v>
                </c:pt>
                <c:pt idx="2061">
                  <c:v>0.206096511256147</c:v>
                </c:pt>
                <c:pt idx="2062">
                  <c:v>0.20619650956340299</c:v>
                </c:pt>
                <c:pt idx="2063">
                  <c:v>0.20629650787066001</c:v>
                </c:pt>
                <c:pt idx="2064">
                  <c:v>0.20639650617791699</c:v>
                </c:pt>
                <c:pt idx="2065">
                  <c:v>0.20649650448517401</c:v>
                </c:pt>
                <c:pt idx="2066">
                  <c:v>0.20659650279243</c:v>
                </c:pt>
                <c:pt idx="2067">
                  <c:v>0.20669650109968701</c:v>
                </c:pt>
                <c:pt idx="2068">
                  <c:v>0.206796499406944</c:v>
                </c:pt>
                <c:pt idx="2069">
                  <c:v>0.20689649771420099</c:v>
                </c:pt>
                <c:pt idx="2070">
                  <c:v>0.206996496021457</c:v>
                </c:pt>
                <c:pt idx="2071">
                  <c:v>0.20709649432871399</c:v>
                </c:pt>
                <c:pt idx="2072">
                  <c:v>0.20719649263597101</c:v>
                </c:pt>
                <c:pt idx="2073">
                  <c:v>0.207296490943228</c:v>
                </c:pt>
                <c:pt idx="2074">
                  <c:v>0.20739648925048401</c:v>
                </c:pt>
                <c:pt idx="2075">
                  <c:v>0.207496487557741</c:v>
                </c:pt>
                <c:pt idx="2076">
                  <c:v>0.20759648586499799</c:v>
                </c:pt>
                <c:pt idx="2077">
                  <c:v>0.207696484172255</c:v>
                </c:pt>
                <c:pt idx="2078">
                  <c:v>0.20779648247951099</c:v>
                </c:pt>
                <c:pt idx="2079">
                  <c:v>0.20789648078676801</c:v>
                </c:pt>
                <c:pt idx="2080">
                  <c:v>0.20799647909402499</c:v>
                </c:pt>
                <c:pt idx="2081">
                  <c:v>0.20809647740128101</c:v>
                </c:pt>
                <c:pt idx="2082">
                  <c:v>0.208196475708538</c:v>
                </c:pt>
                <c:pt idx="2083">
                  <c:v>0.20829647401579501</c:v>
                </c:pt>
                <c:pt idx="2084">
                  <c:v>0.208396472323052</c:v>
                </c:pt>
                <c:pt idx="2085">
                  <c:v>0.20849647063030799</c:v>
                </c:pt>
                <c:pt idx="2086">
                  <c:v>0.208596468937565</c:v>
                </c:pt>
                <c:pt idx="2087">
                  <c:v>0.20869646724482199</c:v>
                </c:pt>
                <c:pt idx="2088">
                  <c:v>0.20879646555207901</c:v>
                </c:pt>
                <c:pt idx="2089">
                  <c:v>0.208896463859335</c:v>
                </c:pt>
                <c:pt idx="2090">
                  <c:v>0.20899646216659201</c:v>
                </c:pt>
                <c:pt idx="2091">
                  <c:v>0.209096460473849</c:v>
                </c:pt>
                <c:pt idx="2092">
                  <c:v>0.20919645878110599</c:v>
                </c:pt>
                <c:pt idx="2093">
                  <c:v>0.209296457088362</c:v>
                </c:pt>
                <c:pt idx="2094">
                  <c:v>0.20939645539561899</c:v>
                </c:pt>
                <c:pt idx="2095">
                  <c:v>0.20949645370287601</c:v>
                </c:pt>
                <c:pt idx="2096">
                  <c:v>0.20959645201013299</c:v>
                </c:pt>
                <c:pt idx="2097">
                  <c:v>0.20969645031738901</c:v>
                </c:pt>
                <c:pt idx="2098">
                  <c:v>0.209796448624646</c:v>
                </c:pt>
                <c:pt idx="2099">
                  <c:v>0.20989644693190301</c:v>
                </c:pt>
                <c:pt idx="2100">
                  <c:v>0.20999644523916</c:v>
                </c:pt>
                <c:pt idx="2101">
                  <c:v>0.21009644354641599</c:v>
                </c:pt>
                <c:pt idx="2102">
                  <c:v>0.21019644185367301</c:v>
                </c:pt>
                <c:pt idx="2103">
                  <c:v>0.21029644016092999</c:v>
                </c:pt>
                <c:pt idx="2104">
                  <c:v>0.21039643846818701</c:v>
                </c:pt>
                <c:pt idx="2105">
                  <c:v>0.210496436775443</c:v>
                </c:pt>
                <c:pt idx="2106">
                  <c:v>0.21059643508270001</c:v>
                </c:pt>
                <c:pt idx="2107">
                  <c:v>0.210696433389957</c:v>
                </c:pt>
                <c:pt idx="2108">
                  <c:v>0.21079643169721399</c:v>
                </c:pt>
                <c:pt idx="2109">
                  <c:v>0.21089643000447</c:v>
                </c:pt>
                <c:pt idx="2110">
                  <c:v>0.21099642831172699</c:v>
                </c:pt>
                <c:pt idx="2111">
                  <c:v>0.21109642661898401</c:v>
                </c:pt>
                <c:pt idx="2112">
                  <c:v>0.21119642492624099</c:v>
                </c:pt>
                <c:pt idx="2113">
                  <c:v>0.21129642323349701</c:v>
                </c:pt>
                <c:pt idx="2114">
                  <c:v>0.211396421540754</c:v>
                </c:pt>
                <c:pt idx="2115">
                  <c:v>0.21149641984801101</c:v>
                </c:pt>
                <c:pt idx="2116">
                  <c:v>0.211596418155267</c:v>
                </c:pt>
                <c:pt idx="2117">
                  <c:v>0.21169641646252399</c:v>
                </c:pt>
                <c:pt idx="2118">
                  <c:v>0.21179641476978101</c:v>
                </c:pt>
                <c:pt idx="2119">
                  <c:v>0.21189641307703799</c:v>
                </c:pt>
                <c:pt idx="2120">
                  <c:v>0.21199641138429401</c:v>
                </c:pt>
                <c:pt idx="2121">
                  <c:v>0.212096409691551</c:v>
                </c:pt>
                <c:pt idx="2122">
                  <c:v>0.21219640799880801</c:v>
                </c:pt>
                <c:pt idx="2123">
                  <c:v>0.212296406306065</c:v>
                </c:pt>
                <c:pt idx="2124">
                  <c:v>0.21239640461332099</c:v>
                </c:pt>
                <c:pt idx="2125">
                  <c:v>0.212496402920578</c:v>
                </c:pt>
                <c:pt idx="2126">
                  <c:v>0.21259640122783499</c:v>
                </c:pt>
                <c:pt idx="2127">
                  <c:v>0.21269639953509201</c:v>
                </c:pt>
                <c:pt idx="2128">
                  <c:v>0.212796397842348</c:v>
                </c:pt>
                <c:pt idx="2129">
                  <c:v>0.21289639614960501</c:v>
                </c:pt>
                <c:pt idx="2130">
                  <c:v>0.212996394456862</c:v>
                </c:pt>
                <c:pt idx="2131">
                  <c:v>0.21309639276411901</c:v>
                </c:pt>
                <c:pt idx="2132">
                  <c:v>0.213196391071375</c:v>
                </c:pt>
                <c:pt idx="2133">
                  <c:v>0.21329638937863199</c:v>
                </c:pt>
                <c:pt idx="2134">
                  <c:v>0.21339638768588901</c:v>
                </c:pt>
                <c:pt idx="2135">
                  <c:v>0.21349638599314599</c:v>
                </c:pt>
                <c:pt idx="2136">
                  <c:v>0.21359638430040201</c:v>
                </c:pt>
                <c:pt idx="2137">
                  <c:v>0.213696382607659</c:v>
                </c:pt>
                <c:pt idx="2138">
                  <c:v>0.21379638091491601</c:v>
                </c:pt>
                <c:pt idx="2139">
                  <c:v>0.213896379222173</c:v>
                </c:pt>
                <c:pt idx="2140">
                  <c:v>0.21399637752942899</c:v>
                </c:pt>
                <c:pt idx="2141">
                  <c:v>0.214096375836686</c:v>
                </c:pt>
                <c:pt idx="2142">
                  <c:v>0.21419637414394299</c:v>
                </c:pt>
                <c:pt idx="2143">
                  <c:v>0.21429637245120001</c:v>
                </c:pt>
                <c:pt idx="2144">
                  <c:v>0.214396370758456</c:v>
                </c:pt>
                <c:pt idx="2145">
                  <c:v>0.21449636906571301</c:v>
                </c:pt>
                <c:pt idx="2146">
                  <c:v>0.21459636737297</c:v>
                </c:pt>
                <c:pt idx="2147">
                  <c:v>0.21469636568022701</c:v>
                </c:pt>
                <c:pt idx="2148">
                  <c:v>0.214796363987483</c:v>
                </c:pt>
                <c:pt idx="2149">
                  <c:v>0.21489636229473999</c:v>
                </c:pt>
                <c:pt idx="2150">
                  <c:v>0.21499636060199701</c:v>
                </c:pt>
                <c:pt idx="2151">
                  <c:v>0.21509635890925299</c:v>
                </c:pt>
                <c:pt idx="2152">
                  <c:v>0.21519635721651001</c:v>
                </c:pt>
                <c:pt idx="2153">
                  <c:v>0.215296355523767</c:v>
                </c:pt>
                <c:pt idx="2154">
                  <c:v>0.21539635383102401</c:v>
                </c:pt>
                <c:pt idx="2155">
                  <c:v>0.21549635213828</c:v>
                </c:pt>
                <c:pt idx="2156">
                  <c:v>0.21559635044553699</c:v>
                </c:pt>
                <c:pt idx="2157">
                  <c:v>0.215696348752794</c:v>
                </c:pt>
                <c:pt idx="2158">
                  <c:v>0.21579634706005099</c:v>
                </c:pt>
                <c:pt idx="2159">
                  <c:v>0.21589634536730701</c:v>
                </c:pt>
                <c:pt idx="2160">
                  <c:v>0.215996343674564</c:v>
                </c:pt>
                <c:pt idx="2161">
                  <c:v>0.21609634198182101</c:v>
                </c:pt>
                <c:pt idx="2162">
                  <c:v>0.216196340289078</c:v>
                </c:pt>
                <c:pt idx="2163">
                  <c:v>0.21629633859633399</c:v>
                </c:pt>
                <c:pt idx="2164">
                  <c:v>0.216396336903591</c:v>
                </c:pt>
                <c:pt idx="2165">
                  <c:v>0.21649633521084799</c:v>
                </c:pt>
                <c:pt idx="2166">
                  <c:v>0.21659633351810501</c:v>
                </c:pt>
                <c:pt idx="2167">
                  <c:v>0.21669633182536099</c:v>
                </c:pt>
                <c:pt idx="2168">
                  <c:v>0.21679633013261801</c:v>
                </c:pt>
                <c:pt idx="2169">
                  <c:v>0.216896328439875</c:v>
                </c:pt>
                <c:pt idx="2170">
                  <c:v>0.21699632674713201</c:v>
                </c:pt>
                <c:pt idx="2171">
                  <c:v>0.217096325054388</c:v>
                </c:pt>
                <c:pt idx="2172">
                  <c:v>0.21719632336164499</c:v>
                </c:pt>
                <c:pt idx="2173">
                  <c:v>0.217296321668902</c:v>
                </c:pt>
                <c:pt idx="2174">
                  <c:v>0.21739631997615899</c:v>
                </c:pt>
                <c:pt idx="2175">
                  <c:v>0.21749631828341501</c:v>
                </c:pt>
                <c:pt idx="2176">
                  <c:v>0.217596316590672</c:v>
                </c:pt>
                <c:pt idx="2177">
                  <c:v>0.21769631489792901</c:v>
                </c:pt>
                <c:pt idx="2178">
                  <c:v>0.217796313205186</c:v>
                </c:pt>
                <c:pt idx="2179">
                  <c:v>0.21789631151244199</c:v>
                </c:pt>
                <c:pt idx="2180">
                  <c:v>0.217996309819699</c:v>
                </c:pt>
                <c:pt idx="2181">
                  <c:v>0.21809630812695599</c:v>
                </c:pt>
                <c:pt idx="2182">
                  <c:v>0.21819630643421201</c:v>
                </c:pt>
                <c:pt idx="2183">
                  <c:v>0.21829630474146899</c:v>
                </c:pt>
                <c:pt idx="2184">
                  <c:v>0.21839630304872601</c:v>
                </c:pt>
                <c:pt idx="2185">
                  <c:v>0.218496301355983</c:v>
                </c:pt>
                <c:pt idx="2186">
                  <c:v>0.21859629966323901</c:v>
                </c:pt>
                <c:pt idx="2187">
                  <c:v>0.218696297970496</c:v>
                </c:pt>
                <c:pt idx="2188">
                  <c:v>0.21879629627775299</c:v>
                </c:pt>
                <c:pt idx="2189">
                  <c:v>0.21889629458501</c:v>
                </c:pt>
                <c:pt idx="2190">
                  <c:v>0.21899629289226599</c:v>
                </c:pt>
                <c:pt idx="2191">
                  <c:v>0.21909629119952301</c:v>
                </c:pt>
                <c:pt idx="2192">
                  <c:v>0.21919628950678</c:v>
                </c:pt>
                <c:pt idx="2193">
                  <c:v>0.21929628781403701</c:v>
                </c:pt>
                <c:pt idx="2194">
                  <c:v>0.219396286121293</c:v>
                </c:pt>
                <c:pt idx="2195">
                  <c:v>0.21949628442854999</c:v>
                </c:pt>
                <c:pt idx="2196">
                  <c:v>0.219596282735807</c:v>
                </c:pt>
                <c:pt idx="2197">
                  <c:v>0.21969628104306399</c:v>
                </c:pt>
                <c:pt idx="2198">
                  <c:v>0.21979627935032001</c:v>
                </c:pt>
                <c:pt idx="2199">
                  <c:v>0.21989627765757699</c:v>
                </c:pt>
                <c:pt idx="2200">
                  <c:v>0.21999627596483401</c:v>
                </c:pt>
                <c:pt idx="2201">
                  <c:v>0.220096274272091</c:v>
                </c:pt>
                <c:pt idx="2202">
                  <c:v>0.22019627257934701</c:v>
                </c:pt>
                <c:pt idx="2203">
                  <c:v>0.220296270886604</c:v>
                </c:pt>
                <c:pt idx="2204">
                  <c:v>0.22039626919386099</c:v>
                </c:pt>
                <c:pt idx="2205">
                  <c:v>0.220496267501118</c:v>
                </c:pt>
                <c:pt idx="2206">
                  <c:v>0.22059626580837399</c:v>
                </c:pt>
                <c:pt idx="2207">
                  <c:v>0.22069626411563101</c:v>
                </c:pt>
                <c:pt idx="2208">
                  <c:v>0.220796262422888</c:v>
                </c:pt>
                <c:pt idx="2209">
                  <c:v>0.22089626073014501</c:v>
                </c:pt>
                <c:pt idx="2210">
                  <c:v>0.220996259037401</c:v>
                </c:pt>
                <c:pt idx="2211">
                  <c:v>0.22109625734465799</c:v>
                </c:pt>
                <c:pt idx="2212">
                  <c:v>0.221196255651915</c:v>
                </c:pt>
                <c:pt idx="2213">
                  <c:v>0.22129625395917199</c:v>
                </c:pt>
                <c:pt idx="2214">
                  <c:v>0.22139625226642801</c:v>
                </c:pt>
                <c:pt idx="2215">
                  <c:v>0.22149625057368499</c:v>
                </c:pt>
                <c:pt idx="2216">
                  <c:v>0.22159624888094201</c:v>
                </c:pt>
                <c:pt idx="2217">
                  <c:v>0.221696247188198</c:v>
                </c:pt>
                <c:pt idx="2218">
                  <c:v>0.22179624549545501</c:v>
                </c:pt>
                <c:pt idx="2219">
                  <c:v>0.221896243802712</c:v>
                </c:pt>
                <c:pt idx="2220">
                  <c:v>0.22199624210996899</c:v>
                </c:pt>
                <c:pt idx="2221">
                  <c:v>0.222096240417225</c:v>
                </c:pt>
                <c:pt idx="2222">
                  <c:v>0.22219623872448199</c:v>
                </c:pt>
                <c:pt idx="2223">
                  <c:v>0.22229623703173901</c:v>
                </c:pt>
                <c:pt idx="2224">
                  <c:v>0.222396235338996</c:v>
                </c:pt>
                <c:pt idx="2225">
                  <c:v>0.22249623364625201</c:v>
                </c:pt>
                <c:pt idx="2226">
                  <c:v>0.222596231953509</c:v>
                </c:pt>
                <c:pt idx="2227">
                  <c:v>0.22269623026076599</c:v>
                </c:pt>
                <c:pt idx="2228">
                  <c:v>0.222796228568023</c:v>
                </c:pt>
                <c:pt idx="2229">
                  <c:v>0.22289622687527899</c:v>
                </c:pt>
                <c:pt idx="2230">
                  <c:v>0.22299622518253601</c:v>
                </c:pt>
                <c:pt idx="2231">
                  <c:v>0.22309622348979299</c:v>
                </c:pt>
                <c:pt idx="2232">
                  <c:v>0.22319622179705001</c:v>
                </c:pt>
                <c:pt idx="2233">
                  <c:v>0.223296220104306</c:v>
                </c:pt>
                <c:pt idx="2234">
                  <c:v>0.22339621841156301</c:v>
                </c:pt>
                <c:pt idx="2235">
                  <c:v>0.22349621671882</c:v>
                </c:pt>
                <c:pt idx="2236">
                  <c:v>0.22359621502607699</c:v>
                </c:pt>
                <c:pt idx="2237">
                  <c:v>0.223696213333333</c:v>
                </c:pt>
                <c:pt idx="2238">
                  <c:v>0.22379621164058999</c:v>
                </c:pt>
                <c:pt idx="2239">
                  <c:v>0.22389620994784701</c:v>
                </c:pt>
                <c:pt idx="2240">
                  <c:v>0.223996208255104</c:v>
                </c:pt>
                <c:pt idx="2241">
                  <c:v>0.22409620656236001</c:v>
                </c:pt>
                <c:pt idx="2242">
                  <c:v>0.224196204869617</c:v>
                </c:pt>
                <c:pt idx="2243">
                  <c:v>0.22429620317687399</c:v>
                </c:pt>
                <c:pt idx="2244">
                  <c:v>0.224396201484131</c:v>
                </c:pt>
                <c:pt idx="2245">
                  <c:v>0.22449619979138699</c:v>
                </c:pt>
                <c:pt idx="2246">
                  <c:v>0.22459619809864401</c:v>
                </c:pt>
                <c:pt idx="2247">
                  <c:v>0.22469619640590099</c:v>
                </c:pt>
                <c:pt idx="2248">
                  <c:v>0.22479619471315801</c:v>
                </c:pt>
                <c:pt idx="2249">
                  <c:v>0.224896193020414</c:v>
                </c:pt>
                <c:pt idx="2250">
                  <c:v>0.22499619132767101</c:v>
                </c:pt>
                <c:pt idx="2251">
                  <c:v>0.225096189634928</c:v>
                </c:pt>
                <c:pt idx="2252">
                  <c:v>0.22519618794218399</c:v>
                </c:pt>
                <c:pt idx="2253">
                  <c:v>0.22529618624944101</c:v>
                </c:pt>
                <c:pt idx="2254">
                  <c:v>0.22539618455669799</c:v>
                </c:pt>
                <c:pt idx="2255">
                  <c:v>0.22549618286395501</c:v>
                </c:pt>
                <c:pt idx="2256">
                  <c:v>0.225596181171211</c:v>
                </c:pt>
                <c:pt idx="2257">
                  <c:v>0.22569617947846801</c:v>
                </c:pt>
                <c:pt idx="2258">
                  <c:v>0.225796177785725</c:v>
                </c:pt>
                <c:pt idx="2259">
                  <c:v>0.22589617609298199</c:v>
                </c:pt>
                <c:pt idx="2260">
                  <c:v>0.225996174400238</c:v>
                </c:pt>
                <c:pt idx="2261">
                  <c:v>0.22609617270749499</c:v>
                </c:pt>
                <c:pt idx="2262">
                  <c:v>0.22619617101475201</c:v>
                </c:pt>
                <c:pt idx="2263">
                  <c:v>0.22629616932200899</c:v>
                </c:pt>
                <c:pt idx="2264">
                  <c:v>0.22639616762926501</c:v>
                </c:pt>
                <c:pt idx="2265">
                  <c:v>0.226496165936522</c:v>
                </c:pt>
                <c:pt idx="2266">
                  <c:v>0.22659616424377901</c:v>
                </c:pt>
                <c:pt idx="2267">
                  <c:v>0.226696162551036</c:v>
                </c:pt>
                <c:pt idx="2268">
                  <c:v>0.22679616085829199</c:v>
                </c:pt>
                <c:pt idx="2269">
                  <c:v>0.22689615916554901</c:v>
                </c:pt>
                <c:pt idx="2270">
                  <c:v>0.22699615747280599</c:v>
                </c:pt>
                <c:pt idx="2271">
                  <c:v>0.22709615578006301</c:v>
                </c:pt>
                <c:pt idx="2272">
                  <c:v>0.227196154087319</c:v>
                </c:pt>
                <c:pt idx="2273">
                  <c:v>0.22729615239457601</c:v>
                </c:pt>
                <c:pt idx="2274">
                  <c:v>0.227396150701833</c:v>
                </c:pt>
                <c:pt idx="2275">
                  <c:v>0.22749614900908999</c:v>
                </c:pt>
                <c:pt idx="2276">
                  <c:v>0.227596147316346</c:v>
                </c:pt>
                <c:pt idx="2277">
                  <c:v>0.22769614562360299</c:v>
                </c:pt>
                <c:pt idx="2278">
                  <c:v>0.22779614393086001</c:v>
                </c:pt>
                <c:pt idx="2279">
                  <c:v>0.22789614223811699</c:v>
                </c:pt>
                <c:pt idx="2280">
                  <c:v>0.22799614054537301</c:v>
                </c:pt>
                <c:pt idx="2281">
                  <c:v>0.22809613885263</c:v>
                </c:pt>
                <c:pt idx="2282">
                  <c:v>0.22819613715988701</c:v>
                </c:pt>
                <c:pt idx="2283">
                  <c:v>0.228296135467144</c:v>
                </c:pt>
                <c:pt idx="2284">
                  <c:v>0.22839613377439999</c:v>
                </c:pt>
                <c:pt idx="2285">
                  <c:v>0.22849613208165701</c:v>
                </c:pt>
                <c:pt idx="2286">
                  <c:v>0.22859613038891399</c:v>
                </c:pt>
                <c:pt idx="2287">
                  <c:v>0.22869612869617001</c:v>
                </c:pt>
                <c:pt idx="2288">
                  <c:v>0.228796127003427</c:v>
                </c:pt>
                <c:pt idx="2289">
                  <c:v>0.22889612531068401</c:v>
                </c:pt>
                <c:pt idx="2290">
                  <c:v>0.228996123617941</c:v>
                </c:pt>
                <c:pt idx="2291">
                  <c:v>0.22909612192519699</c:v>
                </c:pt>
                <c:pt idx="2292">
                  <c:v>0.229196120232454</c:v>
                </c:pt>
                <c:pt idx="2293">
                  <c:v>0.22929611853971099</c:v>
                </c:pt>
                <c:pt idx="2294">
                  <c:v>0.22939611684696801</c:v>
                </c:pt>
                <c:pt idx="2295">
                  <c:v>0.229496115154224</c:v>
                </c:pt>
                <c:pt idx="2296">
                  <c:v>0.22959611346148101</c:v>
                </c:pt>
                <c:pt idx="2297">
                  <c:v>0.229696111768738</c:v>
                </c:pt>
                <c:pt idx="2298">
                  <c:v>0.22979611007599501</c:v>
                </c:pt>
                <c:pt idx="2299">
                  <c:v>0.229896108383251</c:v>
                </c:pt>
                <c:pt idx="2300">
                  <c:v>0.22999610669050799</c:v>
                </c:pt>
                <c:pt idx="2301">
                  <c:v>0.23009610499776501</c:v>
                </c:pt>
                <c:pt idx="2302">
                  <c:v>0.23019610330502199</c:v>
                </c:pt>
                <c:pt idx="2303">
                  <c:v>0.23029610161227801</c:v>
                </c:pt>
                <c:pt idx="2304">
                  <c:v>0.230396099919535</c:v>
                </c:pt>
                <c:pt idx="2305">
                  <c:v>0.23049609822679201</c:v>
                </c:pt>
                <c:pt idx="2306">
                  <c:v>0.230596096534049</c:v>
                </c:pt>
                <c:pt idx="2307">
                  <c:v>0.23069609484130499</c:v>
                </c:pt>
                <c:pt idx="2308">
                  <c:v>0.230796093148562</c:v>
                </c:pt>
                <c:pt idx="2309">
                  <c:v>0.23089609145581899</c:v>
                </c:pt>
                <c:pt idx="2310">
                  <c:v>0.23099608976307601</c:v>
                </c:pt>
                <c:pt idx="2311">
                  <c:v>0.231096088070332</c:v>
                </c:pt>
                <c:pt idx="2312">
                  <c:v>0.23119608637758901</c:v>
                </c:pt>
                <c:pt idx="2313">
                  <c:v>0.231296084684846</c:v>
                </c:pt>
                <c:pt idx="2314">
                  <c:v>0.23139608299210301</c:v>
                </c:pt>
                <c:pt idx="2315">
                  <c:v>0.231496081299359</c:v>
                </c:pt>
                <c:pt idx="2316">
                  <c:v>0.23159607960661599</c:v>
                </c:pt>
                <c:pt idx="2317">
                  <c:v>0.23169607791387301</c:v>
                </c:pt>
                <c:pt idx="2318">
                  <c:v>0.23179607622112899</c:v>
                </c:pt>
                <c:pt idx="2319">
                  <c:v>0.23189607452838601</c:v>
                </c:pt>
                <c:pt idx="2320">
                  <c:v>0.231996072835643</c:v>
                </c:pt>
                <c:pt idx="2321">
                  <c:v>0.23209607114290001</c:v>
                </c:pt>
                <c:pt idx="2322">
                  <c:v>0.232196069450156</c:v>
                </c:pt>
                <c:pt idx="2323">
                  <c:v>0.23229606775741299</c:v>
                </c:pt>
                <c:pt idx="2324">
                  <c:v>0.23239606606467</c:v>
                </c:pt>
                <c:pt idx="2325">
                  <c:v>0.23249606437192699</c:v>
                </c:pt>
                <c:pt idx="2326">
                  <c:v>0.23259606267918301</c:v>
                </c:pt>
                <c:pt idx="2327">
                  <c:v>0.23269606098644</c:v>
                </c:pt>
                <c:pt idx="2328">
                  <c:v>0.23279605929369701</c:v>
                </c:pt>
                <c:pt idx="2329">
                  <c:v>0.232896057600954</c:v>
                </c:pt>
                <c:pt idx="2330">
                  <c:v>0.23299605590820999</c:v>
                </c:pt>
                <c:pt idx="2331">
                  <c:v>0.233096054215467</c:v>
                </c:pt>
                <c:pt idx="2332">
                  <c:v>0.23319605252272399</c:v>
                </c:pt>
                <c:pt idx="2333">
                  <c:v>0.23329605082998101</c:v>
                </c:pt>
                <c:pt idx="2334">
                  <c:v>0.23339604913723699</c:v>
                </c:pt>
                <c:pt idx="2335">
                  <c:v>0.23349604744449401</c:v>
                </c:pt>
                <c:pt idx="2336">
                  <c:v>0.233596045751751</c:v>
                </c:pt>
                <c:pt idx="2337">
                  <c:v>0.23369604405900801</c:v>
                </c:pt>
                <c:pt idx="2338">
                  <c:v>0.233796042366264</c:v>
                </c:pt>
                <c:pt idx="2339">
                  <c:v>0.23389604067352099</c:v>
                </c:pt>
                <c:pt idx="2340">
                  <c:v>0.233996038980778</c:v>
                </c:pt>
                <c:pt idx="2341">
                  <c:v>0.23409603728803499</c:v>
                </c:pt>
                <c:pt idx="2342">
                  <c:v>0.23419603559529101</c:v>
                </c:pt>
                <c:pt idx="2343">
                  <c:v>0.234296033902548</c:v>
                </c:pt>
                <c:pt idx="2344">
                  <c:v>0.23439603220980501</c:v>
                </c:pt>
                <c:pt idx="2345">
                  <c:v>0.234496030517062</c:v>
                </c:pt>
                <c:pt idx="2346">
                  <c:v>0.23459602882431799</c:v>
                </c:pt>
                <c:pt idx="2347">
                  <c:v>0.234696027131575</c:v>
                </c:pt>
                <c:pt idx="2348">
                  <c:v>0.23479602543883199</c:v>
                </c:pt>
                <c:pt idx="2349">
                  <c:v>0.23489602374608901</c:v>
                </c:pt>
                <c:pt idx="2350">
                  <c:v>0.23499602205334499</c:v>
                </c:pt>
                <c:pt idx="2351">
                  <c:v>0.23509602036060201</c:v>
                </c:pt>
                <c:pt idx="2352">
                  <c:v>0.235196018667859</c:v>
                </c:pt>
                <c:pt idx="2353">
                  <c:v>0.23529601697511601</c:v>
                </c:pt>
                <c:pt idx="2354">
                  <c:v>0.235396015282372</c:v>
                </c:pt>
                <c:pt idx="2355">
                  <c:v>0.23549601358962899</c:v>
                </c:pt>
                <c:pt idx="2356">
                  <c:v>0.235596011896886</c:v>
                </c:pt>
                <c:pt idx="2357">
                  <c:v>0.23569601020414199</c:v>
                </c:pt>
                <c:pt idx="2358">
                  <c:v>0.23579600851139901</c:v>
                </c:pt>
                <c:pt idx="2359">
                  <c:v>0.235896006818656</c:v>
                </c:pt>
                <c:pt idx="2360">
                  <c:v>0.23599600512591301</c:v>
                </c:pt>
                <c:pt idx="2361">
                  <c:v>0.236096003433169</c:v>
                </c:pt>
                <c:pt idx="2362">
                  <c:v>0.23619600174042599</c:v>
                </c:pt>
                <c:pt idx="2363">
                  <c:v>0.236296000047683</c:v>
                </c:pt>
                <c:pt idx="2364">
                  <c:v>0.23639599835493999</c:v>
                </c:pt>
                <c:pt idx="2365">
                  <c:v>0.23649599666219601</c:v>
                </c:pt>
                <c:pt idx="2366">
                  <c:v>0.23659599496945299</c:v>
                </c:pt>
                <c:pt idx="2367">
                  <c:v>0.23669599327671001</c:v>
                </c:pt>
                <c:pt idx="2368">
                  <c:v>0.236795991583967</c:v>
                </c:pt>
                <c:pt idx="2369">
                  <c:v>0.23689598989122301</c:v>
                </c:pt>
                <c:pt idx="2370">
                  <c:v>0.23699598819848</c:v>
                </c:pt>
                <c:pt idx="2371">
                  <c:v>0.23709598650573699</c:v>
                </c:pt>
                <c:pt idx="2372">
                  <c:v>0.237195984812994</c:v>
                </c:pt>
                <c:pt idx="2373">
                  <c:v>0.23729598312024999</c:v>
                </c:pt>
                <c:pt idx="2374">
                  <c:v>0.23739598142750701</c:v>
                </c:pt>
                <c:pt idx="2375">
                  <c:v>0.237495979734764</c:v>
                </c:pt>
                <c:pt idx="2376">
                  <c:v>0.23759597804202101</c:v>
                </c:pt>
                <c:pt idx="2377">
                  <c:v>0.237695976349277</c:v>
                </c:pt>
                <c:pt idx="2378">
                  <c:v>0.23779597465653399</c:v>
                </c:pt>
                <c:pt idx="2379">
                  <c:v>0.237895972963791</c:v>
                </c:pt>
                <c:pt idx="2380">
                  <c:v>0.23799597127104799</c:v>
                </c:pt>
                <c:pt idx="2381">
                  <c:v>0.23809596957830401</c:v>
                </c:pt>
                <c:pt idx="2382">
                  <c:v>0.23819596788556099</c:v>
                </c:pt>
                <c:pt idx="2383">
                  <c:v>0.23829596619281801</c:v>
                </c:pt>
                <c:pt idx="2384">
                  <c:v>0.238395964500074</c:v>
                </c:pt>
                <c:pt idx="2385">
                  <c:v>0.23849596280733101</c:v>
                </c:pt>
                <c:pt idx="2386">
                  <c:v>0.238595961114588</c:v>
                </c:pt>
                <c:pt idx="2387">
                  <c:v>0.23869595942184499</c:v>
                </c:pt>
                <c:pt idx="2388">
                  <c:v>0.238795957729101</c:v>
                </c:pt>
                <c:pt idx="2389">
                  <c:v>0.23889595603635799</c:v>
                </c:pt>
                <c:pt idx="2390">
                  <c:v>0.23899595434361501</c:v>
                </c:pt>
                <c:pt idx="2391">
                  <c:v>0.239095952650872</c:v>
                </c:pt>
                <c:pt idx="2392">
                  <c:v>0.23919595095812801</c:v>
                </c:pt>
                <c:pt idx="2393">
                  <c:v>0.239295949265385</c:v>
                </c:pt>
                <c:pt idx="2394">
                  <c:v>0.23939594757264199</c:v>
                </c:pt>
                <c:pt idx="2395">
                  <c:v>0.239495945879899</c:v>
                </c:pt>
                <c:pt idx="2396">
                  <c:v>0.23959594418715499</c:v>
                </c:pt>
                <c:pt idx="2397">
                  <c:v>0.23969594249441201</c:v>
                </c:pt>
                <c:pt idx="2398">
                  <c:v>0.23979594080166899</c:v>
                </c:pt>
                <c:pt idx="2399">
                  <c:v>0.23989593910892601</c:v>
                </c:pt>
                <c:pt idx="2400">
                  <c:v>0.239995937416182</c:v>
                </c:pt>
                <c:pt idx="2401">
                  <c:v>0.24009593572343901</c:v>
                </c:pt>
                <c:pt idx="2402">
                  <c:v>0.240195934030696</c:v>
                </c:pt>
                <c:pt idx="2403">
                  <c:v>0.24029593233795299</c:v>
                </c:pt>
                <c:pt idx="2404">
                  <c:v>0.24039593064520901</c:v>
                </c:pt>
                <c:pt idx="2405">
                  <c:v>0.24049592895246599</c:v>
                </c:pt>
                <c:pt idx="2406">
                  <c:v>0.24059592725972301</c:v>
                </c:pt>
                <c:pt idx="2407">
                  <c:v>0.24069592556698</c:v>
                </c:pt>
                <c:pt idx="2408">
                  <c:v>0.24079592387423601</c:v>
                </c:pt>
                <c:pt idx="2409">
                  <c:v>0.240895922181493</c:v>
                </c:pt>
                <c:pt idx="2410">
                  <c:v>0.24099592048874999</c:v>
                </c:pt>
                <c:pt idx="2411">
                  <c:v>0.241095918796007</c:v>
                </c:pt>
                <c:pt idx="2412">
                  <c:v>0.24119591710326299</c:v>
                </c:pt>
                <c:pt idx="2413">
                  <c:v>0.24129591541052001</c:v>
                </c:pt>
                <c:pt idx="2414">
                  <c:v>0.24139591371777699</c:v>
                </c:pt>
                <c:pt idx="2415">
                  <c:v>0.24149591202503401</c:v>
                </c:pt>
                <c:pt idx="2416">
                  <c:v>0.24159591033229</c:v>
                </c:pt>
                <c:pt idx="2417">
                  <c:v>0.24169590863954701</c:v>
                </c:pt>
                <c:pt idx="2418">
                  <c:v>0.241795906946804</c:v>
                </c:pt>
                <c:pt idx="2419">
                  <c:v>0.24189590525406099</c:v>
                </c:pt>
                <c:pt idx="2420">
                  <c:v>0.24199590356131701</c:v>
                </c:pt>
                <c:pt idx="2421">
                  <c:v>0.24209590186857399</c:v>
                </c:pt>
                <c:pt idx="2422">
                  <c:v>0.24219590017583101</c:v>
                </c:pt>
                <c:pt idx="2423">
                  <c:v>0.242295898483087</c:v>
                </c:pt>
                <c:pt idx="2424">
                  <c:v>0.24239589679034401</c:v>
                </c:pt>
                <c:pt idx="2425">
                  <c:v>0.242495895097601</c:v>
                </c:pt>
                <c:pt idx="2426">
                  <c:v>0.24259589340485799</c:v>
                </c:pt>
                <c:pt idx="2427">
                  <c:v>0.242695891712114</c:v>
                </c:pt>
                <c:pt idx="2428">
                  <c:v>0.24279589001937099</c:v>
                </c:pt>
                <c:pt idx="2429">
                  <c:v>0.24289588832662801</c:v>
                </c:pt>
                <c:pt idx="2430">
                  <c:v>0.24299588663388499</c:v>
                </c:pt>
                <c:pt idx="2431">
                  <c:v>0.24309588494114101</c:v>
                </c:pt>
                <c:pt idx="2432">
                  <c:v>0.243195883248398</c:v>
                </c:pt>
                <c:pt idx="2433">
                  <c:v>0.24329588155565501</c:v>
                </c:pt>
                <c:pt idx="2434">
                  <c:v>0.243395879862912</c:v>
                </c:pt>
                <c:pt idx="2435">
                  <c:v>0.24349587817016799</c:v>
                </c:pt>
                <c:pt idx="2436">
                  <c:v>0.24359587647742501</c:v>
                </c:pt>
                <c:pt idx="2437">
                  <c:v>0.24369587478468199</c:v>
                </c:pt>
                <c:pt idx="2438">
                  <c:v>0.24379587309193901</c:v>
                </c:pt>
                <c:pt idx="2439">
                  <c:v>0.243895871399195</c:v>
                </c:pt>
                <c:pt idx="2440">
                  <c:v>0.24399586970645201</c:v>
                </c:pt>
                <c:pt idx="2441">
                  <c:v>0.244095868013709</c:v>
                </c:pt>
                <c:pt idx="2442">
                  <c:v>0.24419586632096599</c:v>
                </c:pt>
                <c:pt idx="2443">
                  <c:v>0.244295864628222</c:v>
                </c:pt>
                <c:pt idx="2444">
                  <c:v>0.24439586293547899</c:v>
                </c:pt>
                <c:pt idx="2445">
                  <c:v>0.24449586124273601</c:v>
                </c:pt>
                <c:pt idx="2446">
                  <c:v>0.24459585954999299</c:v>
                </c:pt>
                <c:pt idx="2447">
                  <c:v>0.24469585785724901</c:v>
                </c:pt>
                <c:pt idx="2448">
                  <c:v>0.244795856164506</c:v>
                </c:pt>
                <c:pt idx="2449">
                  <c:v>0.24489585447176301</c:v>
                </c:pt>
                <c:pt idx="2450">
                  <c:v>0.24499585277902</c:v>
                </c:pt>
                <c:pt idx="2451">
                  <c:v>0.24509585108627599</c:v>
                </c:pt>
                <c:pt idx="2452">
                  <c:v>0.24519584939353301</c:v>
                </c:pt>
                <c:pt idx="2453">
                  <c:v>0.24529584770078999</c:v>
                </c:pt>
                <c:pt idx="2454">
                  <c:v>0.24539584600804701</c:v>
                </c:pt>
                <c:pt idx="2455">
                  <c:v>0.245495844315303</c:v>
                </c:pt>
                <c:pt idx="2456">
                  <c:v>0.24559584262256001</c:v>
                </c:pt>
                <c:pt idx="2457">
                  <c:v>0.245695840929817</c:v>
                </c:pt>
                <c:pt idx="2458">
                  <c:v>0.24579583923707299</c:v>
                </c:pt>
                <c:pt idx="2459">
                  <c:v>0.24589583754433</c:v>
                </c:pt>
                <c:pt idx="2460">
                  <c:v>0.24599583585158699</c:v>
                </c:pt>
                <c:pt idx="2461">
                  <c:v>0.24609583415884401</c:v>
                </c:pt>
                <c:pt idx="2462">
                  <c:v>0.2461958324661</c:v>
                </c:pt>
                <c:pt idx="2463">
                  <c:v>0.24629583077335701</c:v>
                </c:pt>
                <c:pt idx="2464">
                  <c:v>0.246395829080614</c:v>
                </c:pt>
                <c:pt idx="2465">
                  <c:v>0.24649582738787101</c:v>
                </c:pt>
                <c:pt idx="2466">
                  <c:v>0.246595825695127</c:v>
                </c:pt>
                <c:pt idx="2467">
                  <c:v>0.24669582400238399</c:v>
                </c:pt>
                <c:pt idx="2468">
                  <c:v>0.24679582230964101</c:v>
                </c:pt>
                <c:pt idx="2469">
                  <c:v>0.24689582061689799</c:v>
                </c:pt>
                <c:pt idx="2470">
                  <c:v>0.24699581892415401</c:v>
                </c:pt>
                <c:pt idx="2471">
                  <c:v>0.247095817231411</c:v>
                </c:pt>
                <c:pt idx="2472">
                  <c:v>0.24719581553866801</c:v>
                </c:pt>
                <c:pt idx="2473">
                  <c:v>0.247295813845925</c:v>
                </c:pt>
                <c:pt idx="2474">
                  <c:v>0.24739581215318099</c:v>
                </c:pt>
                <c:pt idx="2475">
                  <c:v>0.247495810460438</c:v>
                </c:pt>
                <c:pt idx="2476">
                  <c:v>0.24759580876769499</c:v>
                </c:pt>
                <c:pt idx="2477">
                  <c:v>0.24769580707495201</c:v>
                </c:pt>
                <c:pt idx="2478">
                  <c:v>0.247795805382208</c:v>
                </c:pt>
                <c:pt idx="2479">
                  <c:v>0.24789580368946501</c:v>
                </c:pt>
                <c:pt idx="2480">
                  <c:v>0.247995801996722</c:v>
                </c:pt>
                <c:pt idx="2481">
                  <c:v>0.24809580030397901</c:v>
                </c:pt>
                <c:pt idx="2482">
                  <c:v>0.248195798611235</c:v>
                </c:pt>
                <c:pt idx="2483">
                  <c:v>0.24829579691849199</c:v>
                </c:pt>
                <c:pt idx="2484">
                  <c:v>0.24839579522574901</c:v>
                </c:pt>
                <c:pt idx="2485">
                  <c:v>0.24849579353300499</c:v>
                </c:pt>
                <c:pt idx="2486">
                  <c:v>0.24859579184026201</c:v>
                </c:pt>
                <c:pt idx="2487">
                  <c:v>0.248695790147519</c:v>
                </c:pt>
                <c:pt idx="2488">
                  <c:v>0.24879578845477601</c:v>
                </c:pt>
                <c:pt idx="2489">
                  <c:v>0.248895786762032</c:v>
                </c:pt>
                <c:pt idx="2490">
                  <c:v>0.24899578506928899</c:v>
                </c:pt>
                <c:pt idx="2491">
                  <c:v>0.249095783376546</c:v>
                </c:pt>
                <c:pt idx="2492">
                  <c:v>0.24919578168380299</c:v>
                </c:pt>
                <c:pt idx="2493">
                  <c:v>0.24929577999105901</c:v>
                </c:pt>
                <c:pt idx="2494">
                  <c:v>0.249395778298316</c:v>
                </c:pt>
                <c:pt idx="2495">
                  <c:v>0.24949577660557301</c:v>
                </c:pt>
                <c:pt idx="2496">
                  <c:v>0.24959577491283</c:v>
                </c:pt>
                <c:pt idx="2497">
                  <c:v>0.24969577322008599</c:v>
                </c:pt>
                <c:pt idx="2498">
                  <c:v>0.249795771527343</c:v>
                </c:pt>
                <c:pt idx="2499">
                  <c:v>0.24989576983459999</c:v>
                </c:pt>
                <c:pt idx="2500">
                  <c:v>0.24999576814185701</c:v>
                </c:pt>
                <c:pt idx="2501">
                  <c:v>0.25009576644911302</c:v>
                </c:pt>
                <c:pt idx="2502">
                  <c:v>0.25019576475637001</c:v>
                </c:pt>
                <c:pt idx="2503">
                  <c:v>0.250295763063627</c:v>
                </c:pt>
                <c:pt idx="2504">
                  <c:v>0.25039576137088398</c:v>
                </c:pt>
                <c:pt idx="2505">
                  <c:v>0.25049575967813997</c:v>
                </c:pt>
                <c:pt idx="2506">
                  <c:v>0.25059575798539702</c:v>
                </c:pt>
                <c:pt idx="2507">
                  <c:v>0.250695756292654</c:v>
                </c:pt>
                <c:pt idx="2508">
                  <c:v>0.25079575459991099</c:v>
                </c:pt>
                <c:pt idx="2509">
                  <c:v>0.25089575290716698</c:v>
                </c:pt>
                <c:pt idx="2510">
                  <c:v>0.25099575121442402</c:v>
                </c:pt>
                <c:pt idx="2511">
                  <c:v>0.25109574952168101</c:v>
                </c:pt>
                <c:pt idx="2512">
                  <c:v>0.251195747828938</c:v>
                </c:pt>
                <c:pt idx="2513">
                  <c:v>0.25129574613619399</c:v>
                </c:pt>
                <c:pt idx="2514">
                  <c:v>0.25139574444345097</c:v>
                </c:pt>
                <c:pt idx="2515">
                  <c:v>0.25149574275070802</c:v>
                </c:pt>
                <c:pt idx="2516">
                  <c:v>0.25159574105796501</c:v>
                </c:pt>
                <c:pt idx="2517">
                  <c:v>0.25169573936522099</c:v>
                </c:pt>
                <c:pt idx="2518">
                  <c:v>0.25179573767247798</c:v>
                </c:pt>
                <c:pt idx="2519">
                  <c:v>0.25189573597973502</c:v>
                </c:pt>
                <c:pt idx="2520">
                  <c:v>0.25199573428699201</c:v>
                </c:pt>
                <c:pt idx="2521">
                  <c:v>0.252095732594248</c:v>
                </c:pt>
                <c:pt idx="2522">
                  <c:v>0.25219573090150499</c:v>
                </c:pt>
                <c:pt idx="2523">
                  <c:v>0.25229572920876198</c:v>
                </c:pt>
                <c:pt idx="2524">
                  <c:v>0.25239572751601802</c:v>
                </c:pt>
                <c:pt idx="2525">
                  <c:v>0.25249572582327501</c:v>
                </c:pt>
                <c:pt idx="2526">
                  <c:v>0.252595724130532</c:v>
                </c:pt>
                <c:pt idx="2527">
                  <c:v>0.25269572243778898</c:v>
                </c:pt>
                <c:pt idx="2528">
                  <c:v>0.25279572074504503</c:v>
                </c:pt>
                <c:pt idx="2529">
                  <c:v>0.25289571905230201</c:v>
                </c:pt>
                <c:pt idx="2530">
                  <c:v>0.252995717359559</c:v>
                </c:pt>
                <c:pt idx="2531">
                  <c:v>0.25309571566681599</c:v>
                </c:pt>
                <c:pt idx="2532">
                  <c:v>0.25319571397407198</c:v>
                </c:pt>
                <c:pt idx="2533">
                  <c:v>0.25329571228132902</c:v>
                </c:pt>
                <c:pt idx="2534">
                  <c:v>0.25339571058858601</c:v>
                </c:pt>
                <c:pt idx="2535">
                  <c:v>0.253495708895843</c:v>
                </c:pt>
                <c:pt idx="2536">
                  <c:v>0.25359570720309899</c:v>
                </c:pt>
                <c:pt idx="2537">
                  <c:v>0.25369570551035597</c:v>
                </c:pt>
                <c:pt idx="2538">
                  <c:v>0.25379570381761302</c:v>
                </c:pt>
                <c:pt idx="2539">
                  <c:v>0.25389570212487</c:v>
                </c:pt>
                <c:pt idx="2540">
                  <c:v>0.25399570043212599</c:v>
                </c:pt>
                <c:pt idx="2541">
                  <c:v>0.25409569873938298</c:v>
                </c:pt>
                <c:pt idx="2542">
                  <c:v>0.25419569704664002</c:v>
                </c:pt>
                <c:pt idx="2543">
                  <c:v>0.25429569535389701</c:v>
                </c:pt>
                <c:pt idx="2544">
                  <c:v>0.254395693661153</c:v>
                </c:pt>
                <c:pt idx="2545">
                  <c:v>0.25449569196840999</c:v>
                </c:pt>
                <c:pt idx="2546">
                  <c:v>0.25459569027566697</c:v>
                </c:pt>
                <c:pt idx="2547">
                  <c:v>0.25469568858292402</c:v>
                </c:pt>
                <c:pt idx="2548">
                  <c:v>0.25479568689018001</c:v>
                </c:pt>
                <c:pt idx="2549">
                  <c:v>0.25489568519743699</c:v>
                </c:pt>
                <c:pt idx="2550">
                  <c:v>0.25499568350469398</c:v>
                </c:pt>
                <c:pt idx="2551">
                  <c:v>0.25509568181195102</c:v>
                </c:pt>
                <c:pt idx="2552">
                  <c:v>0.25519568011920701</c:v>
                </c:pt>
                <c:pt idx="2553">
                  <c:v>0.255295678426464</c:v>
                </c:pt>
                <c:pt idx="2554">
                  <c:v>0.25539567673372099</c:v>
                </c:pt>
                <c:pt idx="2555">
                  <c:v>0.25549567504097798</c:v>
                </c:pt>
                <c:pt idx="2556">
                  <c:v>0.25559567334823402</c:v>
                </c:pt>
                <c:pt idx="2557">
                  <c:v>0.25569567165549101</c:v>
                </c:pt>
                <c:pt idx="2558">
                  <c:v>0.255795669962748</c:v>
                </c:pt>
                <c:pt idx="2559">
                  <c:v>0.25589566827000398</c:v>
                </c:pt>
                <c:pt idx="2560">
                  <c:v>0.25599566657726103</c:v>
                </c:pt>
                <c:pt idx="2561">
                  <c:v>0.25609566488451802</c:v>
                </c:pt>
                <c:pt idx="2562">
                  <c:v>0.256195663191775</c:v>
                </c:pt>
                <c:pt idx="2563">
                  <c:v>0.25629566149903099</c:v>
                </c:pt>
                <c:pt idx="2564">
                  <c:v>0.25639565980628798</c:v>
                </c:pt>
                <c:pt idx="2565">
                  <c:v>0.25649565811354502</c:v>
                </c:pt>
                <c:pt idx="2566">
                  <c:v>0.25659565642080201</c:v>
                </c:pt>
                <c:pt idx="2567">
                  <c:v>0.256695654728058</c:v>
                </c:pt>
                <c:pt idx="2568">
                  <c:v>0.25679565303531499</c:v>
                </c:pt>
                <c:pt idx="2569">
                  <c:v>0.25689565134257197</c:v>
                </c:pt>
                <c:pt idx="2570">
                  <c:v>0.25699564964982902</c:v>
                </c:pt>
                <c:pt idx="2571">
                  <c:v>0.25709564795708501</c:v>
                </c:pt>
                <c:pt idx="2572">
                  <c:v>0.25719564626434199</c:v>
                </c:pt>
                <c:pt idx="2573">
                  <c:v>0.25729564457159898</c:v>
                </c:pt>
                <c:pt idx="2574">
                  <c:v>0.25739564287885602</c:v>
                </c:pt>
                <c:pt idx="2575">
                  <c:v>0.25749564118611201</c:v>
                </c:pt>
                <c:pt idx="2576">
                  <c:v>0.257595639493369</c:v>
                </c:pt>
                <c:pt idx="2577">
                  <c:v>0.25769563780062599</c:v>
                </c:pt>
                <c:pt idx="2578">
                  <c:v>0.25779563610788298</c:v>
                </c:pt>
                <c:pt idx="2579">
                  <c:v>0.25789563441513902</c:v>
                </c:pt>
                <c:pt idx="2580">
                  <c:v>0.25799563272239601</c:v>
                </c:pt>
                <c:pt idx="2581">
                  <c:v>0.25809563102965299</c:v>
                </c:pt>
                <c:pt idx="2582">
                  <c:v>0.25819562933690998</c:v>
                </c:pt>
                <c:pt idx="2583">
                  <c:v>0.25829562764416603</c:v>
                </c:pt>
                <c:pt idx="2584">
                  <c:v>0.25839562595142301</c:v>
                </c:pt>
                <c:pt idx="2585">
                  <c:v>0.25849562425868</c:v>
                </c:pt>
                <c:pt idx="2586">
                  <c:v>0.25859562256593599</c:v>
                </c:pt>
                <c:pt idx="2587">
                  <c:v>0.25869562087319298</c:v>
                </c:pt>
                <c:pt idx="2588">
                  <c:v>0.25879561918045002</c:v>
                </c:pt>
                <c:pt idx="2589">
                  <c:v>0.25889561748770701</c:v>
                </c:pt>
                <c:pt idx="2590">
                  <c:v>0.258995615794964</c:v>
                </c:pt>
                <c:pt idx="2591">
                  <c:v>0.25909561410221998</c:v>
                </c:pt>
                <c:pt idx="2592">
                  <c:v>0.25919561240947703</c:v>
                </c:pt>
                <c:pt idx="2593">
                  <c:v>0.25929561071673402</c:v>
                </c:pt>
                <c:pt idx="2594">
                  <c:v>0.25939560902399</c:v>
                </c:pt>
                <c:pt idx="2595">
                  <c:v>0.25949560733124699</c:v>
                </c:pt>
                <c:pt idx="2596">
                  <c:v>0.25959560563850398</c:v>
                </c:pt>
                <c:pt idx="2597">
                  <c:v>0.25969560394576102</c:v>
                </c:pt>
                <c:pt idx="2598">
                  <c:v>0.25979560225301701</c:v>
                </c:pt>
                <c:pt idx="2599">
                  <c:v>0.259895600560274</c:v>
                </c:pt>
                <c:pt idx="2600">
                  <c:v>0.25999559886753099</c:v>
                </c:pt>
                <c:pt idx="2601">
                  <c:v>0.26009559717478797</c:v>
                </c:pt>
                <c:pt idx="2602">
                  <c:v>0.26019559548204402</c:v>
                </c:pt>
                <c:pt idx="2603">
                  <c:v>0.26029559378930101</c:v>
                </c:pt>
                <c:pt idx="2604">
                  <c:v>0.26039559209655799</c:v>
                </c:pt>
                <c:pt idx="2605">
                  <c:v>0.26049559040381498</c:v>
                </c:pt>
                <c:pt idx="2606">
                  <c:v>0.26059558871107102</c:v>
                </c:pt>
                <c:pt idx="2607">
                  <c:v>0.26069558701832801</c:v>
                </c:pt>
                <c:pt idx="2608">
                  <c:v>0.260795585325585</c:v>
                </c:pt>
                <c:pt idx="2609">
                  <c:v>0.26089558363284199</c:v>
                </c:pt>
                <c:pt idx="2610">
                  <c:v>0.26099558194009798</c:v>
                </c:pt>
                <c:pt idx="2611">
                  <c:v>0.26109558024735502</c:v>
                </c:pt>
                <c:pt idx="2612">
                  <c:v>0.26119557855461201</c:v>
                </c:pt>
                <c:pt idx="2613">
                  <c:v>0.26129557686186899</c:v>
                </c:pt>
                <c:pt idx="2614">
                  <c:v>0.26139557516912498</c:v>
                </c:pt>
                <c:pt idx="2615">
                  <c:v>0.26149557347638203</c:v>
                </c:pt>
                <c:pt idx="2616">
                  <c:v>0.26159557178363901</c:v>
                </c:pt>
                <c:pt idx="2617">
                  <c:v>0.261695570090896</c:v>
                </c:pt>
                <c:pt idx="2618">
                  <c:v>0.26179556839815199</c:v>
                </c:pt>
                <c:pt idx="2619">
                  <c:v>0.26189556670540898</c:v>
                </c:pt>
                <c:pt idx="2620">
                  <c:v>0.26199556501266602</c:v>
                </c:pt>
                <c:pt idx="2621">
                  <c:v>0.26209556331992301</c:v>
                </c:pt>
                <c:pt idx="2622">
                  <c:v>0.262195561627179</c:v>
                </c:pt>
                <c:pt idx="2623">
                  <c:v>0.26229555993443598</c:v>
                </c:pt>
                <c:pt idx="2624">
                  <c:v>0.26239555824169303</c:v>
                </c:pt>
                <c:pt idx="2625">
                  <c:v>0.26249555654895002</c:v>
                </c:pt>
                <c:pt idx="2626">
                  <c:v>0.262595554856206</c:v>
                </c:pt>
                <c:pt idx="2627">
                  <c:v>0.26269555316346299</c:v>
                </c:pt>
                <c:pt idx="2628">
                  <c:v>0.26279555147071998</c:v>
                </c:pt>
                <c:pt idx="2629">
                  <c:v>0.26289554977797602</c:v>
                </c:pt>
                <c:pt idx="2630">
                  <c:v>0.26299554808523301</c:v>
                </c:pt>
                <c:pt idx="2631">
                  <c:v>0.26309554639249</c:v>
                </c:pt>
                <c:pt idx="2632">
                  <c:v>0.26319554469974699</c:v>
                </c:pt>
                <c:pt idx="2633">
                  <c:v>0.26329554300700297</c:v>
                </c:pt>
                <c:pt idx="2634">
                  <c:v>0.26339554131426002</c:v>
                </c:pt>
                <c:pt idx="2635">
                  <c:v>0.26349553962151701</c:v>
                </c:pt>
                <c:pt idx="2636">
                  <c:v>0.26359553792877399</c:v>
                </c:pt>
                <c:pt idx="2637">
                  <c:v>0.26369553623602998</c:v>
                </c:pt>
                <c:pt idx="2638">
                  <c:v>0.26379553454328702</c:v>
                </c:pt>
                <c:pt idx="2639">
                  <c:v>0.26389553285054401</c:v>
                </c:pt>
                <c:pt idx="2640">
                  <c:v>0.263995531157801</c:v>
                </c:pt>
                <c:pt idx="2641">
                  <c:v>0.26409552946505699</c:v>
                </c:pt>
                <c:pt idx="2642">
                  <c:v>0.26419552777231398</c:v>
                </c:pt>
                <c:pt idx="2643">
                  <c:v>0.26429552607957102</c:v>
                </c:pt>
                <c:pt idx="2644">
                  <c:v>0.26439552438682801</c:v>
                </c:pt>
                <c:pt idx="2645">
                  <c:v>0.264495522694084</c:v>
                </c:pt>
                <c:pt idx="2646">
                  <c:v>0.26459552100134098</c:v>
                </c:pt>
                <c:pt idx="2647">
                  <c:v>0.26469551930859803</c:v>
                </c:pt>
                <c:pt idx="2648">
                  <c:v>0.26479551761585501</c:v>
                </c:pt>
                <c:pt idx="2649">
                  <c:v>0.264895515923111</c:v>
                </c:pt>
                <c:pt idx="2650">
                  <c:v>0.26499551423036799</c:v>
                </c:pt>
                <c:pt idx="2651">
                  <c:v>0.26509551253762498</c:v>
                </c:pt>
                <c:pt idx="2652">
                  <c:v>0.26519551084488202</c:v>
                </c:pt>
                <c:pt idx="2653">
                  <c:v>0.26529550915213801</c:v>
                </c:pt>
                <c:pt idx="2654">
                  <c:v>0.265395507459395</c:v>
                </c:pt>
                <c:pt idx="2655">
                  <c:v>0.26549550576665198</c:v>
                </c:pt>
                <c:pt idx="2656">
                  <c:v>0.26559550407390897</c:v>
                </c:pt>
                <c:pt idx="2657">
                  <c:v>0.26569550238116502</c:v>
                </c:pt>
                <c:pt idx="2658">
                  <c:v>0.265795500688422</c:v>
                </c:pt>
                <c:pt idx="2659">
                  <c:v>0.26589549899567899</c:v>
                </c:pt>
                <c:pt idx="2660">
                  <c:v>0.26599549730293498</c:v>
                </c:pt>
                <c:pt idx="2661">
                  <c:v>0.26609549561019202</c:v>
                </c:pt>
                <c:pt idx="2662">
                  <c:v>0.26619549391744901</c:v>
                </c:pt>
                <c:pt idx="2663">
                  <c:v>0.266295492224706</c:v>
                </c:pt>
                <c:pt idx="2664">
                  <c:v>0.26639549053196199</c:v>
                </c:pt>
                <c:pt idx="2665">
                  <c:v>0.26649548883921897</c:v>
                </c:pt>
                <c:pt idx="2666">
                  <c:v>0.26659548714647602</c:v>
                </c:pt>
                <c:pt idx="2667">
                  <c:v>0.26669548545373301</c:v>
                </c:pt>
                <c:pt idx="2668">
                  <c:v>0.26679548376098899</c:v>
                </c:pt>
                <c:pt idx="2669">
                  <c:v>0.26689548206824598</c:v>
                </c:pt>
                <c:pt idx="2670">
                  <c:v>0.26699548037550302</c:v>
                </c:pt>
                <c:pt idx="2671">
                  <c:v>0.26709547868276001</c:v>
                </c:pt>
                <c:pt idx="2672">
                  <c:v>0.267195476990016</c:v>
                </c:pt>
                <c:pt idx="2673">
                  <c:v>0.26729547529727299</c:v>
                </c:pt>
                <c:pt idx="2674">
                  <c:v>0.26739547360452998</c:v>
                </c:pt>
                <c:pt idx="2675">
                  <c:v>0.26749547191178702</c:v>
                </c:pt>
                <c:pt idx="2676">
                  <c:v>0.26759547021904301</c:v>
                </c:pt>
                <c:pt idx="2677">
                  <c:v>0.2676954685263</c:v>
                </c:pt>
                <c:pt idx="2678">
                  <c:v>0.26779546683355698</c:v>
                </c:pt>
                <c:pt idx="2679">
                  <c:v>0.26789546514081403</c:v>
                </c:pt>
                <c:pt idx="2680">
                  <c:v>0.26799546344807001</c:v>
                </c:pt>
                <c:pt idx="2681">
                  <c:v>0.268095461755327</c:v>
                </c:pt>
                <c:pt idx="2682">
                  <c:v>0.26819546006258399</c:v>
                </c:pt>
                <c:pt idx="2683">
                  <c:v>0.26829545836984098</c:v>
                </c:pt>
                <c:pt idx="2684">
                  <c:v>0.26839545667709702</c:v>
                </c:pt>
                <c:pt idx="2685">
                  <c:v>0.26849545498435401</c:v>
                </c:pt>
                <c:pt idx="2686">
                  <c:v>0.268595453291611</c:v>
                </c:pt>
                <c:pt idx="2687">
                  <c:v>0.26869545159886798</c:v>
                </c:pt>
                <c:pt idx="2688">
                  <c:v>0.26879544990612397</c:v>
                </c:pt>
                <c:pt idx="2689">
                  <c:v>0.26889544821338102</c:v>
                </c:pt>
                <c:pt idx="2690">
                  <c:v>0.268995446520638</c:v>
                </c:pt>
                <c:pt idx="2691">
                  <c:v>0.26909544482789399</c:v>
                </c:pt>
                <c:pt idx="2692">
                  <c:v>0.26919544313515098</c:v>
                </c:pt>
                <c:pt idx="2693">
                  <c:v>0.26929544144240802</c:v>
                </c:pt>
                <c:pt idx="2694">
                  <c:v>0.26939543974966501</c:v>
                </c:pt>
                <c:pt idx="2695">
                  <c:v>0.269495438056921</c:v>
                </c:pt>
                <c:pt idx="2696">
                  <c:v>0.26959543636417799</c:v>
                </c:pt>
                <c:pt idx="2697">
                  <c:v>0.26969543467143497</c:v>
                </c:pt>
                <c:pt idx="2698">
                  <c:v>0.26979543297869202</c:v>
                </c:pt>
                <c:pt idx="2699">
                  <c:v>0.26989543128594801</c:v>
                </c:pt>
                <c:pt idx="2700">
                  <c:v>0.26999542959320499</c:v>
                </c:pt>
                <c:pt idx="2701">
                  <c:v>0.27009542790046198</c:v>
                </c:pt>
                <c:pt idx="2702">
                  <c:v>0.27019542620771902</c:v>
                </c:pt>
                <c:pt idx="2703">
                  <c:v>0.27029542451497501</c:v>
                </c:pt>
                <c:pt idx="2704">
                  <c:v>0.270395422822232</c:v>
                </c:pt>
                <c:pt idx="2705">
                  <c:v>0.27049542112948899</c:v>
                </c:pt>
                <c:pt idx="2706">
                  <c:v>0.27059541943674598</c:v>
                </c:pt>
                <c:pt idx="2707">
                  <c:v>0.27069541774400202</c:v>
                </c:pt>
                <c:pt idx="2708">
                  <c:v>0.27079541605125901</c:v>
                </c:pt>
                <c:pt idx="2709">
                  <c:v>0.270895414358516</c:v>
                </c:pt>
                <c:pt idx="2710">
                  <c:v>0.27099541266577298</c:v>
                </c:pt>
                <c:pt idx="2711">
                  <c:v>0.27109541097302903</c:v>
                </c:pt>
                <c:pt idx="2712">
                  <c:v>0.27119540928028602</c:v>
                </c:pt>
                <c:pt idx="2713">
                  <c:v>0.271295407587543</c:v>
                </c:pt>
                <c:pt idx="2714">
                  <c:v>0.27139540589479999</c:v>
                </c:pt>
                <c:pt idx="2715">
                  <c:v>0.27149540420205598</c:v>
                </c:pt>
                <c:pt idx="2716">
                  <c:v>0.27159540250931302</c:v>
                </c:pt>
                <c:pt idx="2717">
                  <c:v>0.27169540081657001</c:v>
                </c:pt>
                <c:pt idx="2718">
                  <c:v>0.271795399123827</c:v>
                </c:pt>
                <c:pt idx="2719">
                  <c:v>0.27189539743108299</c:v>
                </c:pt>
                <c:pt idx="2720">
                  <c:v>0.27199539573833997</c:v>
                </c:pt>
                <c:pt idx="2721">
                  <c:v>0.27209539404559702</c:v>
                </c:pt>
                <c:pt idx="2722">
                  <c:v>0.272195392352854</c:v>
                </c:pt>
                <c:pt idx="2723">
                  <c:v>0.27229539066010999</c:v>
                </c:pt>
                <c:pt idx="2724">
                  <c:v>0.27239538896736698</c:v>
                </c:pt>
                <c:pt idx="2725">
                  <c:v>0.27249538727462402</c:v>
                </c:pt>
                <c:pt idx="2726">
                  <c:v>0.27259538558188101</c:v>
                </c:pt>
                <c:pt idx="2727">
                  <c:v>0.272695383889137</c:v>
                </c:pt>
                <c:pt idx="2728">
                  <c:v>0.27279538219639399</c:v>
                </c:pt>
                <c:pt idx="2729">
                  <c:v>0.27289538050365097</c:v>
                </c:pt>
                <c:pt idx="2730">
                  <c:v>0.27299537881090702</c:v>
                </c:pt>
                <c:pt idx="2731">
                  <c:v>0.27309537711816401</c:v>
                </c:pt>
                <c:pt idx="2732">
                  <c:v>0.27319537542542099</c:v>
                </c:pt>
                <c:pt idx="2733">
                  <c:v>0.27329537373267798</c:v>
                </c:pt>
                <c:pt idx="2734">
                  <c:v>0.27339537203993403</c:v>
                </c:pt>
                <c:pt idx="2735">
                  <c:v>0.27349537034719101</c:v>
                </c:pt>
                <c:pt idx="2736">
                  <c:v>0.273595368654448</c:v>
                </c:pt>
                <c:pt idx="2737">
                  <c:v>0.27369536696170499</c:v>
                </c:pt>
                <c:pt idx="2738">
                  <c:v>0.27379536526896098</c:v>
                </c:pt>
                <c:pt idx="2739">
                  <c:v>0.27389536357621802</c:v>
                </c:pt>
                <c:pt idx="2740">
                  <c:v>0.27399536188347501</c:v>
                </c:pt>
                <c:pt idx="2741">
                  <c:v>0.274095360190732</c:v>
                </c:pt>
                <c:pt idx="2742">
                  <c:v>0.27419535849798798</c:v>
                </c:pt>
                <c:pt idx="2743">
                  <c:v>0.27429535680524503</c:v>
                </c:pt>
                <c:pt idx="2744">
                  <c:v>0.27439535511250202</c:v>
                </c:pt>
                <c:pt idx="2745">
                  <c:v>0.274495353419759</c:v>
                </c:pt>
                <c:pt idx="2746">
                  <c:v>0.27459535172701499</c:v>
                </c:pt>
                <c:pt idx="2747">
                  <c:v>0.27469535003427198</c:v>
                </c:pt>
                <c:pt idx="2748">
                  <c:v>0.27479534834152902</c:v>
                </c:pt>
                <c:pt idx="2749">
                  <c:v>0.27489534664878601</c:v>
                </c:pt>
                <c:pt idx="2750">
                  <c:v>0.274995344956042</c:v>
                </c:pt>
                <c:pt idx="2751">
                  <c:v>0.27509534326329899</c:v>
                </c:pt>
                <c:pt idx="2752">
                  <c:v>0.27519534157055597</c:v>
                </c:pt>
                <c:pt idx="2753">
                  <c:v>0.27529533987781302</c:v>
                </c:pt>
                <c:pt idx="2754">
                  <c:v>0.27539533818506901</c:v>
                </c:pt>
                <c:pt idx="2755">
                  <c:v>0.27549533649232599</c:v>
                </c:pt>
                <c:pt idx="2756">
                  <c:v>0.27559533479958298</c:v>
                </c:pt>
                <c:pt idx="2757">
                  <c:v>0.27569533310684002</c:v>
                </c:pt>
                <c:pt idx="2758">
                  <c:v>0.27579533141409601</c:v>
                </c:pt>
                <c:pt idx="2759">
                  <c:v>0.275895329721353</c:v>
                </c:pt>
                <c:pt idx="2760">
                  <c:v>0.27599532802860999</c:v>
                </c:pt>
                <c:pt idx="2761">
                  <c:v>0.27609532633586698</c:v>
                </c:pt>
                <c:pt idx="2762">
                  <c:v>0.27619532464312302</c:v>
                </c:pt>
                <c:pt idx="2763">
                  <c:v>0.27629532295038001</c:v>
                </c:pt>
                <c:pt idx="2764">
                  <c:v>0.27639532125763699</c:v>
                </c:pt>
                <c:pt idx="2765">
                  <c:v>0.27649531956489298</c:v>
                </c:pt>
                <c:pt idx="2766">
                  <c:v>0.27659531787215003</c:v>
                </c:pt>
                <c:pt idx="2767">
                  <c:v>0.27669531617940701</c:v>
                </c:pt>
                <c:pt idx="2768">
                  <c:v>0.276795314486664</c:v>
                </c:pt>
                <c:pt idx="2769">
                  <c:v>0.27689531279391999</c:v>
                </c:pt>
                <c:pt idx="2770">
                  <c:v>0.27699531110117698</c:v>
                </c:pt>
                <c:pt idx="2771">
                  <c:v>0.27709530940843402</c:v>
                </c:pt>
                <c:pt idx="2772">
                  <c:v>0.27719530771569101</c:v>
                </c:pt>
                <c:pt idx="2773">
                  <c:v>0.277295306022947</c:v>
                </c:pt>
                <c:pt idx="2774">
                  <c:v>0.27739530433020398</c:v>
                </c:pt>
                <c:pt idx="2775">
                  <c:v>0.27749530263746103</c:v>
                </c:pt>
                <c:pt idx="2776">
                  <c:v>0.27759530094471802</c:v>
                </c:pt>
                <c:pt idx="2777">
                  <c:v>0.277695299251974</c:v>
                </c:pt>
                <c:pt idx="2778">
                  <c:v>0.27779529755923099</c:v>
                </c:pt>
                <c:pt idx="2779">
                  <c:v>0.27789529586648798</c:v>
                </c:pt>
                <c:pt idx="2780">
                  <c:v>0.27799529417374502</c:v>
                </c:pt>
                <c:pt idx="2781">
                  <c:v>0.27809529248100101</c:v>
                </c:pt>
                <c:pt idx="2782">
                  <c:v>0.278195290788258</c:v>
                </c:pt>
                <c:pt idx="2783">
                  <c:v>0.27829528909551499</c:v>
                </c:pt>
                <c:pt idx="2784">
                  <c:v>0.27839528740277197</c:v>
                </c:pt>
                <c:pt idx="2785">
                  <c:v>0.27849528571002802</c:v>
                </c:pt>
                <c:pt idx="2786">
                  <c:v>0.27859528401728501</c:v>
                </c:pt>
                <c:pt idx="2787">
                  <c:v>0.27869528232454199</c:v>
                </c:pt>
                <c:pt idx="2788">
                  <c:v>0.27879528063179898</c:v>
                </c:pt>
                <c:pt idx="2789">
                  <c:v>0.27889527893905502</c:v>
                </c:pt>
                <c:pt idx="2790">
                  <c:v>0.27899527724631201</c:v>
                </c:pt>
                <c:pt idx="2791">
                  <c:v>0.279095275553569</c:v>
                </c:pt>
                <c:pt idx="2792">
                  <c:v>0.27919527386082599</c:v>
                </c:pt>
                <c:pt idx="2793">
                  <c:v>0.27929527216808198</c:v>
                </c:pt>
                <c:pt idx="2794">
                  <c:v>0.27939527047533902</c:v>
                </c:pt>
                <c:pt idx="2795">
                  <c:v>0.27949526878259601</c:v>
                </c:pt>
                <c:pt idx="2796">
                  <c:v>0.27959526708985299</c:v>
                </c:pt>
                <c:pt idx="2797">
                  <c:v>0.27969526539710898</c:v>
                </c:pt>
                <c:pt idx="2798">
                  <c:v>0.27979526370436603</c:v>
                </c:pt>
                <c:pt idx="2799">
                  <c:v>0.27989526201162301</c:v>
                </c:pt>
                <c:pt idx="2800">
                  <c:v>0.27999526031888</c:v>
                </c:pt>
                <c:pt idx="2801">
                  <c:v>0.28009525862613599</c:v>
                </c:pt>
                <c:pt idx="2802">
                  <c:v>0.28019525693339298</c:v>
                </c:pt>
                <c:pt idx="2803">
                  <c:v>0.28029525524065002</c:v>
                </c:pt>
                <c:pt idx="2804">
                  <c:v>0.28039525354790601</c:v>
                </c:pt>
                <c:pt idx="2805">
                  <c:v>0.280495251855163</c:v>
                </c:pt>
                <c:pt idx="2806">
                  <c:v>0.28059525016241998</c:v>
                </c:pt>
                <c:pt idx="2807">
                  <c:v>0.28069524846967697</c:v>
                </c:pt>
                <c:pt idx="2808">
                  <c:v>0.28079524677693302</c:v>
                </c:pt>
                <c:pt idx="2809">
                  <c:v>0.28089524508419</c:v>
                </c:pt>
                <c:pt idx="2810">
                  <c:v>0.28099524339144699</c:v>
                </c:pt>
                <c:pt idx="2811">
                  <c:v>0.28109524169870398</c:v>
                </c:pt>
                <c:pt idx="2812">
                  <c:v>0.28119524000596002</c:v>
                </c:pt>
                <c:pt idx="2813">
                  <c:v>0.28129523831321701</c:v>
                </c:pt>
                <c:pt idx="2814">
                  <c:v>0.281395236620474</c:v>
                </c:pt>
                <c:pt idx="2815">
                  <c:v>0.28149523492773099</c:v>
                </c:pt>
                <c:pt idx="2816">
                  <c:v>0.28159523323498697</c:v>
                </c:pt>
                <c:pt idx="2817">
                  <c:v>0.28169523154224402</c:v>
                </c:pt>
                <c:pt idx="2818">
                  <c:v>0.28179522984950101</c:v>
                </c:pt>
                <c:pt idx="2819">
                  <c:v>0.28189522815675799</c:v>
                </c:pt>
                <c:pt idx="2820">
                  <c:v>0.28199522646401398</c:v>
                </c:pt>
                <c:pt idx="2821">
                  <c:v>0.28209522477127102</c:v>
                </c:pt>
                <c:pt idx="2822">
                  <c:v>0.28219522307852801</c:v>
                </c:pt>
                <c:pt idx="2823">
                  <c:v>0.282295221385785</c:v>
                </c:pt>
                <c:pt idx="2824">
                  <c:v>0.28239521969304099</c:v>
                </c:pt>
                <c:pt idx="2825">
                  <c:v>0.28249521800029798</c:v>
                </c:pt>
                <c:pt idx="2826">
                  <c:v>0.28259521630755502</c:v>
                </c:pt>
                <c:pt idx="2827">
                  <c:v>0.28269521461481201</c:v>
                </c:pt>
                <c:pt idx="2828">
                  <c:v>0.282795212922068</c:v>
                </c:pt>
                <c:pt idx="2829">
                  <c:v>0.28289521122932498</c:v>
                </c:pt>
                <c:pt idx="2830">
                  <c:v>0.28299520953658203</c:v>
                </c:pt>
                <c:pt idx="2831">
                  <c:v>0.28309520784383801</c:v>
                </c:pt>
                <c:pt idx="2832">
                  <c:v>0.283195206151095</c:v>
                </c:pt>
                <c:pt idx="2833">
                  <c:v>0.28329520445835199</c:v>
                </c:pt>
                <c:pt idx="2834">
                  <c:v>0.28339520276560898</c:v>
                </c:pt>
                <c:pt idx="2835">
                  <c:v>0.28349520107286502</c:v>
                </c:pt>
                <c:pt idx="2836">
                  <c:v>0.28359519938012201</c:v>
                </c:pt>
                <c:pt idx="2837">
                  <c:v>0.283695197687379</c:v>
                </c:pt>
                <c:pt idx="2838">
                  <c:v>0.28379519599463598</c:v>
                </c:pt>
                <c:pt idx="2839">
                  <c:v>0.28389519430189197</c:v>
                </c:pt>
                <c:pt idx="2840">
                  <c:v>0.28399519260914902</c:v>
                </c:pt>
                <c:pt idx="2841">
                  <c:v>0.284095190916406</c:v>
                </c:pt>
                <c:pt idx="2842">
                  <c:v>0.28419518922366299</c:v>
                </c:pt>
                <c:pt idx="2843">
                  <c:v>0.28429518753091898</c:v>
                </c:pt>
                <c:pt idx="2844">
                  <c:v>0.28439518583817602</c:v>
                </c:pt>
                <c:pt idx="2845">
                  <c:v>0.28449518414543301</c:v>
                </c:pt>
                <c:pt idx="2846">
                  <c:v>0.28459518245269</c:v>
                </c:pt>
                <c:pt idx="2847">
                  <c:v>0.28469518075994599</c:v>
                </c:pt>
                <c:pt idx="2848">
                  <c:v>0.28479517906720297</c:v>
                </c:pt>
                <c:pt idx="2849">
                  <c:v>0.28489517737446002</c:v>
                </c:pt>
                <c:pt idx="2850">
                  <c:v>0.28499517568171701</c:v>
                </c:pt>
                <c:pt idx="2851">
                  <c:v>0.28509517398897299</c:v>
                </c:pt>
                <c:pt idx="2852">
                  <c:v>0.28519517229622998</c:v>
                </c:pt>
                <c:pt idx="2853">
                  <c:v>0.28529517060348702</c:v>
                </c:pt>
                <c:pt idx="2854">
                  <c:v>0.28539516891074401</c:v>
                </c:pt>
                <c:pt idx="2855">
                  <c:v>0.285495167218</c:v>
                </c:pt>
                <c:pt idx="2856">
                  <c:v>0.28559516552525699</c:v>
                </c:pt>
                <c:pt idx="2857">
                  <c:v>0.28569516383251398</c:v>
                </c:pt>
                <c:pt idx="2858">
                  <c:v>0.28579516213977102</c:v>
                </c:pt>
                <c:pt idx="2859">
                  <c:v>0.28589516044702701</c:v>
                </c:pt>
                <c:pt idx="2860">
                  <c:v>0.285995158754284</c:v>
                </c:pt>
                <c:pt idx="2861">
                  <c:v>0.28609515706154098</c:v>
                </c:pt>
                <c:pt idx="2862">
                  <c:v>0.28619515536879803</c:v>
                </c:pt>
                <c:pt idx="2863">
                  <c:v>0.28629515367605401</c:v>
                </c:pt>
                <c:pt idx="2864">
                  <c:v>0.286395151983311</c:v>
                </c:pt>
                <c:pt idx="2865">
                  <c:v>0.28649515029056799</c:v>
                </c:pt>
                <c:pt idx="2866">
                  <c:v>0.28659514859782398</c:v>
                </c:pt>
                <c:pt idx="2867">
                  <c:v>0.28669514690508102</c:v>
                </c:pt>
                <c:pt idx="2868">
                  <c:v>0.28679514521233801</c:v>
                </c:pt>
                <c:pt idx="2869">
                  <c:v>0.286895143519595</c:v>
                </c:pt>
                <c:pt idx="2870">
                  <c:v>0.28699514182685099</c:v>
                </c:pt>
                <c:pt idx="2871">
                  <c:v>0.28709514013410797</c:v>
                </c:pt>
                <c:pt idx="2872">
                  <c:v>0.28719513844136502</c:v>
                </c:pt>
                <c:pt idx="2873">
                  <c:v>0.287295136748622</c:v>
                </c:pt>
                <c:pt idx="2874">
                  <c:v>0.28739513505587799</c:v>
                </c:pt>
                <c:pt idx="2875">
                  <c:v>0.28749513336313498</c:v>
                </c:pt>
                <c:pt idx="2876">
                  <c:v>0.28759513167039202</c:v>
                </c:pt>
                <c:pt idx="2877">
                  <c:v>0.28769512997764901</c:v>
                </c:pt>
                <c:pt idx="2878">
                  <c:v>0.287795128284905</c:v>
                </c:pt>
                <c:pt idx="2879">
                  <c:v>0.28789512659216199</c:v>
                </c:pt>
                <c:pt idx="2880">
                  <c:v>0.28799512489941897</c:v>
                </c:pt>
                <c:pt idx="2881">
                  <c:v>0.28809512320667602</c:v>
                </c:pt>
                <c:pt idx="2882">
                  <c:v>0.28819512151393201</c:v>
                </c:pt>
                <c:pt idx="2883">
                  <c:v>0.28829511982118899</c:v>
                </c:pt>
                <c:pt idx="2884">
                  <c:v>0.28839511812844598</c:v>
                </c:pt>
                <c:pt idx="2885">
                  <c:v>0.28849511643570303</c:v>
                </c:pt>
                <c:pt idx="2886">
                  <c:v>0.28859511474295901</c:v>
                </c:pt>
                <c:pt idx="2887">
                  <c:v>0.288695113050216</c:v>
                </c:pt>
                <c:pt idx="2888">
                  <c:v>0.28879511135747299</c:v>
                </c:pt>
                <c:pt idx="2889">
                  <c:v>0.28889510966472998</c:v>
                </c:pt>
                <c:pt idx="2890">
                  <c:v>0.28899510797198602</c:v>
                </c:pt>
                <c:pt idx="2891">
                  <c:v>0.28909510627924301</c:v>
                </c:pt>
                <c:pt idx="2892">
                  <c:v>0.2891951045865</c:v>
                </c:pt>
                <c:pt idx="2893">
                  <c:v>0.28929510289375698</c:v>
                </c:pt>
                <c:pt idx="2894">
                  <c:v>0.28939510120101303</c:v>
                </c:pt>
                <c:pt idx="2895">
                  <c:v>0.28949509950827002</c:v>
                </c:pt>
                <c:pt idx="2896">
                  <c:v>0.289595097815527</c:v>
                </c:pt>
                <c:pt idx="2897">
                  <c:v>0.28969509612278399</c:v>
                </c:pt>
                <c:pt idx="2898">
                  <c:v>0.28979509443003998</c:v>
                </c:pt>
                <c:pt idx="2899">
                  <c:v>0.28989509273729702</c:v>
                </c:pt>
                <c:pt idx="2900">
                  <c:v>0.28999509104455401</c:v>
                </c:pt>
                <c:pt idx="2901">
                  <c:v>0.290095089351811</c:v>
                </c:pt>
                <c:pt idx="2902">
                  <c:v>0.29019508765906699</c:v>
                </c:pt>
                <c:pt idx="2903">
                  <c:v>0.29029508596632397</c:v>
                </c:pt>
                <c:pt idx="2904">
                  <c:v>0.29039508427358102</c:v>
                </c:pt>
                <c:pt idx="2905">
                  <c:v>0.29049508258083701</c:v>
                </c:pt>
                <c:pt idx="2906">
                  <c:v>0.29059508088809399</c:v>
                </c:pt>
                <c:pt idx="2907">
                  <c:v>0.29069507919535098</c:v>
                </c:pt>
                <c:pt idx="2908">
                  <c:v>0.29079507750260802</c:v>
                </c:pt>
                <c:pt idx="2909">
                  <c:v>0.29089507580986401</c:v>
                </c:pt>
                <c:pt idx="2910">
                  <c:v>0.290995074117121</c:v>
                </c:pt>
                <c:pt idx="2911">
                  <c:v>0.29109507242437799</c:v>
                </c:pt>
                <c:pt idx="2912">
                  <c:v>0.29119507073163498</c:v>
                </c:pt>
                <c:pt idx="2913">
                  <c:v>0.29129506903889102</c:v>
                </c:pt>
                <c:pt idx="2914">
                  <c:v>0.29139506734614801</c:v>
                </c:pt>
                <c:pt idx="2915">
                  <c:v>0.29149506565340499</c:v>
                </c:pt>
                <c:pt idx="2916">
                  <c:v>0.29159506396066198</c:v>
                </c:pt>
                <c:pt idx="2917">
                  <c:v>0.29169506226791803</c:v>
                </c:pt>
                <c:pt idx="2918">
                  <c:v>0.29179506057517501</c:v>
                </c:pt>
                <c:pt idx="2919">
                  <c:v>0.291895058882432</c:v>
                </c:pt>
                <c:pt idx="2920">
                  <c:v>0.29199505718968899</c:v>
                </c:pt>
                <c:pt idx="2921">
                  <c:v>0.29209505549694498</c:v>
                </c:pt>
                <c:pt idx="2922">
                  <c:v>0.29219505380420202</c:v>
                </c:pt>
                <c:pt idx="2923">
                  <c:v>0.29229505211145901</c:v>
                </c:pt>
                <c:pt idx="2924">
                  <c:v>0.292395050418716</c:v>
                </c:pt>
                <c:pt idx="2925">
                  <c:v>0.29249504872597198</c:v>
                </c:pt>
                <c:pt idx="2926">
                  <c:v>0.29259504703322903</c:v>
                </c:pt>
                <c:pt idx="2927">
                  <c:v>0.29269504534048602</c:v>
                </c:pt>
                <c:pt idx="2928">
                  <c:v>0.292795043647743</c:v>
                </c:pt>
                <c:pt idx="2929">
                  <c:v>0.29289504195499899</c:v>
                </c:pt>
                <c:pt idx="2930">
                  <c:v>0.29299504026225598</c:v>
                </c:pt>
                <c:pt idx="2931">
                  <c:v>0.29309503856951302</c:v>
                </c:pt>
                <c:pt idx="2932">
                  <c:v>0.29319503687677001</c:v>
                </c:pt>
                <c:pt idx="2933">
                  <c:v>0.293295035184026</c:v>
                </c:pt>
                <c:pt idx="2934">
                  <c:v>0.29339503349128299</c:v>
                </c:pt>
                <c:pt idx="2935">
                  <c:v>0.29349503179853997</c:v>
                </c:pt>
                <c:pt idx="2936">
                  <c:v>0.29359503010579602</c:v>
                </c:pt>
                <c:pt idx="2937">
                  <c:v>0.29369502841305301</c:v>
                </c:pt>
                <c:pt idx="2938">
                  <c:v>0.29379502672030999</c:v>
                </c:pt>
                <c:pt idx="2939">
                  <c:v>0.29389502502756698</c:v>
                </c:pt>
                <c:pt idx="2940">
                  <c:v>0.29399502333482302</c:v>
                </c:pt>
                <c:pt idx="2941">
                  <c:v>0.29409502164208001</c:v>
                </c:pt>
                <c:pt idx="2942">
                  <c:v>0.294195019949337</c:v>
                </c:pt>
                <c:pt idx="2943">
                  <c:v>0.29429501825659399</c:v>
                </c:pt>
                <c:pt idx="2944">
                  <c:v>0.29439501656384998</c:v>
                </c:pt>
                <c:pt idx="2945">
                  <c:v>0.29449501487110702</c:v>
                </c:pt>
                <c:pt idx="2946">
                  <c:v>0.29459501317836401</c:v>
                </c:pt>
                <c:pt idx="2947">
                  <c:v>0.29469501148562099</c:v>
                </c:pt>
                <c:pt idx="2948">
                  <c:v>0.29479500979287698</c:v>
                </c:pt>
                <c:pt idx="2949">
                  <c:v>0.29489500810013403</c:v>
                </c:pt>
                <c:pt idx="2950">
                  <c:v>0.29499500640739101</c:v>
                </c:pt>
                <c:pt idx="2951">
                  <c:v>0.295095004714648</c:v>
                </c:pt>
                <c:pt idx="2952">
                  <c:v>0.29519500302190399</c:v>
                </c:pt>
                <c:pt idx="2953">
                  <c:v>0.29529500132916098</c:v>
                </c:pt>
                <c:pt idx="2954">
                  <c:v>0.29539499963641802</c:v>
                </c:pt>
                <c:pt idx="2955">
                  <c:v>0.29549499794367501</c:v>
                </c:pt>
                <c:pt idx="2956">
                  <c:v>0.295594996250931</c:v>
                </c:pt>
                <c:pt idx="2957">
                  <c:v>0.29569499455818798</c:v>
                </c:pt>
                <c:pt idx="2958">
                  <c:v>0.29579499286544497</c:v>
                </c:pt>
                <c:pt idx="2959">
                  <c:v>0.29589499117270202</c:v>
                </c:pt>
                <c:pt idx="2960">
                  <c:v>0.295994989479958</c:v>
                </c:pt>
                <c:pt idx="2961">
                  <c:v>0.29609498778721499</c:v>
                </c:pt>
                <c:pt idx="2962">
                  <c:v>0.29619498609447198</c:v>
                </c:pt>
                <c:pt idx="2963">
                  <c:v>0.29629498440172902</c:v>
                </c:pt>
                <c:pt idx="2964">
                  <c:v>0.29639498270898501</c:v>
                </c:pt>
                <c:pt idx="2965">
                  <c:v>0.296494981016242</c:v>
                </c:pt>
                <c:pt idx="2966">
                  <c:v>0.29659497932349899</c:v>
                </c:pt>
                <c:pt idx="2967">
                  <c:v>0.29669497763075497</c:v>
                </c:pt>
                <c:pt idx="2968">
                  <c:v>0.29679497593801202</c:v>
                </c:pt>
                <c:pt idx="2969">
                  <c:v>0.29689497424526901</c:v>
                </c:pt>
                <c:pt idx="2970">
                  <c:v>0.29699497255252599</c:v>
                </c:pt>
                <c:pt idx="2971">
                  <c:v>0.29709497085978198</c:v>
                </c:pt>
                <c:pt idx="2972">
                  <c:v>0.29719496916703902</c:v>
                </c:pt>
                <c:pt idx="2973">
                  <c:v>0.29729496747429601</c:v>
                </c:pt>
                <c:pt idx="2974">
                  <c:v>0.297394965781553</c:v>
                </c:pt>
                <c:pt idx="2975">
                  <c:v>0.29749496408880899</c:v>
                </c:pt>
                <c:pt idx="2976">
                  <c:v>0.29759496239606598</c:v>
                </c:pt>
                <c:pt idx="2977">
                  <c:v>0.29769496070332302</c:v>
                </c:pt>
                <c:pt idx="2978">
                  <c:v>0.29779495901058001</c:v>
                </c:pt>
                <c:pt idx="2979">
                  <c:v>0.297894957317836</c:v>
                </c:pt>
                <c:pt idx="2980">
                  <c:v>0.29799495562509298</c:v>
                </c:pt>
                <c:pt idx="2981">
                  <c:v>0.29809495393235003</c:v>
                </c:pt>
                <c:pt idx="2982">
                  <c:v>0.29819495223960701</c:v>
                </c:pt>
                <c:pt idx="2983">
                  <c:v>0.298294950546863</c:v>
                </c:pt>
                <c:pt idx="2984">
                  <c:v>0.29839494885411999</c:v>
                </c:pt>
                <c:pt idx="2985">
                  <c:v>0.29849494716137698</c:v>
                </c:pt>
                <c:pt idx="2986">
                  <c:v>0.29859494546863402</c:v>
                </c:pt>
                <c:pt idx="2987">
                  <c:v>0.29869494377589001</c:v>
                </c:pt>
                <c:pt idx="2988">
                  <c:v>0.298794942083147</c:v>
                </c:pt>
                <c:pt idx="2989">
                  <c:v>0.29889494039040398</c:v>
                </c:pt>
                <c:pt idx="2990">
                  <c:v>0.29899493869766097</c:v>
                </c:pt>
                <c:pt idx="2991">
                  <c:v>0.29909493700491702</c:v>
                </c:pt>
                <c:pt idx="2992">
                  <c:v>0.299194935312174</c:v>
                </c:pt>
                <c:pt idx="2993">
                  <c:v>0.29929493361943099</c:v>
                </c:pt>
                <c:pt idx="2994">
                  <c:v>0.29939493192668798</c:v>
                </c:pt>
                <c:pt idx="2995">
                  <c:v>0.29949493023394402</c:v>
                </c:pt>
                <c:pt idx="2996">
                  <c:v>0.29959492854120101</c:v>
                </c:pt>
                <c:pt idx="2997">
                  <c:v>0.299694926848458</c:v>
                </c:pt>
                <c:pt idx="2998">
                  <c:v>0.29979492515571499</c:v>
                </c:pt>
                <c:pt idx="2999">
                  <c:v>0.29989492346297097</c:v>
                </c:pt>
                <c:pt idx="3000">
                  <c:v>0.29999492177022802</c:v>
                </c:pt>
                <c:pt idx="3001">
                  <c:v>0.30009492007748501</c:v>
                </c:pt>
                <c:pt idx="3002">
                  <c:v>0.30019491838474099</c:v>
                </c:pt>
                <c:pt idx="3003">
                  <c:v>0.30029491669199798</c:v>
                </c:pt>
                <c:pt idx="3004">
                  <c:v>0.30039491499925502</c:v>
                </c:pt>
                <c:pt idx="3005">
                  <c:v>0.30049491330651201</c:v>
                </c:pt>
                <c:pt idx="3006">
                  <c:v>0.300594911613768</c:v>
                </c:pt>
                <c:pt idx="3007">
                  <c:v>0.30069490992102499</c:v>
                </c:pt>
                <c:pt idx="3008">
                  <c:v>0.30079490822828198</c:v>
                </c:pt>
                <c:pt idx="3009">
                  <c:v>0.30089490653553902</c:v>
                </c:pt>
                <c:pt idx="3010">
                  <c:v>0.30099490484279501</c:v>
                </c:pt>
                <c:pt idx="3011">
                  <c:v>0.301094903150052</c:v>
                </c:pt>
                <c:pt idx="3012">
                  <c:v>0.30119490145730898</c:v>
                </c:pt>
                <c:pt idx="3013">
                  <c:v>0.30129489976456603</c:v>
                </c:pt>
                <c:pt idx="3014">
                  <c:v>0.30139489807182201</c:v>
                </c:pt>
                <c:pt idx="3015">
                  <c:v>0.301494896379079</c:v>
                </c:pt>
                <c:pt idx="3016">
                  <c:v>0.30159489468633599</c:v>
                </c:pt>
                <c:pt idx="3017">
                  <c:v>0.30169489299359298</c:v>
                </c:pt>
                <c:pt idx="3018">
                  <c:v>0.30179489130084902</c:v>
                </c:pt>
                <c:pt idx="3019">
                  <c:v>0.30189488960810601</c:v>
                </c:pt>
                <c:pt idx="3020">
                  <c:v>0.301994887915363</c:v>
                </c:pt>
                <c:pt idx="3021">
                  <c:v>0.30209488622261998</c:v>
                </c:pt>
                <c:pt idx="3022">
                  <c:v>0.30219488452987597</c:v>
                </c:pt>
                <c:pt idx="3023">
                  <c:v>0.30229488283713302</c:v>
                </c:pt>
                <c:pt idx="3024">
                  <c:v>0.30239488114439</c:v>
                </c:pt>
                <c:pt idx="3025">
                  <c:v>0.30249487945164699</c:v>
                </c:pt>
                <c:pt idx="3026">
                  <c:v>0.30259487775890298</c:v>
                </c:pt>
                <c:pt idx="3027">
                  <c:v>0.30269487606616002</c:v>
                </c:pt>
                <c:pt idx="3028">
                  <c:v>0.30279487437341701</c:v>
                </c:pt>
                <c:pt idx="3029">
                  <c:v>0.302894872680674</c:v>
                </c:pt>
                <c:pt idx="3030">
                  <c:v>0.30299487098792999</c:v>
                </c:pt>
                <c:pt idx="3031">
                  <c:v>0.30309486929518697</c:v>
                </c:pt>
                <c:pt idx="3032">
                  <c:v>0.30319486760244402</c:v>
                </c:pt>
                <c:pt idx="3033">
                  <c:v>0.30329486590970101</c:v>
                </c:pt>
                <c:pt idx="3034">
                  <c:v>0.30339486421695699</c:v>
                </c:pt>
                <c:pt idx="3035">
                  <c:v>0.30349486252421398</c:v>
                </c:pt>
                <c:pt idx="3036">
                  <c:v>0.30359486083147103</c:v>
                </c:pt>
                <c:pt idx="3037">
                  <c:v>0.30369485913872701</c:v>
                </c:pt>
                <c:pt idx="3038">
                  <c:v>0.303794857445984</c:v>
                </c:pt>
                <c:pt idx="3039">
                  <c:v>0.30389485575324099</c:v>
                </c:pt>
                <c:pt idx="3040">
                  <c:v>0.30399485406049798</c:v>
                </c:pt>
                <c:pt idx="3041">
                  <c:v>0.30409485236775402</c:v>
                </c:pt>
                <c:pt idx="3042">
                  <c:v>0.30419485067501101</c:v>
                </c:pt>
                <c:pt idx="3043">
                  <c:v>0.304294848982268</c:v>
                </c:pt>
                <c:pt idx="3044">
                  <c:v>0.30439484728952498</c:v>
                </c:pt>
                <c:pt idx="3045">
                  <c:v>0.30449484559678103</c:v>
                </c:pt>
                <c:pt idx="3046">
                  <c:v>0.30459484390403802</c:v>
                </c:pt>
                <c:pt idx="3047">
                  <c:v>0.304694842211295</c:v>
                </c:pt>
                <c:pt idx="3048">
                  <c:v>0.30479484051855199</c:v>
                </c:pt>
                <c:pt idx="3049">
                  <c:v>0.30489483882580798</c:v>
                </c:pt>
                <c:pt idx="3050">
                  <c:v>0.30499483713306502</c:v>
                </c:pt>
                <c:pt idx="3051">
                  <c:v>0.30509483544032201</c:v>
                </c:pt>
                <c:pt idx="3052">
                  <c:v>0.305194833747579</c:v>
                </c:pt>
                <c:pt idx="3053">
                  <c:v>0.30529483205483499</c:v>
                </c:pt>
                <c:pt idx="3054">
                  <c:v>0.30539483036209197</c:v>
                </c:pt>
                <c:pt idx="3055">
                  <c:v>0.30549482866934902</c:v>
                </c:pt>
                <c:pt idx="3056">
                  <c:v>0.305594826976606</c:v>
                </c:pt>
                <c:pt idx="3057">
                  <c:v>0.30569482528386199</c:v>
                </c:pt>
                <c:pt idx="3058">
                  <c:v>0.30579482359111898</c:v>
                </c:pt>
                <c:pt idx="3059">
                  <c:v>0.30589482189837602</c:v>
                </c:pt>
                <c:pt idx="3060">
                  <c:v>0.30599482020563301</c:v>
                </c:pt>
                <c:pt idx="3061">
                  <c:v>0.306094818512889</c:v>
                </c:pt>
                <c:pt idx="3062">
                  <c:v>0.30619481682014599</c:v>
                </c:pt>
                <c:pt idx="3063">
                  <c:v>0.30629481512740298</c:v>
                </c:pt>
                <c:pt idx="3064">
                  <c:v>0.30639481343466002</c:v>
                </c:pt>
                <c:pt idx="3065">
                  <c:v>0.30649481174191601</c:v>
                </c:pt>
                <c:pt idx="3066">
                  <c:v>0.30659481004917299</c:v>
                </c:pt>
                <c:pt idx="3067">
                  <c:v>0.30669480835642998</c:v>
                </c:pt>
                <c:pt idx="3068">
                  <c:v>0.30679480666368603</c:v>
                </c:pt>
                <c:pt idx="3069">
                  <c:v>0.30689480497094301</c:v>
                </c:pt>
                <c:pt idx="3070">
                  <c:v>0.3069948032782</c:v>
                </c:pt>
                <c:pt idx="3071">
                  <c:v>0.30709480158545699</c:v>
                </c:pt>
                <c:pt idx="3072">
                  <c:v>0.30719479989271298</c:v>
                </c:pt>
                <c:pt idx="3073">
                  <c:v>0.30729479819997002</c:v>
                </c:pt>
                <c:pt idx="3074">
                  <c:v>0.30739479650722701</c:v>
                </c:pt>
                <c:pt idx="3075">
                  <c:v>0.307494794814484</c:v>
                </c:pt>
                <c:pt idx="3076">
                  <c:v>0.30759479312173998</c:v>
                </c:pt>
                <c:pt idx="3077">
                  <c:v>0.30769479142899703</c:v>
                </c:pt>
                <c:pt idx="3078">
                  <c:v>0.30779478973625402</c:v>
                </c:pt>
                <c:pt idx="3079">
                  <c:v>0.307894788043511</c:v>
                </c:pt>
                <c:pt idx="3080">
                  <c:v>0.30799478635076699</c:v>
                </c:pt>
                <c:pt idx="3081">
                  <c:v>0.30809478465802398</c:v>
                </c:pt>
                <c:pt idx="3082">
                  <c:v>0.30819478296528102</c:v>
                </c:pt>
                <c:pt idx="3083">
                  <c:v>0.30829478127253801</c:v>
                </c:pt>
                <c:pt idx="3084">
                  <c:v>0.308394779579794</c:v>
                </c:pt>
                <c:pt idx="3085">
                  <c:v>0.30849477788705099</c:v>
                </c:pt>
                <c:pt idx="3086">
                  <c:v>0.30859477619430797</c:v>
                </c:pt>
                <c:pt idx="3087">
                  <c:v>0.30869477450156502</c:v>
                </c:pt>
                <c:pt idx="3088">
                  <c:v>0.30879477280882101</c:v>
                </c:pt>
                <c:pt idx="3089">
                  <c:v>0.30889477111607799</c:v>
                </c:pt>
                <c:pt idx="3090">
                  <c:v>0.30899476942333498</c:v>
                </c:pt>
                <c:pt idx="3091">
                  <c:v>0.30909476773059202</c:v>
                </c:pt>
                <c:pt idx="3092">
                  <c:v>0.30919476603784801</c:v>
                </c:pt>
                <c:pt idx="3093">
                  <c:v>0.309294764345105</c:v>
                </c:pt>
                <c:pt idx="3094">
                  <c:v>0.30939476265236199</c:v>
                </c:pt>
                <c:pt idx="3095">
                  <c:v>0.30949476095961898</c:v>
                </c:pt>
                <c:pt idx="3096">
                  <c:v>0.30959475926687502</c:v>
                </c:pt>
                <c:pt idx="3097">
                  <c:v>0.30969475757413201</c:v>
                </c:pt>
                <c:pt idx="3098">
                  <c:v>0.30979475588138899</c:v>
                </c:pt>
                <c:pt idx="3099">
                  <c:v>0.30989475418864598</c:v>
                </c:pt>
                <c:pt idx="3100">
                  <c:v>0.30999475249590203</c:v>
                </c:pt>
                <c:pt idx="3101">
                  <c:v>0.31009475080315901</c:v>
                </c:pt>
                <c:pt idx="3102">
                  <c:v>0.310194749110416</c:v>
                </c:pt>
                <c:pt idx="3103">
                  <c:v>0.31029474741767199</c:v>
                </c:pt>
                <c:pt idx="3104">
                  <c:v>0.31039474572492898</c:v>
                </c:pt>
                <c:pt idx="3105">
                  <c:v>0.31049474403218602</c:v>
                </c:pt>
                <c:pt idx="3106">
                  <c:v>0.31059474233944301</c:v>
                </c:pt>
                <c:pt idx="3107">
                  <c:v>0.3106947406467</c:v>
                </c:pt>
                <c:pt idx="3108">
                  <c:v>0.31079473895395598</c:v>
                </c:pt>
                <c:pt idx="3109">
                  <c:v>0.31089473726121297</c:v>
                </c:pt>
                <c:pt idx="3110">
                  <c:v>0.31099473556847002</c:v>
                </c:pt>
                <c:pt idx="3111">
                  <c:v>0.311094733875726</c:v>
                </c:pt>
                <c:pt idx="3112">
                  <c:v>0.31119473218298299</c:v>
                </c:pt>
                <c:pt idx="3113">
                  <c:v>0.31129473049023998</c:v>
                </c:pt>
                <c:pt idx="3114">
                  <c:v>0.31139472879749702</c:v>
                </c:pt>
                <c:pt idx="3115">
                  <c:v>0.31149472710475301</c:v>
                </c:pt>
                <c:pt idx="3116">
                  <c:v>0.31159472541201</c:v>
                </c:pt>
                <c:pt idx="3117">
                  <c:v>0.31169472371926699</c:v>
                </c:pt>
                <c:pt idx="3118">
                  <c:v>0.31179472202652397</c:v>
                </c:pt>
                <c:pt idx="3119">
                  <c:v>0.31189472033378002</c:v>
                </c:pt>
                <c:pt idx="3120">
                  <c:v>0.31199471864103701</c:v>
                </c:pt>
                <c:pt idx="3121">
                  <c:v>0.31209471694829399</c:v>
                </c:pt>
                <c:pt idx="3122">
                  <c:v>0.31219471525555098</c:v>
                </c:pt>
                <c:pt idx="3123">
                  <c:v>0.31229471356280702</c:v>
                </c:pt>
                <c:pt idx="3124">
                  <c:v>0.31239471187006401</c:v>
                </c:pt>
                <c:pt idx="3125">
                  <c:v>0.312494710177321</c:v>
                </c:pt>
                <c:pt idx="3126">
                  <c:v>0.31259470848457799</c:v>
                </c:pt>
                <c:pt idx="3127">
                  <c:v>0.31269470679183398</c:v>
                </c:pt>
                <c:pt idx="3128">
                  <c:v>0.31279470509909102</c:v>
                </c:pt>
                <c:pt idx="3129">
                  <c:v>0.31289470340634801</c:v>
                </c:pt>
                <c:pt idx="3130">
                  <c:v>0.31299470171360499</c:v>
                </c:pt>
                <c:pt idx="3131">
                  <c:v>0.31309470002086098</c:v>
                </c:pt>
                <c:pt idx="3132">
                  <c:v>0.31319469832811803</c:v>
                </c:pt>
                <c:pt idx="3133">
                  <c:v>0.31329469663537501</c:v>
                </c:pt>
                <c:pt idx="3134">
                  <c:v>0.313394694942632</c:v>
                </c:pt>
                <c:pt idx="3135">
                  <c:v>0.31349469324988799</c:v>
                </c:pt>
                <c:pt idx="3136">
                  <c:v>0.31359469155714498</c:v>
                </c:pt>
                <c:pt idx="3137">
                  <c:v>0.31369468986440202</c:v>
                </c:pt>
                <c:pt idx="3138">
                  <c:v>0.31379468817165801</c:v>
                </c:pt>
                <c:pt idx="3139">
                  <c:v>0.313894686478915</c:v>
                </c:pt>
                <c:pt idx="3140">
                  <c:v>0.31399468478617198</c:v>
                </c:pt>
                <c:pt idx="3141">
                  <c:v>0.31409468309342897</c:v>
                </c:pt>
                <c:pt idx="3142">
                  <c:v>0.31419468140068502</c:v>
                </c:pt>
                <c:pt idx="3143">
                  <c:v>0.314294679707942</c:v>
                </c:pt>
                <c:pt idx="3144">
                  <c:v>0.31439467801519899</c:v>
                </c:pt>
                <c:pt idx="3145">
                  <c:v>0.31449467632245598</c:v>
                </c:pt>
                <c:pt idx="3146">
                  <c:v>0.31459467462971202</c:v>
                </c:pt>
                <c:pt idx="3147">
                  <c:v>0.31469467293696901</c:v>
                </c:pt>
                <c:pt idx="3148">
                  <c:v>0.314794671244226</c:v>
                </c:pt>
                <c:pt idx="3149">
                  <c:v>0.31489466955148299</c:v>
                </c:pt>
                <c:pt idx="3150">
                  <c:v>0.31499466785873897</c:v>
                </c:pt>
                <c:pt idx="3151">
                  <c:v>0.31509466616599602</c:v>
                </c:pt>
                <c:pt idx="3152">
                  <c:v>0.31519466447325301</c:v>
                </c:pt>
                <c:pt idx="3153">
                  <c:v>0.31529466278050999</c:v>
                </c:pt>
                <c:pt idx="3154">
                  <c:v>0.31539466108776598</c:v>
                </c:pt>
                <c:pt idx="3155">
                  <c:v>0.31549465939502302</c:v>
                </c:pt>
                <c:pt idx="3156">
                  <c:v>0.31559465770228001</c:v>
                </c:pt>
                <c:pt idx="3157">
                  <c:v>0.315694656009537</c:v>
                </c:pt>
                <c:pt idx="3158">
                  <c:v>0.31579465431679299</c:v>
                </c:pt>
                <c:pt idx="3159">
                  <c:v>0.31589465262404998</c:v>
                </c:pt>
                <c:pt idx="3160">
                  <c:v>0.31599465093130702</c:v>
                </c:pt>
                <c:pt idx="3161">
                  <c:v>0.31609464923856401</c:v>
                </c:pt>
                <c:pt idx="3162">
                  <c:v>0.31619464754582</c:v>
                </c:pt>
                <c:pt idx="3163">
                  <c:v>0.31629464585307698</c:v>
                </c:pt>
                <c:pt idx="3164">
                  <c:v>0.31639464416033403</c:v>
                </c:pt>
                <c:pt idx="3165">
                  <c:v>0.31649464246759101</c:v>
                </c:pt>
                <c:pt idx="3166">
                  <c:v>0.316594640774847</c:v>
                </c:pt>
                <c:pt idx="3167">
                  <c:v>0.31669463908210399</c:v>
                </c:pt>
                <c:pt idx="3168">
                  <c:v>0.31679463738936098</c:v>
                </c:pt>
                <c:pt idx="3169">
                  <c:v>0.31689463569661802</c:v>
                </c:pt>
                <c:pt idx="3170">
                  <c:v>0.31699463400387401</c:v>
                </c:pt>
                <c:pt idx="3171">
                  <c:v>0.317094632311131</c:v>
                </c:pt>
                <c:pt idx="3172">
                  <c:v>0.31719463061838798</c:v>
                </c:pt>
                <c:pt idx="3173">
                  <c:v>0.31729462892564397</c:v>
                </c:pt>
                <c:pt idx="3174">
                  <c:v>0.31739462723290102</c:v>
                </c:pt>
                <c:pt idx="3175">
                  <c:v>0.317494625540158</c:v>
                </c:pt>
                <c:pt idx="3176">
                  <c:v>0.31759462384741499</c:v>
                </c:pt>
                <c:pt idx="3177">
                  <c:v>0.31769462215467098</c:v>
                </c:pt>
                <c:pt idx="3178">
                  <c:v>0.31779462046192802</c:v>
                </c:pt>
                <c:pt idx="3179">
                  <c:v>0.31789461876918501</c:v>
                </c:pt>
                <c:pt idx="3180">
                  <c:v>0.317994617076442</c:v>
                </c:pt>
                <c:pt idx="3181">
                  <c:v>0.31809461538369799</c:v>
                </c:pt>
                <c:pt idx="3182">
                  <c:v>0.31819461369095497</c:v>
                </c:pt>
                <c:pt idx="3183">
                  <c:v>0.31829461199821202</c:v>
                </c:pt>
                <c:pt idx="3184">
                  <c:v>0.31839461030546901</c:v>
                </c:pt>
                <c:pt idx="3185">
                  <c:v>0.31849460861272499</c:v>
                </c:pt>
                <c:pt idx="3186">
                  <c:v>0.31859460691998198</c:v>
                </c:pt>
                <c:pt idx="3187">
                  <c:v>0.31869460522723903</c:v>
                </c:pt>
                <c:pt idx="3188">
                  <c:v>0.31879460353449601</c:v>
                </c:pt>
                <c:pt idx="3189">
                  <c:v>0.318894601841752</c:v>
                </c:pt>
                <c:pt idx="3190">
                  <c:v>0.31899460014900899</c:v>
                </c:pt>
                <c:pt idx="3191">
                  <c:v>0.31909459845626598</c:v>
                </c:pt>
                <c:pt idx="3192">
                  <c:v>0.31919459676352302</c:v>
                </c:pt>
                <c:pt idx="3193">
                  <c:v>0.31929459507077901</c:v>
                </c:pt>
                <c:pt idx="3194">
                  <c:v>0.319394593378036</c:v>
                </c:pt>
                <c:pt idx="3195">
                  <c:v>0.31949459168529298</c:v>
                </c:pt>
                <c:pt idx="3196">
                  <c:v>0.31959458999255003</c:v>
                </c:pt>
                <c:pt idx="3197">
                  <c:v>0.31969458829980602</c:v>
                </c:pt>
                <c:pt idx="3198">
                  <c:v>0.319794586607063</c:v>
                </c:pt>
                <c:pt idx="3199">
                  <c:v>0.31989458491431999</c:v>
                </c:pt>
                <c:pt idx="3200">
                  <c:v>0.31999458322157698</c:v>
                </c:pt>
                <c:pt idx="3201">
                  <c:v>0.32009458152883302</c:v>
                </c:pt>
                <c:pt idx="3202">
                  <c:v>0.32019457983609001</c:v>
                </c:pt>
                <c:pt idx="3203">
                  <c:v>0.320294578143347</c:v>
                </c:pt>
                <c:pt idx="3204">
                  <c:v>0.32039457645060299</c:v>
                </c:pt>
                <c:pt idx="3205">
                  <c:v>0.32049457475785997</c:v>
                </c:pt>
                <c:pt idx="3206">
                  <c:v>0.32059457306511702</c:v>
                </c:pt>
                <c:pt idx="3207">
                  <c:v>0.320694571372374</c:v>
                </c:pt>
                <c:pt idx="3208">
                  <c:v>0.32079456967962999</c:v>
                </c:pt>
                <c:pt idx="3209">
                  <c:v>0.32089456798688698</c:v>
                </c:pt>
                <c:pt idx="3210">
                  <c:v>0.32099456629414402</c:v>
                </c:pt>
                <c:pt idx="3211">
                  <c:v>0.32109456460140101</c:v>
                </c:pt>
                <c:pt idx="3212">
                  <c:v>0.321194562908657</c:v>
                </c:pt>
                <c:pt idx="3213">
                  <c:v>0.32129456121591399</c:v>
                </c:pt>
                <c:pt idx="3214">
                  <c:v>0.32139455952317098</c:v>
                </c:pt>
                <c:pt idx="3215">
                  <c:v>0.32149455783042802</c:v>
                </c:pt>
                <c:pt idx="3216">
                  <c:v>0.32159455613768401</c:v>
                </c:pt>
                <c:pt idx="3217">
                  <c:v>0.32169455444494099</c:v>
                </c:pt>
                <c:pt idx="3218">
                  <c:v>0.32179455275219798</c:v>
                </c:pt>
                <c:pt idx="3219">
                  <c:v>0.32189455105945503</c:v>
                </c:pt>
                <c:pt idx="3220">
                  <c:v>0.32199454936671101</c:v>
                </c:pt>
                <c:pt idx="3221">
                  <c:v>0.322094547673968</c:v>
                </c:pt>
                <c:pt idx="3222">
                  <c:v>0.32219454598122499</c:v>
                </c:pt>
                <c:pt idx="3223">
                  <c:v>0.32229454428848198</c:v>
                </c:pt>
                <c:pt idx="3224">
                  <c:v>0.32239454259573802</c:v>
                </c:pt>
                <c:pt idx="3225">
                  <c:v>0.32249454090299501</c:v>
                </c:pt>
                <c:pt idx="3226">
                  <c:v>0.322594539210252</c:v>
                </c:pt>
                <c:pt idx="3227">
                  <c:v>0.32269453751750898</c:v>
                </c:pt>
                <c:pt idx="3228">
                  <c:v>0.32279453582476503</c:v>
                </c:pt>
                <c:pt idx="3229">
                  <c:v>0.32289453413202202</c:v>
                </c:pt>
                <c:pt idx="3230">
                  <c:v>0.322994532439279</c:v>
                </c:pt>
                <c:pt idx="3231">
                  <c:v>0.32309453074653599</c:v>
                </c:pt>
                <c:pt idx="3232">
                  <c:v>0.32319452905379198</c:v>
                </c:pt>
                <c:pt idx="3233">
                  <c:v>0.32329452736104902</c:v>
                </c:pt>
                <c:pt idx="3234">
                  <c:v>0.32339452566830601</c:v>
                </c:pt>
                <c:pt idx="3235">
                  <c:v>0.323494523975563</c:v>
                </c:pt>
                <c:pt idx="3236">
                  <c:v>0.32359452228281899</c:v>
                </c:pt>
                <c:pt idx="3237">
                  <c:v>0.32369452059007597</c:v>
                </c:pt>
                <c:pt idx="3238">
                  <c:v>0.32379451889733302</c:v>
                </c:pt>
                <c:pt idx="3239">
                  <c:v>0.32389451720458901</c:v>
                </c:pt>
                <c:pt idx="3240">
                  <c:v>0.32399451551184599</c:v>
                </c:pt>
                <c:pt idx="3241">
                  <c:v>0.32409451381910298</c:v>
                </c:pt>
                <c:pt idx="3242">
                  <c:v>0.32419451212636002</c:v>
                </c:pt>
                <c:pt idx="3243">
                  <c:v>0.32429451043361601</c:v>
                </c:pt>
                <c:pt idx="3244">
                  <c:v>0.324394508740873</c:v>
                </c:pt>
                <c:pt idx="3245">
                  <c:v>0.32449450704812999</c:v>
                </c:pt>
                <c:pt idx="3246">
                  <c:v>0.32459450535538698</c:v>
                </c:pt>
                <c:pt idx="3247">
                  <c:v>0.32469450366264302</c:v>
                </c:pt>
                <c:pt idx="3248">
                  <c:v>0.32479450196990001</c:v>
                </c:pt>
                <c:pt idx="3249">
                  <c:v>0.32489450027715699</c:v>
                </c:pt>
                <c:pt idx="3250">
                  <c:v>0.32499449858441398</c:v>
                </c:pt>
                <c:pt idx="3251">
                  <c:v>0.32509449689167003</c:v>
                </c:pt>
                <c:pt idx="3252">
                  <c:v>0.32519449519892701</c:v>
                </c:pt>
                <c:pt idx="3253">
                  <c:v>0.325294493506184</c:v>
                </c:pt>
                <c:pt idx="3254">
                  <c:v>0.32539449181344099</c:v>
                </c:pt>
                <c:pt idx="3255">
                  <c:v>0.32549449012069698</c:v>
                </c:pt>
                <c:pt idx="3256">
                  <c:v>0.32559448842795402</c:v>
                </c:pt>
                <c:pt idx="3257">
                  <c:v>0.32569448673521101</c:v>
                </c:pt>
                <c:pt idx="3258">
                  <c:v>0.325794485042468</c:v>
                </c:pt>
                <c:pt idx="3259">
                  <c:v>0.32589448334972398</c:v>
                </c:pt>
                <c:pt idx="3260">
                  <c:v>0.32599448165698097</c:v>
                </c:pt>
                <c:pt idx="3261">
                  <c:v>0.32609447996423802</c:v>
                </c:pt>
                <c:pt idx="3262">
                  <c:v>0.326194478271495</c:v>
                </c:pt>
                <c:pt idx="3263">
                  <c:v>0.32629447657875099</c:v>
                </c:pt>
                <c:pt idx="3264">
                  <c:v>0.32639447488600798</c:v>
                </c:pt>
                <c:pt idx="3265">
                  <c:v>0.32649447319326502</c:v>
                </c:pt>
                <c:pt idx="3266">
                  <c:v>0.32659447150052201</c:v>
                </c:pt>
                <c:pt idx="3267">
                  <c:v>0.326694469807778</c:v>
                </c:pt>
                <c:pt idx="3268">
                  <c:v>0.32679446811503499</c:v>
                </c:pt>
                <c:pt idx="3269">
                  <c:v>0.32689446642229197</c:v>
                </c:pt>
                <c:pt idx="3270">
                  <c:v>0.32699446472954902</c:v>
                </c:pt>
                <c:pt idx="3271">
                  <c:v>0.32709446303680501</c:v>
                </c:pt>
                <c:pt idx="3272">
                  <c:v>0.32719446134406199</c:v>
                </c:pt>
                <c:pt idx="3273">
                  <c:v>0.32729445965131898</c:v>
                </c:pt>
                <c:pt idx="3274">
                  <c:v>0.32739445795857502</c:v>
                </c:pt>
                <c:pt idx="3275">
                  <c:v>0.32749445626583201</c:v>
                </c:pt>
                <c:pt idx="3276">
                  <c:v>0.327594454573089</c:v>
                </c:pt>
                <c:pt idx="3277">
                  <c:v>0.32769445288034599</c:v>
                </c:pt>
                <c:pt idx="3278">
                  <c:v>0.32779445118760198</c:v>
                </c:pt>
                <c:pt idx="3279">
                  <c:v>0.32789444949485902</c:v>
                </c:pt>
                <c:pt idx="3280">
                  <c:v>0.32799444780211601</c:v>
                </c:pt>
                <c:pt idx="3281">
                  <c:v>0.32809444610937299</c:v>
                </c:pt>
                <c:pt idx="3282">
                  <c:v>0.32819444441662898</c:v>
                </c:pt>
                <c:pt idx="3283">
                  <c:v>0.32829444272388603</c:v>
                </c:pt>
                <c:pt idx="3284">
                  <c:v>0.32839444103114301</c:v>
                </c:pt>
                <c:pt idx="3285">
                  <c:v>0.3284944393384</c:v>
                </c:pt>
                <c:pt idx="3286">
                  <c:v>0.32859443764565599</c:v>
                </c:pt>
                <c:pt idx="3287">
                  <c:v>0.32869443595291298</c:v>
                </c:pt>
                <c:pt idx="3288">
                  <c:v>0.32879443426017002</c:v>
                </c:pt>
                <c:pt idx="3289">
                  <c:v>0.32889443256742701</c:v>
                </c:pt>
                <c:pt idx="3290">
                  <c:v>0.328994430874683</c:v>
                </c:pt>
                <c:pt idx="3291">
                  <c:v>0.32909442918193998</c:v>
                </c:pt>
                <c:pt idx="3292">
                  <c:v>0.32919442748919697</c:v>
                </c:pt>
                <c:pt idx="3293">
                  <c:v>0.32929442579645402</c:v>
                </c:pt>
                <c:pt idx="3294">
                  <c:v>0.32939442410371</c:v>
                </c:pt>
                <c:pt idx="3295">
                  <c:v>0.32949442241096699</c:v>
                </c:pt>
                <c:pt idx="3296">
                  <c:v>0.32959442071822398</c:v>
                </c:pt>
                <c:pt idx="3297">
                  <c:v>0.32969441902548102</c:v>
                </c:pt>
                <c:pt idx="3298">
                  <c:v>0.32979441733273701</c:v>
                </c:pt>
                <c:pt idx="3299">
                  <c:v>0.329894415639994</c:v>
                </c:pt>
                <c:pt idx="3300">
                  <c:v>0.32999441394725099</c:v>
                </c:pt>
                <c:pt idx="3301">
                  <c:v>0.33009441225450797</c:v>
                </c:pt>
                <c:pt idx="3302">
                  <c:v>0.33019441056176402</c:v>
                </c:pt>
                <c:pt idx="3303">
                  <c:v>0.33029440886902101</c:v>
                </c:pt>
                <c:pt idx="3304">
                  <c:v>0.33039440717627799</c:v>
                </c:pt>
                <c:pt idx="3305">
                  <c:v>0.33049440548353498</c:v>
                </c:pt>
                <c:pt idx="3306">
                  <c:v>0.33059440379079102</c:v>
                </c:pt>
                <c:pt idx="3307">
                  <c:v>0.33069440209804801</c:v>
                </c:pt>
                <c:pt idx="3308">
                  <c:v>0.330794400405305</c:v>
                </c:pt>
                <c:pt idx="3309">
                  <c:v>0.33089439871256099</c:v>
                </c:pt>
                <c:pt idx="3310">
                  <c:v>0.33099439701981798</c:v>
                </c:pt>
                <c:pt idx="3311">
                  <c:v>0.33109439532707502</c:v>
                </c:pt>
                <c:pt idx="3312">
                  <c:v>0.33119439363433201</c:v>
                </c:pt>
                <c:pt idx="3313">
                  <c:v>0.331294391941588</c:v>
                </c:pt>
                <c:pt idx="3314">
                  <c:v>0.33139439024884498</c:v>
                </c:pt>
                <c:pt idx="3315">
                  <c:v>0.33149438855610203</c:v>
                </c:pt>
                <c:pt idx="3316">
                  <c:v>0.33159438686335901</c:v>
                </c:pt>
                <c:pt idx="3317">
                  <c:v>0.331694385170615</c:v>
                </c:pt>
                <c:pt idx="3318">
                  <c:v>0.33179438347787199</c:v>
                </c:pt>
                <c:pt idx="3319">
                  <c:v>0.33189438178512898</c:v>
                </c:pt>
                <c:pt idx="3320">
                  <c:v>0.33199438009238602</c:v>
                </c:pt>
                <c:pt idx="3321">
                  <c:v>0.33209437839964201</c:v>
                </c:pt>
                <c:pt idx="3322">
                  <c:v>0.332194376706899</c:v>
                </c:pt>
                <c:pt idx="3323">
                  <c:v>0.33229437501415598</c:v>
                </c:pt>
                <c:pt idx="3324">
                  <c:v>0.33239437332141297</c:v>
                </c:pt>
                <c:pt idx="3325">
                  <c:v>0.33249437162866902</c:v>
                </c:pt>
                <c:pt idx="3326">
                  <c:v>0.332594369935926</c:v>
                </c:pt>
                <c:pt idx="3327">
                  <c:v>0.33269436824318299</c:v>
                </c:pt>
                <c:pt idx="3328">
                  <c:v>0.33279436655043998</c:v>
                </c:pt>
                <c:pt idx="3329">
                  <c:v>0.33289436485769602</c:v>
                </c:pt>
                <c:pt idx="3330">
                  <c:v>0.33299436316495301</c:v>
                </c:pt>
                <c:pt idx="3331">
                  <c:v>0.33309436147221</c:v>
                </c:pt>
                <c:pt idx="3332">
                  <c:v>0.33319435977946699</c:v>
                </c:pt>
                <c:pt idx="3333">
                  <c:v>0.33329435808672297</c:v>
                </c:pt>
                <c:pt idx="3334">
                  <c:v>0.33339435639398002</c:v>
                </c:pt>
                <c:pt idx="3335">
                  <c:v>0.33349435470123701</c:v>
                </c:pt>
                <c:pt idx="3336">
                  <c:v>0.33359435300849299</c:v>
                </c:pt>
                <c:pt idx="3337">
                  <c:v>0.33369435131574998</c:v>
                </c:pt>
                <c:pt idx="3338">
                  <c:v>0.33379434962300703</c:v>
                </c:pt>
                <c:pt idx="3339">
                  <c:v>0.33389434793026401</c:v>
                </c:pt>
                <c:pt idx="3340">
                  <c:v>0.333994346237521</c:v>
                </c:pt>
                <c:pt idx="3341">
                  <c:v>0.33409434454477699</c:v>
                </c:pt>
                <c:pt idx="3342">
                  <c:v>0.33419434285203398</c:v>
                </c:pt>
                <c:pt idx="3343">
                  <c:v>0.33429434115929102</c:v>
                </c:pt>
                <c:pt idx="3344">
                  <c:v>0.33439433946654701</c:v>
                </c:pt>
                <c:pt idx="3345">
                  <c:v>0.334494337773804</c:v>
                </c:pt>
                <c:pt idx="3346">
                  <c:v>0.33459433608106098</c:v>
                </c:pt>
                <c:pt idx="3347">
                  <c:v>0.33469433438831803</c:v>
                </c:pt>
                <c:pt idx="3348">
                  <c:v>0.33479433269557402</c:v>
                </c:pt>
                <c:pt idx="3349">
                  <c:v>0.334894331002831</c:v>
                </c:pt>
                <c:pt idx="3350">
                  <c:v>0.33499432931008799</c:v>
                </c:pt>
                <c:pt idx="3351">
                  <c:v>0.33509432761734498</c:v>
                </c:pt>
                <c:pt idx="3352">
                  <c:v>0.33519432592460102</c:v>
                </c:pt>
                <c:pt idx="3353">
                  <c:v>0.33529432423185801</c:v>
                </c:pt>
                <c:pt idx="3354">
                  <c:v>0.335394322539115</c:v>
                </c:pt>
                <c:pt idx="3355">
                  <c:v>0.33549432084637199</c:v>
                </c:pt>
                <c:pt idx="3356">
                  <c:v>0.33559431915362797</c:v>
                </c:pt>
                <c:pt idx="3357">
                  <c:v>0.33569431746088502</c:v>
                </c:pt>
                <c:pt idx="3358">
                  <c:v>0.335794315768142</c:v>
                </c:pt>
                <c:pt idx="3359">
                  <c:v>0.33589431407539899</c:v>
                </c:pt>
                <c:pt idx="3360">
                  <c:v>0.33599431238265498</c:v>
                </c:pt>
                <c:pt idx="3361">
                  <c:v>0.33609431068991202</c:v>
                </c:pt>
                <c:pt idx="3362">
                  <c:v>0.33619430899716901</c:v>
                </c:pt>
                <c:pt idx="3363">
                  <c:v>0.336294307304426</c:v>
                </c:pt>
                <c:pt idx="3364">
                  <c:v>0.33639430561168199</c:v>
                </c:pt>
                <c:pt idx="3365">
                  <c:v>0.33649430391893898</c:v>
                </c:pt>
                <c:pt idx="3366">
                  <c:v>0.33659430222619602</c:v>
                </c:pt>
                <c:pt idx="3367">
                  <c:v>0.33669430053345301</c:v>
                </c:pt>
                <c:pt idx="3368">
                  <c:v>0.33679429884070899</c:v>
                </c:pt>
                <c:pt idx="3369">
                  <c:v>0.33689429714796598</c:v>
                </c:pt>
                <c:pt idx="3370">
                  <c:v>0.33699429545522303</c:v>
                </c:pt>
                <c:pt idx="3371">
                  <c:v>0.33709429376248001</c:v>
                </c:pt>
                <c:pt idx="3372">
                  <c:v>0.337194292069736</c:v>
                </c:pt>
                <c:pt idx="3373">
                  <c:v>0.33729429037699299</c:v>
                </c:pt>
                <c:pt idx="3374">
                  <c:v>0.33739428868424998</c:v>
                </c:pt>
                <c:pt idx="3375">
                  <c:v>0.33749428699150602</c:v>
                </c:pt>
                <c:pt idx="3376">
                  <c:v>0.33759428529876301</c:v>
                </c:pt>
                <c:pt idx="3377">
                  <c:v>0.33769428360602</c:v>
                </c:pt>
                <c:pt idx="3378">
                  <c:v>0.33779428191327698</c:v>
                </c:pt>
                <c:pt idx="3379">
                  <c:v>0.33789428022053303</c:v>
                </c:pt>
                <c:pt idx="3380">
                  <c:v>0.33799427852779002</c:v>
                </c:pt>
                <c:pt idx="3381">
                  <c:v>0.338094276835047</c:v>
                </c:pt>
                <c:pt idx="3382">
                  <c:v>0.33819427514230399</c:v>
                </c:pt>
                <c:pt idx="3383">
                  <c:v>0.33829427344955998</c:v>
                </c:pt>
                <c:pt idx="3384">
                  <c:v>0.33839427175681702</c:v>
                </c:pt>
                <c:pt idx="3385">
                  <c:v>0.33849427006407401</c:v>
                </c:pt>
                <c:pt idx="3386">
                  <c:v>0.338594268371331</c:v>
                </c:pt>
                <c:pt idx="3387">
                  <c:v>0.33869426667858699</c:v>
                </c:pt>
                <c:pt idx="3388">
                  <c:v>0.33879426498584397</c:v>
                </c:pt>
                <c:pt idx="3389">
                  <c:v>0.33889426329310102</c:v>
                </c:pt>
                <c:pt idx="3390">
                  <c:v>0.338994261600358</c:v>
                </c:pt>
                <c:pt idx="3391">
                  <c:v>0.33909425990761399</c:v>
                </c:pt>
                <c:pt idx="3392">
                  <c:v>0.33919425821487098</c:v>
                </c:pt>
                <c:pt idx="3393">
                  <c:v>0.33929425652212802</c:v>
                </c:pt>
                <c:pt idx="3394">
                  <c:v>0.33939425482938501</c:v>
                </c:pt>
                <c:pt idx="3395">
                  <c:v>0.339494253136641</c:v>
                </c:pt>
                <c:pt idx="3396">
                  <c:v>0.33959425144389799</c:v>
                </c:pt>
                <c:pt idx="3397">
                  <c:v>0.33969424975115498</c:v>
                </c:pt>
                <c:pt idx="3398">
                  <c:v>0.33979424805841202</c:v>
                </c:pt>
                <c:pt idx="3399">
                  <c:v>0.33989424636566801</c:v>
                </c:pt>
                <c:pt idx="3400">
                  <c:v>0.33999424467292499</c:v>
                </c:pt>
                <c:pt idx="3401">
                  <c:v>0.34009424298018198</c:v>
                </c:pt>
                <c:pt idx="3402">
                  <c:v>0.34019424128743903</c:v>
                </c:pt>
                <c:pt idx="3403">
                  <c:v>0.34029423959469501</c:v>
                </c:pt>
                <c:pt idx="3404">
                  <c:v>0.340394237901952</c:v>
                </c:pt>
                <c:pt idx="3405">
                  <c:v>0.34049423620920899</c:v>
                </c:pt>
                <c:pt idx="3406">
                  <c:v>0.34059423451646598</c:v>
                </c:pt>
                <c:pt idx="3407">
                  <c:v>0.34069423282372202</c:v>
                </c:pt>
                <c:pt idx="3408">
                  <c:v>0.34079423113097901</c:v>
                </c:pt>
                <c:pt idx="3409">
                  <c:v>0.340894229438236</c:v>
                </c:pt>
                <c:pt idx="3410">
                  <c:v>0.34099422774549198</c:v>
                </c:pt>
                <c:pt idx="3411">
                  <c:v>0.34109422605274903</c:v>
                </c:pt>
                <c:pt idx="3412">
                  <c:v>0.34119422436000602</c:v>
                </c:pt>
                <c:pt idx="3413">
                  <c:v>0.341294222667263</c:v>
                </c:pt>
                <c:pt idx="3414">
                  <c:v>0.34139422097451899</c:v>
                </c:pt>
                <c:pt idx="3415">
                  <c:v>0.34149421928177598</c:v>
                </c:pt>
                <c:pt idx="3416">
                  <c:v>0.34159421758903302</c:v>
                </c:pt>
                <c:pt idx="3417">
                  <c:v>0.34169421589629001</c:v>
                </c:pt>
                <c:pt idx="3418">
                  <c:v>0.341794214203546</c:v>
                </c:pt>
                <c:pt idx="3419">
                  <c:v>0.34189421251080299</c:v>
                </c:pt>
                <c:pt idx="3420">
                  <c:v>0.34199421081805997</c:v>
                </c:pt>
                <c:pt idx="3421">
                  <c:v>0.34209420912531702</c:v>
                </c:pt>
                <c:pt idx="3422">
                  <c:v>0.34219420743257301</c:v>
                </c:pt>
                <c:pt idx="3423">
                  <c:v>0.34229420573982999</c:v>
                </c:pt>
                <c:pt idx="3424">
                  <c:v>0.34239420404708698</c:v>
                </c:pt>
                <c:pt idx="3425">
                  <c:v>0.34249420235434402</c:v>
                </c:pt>
                <c:pt idx="3426">
                  <c:v>0.34259420066160001</c:v>
                </c:pt>
                <c:pt idx="3427">
                  <c:v>0.342694198968857</c:v>
                </c:pt>
                <c:pt idx="3428">
                  <c:v>0.34279419727611399</c:v>
                </c:pt>
                <c:pt idx="3429">
                  <c:v>0.34289419558337098</c:v>
                </c:pt>
                <c:pt idx="3430">
                  <c:v>0.34299419389062702</c:v>
                </c:pt>
                <c:pt idx="3431">
                  <c:v>0.34309419219788401</c:v>
                </c:pt>
                <c:pt idx="3432">
                  <c:v>0.34319419050514099</c:v>
                </c:pt>
                <c:pt idx="3433">
                  <c:v>0.34329418881239798</c:v>
                </c:pt>
                <c:pt idx="3434">
                  <c:v>0.34339418711965403</c:v>
                </c:pt>
                <c:pt idx="3435">
                  <c:v>0.34349418542691101</c:v>
                </c:pt>
                <c:pt idx="3436">
                  <c:v>0.343594183734168</c:v>
                </c:pt>
                <c:pt idx="3437">
                  <c:v>0.34369418204142499</c:v>
                </c:pt>
                <c:pt idx="3438">
                  <c:v>0.34379418034868098</c:v>
                </c:pt>
                <c:pt idx="3439">
                  <c:v>0.34389417865593802</c:v>
                </c:pt>
                <c:pt idx="3440">
                  <c:v>0.34399417696319501</c:v>
                </c:pt>
                <c:pt idx="3441">
                  <c:v>0.344094175270452</c:v>
                </c:pt>
                <c:pt idx="3442">
                  <c:v>0.34419417357770798</c:v>
                </c:pt>
                <c:pt idx="3443">
                  <c:v>0.34429417188496497</c:v>
                </c:pt>
                <c:pt idx="3444">
                  <c:v>0.34439417019222202</c:v>
                </c:pt>
                <c:pt idx="3445">
                  <c:v>0.344494168499479</c:v>
                </c:pt>
                <c:pt idx="3446">
                  <c:v>0.34459416680673499</c:v>
                </c:pt>
                <c:pt idx="3447">
                  <c:v>0.34469416511399198</c:v>
                </c:pt>
                <c:pt idx="3448">
                  <c:v>0.34479416342124902</c:v>
                </c:pt>
                <c:pt idx="3449">
                  <c:v>0.34489416172850501</c:v>
                </c:pt>
                <c:pt idx="3450">
                  <c:v>0.344994160035762</c:v>
                </c:pt>
                <c:pt idx="3451">
                  <c:v>0.34509415834301899</c:v>
                </c:pt>
                <c:pt idx="3452">
                  <c:v>0.34519415665027597</c:v>
                </c:pt>
                <c:pt idx="3453">
                  <c:v>0.34529415495753202</c:v>
                </c:pt>
                <c:pt idx="3454">
                  <c:v>0.34539415326478901</c:v>
                </c:pt>
                <c:pt idx="3455">
                  <c:v>0.34549415157204599</c:v>
                </c:pt>
                <c:pt idx="3456">
                  <c:v>0.34559414987930298</c:v>
                </c:pt>
                <c:pt idx="3457">
                  <c:v>0.34569414818655902</c:v>
                </c:pt>
                <c:pt idx="3458">
                  <c:v>0.34579414649381601</c:v>
                </c:pt>
                <c:pt idx="3459">
                  <c:v>0.345894144801073</c:v>
                </c:pt>
                <c:pt idx="3460">
                  <c:v>0.34599414310832999</c:v>
                </c:pt>
                <c:pt idx="3461">
                  <c:v>0.34609414141558598</c:v>
                </c:pt>
                <c:pt idx="3462">
                  <c:v>0.34619413972284302</c:v>
                </c:pt>
                <c:pt idx="3463">
                  <c:v>0.34629413803010001</c:v>
                </c:pt>
                <c:pt idx="3464">
                  <c:v>0.34639413633735699</c:v>
                </c:pt>
                <c:pt idx="3465">
                  <c:v>0.34649413464461298</c:v>
                </c:pt>
                <c:pt idx="3466">
                  <c:v>0.34659413295187003</c:v>
                </c:pt>
                <c:pt idx="3467">
                  <c:v>0.34669413125912701</c:v>
                </c:pt>
                <c:pt idx="3468">
                  <c:v>0.346794129566384</c:v>
                </c:pt>
                <c:pt idx="3469">
                  <c:v>0.34689412787363999</c:v>
                </c:pt>
                <c:pt idx="3470">
                  <c:v>0.34699412618089698</c:v>
                </c:pt>
                <c:pt idx="3471">
                  <c:v>0.34709412448815402</c:v>
                </c:pt>
                <c:pt idx="3472">
                  <c:v>0.34719412279541101</c:v>
                </c:pt>
                <c:pt idx="3473">
                  <c:v>0.347294121102667</c:v>
                </c:pt>
                <c:pt idx="3474">
                  <c:v>0.34739411940992398</c:v>
                </c:pt>
                <c:pt idx="3475">
                  <c:v>0.34749411771718097</c:v>
                </c:pt>
                <c:pt idx="3476">
                  <c:v>0.34759411602443802</c:v>
                </c:pt>
                <c:pt idx="3477">
                  <c:v>0.347694114331694</c:v>
                </c:pt>
                <c:pt idx="3478">
                  <c:v>0.34779411263895099</c:v>
                </c:pt>
                <c:pt idx="3479">
                  <c:v>0.34789411094620798</c:v>
                </c:pt>
                <c:pt idx="3480">
                  <c:v>0.34799410925346402</c:v>
                </c:pt>
                <c:pt idx="3481">
                  <c:v>0.34809410756072101</c:v>
                </c:pt>
                <c:pt idx="3482">
                  <c:v>0.348194105867978</c:v>
                </c:pt>
                <c:pt idx="3483">
                  <c:v>0.34829410417523499</c:v>
                </c:pt>
                <c:pt idx="3484">
                  <c:v>0.34839410248249097</c:v>
                </c:pt>
                <c:pt idx="3485">
                  <c:v>0.34849410078974802</c:v>
                </c:pt>
                <c:pt idx="3486">
                  <c:v>0.34859409909700501</c:v>
                </c:pt>
                <c:pt idx="3487">
                  <c:v>0.34869409740426199</c:v>
                </c:pt>
                <c:pt idx="3488">
                  <c:v>0.34879409571151798</c:v>
                </c:pt>
                <c:pt idx="3489">
                  <c:v>0.34889409401877503</c:v>
                </c:pt>
                <c:pt idx="3490">
                  <c:v>0.34899409232603201</c:v>
                </c:pt>
                <c:pt idx="3491">
                  <c:v>0.349094090633289</c:v>
                </c:pt>
                <c:pt idx="3492">
                  <c:v>0.34919408894054499</c:v>
                </c:pt>
                <c:pt idx="3493">
                  <c:v>0.34929408724780198</c:v>
                </c:pt>
                <c:pt idx="3494">
                  <c:v>0.34939408555505902</c:v>
                </c:pt>
                <c:pt idx="3495">
                  <c:v>0.34949408386231601</c:v>
                </c:pt>
                <c:pt idx="3496">
                  <c:v>0.349594082169572</c:v>
                </c:pt>
                <c:pt idx="3497">
                  <c:v>0.34969408047682898</c:v>
                </c:pt>
                <c:pt idx="3498">
                  <c:v>0.34979407878408603</c:v>
                </c:pt>
                <c:pt idx="3499">
                  <c:v>0.34989407709134301</c:v>
                </c:pt>
                <c:pt idx="3500">
                  <c:v>0.349994075398599</c:v>
                </c:pt>
                <c:pt idx="3501">
                  <c:v>0.35009407370585599</c:v>
                </c:pt>
                <c:pt idx="3502">
                  <c:v>0.35019407201311298</c:v>
                </c:pt>
                <c:pt idx="3503">
                  <c:v>0.35029407032037002</c:v>
                </c:pt>
                <c:pt idx="3504">
                  <c:v>0.35039406862762601</c:v>
                </c:pt>
                <c:pt idx="3505">
                  <c:v>0.350494066934883</c:v>
                </c:pt>
                <c:pt idx="3506">
                  <c:v>0.35059406524213999</c:v>
                </c:pt>
                <c:pt idx="3507">
                  <c:v>0.35069406354939697</c:v>
                </c:pt>
                <c:pt idx="3508">
                  <c:v>0.35079406185665302</c:v>
                </c:pt>
                <c:pt idx="3509">
                  <c:v>0.35089406016391</c:v>
                </c:pt>
                <c:pt idx="3510">
                  <c:v>0.35099405847116699</c:v>
                </c:pt>
                <c:pt idx="3511">
                  <c:v>0.35109405677842298</c:v>
                </c:pt>
                <c:pt idx="3512">
                  <c:v>0.35119405508568002</c:v>
                </c:pt>
                <c:pt idx="3513">
                  <c:v>0.35129405339293701</c:v>
                </c:pt>
                <c:pt idx="3514">
                  <c:v>0.351394051700194</c:v>
                </c:pt>
                <c:pt idx="3515">
                  <c:v>0.35149405000744999</c:v>
                </c:pt>
                <c:pt idx="3516">
                  <c:v>0.35159404831470698</c:v>
                </c:pt>
                <c:pt idx="3517">
                  <c:v>0.35169404662196402</c:v>
                </c:pt>
                <c:pt idx="3518">
                  <c:v>0.35179404492922101</c:v>
                </c:pt>
                <c:pt idx="3519">
                  <c:v>0.35189404323647699</c:v>
                </c:pt>
                <c:pt idx="3520">
                  <c:v>0.35199404154373398</c:v>
                </c:pt>
                <c:pt idx="3521">
                  <c:v>0.35209403985099103</c:v>
                </c:pt>
                <c:pt idx="3522">
                  <c:v>0.35219403815824801</c:v>
                </c:pt>
                <c:pt idx="3523">
                  <c:v>0.352294036465504</c:v>
                </c:pt>
                <c:pt idx="3524">
                  <c:v>0.35239403477276099</c:v>
                </c:pt>
                <c:pt idx="3525">
                  <c:v>0.35249403308001798</c:v>
                </c:pt>
                <c:pt idx="3526">
                  <c:v>0.35259403138727502</c:v>
                </c:pt>
                <c:pt idx="3527">
                  <c:v>0.35269402969453101</c:v>
                </c:pt>
                <c:pt idx="3528">
                  <c:v>0.352794028001788</c:v>
                </c:pt>
                <c:pt idx="3529">
                  <c:v>0.35289402630904498</c:v>
                </c:pt>
                <c:pt idx="3530">
                  <c:v>0.35299402461630203</c:v>
                </c:pt>
                <c:pt idx="3531">
                  <c:v>0.35309402292355802</c:v>
                </c:pt>
                <c:pt idx="3532">
                  <c:v>0.353194021230815</c:v>
                </c:pt>
                <c:pt idx="3533">
                  <c:v>0.35329401953807199</c:v>
                </c:pt>
                <c:pt idx="3534">
                  <c:v>0.35339401784532898</c:v>
                </c:pt>
                <c:pt idx="3535">
                  <c:v>0.35349401615258502</c:v>
                </c:pt>
                <c:pt idx="3536">
                  <c:v>0.35359401445984201</c:v>
                </c:pt>
                <c:pt idx="3537">
                  <c:v>0.353694012767099</c:v>
                </c:pt>
                <c:pt idx="3538">
                  <c:v>0.35379401107435599</c:v>
                </c:pt>
                <c:pt idx="3539">
                  <c:v>0.35389400938161197</c:v>
                </c:pt>
                <c:pt idx="3540">
                  <c:v>0.35399400768886902</c:v>
                </c:pt>
                <c:pt idx="3541">
                  <c:v>0.354094005996126</c:v>
                </c:pt>
                <c:pt idx="3542">
                  <c:v>0.35419400430338299</c:v>
                </c:pt>
                <c:pt idx="3543">
                  <c:v>0.35429400261063898</c:v>
                </c:pt>
                <c:pt idx="3544">
                  <c:v>0.35439400091789602</c:v>
                </c:pt>
                <c:pt idx="3545">
                  <c:v>0.35449399922515301</c:v>
                </c:pt>
                <c:pt idx="3546">
                  <c:v>0.35459399753241</c:v>
                </c:pt>
                <c:pt idx="3547">
                  <c:v>0.35469399583966599</c:v>
                </c:pt>
                <c:pt idx="3548">
                  <c:v>0.35479399414692298</c:v>
                </c:pt>
                <c:pt idx="3549">
                  <c:v>0.35489399245418002</c:v>
                </c:pt>
                <c:pt idx="3550">
                  <c:v>0.35499399076143701</c:v>
                </c:pt>
                <c:pt idx="3551">
                  <c:v>0.35509398906869299</c:v>
                </c:pt>
                <c:pt idx="3552">
                  <c:v>0.35519398737594998</c:v>
                </c:pt>
                <c:pt idx="3553">
                  <c:v>0.35529398568320703</c:v>
                </c:pt>
                <c:pt idx="3554">
                  <c:v>0.35539398399046301</c:v>
                </c:pt>
                <c:pt idx="3555">
                  <c:v>0.35549398229772</c:v>
                </c:pt>
                <c:pt idx="3556">
                  <c:v>0.35559398060497699</c:v>
                </c:pt>
                <c:pt idx="3557">
                  <c:v>0.35569397891223398</c:v>
                </c:pt>
                <c:pt idx="3558">
                  <c:v>0.35579397721949002</c:v>
                </c:pt>
                <c:pt idx="3559">
                  <c:v>0.35589397552674701</c:v>
                </c:pt>
                <c:pt idx="3560">
                  <c:v>0.355993973834004</c:v>
                </c:pt>
                <c:pt idx="3561">
                  <c:v>0.35609397214126098</c:v>
                </c:pt>
                <c:pt idx="3562">
                  <c:v>0.35619397044851703</c:v>
                </c:pt>
                <c:pt idx="3563">
                  <c:v>0.35629396875577402</c:v>
                </c:pt>
                <c:pt idx="3564">
                  <c:v>0.356393967063031</c:v>
                </c:pt>
                <c:pt idx="3565">
                  <c:v>0.35649396537028799</c:v>
                </c:pt>
                <c:pt idx="3566">
                  <c:v>0.35659396367754398</c:v>
                </c:pt>
                <c:pt idx="3567">
                  <c:v>0.35669396198480102</c:v>
                </c:pt>
                <c:pt idx="3568">
                  <c:v>0.35679396029205801</c:v>
                </c:pt>
                <c:pt idx="3569">
                  <c:v>0.356893958599315</c:v>
                </c:pt>
                <c:pt idx="3570">
                  <c:v>0.35699395690657099</c:v>
                </c:pt>
                <c:pt idx="3571">
                  <c:v>0.35709395521382797</c:v>
                </c:pt>
                <c:pt idx="3572">
                  <c:v>0.35719395352108502</c:v>
                </c:pt>
                <c:pt idx="3573">
                  <c:v>0.357293951828342</c:v>
                </c:pt>
                <c:pt idx="3574">
                  <c:v>0.35739395013559799</c:v>
                </c:pt>
                <c:pt idx="3575">
                  <c:v>0.35749394844285498</c:v>
                </c:pt>
                <c:pt idx="3576">
                  <c:v>0.35759394675011202</c:v>
                </c:pt>
                <c:pt idx="3577">
                  <c:v>0.35769394505736901</c:v>
                </c:pt>
                <c:pt idx="3578">
                  <c:v>0.357793943364625</c:v>
                </c:pt>
                <c:pt idx="3579">
                  <c:v>0.35789394167188199</c:v>
                </c:pt>
                <c:pt idx="3580">
                  <c:v>0.35799393997913898</c:v>
                </c:pt>
                <c:pt idx="3581">
                  <c:v>0.35809393828639502</c:v>
                </c:pt>
                <c:pt idx="3582">
                  <c:v>0.35819393659365201</c:v>
                </c:pt>
                <c:pt idx="3583">
                  <c:v>0.35829393490090899</c:v>
                </c:pt>
                <c:pt idx="3584">
                  <c:v>0.35839393320816598</c:v>
                </c:pt>
                <c:pt idx="3585">
                  <c:v>0.35849393151542203</c:v>
                </c:pt>
                <c:pt idx="3586">
                  <c:v>0.35859392982267901</c:v>
                </c:pt>
                <c:pt idx="3587">
                  <c:v>0.358693928129936</c:v>
                </c:pt>
                <c:pt idx="3588">
                  <c:v>0.35879392643719299</c:v>
                </c:pt>
                <c:pt idx="3589">
                  <c:v>0.35889392474444898</c:v>
                </c:pt>
                <c:pt idx="3590">
                  <c:v>0.35899392305170602</c:v>
                </c:pt>
                <c:pt idx="3591">
                  <c:v>0.35909392135896301</c:v>
                </c:pt>
                <c:pt idx="3592">
                  <c:v>0.35919391966622</c:v>
                </c:pt>
                <c:pt idx="3593">
                  <c:v>0.35929391797347598</c:v>
                </c:pt>
                <c:pt idx="3594">
                  <c:v>0.35939391628073297</c:v>
                </c:pt>
                <c:pt idx="3595">
                  <c:v>0.35949391458799002</c:v>
                </c:pt>
                <c:pt idx="3596">
                  <c:v>0.359593912895247</c:v>
                </c:pt>
                <c:pt idx="3597">
                  <c:v>0.35969391120250299</c:v>
                </c:pt>
                <c:pt idx="3598">
                  <c:v>0.35979390950975998</c:v>
                </c:pt>
                <c:pt idx="3599">
                  <c:v>0.35989390781701702</c:v>
                </c:pt>
                <c:pt idx="3600">
                  <c:v>0.35999390612427401</c:v>
                </c:pt>
                <c:pt idx="3601">
                  <c:v>0.36009390443153</c:v>
                </c:pt>
                <c:pt idx="3602">
                  <c:v>0.36019390273878699</c:v>
                </c:pt>
                <c:pt idx="3603">
                  <c:v>0.36029390104604397</c:v>
                </c:pt>
                <c:pt idx="3604">
                  <c:v>0.36039389935330102</c:v>
                </c:pt>
                <c:pt idx="3605">
                  <c:v>0.36049389766055701</c:v>
                </c:pt>
                <c:pt idx="3606">
                  <c:v>0.36059389596781399</c:v>
                </c:pt>
                <c:pt idx="3607">
                  <c:v>0.36069389427507098</c:v>
                </c:pt>
                <c:pt idx="3608">
                  <c:v>0.36079389258232802</c:v>
                </c:pt>
                <c:pt idx="3609">
                  <c:v>0.36089389088958401</c:v>
                </c:pt>
                <c:pt idx="3610">
                  <c:v>0.360993889196841</c:v>
                </c:pt>
                <c:pt idx="3611">
                  <c:v>0.36109388750409799</c:v>
                </c:pt>
                <c:pt idx="3612">
                  <c:v>0.36119388581135498</c:v>
                </c:pt>
                <c:pt idx="3613">
                  <c:v>0.36129388411861102</c:v>
                </c:pt>
                <c:pt idx="3614">
                  <c:v>0.36139388242586801</c:v>
                </c:pt>
                <c:pt idx="3615">
                  <c:v>0.36149388073312499</c:v>
                </c:pt>
                <c:pt idx="3616">
                  <c:v>0.36159387904038098</c:v>
                </c:pt>
                <c:pt idx="3617">
                  <c:v>0.36169387734763803</c:v>
                </c:pt>
                <c:pt idx="3618">
                  <c:v>0.36179387565489501</c:v>
                </c:pt>
                <c:pt idx="3619">
                  <c:v>0.361893873962152</c:v>
                </c:pt>
                <c:pt idx="3620">
                  <c:v>0.36199387226940799</c:v>
                </c:pt>
                <c:pt idx="3621">
                  <c:v>0.36209387057666498</c:v>
                </c:pt>
                <c:pt idx="3622">
                  <c:v>0.36219386888392202</c:v>
                </c:pt>
                <c:pt idx="3623">
                  <c:v>0.36229386719117901</c:v>
                </c:pt>
                <c:pt idx="3624">
                  <c:v>0.362393865498435</c:v>
                </c:pt>
                <c:pt idx="3625">
                  <c:v>0.36249386380569198</c:v>
                </c:pt>
                <c:pt idx="3626">
                  <c:v>0.36259386211294897</c:v>
                </c:pt>
                <c:pt idx="3627">
                  <c:v>0.36269386042020602</c:v>
                </c:pt>
                <c:pt idx="3628">
                  <c:v>0.362793858727462</c:v>
                </c:pt>
                <c:pt idx="3629">
                  <c:v>0.36289385703471899</c:v>
                </c:pt>
                <c:pt idx="3630">
                  <c:v>0.36299385534197598</c:v>
                </c:pt>
                <c:pt idx="3631">
                  <c:v>0.36309385364923302</c:v>
                </c:pt>
                <c:pt idx="3632">
                  <c:v>0.36319385195648901</c:v>
                </c:pt>
                <c:pt idx="3633">
                  <c:v>0.363293850263746</c:v>
                </c:pt>
                <c:pt idx="3634">
                  <c:v>0.36339384857100299</c:v>
                </c:pt>
                <c:pt idx="3635">
                  <c:v>0.36349384687825997</c:v>
                </c:pt>
                <c:pt idx="3636">
                  <c:v>0.36359384518551602</c:v>
                </c:pt>
                <c:pt idx="3637">
                  <c:v>0.36369384349277301</c:v>
                </c:pt>
                <c:pt idx="3638">
                  <c:v>0.36379384180002999</c:v>
                </c:pt>
                <c:pt idx="3639">
                  <c:v>0.36389384010728698</c:v>
                </c:pt>
                <c:pt idx="3640">
                  <c:v>0.36399383841454303</c:v>
                </c:pt>
                <c:pt idx="3641">
                  <c:v>0.36409383672180001</c:v>
                </c:pt>
                <c:pt idx="3642">
                  <c:v>0.364193835029057</c:v>
                </c:pt>
                <c:pt idx="3643">
                  <c:v>0.36429383333631399</c:v>
                </c:pt>
                <c:pt idx="3644">
                  <c:v>0.36439383164356998</c:v>
                </c:pt>
                <c:pt idx="3645">
                  <c:v>0.36449382995082702</c:v>
                </c:pt>
                <c:pt idx="3646">
                  <c:v>0.36459382825808401</c:v>
                </c:pt>
                <c:pt idx="3647">
                  <c:v>0.36469382656534099</c:v>
                </c:pt>
                <c:pt idx="3648">
                  <c:v>0.36479382487259698</c:v>
                </c:pt>
                <c:pt idx="3649">
                  <c:v>0.36489382317985403</c:v>
                </c:pt>
                <c:pt idx="3650">
                  <c:v>0.36499382148711101</c:v>
                </c:pt>
                <c:pt idx="3651">
                  <c:v>0.365093819794368</c:v>
                </c:pt>
                <c:pt idx="3652">
                  <c:v>0.36519381810162399</c:v>
                </c:pt>
                <c:pt idx="3653">
                  <c:v>0.36529381640888098</c:v>
                </c:pt>
                <c:pt idx="3654">
                  <c:v>0.36539381471613802</c:v>
                </c:pt>
                <c:pt idx="3655">
                  <c:v>0.36549381302339401</c:v>
                </c:pt>
                <c:pt idx="3656">
                  <c:v>0.365593811330651</c:v>
                </c:pt>
                <c:pt idx="3657">
                  <c:v>0.36569380963790798</c:v>
                </c:pt>
                <c:pt idx="3658">
                  <c:v>0.36579380794516497</c:v>
                </c:pt>
                <c:pt idx="3659">
                  <c:v>0.36589380625242102</c:v>
                </c:pt>
                <c:pt idx="3660">
                  <c:v>0.365993804559678</c:v>
                </c:pt>
                <c:pt idx="3661">
                  <c:v>0.36609380286693499</c:v>
                </c:pt>
                <c:pt idx="3662">
                  <c:v>0.36619380117419198</c:v>
                </c:pt>
                <c:pt idx="3663">
                  <c:v>0.36629379948144802</c:v>
                </c:pt>
                <c:pt idx="3664">
                  <c:v>0.36639379778870501</c:v>
                </c:pt>
                <c:pt idx="3665">
                  <c:v>0.366493796095962</c:v>
                </c:pt>
                <c:pt idx="3666">
                  <c:v>0.36659379440321899</c:v>
                </c:pt>
                <c:pt idx="3667">
                  <c:v>0.36669379271047498</c:v>
                </c:pt>
                <c:pt idx="3668">
                  <c:v>0.36679379101773202</c:v>
                </c:pt>
                <c:pt idx="3669">
                  <c:v>0.36689378932498901</c:v>
                </c:pt>
                <c:pt idx="3670">
                  <c:v>0.36699378763224599</c:v>
                </c:pt>
                <c:pt idx="3671">
                  <c:v>0.36709378593950198</c:v>
                </c:pt>
                <c:pt idx="3672">
                  <c:v>0.36719378424675903</c:v>
                </c:pt>
                <c:pt idx="3673">
                  <c:v>0.36729378255401601</c:v>
                </c:pt>
                <c:pt idx="3674">
                  <c:v>0.367393780861273</c:v>
                </c:pt>
                <c:pt idx="3675">
                  <c:v>0.36749377916852899</c:v>
                </c:pt>
                <c:pt idx="3676">
                  <c:v>0.36759377747578598</c:v>
                </c:pt>
                <c:pt idx="3677">
                  <c:v>0.36769377578304302</c:v>
                </c:pt>
                <c:pt idx="3678">
                  <c:v>0.36779377409030001</c:v>
                </c:pt>
                <c:pt idx="3679">
                  <c:v>0.367893772397556</c:v>
                </c:pt>
                <c:pt idx="3680">
                  <c:v>0.36799377070481298</c:v>
                </c:pt>
                <c:pt idx="3681">
                  <c:v>0.36809376901207003</c:v>
                </c:pt>
                <c:pt idx="3682">
                  <c:v>0.36819376731932602</c:v>
                </c:pt>
                <c:pt idx="3683">
                  <c:v>0.368293765626583</c:v>
                </c:pt>
                <c:pt idx="3684">
                  <c:v>0.36839376393383999</c:v>
                </c:pt>
                <c:pt idx="3685">
                  <c:v>0.36849376224109698</c:v>
                </c:pt>
                <c:pt idx="3686">
                  <c:v>0.36859376054835302</c:v>
                </c:pt>
                <c:pt idx="3687">
                  <c:v>0.36869375885561001</c:v>
                </c:pt>
                <c:pt idx="3688">
                  <c:v>0.368793757162867</c:v>
                </c:pt>
                <c:pt idx="3689">
                  <c:v>0.36889375547012399</c:v>
                </c:pt>
                <c:pt idx="3690">
                  <c:v>0.36899375377737997</c:v>
                </c:pt>
                <c:pt idx="3691">
                  <c:v>0.36909375208463702</c:v>
                </c:pt>
                <c:pt idx="3692">
                  <c:v>0.369193750391894</c:v>
                </c:pt>
                <c:pt idx="3693">
                  <c:v>0.36929374869915099</c:v>
                </c:pt>
                <c:pt idx="3694">
                  <c:v>0.36939374700640698</c:v>
                </c:pt>
                <c:pt idx="3695">
                  <c:v>0.36949374531366402</c:v>
                </c:pt>
                <c:pt idx="3696">
                  <c:v>0.36959374362092101</c:v>
                </c:pt>
                <c:pt idx="3697">
                  <c:v>0.369693741928178</c:v>
                </c:pt>
                <c:pt idx="3698">
                  <c:v>0.36979374023543399</c:v>
                </c:pt>
                <c:pt idx="3699">
                  <c:v>0.36989373854269098</c:v>
                </c:pt>
                <c:pt idx="3700">
                  <c:v>0.36999373684994802</c:v>
                </c:pt>
                <c:pt idx="3701">
                  <c:v>0.37009373515720501</c:v>
                </c:pt>
                <c:pt idx="3702">
                  <c:v>0.37019373346446099</c:v>
                </c:pt>
                <c:pt idx="3703">
                  <c:v>0.37029373177171798</c:v>
                </c:pt>
                <c:pt idx="3704">
                  <c:v>0.37039373007897503</c:v>
                </c:pt>
                <c:pt idx="3705">
                  <c:v>0.37049372838623201</c:v>
                </c:pt>
                <c:pt idx="3706">
                  <c:v>0.370593726693488</c:v>
                </c:pt>
                <c:pt idx="3707">
                  <c:v>0.37069372500074499</c:v>
                </c:pt>
                <c:pt idx="3708">
                  <c:v>0.37079372330800198</c:v>
                </c:pt>
                <c:pt idx="3709">
                  <c:v>0.37089372161525902</c:v>
                </c:pt>
                <c:pt idx="3710">
                  <c:v>0.37099371992251501</c:v>
                </c:pt>
                <c:pt idx="3711">
                  <c:v>0.371093718229772</c:v>
                </c:pt>
                <c:pt idx="3712">
                  <c:v>0.37119371653702898</c:v>
                </c:pt>
                <c:pt idx="3713">
                  <c:v>0.37129371484428603</c:v>
                </c:pt>
                <c:pt idx="3714">
                  <c:v>0.37139371315154202</c:v>
                </c:pt>
                <c:pt idx="3715">
                  <c:v>0.371493711458799</c:v>
                </c:pt>
                <c:pt idx="3716">
                  <c:v>0.37159370976605599</c:v>
                </c:pt>
                <c:pt idx="3717">
                  <c:v>0.37169370807331198</c:v>
                </c:pt>
                <c:pt idx="3718">
                  <c:v>0.37179370638056902</c:v>
                </c:pt>
                <c:pt idx="3719">
                  <c:v>0.37189370468782601</c:v>
                </c:pt>
                <c:pt idx="3720">
                  <c:v>0.371993702995083</c:v>
                </c:pt>
                <c:pt idx="3721">
                  <c:v>0.37209370130233899</c:v>
                </c:pt>
                <c:pt idx="3722">
                  <c:v>0.37219369960959597</c:v>
                </c:pt>
                <c:pt idx="3723">
                  <c:v>0.37229369791685302</c:v>
                </c:pt>
                <c:pt idx="3724">
                  <c:v>0.37239369622411</c:v>
                </c:pt>
                <c:pt idx="3725">
                  <c:v>0.37249369453136599</c:v>
                </c:pt>
                <c:pt idx="3726">
                  <c:v>0.37259369283862298</c:v>
                </c:pt>
                <c:pt idx="3727">
                  <c:v>0.37269369114588002</c:v>
                </c:pt>
                <c:pt idx="3728">
                  <c:v>0.37279368945313701</c:v>
                </c:pt>
                <c:pt idx="3729">
                  <c:v>0.372893687760393</c:v>
                </c:pt>
                <c:pt idx="3730">
                  <c:v>0.37299368606764999</c:v>
                </c:pt>
                <c:pt idx="3731">
                  <c:v>0.37309368437490698</c:v>
                </c:pt>
                <c:pt idx="3732">
                  <c:v>0.37319368268216402</c:v>
                </c:pt>
                <c:pt idx="3733">
                  <c:v>0.37329368098942001</c:v>
                </c:pt>
                <c:pt idx="3734">
                  <c:v>0.37339367929667699</c:v>
                </c:pt>
                <c:pt idx="3735">
                  <c:v>0.37349367760393398</c:v>
                </c:pt>
                <c:pt idx="3736">
                  <c:v>0.37359367591119103</c:v>
                </c:pt>
                <c:pt idx="3737">
                  <c:v>0.37369367421844701</c:v>
                </c:pt>
                <c:pt idx="3738">
                  <c:v>0.373793672525704</c:v>
                </c:pt>
                <c:pt idx="3739">
                  <c:v>0.37389367083296099</c:v>
                </c:pt>
                <c:pt idx="3740">
                  <c:v>0.37399366914021798</c:v>
                </c:pt>
                <c:pt idx="3741">
                  <c:v>0.37409366744747402</c:v>
                </c:pt>
                <c:pt idx="3742">
                  <c:v>0.37419366575473101</c:v>
                </c:pt>
                <c:pt idx="3743">
                  <c:v>0.374293664061988</c:v>
                </c:pt>
                <c:pt idx="3744">
                  <c:v>0.37439366236924498</c:v>
                </c:pt>
                <c:pt idx="3745">
                  <c:v>0.37449366067650097</c:v>
                </c:pt>
                <c:pt idx="3746">
                  <c:v>0.37459365898375802</c:v>
                </c:pt>
                <c:pt idx="3747">
                  <c:v>0.374693657291015</c:v>
                </c:pt>
                <c:pt idx="3748">
                  <c:v>0.37479365559827199</c:v>
                </c:pt>
                <c:pt idx="3749">
                  <c:v>0.37489365390552798</c:v>
                </c:pt>
                <c:pt idx="3750">
                  <c:v>0.37499365221278502</c:v>
                </c:pt>
                <c:pt idx="3751">
                  <c:v>0.37509365052004201</c:v>
                </c:pt>
                <c:pt idx="3752">
                  <c:v>0.375193648827299</c:v>
                </c:pt>
                <c:pt idx="3753">
                  <c:v>0.37529364713455499</c:v>
                </c:pt>
                <c:pt idx="3754">
                  <c:v>0.37539364544181197</c:v>
                </c:pt>
                <c:pt idx="3755">
                  <c:v>0.37549364374906902</c:v>
                </c:pt>
                <c:pt idx="3756">
                  <c:v>0.37559364205632501</c:v>
                </c:pt>
                <c:pt idx="3757">
                  <c:v>0.37569364036358199</c:v>
                </c:pt>
                <c:pt idx="3758">
                  <c:v>0.37579363867083898</c:v>
                </c:pt>
                <c:pt idx="3759">
                  <c:v>0.37589363697809602</c:v>
                </c:pt>
                <c:pt idx="3760">
                  <c:v>0.37599363528535201</c:v>
                </c:pt>
                <c:pt idx="3761">
                  <c:v>0.376093633592609</c:v>
                </c:pt>
                <c:pt idx="3762">
                  <c:v>0.37619363189986599</c:v>
                </c:pt>
                <c:pt idx="3763">
                  <c:v>0.37629363020712298</c:v>
                </c:pt>
                <c:pt idx="3764">
                  <c:v>0.37639362851437902</c:v>
                </c:pt>
                <c:pt idx="3765">
                  <c:v>0.37649362682163601</c:v>
                </c:pt>
                <c:pt idx="3766">
                  <c:v>0.37659362512889299</c:v>
                </c:pt>
                <c:pt idx="3767">
                  <c:v>0.37669362343614998</c:v>
                </c:pt>
                <c:pt idx="3768">
                  <c:v>0.37679362174340603</c:v>
                </c:pt>
                <c:pt idx="3769">
                  <c:v>0.37689362005066301</c:v>
                </c:pt>
                <c:pt idx="3770">
                  <c:v>0.37699361835792</c:v>
                </c:pt>
                <c:pt idx="3771">
                  <c:v>0.37709361666517699</c:v>
                </c:pt>
                <c:pt idx="3772">
                  <c:v>0.37719361497243298</c:v>
                </c:pt>
                <c:pt idx="3773">
                  <c:v>0.37729361327969002</c:v>
                </c:pt>
                <c:pt idx="3774">
                  <c:v>0.37739361158694701</c:v>
                </c:pt>
                <c:pt idx="3775">
                  <c:v>0.377493609894204</c:v>
                </c:pt>
                <c:pt idx="3776">
                  <c:v>0.37759360820145998</c:v>
                </c:pt>
                <c:pt idx="3777">
                  <c:v>0.37769360650871697</c:v>
                </c:pt>
                <c:pt idx="3778">
                  <c:v>0.37779360481597402</c:v>
                </c:pt>
                <c:pt idx="3779">
                  <c:v>0.377893603123231</c:v>
                </c:pt>
                <c:pt idx="3780">
                  <c:v>0.37799360143048699</c:v>
                </c:pt>
                <c:pt idx="3781">
                  <c:v>0.37809359973774398</c:v>
                </c:pt>
                <c:pt idx="3782">
                  <c:v>0.37819359804500102</c:v>
                </c:pt>
                <c:pt idx="3783">
                  <c:v>0.37829359635225801</c:v>
                </c:pt>
                <c:pt idx="3784">
                  <c:v>0.378393594659514</c:v>
                </c:pt>
                <c:pt idx="3785">
                  <c:v>0.37849359296677099</c:v>
                </c:pt>
                <c:pt idx="3786">
                  <c:v>0.37859359127402797</c:v>
                </c:pt>
                <c:pt idx="3787">
                  <c:v>0.37869358958128402</c:v>
                </c:pt>
                <c:pt idx="3788">
                  <c:v>0.37879358788854101</c:v>
                </c:pt>
                <c:pt idx="3789">
                  <c:v>0.37889358619579799</c:v>
                </c:pt>
                <c:pt idx="3790">
                  <c:v>0.37899358450305498</c:v>
                </c:pt>
                <c:pt idx="3791">
                  <c:v>0.37909358281031102</c:v>
                </c:pt>
                <c:pt idx="3792">
                  <c:v>0.37919358111756801</c:v>
                </c:pt>
                <c:pt idx="3793">
                  <c:v>0.379293579424825</c:v>
                </c:pt>
                <c:pt idx="3794">
                  <c:v>0.37939357773208199</c:v>
                </c:pt>
                <c:pt idx="3795">
                  <c:v>0.37949357603933798</c:v>
                </c:pt>
                <c:pt idx="3796">
                  <c:v>0.37959357434659502</c:v>
                </c:pt>
                <c:pt idx="3797">
                  <c:v>0.37969357265385201</c:v>
                </c:pt>
                <c:pt idx="3798">
                  <c:v>0.37979357096110899</c:v>
                </c:pt>
                <c:pt idx="3799">
                  <c:v>0.37989356926836498</c:v>
                </c:pt>
                <c:pt idx="3800">
                  <c:v>0.37999356757562203</c:v>
                </c:pt>
                <c:pt idx="3801">
                  <c:v>0.38009356588287901</c:v>
                </c:pt>
                <c:pt idx="3802">
                  <c:v>0.380193564190136</c:v>
                </c:pt>
                <c:pt idx="3803">
                  <c:v>0.38029356249739199</c:v>
                </c:pt>
                <c:pt idx="3804">
                  <c:v>0.38039356080464898</c:v>
                </c:pt>
                <c:pt idx="3805">
                  <c:v>0.38049355911190602</c:v>
                </c:pt>
                <c:pt idx="3806">
                  <c:v>0.38059355741916301</c:v>
                </c:pt>
                <c:pt idx="3807">
                  <c:v>0.380693555726419</c:v>
                </c:pt>
                <c:pt idx="3808">
                  <c:v>0.38079355403367598</c:v>
                </c:pt>
                <c:pt idx="3809">
                  <c:v>0.38089355234093297</c:v>
                </c:pt>
                <c:pt idx="3810">
                  <c:v>0.38099355064819002</c:v>
                </c:pt>
                <c:pt idx="3811">
                  <c:v>0.381093548955446</c:v>
                </c:pt>
                <c:pt idx="3812">
                  <c:v>0.38119354726270299</c:v>
                </c:pt>
                <c:pt idx="3813">
                  <c:v>0.38129354556995998</c:v>
                </c:pt>
                <c:pt idx="3814">
                  <c:v>0.38139354387721702</c:v>
                </c:pt>
                <c:pt idx="3815">
                  <c:v>0.38149354218447301</c:v>
                </c:pt>
                <c:pt idx="3816">
                  <c:v>0.38159354049173</c:v>
                </c:pt>
                <c:pt idx="3817">
                  <c:v>0.38169353879898699</c:v>
                </c:pt>
                <c:pt idx="3818">
                  <c:v>0.38179353710624298</c:v>
                </c:pt>
                <c:pt idx="3819">
                  <c:v>0.38189353541350002</c:v>
                </c:pt>
                <c:pt idx="3820">
                  <c:v>0.38199353372075701</c:v>
                </c:pt>
                <c:pt idx="3821">
                  <c:v>0.38209353202801399</c:v>
                </c:pt>
                <c:pt idx="3822">
                  <c:v>0.38219353033526998</c:v>
                </c:pt>
                <c:pt idx="3823">
                  <c:v>0.38229352864252703</c:v>
                </c:pt>
                <c:pt idx="3824">
                  <c:v>0.38239352694978401</c:v>
                </c:pt>
                <c:pt idx="3825">
                  <c:v>0.382493525257041</c:v>
                </c:pt>
                <c:pt idx="3826">
                  <c:v>0.38259352356429699</c:v>
                </c:pt>
                <c:pt idx="3827">
                  <c:v>0.38269352187155398</c:v>
                </c:pt>
                <c:pt idx="3828">
                  <c:v>0.38279352017881102</c:v>
                </c:pt>
                <c:pt idx="3829">
                  <c:v>0.38289351848606801</c:v>
                </c:pt>
                <c:pt idx="3830">
                  <c:v>0.382993516793324</c:v>
                </c:pt>
                <c:pt idx="3831">
                  <c:v>0.38309351510058098</c:v>
                </c:pt>
                <c:pt idx="3832">
                  <c:v>0.38319351340783803</c:v>
                </c:pt>
                <c:pt idx="3833">
                  <c:v>0.38329351171509501</c:v>
                </c:pt>
                <c:pt idx="3834">
                  <c:v>0.383393510022351</c:v>
                </c:pt>
                <c:pt idx="3835">
                  <c:v>0.38349350832960799</c:v>
                </c:pt>
                <c:pt idx="3836">
                  <c:v>0.38359350663686498</c:v>
                </c:pt>
                <c:pt idx="3837">
                  <c:v>0.38369350494412202</c:v>
                </c:pt>
                <c:pt idx="3838">
                  <c:v>0.38379350325137801</c:v>
                </c:pt>
                <c:pt idx="3839">
                  <c:v>0.383893501558635</c:v>
                </c:pt>
                <c:pt idx="3840">
                  <c:v>0.38399349986589199</c:v>
                </c:pt>
                <c:pt idx="3841">
                  <c:v>0.38409349817314897</c:v>
                </c:pt>
                <c:pt idx="3842">
                  <c:v>0.38419349648040502</c:v>
                </c:pt>
                <c:pt idx="3843">
                  <c:v>0.384293494787662</c:v>
                </c:pt>
                <c:pt idx="3844">
                  <c:v>0.38439349309491899</c:v>
                </c:pt>
                <c:pt idx="3845">
                  <c:v>0.38449349140217598</c:v>
                </c:pt>
                <c:pt idx="3846">
                  <c:v>0.38459348970943202</c:v>
                </c:pt>
                <c:pt idx="3847">
                  <c:v>0.38469348801668901</c:v>
                </c:pt>
                <c:pt idx="3848">
                  <c:v>0.384793486323946</c:v>
                </c:pt>
                <c:pt idx="3849">
                  <c:v>0.38489348463120299</c:v>
                </c:pt>
                <c:pt idx="3850">
                  <c:v>0.38499348293845898</c:v>
                </c:pt>
                <c:pt idx="3851">
                  <c:v>0.38509348124571602</c:v>
                </c:pt>
                <c:pt idx="3852">
                  <c:v>0.38519347955297301</c:v>
                </c:pt>
                <c:pt idx="3853">
                  <c:v>0.38529347786022899</c:v>
                </c:pt>
                <c:pt idx="3854">
                  <c:v>0.38539347616748598</c:v>
                </c:pt>
                <c:pt idx="3855">
                  <c:v>0.38549347447474303</c:v>
                </c:pt>
                <c:pt idx="3856">
                  <c:v>0.38559347278200001</c:v>
                </c:pt>
                <c:pt idx="3857">
                  <c:v>0.385693471089257</c:v>
                </c:pt>
                <c:pt idx="3858">
                  <c:v>0.38579346939651299</c:v>
                </c:pt>
                <c:pt idx="3859">
                  <c:v>0.38589346770376998</c:v>
                </c:pt>
                <c:pt idx="3860">
                  <c:v>0.38599346601102702</c:v>
                </c:pt>
                <c:pt idx="3861">
                  <c:v>0.38609346431828301</c:v>
                </c:pt>
                <c:pt idx="3862">
                  <c:v>0.38619346262554</c:v>
                </c:pt>
                <c:pt idx="3863">
                  <c:v>0.38629346093279698</c:v>
                </c:pt>
                <c:pt idx="3864">
                  <c:v>0.38639345924005403</c:v>
                </c:pt>
                <c:pt idx="3865">
                  <c:v>0.38649345754731002</c:v>
                </c:pt>
                <c:pt idx="3866">
                  <c:v>0.386593455854567</c:v>
                </c:pt>
                <c:pt idx="3867">
                  <c:v>0.38669345416182399</c:v>
                </c:pt>
                <c:pt idx="3868">
                  <c:v>0.38679345246908098</c:v>
                </c:pt>
                <c:pt idx="3869">
                  <c:v>0.38689345077633702</c:v>
                </c:pt>
                <c:pt idx="3870">
                  <c:v>0.38699344908359401</c:v>
                </c:pt>
                <c:pt idx="3871">
                  <c:v>0.387093447390851</c:v>
                </c:pt>
                <c:pt idx="3872">
                  <c:v>0.38719344569810799</c:v>
                </c:pt>
                <c:pt idx="3873">
                  <c:v>0.38729344400536397</c:v>
                </c:pt>
                <c:pt idx="3874">
                  <c:v>0.38739344231262102</c:v>
                </c:pt>
                <c:pt idx="3875">
                  <c:v>0.387493440619878</c:v>
                </c:pt>
                <c:pt idx="3876">
                  <c:v>0.38759343892713499</c:v>
                </c:pt>
                <c:pt idx="3877">
                  <c:v>0.38769343723439098</c:v>
                </c:pt>
                <c:pt idx="3878">
                  <c:v>0.38779343554164802</c:v>
                </c:pt>
                <c:pt idx="3879">
                  <c:v>0.38789343384890501</c:v>
                </c:pt>
                <c:pt idx="3880">
                  <c:v>0.387993432156162</c:v>
                </c:pt>
                <c:pt idx="3881">
                  <c:v>0.38809343046341799</c:v>
                </c:pt>
                <c:pt idx="3882">
                  <c:v>0.38819342877067498</c:v>
                </c:pt>
                <c:pt idx="3883">
                  <c:v>0.38829342707793202</c:v>
                </c:pt>
                <c:pt idx="3884">
                  <c:v>0.38839342538518901</c:v>
                </c:pt>
                <c:pt idx="3885">
                  <c:v>0.38849342369244499</c:v>
                </c:pt>
                <c:pt idx="3886">
                  <c:v>0.38859342199970198</c:v>
                </c:pt>
                <c:pt idx="3887">
                  <c:v>0.38869342030695903</c:v>
                </c:pt>
                <c:pt idx="3888">
                  <c:v>0.38879341861421501</c:v>
                </c:pt>
                <c:pt idx="3889">
                  <c:v>0.388893416921472</c:v>
                </c:pt>
                <c:pt idx="3890">
                  <c:v>0.38899341522872899</c:v>
                </c:pt>
                <c:pt idx="3891">
                  <c:v>0.38909341353598598</c:v>
                </c:pt>
                <c:pt idx="3892">
                  <c:v>0.38919341184324202</c:v>
                </c:pt>
                <c:pt idx="3893">
                  <c:v>0.38929341015049901</c:v>
                </c:pt>
                <c:pt idx="3894">
                  <c:v>0.389393408457756</c:v>
                </c:pt>
                <c:pt idx="3895">
                  <c:v>0.38949340676501298</c:v>
                </c:pt>
                <c:pt idx="3896">
                  <c:v>0.38959340507226897</c:v>
                </c:pt>
                <c:pt idx="3897">
                  <c:v>0.38969340337952602</c:v>
                </c:pt>
                <c:pt idx="3898">
                  <c:v>0.389793401686783</c:v>
                </c:pt>
                <c:pt idx="3899">
                  <c:v>0.38989339999403999</c:v>
                </c:pt>
                <c:pt idx="3900">
                  <c:v>0.38999339830129598</c:v>
                </c:pt>
                <c:pt idx="3901">
                  <c:v>0.39009339660855302</c:v>
                </c:pt>
                <c:pt idx="3902">
                  <c:v>0.39019339491581001</c:v>
                </c:pt>
                <c:pt idx="3903">
                  <c:v>0.390293393223067</c:v>
                </c:pt>
                <c:pt idx="3904">
                  <c:v>0.39039339153032299</c:v>
                </c:pt>
                <c:pt idx="3905">
                  <c:v>0.39049338983757997</c:v>
                </c:pt>
                <c:pt idx="3906">
                  <c:v>0.39059338814483702</c:v>
                </c:pt>
                <c:pt idx="3907">
                  <c:v>0.390693386452094</c:v>
                </c:pt>
                <c:pt idx="3908">
                  <c:v>0.39079338475934999</c:v>
                </c:pt>
                <c:pt idx="3909">
                  <c:v>0.39089338306660698</c:v>
                </c:pt>
                <c:pt idx="3910">
                  <c:v>0.39099338137386402</c:v>
                </c:pt>
                <c:pt idx="3911">
                  <c:v>0.39109337968112101</c:v>
                </c:pt>
                <c:pt idx="3912">
                  <c:v>0.391193377988377</c:v>
                </c:pt>
                <c:pt idx="3913">
                  <c:v>0.39129337629563399</c:v>
                </c:pt>
                <c:pt idx="3914">
                  <c:v>0.39139337460289098</c:v>
                </c:pt>
                <c:pt idx="3915">
                  <c:v>0.39149337291014802</c:v>
                </c:pt>
                <c:pt idx="3916">
                  <c:v>0.39159337121740401</c:v>
                </c:pt>
                <c:pt idx="3917">
                  <c:v>0.39169336952466099</c:v>
                </c:pt>
                <c:pt idx="3918">
                  <c:v>0.39179336783191798</c:v>
                </c:pt>
                <c:pt idx="3919">
                  <c:v>0.39189336613917503</c:v>
                </c:pt>
                <c:pt idx="3920">
                  <c:v>0.39199336444643101</c:v>
                </c:pt>
                <c:pt idx="3921">
                  <c:v>0.392093362753688</c:v>
                </c:pt>
                <c:pt idx="3922">
                  <c:v>0.39219336106094499</c:v>
                </c:pt>
                <c:pt idx="3923">
                  <c:v>0.39229335936820098</c:v>
                </c:pt>
                <c:pt idx="3924">
                  <c:v>0.39239335767545802</c:v>
                </c:pt>
                <c:pt idx="3925">
                  <c:v>0.39249335598271501</c:v>
                </c:pt>
                <c:pt idx="3926">
                  <c:v>0.392593354289972</c:v>
                </c:pt>
                <c:pt idx="3927">
                  <c:v>0.39269335259722798</c:v>
                </c:pt>
                <c:pt idx="3928">
                  <c:v>0.39279335090448497</c:v>
                </c:pt>
                <c:pt idx="3929">
                  <c:v>0.39289334921174202</c:v>
                </c:pt>
                <c:pt idx="3930">
                  <c:v>0.392993347518999</c:v>
                </c:pt>
                <c:pt idx="3931">
                  <c:v>0.39309334582625499</c:v>
                </c:pt>
                <c:pt idx="3932">
                  <c:v>0.39319334413351198</c:v>
                </c:pt>
                <c:pt idx="3933">
                  <c:v>0.39329334244076902</c:v>
                </c:pt>
                <c:pt idx="3934">
                  <c:v>0.39339334074802601</c:v>
                </c:pt>
                <c:pt idx="3935">
                  <c:v>0.393493339055282</c:v>
                </c:pt>
                <c:pt idx="3936">
                  <c:v>0.39359333736253899</c:v>
                </c:pt>
                <c:pt idx="3937">
                  <c:v>0.39369333566979597</c:v>
                </c:pt>
                <c:pt idx="3938">
                  <c:v>0.39379333397705302</c:v>
                </c:pt>
                <c:pt idx="3939">
                  <c:v>0.39389333228430901</c:v>
                </c:pt>
                <c:pt idx="3940">
                  <c:v>0.39399333059156599</c:v>
                </c:pt>
                <c:pt idx="3941">
                  <c:v>0.39409332889882298</c:v>
                </c:pt>
                <c:pt idx="3942">
                  <c:v>0.39419332720608002</c:v>
                </c:pt>
                <c:pt idx="3943">
                  <c:v>0.39429332551333601</c:v>
                </c:pt>
                <c:pt idx="3944">
                  <c:v>0.394393323820593</c:v>
                </c:pt>
                <c:pt idx="3945">
                  <c:v>0.39449332212784999</c:v>
                </c:pt>
                <c:pt idx="3946">
                  <c:v>0.39459332043510698</c:v>
                </c:pt>
                <c:pt idx="3947">
                  <c:v>0.39469331874236302</c:v>
                </c:pt>
                <c:pt idx="3948">
                  <c:v>0.39479331704962001</c:v>
                </c:pt>
                <c:pt idx="3949">
                  <c:v>0.39489331535687699</c:v>
                </c:pt>
                <c:pt idx="3950">
                  <c:v>0.39499331366413398</c:v>
                </c:pt>
                <c:pt idx="3951">
                  <c:v>0.39509331197139003</c:v>
                </c:pt>
                <c:pt idx="3952">
                  <c:v>0.39519331027864701</c:v>
                </c:pt>
                <c:pt idx="3953">
                  <c:v>0.395293308585904</c:v>
                </c:pt>
                <c:pt idx="3954">
                  <c:v>0.39539330689315999</c:v>
                </c:pt>
                <c:pt idx="3955">
                  <c:v>0.39549330520041698</c:v>
                </c:pt>
                <c:pt idx="3956">
                  <c:v>0.39559330350767402</c:v>
                </c:pt>
                <c:pt idx="3957">
                  <c:v>0.39569330181493101</c:v>
                </c:pt>
                <c:pt idx="3958">
                  <c:v>0.395793300122188</c:v>
                </c:pt>
                <c:pt idx="3959">
                  <c:v>0.39589329842944398</c:v>
                </c:pt>
                <c:pt idx="3960">
                  <c:v>0.39599329673670097</c:v>
                </c:pt>
                <c:pt idx="3961">
                  <c:v>0.39609329504395802</c:v>
                </c:pt>
                <c:pt idx="3962">
                  <c:v>0.396193293351214</c:v>
                </c:pt>
                <c:pt idx="3963">
                  <c:v>0.39629329165847099</c:v>
                </c:pt>
                <c:pt idx="3964">
                  <c:v>0.39639328996572798</c:v>
                </c:pt>
                <c:pt idx="3965">
                  <c:v>0.39649328827298502</c:v>
                </c:pt>
                <c:pt idx="3966">
                  <c:v>0.39659328658024101</c:v>
                </c:pt>
                <c:pt idx="3967">
                  <c:v>0.396693284887498</c:v>
                </c:pt>
                <c:pt idx="3968">
                  <c:v>0.39679328319475499</c:v>
                </c:pt>
                <c:pt idx="3969">
                  <c:v>0.39689328150201197</c:v>
                </c:pt>
                <c:pt idx="3970">
                  <c:v>0.39699327980926802</c:v>
                </c:pt>
                <c:pt idx="3971">
                  <c:v>0.39709327811652501</c:v>
                </c:pt>
                <c:pt idx="3972">
                  <c:v>0.39719327642378199</c:v>
                </c:pt>
                <c:pt idx="3973">
                  <c:v>0.39729327473103898</c:v>
                </c:pt>
                <c:pt idx="3974">
                  <c:v>0.39739327303829503</c:v>
                </c:pt>
                <c:pt idx="3975">
                  <c:v>0.39749327134555201</c:v>
                </c:pt>
                <c:pt idx="3976">
                  <c:v>0.397593269652809</c:v>
                </c:pt>
                <c:pt idx="3977">
                  <c:v>0.39769326796006599</c:v>
                </c:pt>
                <c:pt idx="3978">
                  <c:v>0.39779326626732198</c:v>
                </c:pt>
                <c:pt idx="3979">
                  <c:v>0.39789326457457902</c:v>
                </c:pt>
                <c:pt idx="3980">
                  <c:v>0.39799326288183601</c:v>
                </c:pt>
                <c:pt idx="3981">
                  <c:v>0.398093261189093</c:v>
                </c:pt>
                <c:pt idx="3982">
                  <c:v>0.39819325949634898</c:v>
                </c:pt>
                <c:pt idx="3983">
                  <c:v>0.39829325780360603</c:v>
                </c:pt>
                <c:pt idx="3984">
                  <c:v>0.39839325611086301</c:v>
                </c:pt>
                <c:pt idx="3985">
                  <c:v>0.39849325441812</c:v>
                </c:pt>
                <c:pt idx="3986">
                  <c:v>0.39859325272537599</c:v>
                </c:pt>
                <c:pt idx="3987">
                  <c:v>0.39869325103263298</c:v>
                </c:pt>
                <c:pt idx="3988">
                  <c:v>0.39879324933989002</c:v>
                </c:pt>
                <c:pt idx="3989">
                  <c:v>0.39889324764714601</c:v>
                </c:pt>
                <c:pt idx="3990">
                  <c:v>0.398993245954403</c:v>
                </c:pt>
                <c:pt idx="3991">
                  <c:v>0.39909324426165999</c:v>
                </c:pt>
                <c:pt idx="3992">
                  <c:v>0.39919324256891697</c:v>
                </c:pt>
                <c:pt idx="3993">
                  <c:v>0.39929324087617302</c:v>
                </c:pt>
                <c:pt idx="3994">
                  <c:v>0.39939323918343</c:v>
                </c:pt>
                <c:pt idx="3995">
                  <c:v>0.39949323749068699</c:v>
                </c:pt>
                <c:pt idx="3996">
                  <c:v>0.39959323579794398</c:v>
                </c:pt>
                <c:pt idx="3997">
                  <c:v>0.39969323410520002</c:v>
                </c:pt>
                <c:pt idx="3998">
                  <c:v>0.39979323241245701</c:v>
                </c:pt>
                <c:pt idx="3999">
                  <c:v>0.399893230719714</c:v>
                </c:pt>
                <c:pt idx="4000">
                  <c:v>0.39999322902697099</c:v>
                </c:pt>
                <c:pt idx="4001">
                  <c:v>0.40009322733422698</c:v>
                </c:pt>
                <c:pt idx="4002">
                  <c:v>0.40019322564148402</c:v>
                </c:pt>
                <c:pt idx="4003">
                  <c:v>0.40029322394874101</c:v>
                </c:pt>
                <c:pt idx="4004">
                  <c:v>0.40039322225599799</c:v>
                </c:pt>
                <c:pt idx="4005">
                  <c:v>0.40049322056325398</c:v>
                </c:pt>
                <c:pt idx="4006">
                  <c:v>0.40059321887051103</c:v>
                </c:pt>
                <c:pt idx="4007">
                  <c:v>0.40069321717776801</c:v>
                </c:pt>
                <c:pt idx="4008">
                  <c:v>0.400793215485025</c:v>
                </c:pt>
                <c:pt idx="4009">
                  <c:v>0.40089321379228099</c:v>
                </c:pt>
                <c:pt idx="4010">
                  <c:v>0.40099321209953798</c:v>
                </c:pt>
                <c:pt idx="4011">
                  <c:v>0.40109321040679502</c:v>
                </c:pt>
                <c:pt idx="4012">
                  <c:v>0.40119320871405201</c:v>
                </c:pt>
                <c:pt idx="4013">
                  <c:v>0.401293207021308</c:v>
                </c:pt>
                <c:pt idx="4014">
                  <c:v>0.40139320532856498</c:v>
                </c:pt>
                <c:pt idx="4015">
                  <c:v>0.40149320363582203</c:v>
                </c:pt>
                <c:pt idx="4016">
                  <c:v>0.40159320194307901</c:v>
                </c:pt>
                <c:pt idx="4017">
                  <c:v>0.401693200250335</c:v>
                </c:pt>
                <c:pt idx="4018">
                  <c:v>0.40179319855759199</c:v>
                </c:pt>
                <c:pt idx="4019">
                  <c:v>0.40189319686484898</c:v>
                </c:pt>
                <c:pt idx="4020">
                  <c:v>0.40199319517210602</c:v>
                </c:pt>
                <c:pt idx="4021">
                  <c:v>0.40209319347936201</c:v>
                </c:pt>
                <c:pt idx="4022">
                  <c:v>0.402193191786619</c:v>
                </c:pt>
                <c:pt idx="4023">
                  <c:v>0.40229319009387599</c:v>
                </c:pt>
                <c:pt idx="4024">
                  <c:v>0.40239318840113197</c:v>
                </c:pt>
                <c:pt idx="4025">
                  <c:v>0.40249318670838902</c:v>
                </c:pt>
                <c:pt idx="4026">
                  <c:v>0.402593185015646</c:v>
                </c:pt>
                <c:pt idx="4027">
                  <c:v>0.40269318332290299</c:v>
                </c:pt>
                <c:pt idx="4028">
                  <c:v>0.40279318163015898</c:v>
                </c:pt>
                <c:pt idx="4029">
                  <c:v>0.40289317993741602</c:v>
                </c:pt>
                <c:pt idx="4030">
                  <c:v>0.40299317824467301</c:v>
                </c:pt>
                <c:pt idx="4031">
                  <c:v>0.40309317655193</c:v>
                </c:pt>
                <c:pt idx="4032">
                  <c:v>0.40319317485918599</c:v>
                </c:pt>
                <c:pt idx="4033">
                  <c:v>0.40329317316644298</c:v>
                </c:pt>
                <c:pt idx="4034">
                  <c:v>0.40339317147370002</c:v>
                </c:pt>
                <c:pt idx="4035">
                  <c:v>0.40349316978095701</c:v>
                </c:pt>
                <c:pt idx="4036">
                  <c:v>0.40359316808821299</c:v>
                </c:pt>
                <c:pt idx="4037">
                  <c:v>0.40369316639546998</c:v>
                </c:pt>
                <c:pt idx="4038">
                  <c:v>0.40379316470272703</c:v>
                </c:pt>
                <c:pt idx="4039">
                  <c:v>0.40389316300998401</c:v>
                </c:pt>
                <c:pt idx="4040">
                  <c:v>0.40399316131724</c:v>
                </c:pt>
                <c:pt idx="4041">
                  <c:v>0.40409315962449699</c:v>
                </c:pt>
                <c:pt idx="4042">
                  <c:v>0.40419315793175398</c:v>
                </c:pt>
                <c:pt idx="4043">
                  <c:v>0.40429315623901102</c:v>
                </c:pt>
                <c:pt idx="4044">
                  <c:v>0.40439315454626701</c:v>
                </c:pt>
                <c:pt idx="4045">
                  <c:v>0.404493152853524</c:v>
                </c:pt>
                <c:pt idx="4046">
                  <c:v>0.40459315116078098</c:v>
                </c:pt>
                <c:pt idx="4047">
                  <c:v>0.40469314946803803</c:v>
                </c:pt>
                <c:pt idx="4048">
                  <c:v>0.40479314777529402</c:v>
                </c:pt>
                <c:pt idx="4049">
                  <c:v>0.404893146082551</c:v>
                </c:pt>
                <c:pt idx="4050">
                  <c:v>0.40499314438980799</c:v>
                </c:pt>
                <c:pt idx="4051">
                  <c:v>0.40509314269706498</c:v>
                </c:pt>
                <c:pt idx="4052">
                  <c:v>0.40519314100432102</c:v>
                </c:pt>
                <c:pt idx="4053">
                  <c:v>0.40529313931157801</c:v>
                </c:pt>
                <c:pt idx="4054">
                  <c:v>0.405393137618835</c:v>
                </c:pt>
                <c:pt idx="4055">
                  <c:v>0.40549313592609099</c:v>
                </c:pt>
                <c:pt idx="4056">
                  <c:v>0.40559313423334797</c:v>
                </c:pt>
                <c:pt idx="4057">
                  <c:v>0.40569313254060502</c:v>
                </c:pt>
                <c:pt idx="4058">
                  <c:v>0.405793130847862</c:v>
                </c:pt>
                <c:pt idx="4059">
                  <c:v>0.40589312915511799</c:v>
                </c:pt>
                <c:pt idx="4060">
                  <c:v>0.40599312746237498</c:v>
                </c:pt>
                <c:pt idx="4061">
                  <c:v>0.40609312576963202</c:v>
                </c:pt>
                <c:pt idx="4062">
                  <c:v>0.40619312407688901</c:v>
                </c:pt>
                <c:pt idx="4063">
                  <c:v>0.406293122384145</c:v>
                </c:pt>
                <c:pt idx="4064">
                  <c:v>0.40639312069140199</c:v>
                </c:pt>
                <c:pt idx="4065">
                  <c:v>0.40649311899865898</c:v>
                </c:pt>
                <c:pt idx="4066">
                  <c:v>0.40659311730591602</c:v>
                </c:pt>
                <c:pt idx="4067">
                  <c:v>0.40669311561317201</c:v>
                </c:pt>
                <c:pt idx="4068">
                  <c:v>0.40679311392042899</c:v>
                </c:pt>
                <c:pt idx="4069">
                  <c:v>0.40689311222768598</c:v>
                </c:pt>
                <c:pt idx="4070">
                  <c:v>0.40699311053494303</c:v>
                </c:pt>
                <c:pt idx="4071">
                  <c:v>0.40709310884219901</c:v>
                </c:pt>
                <c:pt idx="4072">
                  <c:v>0.407193107149456</c:v>
                </c:pt>
                <c:pt idx="4073">
                  <c:v>0.40729310545671299</c:v>
                </c:pt>
                <c:pt idx="4074">
                  <c:v>0.40739310376396998</c:v>
                </c:pt>
                <c:pt idx="4075">
                  <c:v>0.40749310207122602</c:v>
                </c:pt>
                <c:pt idx="4076">
                  <c:v>0.40759310037848301</c:v>
                </c:pt>
                <c:pt idx="4077">
                  <c:v>0.40769309868574</c:v>
                </c:pt>
                <c:pt idx="4078">
                  <c:v>0.40779309699299698</c:v>
                </c:pt>
                <c:pt idx="4079">
                  <c:v>0.40789309530025297</c:v>
                </c:pt>
                <c:pt idx="4080">
                  <c:v>0.40799309360751002</c:v>
                </c:pt>
                <c:pt idx="4081">
                  <c:v>0.408093091914767</c:v>
                </c:pt>
                <c:pt idx="4082">
                  <c:v>0.40819309022202399</c:v>
                </c:pt>
                <c:pt idx="4083">
                  <c:v>0.40829308852927998</c:v>
                </c:pt>
                <c:pt idx="4084">
                  <c:v>0.40839308683653702</c:v>
                </c:pt>
                <c:pt idx="4085">
                  <c:v>0.40849308514379401</c:v>
                </c:pt>
                <c:pt idx="4086">
                  <c:v>0.408593083451051</c:v>
                </c:pt>
                <c:pt idx="4087">
                  <c:v>0.40869308175830699</c:v>
                </c:pt>
                <c:pt idx="4088">
                  <c:v>0.40879308006556397</c:v>
                </c:pt>
                <c:pt idx="4089">
                  <c:v>0.40889307837282102</c:v>
                </c:pt>
                <c:pt idx="4090">
                  <c:v>0.408993076680078</c:v>
                </c:pt>
                <c:pt idx="4091">
                  <c:v>0.40909307498733399</c:v>
                </c:pt>
                <c:pt idx="4092">
                  <c:v>0.40919307329459098</c:v>
                </c:pt>
                <c:pt idx="4093">
                  <c:v>0.40929307160184802</c:v>
                </c:pt>
                <c:pt idx="4094">
                  <c:v>0.40939306990910501</c:v>
                </c:pt>
                <c:pt idx="4095">
                  <c:v>0.409493068216361</c:v>
                </c:pt>
                <c:pt idx="4096">
                  <c:v>0.40959306652361799</c:v>
                </c:pt>
                <c:pt idx="4097">
                  <c:v>0.40969306483087498</c:v>
                </c:pt>
                <c:pt idx="4098">
                  <c:v>0.40979306313813102</c:v>
                </c:pt>
                <c:pt idx="4099">
                  <c:v>0.40989306144538801</c:v>
                </c:pt>
                <c:pt idx="4100">
                  <c:v>0.40999305975264499</c:v>
                </c:pt>
                <c:pt idx="4101">
                  <c:v>0.41009305805990198</c:v>
                </c:pt>
                <c:pt idx="4102">
                  <c:v>0.41019305636715803</c:v>
                </c:pt>
                <c:pt idx="4103">
                  <c:v>0.41029305467441501</c:v>
                </c:pt>
                <c:pt idx="4104">
                  <c:v>0.410393052981672</c:v>
                </c:pt>
                <c:pt idx="4105">
                  <c:v>0.41049305128892899</c:v>
                </c:pt>
                <c:pt idx="4106">
                  <c:v>0.41059304959618498</c:v>
                </c:pt>
                <c:pt idx="4107">
                  <c:v>0.41069304790344202</c:v>
                </c:pt>
                <c:pt idx="4108">
                  <c:v>0.41079304621069901</c:v>
                </c:pt>
                <c:pt idx="4109">
                  <c:v>0.410893044517956</c:v>
                </c:pt>
                <c:pt idx="4110">
                  <c:v>0.41099304282521198</c:v>
                </c:pt>
                <c:pt idx="4111">
                  <c:v>0.41109304113246897</c:v>
                </c:pt>
                <c:pt idx="4112">
                  <c:v>0.41119303943972602</c:v>
                </c:pt>
                <c:pt idx="4113">
                  <c:v>0.411293037746983</c:v>
                </c:pt>
                <c:pt idx="4114">
                  <c:v>0.41139303605423899</c:v>
                </c:pt>
                <c:pt idx="4115">
                  <c:v>0.41149303436149598</c:v>
                </c:pt>
                <c:pt idx="4116">
                  <c:v>0.41159303266875302</c:v>
                </c:pt>
                <c:pt idx="4117">
                  <c:v>0.41169303097601001</c:v>
                </c:pt>
                <c:pt idx="4118">
                  <c:v>0.411793029283266</c:v>
                </c:pt>
                <c:pt idx="4119">
                  <c:v>0.41189302759052299</c:v>
                </c:pt>
                <c:pt idx="4120">
                  <c:v>0.41199302589777997</c:v>
                </c:pt>
                <c:pt idx="4121">
                  <c:v>0.41209302420503702</c:v>
                </c:pt>
                <c:pt idx="4122">
                  <c:v>0.41219302251229301</c:v>
                </c:pt>
                <c:pt idx="4123">
                  <c:v>0.41229302081954999</c:v>
                </c:pt>
                <c:pt idx="4124">
                  <c:v>0.41239301912680698</c:v>
                </c:pt>
                <c:pt idx="4125">
                  <c:v>0.41249301743406303</c:v>
                </c:pt>
                <c:pt idx="4126">
                  <c:v>0.41259301574132001</c:v>
                </c:pt>
                <c:pt idx="4127">
                  <c:v>0.412693014048577</c:v>
                </c:pt>
                <c:pt idx="4128">
                  <c:v>0.41279301235583399</c:v>
                </c:pt>
                <c:pt idx="4129">
                  <c:v>0.41289301066308998</c:v>
                </c:pt>
                <c:pt idx="4130">
                  <c:v>0.41299300897034702</c:v>
                </c:pt>
                <c:pt idx="4131">
                  <c:v>0.41309300727760401</c:v>
                </c:pt>
                <c:pt idx="4132">
                  <c:v>0.413193005584861</c:v>
                </c:pt>
                <c:pt idx="4133">
                  <c:v>0.41329300389211698</c:v>
                </c:pt>
                <c:pt idx="4134">
                  <c:v>0.41339300219937403</c:v>
                </c:pt>
                <c:pt idx="4135">
                  <c:v>0.41349300050663101</c:v>
                </c:pt>
                <c:pt idx="4136">
                  <c:v>0.413592998813888</c:v>
                </c:pt>
                <c:pt idx="4137">
                  <c:v>0.41369299712114399</c:v>
                </c:pt>
                <c:pt idx="4138">
                  <c:v>0.41379299542840098</c:v>
                </c:pt>
                <c:pt idx="4139">
                  <c:v>0.41389299373565802</c:v>
                </c:pt>
                <c:pt idx="4140">
                  <c:v>0.41399299204291501</c:v>
                </c:pt>
                <c:pt idx="4141">
                  <c:v>0.414092990350171</c:v>
                </c:pt>
                <c:pt idx="4142">
                  <c:v>0.41419298865742799</c:v>
                </c:pt>
                <c:pt idx="4143">
                  <c:v>0.41429298696468497</c:v>
                </c:pt>
                <c:pt idx="4144">
                  <c:v>0.41439298527194202</c:v>
                </c:pt>
                <c:pt idx="4145">
                  <c:v>0.414492983579198</c:v>
                </c:pt>
                <c:pt idx="4146">
                  <c:v>0.41459298188645499</c:v>
                </c:pt>
                <c:pt idx="4147">
                  <c:v>0.41469298019371198</c:v>
                </c:pt>
                <c:pt idx="4148">
                  <c:v>0.41479297850096902</c:v>
                </c:pt>
                <c:pt idx="4149">
                  <c:v>0.41489297680822501</c:v>
                </c:pt>
                <c:pt idx="4150">
                  <c:v>0.414992975115482</c:v>
                </c:pt>
                <c:pt idx="4151">
                  <c:v>0.41509297342273899</c:v>
                </c:pt>
                <c:pt idx="4152">
                  <c:v>0.41519297172999597</c:v>
                </c:pt>
                <c:pt idx="4153">
                  <c:v>0.41529297003725202</c:v>
                </c:pt>
                <c:pt idx="4154">
                  <c:v>0.41539296834450901</c:v>
                </c:pt>
                <c:pt idx="4155">
                  <c:v>0.41549296665176599</c:v>
                </c:pt>
                <c:pt idx="4156">
                  <c:v>0.41559296495902198</c:v>
                </c:pt>
                <c:pt idx="4157">
                  <c:v>0.41569296326627903</c:v>
                </c:pt>
                <c:pt idx="4158">
                  <c:v>0.41579296157353601</c:v>
                </c:pt>
                <c:pt idx="4159">
                  <c:v>0.415892959880793</c:v>
                </c:pt>
                <c:pt idx="4160">
                  <c:v>0.41599295818804899</c:v>
                </c:pt>
                <c:pt idx="4161">
                  <c:v>0.41609295649530598</c:v>
                </c:pt>
                <c:pt idx="4162">
                  <c:v>0.41619295480256302</c:v>
                </c:pt>
                <c:pt idx="4163">
                  <c:v>0.41629295310982001</c:v>
                </c:pt>
                <c:pt idx="4164">
                  <c:v>0.416392951417076</c:v>
                </c:pt>
                <c:pt idx="4165">
                  <c:v>0.41649294972433298</c:v>
                </c:pt>
                <c:pt idx="4166">
                  <c:v>0.41659294803159003</c:v>
                </c:pt>
                <c:pt idx="4167">
                  <c:v>0.41669294633884701</c:v>
                </c:pt>
                <c:pt idx="4168">
                  <c:v>0.416792944646103</c:v>
                </c:pt>
                <c:pt idx="4169">
                  <c:v>0.41689294295335999</c:v>
                </c:pt>
                <c:pt idx="4170">
                  <c:v>0.41699294126061698</c:v>
                </c:pt>
                <c:pt idx="4171">
                  <c:v>0.41709293956787402</c:v>
                </c:pt>
                <c:pt idx="4172">
                  <c:v>0.41719293787513001</c:v>
                </c:pt>
                <c:pt idx="4173">
                  <c:v>0.417292936182387</c:v>
                </c:pt>
                <c:pt idx="4174">
                  <c:v>0.41739293448964399</c:v>
                </c:pt>
                <c:pt idx="4175">
                  <c:v>0.41749293279690097</c:v>
                </c:pt>
                <c:pt idx="4176">
                  <c:v>0.41759293110415702</c:v>
                </c:pt>
                <c:pt idx="4177">
                  <c:v>0.417692929411414</c:v>
                </c:pt>
                <c:pt idx="4178">
                  <c:v>0.41779292771867099</c:v>
                </c:pt>
                <c:pt idx="4179">
                  <c:v>0.41789292602592798</c:v>
                </c:pt>
                <c:pt idx="4180">
                  <c:v>0.41799292433318402</c:v>
                </c:pt>
                <c:pt idx="4181">
                  <c:v>0.41809292264044101</c:v>
                </c:pt>
                <c:pt idx="4182">
                  <c:v>0.418192920947698</c:v>
                </c:pt>
                <c:pt idx="4183">
                  <c:v>0.41829291925495499</c:v>
                </c:pt>
                <c:pt idx="4184">
                  <c:v>0.41839291756221098</c:v>
                </c:pt>
                <c:pt idx="4185">
                  <c:v>0.41849291586946802</c:v>
                </c:pt>
                <c:pt idx="4186">
                  <c:v>0.41859291417672501</c:v>
                </c:pt>
                <c:pt idx="4187">
                  <c:v>0.41869291248398199</c:v>
                </c:pt>
                <c:pt idx="4188">
                  <c:v>0.41879291079123798</c:v>
                </c:pt>
                <c:pt idx="4189">
                  <c:v>0.41889290909849503</c:v>
                </c:pt>
                <c:pt idx="4190">
                  <c:v>0.41899290740575201</c:v>
                </c:pt>
                <c:pt idx="4191">
                  <c:v>0.419092905713009</c:v>
                </c:pt>
                <c:pt idx="4192">
                  <c:v>0.41919290402026499</c:v>
                </c:pt>
                <c:pt idx="4193">
                  <c:v>0.41929290232752198</c:v>
                </c:pt>
                <c:pt idx="4194">
                  <c:v>0.41939290063477902</c:v>
                </c:pt>
                <c:pt idx="4195">
                  <c:v>0.41949289894203601</c:v>
                </c:pt>
                <c:pt idx="4196">
                  <c:v>0.419592897249292</c:v>
                </c:pt>
                <c:pt idx="4197">
                  <c:v>0.41969289555654898</c:v>
                </c:pt>
                <c:pt idx="4198">
                  <c:v>0.41979289386380603</c:v>
                </c:pt>
                <c:pt idx="4199">
                  <c:v>0.41989289217106202</c:v>
                </c:pt>
                <c:pt idx="4200">
                  <c:v>0.419992890478319</c:v>
                </c:pt>
                <c:pt idx="4201">
                  <c:v>0.42009288878557599</c:v>
                </c:pt>
                <c:pt idx="4202">
                  <c:v>0.42019288709283298</c:v>
                </c:pt>
                <c:pt idx="4203">
                  <c:v>0.42029288540008902</c:v>
                </c:pt>
                <c:pt idx="4204">
                  <c:v>0.42039288370734601</c:v>
                </c:pt>
                <c:pt idx="4205">
                  <c:v>0.420492882014603</c:v>
                </c:pt>
                <c:pt idx="4206">
                  <c:v>0.42059288032185999</c:v>
                </c:pt>
                <c:pt idx="4207">
                  <c:v>0.42069287862911597</c:v>
                </c:pt>
                <c:pt idx="4208">
                  <c:v>0.42079287693637302</c:v>
                </c:pt>
                <c:pt idx="4209">
                  <c:v>0.42089287524363</c:v>
                </c:pt>
                <c:pt idx="4210">
                  <c:v>0.42099287355088699</c:v>
                </c:pt>
                <c:pt idx="4211">
                  <c:v>0.42109287185814298</c:v>
                </c:pt>
                <c:pt idx="4212">
                  <c:v>0.42119287016540002</c:v>
                </c:pt>
                <c:pt idx="4213">
                  <c:v>0.42129286847265701</c:v>
                </c:pt>
                <c:pt idx="4214">
                  <c:v>0.421392866779914</c:v>
                </c:pt>
                <c:pt idx="4215">
                  <c:v>0.42149286508716999</c:v>
                </c:pt>
                <c:pt idx="4216">
                  <c:v>0.42159286339442698</c:v>
                </c:pt>
                <c:pt idx="4217">
                  <c:v>0.42169286170168402</c:v>
                </c:pt>
                <c:pt idx="4218">
                  <c:v>0.42179286000894101</c:v>
                </c:pt>
                <c:pt idx="4219">
                  <c:v>0.42189285831619699</c:v>
                </c:pt>
                <c:pt idx="4220">
                  <c:v>0.42199285662345398</c:v>
                </c:pt>
                <c:pt idx="4221">
                  <c:v>0.42209285493071103</c:v>
                </c:pt>
                <c:pt idx="4222">
                  <c:v>0.42219285323796801</c:v>
                </c:pt>
                <c:pt idx="4223">
                  <c:v>0.422292851545224</c:v>
                </c:pt>
                <c:pt idx="4224">
                  <c:v>0.42239284985248099</c:v>
                </c:pt>
                <c:pt idx="4225">
                  <c:v>0.42249284815973798</c:v>
                </c:pt>
                <c:pt idx="4226">
                  <c:v>0.42259284646699502</c:v>
                </c:pt>
                <c:pt idx="4227">
                  <c:v>0.42269284477425101</c:v>
                </c:pt>
                <c:pt idx="4228">
                  <c:v>0.422792843081508</c:v>
                </c:pt>
                <c:pt idx="4229">
                  <c:v>0.42289284138876498</c:v>
                </c:pt>
                <c:pt idx="4230">
                  <c:v>0.42299283969602203</c:v>
                </c:pt>
                <c:pt idx="4231">
                  <c:v>0.42309283800327802</c:v>
                </c:pt>
                <c:pt idx="4232">
                  <c:v>0.423192836310535</c:v>
                </c:pt>
                <c:pt idx="4233">
                  <c:v>0.42329283461779199</c:v>
                </c:pt>
                <c:pt idx="4234">
                  <c:v>0.42339283292504798</c:v>
                </c:pt>
                <c:pt idx="4235">
                  <c:v>0.42349283123230502</c:v>
                </c:pt>
                <c:pt idx="4236">
                  <c:v>0.42359282953956201</c:v>
                </c:pt>
                <c:pt idx="4237">
                  <c:v>0.423692827846819</c:v>
                </c:pt>
                <c:pt idx="4238">
                  <c:v>0.42379282615407499</c:v>
                </c:pt>
                <c:pt idx="4239">
                  <c:v>0.42389282446133197</c:v>
                </c:pt>
                <c:pt idx="4240">
                  <c:v>0.42399282276858902</c:v>
                </c:pt>
                <c:pt idx="4241">
                  <c:v>0.424092821075846</c:v>
                </c:pt>
                <c:pt idx="4242">
                  <c:v>0.42419281938310199</c:v>
                </c:pt>
                <c:pt idx="4243">
                  <c:v>0.42429281769035898</c:v>
                </c:pt>
                <c:pt idx="4244">
                  <c:v>0.42439281599761602</c:v>
                </c:pt>
                <c:pt idx="4245">
                  <c:v>0.42449281430487301</c:v>
                </c:pt>
                <c:pt idx="4246">
                  <c:v>0.424592812612129</c:v>
                </c:pt>
                <c:pt idx="4247">
                  <c:v>0.42469281091938599</c:v>
                </c:pt>
                <c:pt idx="4248">
                  <c:v>0.42479280922664298</c:v>
                </c:pt>
                <c:pt idx="4249">
                  <c:v>0.42489280753390002</c:v>
                </c:pt>
                <c:pt idx="4250">
                  <c:v>0.42499280584115601</c:v>
                </c:pt>
                <c:pt idx="4251">
                  <c:v>0.42509280414841299</c:v>
                </c:pt>
                <c:pt idx="4252">
                  <c:v>0.42519280245566998</c:v>
                </c:pt>
                <c:pt idx="4253">
                  <c:v>0.42529280076292703</c:v>
                </c:pt>
                <c:pt idx="4254">
                  <c:v>0.42539279907018301</c:v>
                </c:pt>
                <c:pt idx="4255">
                  <c:v>0.42549279737744</c:v>
                </c:pt>
                <c:pt idx="4256">
                  <c:v>0.42559279568469699</c:v>
                </c:pt>
                <c:pt idx="4257">
                  <c:v>0.42569279399195298</c:v>
                </c:pt>
                <c:pt idx="4258">
                  <c:v>0.42579279229921002</c:v>
                </c:pt>
                <c:pt idx="4259">
                  <c:v>0.42589279060646701</c:v>
                </c:pt>
                <c:pt idx="4260">
                  <c:v>0.425992788913724</c:v>
                </c:pt>
                <c:pt idx="4261">
                  <c:v>0.42609278722097998</c:v>
                </c:pt>
                <c:pt idx="4262">
                  <c:v>0.42619278552823697</c:v>
                </c:pt>
                <c:pt idx="4263">
                  <c:v>0.42629278383549402</c:v>
                </c:pt>
                <c:pt idx="4264">
                  <c:v>0.426392782142751</c:v>
                </c:pt>
                <c:pt idx="4265">
                  <c:v>0.42649278045000699</c:v>
                </c:pt>
                <c:pt idx="4266">
                  <c:v>0.42659277875726398</c:v>
                </c:pt>
                <c:pt idx="4267">
                  <c:v>0.42669277706452102</c:v>
                </c:pt>
                <c:pt idx="4268">
                  <c:v>0.42679277537177801</c:v>
                </c:pt>
                <c:pt idx="4269">
                  <c:v>0.426892773679034</c:v>
                </c:pt>
                <c:pt idx="4270">
                  <c:v>0.42699277198629099</c:v>
                </c:pt>
                <c:pt idx="4271">
                  <c:v>0.42709277029354797</c:v>
                </c:pt>
                <c:pt idx="4272">
                  <c:v>0.42719276860080502</c:v>
                </c:pt>
                <c:pt idx="4273">
                  <c:v>0.42729276690806101</c:v>
                </c:pt>
                <c:pt idx="4274">
                  <c:v>0.42739276521531799</c:v>
                </c:pt>
                <c:pt idx="4275">
                  <c:v>0.42749276352257498</c:v>
                </c:pt>
                <c:pt idx="4276">
                  <c:v>0.42759276182983202</c:v>
                </c:pt>
                <c:pt idx="4277">
                  <c:v>0.42769276013708801</c:v>
                </c:pt>
                <c:pt idx="4278">
                  <c:v>0.427792758444345</c:v>
                </c:pt>
                <c:pt idx="4279">
                  <c:v>0.42789275675160199</c:v>
                </c:pt>
                <c:pt idx="4280">
                  <c:v>0.42799275505885898</c:v>
                </c:pt>
                <c:pt idx="4281">
                  <c:v>0.42809275336611502</c:v>
                </c:pt>
                <c:pt idx="4282">
                  <c:v>0.42819275167337201</c:v>
                </c:pt>
                <c:pt idx="4283">
                  <c:v>0.428292749980629</c:v>
                </c:pt>
                <c:pt idx="4284">
                  <c:v>0.42839274828788598</c:v>
                </c:pt>
                <c:pt idx="4285">
                  <c:v>0.42849274659514203</c:v>
                </c:pt>
                <c:pt idx="4286">
                  <c:v>0.42859274490239901</c:v>
                </c:pt>
                <c:pt idx="4287">
                  <c:v>0.428692743209656</c:v>
                </c:pt>
                <c:pt idx="4288">
                  <c:v>0.42879274151691299</c:v>
                </c:pt>
                <c:pt idx="4289">
                  <c:v>0.42889273982416898</c:v>
                </c:pt>
                <c:pt idx="4290">
                  <c:v>0.42899273813142602</c:v>
                </c:pt>
                <c:pt idx="4291">
                  <c:v>0.42909273643868301</c:v>
                </c:pt>
                <c:pt idx="4292">
                  <c:v>0.42919273474594</c:v>
                </c:pt>
                <c:pt idx="4293">
                  <c:v>0.42929273305319599</c:v>
                </c:pt>
                <c:pt idx="4294">
                  <c:v>0.42939273136045297</c:v>
                </c:pt>
                <c:pt idx="4295">
                  <c:v>0.42949272966771002</c:v>
                </c:pt>
                <c:pt idx="4296">
                  <c:v>0.429592727974967</c:v>
                </c:pt>
                <c:pt idx="4297">
                  <c:v>0.42969272628222299</c:v>
                </c:pt>
                <c:pt idx="4298">
                  <c:v>0.42979272458947998</c:v>
                </c:pt>
                <c:pt idx="4299">
                  <c:v>0.42989272289673702</c:v>
                </c:pt>
                <c:pt idx="4300">
                  <c:v>0.42999272120399301</c:v>
                </c:pt>
                <c:pt idx="4301">
                  <c:v>0.43009271951125</c:v>
                </c:pt>
                <c:pt idx="4302">
                  <c:v>0.43019271781850699</c:v>
                </c:pt>
                <c:pt idx="4303">
                  <c:v>0.43029271612576397</c:v>
                </c:pt>
                <c:pt idx="4304">
                  <c:v>0.43039271443302002</c:v>
                </c:pt>
                <c:pt idx="4305">
                  <c:v>0.43049271274027701</c:v>
                </c:pt>
                <c:pt idx="4306">
                  <c:v>0.43059271104753399</c:v>
                </c:pt>
                <c:pt idx="4307">
                  <c:v>0.43069270935479098</c:v>
                </c:pt>
                <c:pt idx="4308">
                  <c:v>0.43079270766204703</c:v>
                </c:pt>
                <c:pt idx="4309">
                  <c:v>0.43089270596930401</c:v>
                </c:pt>
                <c:pt idx="4310">
                  <c:v>0.430992704276561</c:v>
                </c:pt>
                <c:pt idx="4311">
                  <c:v>0.43109270258381799</c:v>
                </c:pt>
                <c:pt idx="4312">
                  <c:v>0.43119270089107398</c:v>
                </c:pt>
                <c:pt idx="4313">
                  <c:v>0.43129269919833102</c:v>
                </c:pt>
                <c:pt idx="4314">
                  <c:v>0.43139269750558801</c:v>
                </c:pt>
                <c:pt idx="4315">
                  <c:v>0.431492695812845</c:v>
                </c:pt>
                <c:pt idx="4316">
                  <c:v>0.43159269412010098</c:v>
                </c:pt>
                <c:pt idx="4317">
                  <c:v>0.43169269242735803</c:v>
                </c:pt>
                <c:pt idx="4318">
                  <c:v>0.43179269073461501</c:v>
                </c:pt>
                <c:pt idx="4319">
                  <c:v>0.431892689041872</c:v>
                </c:pt>
                <c:pt idx="4320">
                  <c:v>0.43199268734912799</c:v>
                </c:pt>
                <c:pt idx="4321">
                  <c:v>0.43209268565638498</c:v>
                </c:pt>
                <c:pt idx="4322">
                  <c:v>0.43219268396364202</c:v>
                </c:pt>
                <c:pt idx="4323">
                  <c:v>0.43229268227089901</c:v>
                </c:pt>
                <c:pt idx="4324">
                  <c:v>0.432392680578155</c:v>
                </c:pt>
                <c:pt idx="4325">
                  <c:v>0.43249267888541199</c:v>
                </c:pt>
                <c:pt idx="4326">
                  <c:v>0.43259267719266897</c:v>
                </c:pt>
                <c:pt idx="4327">
                  <c:v>0.43269267549992602</c:v>
                </c:pt>
                <c:pt idx="4328">
                  <c:v>0.432792673807182</c:v>
                </c:pt>
                <c:pt idx="4329">
                  <c:v>0.43289267211443899</c:v>
                </c:pt>
                <c:pt idx="4330">
                  <c:v>0.43299267042169598</c:v>
                </c:pt>
                <c:pt idx="4331">
                  <c:v>0.43309266872895302</c:v>
                </c:pt>
                <c:pt idx="4332">
                  <c:v>0.43319266703620901</c:v>
                </c:pt>
                <c:pt idx="4333">
                  <c:v>0.433292665343466</c:v>
                </c:pt>
                <c:pt idx="4334">
                  <c:v>0.43339266365072299</c:v>
                </c:pt>
                <c:pt idx="4335">
                  <c:v>0.43349266195797898</c:v>
                </c:pt>
                <c:pt idx="4336">
                  <c:v>0.43359266026523602</c:v>
                </c:pt>
                <c:pt idx="4337">
                  <c:v>0.43369265857249301</c:v>
                </c:pt>
                <c:pt idx="4338">
                  <c:v>0.43379265687974999</c:v>
                </c:pt>
                <c:pt idx="4339">
                  <c:v>0.43389265518700598</c:v>
                </c:pt>
                <c:pt idx="4340">
                  <c:v>0.43399265349426303</c:v>
                </c:pt>
                <c:pt idx="4341">
                  <c:v>0.43409265180152001</c:v>
                </c:pt>
                <c:pt idx="4342">
                  <c:v>0.434192650108777</c:v>
                </c:pt>
                <c:pt idx="4343">
                  <c:v>0.43429264841603299</c:v>
                </c:pt>
                <c:pt idx="4344">
                  <c:v>0.43439264672328998</c:v>
                </c:pt>
                <c:pt idx="4345">
                  <c:v>0.43449264503054702</c:v>
                </c:pt>
                <c:pt idx="4346">
                  <c:v>0.43459264333780401</c:v>
                </c:pt>
                <c:pt idx="4347">
                  <c:v>0.43469264164506</c:v>
                </c:pt>
                <c:pt idx="4348">
                  <c:v>0.43479263995231698</c:v>
                </c:pt>
                <c:pt idx="4349">
                  <c:v>0.43489263825957403</c:v>
                </c:pt>
                <c:pt idx="4350">
                  <c:v>0.43499263656683101</c:v>
                </c:pt>
                <c:pt idx="4351">
                  <c:v>0.435092634874087</c:v>
                </c:pt>
                <c:pt idx="4352">
                  <c:v>0.43519263318134399</c:v>
                </c:pt>
                <c:pt idx="4353">
                  <c:v>0.43529263148860098</c:v>
                </c:pt>
                <c:pt idx="4354">
                  <c:v>0.43539262979585802</c:v>
                </c:pt>
                <c:pt idx="4355">
                  <c:v>0.43549262810311401</c:v>
                </c:pt>
                <c:pt idx="4356">
                  <c:v>0.435592626410371</c:v>
                </c:pt>
                <c:pt idx="4357">
                  <c:v>0.43569262471762799</c:v>
                </c:pt>
                <c:pt idx="4358">
                  <c:v>0.43579262302488397</c:v>
                </c:pt>
                <c:pt idx="4359">
                  <c:v>0.43589262133214102</c:v>
                </c:pt>
                <c:pt idx="4360">
                  <c:v>0.435992619639398</c:v>
                </c:pt>
                <c:pt idx="4361">
                  <c:v>0.43609261794665499</c:v>
                </c:pt>
                <c:pt idx="4362">
                  <c:v>0.43619261625391098</c:v>
                </c:pt>
                <c:pt idx="4363">
                  <c:v>0.43629261456116802</c:v>
                </c:pt>
                <c:pt idx="4364">
                  <c:v>0.43639261286842501</c:v>
                </c:pt>
                <c:pt idx="4365">
                  <c:v>0.436492611175682</c:v>
                </c:pt>
                <c:pt idx="4366">
                  <c:v>0.43659260948293799</c:v>
                </c:pt>
                <c:pt idx="4367">
                  <c:v>0.43669260779019498</c:v>
                </c:pt>
                <c:pt idx="4368">
                  <c:v>0.43679260609745202</c:v>
                </c:pt>
                <c:pt idx="4369">
                  <c:v>0.43689260440470901</c:v>
                </c:pt>
                <c:pt idx="4370">
                  <c:v>0.43699260271196499</c:v>
                </c:pt>
                <c:pt idx="4371">
                  <c:v>0.43709260101922198</c:v>
                </c:pt>
                <c:pt idx="4372">
                  <c:v>0.43719259932647903</c:v>
                </c:pt>
                <c:pt idx="4373">
                  <c:v>0.43729259763373601</c:v>
                </c:pt>
                <c:pt idx="4374">
                  <c:v>0.437392595940992</c:v>
                </c:pt>
                <c:pt idx="4375">
                  <c:v>0.43749259424824899</c:v>
                </c:pt>
                <c:pt idx="4376">
                  <c:v>0.43759259255550598</c:v>
                </c:pt>
                <c:pt idx="4377">
                  <c:v>0.43769259086276302</c:v>
                </c:pt>
                <c:pt idx="4378">
                  <c:v>0.43779258917001901</c:v>
                </c:pt>
                <c:pt idx="4379">
                  <c:v>0.437892587477276</c:v>
                </c:pt>
                <c:pt idx="4380">
                  <c:v>0.43799258578453298</c:v>
                </c:pt>
                <c:pt idx="4381">
                  <c:v>0.43809258409179003</c:v>
                </c:pt>
                <c:pt idx="4382">
                  <c:v>0.43819258239904602</c:v>
                </c:pt>
                <c:pt idx="4383">
                  <c:v>0.438292580706303</c:v>
                </c:pt>
                <c:pt idx="4384">
                  <c:v>0.43839257901355999</c:v>
                </c:pt>
                <c:pt idx="4385">
                  <c:v>0.43849257732081698</c:v>
                </c:pt>
                <c:pt idx="4386">
                  <c:v>0.43859257562807302</c:v>
                </c:pt>
                <c:pt idx="4387">
                  <c:v>0.43869257393533001</c:v>
                </c:pt>
                <c:pt idx="4388">
                  <c:v>0.438792572242587</c:v>
                </c:pt>
                <c:pt idx="4389">
                  <c:v>0.43889257054984399</c:v>
                </c:pt>
                <c:pt idx="4390">
                  <c:v>0.43899256885709997</c:v>
                </c:pt>
                <c:pt idx="4391">
                  <c:v>0.43909256716435702</c:v>
                </c:pt>
                <c:pt idx="4392">
                  <c:v>0.439192565471614</c:v>
                </c:pt>
                <c:pt idx="4393">
                  <c:v>0.43929256377886999</c:v>
                </c:pt>
                <c:pt idx="4394">
                  <c:v>0.43939256208612698</c:v>
                </c:pt>
                <c:pt idx="4395">
                  <c:v>0.43949256039338402</c:v>
                </c:pt>
                <c:pt idx="4396">
                  <c:v>0.43959255870064101</c:v>
                </c:pt>
                <c:pt idx="4397">
                  <c:v>0.439692557007898</c:v>
                </c:pt>
                <c:pt idx="4398">
                  <c:v>0.43979255531515399</c:v>
                </c:pt>
                <c:pt idx="4399">
                  <c:v>0.43989255362241098</c:v>
                </c:pt>
                <c:pt idx="4400">
                  <c:v>0.43999255192966802</c:v>
                </c:pt>
                <c:pt idx="4401">
                  <c:v>0.44009255023692401</c:v>
                </c:pt>
                <c:pt idx="4402">
                  <c:v>0.44019254854418099</c:v>
                </c:pt>
                <c:pt idx="4403">
                  <c:v>0.44029254685143798</c:v>
                </c:pt>
                <c:pt idx="4404">
                  <c:v>0.44039254515869503</c:v>
                </c:pt>
                <c:pt idx="4405">
                  <c:v>0.44049254346595101</c:v>
                </c:pt>
                <c:pt idx="4406">
                  <c:v>0.440592541773208</c:v>
                </c:pt>
                <c:pt idx="4407">
                  <c:v>0.44069254008046499</c:v>
                </c:pt>
                <c:pt idx="4408">
                  <c:v>0.44079253838772198</c:v>
                </c:pt>
                <c:pt idx="4409">
                  <c:v>0.44089253669497802</c:v>
                </c:pt>
                <c:pt idx="4410">
                  <c:v>0.44099253500223501</c:v>
                </c:pt>
                <c:pt idx="4411">
                  <c:v>0.441092533309492</c:v>
                </c:pt>
                <c:pt idx="4412">
                  <c:v>0.44119253161674898</c:v>
                </c:pt>
                <c:pt idx="4413">
                  <c:v>0.44129252992400497</c:v>
                </c:pt>
                <c:pt idx="4414">
                  <c:v>0.44139252823126202</c:v>
                </c:pt>
                <c:pt idx="4415">
                  <c:v>0.441492526538519</c:v>
                </c:pt>
                <c:pt idx="4416">
                  <c:v>0.44159252484577599</c:v>
                </c:pt>
                <c:pt idx="4417">
                  <c:v>0.44169252315303198</c:v>
                </c:pt>
                <c:pt idx="4418">
                  <c:v>0.44179252146028902</c:v>
                </c:pt>
                <c:pt idx="4419">
                  <c:v>0.44189251976754601</c:v>
                </c:pt>
                <c:pt idx="4420">
                  <c:v>0.441992518074803</c:v>
                </c:pt>
                <c:pt idx="4421">
                  <c:v>0.44209251638205899</c:v>
                </c:pt>
                <c:pt idx="4422">
                  <c:v>0.44219251468931597</c:v>
                </c:pt>
                <c:pt idx="4423">
                  <c:v>0.44229251299657302</c:v>
                </c:pt>
                <c:pt idx="4424">
                  <c:v>0.44239251130383</c:v>
                </c:pt>
                <c:pt idx="4425">
                  <c:v>0.44249250961108599</c:v>
                </c:pt>
                <c:pt idx="4426">
                  <c:v>0.44259250791834298</c:v>
                </c:pt>
                <c:pt idx="4427">
                  <c:v>0.44269250622560002</c:v>
                </c:pt>
                <c:pt idx="4428">
                  <c:v>0.44279250453285701</c:v>
                </c:pt>
                <c:pt idx="4429">
                  <c:v>0.442892502840113</c:v>
                </c:pt>
                <c:pt idx="4430">
                  <c:v>0.44299250114736999</c:v>
                </c:pt>
                <c:pt idx="4431">
                  <c:v>0.44309249945462698</c:v>
                </c:pt>
                <c:pt idx="4432">
                  <c:v>0.44319249776188402</c:v>
                </c:pt>
                <c:pt idx="4433">
                  <c:v>0.44329249606914001</c:v>
                </c:pt>
                <c:pt idx="4434">
                  <c:v>0.443392494376397</c:v>
                </c:pt>
                <c:pt idx="4435">
                  <c:v>0.44349249268365398</c:v>
                </c:pt>
                <c:pt idx="4436">
                  <c:v>0.44359249099091003</c:v>
                </c:pt>
                <c:pt idx="4437">
                  <c:v>0.44369248929816701</c:v>
                </c:pt>
                <c:pt idx="4438">
                  <c:v>0.443792487605424</c:v>
                </c:pt>
                <c:pt idx="4439">
                  <c:v>0.44389248591268099</c:v>
                </c:pt>
                <c:pt idx="4440">
                  <c:v>0.44399248421993698</c:v>
                </c:pt>
                <c:pt idx="4441">
                  <c:v>0.44409248252719402</c:v>
                </c:pt>
                <c:pt idx="4442">
                  <c:v>0.44419248083445101</c:v>
                </c:pt>
                <c:pt idx="4443">
                  <c:v>0.444292479141708</c:v>
                </c:pt>
                <c:pt idx="4444">
                  <c:v>0.44439247744896399</c:v>
                </c:pt>
                <c:pt idx="4445">
                  <c:v>0.44449247575622097</c:v>
                </c:pt>
                <c:pt idx="4446">
                  <c:v>0.44459247406347802</c:v>
                </c:pt>
                <c:pt idx="4447">
                  <c:v>0.444692472370735</c:v>
                </c:pt>
                <c:pt idx="4448">
                  <c:v>0.44479247067799099</c:v>
                </c:pt>
                <c:pt idx="4449">
                  <c:v>0.44489246898524798</c:v>
                </c:pt>
                <c:pt idx="4450">
                  <c:v>0.44499246729250502</c:v>
                </c:pt>
                <c:pt idx="4451">
                  <c:v>0.44509246559976201</c:v>
                </c:pt>
                <c:pt idx="4452">
                  <c:v>0.445192463907018</c:v>
                </c:pt>
                <c:pt idx="4453">
                  <c:v>0.44529246221427499</c:v>
                </c:pt>
                <c:pt idx="4454">
                  <c:v>0.44539246052153197</c:v>
                </c:pt>
                <c:pt idx="4455">
                  <c:v>0.44549245882878902</c:v>
                </c:pt>
                <c:pt idx="4456">
                  <c:v>0.44559245713604501</c:v>
                </c:pt>
                <c:pt idx="4457">
                  <c:v>0.44569245544330199</c:v>
                </c:pt>
                <c:pt idx="4458">
                  <c:v>0.44579245375055898</c:v>
                </c:pt>
                <c:pt idx="4459">
                  <c:v>0.44589245205781602</c:v>
                </c:pt>
                <c:pt idx="4460">
                  <c:v>0.44599245036507201</c:v>
                </c:pt>
                <c:pt idx="4461">
                  <c:v>0.446092448672329</c:v>
                </c:pt>
                <c:pt idx="4462">
                  <c:v>0.44619244697958599</c:v>
                </c:pt>
                <c:pt idx="4463">
                  <c:v>0.44629244528684298</c:v>
                </c:pt>
                <c:pt idx="4464">
                  <c:v>0.44639244359409902</c:v>
                </c:pt>
                <c:pt idx="4465">
                  <c:v>0.44649244190135601</c:v>
                </c:pt>
                <c:pt idx="4466">
                  <c:v>0.446592440208613</c:v>
                </c:pt>
                <c:pt idx="4467">
                  <c:v>0.44669243851586998</c:v>
                </c:pt>
                <c:pt idx="4468">
                  <c:v>0.44679243682312603</c:v>
                </c:pt>
                <c:pt idx="4469">
                  <c:v>0.44689243513038301</c:v>
                </c:pt>
                <c:pt idx="4470">
                  <c:v>0.44699243343764</c:v>
                </c:pt>
                <c:pt idx="4471">
                  <c:v>0.44709243174489599</c:v>
                </c:pt>
                <c:pt idx="4472">
                  <c:v>0.44719243005215298</c:v>
                </c:pt>
                <c:pt idx="4473">
                  <c:v>0.44729242835941002</c:v>
                </c:pt>
                <c:pt idx="4474">
                  <c:v>0.44739242666666701</c:v>
                </c:pt>
                <c:pt idx="4475">
                  <c:v>0.447492424973924</c:v>
                </c:pt>
                <c:pt idx="4476">
                  <c:v>0.44759242328117999</c:v>
                </c:pt>
                <c:pt idx="4477">
                  <c:v>0.44769242158843697</c:v>
                </c:pt>
                <c:pt idx="4478">
                  <c:v>0.44779241989569402</c:v>
                </c:pt>
                <c:pt idx="4479">
                  <c:v>0.44789241820295</c:v>
                </c:pt>
                <c:pt idx="4480">
                  <c:v>0.44799241651020699</c:v>
                </c:pt>
                <c:pt idx="4481">
                  <c:v>0.44809241481746398</c:v>
                </c:pt>
                <c:pt idx="4482">
                  <c:v>0.44819241312472102</c:v>
                </c:pt>
                <c:pt idx="4483">
                  <c:v>0.44829241143197701</c:v>
                </c:pt>
                <c:pt idx="4484">
                  <c:v>0.448392409739234</c:v>
                </c:pt>
                <c:pt idx="4485">
                  <c:v>0.44849240804649099</c:v>
                </c:pt>
                <c:pt idx="4486">
                  <c:v>0.44859240635374797</c:v>
                </c:pt>
                <c:pt idx="4487">
                  <c:v>0.44869240466100402</c:v>
                </c:pt>
                <c:pt idx="4488">
                  <c:v>0.44879240296826101</c:v>
                </c:pt>
                <c:pt idx="4489">
                  <c:v>0.44889240127551799</c:v>
                </c:pt>
                <c:pt idx="4490">
                  <c:v>0.44899239958277498</c:v>
                </c:pt>
                <c:pt idx="4491">
                  <c:v>0.44909239789003103</c:v>
                </c:pt>
                <c:pt idx="4492">
                  <c:v>0.44919239619728801</c:v>
                </c:pt>
                <c:pt idx="4493">
                  <c:v>0.449292394504545</c:v>
                </c:pt>
                <c:pt idx="4494">
                  <c:v>0.44939239281180099</c:v>
                </c:pt>
                <c:pt idx="4495">
                  <c:v>0.44949239111905798</c:v>
                </c:pt>
                <c:pt idx="4496">
                  <c:v>0.44959238942631502</c:v>
                </c:pt>
                <c:pt idx="4497">
                  <c:v>0.44969238773357201</c:v>
                </c:pt>
                <c:pt idx="4498">
                  <c:v>0.449792386040829</c:v>
                </c:pt>
                <c:pt idx="4499">
                  <c:v>0.44989238434808498</c:v>
                </c:pt>
                <c:pt idx="4500">
                  <c:v>0.44999238265534203</c:v>
                </c:pt>
                <c:pt idx="4501">
                  <c:v>0.45009238096259901</c:v>
                </c:pt>
                <c:pt idx="4502">
                  <c:v>0.450192379269855</c:v>
                </c:pt>
                <c:pt idx="4503">
                  <c:v>0.45029237757711199</c:v>
                </c:pt>
                <c:pt idx="4504">
                  <c:v>0.45039237588436898</c:v>
                </c:pt>
                <c:pt idx="4505">
                  <c:v>0.45049237419162602</c:v>
                </c:pt>
                <c:pt idx="4506">
                  <c:v>0.45059237249888201</c:v>
                </c:pt>
                <c:pt idx="4507">
                  <c:v>0.450692370806139</c:v>
                </c:pt>
                <c:pt idx="4508">
                  <c:v>0.45079236911339599</c:v>
                </c:pt>
                <c:pt idx="4509">
                  <c:v>0.45089236742065297</c:v>
                </c:pt>
                <c:pt idx="4510">
                  <c:v>0.45099236572790902</c:v>
                </c:pt>
                <c:pt idx="4511">
                  <c:v>0.451092364035166</c:v>
                </c:pt>
                <c:pt idx="4512">
                  <c:v>0.45119236234242299</c:v>
                </c:pt>
                <c:pt idx="4513">
                  <c:v>0.45129236064967998</c:v>
                </c:pt>
                <c:pt idx="4514">
                  <c:v>0.45139235895693602</c:v>
                </c:pt>
                <c:pt idx="4515">
                  <c:v>0.45149235726419301</c:v>
                </c:pt>
                <c:pt idx="4516">
                  <c:v>0.45159235557145</c:v>
                </c:pt>
                <c:pt idx="4517">
                  <c:v>0.45169235387870699</c:v>
                </c:pt>
                <c:pt idx="4518">
                  <c:v>0.45179235218596298</c:v>
                </c:pt>
                <c:pt idx="4519">
                  <c:v>0.45189235049322002</c:v>
                </c:pt>
                <c:pt idx="4520">
                  <c:v>0.45199234880047701</c:v>
                </c:pt>
                <c:pt idx="4521">
                  <c:v>0.45209234710773399</c:v>
                </c:pt>
                <c:pt idx="4522">
                  <c:v>0.45219234541498998</c:v>
                </c:pt>
                <c:pt idx="4523">
                  <c:v>0.45229234372224703</c:v>
                </c:pt>
                <c:pt idx="4524">
                  <c:v>0.45239234202950401</c:v>
                </c:pt>
                <c:pt idx="4525">
                  <c:v>0.452492340336761</c:v>
                </c:pt>
                <c:pt idx="4526">
                  <c:v>0.45259233864401699</c:v>
                </c:pt>
                <c:pt idx="4527">
                  <c:v>0.45269233695127398</c:v>
                </c:pt>
                <c:pt idx="4528">
                  <c:v>0.45279233525853102</c:v>
                </c:pt>
                <c:pt idx="4529">
                  <c:v>0.45289233356578801</c:v>
                </c:pt>
                <c:pt idx="4530">
                  <c:v>0.452992331873044</c:v>
                </c:pt>
                <c:pt idx="4531">
                  <c:v>0.45309233018030098</c:v>
                </c:pt>
                <c:pt idx="4532">
                  <c:v>0.45319232848755803</c:v>
                </c:pt>
                <c:pt idx="4533">
                  <c:v>0.45329232679481501</c:v>
                </c:pt>
                <c:pt idx="4534">
                  <c:v>0.453392325102071</c:v>
                </c:pt>
                <c:pt idx="4535">
                  <c:v>0.45349232340932799</c:v>
                </c:pt>
                <c:pt idx="4536">
                  <c:v>0.45359232171658498</c:v>
                </c:pt>
                <c:pt idx="4537">
                  <c:v>0.45369232002384102</c:v>
                </c:pt>
                <c:pt idx="4538">
                  <c:v>0.45379231833109801</c:v>
                </c:pt>
                <c:pt idx="4539">
                  <c:v>0.453892316638355</c:v>
                </c:pt>
                <c:pt idx="4540">
                  <c:v>0.45399231494561199</c:v>
                </c:pt>
                <c:pt idx="4541">
                  <c:v>0.45409231325286797</c:v>
                </c:pt>
                <c:pt idx="4542">
                  <c:v>0.45419231156012502</c:v>
                </c:pt>
                <c:pt idx="4543">
                  <c:v>0.454292309867382</c:v>
                </c:pt>
                <c:pt idx="4544">
                  <c:v>0.45439230817463899</c:v>
                </c:pt>
                <c:pt idx="4545">
                  <c:v>0.45449230648189498</c:v>
                </c:pt>
                <c:pt idx="4546">
                  <c:v>0.45459230478915202</c:v>
                </c:pt>
                <c:pt idx="4547">
                  <c:v>0.45469230309640901</c:v>
                </c:pt>
                <c:pt idx="4548">
                  <c:v>0.454792301403666</c:v>
                </c:pt>
                <c:pt idx="4549">
                  <c:v>0.45489229971092199</c:v>
                </c:pt>
                <c:pt idx="4550">
                  <c:v>0.45499229801817898</c:v>
                </c:pt>
                <c:pt idx="4551">
                  <c:v>0.45509229632543602</c:v>
                </c:pt>
                <c:pt idx="4552">
                  <c:v>0.45519229463269301</c:v>
                </c:pt>
                <c:pt idx="4553">
                  <c:v>0.45529229293994899</c:v>
                </c:pt>
                <c:pt idx="4554">
                  <c:v>0.45539229124720598</c:v>
                </c:pt>
                <c:pt idx="4555">
                  <c:v>0.45549228955446303</c:v>
                </c:pt>
                <c:pt idx="4556">
                  <c:v>0.45559228786172001</c:v>
                </c:pt>
                <c:pt idx="4557">
                  <c:v>0.455692286168976</c:v>
                </c:pt>
                <c:pt idx="4558">
                  <c:v>0.45579228447623299</c:v>
                </c:pt>
                <c:pt idx="4559">
                  <c:v>0.45589228278348998</c:v>
                </c:pt>
                <c:pt idx="4560">
                  <c:v>0.45599228109074702</c:v>
                </c:pt>
                <c:pt idx="4561">
                  <c:v>0.45609227939800301</c:v>
                </c:pt>
                <c:pt idx="4562">
                  <c:v>0.45619227770526</c:v>
                </c:pt>
                <c:pt idx="4563">
                  <c:v>0.45629227601251698</c:v>
                </c:pt>
                <c:pt idx="4564">
                  <c:v>0.45639227431977403</c:v>
                </c:pt>
                <c:pt idx="4565">
                  <c:v>0.45649227262703002</c:v>
                </c:pt>
                <c:pt idx="4566">
                  <c:v>0.456592270934287</c:v>
                </c:pt>
                <c:pt idx="4567">
                  <c:v>0.45669226924154399</c:v>
                </c:pt>
                <c:pt idx="4568">
                  <c:v>0.45679226754880098</c:v>
                </c:pt>
                <c:pt idx="4569">
                  <c:v>0.45689226585605702</c:v>
                </c:pt>
                <c:pt idx="4570">
                  <c:v>0.45699226416331401</c:v>
                </c:pt>
                <c:pt idx="4571">
                  <c:v>0.457092262470571</c:v>
                </c:pt>
                <c:pt idx="4572">
                  <c:v>0.45719226077782699</c:v>
                </c:pt>
                <c:pt idx="4573">
                  <c:v>0.45729225908508397</c:v>
                </c:pt>
                <c:pt idx="4574">
                  <c:v>0.45739225739234102</c:v>
                </c:pt>
                <c:pt idx="4575">
                  <c:v>0.457492255699598</c:v>
                </c:pt>
                <c:pt idx="4576">
                  <c:v>0.45759225400685399</c:v>
                </c:pt>
                <c:pt idx="4577">
                  <c:v>0.45769225231411098</c:v>
                </c:pt>
                <c:pt idx="4578">
                  <c:v>0.45779225062136802</c:v>
                </c:pt>
                <c:pt idx="4579">
                  <c:v>0.45789224892862501</c:v>
                </c:pt>
                <c:pt idx="4580">
                  <c:v>0.457992247235881</c:v>
                </c:pt>
                <c:pt idx="4581">
                  <c:v>0.45809224554313799</c:v>
                </c:pt>
                <c:pt idx="4582">
                  <c:v>0.45819224385039498</c:v>
                </c:pt>
                <c:pt idx="4583">
                  <c:v>0.45829224215765202</c:v>
                </c:pt>
                <c:pt idx="4584">
                  <c:v>0.45839224046490801</c:v>
                </c:pt>
                <c:pt idx="4585">
                  <c:v>0.458492238772165</c:v>
                </c:pt>
                <c:pt idx="4586">
                  <c:v>0.45859223707942198</c:v>
                </c:pt>
                <c:pt idx="4587">
                  <c:v>0.45869223538667903</c:v>
                </c:pt>
                <c:pt idx="4588">
                  <c:v>0.45879223369393501</c:v>
                </c:pt>
                <c:pt idx="4589">
                  <c:v>0.458892232001192</c:v>
                </c:pt>
                <c:pt idx="4590">
                  <c:v>0.45899223030844899</c:v>
                </c:pt>
                <c:pt idx="4591">
                  <c:v>0.45909222861570598</c:v>
                </c:pt>
                <c:pt idx="4592">
                  <c:v>0.45919222692296202</c:v>
                </c:pt>
                <c:pt idx="4593">
                  <c:v>0.45929222523021901</c:v>
                </c:pt>
                <c:pt idx="4594">
                  <c:v>0.459392223537476</c:v>
                </c:pt>
                <c:pt idx="4595">
                  <c:v>0.45949222184473298</c:v>
                </c:pt>
                <c:pt idx="4596">
                  <c:v>0.45959222015198897</c:v>
                </c:pt>
                <c:pt idx="4597">
                  <c:v>0.45969221845924602</c:v>
                </c:pt>
                <c:pt idx="4598">
                  <c:v>0.459792216766503</c:v>
                </c:pt>
                <c:pt idx="4599">
                  <c:v>0.45989221507375999</c:v>
                </c:pt>
                <c:pt idx="4600">
                  <c:v>0.45999221338101598</c:v>
                </c:pt>
                <c:pt idx="4601">
                  <c:v>0.46009221168827302</c:v>
                </c:pt>
                <c:pt idx="4602">
                  <c:v>0.46019220999553001</c:v>
                </c:pt>
                <c:pt idx="4603">
                  <c:v>0.460292208302786</c:v>
                </c:pt>
                <c:pt idx="4604">
                  <c:v>0.46039220661004299</c:v>
                </c:pt>
                <c:pt idx="4605">
                  <c:v>0.46049220491729997</c:v>
                </c:pt>
                <c:pt idx="4606">
                  <c:v>0.46059220322455702</c:v>
                </c:pt>
                <c:pt idx="4607">
                  <c:v>0.46069220153181301</c:v>
                </c:pt>
                <c:pt idx="4608">
                  <c:v>0.46079219983906999</c:v>
                </c:pt>
                <c:pt idx="4609">
                  <c:v>0.46089219814632698</c:v>
                </c:pt>
                <c:pt idx="4610">
                  <c:v>0.46099219645358402</c:v>
                </c:pt>
                <c:pt idx="4611">
                  <c:v>0.46109219476084001</c:v>
                </c:pt>
                <c:pt idx="4612">
                  <c:v>0.461192193068097</c:v>
                </c:pt>
                <c:pt idx="4613">
                  <c:v>0.46129219137535399</c:v>
                </c:pt>
                <c:pt idx="4614">
                  <c:v>0.46139218968261098</c:v>
                </c:pt>
                <c:pt idx="4615">
                  <c:v>0.46149218798986702</c:v>
                </c:pt>
                <c:pt idx="4616">
                  <c:v>0.46159218629712401</c:v>
                </c:pt>
                <c:pt idx="4617">
                  <c:v>0.461692184604381</c:v>
                </c:pt>
                <c:pt idx="4618">
                  <c:v>0.46179218291163798</c:v>
                </c:pt>
                <c:pt idx="4619">
                  <c:v>0.46189218121889403</c:v>
                </c:pt>
                <c:pt idx="4620">
                  <c:v>0.46199217952615101</c:v>
                </c:pt>
                <c:pt idx="4621">
                  <c:v>0.462092177833408</c:v>
                </c:pt>
                <c:pt idx="4622">
                  <c:v>0.46219217614066499</c:v>
                </c:pt>
                <c:pt idx="4623">
                  <c:v>0.46229217444792098</c:v>
                </c:pt>
                <c:pt idx="4624">
                  <c:v>0.46239217275517802</c:v>
                </c:pt>
                <c:pt idx="4625">
                  <c:v>0.46249217106243501</c:v>
                </c:pt>
                <c:pt idx="4626">
                  <c:v>0.462592169369692</c:v>
                </c:pt>
                <c:pt idx="4627">
                  <c:v>0.46269216767694799</c:v>
                </c:pt>
                <c:pt idx="4628">
                  <c:v>0.46279216598420497</c:v>
                </c:pt>
                <c:pt idx="4629">
                  <c:v>0.46289216429146202</c:v>
                </c:pt>
                <c:pt idx="4630">
                  <c:v>0.462992162598719</c:v>
                </c:pt>
                <c:pt idx="4631">
                  <c:v>0.46309216090597499</c:v>
                </c:pt>
                <c:pt idx="4632">
                  <c:v>0.46319215921323198</c:v>
                </c:pt>
                <c:pt idx="4633">
                  <c:v>0.46329215752048902</c:v>
                </c:pt>
                <c:pt idx="4634">
                  <c:v>0.46339215582774601</c:v>
                </c:pt>
                <c:pt idx="4635">
                  <c:v>0.463492154135002</c:v>
                </c:pt>
                <c:pt idx="4636">
                  <c:v>0.46359215244225899</c:v>
                </c:pt>
                <c:pt idx="4637">
                  <c:v>0.46369215074951597</c:v>
                </c:pt>
                <c:pt idx="4638">
                  <c:v>0.46379214905677202</c:v>
                </c:pt>
                <c:pt idx="4639">
                  <c:v>0.46389214736402901</c:v>
                </c:pt>
                <c:pt idx="4640">
                  <c:v>0.46399214567128599</c:v>
                </c:pt>
                <c:pt idx="4641">
                  <c:v>0.46409214397854298</c:v>
                </c:pt>
                <c:pt idx="4642">
                  <c:v>0.46419214228579903</c:v>
                </c:pt>
                <c:pt idx="4643">
                  <c:v>0.46429214059305601</c:v>
                </c:pt>
                <c:pt idx="4644">
                  <c:v>0.464392138900313</c:v>
                </c:pt>
                <c:pt idx="4645">
                  <c:v>0.46449213720756999</c:v>
                </c:pt>
                <c:pt idx="4646">
                  <c:v>0.46459213551482598</c:v>
                </c:pt>
                <c:pt idx="4647">
                  <c:v>0.46469213382208302</c:v>
                </c:pt>
                <c:pt idx="4648">
                  <c:v>0.46479213212934001</c:v>
                </c:pt>
                <c:pt idx="4649">
                  <c:v>0.464892130436597</c:v>
                </c:pt>
                <c:pt idx="4650">
                  <c:v>0.46499212874385298</c:v>
                </c:pt>
                <c:pt idx="4651">
                  <c:v>0.46509212705111003</c:v>
                </c:pt>
                <c:pt idx="4652">
                  <c:v>0.46519212535836701</c:v>
                </c:pt>
                <c:pt idx="4653">
                  <c:v>0.465292123665624</c:v>
                </c:pt>
                <c:pt idx="4654">
                  <c:v>0.46539212197287999</c:v>
                </c:pt>
                <c:pt idx="4655">
                  <c:v>0.46549212028013698</c:v>
                </c:pt>
                <c:pt idx="4656">
                  <c:v>0.46559211858739402</c:v>
                </c:pt>
                <c:pt idx="4657">
                  <c:v>0.46569211689465101</c:v>
                </c:pt>
                <c:pt idx="4658">
                  <c:v>0.465792115201907</c:v>
                </c:pt>
                <c:pt idx="4659">
                  <c:v>0.46589211350916399</c:v>
                </c:pt>
                <c:pt idx="4660">
                  <c:v>0.46599211181642097</c:v>
                </c:pt>
                <c:pt idx="4661">
                  <c:v>0.46609211012367802</c:v>
                </c:pt>
                <c:pt idx="4662">
                  <c:v>0.466192108430934</c:v>
                </c:pt>
                <c:pt idx="4663">
                  <c:v>0.46629210673819099</c:v>
                </c:pt>
                <c:pt idx="4664">
                  <c:v>0.46639210504544798</c:v>
                </c:pt>
                <c:pt idx="4665">
                  <c:v>0.46649210335270502</c:v>
                </c:pt>
                <c:pt idx="4666">
                  <c:v>0.46659210165996101</c:v>
                </c:pt>
                <c:pt idx="4667">
                  <c:v>0.466692099967218</c:v>
                </c:pt>
                <c:pt idx="4668">
                  <c:v>0.46679209827447499</c:v>
                </c:pt>
                <c:pt idx="4669">
                  <c:v>0.46689209658173197</c:v>
                </c:pt>
                <c:pt idx="4670">
                  <c:v>0.46699209488898802</c:v>
                </c:pt>
                <c:pt idx="4671">
                  <c:v>0.46709209319624501</c:v>
                </c:pt>
                <c:pt idx="4672">
                  <c:v>0.46719209150350199</c:v>
                </c:pt>
                <c:pt idx="4673">
                  <c:v>0.46729208981075798</c:v>
                </c:pt>
                <c:pt idx="4674">
                  <c:v>0.46739208811801503</c:v>
                </c:pt>
                <c:pt idx="4675">
                  <c:v>0.46749208642527201</c:v>
                </c:pt>
                <c:pt idx="4676">
                  <c:v>0.467592084732529</c:v>
                </c:pt>
                <c:pt idx="4677">
                  <c:v>0.46769208303978499</c:v>
                </c:pt>
                <c:pt idx="4678">
                  <c:v>0.46779208134704198</c:v>
                </c:pt>
                <c:pt idx="4679">
                  <c:v>0.46789207965429902</c:v>
                </c:pt>
                <c:pt idx="4680">
                  <c:v>0.46799207796155601</c:v>
                </c:pt>
                <c:pt idx="4681">
                  <c:v>0.468092076268812</c:v>
                </c:pt>
                <c:pt idx="4682">
                  <c:v>0.46819207457606898</c:v>
                </c:pt>
                <c:pt idx="4683">
                  <c:v>0.46829207288332603</c:v>
                </c:pt>
                <c:pt idx="4684">
                  <c:v>0.46839207119058301</c:v>
                </c:pt>
                <c:pt idx="4685">
                  <c:v>0.468492069497839</c:v>
                </c:pt>
                <c:pt idx="4686">
                  <c:v>0.46859206780509599</c:v>
                </c:pt>
                <c:pt idx="4687">
                  <c:v>0.46869206611235298</c:v>
                </c:pt>
                <c:pt idx="4688">
                  <c:v>0.46879206441961002</c:v>
                </c:pt>
                <c:pt idx="4689">
                  <c:v>0.46889206272686601</c:v>
                </c:pt>
                <c:pt idx="4690">
                  <c:v>0.468992061034123</c:v>
                </c:pt>
                <c:pt idx="4691">
                  <c:v>0.46909205934137999</c:v>
                </c:pt>
                <c:pt idx="4692">
                  <c:v>0.46919205764863697</c:v>
                </c:pt>
                <c:pt idx="4693">
                  <c:v>0.46929205595589302</c:v>
                </c:pt>
                <c:pt idx="4694">
                  <c:v>0.46939205426315</c:v>
                </c:pt>
                <c:pt idx="4695">
                  <c:v>0.46949205257040699</c:v>
                </c:pt>
                <c:pt idx="4696">
                  <c:v>0.46959205087766398</c:v>
                </c:pt>
                <c:pt idx="4697">
                  <c:v>0.46969204918492002</c:v>
                </c:pt>
                <c:pt idx="4698">
                  <c:v>0.46979204749217701</c:v>
                </c:pt>
                <c:pt idx="4699">
                  <c:v>0.469892045799434</c:v>
                </c:pt>
                <c:pt idx="4700">
                  <c:v>0.46999204410669099</c:v>
                </c:pt>
                <c:pt idx="4701">
                  <c:v>0.47009204241394698</c:v>
                </c:pt>
                <c:pt idx="4702">
                  <c:v>0.47019204072120402</c:v>
                </c:pt>
                <c:pt idx="4703">
                  <c:v>0.47029203902846101</c:v>
                </c:pt>
                <c:pt idx="4704">
                  <c:v>0.47039203733571699</c:v>
                </c:pt>
                <c:pt idx="4705">
                  <c:v>0.47049203564297398</c:v>
                </c:pt>
                <c:pt idx="4706">
                  <c:v>0.47059203395023103</c:v>
                </c:pt>
                <c:pt idx="4707">
                  <c:v>0.47069203225748801</c:v>
                </c:pt>
                <c:pt idx="4708">
                  <c:v>0.470792030564745</c:v>
                </c:pt>
                <c:pt idx="4709">
                  <c:v>0.47089202887200099</c:v>
                </c:pt>
                <c:pt idx="4710">
                  <c:v>0.47099202717925798</c:v>
                </c:pt>
                <c:pt idx="4711">
                  <c:v>0.47109202548651502</c:v>
                </c:pt>
                <c:pt idx="4712">
                  <c:v>0.47119202379377101</c:v>
                </c:pt>
                <c:pt idx="4713">
                  <c:v>0.471292022101028</c:v>
                </c:pt>
                <c:pt idx="4714">
                  <c:v>0.47139202040828498</c:v>
                </c:pt>
                <c:pt idx="4715">
                  <c:v>0.47149201871554203</c:v>
                </c:pt>
                <c:pt idx="4716">
                  <c:v>0.47159201702279802</c:v>
                </c:pt>
                <c:pt idx="4717">
                  <c:v>0.471692015330055</c:v>
                </c:pt>
                <c:pt idx="4718">
                  <c:v>0.47179201363731199</c:v>
                </c:pt>
                <c:pt idx="4719">
                  <c:v>0.47189201194456898</c:v>
                </c:pt>
                <c:pt idx="4720">
                  <c:v>0.47199201025182502</c:v>
                </c:pt>
                <c:pt idx="4721">
                  <c:v>0.47209200855908201</c:v>
                </c:pt>
                <c:pt idx="4722">
                  <c:v>0.472192006866339</c:v>
                </c:pt>
                <c:pt idx="4723">
                  <c:v>0.47229200517359599</c:v>
                </c:pt>
                <c:pt idx="4724">
                  <c:v>0.47239200348085197</c:v>
                </c:pt>
                <c:pt idx="4725">
                  <c:v>0.47249200178810902</c:v>
                </c:pt>
                <c:pt idx="4726">
                  <c:v>0.472592000095366</c:v>
                </c:pt>
                <c:pt idx="4727">
                  <c:v>0.47269199840262299</c:v>
                </c:pt>
                <c:pt idx="4728">
                  <c:v>0.47279199670987898</c:v>
                </c:pt>
                <c:pt idx="4729">
                  <c:v>0.47289199501713602</c:v>
                </c:pt>
                <c:pt idx="4730">
                  <c:v>0.47299199332439301</c:v>
                </c:pt>
                <c:pt idx="4731">
                  <c:v>0.47309199163165</c:v>
                </c:pt>
                <c:pt idx="4732">
                  <c:v>0.47319198993890599</c:v>
                </c:pt>
                <c:pt idx="4733">
                  <c:v>0.47329198824616298</c:v>
                </c:pt>
                <c:pt idx="4734">
                  <c:v>0.47339198655342002</c:v>
                </c:pt>
                <c:pt idx="4735">
                  <c:v>0.47349198486067701</c:v>
                </c:pt>
                <c:pt idx="4736">
                  <c:v>0.47359198316793299</c:v>
                </c:pt>
                <c:pt idx="4737">
                  <c:v>0.47369198147518998</c:v>
                </c:pt>
                <c:pt idx="4738">
                  <c:v>0.47379197978244703</c:v>
                </c:pt>
                <c:pt idx="4739">
                  <c:v>0.47389197808970301</c:v>
                </c:pt>
                <c:pt idx="4740">
                  <c:v>0.47399197639696</c:v>
                </c:pt>
                <c:pt idx="4741">
                  <c:v>0.47409197470421699</c:v>
                </c:pt>
                <c:pt idx="4742">
                  <c:v>0.47419197301147398</c:v>
                </c:pt>
                <c:pt idx="4743">
                  <c:v>0.47429197131873002</c:v>
                </c:pt>
                <c:pt idx="4744">
                  <c:v>0.47439196962598701</c:v>
                </c:pt>
                <c:pt idx="4745">
                  <c:v>0.474491967933244</c:v>
                </c:pt>
                <c:pt idx="4746">
                  <c:v>0.47459196624050098</c:v>
                </c:pt>
                <c:pt idx="4747">
                  <c:v>0.47469196454775697</c:v>
                </c:pt>
                <c:pt idx="4748">
                  <c:v>0.47479196285501402</c:v>
                </c:pt>
                <c:pt idx="4749">
                  <c:v>0.474891961162271</c:v>
                </c:pt>
                <c:pt idx="4750">
                  <c:v>0.47499195946952799</c:v>
                </c:pt>
                <c:pt idx="4751">
                  <c:v>0.47509195777678398</c:v>
                </c:pt>
                <c:pt idx="4752">
                  <c:v>0.47519195608404102</c:v>
                </c:pt>
                <c:pt idx="4753">
                  <c:v>0.47529195439129801</c:v>
                </c:pt>
                <c:pt idx="4754">
                  <c:v>0.475391952698555</c:v>
                </c:pt>
                <c:pt idx="4755">
                  <c:v>0.47549195100581099</c:v>
                </c:pt>
                <c:pt idx="4756">
                  <c:v>0.47559194931306797</c:v>
                </c:pt>
                <c:pt idx="4757">
                  <c:v>0.47569194762032502</c:v>
                </c:pt>
                <c:pt idx="4758">
                  <c:v>0.47579194592758201</c:v>
                </c:pt>
                <c:pt idx="4759">
                  <c:v>0.47589194423483799</c:v>
                </c:pt>
                <c:pt idx="4760">
                  <c:v>0.47599194254209498</c:v>
                </c:pt>
                <c:pt idx="4761">
                  <c:v>0.47609194084935202</c:v>
                </c:pt>
                <c:pt idx="4762">
                  <c:v>0.47619193915660901</c:v>
                </c:pt>
                <c:pt idx="4763">
                  <c:v>0.476291937463865</c:v>
                </c:pt>
                <c:pt idx="4764">
                  <c:v>0.47639193577112199</c:v>
                </c:pt>
                <c:pt idx="4765">
                  <c:v>0.47649193407837898</c:v>
                </c:pt>
                <c:pt idx="4766">
                  <c:v>0.47659193238563602</c:v>
                </c:pt>
                <c:pt idx="4767">
                  <c:v>0.47669193069289201</c:v>
                </c:pt>
                <c:pt idx="4768">
                  <c:v>0.476791929000149</c:v>
                </c:pt>
                <c:pt idx="4769">
                  <c:v>0.47689192730740598</c:v>
                </c:pt>
                <c:pt idx="4770">
                  <c:v>0.47699192561466303</c:v>
                </c:pt>
                <c:pt idx="4771">
                  <c:v>0.47709192392191901</c:v>
                </c:pt>
                <c:pt idx="4772">
                  <c:v>0.477191922229176</c:v>
                </c:pt>
                <c:pt idx="4773">
                  <c:v>0.47729192053643299</c:v>
                </c:pt>
                <c:pt idx="4774">
                  <c:v>0.47739191884368898</c:v>
                </c:pt>
                <c:pt idx="4775">
                  <c:v>0.47749191715094602</c:v>
                </c:pt>
                <c:pt idx="4776">
                  <c:v>0.47759191545820301</c:v>
                </c:pt>
                <c:pt idx="4777">
                  <c:v>0.47769191376546</c:v>
                </c:pt>
                <c:pt idx="4778">
                  <c:v>0.47779191207271599</c:v>
                </c:pt>
                <c:pt idx="4779">
                  <c:v>0.47789191037997297</c:v>
                </c:pt>
                <c:pt idx="4780">
                  <c:v>0.47799190868723002</c:v>
                </c:pt>
                <c:pt idx="4781">
                  <c:v>0.478091906994487</c:v>
                </c:pt>
                <c:pt idx="4782">
                  <c:v>0.47819190530174299</c:v>
                </c:pt>
                <c:pt idx="4783">
                  <c:v>0.47829190360899998</c:v>
                </c:pt>
                <c:pt idx="4784">
                  <c:v>0.47839190191625702</c:v>
                </c:pt>
                <c:pt idx="4785">
                  <c:v>0.47849190022351401</c:v>
                </c:pt>
                <c:pt idx="4786">
                  <c:v>0.47859189853077</c:v>
                </c:pt>
                <c:pt idx="4787">
                  <c:v>0.47869189683802699</c:v>
                </c:pt>
                <c:pt idx="4788">
                  <c:v>0.47879189514528397</c:v>
                </c:pt>
                <c:pt idx="4789">
                  <c:v>0.47889189345254102</c:v>
                </c:pt>
                <c:pt idx="4790">
                  <c:v>0.47899189175979701</c:v>
                </c:pt>
                <c:pt idx="4791">
                  <c:v>0.47909189006705399</c:v>
                </c:pt>
                <c:pt idx="4792">
                  <c:v>0.47919188837431098</c:v>
                </c:pt>
                <c:pt idx="4793">
                  <c:v>0.47929188668156802</c:v>
                </c:pt>
                <c:pt idx="4794">
                  <c:v>0.47939188498882401</c:v>
                </c:pt>
                <c:pt idx="4795">
                  <c:v>0.479491883296081</c:v>
                </c:pt>
                <c:pt idx="4796">
                  <c:v>0.47959188160333799</c:v>
                </c:pt>
                <c:pt idx="4797">
                  <c:v>0.47969187991059498</c:v>
                </c:pt>
                <c:pt idx="4798">
                  <c:v>0.47979187821785102</c:v>
                </c:pt>
                <c:pt idx="4799">
                  <c:v>0.47989187652510801</c:v>
                </c:pt>
                <c:pt idx="4800">
                  <c:v>0.479991874832365</c:v>
                </c:pt>
                <c:pt idx="4801">
                  <c:v>0.48009187313962198</c:v>
                </c:pt>
                <c:pt idx="4802">
                  <c:v>0.48019187144687803</c:v>
                </c:pt>
                <c:pt idx="4803">
                  <c:v>0.48029186975413501</c:v>
                </c:pt>
                <c:pt idx="4804">
                  <c:v>0.480391868061392</c:v>
                </c:pt>
                <c:pt idx="4805">
                  <c:v>0.48049186636864799</c:v>
                </c:pt>
                <c:pt idx="4806">
                  <c:v>0.48059186467590498</c:v>
                </c:pt>
                <c:pt idx="4807">
                  <c:v>0.48069186298316202</c:v>
                </c:pt>
                <c:pt idx="4808">
                  <c:v>0.48079186129041901</c:v>
                </c:pt>
                <c:pt idx="4809">
                  <c:v>0.480891859597676</c:v>
                </c:pt>
                <c:pt idx="4810">
                  <c:v>0.48099185790493199</c:v>
                </c:pt>
                <c:pt idx="4811">
                  <c:v>0.48109185621218897</c:v>
                </c:pt>
                <c:pt idx="4812">
                  <c:v>0.48119185451944602</c:v>
                </c:pt>
                <c:pt idx="4813">
                  <c:v>0.481291852826702</c:v>
                </c:pt>
                <c:pt idx="4814">
                  <c:v>0.48139185113395899</c:v>
                </c:pt>
                <c:pt idx="4815">
                  <c:v>0.48149184944121598</c:v>
                </c:pt>
                <c:pt idx="4816">
                  <c:v>0.48159184774847302</c:v>
                </c:pt>
                <c:pt idx="4817">
                  <c:v>0.48169184605572901</c:v>
                </c:pt>
                <c:pt idx="4818">
                  <c:v>0.481791844362986</c:v>
                </c:pt>
                <c:pt idx="4819">
                  <c:v>0.48189184267024299</c:v>
                </c:pt>
                <c:pt idx="4820">
                  <c:v>0.48199184097749997</c:v>
                </c:pt>
                <c:pt idx="4821">
                  <c:v>0.48209183928475602</c:v>
                </c:pt>
                <c:pt idx="4822">
                  <c:v>0.48219183759201301</c:v>
                </c:pt>
                <c:pt idx="4823">
                  <c:v>0.48229183589926999</c:v>
                </c:pt>
                <c:pt idx="4824">
                  <c:v>0.48239183420652698</c:v>
                </c:pt>
                <c:pt idx="4825">
                  <c:v>0.48249183251378303</c:v>
                </c:pt>
                <c:pt idx="4826">
                  <c:v>0.48259183082104001</c:v>
                </c:pt>
                <c:pt idx="4827">
                  <c:v>0.482691829128297</c:v>
                </c:pt>
                <c:pt idx="4828">
                  <c:v>0.48279182743555399</c:v>
                </c:pt>
                <c:pt idx="4829">
                  <c:v>0.48289182574280998</c:v>
                </c:pt>
                <c:pt idx="4830">
                  <c:v>0.48299182405006702</c:v>
                </c:pt>
                <c:pt idx="4831">
                  <c:v>0.48309182235732401</c:v>
                </c:pt>
                <c:pt idx="4832">
                  <c:v>0.483191820664581</c:v>
                </c:pt>
                <c:pt idx="4833">
                  <c:v>0.48329181897183698</c:v>
                </c:pt>
                <c:pt idx="4834">
                  <c:v>0.48339181727909403</c:v>
                </c:pt>
                <c:pt idx="4835">
                  <c:v>0.48349181558635101</c:v>
                </c:pt>
                <c:pt idx="4836">
                  <c:v>0.483591813893608</c:v>
                </c:pt>
                <c:pt idx="4837">
                  <c:v>0.48369181220086399</c:v>
                </c:pt>
                <c:pt idx="4838">
                  <c:v>0.48379181050812098</c:v>
                </c:pt>
                <c:pt idx="4839">
                  <c:v>0.48389180881537802</c:v>
                </c:pt>
                <c:pt idx="4840">
                  <c:v>0.48399180712263401</c:v>
                </c:pt>
                <c:pt idx="4841">
                  <c:v>0.484091805429891</c:v>
                </c:pt>
                <c:pt idx="4842">
                  <c:v>0.48419180373714799</c:v>
                </c:pt>
                <c:pt idx="4843">
                  <c:v>0.48429180204440497</c:v>
                </c:pt>
                <c:pt idx="4844">
                  <c:v>0.48439180035166202</c:v>
                </c:pt>
                <c:pt idx="4845">
                  <c:v>0.484491798658918</c:v>
                </c:pt>
                <c:pt idx="4846">
                  <c:v>0.48459179696617499</c:v>
                </c:pt>
                <c:pt idx="4847">
                  <c:v>0.48469179527343198</c:v>
                </c:pt>
                <c:pt idx="4848">
                  <c:v>0.48479179358068802</c:v>
                </c:pt>
                <c:pt idx="4849">
                  <c:v>0.48489179188794501</c:v>
                </c:pt>
                <c:pt idx="4850">
                  <c:v>0.484991790195202</c:v>
                </c:pt>
                <c:pt idx="4851">
                  <c:v>0.48509178850245899</c:v>
                </c:pt>
                <c:pt idx="4852">
                  <c:v>0.48519178680971498</c:v>
                </c:pt>
                <c:pt idx="4853">
                  <c:v>0.48529178511697202</c:v>
                </c:pt>
                <c:pt idx="4854">
                  <c:v>0.48539178342422901</c:v>
                </c:pt>
                <c:pt idx="4855">
                  <c:v>0.48549178173148599</c:v>
                </c:pt>
                <c:pt idx="4856">
                  <c:v>0.48559178003874198</c:v>
                </c:pt>
                <c:pt idx="4857">
                  <c:v>0.48569177834599903</c:v>
                </c:pt>
                <c:pt idx="4858">
                  <c:v>0.48579177665325601</c:v>
                </c:pt>
                <c:pt idx="4859">
                  <c:v>0.485891774960513</c:v>
                </c:pt>
                <c:pt idx="4860">
                  <c:v>0.48599177326776899</c:v>
                </c:pt>
                <c:pt idx="4861">
                  <c:v>0.48609177157502598</c:v>
                </c:pt>
                <c:pt idx="4862">
                  <c:v>0.48619176988228302</c:v>
                </c:pt>
                <c:pt idx="4863">
                  <c:v>0.48629176818954001</c:v>
                </c:pt>
                <c:pt idx="4864">
                  <c:v>0.486391766496796</c:v>
                </c:pt>
                <c:pt idx="4865">
                  <c:v>0.48649176480405298</c:v>
                </c:pt>
                <c:pt idx="4866">
                  <c:v>0.48659176311131003</c:v>
                </c:pt>
                <c:pt idx="4867">
                  <c:v>0.48669176141856701</c:v>
                </c:pt>
                <c:pt idx="4868">
                  <c:v>0.486791759725823</c:v>
                </c:pt>
                <c:pt idx="4869">
                  <c:v>0.48689175803307999</c:v>
                </c:pt>
                <c:pt idx="4870">
                  <c:v>0.48699175634033698</c:v>
                </c:pt>
                <c:pt idx="4871">
                  <c:v>0.48709175464759402</c:v>
                </c:pt>
                <c:pt idx="4872">
                  <c:v>0.48719175295485001</c:v>
                </c:pt>
                <c:pt idx="4873">
                  <c:v>0.487291751262107</c:v>
                </c:pt>
                <c:pt idx="4874">
                  <c:v>0.48739174956936399</c:v>
                </c:pt>
                <c:pt idx="4875">
                  <c:v>0.48749174787661997</c:v>
                </c:pt>
                <c:pt idx="4876">
                  <c:v>0.48759174618387702</c:v>
                </c:pt>
                <c:pt idx="4877">
                  <c:v>0.487691744491134</c:v>
                </c:pt>
                <c:pt idx="4878">
                  <c:v>0.48779174279839099</c:v>
                </c:pt>
                <c:pt idx="4879">
                  <c:v>0.48789174110564698</c:v>
                </c:pt>
                <c:pt idx="4880">
                  <c:v>0.48799173941290402</c:v>
                </c:pt>
                <c:pt idx="4881">
                  <c:v>0.48809173772016101</c:v>
                </c:pt>
                <c:pt idx="4882">
                  <c:v>0.488191736027418</c:v>
                </c:pt>
                <c:pt idx="4883">
                  <c:v>0.48829173433467399</c:v>
                </c:pt>
                <c:pt idx="4884">
                  <c:v>0.48839173264193098</c:v>
                </c:pt>
                <c:pt idx="4885">
                  <c:v>0.48849173094918802</c:v>
                </c:pt>
                <c:pt idx="4886">
                  <c:v>0.48859172925644501</c:v>
                </c:pt>
                <c:pt idx="4887">
                  <c:v>0.48869172756370099</c:v>
                </c:pt>
                <c:pt idx="4888">
                  <c:v>0.48879172587095798</c:v>
                </c:pt>
                <c:pt idx="4889">
                  <c:v>0.48889172417821503</c:v>
                </c:pt>
                <c:pt idx="4890">
                  <c:v>0.48899172248547201</c:v>
                </c:pt>
                <c:pt idx="4891">
                  <c:v>0.489091720792728</c:v>
                </c:pt>
                <c:pt idx="4892">
                  <c:v>0.48919171909998499</c:v>
                </c:pt>
                <c:pt idx="4893">
                  <c:v>0.48929171740724198</c:v>
                </c:pt>
                <c:pt idx="4894">
                  <c:v>0.48939171571449902</c:v>
                </c:pt>
                <c:pt idx="4895">
                  <c:v>0.48949171402175501</c:v>
                </c:pt>
                <c:pt idx="4896">
                  <c:v>0.489591712329012</c:v>
                </c:pt>
                <c:pt idx="4897">
                  <c:v>0.48969171063626898</c:v>
                </c:pt>
                <c:pt idx="4898">
                  <c:v>0.48979170894352603</c:v>
                </c:pt>
                <c:pt idx="4899">
                  <c:v>0.48989170725078202</c:v>
                </c:pt>
                <c:pt idx="4900">
                  <c:v>0.489991705558039</c:v>
                </c:pt>
                <c:pt idx="4901">
                  <c:v>0.49009170386529599</c:v>
                </c:pt>
                <c:pt idx="4902">
                  <c:v>0.49019170217255298</c:v>
                </c:pt>
                <c:pt idx="4903">
                  <c:v>0.49029170047980902</c:v>
                </c:pt>
                <c:pt idx="4904">
                  <c:v>0.49039169878706601</c:v>
                </c:pt>
                <c:pt idx="4905">
                  <c:v>0.490491697094323</c:v>
                </c:pt>
                <c:pt idx="4906">
                  <c:v>0.49059169540157899</c:v>
                </c:pt>
                <c:pt idx="4907">
                  <c:v>0.49069169370883597</c:v>
                </c:pt>
                <c:pt idx="4908">
                  <c:v>0.49079169201609302</c:v>
                </c:pt>
                <c:pt idx="4909">
                  <c:v>0.49089169032335001</c:v>
                </c:pt>
                <c:pt idx="4910">
                  <c:v>0.49099168863060599</c:v>
                </c:pt>
                <c:pt idx="4911">
                  <c:v>0.49109168693786298</c:v>
                </c:pt>
                <c:pt idx="4912">
                  <c:v>0.49119168524512002</c:v>
                </c:pt>
                <c:pt idx="4913">
                  <c:v>0.49129168355237701</c:v>
                </c:pt>
                <c:pt idx="4914">
                  <c:v>0.491391681859633</c:v>
                </c:pt>
                <c:pt idx="4915">
                  <c:v>0.49149168016688999</c:v>
                </c:pt>
                <c:pt idx="4916">
                  <c:v>0.49159167847414698</c:v>
                </c:pt>
                <c:pt idx="4917">
                  <c:v>0.49169167678140402</c:v>
                </c:pt>
                <c:pt idx="4918">
                  <c:v>0.49179167508866001</c:v>
                </c:pt>
                <c:pt idx="4919">
                  <c:v>0.491891673395917</c:v>
                </c:pt>
                <c:pt idx="4920">
                  <c:v>0.49199167170317398</c:v>
                </c:pt>
                <c:pt idx="4921">
                  <c:v>0.49209167001043103</c:v>
                </c:pt>
                <c:pt idx="4922">
                  <c:v>0.49219166831768701</c:v>
                </c:pt>
                <c:pt idx="4923">
                  <c:v>0.492291666624944</c:v>
                </c:pt>
                <c:pt idx="4924">
                  <c:v>0.49239166493220099</c:v>
                </c:pt>
                <c:pt idx="4925">
                  <c:v>0.49249166323945798</c:v>
                </c:pt>
                <c:pt idx="4926">
                  <c:v>0.49259166154671402</c:v>
                </c:pt>
                <c:pt idx="4927">
                  <c:v>0.49269165985397101</c:v>
                </c:pt>
                <c:pt idx="4928">
                  <c:v>0.492791658161228</c:v>
                </c:pt>
                <c:pt idx="4929">
                  <c:v>0.49289165646848498</c:v>
                </c:pt>
                <c:pt idx="4930">
                  <c:v>0.49299165477574097</c:v>
                </c:pt>
                <c:pt idx="4931">
                  <c:v>0.49309165308299802</c:v>
                </c:pt>
                <c:pt idx="4932">
                  <c:v>0.493191651390255</c:v>
                </c:pt>
                <c:pt idx="4933">
                  <c:v>0.49329164969751199</c:v>
                </c:pt>
                <c:pt idx="4934">
                  <c:v>0.49339164800476798</c:v>
                </c:pt>
                <c:pt idx="4935">
                  <c:v>0.49349164631202502</c:v>
                </c:pt>
                <c:pt idx="4936">
                  <c:v>0.49359164461928201</c:v>
                </c:pt>
                <c:pt idx="4937">
                  <c:v>0.493691642926539</c:v>
                </c:pt>
                <c:pt idx="4938">
                  <c:v>0.49379164123379499</c:v>
                </c:pt>
                <c:pt idx="4939">
                  <c:v>0.49389163954105197</c:v>
                </c:pt>
                <c:pt idx="4940">
                  <c:v>0.49399163784830902</c:v>
                </c:pt>
                <c:pt idx="4941">
                  <c:v>0.49409163615556601</c:v>
                </c:pt>
                <c:pt idx="4942">
                  <c:v>0.49419163446282199</c:v>
                </c:pt>
                <c:pt idx="4943">
                  <c:v>0.49429163277007898</c:v>
                </c:pt>
                <c:pt idx="4944">
                  <c:v>0.49439163107733602</c:v>
                </c:pt>
                <c:pt idx="4945">
                  <c:v>0.49449162938459301</c:v>
                </c:pt>
                <c:pt idx="4946">
                  <c:v>0.494591627691849</c:v>
                </c:pt>
                <c:pt idx="4947">
                  <c:v>0.49469162599910599</c:v>
                </c:pt>
                <c:pt idx="4948">
                  <c:v>0.49479162430636298</c:v>
                </c:pt>
                <c:pt idx="4949">
                  <c:v>0.49489162261361902</c:v>
                </c:pt>
                <c:pt idx="4950">
                  <c:v>0.49499162092087601</c:v>
                </c:pt>
                <c:pt idx="4951">
                  <c:v>0.495091619228133</c:v>
                </c:pt>
                <c:pt idx="4952">
                  <c:v>0.49519161753538998</c:v>
                </c:pt>
                <c:pt idx="4953">
                  <c:v>0.49529161584264603</c:v>
                </c:pt>
                <c:pt idx="4954">
                  <c:v>0.49539161414990301</c:v>
                </c:pt>
                <c:pt idx="4955">
                  <c:v>0.49549161245716</c:v>
                </c:pt>
                <c:pt idx="4956">
                  <c:v>0.49559161076441699</c:v>
                </c:pt>
                <c:pt idx="4957">
                  <c:v>0.49569160907167298</c:v>
                </c:pt>
                <c:pt idx="4958">
                  <c:v>0.49579160737893002</c:v>
                </c:pt>
                <c:pt idx="4959">
                  <c:v>0.49589160568618701</c:v>
                </c:pt>
                <c:pt idx="4960">
                  <c:v>0.495991603993444</c:v>
                </c:pt>
                <c:pt idx="4961">
                  <c:v>0.49609160230069999</c:v>
                </c:pt>
                <c:pt idx="4962">
                  <c:v>0.49619160060795697</c:v>
                </c:pt>
                <c:pt idx="4963">
                  <c:v>0.49629159891521402</c:v>
                </c:pt>
                <c:pt idx="4964">
                  <c:v>0.496391597222471</c:v>
                </c:pt>
                <c:pt idx="4965">
                  <c:v>0.49649159552972699</c:v>
                </c:pt>
                <c:pt idx="4966">
                  <c:v>0.49659159383698398</c:v>
                </c:pt>
                <c:pt idx="4967">
                  <c:v>0.49669159214424102</c:v>
                </c:pt>
                <c:pt idx="4968">
                  <c:v>0.49679159045149801</c:v>
                </c:pt>
                <c:pt idx="4969">
                  <c:v>0.496891588758754</c:v>
                </c:pt>
                <c:pt idx="4970">
                  <c:v>0.49699158706601099</c:v>
                </c:pt>
                <c:pt idx="4971">
                  <c:v>0.49709158537326797</c:v>
                </c:pt>
                <c:pt idx="4972">
                  <c:v>0.49719158368052502</c:v>
                </c:pt>
                <c:pt idx="4973">
                  <c:v>0.49729158198778101</c:v>
                </c:pt>
                <c:pt idx="4974">
                  <c:v>0.49739158029503799</c:v>
                </c:pt>
                <c:pt idx="4975">
                  <c:v>0.49749157860229498</c:v>
                </c:pt>
                <c:pt idx="4976">
                  <c:v>0.49759157690955103</c:v>
                </c:pt>
                <c:pt idx="4977">
                  <c:v>0.49769157521680801</c:v>
                </c:pt>
                <c:pt idx="4978">
                  <c:v>0.497791573524065</c:v>
                </c:pt>
                <c:pt idx="4979">
                  <c:v>0.49789157183132199</c:v>
                </c:pt>
                <c:pt idx="4980">
                  <c:v>0.49799157013857898</c:v>
                </c:pt>
                <c:pt idx="4981">
                  <c:v>0.49809156844583502</c:v>
                </c:pt>
                <c:pt idx="4982">
                  <c:v>0.49819156675309201</c:v>
                </c:pt>
                <c:pt idx="4983">
                  <c:v>0.498291565060349</c:v>
                </c:pt>
                <c:pt idx="4984">
                  <c:v>0.49839156336760498</c:v>
                </c:pt>
                <c:pt idx="4985">
                  <c:v>0.49849156167486203</c:v>
                </c:pt>
                <c:pt idx="4986">
                  <c:v>0.49859155998211901</c:v>
                </c:pt>
                <c:pt idx="4987">
                  <c:v>0.498691558289376</c:v>
                </c:pt>
                <c:pt idx="4988">
                  <c:v>0.49879155659663199</c:v>
                </c:pt>
                <c:pt idx="4989">
                  <c:v>0.49889155490388898</c:v>
                </c:pt>
                <c:pt idx="4990">
                  <c:v>0.49899155321114602</c:v>
                </c:pt>
                <c:pt idx="4991">
                  <c:v>0.49909155151840301</c:v>
                </c:pt>
                <c:pt idx="4992">
                  <c:v>0.499191549825659</c:v>
                </c:pt>
                <c:pt idx="4993">
                  <c:v>0.49929154813291599</c:v>
                </c:pt>
                <c:pt idx="4994">
                  <c:v>0.49939154644017297</c:v>
                </c:pt>
                <c:pt idx="4995">
                  <c:v>0.49949154474743002</c:v>
                </c:pt>
                <c:pt idx="4996">
                  <c:v>0.499591543054686</c:v>
                </c:pt>
                <c:pt idx="4997">
                  <c:v>0.49969154136194299</c:v>
                </c:pt>
                <c:pt idx="4998">
                  <c:v>0.49979153966919998</c:v>
                </c:pt>
                <c:pt idx="4999">
                  <c:v>0.49989153797645702</c:v>
                </c:pt>
                <c:pt idx="5000">
                  <c:v>0.49999153628371301</c:v>
                </c:pt>
                <c:pt idx="5001">
                  <c:v>0.50009153459097</c:v>
                </c:pt>
                <c:pt idx="5002">
                  <c:v>0.50019153289822704</c:v>
                </c:pt>
                <c:pt idx="5003">
                  <c:v>0.50029153120548397</c:v>
                </c:pt>
                <c:pt idx="5004">
                  <c:v>0.50039152951274002</c:v>
                </c:pt>
                <c:pt idx="5005">
                  <c:v>0.50049152781999695</c:v>
                </c:pt>
                <c:pt idx="5006">
                  <c:v>0.50059152612725399</c:v>
                </c:pt>
                <c:pt idx="5007">
                  <c:v>0.50069152443451004</c:v>
                </c:pt>
                <c:pt idx="5008">
                  <c:v>0.50079152274176697</c:v>
                </c:pt>
                <c:pt idx="5009">
                  <c:v>0.50089152104902401</c:v>
                </c:pt>
                <c:pt idx="5010">
                  <c:v>0.50099151935628095</c:v>
                </c:pt>
                <c:pt idx="5011">
                  <c:v>0.50109151766353799</c:v>
                </c:pt>
                <c:pt idx="5012">
                  <c:v>0.50119151597079403</c:v>
                </c:pt>
                <c:pt idx="5013">
                  <c:v>0.50129151427805096</c:v>
                </c:pt>
                <c:pt idx="5014">
                  <c:v>0.50139151258530801</c:v>
                </c:pt>
                <c:pt idx="5015">
                  <c:v>0.50149151089256405</c:v>
                </c:pt>
                <c:pt idx="5016">
                  <c:v>0.50159150919982098</c:v>
                </c:pt>
                <c:pt idx="5017">
                  <c:v>0.50169150750707803</c:v>
                </c:pt>
                <c:pt idx="5018">
                  <c:v>0.50179150581433496</c:v>
                </c:pt>
                <c:pt idx="5019">
                  <c:v>0.501891504121591</c:v>
                </c:pt>
                <c:pt idx="5020">
                  <c:v>0.50199150242884805</c:v>
                </c:pt>
                <c:pt idx="5021">
                  <c:v>0.50209150073610498</c:v>
                </c:pt>
                <c:pt idx="5022">
                  <c:v>0.50219149904336202</c:v>
                </c:pt>
                <c:pt idx="5023">
                  <c:v>0.50229149735061795</c:v>
                </c:pt>
                <c:pt idx="5024">
                  <c:v>0.502391495657875</c:v>
                </c:pt>
                <c:pt idx="5025">
                  <c:v>0.50249149396513204</c:v>
                </c:pt>
                <c:pt idx="5026">
                  <c:v>0.50259149227238897</c:v>
                </c:pt>
                <c:pt idx="5027">
                  <c:v>0.50269149057964502</c:v>
                </c:pt>
                <c:pt idx="5028">
                  <c:v>0.50279148888690195</c:v>
                </c:pt>
                <c:pt idx="5029">
                  <c:v>0.50289148719415899</c:v>
                </c:pt>
                <c:pt idx="5030">
                  <c:v>0.50299148550141604</c:v>
                </c:pt>
                <c:pt idx="5031">
                  <c:v>0.50309148380867197</c:v>
                </c:pt>
                <c:pt idx="5032">
                  <c:v>0.50319148211592901</c:v>
                </c:pt>
                <c:pt idx="5033">
                  <c:v>0.50329148042318606</c:v>
                </c:pt>
                <c:pt idx="5034">
                  <c:v>0.50339147873044299</c:v>
                </c:pt>
                <c:pt idx="5035">
                  <c:v>0.50349147703769903</c:v>
                </c:pt>
                <c:pt idx="5036">
                  <c:v>0.50359147534495596</c:v>
                </c:pt>
                <c:pt idx="5037">
                  <c:v>0.50369147365221301</c:v>
                </c:pt>
                <c:pt idx="5038">
                  <c:v>0.50379147195947005</c:v>
                </c:pt>
                <c:pt idx="5039">
                  <c:v>0.50389147026672598</c:v>
                </c:pt>
                <c:pt idx="5040">
                  <c:v>0.50399146857398303</c:v>
                </c:pt>
                <c:pt idx="5041">
                  <c:v>0.50409146688123996</c:v>
                </c:pt>
                <c:pt idx="5042">
                  <c:v>0.504191465188496</c:v>
                </c:pt>
                <c:pt idx="5043">
                  <c:v>0.50429146349575305</c:v>
                </c:pt>
                <c:pt idx="5044">
                  <c:v>0.50439146180300998</c:v>
                </c:pt>
                <c:pt idx="5045">
                  <c:v>0.50449146011026702</c:v>
                </c:pt>
                <c:pt idx="5046">
                  <c:v>0.50459145841752395</c:v>
                </c:pt>
                <c:pt idx="5047">
                  <c:v>0.50469145672478</c:v>
                </c:pt>
                <c:pt idx="5048">
                  <c:v>0.50479145503203704</c:v>
                </c:pt>
                <c:pt idx="5049">
                  <c:v>0.50489145333929397</c:v>
                </c:pt>
                <c:pt idx="5050">
                  <c:v>0.50499145164655002</c:v>
                </c:pt>
                <c:pt idx="5051">
                  <c:v>0.50509144995380695</c:v>
                </c:pt>
                <c:pt idx="5052">
                  <c:v>0.50519144826106399</c:v>
                </c:pt>
                <c:pt idx="5053">
                  <c:v>0.50529144656832103</c:v>
                </c:pt>
                <c:pt idx="5054">
                  <c:v>0.50539144487557697</c:v>
                </c:pt>
                <c:pt idx="5055">
                  <c:v>0.50549144318283401</c:v>
                </c:pt>
                <c:pt idx="5056">
                  <c:v>0.50559144149009105</c:v>
                </c:pt>
                <c:pt idx="5057">
                  <c:v>0.50569143979734799</c:v>
                </c:pt>
                <c:pt idx="5058">
                  <c:v>0.50579143810460403</c:v>
                </c:pt>
                <c:pt idx="5059">
                  <c:v>0.50589143641186096</c:v>
                </c:pt>
                <c:pt idx="5060">
                  <c:v>0.50599143471911801</c:v>
                </c:pt>
                <c:pt idx="5061">
                  <c:v>0.50609143302637505</c:v>
                </c:pt>
                <c:pt idx="5062">
                  <c:v>0.50619143133363098</c:v>
                </c:pt>
                <c:pt idx="5063">
                  <c:v>0.50629142964088802</c:v>
                </c:pt>
                <c:pt idx="5064">
                  <c:v>0.50639142794814496</c:v>
                </c:pt>
                <c:pt idx="5065">
                  <c:v>0.506491426255402</c:v>
                </c:pt>
                <c:pt idx="5066">
                  <c:v>0.50659142456265804</c:v>
                </c:pt>
                <c:pt idx="5067">
                  <c:v>0.50669142286991498</c:v>
                </c:pt>
                <c:pt idx="5068">
                  <c:v>0.50679142117717202</c:v>
                </c:pt>
                <c:pt idx="5069">
                  <c:v>0.50689141948442895</c:v>
                </c:pt>
                <c:pt idx="5070">
                  <c:v>0.506991417791685</c:v>
                </c:pt>
                <c:pt idx="5071">
                  <c:v>0.50709141609894204</c:v>
                </c:pt>
                <c:pt idx="5072">
                  <c:v>0.50719141440619897</c:v>
                </c:pt>
                <c:pt idx="5073">
                  <c:v>0.50729141271345601</c:v>
                </c:pt>
                <c:pt idx="5074">
                  <c:v>0.50739141102071195</c:v>
                </c:pt>
                <c:pt idx="5075">
                  <c:v>0.50749140932796899</c:v>
                </c:pt>
                <c:pt idx="5076">
                  <c:v>0.50759140763522603</c:v>
                </c:pt>
                <c:pt idx="5077">
                  <c:v>0.50769140594248297</c:v>
                </c:pt>
                <c:pt idx="5078">
                  <c:v>0.50779140424973901</c:v>
                </c:pt>
                <c:pt idx="5079">
                  <c:v>0.50789140255699605</c:v>
                </c:pt>
                <c:pt idx="5080">
                  <c:v>0.50799140086425298</c:v>
                </c:pt>
                <c:pt idx="5081">
                  <c:v>0.50809139917150903</c:v>
                </c:pt>
                <c:pt idx="5082">
                  <c:v>0.50819139747876596</c:v>
                </c:pt>
                <c:pt idx="5083">
                  <c:v>0.508291395786023</c:v>
                </c:pt>
                <c:pt idx="5084">
                  <c:v>0.50839139409328005</c:v>
                </c:pt>
                <c:pt idx="5085">
                  <c:v>0.50849139240053598</c:v>
                </c:pt>
                <c:pt idx="5086">
                  <c:v>0.50859139070779302</c:v>
                </c:pt>
                <c:pt idx="5087">
                  <c:v>0.50869138901504996</c:v>
                </c:pt>
                <c:pt idx="5088">
                  <c:v>0.508791387322307</c:v>
                </c:pt>
                <c:pt idx="5089">
                  <c:v>0.50889138562956304</c:v>
                </c:pt>
                <c:pt idx="5090">
                  <c:v>0.50899138393681997</c:v>
                </c:pt>
                <c:pt idx="5091">
                  <c:v>0.50909138224407702</c:v>
                </c:pt>
                <c:pt idx="5092">
                  <c:v>0.50919138055133395</c:v>
                </c:pt>
                <c:pt idx="5093">
                  <c:v>0.50929137885858999</c:v>
                </c:pt>
                <c:pt idx="5094">
                  <c:v>0.50939137716584704</c:v>
                </c:pt>
                <c:pt idx="5095">
                  <c:v>0.50949137547310397</c:v>
                </c:pt>
                <c:pt idx="5096">
                  <c:v>0.50959137378036101</c:v>
                </c:pt>
                <c:pt idx="5097">
                  <c:v>0.50969137208761695</c:v>
                </c:pt>
                <c:pt idx="5098">
                  <c:v>0.50979137039487399</c:v>
                </c:pt>
                <c:pt idx="5099">
                  <c:v>0.50989136870213103</c:v>
                </c:pt>
                <c:pt idx="5100">
                  <c:v>0.50999136700938796</c:v>
                </c:pt>
                <c:pt idx="5101">
                  <c:v>0.51009136531664401</c:v>
                </c:pt>
                <c:pt idx="5102">
                  <c:v>0.51019136362390105</c:v>
                </c:pt>
                <c:pt idx="5103">
                  <c:v>0.51029136193115798</c:v>
                </c:pt>
                <c:pt idx="5104">
                  <c:v>0.51039136023841503</c:v>
                </c:pt>
                <c:pt idx="5105">
                  <c:v>0.51049135854567096</c:v>
                </c:pt>
                <c:pt idx="5106">
                  <c:v>0.510591356852928</c:v>
                </c:pt>
                <c:pt idx="5107">
                  <c:v>0.51069135516018505</c:v>
                </c:pt>
                <c:pt idx="5108">
                  <c:v>0.51079135346744198</c:v>
                </c:pt>
                <c:pt idx="5109">
                  <c:v>0.51089135177469802</c:v>
                </c:pt>
                <c:pt idx="5110">
                  <c:v>0.51099135008195495</c:v>
                </c:pt>
                <c:pt idx="5111">
                  <c:v>0.511091348389212</c:v>
                </c:pt>
                <c:pt idx="5112">
                  <c:v>0.51119134669646804</c:v>
                </c:pt>
                <c:pt idx="5113">
                  <c:v>0.51129134500372497</c:v>
                </c:pt>
                <c:pt idx="5114">
                  <c:v>0.51139134331098202</c:v>
                </c:pt>
                <c:pt idx="5115">
                  <c:v>0.51149134161823895</c:v>
                </c:pt>
                <c:pt idx="5116">
                  <c:v>0.51159133992549599</c:v>
                </c:pt>
                <c:pt idx="5117">
                  <c:v>0.51169133823275204</c:v>
                </c:pt>
                <c:pt idx="5118">
                  <c:v>0.51179133654000897</c:v>
                </c:pt>
                <c:pt idx="5119">
                  <c:v>0.51189133484726601</c:v>
                </c:pt>
                <c:pt idx="5120">
                  <c:v>0.51199133315452305</c:v>
                </c:pt>
                <c:pt idx="5121">
                  <c:v>0.51209133146177899</c:v>
                </c:pt>
                <c:pt idx="5122">
                  <c:v>0.51219132976903603</c:v>
                </c:pt>
                <c:pt idx="5123">
                  <c:v>0.51229132807629296</c:v>
                </c:pt>
                <c:pt idx="5124">
                  <c:v>0.51239132638354901</c:v>
                </c:pt>
                <c:pt idx="5125">
                  <c:v>0.51249132469080605</c:v>
                </c:pt>
                <c:pt idx="5126">
                  <c:v>0.51259132299806298</c:v>
                </c:pt>
                <c:pt idx="5127">
                  <c:v>0.51269132130532002</c:v>
                </c:pt>
                <c:pt idx="5128">
                  <c:v>0.51279131961257596</c:v>
                </c:pt>
                <c:pt idx="5129">
                  <c:v>0.512891317919833</c:v>
                </c:pt>
                <c:pt idx="5130">
                  <c:v>0.51299131622709004</c:v>
                </c:pt>
                <c:pt idx="5131">
                  <c:v>0.51309131453434698</c:v>
                </c:pt>
                <c:pt idx="5132">
                  <c:v>0.51319131284160302</c:v>
                </c:pt>
                <c:pt idx="5133">
                  <c:v>0.51329131114885995</c:v>
                </c:pt>
                <c:pt idx="5134">
                  <c:v>0.513391309456117</c:v>
                </c:pt>
                <c:pt idx="5135">
                  <c:v>0.51349130776337404</c:v>
                </c:pt>
                <c:pt idx="5136">
                  <c:v>0.51359130607062997</c:v>
                </c:pt>
                <c:pt idx="5137">
                  <c:v>0.51369130437788701</c:v>
                </c:pt>
                <c:pt idx="5138">
                  <c:v>0.51379130268514395</c:v>
                </c:pt>
                <c:pt idx="5139">
                  <c:v>0.51389130099240099</c:v>
                </c:pt>
                <c:pt idx="5140">
                  <c:v>0.51399129929965703</c:v>
                </c:pt>
                <c:pt idx="5141">
                  <c:v>0.51409129760691397</c:v>
                </c:pt>
                <c:pt idx="5142">
                  <c:v>0.51419129591417101</c:v>
                </c:pt>
                <c:pt idx="5143">
                  <c:v>0.51429129422142805</c:v>
                </c:pt>
                <c:pt idx="5144">
                  <c:v>0.51439129252868399</c:v>
                </c:pt>
                <c:pt idx="5145">
                  <c:v>0.51449129083594103</c:v>
                </c:pt>
                <c:pt idx="5146">
                  <c:v>0.51459128914319796</c:v>
                </c:pt>
                <c:pt idx="5147">
                  <c:v>0.514691287450455</c:v>
                </c:pt>
                <c:pt idx="5148">
                  <c:v>0.51479128575771105</c:v>
                </c:pt>
                <c:pt idx="5149">
                  <c:v>0.51489128406496798</c:v>
                </c:pt>
                <c:pt idx="5150">
                  <c:v>0.51499128237222502</c:v>
                </c:pt>
                <c:pt idx="5151">
                  <c:v>0.51509128067948096</c:v>
                </c:pt>
                <c:pt idx="5152">
                  <c:v>0.515191278986738</c:v>
                </c:pt>
                <c:pt idx="5153">
                  <c:v>0.51529127729399504</c:v>
                </c:pt>
                <c:pt idx="5154">
                  <c:v>0.51539127560125197</c:v>
                </c:pt>
                <c:pt idx="5155">
                  <c:v>0.51549127390850802</c:v>
                </c:pt>
                <c:pt idx="5156">
                  <c:v>0.51559127221576495</c:v>
                </c:pt>
                <c:pt idx="5157">
                  <c:v>0.51569127052302199</c:v>
                </c:pt>
                <c:pt idx="5158">
                  <c:v>0.51579126883027904</c:v>
                </c:pt>
                <c:pt idx="5159">
                  <c:v>0.51589126713753497</c:v>
                </c:pt>
                <c:pt idx="5160">
                  <c:v>0.51599126544479201</c:v>
                </c:pt>
                <c:pt idx="5161">
                  <c:v>0.51609126375204895</c:v>
                </c:pt>
                <c:pt idx="5162">
                  <c:v>0.51619126205930599</c:v>
                </c:pt>
                <c:pt idx="5163">
                  <c:v>0.51629126036656203</c:v>
                </c:pt>
                <c:pt idx="5164">
                  <c:v>0.51639125867381896</c:v>
                </c:pt>
                <c:pt idx="5165">
                  <c:v>0.51649125698107601</c:v>
                </c:pt>
                <c:pt idx="5166">
                  <c:v>0.51659125528833305</c:v>
                </c:pt>
                <c:pt idx="5167">
                  <c:v>0.51669125359558898</c:v>
                </c:pt>
                <c:pt idx="5168">
                  <c:v>0.51679125190284603</c:v>
                </c:pt>
                <c:pt idx="5169">
                  <c:v>0.51689125021010296</c:v>
                </c:pt>
                <c:pt idx="5170">
                  <c:v>0.51699124851736</c:v>
                </c:pt>
                <c:pt idx="5171">
                  <c:v>0.51709124682461605</c:v>
                </c:pt>
                <c:pt idx="5172">
                  <c:v>0.51719124513187298</c:v>
                </c:pt>
                <c:pt idx="5173">
                  <c:v>0.51729124343913002</c:v>
                </c:pt>
                <c:pt idx="5174">
                  <c:v>0.51739124174638695</c:v>
                </c:pt>
                <c:pt idx="5175">
                  <c:v>0.517491240053643</c:v>
                </c:pt>
                <c:pt idx="5176">
                  <c:v>0.51759123836090004</c:v>
                </c:pt>
                <c:pt idx="5177">
                  <c:v>0.51769123666815697</c:v>
                </c:pt>
                <c:pt idx="5178">
                  <c:v>0.51779123497541302</c:v>
                </c:pt>
                <c:pt idx="5179">
                  <c:v>0.51789123328266995</c:v>
                </c:pt>
                <c:pt idx="5180">
                  <c:v>0.51799123158992699</c:v>
                </c:pt>
                <c:pt idx="5181">
                  <c:v>0.51809122989718404</c:v>
                </c:pt>
                <c:pt idx="5182">
                  <c:v>0.51819122820444097</c:v>
                </c:pt>
                <c:pt idx="5183">
                  <c:v>0.51829122651169701</c:v>
                </c:pt>
                <c:pt idx="5184">
                  <c:v>0.51839122481895406</c:v>
                </c:pt>
                <c:pt idx="5185">
                  <c:v>0.51849122312621099</c:v>
                </c:pt>
                <c:pt idx="5186">
                  <c:v>0.51859122143346703</c:v>
                </c:pt>
                <c:pt idx="5187">
                  <c:v>0.51869121974072396</c:v>
                </c:pt>
                <c:pt idx="5188">
                  <c:v>0.51879121804798101</c:v>
                </c:pt>
                <c:pt idx="5189">
                  <c:v>0.51889121635523805</c:v>
                </c:pt>
                <c:pt idx="5190">
                  <c:v>0.51899121466249398</c:v>
                </c:pt>
                <c:pt idx="5191">
                  <c:v>0.51909121296975103</c:v>
                </c:pt>
                <c:pt idx="5192">
                  <c:v>0.51919121127700796</c:v>
                </c:pt>
                <c:pt idx="5193">
                  <c:v>0.519291209584265</c:v>
                </c:pt>
                <c:pt idx="5194">
                  <c:v>0.51939120789152105</c:v>
                </c:pt>
                <c:pt idx="5195">
                  <c:v>0.51949120619877798</c:v>
                </c:pt>
                <c:pt idx="5196">
                  <c:v>0.51959120450603502</c:v>
                </c:pt>
                <c:pt idx="5197">
                  <c:v>0.51969120281329195</c:v>
                </c:pt>
                <c:pt idx="5198">
                  <c:v>0.519791201120548</c:v>
                </c:pt>
                <c:pt idx="5199">
                  <c:v>0.51989119942780504</c:v>
                </c:pt>
                <c:pt idx="5200">
                  <c:v>0.51999119773506197</c:v>
                </c:pt>
                <c:pt idx="5201">
                  <c:v>0.52009119604231902</c:v>
                </c:pt>
                <c:pt idx="5202">
                  <c:v>0.52019119434957495</c:v>
                </c:pt>
                <c:pt idx="5203">
                  <c:v>0.52029119265683199</c:v>
                </c:pt>
                <c:pt idx="5204">
                  <c:v>0.52039119096408903</c:v>
                </c:pt>
                <c:pt idx="5205">
                  <c:v>0.52049118927134597</c:v>
                </c:pt>
                <c:pt idx="5206">
                  <c:v>0.52059118757860201</c:v>
                </c:pt>
                <c:pt idx="5207">
                  <c:v>0.52069118588585905</c:v>
                </c:pt>
                <c:pt idx="5208">
                  <c:v>0.52079118419311599</c:v>
                </c:pt>
                <c:pt idx="5209">
                  <c:v>0.52089118250037303</c:v>
                </c:pt>
                <c:pt idx="5210">
                  <c:v>0.52099118080762896</c:v>
                </c:pt>
                <c:pt idx="5211">
                  <c:v>0.52109117911488601</c:v>
                </c:pt>
                <c:pt idx="5212">
                  <c:v>0.52119117742214305</c:v>
                </c:pt>
                <c:pt idx="5213">
                  <c:v>0.52129117572939998</c:v>
                </c:pt>
                <c:pt idx="5214">
                  <c:v>0.52139117403665602</c:v>
                </c:pt>
                <c:pt idx="5215">
                  <c:v>0.52149117234391296</c:v>
                </c:pt>
                <c:pt idx="5216">
                  <c:v>0.52159117065117</c:v>
                </c:pt>
                <c:pt idx="5217">
                  <c:v>0.52169116895842604</c:v>
                </c:pt>
                <c:pt idx="5218">
                  <c:v>0.52179116726568298</c:v>
                </c:pt>
                <c:pt idx="5219">
                  <c:v>0.52189116557294002</c:v>
                </c:pt>
                <c:pt idx="5220">
                  <c:v>0.52199116388019695</c:v>
                </c:pt>
                <c:pt idx="5221">
                  <c:v>0.522091162187453</c:v>
                </c:pt>
                <c:pt idx="5222">
                  <c:v>0.52219116049471004</c:v>
                </c:pt>
                <c:pt idx="5223">
                  <c:v>0.52229115880196697</c:v>
                </c:pt>
                <c:pt idx="5224">
                  <c:v>0.52239115710922401</c:v>
                </c:pt>
                <c:pt idx="5225">
                  <c:v>0.52249115541648095</c:v>
                </c:pt>
                <c:pt idx="5226">
                  <c:v>0.52259115372373699</c:v>
                </c:pt>
                <c:pt idx="5227">
                  <c:v>0.52269115203099403</c:v>
                </c:pt>
                <c:pt idx="5228">
                  <c:v>0.52279115033825097</c:v>
                </c:pt>
                <c:pt idx="5229">
                  <c:v>0.52289114864550701</c:v>
                </c:pt>
                <c:pt idx="5230">
                  <c:v>0.52299114695276405</c:v>
                </c:pt>
                <c:pt idx="5231">
                  <c:v>0.52309114526002098</c:v>
                </c:pt>
                <c:pt idx="5232">
                  <c:v>0.52319114356727803</c:v>
                </c:pt>
                <c:pt idx="5233">
                  <c:v>0.52329114187453396</c:v>
                </c:pt>
                <c:pt idx="5234">
                  <c:v>0.523391140181791</c:v>
                </c:pt>
                <c:pt idx="5235">
                  <c:v>0.52349113848904805</c:v>
                </c:pt>
                <c:pt idx="5236">
                  <c:v>0.52359113679630498</c:v>
                </c:pt>
                <c:pt idx="5237">
                  <c:v>0.52369113510356102</c:v>
                </c:pt>
                <c:pt idx="5238">
                  <c:v>0.52379113341081796</c:v>
                </c:pt>
                <c:pt idx="5239">
                  <c:v>0.523891131718075</c:v>
                </c:pt>
                <c:pt idx="5240">
                  <c:v>0.52399113002533204</c:v>
                </c:pt>
                <c:pt idx="5241">
                  <c:v>0.52409112833258797</c:v>
                </c:pt>
                <c:pt idx="5242">
                  <c:v>0.52419112663984502</c:v>
                </c:pt>
                <c:pt idx="5243">
                  <c:v>0.52429112494710195</c:v>
                </c:pt>
                <c:pt idx="5244">
                  <c:v>0.52439112325435899</c:v>
                </c:pt>
                <c:pt idx="5245">
                  <c:v>0.52449112156161504</c:v>
                </c:pt>
                <c:pt idx="5246">
                  <c:v>0.52459111986887197</c:v>
                </c:pt>
                <c:pt idx="5247">
                  <c:v>0.52469111817612901</c:v>
                </c:pt>
                <c:pt idx="5248">
                  <c:v>0.52479111648338606</c:v>
                </c:pt>
                <c:pt idx="5249">
                  <c:v>0.52489111479064199</c:v>
                </c:pt>
                <c:pt idx="5250">
                  <c:v>0.52499111309789903</c:v>
                </c:pt>
                <c:pt idx="5251">
                  <c:v>0.52509111140515596</c:v>
                </c:pt>
                <c:pt idx="5252">
                  <c:v>0.52519110971241201</c:v>
                </c:pt>
                <c:pt idx="5253">
                  <c:v>0.52529110801966905</c:v>
                </c:pt>
                <c:pt idx="5254">
                  <c:v>0.52539110632692598</c:v>
                </c:pt>
                <c:pt idx="5255">
                  <c:v>0.52549110463418303</c:v>
                </c:pt>
                <c:pt idx="5256">
                  <c:v>0.52559110294143996</c:v>
                </c:pt>
                <c:pt idx="5257">
                  <c:v>0.525691101248696</c:v>
                </c:pt>
                <c:pt idx="5258">
                  <c:v>0.52579109955595305</c:v>
                </c:pt>
                <c:pt idx="5259">
                  <c:v>0.52589109786320998</c:v>
                </c:pt>
                <c:pt idx="5260">
                  <c:v>0.52599109617046602</c:v>
                </c:pt>
                <c:pt idx="5261">
                  <c:v>0.52609109447772295</c:v>
                </c:pt>
                <c:pt idx="5262">
                  <c:v>0.52619109278498</c:v>
                </c:pt>
                <c:pt idx="5263">
                  <c:v>0.52629109109223704</c:v>
                </c:pt>
                <c:pt idx="5264">
                  <c:v>0.52639108939949297</c:v>
                </c:pt>
                <c:pt idx="5265">
                  <c:v>0.52649108770675002</c:v>
                </c:pt>
                <c:pt idx="5266">
                  <c:v>0.52659108601400695</c:v>
                </c:pt>
                <c:pt idx="5267">
                  <c:v>0.52669108432126399</c:v>
                </c:pt>
                <c:pt idx="5268">
                  <c:v>0.52679108262852004</c:v>
                </c:pt>
                <c:pt idx="5269">
                  <c:v>0.52689108093577697</c:v>
                </c:pt>
                <c:pt idx="5270">
                  <c:v>0.52699107924303401</c:v>
                </c:pt>
                <c:pt idx="5271">
                  <c:v>0.52709107755029105</c:v>
                </c:pt>
                <c:pt idx="5272">
                  <c:v>0.52719107585754699</c:v>
                </c:pt>
                <c:pt idx="5273">
                  <c:v>0.52729107416480403</c:v>
                </c:pt>
                <c:pt idx="5274">
                  <c:v>0.52739107247206096</c:v>
                </c:pt>
                <c:pt idx="5275">
                  <c:v>0.52749107077931801</c:v>
                </c:pt>
                <c:pt idx="5276">
                  <c:v>0.52759106908657405</c:v>
                </c:pt>
                <c:pt idx="5277">
                  <c:v>0.52769106739383098</c:v>
                </c:pt>
                <c:pt idx="5278">
                  <c:v>0.52779106570108802</c:v>
                </c:pt>
                <c:pt idx="5279">
                  <c:v>0.52789106400834496</c:v>
                </c:pt>
                <c:pt idx="5280">
                  <c:v>0.527991062315601</c:v>
                </c:pt>
                <c:pt idx="5281">
                  <c:v>0.52809106062285804</c:v>
                </c:pt>
                <c:pt idx="5282">
                  <c:v>0.52819105893011498</c:v>
                </c:pt>
                <c:pt idx="5283">
                  <c:v>0.52829105723737202</c:v>
                </c:pt>
                <c:pt idx="5284">
                  <c:v>0.52839105554462795</c:v>
                </c:pt>
                <c:pt idx="5285">
                  <c:v>0.528491053851885</c:v>
                </c:pt>
                <c:pt idx="5286">
                  <c:v>0.52859105215914204</c:v>
                </c:pt>
                <c:pt idx="5287">
                  <c:v>0.52869105046639797</c:v>
                </c:pt>
                <c:pt idx="5288">
                  <c:v>0.52879104877365501</c:v>
                </c:pt>
                <c:pt idx="5289">
                  <c:v>0.52889104708091195</c:v>
                </c:pt>
                <c:pt idx="5290">
                  <c:v>0.52899104538816899</c:v>
                </c:pt>
                <c:pt idx="5291">
                  <c:v>0.52909104369542503</c:v>
                </c:pt>
                <c:pt idx="5292">
                  <c:v>0.52919104200268197</c:v>
                </c:pt>
                <c:pt idx="5293">
                  <c:v>0.52929104030993901</c:v>
                </c:pt>
                <c:pt idx="5294">
                  <c:v>0.52939103861719605</c:v>
                </c:pt>
                <c:pt idx="5295">
                  <c:v>0.52949103692445199</c:v>
                </c:pt>
                <c:pt idx="5296">
                  <c:v>0.52959103523170903</c:v>
                </c:pt>
                <c:pt idx="5297">
                  <c:v>0.52969103353896596</c:v>
                </c:pt>
                <c:pt idx="5298">
                  <c:v>0.529791031846223</c:v>
                </c:pt>
                <c:pt idx="5299">
                  <c:v>0.52989103015347905</c:v>
                </c:pt>
                <c:pt idx="5300">
                  <c:v>0.52999102846073598</c:v>
                </c:pt>
                <c:pt idx="5301">
                  <c:v>0.53009102676799302</c:v>
                </c:pt>
                <c:pt idx="5302">
                  <c:v>0.53019102507524996</c:v>
                </c:pt>
                <c:pt idx="5303">
                  <c:v>0.530291023382506</c:v>
                </c:pt>
                <c:pt idx="5304">
                  <c:v>0.53039102168976304</c:v>
                </c:pt>
                <c:pt idx="5305">
                  <c:v>0.53049101999701997</c:v>
                </c:pt>
                <c:pt idx="5306">
                  <c:v>0.53059101830427702</c:v>
                </c:pt>
                <c:pt idx="5307">
                  <c:v>0.53069101661153295</c:v>
                </c:pt>
                <c:pt idx="5308">
                  <c:v>0.53079101491878999</c:v>
                </c:pt>
                <c:pt idx="5309">
                  <c:v>0.53089101322604704</c:v>
                </c:pt>
                <c:pt idx="5310">
                  <c:v>0.53099101153330397</c:v>
                </c:pt>
                <c:pt idx="5311">
                  <c:v>0.53109100984056001</c:v>
                </c:pt>
                <c:pt idx="5312">
                  <c:v>0.53119100814781695</c:v>
                </c:pt>
                <c:pt idx="5313">
                  <c:v>0.53129100645507399</c:v>
                </c:pt>
                <c:pt idx="5314">
                  <c:v>0.53139100476233003</c:v>
                </c:pt>
                <c:pt idx="5315">
                  <c:v>0.53149100306958696</c:v>
                </c:pt>
                <c:pt idx="5316">
                  <c:v>0.53159100137684401</c:v>
                </c:pt>
                <c:pt idx="5317">
                  <c:v>0.53169099968410105</c:v>
                </c:pt>
                <c:pt idx="5318">
                  <c:v>0.53179099799135798</c:v>
                </c:pt>
                <c:pt idx="5319">
                  <c:v>0.53189099629861403</c:v>
                </c:pt>
                <c:pt idx="5320">
                  <c:v>0.53199099460587096</c:v>
                </c:pt>
                <c:pt idx="5321">
                  <c:v>0.532090992913128</c:v>
                </c:pt>
                <c:pt idx="5322">
                  <c:v>0.53219099122038405</c:v>
                </c:pt>
                <c:pt idx="5323">
                  <c:v>0.53229098952764098</c:v>
                </c:pt>
                <c:pt idx="5324">
                  <c:v>0.53239098783489802</c:v>
                </c:pt>
                <c:pt idx="5325">
                  <c:v>0.53249098614215495</c:v>
                </c:pt>
                <c:pt idx="5326">
                  <c:v>0.532590984449411</c:v>
                </c:pt>
                <c:pt idx="5327">
                  <c:v>0.53269098275666804</c:v>
                </c:pt>
                <c:pt idx="5328">
                  <c:v>0.53279098106392497</c:v>
                </c:pt>
                <c:pt idx="5329">
                  <c:v>0.53289097937118202</c:v>
                </c:pt>
                <c:pt idx="5330">
                  <c:v>0.53299097767843795</c:v>
                </c:pt>
                <c:pt idx="5331">
                  <c:v>0.53309097598569499</c:v>
                </c:pt>
                <c:pt idx="5332">
                  <c:v>0.53319097429295204</c:v>
                </c:pt>
                <c:pt idx="5333">
                  <c:v>0.53329097260020897</c:v>
                </c:pt>
                <c:pt idx="5334">
                  <c:v>0.53339097090746501</c:v>
                </c:pt>
                <c:pt idx="5335">
                  <c:v>0.53349096921472206</c:v>
                </c:pt>
                <c:pt idx="5336">
                  <c:v>0.53359096752197899</c:v>
                </c:pt>
                <c:pt idx="5337">
                  <c:v>0.53369096582923603</c:v>
                </c:pt>
                <c:pt idx="5338">
                  <c:v>0.53379096413649196</c:v>
                </c:pt>
                <c:pt idx="5339">
                  <c:v>0.53389096244374901</c:v>
                </c:pt>
                <c:pt idx="5340">
                  <c:v>0.53399096075100605</c:v>
                </c:pt>
                <c:pt idx="5341">
                  <c:v>0.53409095905826298</c:v>
                </c:pt>
                <c:pt idx="5342">
                  <c:v>0.53419095736551903</c:v>
                </c:pt>
                <c:pt idx="5343">
                  <c:v>0.53429095567277596</c:v>
                </c:pt>
                <c:pt idx="5344">
                  <c:v>0.534390953980033</c:v>
                </c:pt>
                <c:pt idx="5345">
                  <c:v>0.53449095228728905</c:v>
                </c:pt>
                <c:pt idx="5346">
                  <c:v>0.53459095059454598</c:v>
                </c:pt>
                <c:pt idx="5347">
                  <c:v>0.53469094890180302</c:v>
                </c:pt>
                <c:pt idx="5348">
                  <c:v>0.53479094720905995</c:v>
                </c:pt>
                <c:pt idx="5349">
                  <c:v>0.534890945516317</c:v>
                </c:pt>
                <c:pt idx="5350">
                  <c:v>0.53499094382357304</c:v>
                </c:pt>
                <c:pt idx="5351">
                  <c:v>0.53509094213082997</c:v>
                </c:pt>
                <c:pt idx="5352">
                  <c:v>0.53519094043808701</c:v>
                </c:pt>
                <c:pt idx="5353">
                  <c:v>0.53529093874534395</c:v>
                </c:pt>
                <c:pt idx="5354">
                  <c:v>0.53539093705259999</c:v>
                </c:pt>
                <c:pt idx="5355">
                  <c:v>0.53549093535985703</c:v>
                </c:pt>
                <c:pt idx="5356">
                  <c:v>0.53559093366711397</c:v>
                </c:pt>
                <c:pt idx="5357">
                  <c:v>0.53569093197437001</c:v>
                </c:pt>
                <c:pt idx="5358">
                  <c:v>0.53579093028162705</c:v>
                </c:pt>
                <c:pt idx="5359">
                  <c:v>0.53589092858888399</c:v>
                </c:pt>
                <c:pt idx="5360">
                  <c:v>0.53599092689614103</c:v>
                </c:pt>
                <c:pt idx="5361">
                  <c:v>0.53609092520339696</c:v>
                </c:pt>
                <c:pt idx="5362">
                  <c:v>0.53619092351065401</c:v>
                </c:pt>
                <c:pt idx="5363">
                  <c:v>0.53629092181791105</c:v>
                </c:pt>
                <c:pt idx="5364">
                  <c:v>0.53639092012516798</c:v>
                </c:pt>
                <c:pt idx="5365">
                  <c:v>0.53649091843242402</c:v>
                </c:pt>
                <c:pt idx="5366">
                  <c:v>0.53659091673968096</c:v>
                </c:pt>
                <c:pt idx="5367">
                  <c:v>0.536690915046938</c:v>
                </c:pt>
                <c:pt idx="5368">
                  <c:v>0.53679091335419504</c:v>
                </c:pt>
                <c:pt idx="5369">
                  <c:v>0.53689091166145098</c:v>
                </c:pt>
                <c:pt idx="5370">
                  <c:v>0.53699090996870802</c:v>
                </c:pt>
                <c:pt idx="5371">
                  <c:v>0.53709090827596495</c:v>
                </c:pt>
                <c:pt idx="5372">
                  <c:v>0.53719090658322199</c:v>
                </c:pt>
                <c:pt idx="5373">
                  <c:v>0.53729090489047804</c:v>
                </c:pt>
                <c:pt idx="5374">
                  <c:v>0.53739090319773497</c:v>
                </c:pt>
                <c:pt idx="5375">
                  <c:v>0.53749090150499201</c:v>
                </c:pt>
                <c:pt idx="5376">
                  <c:v>0.53759089981224895</c:v>
                </c:pt>
                <c:pt idx="5377">
                  <c:v>0.53769089811950499</c:v>
                </c:pt>
                <c:pt idx="5378">
                  <c:v>0.53779089642676203</c:v>
                </c:pt>
                <c:pt idx="5379">
                  <c:v>0.53789089473401897</c:v>
                </c:pt>
                <c:pt idx="5380">
                  <c:v>0.53799089304127601</c:v>
                </c:pt>
                <c:pt idx="5381">
                  <c:v>0.53809089134853205</c:v>
                </c:pt>
                <c:pt idx="5382">
                  <c:v>0.53819088965578898</c:v>
                </c:pt>
                <c:pt idx="5383">
                  <c:v>0.53829088796304603</c:v>
                </c:pt>
                <c:pt idx="5384">
                  <c:v>0.53839088627030296</c:v>
                </c:pt>
                <c:pt idx="5385">
                  <c:v>0.538490884577559</c:v>
                </c:pt>
                <c:pt idx="5386">
                  <c:v>0.53859088288481605</c:v>
                </c:pt>
                <c:pt idx="5387">
                  <c:v>0.53869088119207298</c:v>
                </c:pt>
                <c:pt idx="5388">
                  <c:v>0.53879087949932902</c:v>
                </c:pt>
                <c:pt idx="5389">
                  <c:v>0.53889087780658596</c:v>
                </c:pt>
                <c:pt idx="5390">
                  <c:v>0.538990876113843</c:v>
                </c:pt>
                <c:pt idx="5391">
                  <c:v>0.53909087442110004</c:v>
                </c:pt>
                <c:pt idx="5392">
                  <c:v>0.53919087272835697</c:v>
                </c:pt>
                <c:pt idx="5393">
                  <c:v>0.53929087103561302</c:v>
                </c:pt>
                <c:pt idx="5394">
                  <c:v>0.53939086934286995</c:v>
                </c:pt>
                <c:pt idx="5395">
                  <c:v>0.53949086765012699</c:v>
                </c:pt>
                <c:pt idx="5396">
                  <c:v>0.53959086595738304</c:v>
                </c:pt>
                <c:pt idx="5397">
                  <c:v>0.53969086426463997</c:v>
                </c:pt>
                <c:pt idx="5398">
                  <c:v>0.53979086257189701</c:v>
                </c:pt>
                <c:pt idx="5399">
                  <c:v>0.53989086087915406</c:v>
                </c:pt>
                <c:pt idx="5400">
                  <c:v>0.53999085918640999</c:v>
                </c:pt>
                <c:pt idx="5401">
                  <c:v>0.54009085749366703</c:v>
                </c:pt>
                <c:pt idx="5402">
                  <c:v>0.54019085580092396</c:v>
                </c:pt>
                <c:pt idx="5403">
                  <c:v>0.54029085410818101</c:v>
                </c:pt>
                <c:pt idx="5404">
                  <c:v>0.54039085241543705</c:v>
                </c:pt>
                <c:pt idx="5405">
                  <c:v>0.54049085072269398</c:v>
                </c:pt>
                <c:pt idx="5406">
                  <c:v>0.54059084902995103</c:v>
                </c:pt>
                <c:pt idx="5407">
                  <c:v>0.54069084733720796</c:v>
                </c:pt>
                <c:pt idx="5408">
                  <c:v>0.540790845644464</c:v>
                </c:pt>
                <c:pt idx="5409">
                  <c:v>0.54089084395172105</c:v>
                </c:pt>
                <c:pt idx="5410">
                  <c:v>0.54099084225897798</c:v>
                </c:pt>
                <c:pt idx="5411">
                  <c:v>0.54109084056623502</c:v>
                </c:pt>
                <c:pt idx="5412">
                  <c:v>0.54119083887349095</c:v>
                </c:pt>
                <c:pt idx="5413">
                  <c:v>0.541290837180748</c:v>
                </c:pt>
                <c:pt idx="5414">
                  <c:v>0.54139083548800504</c:v>
                </c:pt>
                <c:pt idx="5415">
                  <c:v>0.54149083379526197</c:v>
                </c:pt>
                <c:pt idx="5416">
                  <c:v>0.54159083210251802</c:v>
                </c:pt>
                <c:pt idx="5417">
                  <c:v>0.54169083040977495</c:v>
                </c:pt>
                <c:pt idx="5418">
                  <c:v>0.54179082871703199</c:v>
                </c:pt>
                <c:pt idx="5419">
                  <c:v>0.54189082702428903</c:v>
                </c:pt>
                <c:pt idx="5420">
                  <c:v>0.54199082533154497</c:v>
                </c:pt>
                <c:pt idx="5421">
                  <c:v>0.54209082363880201</c:v>
                </c:pt>
                <c:pt idx="5422">
                  <c:v>0.54219082194605905</c:v>
                </c:pt>
                <c:pt idx="5423">
                  <c:v>0.54229082025331499</c:v>
                </c:pt>
                <c:pt idx="5424">
                  <c:v>0.54239081856057203</c:v>
                </c:pt>
                <c:pt idx="5425">
                  <c:v>0.54249081686782896</c:v>
                </c:pt>
                <c:pt idx="5426">
                  <c:v>0.54259081517508601</c:v>
                </c:pt>
                <c:pt idx="5427">
                  <c:v>0.54269081348234205</c:v>
                </c:pt>
                <c:pt idx="5428">
                  <c:v>0.54279081178959898</c:v>
                </c:pt>
                <c:pt idx="5429">
                  <c:v>0.54289081009685602</c:v>
                </c:pt>
                <c:pt idx="5430">
                  <c:v>0.54299080840411296</c:v>
                </c:pt>
                <c:pt idx="5431">
                  <c:v>0.543090806711369</c:v>
                </c:pt>
                <c:pt idx="5432">
                  <c:v>0.54319080501862604</c:v>
                </c:pt>
                <c:pt idx="5433">
                  <c:v>0.54329080332588298</c:v>
                </c:pt>
                <c:pt idx="5434">
                  <c:v>0.54339080163314002</c:v>
                </c:pt>
                <c:pt idx="5435">
                  <c:v>0.54349079994039595</c:v>
                </c:pt>
                <c:pt idx="5436">
                  <c:v>0.543590798247653</c:v>
                </c:pt>
                <c:pt idx="5437">
                  <c:v>0.54369079655491004</c:v>
                </c:pt>
                <c:pt idx="5438">
                  <c:v>0.54379079486216697</c:v>
                </c:pt>
                <c:pt idx="5439">
                  <c:v>0.54389079316942301</c:v>
                </c:pt>
                <c:pt idx="5440">
                  <c:v>0.54399079147667995</c:v>
                </c:pt>
                <c:pt idx="5441">
                  <c:v>0.54409078978393699</c:v>
                </c:pt>
                <c:pt idx="5442">
                  <c:v>0.54419078809119403</c:v>
                </c:pt>
                <c:pt idx="5443">
                  <c:v>0.54429078639844997</c:v>
                </c:pt>
                <c:pt idx="5444">
                  <c:v>0.54439078470570701</c:v>
                </c:pt>
                <c:pt idx="5445">
                  <c:v>0.54449078301296405</c:v>
                </c:pt>
                <c:pt idx="5446">
                  <c:v>0.54459078132022098</c:v>
                </c:pt>
                <c:pt idx="5447">
                  <c:v>0.54469077962747703</c:v>
                </c:pt>
                <c:pt idx="5448">
                  <c:v>0.54479077793473396</c:v>
                </c:pt>
                <c:pt idx="5449">
                  <c:v>0.544890776241991</c:v>
                </c:pt>
                <c:pt idx="5450">
                  <c:v>0.54499077454924705</c:v>
                </c:pt>
                <c:pt idx="5451">
                  <c:v>0.54509077285650398</c:v>
                </c:pt>
                <c:pt idx="5452">
                  <c:v>0.54519077116376102</c:v>
                </c:pt>
                <c:pt idx="5453">
                  <c:v>0.54529076947101796</c:v>
                </c:pt>
                <c:pt idx="5454">
                  <c:v>0.545390767778274</c:v>
                </c:pt>
                <c:pt idx="5455">
                  <c:v>0.54549076608553104</c:v>
                </c:pt>
                <c:pt idx="5456">
                  <c:v>0.54559076439278797</c:v>
                </c:pt>
                <c:pt idx="5457">
                  <c:v>0.54569076270004502</c:v>
                </c:pt>
                <c:pt idx="5458">
                  <c:v>0.54579076100730195</c:v>
                </c:pt>
                <c:pt idx="5459">
                  <c:v>0.54589075931455799</c:v>
                </c:pt>
                <c:pt idx="5460">
                  <c:v>0.54599075762181504</c:v>
                </c:pt>
                <c:pt idx="5461">
                  <c:v>0.54609075592907197</c:v>
                </c:pt>
                <c:pt idx="5462">
                  <c:v>0.54619075423632801</c:v>
                </c:pt>
                <c:pt idx="5463">
                  <c:v>0.54629075254358495</c:v>
                </c:pt>
                <c:pt idx="5464">
                  <c:v>0.54639075085084199</c:v>
                </c:pt>
                <c:pt idx="5465">
                  <c:v>0.54649074915809903</c:v>
                </c:pt>
                <c:pt idx="5466">
                  <c:v>0.54659074746535496</c:v>
                </c:pt>
                <c:pt idx="5467">
                  <c:v>0.54669074577261201</c:v>
                </c:pt>
                <c:pt idx="5468">
                  <c:v>0.54679074407986905</c:v>
                </c:pt>
                <c:pt idx="5469">
                  <c:v>0.54689074238712598</c:v>
                </c:pt>
                <c:pt idx="5470">
                  <c:v>0.54699074069438203</c:v>
                </c:pt>
                <c:pt idx="5471">
                  <c:v>0.54709073900163896</c:v>
                </c:pt>
                <c:pt idx="5472">
                  <c:v>0.547190737308896</c:v>
                </c:pt>
                <c:pt idx="5473">
                  <c:v>0.54729073561615305</c:v>
                </c:pt>
                <c:pt idx="5474">
                  <c:v>0.54739073392340898</c:v>
                </c:pt>
                <c:pt idx="5475">
                  <c:v>0.54749073223066602</c:v>
                </c:pt>
                <c:pt idx="5476">
                  <c:v>0.54759073053792295</c:v>
                </c:pt>
                <c:pt idx="5477">
                  <c:v>0.54769072884518</c:v>
                </c:pt>
                <c:pt idx="5478">
                  <c:v>0.54779072715243604</c:v>
                </c:pt>
                <c:pt idx="5479">
                  <c:v>0.54789072545969297</c:v>
                </c:pt>
                <c:pt idx="5480">
                  <c:v>0.54799072376695002</c:v>
                </c:pt>
                <c:pt idx="5481">
                  <c:v>0.54809072207420695</c:v>
                </c:pt>
                <c:pt idx="5482">
                  <c:v>0.54819072038146299</c:v>
                </c:pt>
                <c:pt idx="5483">
                  <c:v>0.54829071868872004</c:v>
                </c:pt>
                <c:pt idx="5484">
                  <c:v>0.54839071699597697</c:v>
                </c:pt>
                <c:pt idx="5485">
                  <c:v>0.54849071530323401</c:v>
                </c:pt>
                <c:pt idx="5486">
                  <c:v>0.54859071361049005</c:v>
                </c:pt>
                <c:pt idx="5487">
                  <c:v>0.54869071191774699</c:v>
                </c:pt>
                <c:pt idx="5488">
                  <c:v>0.54879071022500403</c:v>
                </c:pt>
                <c:pt idx="5489">
                  <c:v>0.54889070853226096</c:v>
                </c:pt>
                <c:pt idx="5490">
                  <c:v>0.54899070683951701</c:v>
                </c:pt>
                <c:pt idx="5491">
                  <c:v>0.54909070514677405</c:v>
                </c:pt>
                <c:pt idx="5492">
                  <c:v>0.54919070345403098</c:v>
                </c:pt>
                <c:pt idx="5493">
                  <c:v>0.54929070176128703</c:v>
                </c:pt>
                <c:pt idx="5494">
                  <c:v>0.54939070006854396</c:v>
                </c:pt>
                <c:pt idx="5495">
                  <c:v>0.549490698375801</c:v>
                </c:pt>
                <c:pt idx="5496">
                  <c:v>0.54959069668305804</c:v>
                </c:pt>
                <c:pt idx="5497">
                  <c:v>0.54969069499031398</c:v>
                </c:pt>
                <c:pt idx="5498">
                  <c:v>0.54979069329757102</c:v>
                </c:pt>
                <c:pt idx="5499">
                  <c:v>0.54989069160482795</c:v>
                </c:pt>
                <c:pt idx="5500">
                  <c:v>0.549990689912085</c:v>
                </c:pt>
                <c:pt idx="5501">
                  <c:v>0.55009068821934104</c:v>
                </c:pt>
                <c:pt idx="5502">
                  <c:v>0.55019068652659797</c:v>
                </c:pt>
                <c:pt idx="5503">
                  <c:v>0.55029068483385501</c:v>
                </c:pt>
                <c:pt idx="5504">
                  <c:v>0.55039068314111195</c:v>
                </c:pt>
                <c:pt idx="5505">
                  <c:v>0.55049068144836799</c:v>
                </c:pt>
                <c:pt idx="5506">
                  <c:v>0.55059067975562503</c:v>
                </c:pt>
                <c:pt idx="5507">
                  <c:v>0.55069067806288197</c:v>
                </c:pt>
                <c:pt idx="5508">
                  <c:v>0.55079067637013901</c:v>
                </c:pt>
                <c:pt idx="5509">
                  <c:v>0.55089067467739505</c:v>
                </c:pt>
                <c:pt idx="5510">
                  <c:v>0.55099067298465199</c:v>
                </c:pt>
                <c:pt idx="5511">
                  <c:v>0.55109067129190903</c:v>
                </c:pt>
                <c:pt idx="5512">
                  <c:v>0.55119066959916596</c:v>
                </c:pt>
                <c:pt idx="5513">
                  <c:v>0.55129066790642201</c:v>
                </c:pt>
                <c:pt idx="5514">
                  <c:v>0.55139066621367905</c:v>
                </c:pt>
                <c:pt idx="5515">
                  <c:v>0.55149066452093598</c:v>
                </c:pt>
                <c:pt idx="5516">
                  <c:v>0.55159066282819302</c:v>
                </c:pt>
                <c:pt idx="5517">
                  <c:v>0.55169066113544896</c:v>
                </c:pt>
                <c:pt idx="5518">
                  <c:v>0.551790659442706</c:v>
                </c:pt>
                <c:pt idx="5519">
                  <c:v>0.55189065774996304</c:v>
                </c:pt>
                <c:pt idx="5520">
                  <c:v>0.55199065605721997</c:v>
                </c:pt>
                <c:pt idx="5521">
                  <c:v>0.55209065436447602</c:v>
                </c:pt>
                <c:pt idx="5522">
                  <c:v>0.55219065267173295</c:v>
                </c:pt>
                <c:pt idx="5523">
                  <c:v>0.55229065097898999</c:v>
                </c:pt>
                <c:pt idx="5524">
                  <c:v>0.55239064928624604</c:v>
                </c:pt>
                <c:pt idx="5525">
                  <c:v>0.55249064759350297</c:v>
                </c:pt>
                <c:pt idx="5526">
                  <c:v>0.55259064590076001</c:v>
                </c:pt>
                <c:pt idx="5527">
                  <c:v>0.55269064420801695</c:v>
                </c:pt>
                <c:pt idx="5528">
                  <c:v>0.55279064251527399</c:v>
                </c:pt>
                <c:pt idx="5529">
                  <c:v>0.55289064082253003</c:v>
                </c:pt>
                <c:pt idx="5530">
                  <c:v>0.55299063912978697</c:v>
                </c:pt>
                <c:pt idx="5531">
                  <c:v>0.55309063743704401</c:v>
                </c:pt>
                <c:pt idx="5532">
                  <c:v>0.55319063574430005</c:v>
                </c:pt>
                <c:pt idx="5533">
                  <c:v>0.55329063405155698</c:v>
                </c:pt>
                <c:pt idx="5534">
                  <c:v>0.55339063235881403</c:v>
                </c:pt>
                <c:pt idx="5535">
                  <c:v>0.55349063066607096</c:v>
                </c:pt>
                <c:pt idx="5536">
                  <c:v>0.553590628973327</c:v>
                </c:pt>
                <c:pt idx="5537">
                  <c:v>0.55369062728058405</c:v>
                </c:pt>
                <c:pt idx="5538">
                  <c:v>0.55379062558784098</c:v>
                </c:pt>
                <c:pt idx="5539">
                  <c:v>0.55389062389509802</c:v>
                </c:pt>
                <c:pt idx="5540">
                  <c:v>0.55399062220235396</c:v>
                </c:pt>
                <c:pt idx="5541">
                  <c:v>0.554090620509611</c:v>
                </c:pt>
                <c:pt idx="5542">
                  <c:v>0.55419061881686804</c:v>
                </c:pt>
                <c:pt idx="5543">
                  <c:v>0.55429061712412497</c:v>
                </c:pt>
                <c:pt idx="5544">
                  <c:v>0.55439061543138102</c:v>
                </c:pt>
                <c:pt idx="5545">
                  <c:v>0.55449061373863795</c:v>
                </c:pt>
                <c:pt idx="5546">
                  <c:v>0.55459061204589499</c:v>
                </c:pt>
                <c:pt idx="5547">
                  <c:v>0.55469061035315104</c:v>
                </c:pt>
                <c:pt idx="5548">
                  <c:v>0.55479060866040797</c:v>
                </c:pt>
                <c:pt idx="5549">
                  <c:v>0.55489060696766501</c:v>
                </c:pt>
                <c:pt idx="5550">
                  <c:v>0.55499060527492206</c:v>
                </c:pt>
                <c:pt idx="5551">
                  <c:v>0.55509060358217899</c:v>
                </c:pt>
                <c:pt idx="5552">
                  <c:v>0.55519060188943503</c:v>
                </c:pt>
                <c:pt idx="5553">
                  <c:v>0.55529060019669196</c:v>
                </c:pt>
                <c:pt idx="5554">
                  <c:v>0.55539059850394901</c:v>
                </c:pt>
                <c:pt idx="5555">
                  <c:v>0.55549059681120505</c:v>
                </c:pt>
                <c:pt idx="5556">
                  <c:v>0.55559059511846198</c:v>
                </c:pt>
                <c:pt idx="5557">
                  <c:v>0.55569059342571903</c:v>
                </c:pt>
                <c:pt idx="5558">
                  <c:v>0.55579059173297596</c:v>
                </c:pt>
                <c:pt idx="5559">
                  <c:v>0.555890590040232</c:v>
                </c:pt>
                <c:pt idx="5560">
                  <c:v>0.55599058834748905</c:v>
                </c:pt>
                <c:pt idx="5561">
                  <c:v>0.55609058665474598</c:v>
                </c:pt>
                <c:pt idx="5562">
                  <c:v>0.55619058496200302</c:v>
                </c:pt>
                <c:pt idx="5563">
                  <c:v>0.55629058326925895</c:v>
                </c:pt>
                <c:pt idx="5564">
                  <c:v>0.556390581576516</c:v>
                </c:pt>
                <c:pt idx="5565">
                  <c:v>0.55649057988377304</c:v>
                </c:pt>
                <c:pt idx="5566">
                  <c:v>0.55659057819102997</c:v>
                </c:pt>
                <c:pt idx="5567">
                  <c:v>0.55669057649828602</c:v>
                </c:pt>
                <c:pt idx="5568">
                  <c:v>0.55679057480554295</c:v>
                </c:pt>
                <c:pt idx="5569">
                  <c:v>0.55689057311279999</c:v>
                </c:pt>
                <c:pt idx="5570">
                  <c:v>0.55699057142005703</c:v>
                </c:pt>
                <c:pt idx="5571">
                  <c:v>0.55709056972731297</c:v>
                </c:pt>
                <c:pt idx="5572">
                  <c:v>0.55719056803457001</c:v>
                </c:pt>
                <c:pt idx="5573">
                  <c:v>0.55729056634182705</c:v>
                </c:pt>
                <c:pt idx="5574">
                  <c:v>0.55739056464908399</c:v>
                </c:pt>
                <c:pt idx="5575">
                  <c:v>0.55749056295634003</c:v>
                </c:pt>
                <c:pt idx="5576">
                  <c:v>0.55759056126359696</c:v>
                </c:pt>
                <c:pt idx="5577">
                  <c:v>0.55769055957085401</c:v>
                </c:pt>
                <c:pt idx="5578">
                  <c:v>0.55779055787811105</c:v>
                </c:pt>
                <c:pt idx="5579">
                  <c:v>0.55789055618536698</c:v>
                </c:pt>
                <c:pt idx="5580">
                  <c:v>0.55799055449262402</c:v>
                </c:pt>
                <c:pt idx="5581">
                  <c:v>0.55809055279988096</c:v>
                </c:pt>
                <c:pt idx="5582">
                  <c:v>0.558190551107138</c:v>
                </c:pt>
                <c:pt idx="5583">
                  <c:v>0.55829054941439404</c:v>
                </c:pt>
                <c:pt idx="5584">
                  <c:v>0.55839054772165098</c:v>
                </c:pt>
                <c:pt idx="5585">
                  <c:v>0.55849054602890802</c:v>
                </c:pt>
                <c:pt idx="5586">
                  <c:v>0.55859054433616495</c:v>
                </c:pt>
                <c:pt idx="5587">
                  <c:v>0.558690542643421</c:v>
                </c:pt>
                <c:pt idx="5588">
                  <c:v>0.55879054095067804</c:v>
                </c:pt>
                <c:pt idx="5589">
                  <c:v>0.55889053925793497</c:v>
                </c:pt>
                <c:pt idx="5590">
                  <c:v>0.55899053756519101</c:v>
                </c:pt>
                <c:pt idx="5591">
                  <c:v>0.55909053587244795</c:v>
                </c:pt>
                <c:pt idx="5592">
                  <c:v>0.55919053417970499</c:v>
                </c:pt>
                <c:pt idx="5593">
                  <c:v>0.55929053248696203</c:v>
                </c:pt>
                <c:pt idx="5594">
                  <c:v>0.55939053079421897</c:v>
                </c:pt>
                <c:pt idx="5595">
                  <c:v>0.55949052910147501</c:v>
                </c:pt>
                <c:pt idx="5596">
                  <c:v>0.55959052740873205</c:v>
                </c:pt>
                <c:pt idx="5597">
                  <c:v>0.55969052571598898</c:v>
                </c:pt>
                <c:pt idx="5598">
                  <c:v>0.55979052402324503</c:v>
                </c:pt>
                <c:pt idx="5599">
                  <c:v>0.55989052233050196</c:v>
                </c:pt>
                <c:pt idx="5600">
                  <c:v>0.559990520637759</c:v>
                </c:pt>
                <c:pt idx="5601">
                  <c:v>0.56009051894501605</c:v>
                </c:pt>
                <c:pt idx="5602">
                  <c:v>0.56019051725227198</c:v>
                </c:pt>
                <c:pt idx="5603">
                  <c:v>0.56029051555952902</c:v>
                </c:pt>
                <c:pt idx="5604">
                  <c:v>0.56039051386678596</c:v>
                </c:pt>
                <c:pt idx="5605">
                  <c:v>0.560490512174043</c:v>
                </c:pt>
                <c:pt idx="5606">
                  <c:v>0.56059051048129904</c:v>
                </c:pt>
                <c:pt idx="5607">
                  <c:v>0.56069050878855597</c:v>
                </c:pt>
                <c:pt idx="5608">
                  <c:v>0.56079050709581302</c:v>
                </c:pt>
                <c:pt idx="5609">
                  <c:v>0.56089050540306995</c:v>
                </c:pt>
                <c:pt idx="5610">
                  <c:v>0.56099050371032599</c:v>
                </c:pt>
                <c:pt idx="5611">
                  <c:v>0.56109050201758304</c:v>
                </c:pt>
                <c:pt idx="5612">
                  <c:v>0.56119050032483997</c:v>
                </c:pt>
                <c:pt idx="5613">
                  <c:v>0.56129049863209701</c:v>
                </c:pt>
                <c:pt idx="5614">
                  <c:v>0.56139049693935295</c:v>
                </c:pt>
                <c:pt idx="5615">
                  <c:v>0.56149049524660999</c:v>
                </c:pt>
                <c:pt idx="5616">
                  <c:v>0.56159049355386703</c:v>
                </c:pt>
                <c:pt idx="5617">
                  <c:v>0.56169049186112396</c:v>
                </c:pt>
                <c:pt idx="5618">
                  <c:v>0.56179049016838001</c:v>
                </c:pt>
                <c:pt idx="5619">
                  <c:v>0.56189048847563705</c:v>
                </c:pt>
                <c:pt idx="5620">
                  <c:v>0.56199048678289398</c:v>
                </c:pt>
                <c:pt idx="5621">
                  <c:v>0.56209048509015103</c:v>
                </c:pt>
                <c:pt idx="5622">
                  <c:v>0.56219048339740696</c:v>
                </c:pt>
                <c:pt idx="5623">
                  <c:v>0.562290481704664</c:v>
                </c:pt>
                <c:pt idx="5624">
                  <c:v>0.56239048001192105</c:v>
                </c:pt>
                <c:pt idx="5625">
                  <c:v>0.56249047831917798</c:v>
                </c:pt>
                <c:pt idx="5626">
                  <c:v>0.56259047662643402</c:v>
                </c:pt>
                <c:pt idx="5627">
                  <c:v>0.56269047493369095</c:v>
                </c:pt>
                <c:pt idx="5628">
                  <c:v>0.562790473240948</c:v>
                </c:pt>
                <c:pt idx="5629">
                  <c:v>0.56289047154820404</c:v>
                </c:pt>
                <c:pt idx="5630">
                  <c:v>0.56299046985546097</c:v>
                </c:pt>
                <c:pt idx="5631">
                  <c:v>0.56309046816271802</c:v>
                </c:pt>
                <c:pt idx="5632">
                  <c:v>0.56319046646997495</c:v>
                </c:pt>
                <c:pt idx="5633">
                  <c:v>0.56329046477723099</c:v>
                </c:pt>
                <c:pt idx="5634">
                  <c:v>0.56339046308448804</c:v>
                </c:pt>
                <c:pt idx="5635">
                  <c:v>0.56349046139174497</c:v>
                </c:pt>
                <c:pt idx="5636">
                  <c:v>0.56359045969900201</c:v>
                </c:pt>
                <c:pt idx="5637">
                  <c:v>0.56369045800625805</c:v>
                </c:pt>
                <c:pt idx="5638">
                  <c:v>0.56379045631351499</c:v>
                </c:pt>
                <c:pt idx="5639">
                  <c:v>0.56389045462077203</c:v>
                </c:pt>
                <c:pt idx="5640">
                  <c:v>0.56399045292802896</c:v>
                </c:pt>
                <c:pt idx="5641">
                  <c:v>0.56409045123528501</c:v>
                </c:pt>
                <c:pt idx="5642">
                  <c:v>0.56419044954254205</c:v>
                </c:pt>
                <c:pt idx="5643">
                  <c:v>0.56429044784979898</c:v>
                </c:pt>
                <c:pt idx="5644">
                  <c:v>0.56439044615705602</c:v>
                </c:pt>
                <c:pt idx="5645">
                  <c:v>0.56449044446431196</c:v>
                </c:pt>
                <c:pt idx="5646">
                  <c:v>0.564590442771569</c:v>
                </c:pt>
                <c:pt idx="5647">
                  <c:v>0.56469044107882604</c:v>
                </c:pt>
                <c:pt idx="5648">
                  <c:v>0.56479043938608298</c:v>
                </c:pt>
                <c:pt idx="5649">
                  <c:v>0.56489043769333902</c:v>
                </c:pt>
                <c:pt idx="5650">
                  <c:v>0.56499043600059595</c:v>
                </c:pt>
                <c:pt idx="5651">
                  <c:v>0.565090434307853</c:v>
                </c:pt>
                <c:pt idx="5652">
                  <c:v>0.56519043261511004</c:v>
                </c:pt>
                <c:pt idx="5653">
                  <c:v>0.56529043092236597</c:v>
                </c:pt>
                <c:pt idx="5654">
                  <c:v>0.56539042922962301</c:v>
                </c:pt>
                <c:pt idx="5655">
                  <c:v>0.56549042753687995</c:v>
                </c:pt>
                <c:pt idx="5656">
                  <c:v>0.56559042584413599</c:v>
                </c:pt>
                <c:pt idx="5657">
                  <c:v>0.56569042415139303</c:v>
                </c:pt>
                <c:pt idx="5658">
                  <c:v>0.56579042245864997</c:v>
                </c:pt>
                <c:pt idx="5659">
                  <c:v>0.56589042076590701</c:v>
                </c:pt>
                <c:pt idx="5660">
                  <c:v>0.56599041907316405</c:v>
                </c:pt>
                <c:pt idx="5661">
                  <c:v>0.56609041738041999</c:v>
                </c:pt>
                <c:pt idx="5662">
                  <c:v>0.56619041568767703</c:v>
                </c:pt>
                <c:pt idx="5663">
                  <c:v>0.56629041399493396</c:v>
                </c:pt>
                <c:pt idx="5664">
                  <c:v>0.56639041230219001</c:v>
                </c:pt>
                <c:pt idx="5665">
                  <c:v>0.56649041060944705</c:v>
                </c:pt>
                <c:pt idx="5666">
                  <c:v>0.56659040891670398</c:v>
                </c:pt>
                <c:pt idx="5667">
                  <c:v>0.56669040722396102</c:v>
                </c:pt>
                <c:pt idx="5668">
                  <c:v>0.56679040553121696</c:v>
                </c:pt>
                <c:pt idx="5669">
                  <c:v>0.566890403838474</c:v>
                </c:pt>
                <c:pt idx="5670">
                  <c:v>0.56699040214573104</c:v>
                </c:pt>
                <c:pt idx="5671">
                  <c:v>0.56709040045298797</c:v>
                </c:pt>
                <c:pt idx="5672">
                  <c:v>0.56719039876024402</c:v>
                </c:pt>
                <c:pt idx="5673">
                  <c:v>0.56729039706750095</c:v>
                </c:pt>
                <c:pt idx="5674">
                  <c:v>0.56739039537475799</c:v>
                </c:pt>
                <c:pt idx="5675">
                  <c:v>0.56749039368201504</c:v>
                </c:pt>
                <c:pt idx="5676">
                  <c:v>0.56759039198927097</c:v>
                </c:pt>
                <c:pt idx="5677">
                  <c:v>0.56769039029652801</c:v>
                </c:pt>
                <c:pt idx="5678">
                  <c:v>0.56779038860378495</c:v>
                </c:pt>
                <c:pt idx="5679">
                  <c:v>0.56789038691104199</c:v>
                </c:pt>
                <c:pt idx="5680">
                  <c:v>0.56799038521829803</c:v>
                </c:pt>
                <c:pt idx="5681">
                  <c:v>0.56809038352555496</c:v>
                </c:pt>
                <c:pt idx="5682">
                  <c:v>0.56819038183281201</c:v>
                </c:pt>
                <c:pt idx="5683">
                  <c:v>0.56829038014006905</c:v>
                </c:pt>
                <c:pt idx="5684">
                  <c:v>0.56839037844732498</c:v>
                </c:pt>
                <c:pt idx="5685">
                  <c:v>0.56849037675458203</c:v>
                </c:pt>
                <c:pt idx="5686">
                  <c:v>0.56859037506183896</c:v>
                </c:pt>
                <c:pt idx="5687">
                  <c:v>0.568690373369096</c:v>
                </c:pt>
                <c:pt idx="5688">
                  <c:v>0.56879037167635205</c:v>
                </c:pt>
                <c:pt idx="5689">
                  <c:v>0.56889036998360898</c:v>
                </c:pt>
                <c:pt idx="5690">
                  <c:v>0.56899036829086602</c:v>
                </c:pt>
                <c:pt idx="5691">
                  <c:v>0.56909036659812295</c:v>
                </c:pt>
                <c:pt idx="5692">
                  <c:v>0.569190364905379</c:v>
                </c:pt>
                <c:pt idx="5693">
                  <c:v>0.56929036321263604</c:v>
                </c:pt>
                <c:pt idx="5694">
                  <c:v>0.56939036151989297</c:v>
                </c:pt>
                <c:pt idx="5695">
                  <c:v>0.56949035982714902</c:v>
                </c:pt>
                <c:pt idx="5696">
                  <c:v>0.56959035813440595</c:v>
                </c:pt>
                <c:pt idx="5697">
                  <c:v>0.56969035644166299</c:v>
                </c:pt>
                <c:pt idx="5698">
                  <c:v>0.56979035474892004</c:v>
                </c:pt>
                <c:pt idx="5699">
                  <c:v>0.56989035305617597</c:v>
                </c:pt>
                <c:pt idx="5700">
                  <c:v>0.56999035136343301</c:v>
                </c:pt>
                <c:pt idx="5701">
                  <c:v>0.57009034967069006</c:v>
                </c:pt>
                <c:pt idx="5702">
                  <c:v>0.57019034797794699</c:v>
                </c:pt>
                <c:pt idx="5703">
                  <c:v>0.57029034628520303</c:v>
                </c:pt>
                <c:pt idx="5704">
                  <c:v>0.57039034459245996</c:v>
                </c:pt>
                <c:pt idx="5705">
                  <c:v>0.57049034289971701</c:v>
                </c:pt>
                <c:pt idx="5706">
                  <c:v>0.57059034120697405</c:v>
                </c:pt>
                <c:pt idx="5707">
                  <c:v>0.57069033951422998</c:v>
                </c:pt>
                <c:pt idx="5708">
                  <c:v>0.57079033782148703</c:v>
                </c:pt>
                <c:pt idx="5709">
                  <c:v>0.57089033612874396</c:v>
                </c:pt>
                <c:pt idx="5710">
                  <c:v>0.570990334436001</c:v>
                </c:pt>
                <c:pt idx="5711">
                  <c:v>0.57109033274325705</c:v>
                </c:pt>
                <c:pt idx="5712">
                  <c:v>0.57119033105051398</c:v>
                </c:pt>
                <c:pt idx="5713">
                  <c:v>0.57129032935777102</c:v>
                </c:pt>
                <c:pt idx="5714">
                  <c:v>0.57139032766502795</c:v>
                </c:pt>
                <c:pt idx="5715">
                  <c:v>0.571490325972284</c:v>
                </c:pt>
                <c:pt idx="5716">
                  <c:v>0.57159032427954104</c:v>
                </c:pt>
                <c:pt idx="5717">
                  <c:v>0.57169032258679797</c:v>
                </c:pt>
                <c:pt idx="5718">
                  <c:v>0.57179032089405502</c:v>
                </c:pt>
                <c:pt idx="5719">
                  <c:v>0.57189031920131095</c:v>
                </c:pt>
                <c:pt idx="5720">
                  <c:v>0.57199031750856799</c:v>
                </c:pt>
                <c:pt idx="5721">
                  <c:v>0.57209031581582503</c:v>
                </c:pt>
                <c:pt idx="5722">
                  <c:v>0.57219031412308197</c:v>
                </c:pt>
                <c:pt idx="5723">
                  <c:v>0.57229031243033801</c:v>
                </c:pt>
                <c:pt idx="5724">
                  <c:v>0.57239031073759505</c:v>
                </c:pt>
                <c:pt idx="5725">
                  <c:v>0.57249030904485199</c:v>
                </c:pt>
                <c:pt idx="5726">
                  <c:v>0.57259030735210803</c:v>
                </c:pt>
                <c:pt idx="5727">
                  <c:v>0.57269030565936496</c:v>
                </c:pt>
                <c:pt idx="5728">
                  <c:v>0.57279030396662201</c:v>
                </c:pt>
                <c:pt idx="5729">
                  <c:v>0.57289030227387905</c:v>
                </c:pt>
                <c:pt idx="5730">
                  <c:v>0.57299030058113598</c:v>
                </c:pt>
                <c:pt idx="5731">
                  <c:v>0.57309029888839202</c:v>
                </c:pt>
                <c:pt idx="5732">
                  <c:v>0.57319029719564896</c:v>
                </c:pt>
                <c:pt idx="5733">
                  <c:v>0.573290295502906</c:v>
                </c:pt>
                <c:pt idx="5734">
                  <c:v>0.57339029381016204</c:v>
                </c:pt>
                <c:pt idx="5735">
                  <c:v>0.57349029211741898</c:v>
                </c:pt>
                <c:pt idx="5736">
                  <c:v>0.57359029042467602</c:v>
                </c:pt>
                <c:pt idx="5737">
                  <c:v>0.57369028873193295</c:v>
                </c:pt>
                <c:pt idx="5738">
                  <c:v>0.573790287039189</c:v>
                </c:pt>
                <c:pt idx="5739">
                  <c:v>0.57389028534644604</c:v>
                </c:pt>
                <c:pt idx="5740">
                  <c:v>0.57399028365370297</c:v>
                </c:pt>
                <c:pt idx="5741">
                  <c:v>0.57409028196096001</c:v>
                </c:pt>
                <c:pt idx="5742">
                  <c:v>0.57419028026821595</c:v>
                </c:pt>
                <c:pt idx="5743">
                  <c:v>0.57429027857547299</c:v>
                </c:pt>
                <c:pt idx="5744">
                  <c:v>0.57439027688273003</c:v>
                </c:pt>
                <c:pt idx="5745">
                  <c:v>0.57449027518998697</c:v>
                </c:pt>
                <c:pt idx="5746">
                  <c:v>0.57459027349724301</c:v>
                </c:pt>
                <c:pt idx="5747">
                  <c:v>0.57469027180450005</c:v>
                </c:pt>
                <c:pt idx="5748">
                  <c:v>0.57479027011175698</c:v>
                </c:pt>
                <c:pt idx="5749">
                  <c:v>0.57489026841901403</c:v>
                </c:pt>
                <c:pt idx="5750">
                  <c:v>0.57499026672626996</c:v>
                </c:pt>
                <c:pt idx="5751">
                  <c:v>0.575090265033527</c:v>
                </c:pt>
                <c:pt idx="5752">
                  <c:v>0.57519026334078405</c:v>
                </c:pt>
                <c:pt idx="5753">
                  <c:v>0.57529026164804098</c:v>
                </c:pt>
                <c:pt idx="5754">
                  <c:v>0.57539025995529702</c:v>
                </c:pt>
                <c:pt idx="5755">
                  <c:v>0.57549025826255396</c:v>
                </c:pt>
                <c:pt idx="5756">
                  <c:v>0.575590256569811</c:v>
                </c:pt>
                <c:pt idx="5757">
                  <c:v>0.57569025487706804</c:v>
                </c:pt>
                <c:pt idx="5758">
                  <c:v>0.57579025318432397</c:v>
                </c:pt>
                <c:pt idx="5759">
                  <c:v>0.57589025149158102</c:v>
                </c:pt>
                <c:pt idx="5760">
                  <c:v>0.57599024979883795</c:v>
                </c:pt>
                <c:pt idx="5761">
                  <c:v>0.57609024810609499</c:v>
                </c:pt>
                <c:pt idx="5762">
                  <c:v>0.57619024641335104</c:v>
                </c:pt>
                <c:pt idx="5763">
                  <c:v>0.57629024472060797</c:v>
                </c:pt>
                <c:pt idx="5764">
                  <c:v>0.57639024302786501</c:v>
                </c:pt>
                <c:pt idx="5765">
                  <c:v>0.57649024133512095</c:v>
                </c:pt>
                <c:pt idx="5766">
                  <c:v>0.57659023964237799</c:v>
                </c:pt>
                <c:pt idx="5767">
                  <c:v>0.57669023794963503</c:v>
                </c:pt>
                <c:pt idx="5768">
                  <c:v>0.57679023625689196</c:v>
                </c:pt>
                <c:pt idx="5769">
                  <c:v>0.57689023456414801</c:v>
                </c:pt>
                <c:pt idx="5770">
                  <c:v>0.57699023287140505</c:v>
                </c:pt>
                <c:pt idx="5771">
                  <c:v>0.57709023117866198</c:v>
                </c:pt>
                <c:pt idx="5772">
                  <c:v>0.57719022948591903</c:v>
                </c:pt>
                <c:pt idx="5773">
                  <c:v>0.57729022779317496</c:v>
                </c:pt>
                <c:pt idx="5774">
                  <c:v>0.577390226100432</c:v>
                </c:pt>
                <c:pt idx="5775">
                  <c:v>0.57749022440768905</c:v>
                </c:pt>
                <c:pt idx="5776">
                  <c:v>0.57759022271494598</c:v>
                </c:pt>
                <c:pt idx="5777">
                  <c:v>0.57769022102220202</c:v>
                </c:pt>
                <c:pt idx="5778">
                  <c:v>0.57779021932945895</c:v>
                </c:pt>
                <c:pt idx="5779">
                  <c:v>0.577890217636716</c:v>
                </c:pt>
                <c:pt idx="5780">
                  <c:v>0.57799021594397304</c:v>
                </c:pt>
                <c:pt idx="5781">
                  <c:v>0.57809021425122897</c:v>
                </c:pt>
                <c:pt idx="5782">
                  <c:v>0.57819021255848602</c:v>
                </c:pt>
                <c:pt idx="5783">
                  <c:v>0.57829021086574295</c:v>
                </c:pt>
                <c:pt idx="5784">
                  <c:v>0.57839020917299999</c:v>
                </c:pt>
                <c:pt idx="5785">
                  <c:v>0.57849020748025604</c:v>
                </c:pt>
                <c:pt idx="5786">
                  <c:v>0.57859020578751297</c:v>
                </c:pt>
                <c:pt idx="5787">
                  <c:v>0.57869020409477001</c:v>
                </c:pt>
                <c:pt idx="5788">
                  <c:v>0.57879020240202705</c:v>
                </c:pt>
                <c:pt idx="5789">
                  <c:v>0.57889020070928299</c:v>
                </c:pt>
                <c:pt idx="5790">
                  <c:v>0.57899019901654003</c:v>
                </c:pt>
                <c:pt idx="5791">
                  <c:v>0.57909019732379696</c:v>
                </c:pt>
                <c:pt idx="5792">
                  <c:v>0.57919019563105301</c:v>
                </c:pt>
                <c:pt idx="5793">
                  <c:v>0.57929019393831005</c:v>
                </c:pt>
                <c:pt idx="5794">
                  <c:v>0.57939019224556698</c:v>
                </c:pt>
                <c:pt idx="5795">
                  <c:v>0.57949019055282402</c:v>
                </c:pt>
                <c:pt idx="5796">
                  <c:v>0.57959018886008096</c:v>
                </c:pt>
                <c:pt idx="5797">
                  <c:v>0.579690187167337</c:v>
                </c:pt>
                <c:pt idx="5798">
                  <c:v>0.57979018547459404</c:v>
                </c:pt>
                <c:pt idx="5799">
                  <c:v>0.57989018378185098</c:v>
                </c:pt>
                <c:pt idx="5800">
                  <c:v>0.57999018208910702</c:v>
                </c:pt>
                <c:pt idx="5801">
                  <c:v>0.58009018039636395</c:v>
                </c:pt>
                <c:pt idx="5802">
                  <c:v>0.580190178703621</c:v>
                </c:pt>
                <c:pt idx="5803">
                  <c:v>0.58029017701087804</c:v>
                </c:pt>
                <c:pt idx="5804">
                  <c:v>0.58039017531813397</c:v>
                </c:pt>
                <c:pt idx="5805">
                  <c:v>0.58049017362539101</c:v>
                </c:pt>
                <c:pt idx="5806">
                  <c:v>0.58059017193264795</c:v>
                </c:pt>
                <c:pt idx="5807">
                  <c:v>0.58069017023990499</c:v>
                </c:pt>
                <c:pt idx="5808">
                  <c:v>0.58079016854716103</c:v>
                </c:pt>
                <c:pt idx="5809">
                  <c:v>0.58089016685441797</c:v>
                </c:pt>
                <c:pt idx="5810">
                  <c:v>0.58099016516167501</c:v>
                </c:pt>
                <c:pt idx="5811">
                  <c:v>0.58109016346893205</c:v>
                </c:pt>
                <c:pt idx="5812">
                  <c:v>0.58119016177618799</c:v>
                </c:pt>
                <c:pt idx="5813">
                  <c:v>0.58129016008344503</c:v>
                </c:pt>
                <c:pt idx="5814">
                  <c:v>0.58139015839070196</c:v>
                </c:pt>
                <c:pt idx="5815">
                  <c:v>0.581490156697959</c:v>
                </c:pt>
                <c:pt idx="5816">
                  <c:v>0.58159015500521505</c:v>
                </c:pt>
                <c:pt idx="5817">
                  <c:v>0.58169015331247198</c:v>
                </c:pt>
                <c:pt idx="5818">
                  <c:v>0.58179015161972902</c:v>
                </c:pt>
                <c:pt idx="5819">
                  <c:v>0.58189014992698596</c:v>
                </c:pt>
                <c:pt idx="5820">
                  <c:v>0.581990148234242</c:v>
                </c:pt>
                <c:pt idx="5821">
                  <c:v>0.58209014654149904</c:v>
                </c:pt>
                <c:pt idx="5822">
                  <c:v>0.58219014484875597</c:v>
                </c:pt>
                <c:pt idx="5823">
                  <c:v>0.58229014315601302</c:v>
                </c:pt>
                <c:pt idx="5824">
                  <c:v>0.58239014146326895</c:v>
                </c:pt>
                <c:pt idx="5825">
                  <c:v>0.58249013977052599</c:v>
                </c:pt>
                <c:pt idx="5826">
                  <c:v>0.58259013807778304</c:v>
                </c:pt>
                <c:pt idx="5827">
                  <c:v>0.58269013638503997</c:v>
                </c:pt>
                <c:pt idx="5828">
                  <c:v>0.58279013469229601</c:v>
                </c:pt>
                <c:pt idx="5829">
                  <c:v>0.58289013299955295</c:v>
                </c:pt>
                <c:pt idx="5830">
                  <c:v>0.58299013130680999</c:v>
                </c:pt>
                <c:pt idx="5831">
                  <c:v>0.58309012961406603</c:v>
                </c:pt>
                <c:pt idx="5832">
                  <c:v>0.58319012792132296</c:v>
                </c:pt>
                <c:pt idx="5833">
                  <c:v>0.58329012622858001</c:v>
                </c:pt>
                <c:pt idx="5834">
                  <c:v>0.58339012453583705</c:v>
                </c:pt>
                <c:pt idx="5835">
                  <c:v>0.58349012284309298</c:v>
                </c:pt>
                <c:pt idx="5836">
                  <c:v>0.58359012115035003</c:v>
                </c:pt>
                <c:pt idx="5837">
                  <c:v>0.58369011945760696</c:v>
                </c:pt>
                <c:pt idx="5838">
                  <c:v>0.583790117764864</c:v>
                </c:pt>
                <c:pt idx="5839">
                  <c:v>0.58389011607212005</c:v>
                </c:pt>
                <c:pt idx="5840">
                  <c:v>0.58399011437937698</c:v>
                </c:pt>
                <c:pt idx="5841">
                  <c:v>0.58409011268663402</c:v>
                </c:pt>
                <c:pt idx="5842">
                  <c:v>0.58419011099389095</c:v>
                </c:pt>
                <c:pt idx="5843">
                  <c:v>0.584290109301147</c:v>
                </c:pt>
                <c:pt idx="5844">
                  <c:v>0.58439010760840404</c:v>
                </c:pt>
                <c:pt idx="5845">
                  <c:v>0.58449010591566097</c:v>
                </c:pt>
                <c:pt idx="5846">
                  <c:v>0.58459010422291802</c:v>
                </c:pt>
                <c:pt idx="5847">
                  <c:v>0.58469010253017395</c:v>
                </c:pt>
                <c:pt idx="5848">
                  <c:v>0.58479010083743099</c:v>
                </c:pt>
                <c:pt idx="5849">
                  <c:v>0.58489009914468804</c:v>
                </c:pt>
                <c:pt idx="5850">
                  <c:v>0.58499009745194497</c:v>
                </c:pt>
                <c:pt idx="5851">
                  <c:v>0.58509009575920101</c:v>
                </c:pt>
                <c:pt idx="5852">
                  <c:v>0.58519009406645806</c:v>
                </c:pt>
                <c:pt idx="5853">
                  <c:v>0.58529009237371499</c:v>
                </c:pt>
                <c:pt idx="5854">
                  <c:v>0.58539009068097203</c:v>
                </c:pt>
                <c:pt idx="5855">
                  <c:v>0.58549008898822796</c:v>
                </c:pt>
                <c:pt idx="5856">
                  <c:v>0.58559008729548501</c:v>
                </c:pt>
                <c:pt idx="5857">
                  <c:v>0.58569008560274205</c:v>
                </c:pt>
                <c:pt idx="5858">
                  <c:v>0.58579008390999898</c:v>
                </c:pt>
                <c:pt idx="5859">
                  <c:v>0.58589008221725503</c:v>
                </c:pt>
                <c:pt idx="5860">
                  <c:v>0.58599008052451196</c:v>
                </c:pt>
                <c:pt idx="5861">
                  <c:v>0.586090078831769</c:v>
                </c:pt>
                <c:pt idx="5862">
                  <c:v>0.58619007713902505</c:v>
                </c:pt>
                <c:pt idx="5863">
                  <c:v>0.58629007544628198</c:v>
                </c:pt>
                <c:pt idx="5864">
                  <c:v>0.58639007375353902</c:v>
                </c:pt>
                <c:pt idx="5865">
                  <c:v>0.58649007206079595</c:v>
                </c:pt>
                <c:pt idx="5866">
                  <c:v>0.586590070368053</c:v>
                </c:pt>
                <c:pt idx="5867">
                  <c:v>0.58669006867530904</c:v>
                </c:pt>
                <c:pt idx="5868">
                  <c:v>0.58679006698256597</c:v>
                </c:pt>
                <c:pt idx="5869">
                  <c:v>0.58689006528982302</c:v>
                </c:pt>
                <c:pt idx="5870">
                  <c:v>0.58699006359707895</c:v>
                </c:pt>
                <c:pt idx="5871">
                  <c:v>0.58709006190433599</c:v>
                </c:pt>
                <c:pt idx="5872">
                  <c:v>0.58719006021159303</c:v>
                </c:pt>
                <c:pt idx="5873">
                  <c:v>0.58729005851884997</c:v>
                </c:pt>
                <c:pt idx="5874">
                  <c:v>0.58739005682610601</c:v>
                </c:pt>
                <c:pt idx="5875">
                  <c:v>0.58749005513336305</c:v>
                </c:pt>
                <c:pt idx="5876">
                  <c:v>0.58759005344061999</c:v>
                </c:pt>
                <c:pt idx="5877">
                  <c:v>0.58769005174787703</c:v>
                </c:pt>
                <c:pt idx="5878">
                  <c:v>0.58779005005513296</c:v>
                </c:pt>
                <c:pt idx="5879">
                  <c:v>0.58789004836239001</c:v>
                </c:pt>
                <c:pt idx="5880">
                  <c:v>0.58799004666964705</c:v>
                </c:pt>
                <c:pt idx="5881">
                  <c:v>0.58809004497690398</c:v>
                </c:pt>
                <c:pt idx="5882">
                  <c:v>0.58819004328416002</c:v>
                </c:pt>
                <c:pt idx="5883">
                  <c:v>0.58829004159141696</c:v>
                </c:pt>
                <c:pt idx="5884">
                  <c:v>0.588390039898674</c:v>
                </c:pt>
                <c:pt idx="5885">
                  <c:v>0.58849003820593104</c:v>
                </c:pt>
                <c:pt idx="5886">
                  <c:v>0.58859003651318698</c:v>
                </c:pt>
                <c:pt idx="5887">
                  <c:v>0.58869003482044402</c:v>
                </c:pt>
                <c:pt idx="5888">
                  <c:v>0.58879003312770095</c:v>
                </c:pt>
                <c:pt idx="5889">
                  <c:v>0.58889003143495799</c:v>
                </c:pt>
                <c:pt idx="5890">
                  <c:v>0.58899002974221404</c:v>
                </c:pt>
                <c:pt idx="5891">
                  <c:v>0.58909002804947097</c:v>
                </c:pt>
                <c:pt idx="5892">
                  <c:v>0.58919002635672801</c:v>
                </c:pt>
                <c:pt idx="5893">
                  <c:v>0.58929002466398495</c:v>
                </c:pt>
                <c:pt idx="5894">
                  <c:v>0.58939002297124099</c:v>
                </c:pt>
                <c:pt idx="5895">
                  <c:v>0.58949002127849803</c:v>
                </c:pt>
                <c:pt idx="5896">
                  <c:v>0.58959001958575497</c:v>
                </c:pt>
                <c:pt idx="5897">
                  <c:v>0.58969001789301201</c:v>
                </c:pt>
                <c:pt idx="5898">
                  <c:v>0.58979001620026805</c:v>
                </c:pt>
                <c:pt idx="5899">
                  <c:v>0.58989001450752498</c:v>
                </c:pt>
                <c:pt idx="5900">
                  <c:v>0.58999001281478203</c:v>
                </c:pt>
                <c:pt idx="5901">
                  <c:v>0.59009001112203796</c:v>
                </c:pt>
                <c:pt idx="5902">
                  <c:v>0.590190009429295</c:v>
                </c:pt>
                <c:pt idx="5903">
                  <c:v>0.59029000773655205</c:v>
                </c:pt>
                <c:pt idx="5904">
                  <c:v>0.59039000604380898</c:v>
                </c:pt>
                <c:pt idx="5905">
                  <c:v>0.59049000435106502</c:v>
                </c:pt>
                <c:pt idx="5906">
                  <c:v>0.59059000265832196</c:v>
                </c:pt>
                <c:pt idx="5907">
                  <c:v>0.590690000965579</c:v>
                </c:pt>
                <c:pt idx="5908">
                  <c:v>0.59078999927283604</c:v>
                </c:pt>
                <c:pt idx="5909">
                  <c:v>0.59088999758009197</c:v>
                </c:pt>
                <c:pt idx="5910">
                  <c:v>0.59098999588734902</c:v>
                </c:pt>
                <c:pt idx="5911">
                  <c:v>0.59108999419460595</c:v>
                </c:pt>
                <c:pt idx="5912">
                  <c:v>0.59118999250186299</c:v>
                </c:pt>
                <c:pt idx="5913">
                  <c:v>0.59128999080911904</c:v>
                </c:pt>
                <c:pt idx="5914">
                  <c:v>0.59138998911637597</c:v>
                </c:pt>
                <c:pt idx="5915">
                  <c:v>0.59148998742363301</c:v>
                </c:pt>
                <c:pt idx="5916">
                  <c:v>0.59158998573088994</c:v>
                </c:pt>
                <c:pt idx="5917">
                  <c:v>0.59168998403814599</c:v>
                </c:pt>
                <c:pt idx="5918">
                  <c:v>0.59178998234540303</c:v>
                </c:pt>
                <c:pt idx="5919">
                  <c:v>0.59188998065265996</c:v>
                </c:pt>
                <c:pt idx="5920">
                  <c:v>0.59198997895991701</c:v>
                </c:pt>
                <c:pt idx="5921">
                  <c:v>0.59208997726717305</c:v>
                </c:pt>
                <c:pt idx="5922">
                  <c:v>0.59218997557442998</c:v>
                </c:pt>
                <c:pt idx="5923">
                  <c:v>0.59228997388168703</c:v>
                </c:pt>
                <c:pt idx="5924">
                  <c:v>0.59238997218894396</c:v>
                </c:pt>
                <c:pt idx="5925">
                  <c:v>0.5924899704962</c:v>
                </c:pt>
                <c:pt idx="5926">
                  <c:v>0.59258996880345705</c:v>
                </c:pt>
                <c:pt idx="5927">
                  <c:v>0.59268996711071398</c:v>
                </c:pt>
                <c:pt idx="5928">
                  <c:v>0.59278996541797002</c:v>
                </c:pt>
                <c:pt idx="5929">
                  <c:v>0.59288996372522695</c:v>
                </c:pt>
                <c:pt idx="5930">
                  <c:v>0.592989962032484</c:v>
                </c:pt>
                <c:pt idx="5931">
                  <c:v>0.59308996033974104</c:v>
                </c:pt>
                <c:pt idx="5932">
                  <c:v>0.59318995864699797</c:v>
                </c:pt>
                <c:pt idx="5933">
                  <c:v>0.59328995695425402</c:v>
                </c:pt>
                <c:pt idx="5934">
                  <c:v>0.59338995526151095</c:v>
                </c:pt>
                <c:pt idx="5935">
                  <c:v>0.59348995356876799</c:v>
                </c:pt>
                <c:pt idx="5936">
                  <c:v>0.59358995187602404</c:v>
                </c:pt>
                <c:pt idx="5937">
                  <c:v>0.59368995018328097</c:v>
                </c:pt>
                <c:pt idx="5938">
                  <c:v>0.59378994849053801</c:v>
                </c:pt>
                <c:pt idx="5939">
                  <c:v>0.59388994679779505</c:v>
                </c:pt>
                <c:pt idx="5940">
                  <c:v>0.59398994510505099</c:v>
                </c:pt>
                <c:pt idx="5941">
                  <c:v>0.59408994341230803</c:v>
                </c:pt>
                <c:pt idx="5942">
                  <c:v>0.59418994171956496</c:v>
                </c:pt>
                <c:pt idx="5943">
                  <c:v>0.59428994002682201</c:v>
                </c:pt>
                <c:pt idx="5944">
                  <c:v>0.59438993833407805</c:v>
                </c:pt>
                <c:pt idx="5945">
                  <c:v>0.59448993664133498</c:v>
                </c:pt>
                <c:pt idx="5946">
                  <c:v>0.59458993494859202</c:v>
                </c:pt>
                <c:pt idx="5947">
                  <c:v>0.59468993325584896</c:v>
                </c:pt>
                <c:pt idx="5948">
                  <c:v>0.594789931563105</c:v>
                </c:pt>
                <c:pt idx="5949">
                  <c:v>0.59488992987036204</c:v>
                </c:pt>
                <c:pt idx="5950">
                  <c:v>0.59498992817761898</c:v>
                </c:pt>
                <c:pt idx="5951">
                  <c:v>0.59508992648487602</c:v>
                </c:pt>
                <c:pt idx="5952">
                  <c:v>0.59518992479213195</c:v>
                </c:pt>
                <c:pt idx="5953">
                  <c:v>0.595289923099389</c:v>
                </c:pt>
                <c:pt idx="5954">
                  <c:v>0.59538992140664604</c:v>
                </c:pt>
                <c:pt idx="5955">
                  <c:v>0.59548991971390297</c:v>
                </c:pt>
                <c:pt idx="5956">
                  <c:v>0.59558991802115901</c:v>
                </c:pt>
                <c:pt idx="5957">
                  <c:v>0.59568991632841595</c:v>
                </c:pt>
                <c:pt idx="5958">
                  <c:v>0.59578991463567299</c:v>
                </c:pt>
                <c:pt idx="5959">
                  <c:v>0.59588991294293003</c:v>
                </c:pt>
                <c:pt idx="5960">
                  <c:v>0.59598991125018597</c:v>
                </c:pt>
                <c:pt idx="5961">
                  <c:v>0.59608990955744301</c:v>
                </c:pt>
                <c:pt idx="5962">
                  <c:v>0.59618990786470005</c:v>
                </c:pt>
                <c:pt idx="5963">
                  <c:v>0.59628990617195698</c:v>
                </c:pt>
                <c:pt idx="5964">
                  <c:v>0.59638990447921303</c:v>
                </c:pt>
                <c:pt idx="5965">
                  <c:v>0.59648990278646996</c:v>
                </c:pt>
                <c:pt idx="5966">
                  <c:v>0.596589901093727</c:v>
                </c:pt>
                <c:pt idx="5967">
                  <c:v>0.59668989940098305</c:v>
                </c:pt>
                <c:pt idx="5968">
                  <c:v>0.59678989770823998</c:v>
                </c:pt>
                <c:pt idx="5969">
                  <c:v>0.59688989601549702</c:v>
                </c:pt>
                <c:pt idx="5970">
                  <c:v>0.59698989432275396</c:v>
                </c:pt>
                <c:pt idx="5971">
                  <c:v>0.59708989263001</c:v>
                </c:pt>
                <c:pt idx="5972">
                  <c:v>0.59718989093726704</c:v>
                </c:pt>
                <c:pt idx="5973">
                  <c:v>0.59728988924452397</c:v>
                </c:pt>
                <c:pt idx="5974">
                  <c:v>0.59738988755178102</c:v>
                </c:pt>
                <c:pt idx="5975">
                  <c:v>0.59748988585903795</c:v>
                </c:pt>
                <c:pt idx="5976">
                  <c:v>0.59758988416629399</c:v>
                </c:pt>
                <c:pt idx="5977">
                  <c:v>0.59768988247355104</c:v>
                </c:pt>
                <c:pt idx="5978">
                  <c:v>0.59778988078080797</c:v>
                </c:pt>
                <c:pt idx="5979">
                  <c:v>0.59788987908806401</c:v>
                </c:pt>
                <c:pt idx="5980">
                  <c:v>0.59798987739532095</c:v>
                </c:pt>
                <c:pt idx="5981">
                  <c:v>0.59808987570257799</c:v>
                </c:pt>
                <c:pt idx="5982">
                  <c:v>0.59818987400983503</c:v>
                </c:pt>
                <c:pt idx="5983">
                  <c:v>0.59828987231709096</c:v>
                </c:pt>
                <c:pt idx="5984">
                  <c:v>0.59838987062434801</c:v>
                </c:pt>
                <c:pt idx="5985">
                  <c:v>0.59848986893160505</c:v>
                </c:pt>
                <c:pt idx="5986">
                  <c:v>0.59858986723886198</c:v>
                </c:pt>
                <c:pt idx="5987">
                  <c:v>0.59868986554611803</c:v>
                </c:pt>
                <c:pt idx="5988">
                  <c:v>0.59878986385337496</c:v>
                </c:pt>
                <c:pt idx="5989">
                  <c:v>0.598889862160632</c:v>
                </c:pt>
                <c:pt idx="5990">
                  <c:v>0.59898986046788905</c:v>
                </c:pt>
                <c:pt idx="5991">
                  <c:v>0.59908985877514498</c:v>
                </c:pt>
                <c:pt idx="5992">
                  <c:v>0.59918985708240202</c:v>
                </c:pt>
                <c:pt idx="5993">
                  <c:v>0.59928985538965895</c:v>
                </c:pt>
                <c:pt idx="5994">
                  <c:v>0.599389853696916</c:v>
                </c:pt>
                <c:pt idx="5995">
                  <c:v>0.59948985200417204</c:v>
                </c:pt>
                <c:pt idx="5996">
                  <c:v>0.59958985031142897</c:v>
                </c:pt>
                <c:pt idx="5997">
                  <c:v>0.59968984861868602</c:v>
                </c:pt>
                <c:pt idx="5998">
                  <c:v>0.59978984692594295</c:v>
                </c:pt>
                <c:pt idx="5999">
                  <c:v>0.59988984523319899</c:v>
                </c:pt>
                <c:pt idx="6000">
                  <c:v>0.59998984354045604</c:v>
                </c:pt>
                <c:pt idx="6001">
                  <c:v>0.60008984184771297</c:v>
                </c:pt>
                <c:pt idx="6002">
                  <c:v>0.60018984015496901</c:v>
                </c:pt>
                <c:pt idx="6003">
                  <c:v>0.60028983846222606</c:v>
                </c:pt>
                <c:pt idx="6004">
                  <c:v>0.60038983676948299</c:v>
                </c:pt>
                <c:pt idx="6005">
                  <c:v>0.60048983507674003</c:v>
                </c:pt>
                <c:pt idx="6006">
                  <c:v>0.60058983338399596</c:v>
                </c:pt>
                <c:pt idx="6007">
                  <c:v>0.60068983169125301</c:v>
                </c:pt>
                <c:pt idx="6008">
                  <c:v>0.60078982999851005</c:v>
                </c:pt>
                <c:pt idx="6009">
                  <c:v>0.60088982830576698</c:v>
                </c:pt>
                <c:pt idx="6010">
                  <c:v>0.60098982661302303</c:v>
                </c:pt>
                <c:pt idx="6011">
                  <c:v>0.60108982492027996</c:v>
                </c:pt>
                <c:pt idx="6012">
                  <c:v>0.601189823227537</c:v>
                </c:pt>
                <c:pt idx="6013">
                  <c:v>0.60128982153479404</c:v>
                </c:pt>
                <c:pt idx="6014">
                  <c:v>0.60138981984204998</c:v>
                </c:pt>
                <c:pt idx="6015">
                  <c:v>0.60148981814930702</c:v>
                </c:pt>
                <c:pt idx="6016">
                  <c:v>0.60158981645656395</c:v>
                </c:pt>
                <c:pt idx="6017">
                  <c:v>0.601689814763821</c:v>
                </c:pt>
                <c:pt idx="6018">
                  <c:v>0.60178981307107704</c:v>
                </c:pt>
                <c:pt idx="6019">
                  <c:v>0.60188981137833397</c:v>
                </c:pt>
                <c:pt idx="6020">
                  <c:v>0.60198980968559102</c:v>
                </c:pt>
                <c:pt idx="6021">
                  <c:v>0.60208980799284795</c:v>
                </c:pt>
                <c:pt idx="6022">
                  <c:v>0.60218980630010399</c:v>
                </c:pt>
                <c:pt idx="6023">
                  <c:v>0.60228980460736103</c:v>
                </c:pt>
                <c:pt idx="6024">
                  <c:v>0.60238980291461797</c:v>
                </c:pt>
                <c:pt idx="6025">
                  <c:v>0.60248980122187501</c:v>
                </c:pt>
                <c:pt idx="6026">
                  <c:v>0.60258979952913105</c:v>
                </c:pt>
                <c:pt idx="6027">
                  <c:v>0.60268979783638799</c:v>
                </c:pt>
                <c:pt idx="6028">
                  <c:v>0.60278979614364503</c:v>
                </c:pt>
                <c:pt idx="6029">
                  <c:v>0.60288979445090196</c:v>
                </c:pt>
                <c:pt idx="6030">
                  <c:v>0.60298979275815801</c:v>
                </c:pt>
                <c:pt idx="6031">
                  <c:v>0.60308979106541505</c:v>
                </c:pt>
                <c:pt idx="6032">
                  <c:v>0.60318978937267198</c:v>
                </c:pt>
                <c:pt idx="6033">
                  <c:v>0.60328978767992902</c:v>
                </c:pt>
                <c:pt idx="6034">
                  <c:v>0.60338978598718496</c:v>
                </c:pt>
                <c:pt idx="6035">
                  <c:v>0.603489784294442</c:v>
                </c:pt>
                <c:pt idx="6036">
                  <c:v>0.60358978260169904</c:v>
                </c:pt>
                <c:pt idx="6037">
                  <c:v>0.60368978090895498</c:v>
                </c:pt>
                <c:pt idx="6038">
                  <c:v>0.60378977921621202</c:v>
                </c:pt>
                <c:pt idx="6039">
                  <c:v>0.60388977752346895</c:v>
                </c:pt>
                <c:pt idx="6040">
                  <c:v>0.60398977583072599</c:v>
                </c:pt>
                <c:pt idx="6041">
                  <c:v>0.60408977413798204</c:v>
                </c:pt>
                <c:pt idx="6042">
                  <c:v>0.60418977244523897</c:v>
                </c:pt>
                <c:pt idx="6043">
                  <c:v>0.60428977075249601</c:v>
                </c:pt>
                <c:pt idx="6044">
                  <c:v>0.60438976905975295</c:v>
                </c:pt>
                <c:pt idx="6045">
                  <c:v>0.60448976736700899</c:v>
                </c:pt>
                <c:pt idx="6046">
                  <c:v>0.60458976567426603</c:v>
                </c:pt>
                <c:pt idx="6047">
                  <c:v>0.60468976398152297</c:v>
                </c:pt>
                <c:pt idx="6048">
                  <c:v>0.60478976228878001</c:v>
                </c:pt>
                <c:pt idx="6049">
                  <c:v>0.60488976059603605</c:v>
                </c:pt>
                <c:pt idx="6050">
                  <c:v>0.60498975890329298</c:v>
                </c:pt>
                <c:pt idx="6051">
                  <c:v>0.60508975721055003</c:v>
                </c:pt>
                <c:pt idx="6052">
                  <c:v>0.60518975551780696</c:v>
                </c:pt>
                <c:pt idx="6053">
                  <c:v>0.605289753825063</c:v>
                </c:pt>
                <c:pt idx="6054">
                  <c:v>0.60538975213232005</c:v>
                </c:pt>
                <c:pt idx="6055">
                  <c:v>0.60548975043957698</c:v>
                </c:pt>
                <c:pt idx="6056">
                  <c:v>0.60558974874683402</c:v>
                </c:pt>
                <c:pt idx="6057">
                  <c:v>0.60568974705408996</c:v>
                </c:pt>
                <c:pt idx="6058">
                  <c:v>0.605789745361347</c:v>
                </c:pt>
                <c:pt idx="6059">
                  <c:v>0.60588974366860404</c:v>
                </c:pt>
                <c:pt idx="6060">
                  <c:v>0.60598974197586097</c:v>
                </c:pt>
                <c:pt idx="6061">
                  <c:v>0.60608974028311702</c:v>
                </c:pt>
                <c:pt idx="6062">
                  <c:v>0.60618973859037395</c:v>
                </c:pt>
                <c:pt idx="6063">
                  <c:v>0.60628973689763099</c:v>
                </c:pt>
                <c:pt idx="6064">
                  <c:v>0.60638973520488704</c:v>
                </c:pt>
                <c:pt idx="6065">
                  <c:v>0.60648973351214397</c:v>
                </c:pt>
                <c:pt idx="6066">
                  <c:v>0.60658973181940101</c:v>
                </c:pt>
                <c:pt idx="6067">
                  <c:v>0.60668973012665794</c:v>
                </c:pt>
                <c:pt idx="6068">
                  <c:v>0.60678972843391499</c:v>
                </c:pt>
                <c:pt idx="6069">
                  <c:v>0.60688972674117103</c:v>
                </c:pt>
                <c:pt idx="6070">
                  <c:v>0.60698972504842796</c:v>
                </c:pt>
                <c:pt idx="6071">
                  <c:v>0.60708972335568501</c:v>
                </c:pt>
                <c:pt idx="6072">
                  <c:v>0.60718972166294205</c:v>
                </c:pt>
                <c:pt idx="6073">
                  <c:v>0.60728971997019798</c:v>
                </c:pt>
                <c:pt idx="6074">
                  <c:v>0.60738971827745503</c:v>
                </c:pt>
                <c:pt idx="6075">
                  <c:v>0.60748971658471196</c:v>
                </c:pt>
                <c:pt idx="6076">
                  <c:v>0.607589714891968</c:v>
                </c:pt>
                <c:pt idx="6077">
                  <c:v>0.60768971319922505</c:v>
                </c:pt>
                <c:pt idx="6078">
                  <c:v>0.60778971150648198</c:v>
                </c:pt>
                <c:pt idx="6079">
                  <c:v>0.60788970981373902</c:v>
                </c:pt>
                <c:pt idx="6080">
                  <c:v>0.60798970812099495</c:v>
                </c:pt>
                <c:pt idx="6081">
                  <c:v>0.608089706428252</c:v>
                </c:pt>
                <c:pt idx="6082">
                  <c:v>0.60818970473550904</c:v>
                </c:pt>
                <c:pt idx="6083">
                  <c:v>0.60828970304276597</c:v>
                </c:pt>
                <c:pt idx="6084">
                  <c:v>0.60838970135002202</c:v>
                </c:pt>
                <c:pt idx="6085">
                  <c:v>0.60848969965727895</c:v>
                </c:pt>
                <c:pt idx="6086">
                  <c:v>0.60858969796453599</c:v>
                </c:pt>
                <c:pt idx="6087">
                  <c:v>0.60868969627179303</c:v>
                </c:pt>
                <c:pt idx="6088">
                  <c:v>0.60878969457904897</c:v>
                </c:pt>
                <c:pt idx="6089">
                  <c:v>0.60888969288630601</c:v>
                </c:pt>
                <c:pt idx="6090">
                  <c:v>0.60898969119356305</c:v>
                </c:pt>
                <c:pt idx="6091">
                  <c:v>0.60908968950081999</c:v>
                </c:pt>
                <c:pt idx="6092">
                  <c:v>0.60918968780807603</c:v>
                </c:pt>
                <c:pt idx="6093">
                  <c:v>0.60928968611533296</c:v>
                </c:pt>
                <c:pt idx="6094">
                  <c:v>0.60938968442259001</c:v>
                </c:pt>
                <c:pt idx="6095">
                  <c:v>0.60948968272984605</c:v>
                </c:pt>
                <c:pt idx="6096">
                  <c:v>0.60958968103710298</c:v>
                </c:pt>
                <c:pt idx="6097">
                  <c:v>0.60968967934436002</c:v>
                </c:pt>
                <c:pt idx="6098">
                  <c:v>0.60978967765161696</c:v>
                </c:pt>
                <c:pt idx="6099">
                  <c:v>0.609889675958874</c:v>
                </c:pt>
                <c:pt idx="6100">
                  <c:v>0.60998967426613004</c:v>
                </c:pt>
                <c:pt idx="6101">
                  <c:v>0.61008967257338698</c:v>
                </c:pt>
                <c:pt idx="6102">
                  <c:v>0.61018967088064402</c:v>
                </c:pt>
                <c:pt idx="6103">
                  <c:v>0.61028966918789995</c:v>
                </c:pt>
                <c:pt idx="6104">
                  <c:v>0.610389667495157</c:v>
                </c:pt>
                <c:pt idx="6105">
                  <c:v>0.61048966580241404</c:v>
                </c:pt>
                <c:pt idx="6106">
                  <c:v>0.61058966410967097</c:v>
                </c:pt>
                <c:pt idx="6107">
                  <c:v>0.61068966241692701</c:v>
                </c:pt>
                <c:pt idx="6108">
                  <c:v>0.61078966072418395</c:v>
                </c:pt>
                <c:pt idx="6109">
                  <c:v>0.61088965903144099</c:v>
                </c:pt>
                <c:pt idx="6110">
                  <c:v>0.61098965733869803</c:v>
                </c:pt>
                <c:pt idx="6111">
                  <c:v>0.61108965564595397</c:v>
                </c:pt>
                <c:pt idx="6112">
                  <c:v>0.61118965395321101</c:v>
                </c:pt>
                <c:pt idx="6113">
                  <c:v>0.61128965226046805</c:v>
                </c:pt>
                <c:pt idx="6114">
                  <c:v>0.61138965056772498</c:v>
                </c:pt>
                <c:pt idx="6115">
                  <c:v>0.61148964887498103</c:v>
                </c:pt>
                <c:pt idx="6116">
                  <c:v>0.61158964718223796</c:v>
                </c:pt>
                <c:pt idx="6117">
                  <c:v>0.611689645489495</c:v>
                </c:pt>
                <c:pt idx="6118">
                  <c:v>0.61178964379675205</c:v>
                </c:pt>
                <c:pt idx="6119">
                  <c:v>0.61188964210400798</c:v>
                </c:pt>
                <c:pt idx="6120">
                  <c:v>0.61198964041126502</c:v>
                </c:pt>
                <c:pt idx="6121">
                  <c:v>0.61208963871852196</c:v>
                </c:pt>
                <c:pt idx="6122">
                  <c:v>0.612189637025779</c:v>
                </c:pt>
                <c:pt idx="6123">
                  <c:v>0.61228963533303504</c:v>
                </c:pt>
                <c:pt idx="6124">
                  <c:v>0.61238963364029197</c:v>
                </c:pt>
                <c:pt idx="6125">
                  <c:v>0.61248963194754902</c:v>
                </c:pt>
                <c:pt idx="6126">
                  <c:v>0.61258963025480595</c:v>
                </c:pt>
                <c:pt idx="6127">
                  <c:v>0.61268962856206199</c:v>
                </c:pt>
                <c:pt idx="6128">
                  <c:v>0.61278962686931904</c:v>
                </c:pt>
                <c:pt idx="6129">
                  <c:v>0.61288962517657597</c:v>
                </c:pt>
                <c:pt idx="6130">
                  <c:v>0.61298962348383301</c:v>
                </c:pt>
                <c:pt idx="6131">
                  <c:v>0.61308962179108895</c:v>
                </c:pt>
                <c:pt idx="6132">
                  <c:v>0.61318962009834599</c:v>
                </c:pt>
                <c:pt idx="6133">
                  <c:v>0.61328961840560303</c:v>
                </c:pt>
                <c:pt idx="6134">
                  <c:v>0.61338961671285996</c:v>
                </c:pt>
                <c:pt idx="6135">
                  <c:v>0.61348961502011601</c:v>
                </c:pt>
                <c:pt idx="6136">
                  <c:v>0.61358961332737305</c:v>
                </c:pt>
                <c:pt idx="6137">
                  <c:v>0.61368961163462998</c:v>
                </c:pt>
                <c:pt idx="6138">
                  <c:v>0.61378960994188603</c:v>
                </c:pt>
                <c:pt idx="6139">
                  <c:v>0.61388960824914296</c:v>
                </c:pt>
                <c:pt idx="6140">
                  <c:v>0.6139896065564</c:v>
                </c:pt>
                <c:pt idx="6141">
                  <c:v>0.61408960486365705</c:v>
                </c:pt>
                <c:pt idx="6142">
                  <c:v>0.61418960317091298</c:v>
                </c:pt>
                <c:pt idx="6143">
                  <c:v>0.61428960147817002</c:v>
                </c:pt>
                <c:pt idx="6144">
                  <c:v>0.61438959978542695</c:v>
                </c:pt>
                <c:pt idx="6145">
                  <c:v>0.614489598092684</c:v>
                </c:pt>
                <c:pt idx="6146">
                  <c:v>0.61458959639994004</c:v>
                </c:pt>
                <c:pt idx="6147">
                  <c:v>0.61468959470719697</c:v>
                </c:pt>
                <c:pt idx="6148">
                  <c:v>0.61478959301445402</c:v>
                </c:pt>
                <c:pt idx="6149">
                  <c:v>0.61488959132171095</c:v>
                </c:pt>
                <c:pt idx="6150">
                  <c:v>0.61498958962896699</c:v>
                </c:pt>
                <c:pt idx="6151">
                  <c:v>0.61508958793622404</c:v>
                </c:pt>
                <c:pt idx="6152">
                  <c:v>0.61518958624348097</c:v>
                </c:pt>
                <c:pt idx="6153">
                  <c:v>0.61528958455073801</c:v>
                </c:pt>
                <c:pt idx="6154">
                  <c:v>0.61538958285799406</c:v>
                </c:pt>
                <c:pt idx="6155">
                  <c:v>0.61548958116525099</c:v>
                </c:pt>
                <c:pt idx="6156">
                  <c:v>0.61558957947250803</c:v>
                </c:pt>
                <c:pt idx="6157">
                  <c:v>0.61568957777976496</c:v>
                </c:pt>
                <c:pt idx="6158">
                  <c:v>0.61578957608702101</c:v>
                </c:pt>
                <c:pt idx="6159">
                  <c:v>0.61588957439427805</c:v>
                </c:pt>
                <c:pt idx="6160">
                  <c:v>0.61598957270153498</c:v>
                </c:pt>
                <c:pt idx="6161">
                  <c:v>0.61608957100879203</c:v>
                </c:pt>
                <c:pt idx="6162">
                  <c:v>0.61618956931604796</c:v>
                </c:pt>
                <c:pt idx="6163">
                  <c:v>0.616289567623305</c:v>
                </c:pt>
                <c:pt idx="6164">
                  <c:v>0.61638956593056204</c:v>
                </c:pt>
                <c:pt idx="6165">
                  <c:v>0.61648956423781898</c:v>
                </c:pt>
                <c:pt idx="6166">
                  <c:v>0.61658956254507502</c:v>
                </c:pt>
                <c:pt idx="6167">
                  <c:v>0.61668956085233195</c:v>
                </c:pt>
                <c:pt idx="6168">
                  <c:v>0.616789559159589</c:v>
                </c:pt>
                <c:pt idx="6169">
                  <c:v>0.61688955746684504</c:v>
                </c:pt>
                <c:pt idx="6170">
                  <c:v>0.61698955577410197</c:v>
                </c:pt>
                <c:pt idx="6171">
                  <c:v>0.61708955408135902</c:v>
                </c:pt>
                <c:pt idx="6172">
                  <c:v>0.61718955238861595</c:v>
                </c:pt>
                <c:pt idx="6173">
                  <c:v>0.61728955069587199</c:v>
                </c:pt>
                <c:pt idx="6174">
                  <c:v>0.61738954900312903</c:v>
                </c:pt>
                <c:pt idx="6175">
                  <c:v>0.61748954731038597</c:v>
                </c:pt>
                <c:pt idx="6176">
                  <c:v>0.61758954561764301</c:v>
                </c:pt>
                <c:pt idx="6177">
                  <c:v>0.61768954392490005</c:v>
                </c:pt>
                <c:pt idx="6178">
                  <c:v>0.61778954223215599</c:v>
                </c:pt>
                <c:pt idx="6179">
                  <c:v>0.61788954053941303</c:v>
                </c:pt>
                <c:pt idx="6180">
                  <c:v>0.61798953884666996</c:v>
                </c:pt>
                <c:pt idx="6181">
                  <c:v>0.61808953715392601</c:v>
                </c:pt>
                <c:pt idx="6182">
                  <c:v>0.61818953546118305</c:v>
                </c:pt>
                <c:pt idx="6183">
                  <c:v>0.61828953376843998</c:v>
                </c:pt>
                <c:pt idx="6184">
                  <c:v>0.61838953207569702</c:v>
                </c:pt>
                <c:pt idx="6185">
                  <c:v>0.61848953038295296</c:v>
                </c:pt>
                <c:pt idx="6186">
                  <c:v>0.61858952869021</c:v>
                </c:pt>
                <c:pt idx="6187">
                  <c:v>0.61868952699746704</c:v>
                </c:pt>
                <c:pt idx="6188">
                  <c:v>0.61878952530472398</c:v>
                </c:pt>
                <c:pt idx="6189">
                  <c:v>0.61888952361198002</c:v>
                </c:pt>
                <c:pt idx="6190">
                  <c:v>0.61898952191923695</c:v>
                </c:pt>
                <c:pt idx="6191">
                  <c:v>0.61908952022649399</c:v>
                </c:pt>
                <c:pt idx="6192">
                  <c:v>0.61918951853375104</c:v>
                </c:pt>
                <c:pt idx="6193">
                  <c:v>0.61928951684100697</c:v>
                </c:pt>
                <c:pt idx="6194">
                  <c:v>0.61938951514826401</c:v>
                </c:pt>
                <c:pt idx="6195">
                  <c:v>0.61948951345552095</c:v>
                </c:pt>
                <c:pt idx="6196">
                  <c:v>0.61958951176277799</c:v>
                </c:pt>
                <c:pt idx="6197">
                  <c:v>0.61968951007003403</c:v>
                </c:pt>
                <c:pt idx="6198">
                  <c:v>0.61978950837729097</c:v>
                </c:pt>
                <c:pt idx="6199">
                  <c:v>0.61988950668454801</c:v>
                </c:pt>
                <c:pt idx="6200">
                  <c:v>0.61998950499180505</c:v>
                </c:pt>
                <c:pt idx="6201">
                  <c:v>0.62008950329906098</c:v>
                </c:pt>
                <c:pt idx="6202">
                  <c:v>0.62018950160631803</c:v>
                </c:pt>
                <c:pt idx="6203">
                  <c:v>0.62028949991357496</c:v>
                </c:pt>
                <c:pt idx="6204">
                  <c:v>0.620389498220831</c:v>
                </c:pt>
                <c:pt idx="6205">
                  <c:v>0.62048949652808805</c:v>
                </c:pt>
                <c:pt idx="6206">
                  <c:v>0.62058949483534498</c:v>
                </c:pt>
                <c:pt idx="6207">
                  <c:v>0.62068949314260202</c:v>
                </c:pt>
                <c:pt idx="6208">
                  <c:v>0.62078949144985895</c:v>
                </c:pt>
                <c:pt idx="6209">
                  <c:v>0.620889489757115</c:v>
                </c:pt>
                <c:pt idx="6210">
                  <c:v>0.62098948806437204</c:v>
                </c:pt>
                <c:pt idx="6211">
                  <c:v>0.62108948637162897</c:v>
                </c:pt>
                <c:pt idx="6212">
                  <c:v>0.62118948467888502</c:v>
                </c:pt>
                <c:pt idx="6213">
                  <c:v>0.62128948298614195</c:v>
                </c:pt>
                <c:pt idx="6214">
                  <c:v>0.62138948129339899</c:v>
                </c:pt>
                <c:pt idx="6215">
                  <c:v>0.62148947960065604</c:v>
                </c:pt>
                <c:pt idx="6216">
                  <c:v>0.62158947790791197</c:v>
                </c:pt>
                <c:pt idx="6217">
                  <c:v>0.62168947621516901</c:v>
                </c:pt>
                <c:pt idx="6218">
                  <c:v>0.62178947452242594</c:v>
                </c:pt>
                <c:pt idx="6219">
                  <c:v>0.62188947282968299</c:v>
                </c:pt>
                <c:pt idx="6220">
                  <c:v>0.62198947113693903</c:v>
                </c:pt>
                <c:pt idx="6221">
                  <c:v>0.62208946944419596</c:v>
                </c:pt>
                <c:pt idx="6222">
                  <c:v>0.62218946775145301</c:v>
                </c:pt>
                <c:pt idx="6223">
                  <c:v>0.62228946605871005</c:v>
                </c:pt>
                <c:pt idx="6224">
                  <c:v>0.62238946436596598</c:v>
                </c:pt>
                <c:pt idx="6225">
                  <c:v>0.62248946267322303</c:v>
                </c:pt>
                <c:pt idx="6226">
                  <c:v>0.62258946098047996</c:v>
                </c:pt>
                <c:pt idx="6227">
                  <c:v>0.622689459287737</c:v>
                </c:pt>
                <c:pt idx="6228">
                  <c:v>0.62278945759499305</c:v>
                </c:pt>
                <c:pt idx="6229">
                  <c:v>0.62288945590224998</c:v>
                </c:pt>
                <c:pt idx="6230">
                  <c:v>0.62298945420950702</c:v>
                </c:pt>
                <c:pt idx="6231">
                  <c:v>0.62308945251676395</c:v>
                </c:pt>
                <c:pt idx="6232">
                  <c:v>0.62318945082402</c:v>
                </c:pt>
                <c:pt idx="6233">
                  <c:v>0.62328944913127704</c:v>
                </c:pt>
                <c:pt idx="6234">
                  <c:v>0.62338944743853397</c:v>
                </c:pt>
                <c:pt idx="6235">
                  <c:v>0.62348944574579102</c:v>
                </c:pt>
                <c:pt idx="6236">
                  <c:v>0.62358944405304695</c:v>
                </c:pt>
                <c:pt idx="6237">
                  <c:v>0.62368944236030399</c:v>
                </c:pt>
                <c:pt idx="6238">
                  <c:v>0.62378944066756103</c:v>
                </c:pt>
                <c:pt idx="6239">
                  <c:v>0.62388943897481697</c:v>
                </c:pt>
                <c:pt idx="6240">
                  <c:v>0.62398943728207401</c:v>
                </c:pt>
                <c:pt idx="6241">
                  <c:v>0.62408943558933105</c:v>
                </c:pt>
                <c:pt idx="6242">
                  <c:v>0.62418943389658799</c:v>
                </c:pt>
                <c:pt idx="6243">
                  <c:v>0.62428943220384403</c:v>
                </c:pt>
                <c:pt idx="6244">
                  <c:v>0.62438943051110096</c:v>
                </c:pt>
                <c:pt idx="6245">
                  <c:v>0.62448942881835801</c:v>
                </c:pt>
                <c:pt idx="6246">
                  <c:v>0.62458942712561505</c:v>
                </c:pt>
                <c:pt idx="6247">
                  <c:v>0.62468942543287098</c:v>
                </c:pt>
                <c:pt idx="6248">
                  <c:v>0.62478942374012802</c:v>
                </c:pt>
                <c:pt idx="6249">
                  <c:v>0.62488942204738496</c:v>
                </c:pt>
                <c:pt idx="6250">
                  <c:v>0.624989420354642</c:v>
                </c:pt>
                <c:pt idx="6251">
                  <c:v>0.62508941866189804</c:v>
                </c:pt>
                <c:pt idx="6252">
                  <c:v>0.62518941696915498</c:v>
                </c:pt>
                <c:pt idx="6253">
                  <c:v>0.62528941527641202</c:v>
                </c:pt>
                <c:pt idx="6254">
                  <c:v>0.62538941358366895</c:v>
                </c:pt>
                <c:pt idx="6255">
                  <c:v>0.625489411890925</c:v>
                </c:pt>
                <c:pt idx="6256">
                  <c:v>0.62558941019818204</c:v>
                </c:pt>
                <c:pt idx="6257">
                  <c:v>0.62568940850543897</c:v>
                </c:pt>
                <c:pt idx="6258">
                  <c:v>0.62578940681269601</c:v>
                </c:pt>
                <c:pt idx="6259">
                  <c:v>0.62588940511995195</c:v>
                </c:pt>
                <c:pt idx="6260">
                  <c:v>0.62598940342720899</c:v>
                </c:pt>
                <c:pt idx="6261">
                  <c:v>0.62608940173446603</c:v>
                </c:pt>
                <c:pt idx="6262">
                  <c:v>0.62618940004172297</c:v>
                </c:pt>
                <c:pt idx="6263">
                  <c:v>0.62628939834897901</c:v>
                </c:pt>
                <c:pt idx="6264">
                  <c:v>0.62638939665623605</c:v>
                </c:pt>
                <c:pt idx="6265">
                  <c:v>0.62648939496349298</c:v>
                </c:pt>
                <c:pt idx="6266">
                  <c:v>0.62658939327075003</c:v>
                </c:pt>
                <c:pt idx="6267">
                  <c:v>0.62668939157800596</c:v>
                </c:pt>
                <c:pt idx="6268">
                  <c:v>0.626789389885263</c:v>
                </c:pt>
                <c:pt idx="6269">
                  <c:v>0.62688938819252005</c:v>
                </c:pt>
                <c:pt idx="6270">
                  <c:v>0.62698938649977698</c:v>
                </c:pt>
                <c:pt idx="6271">
                  <c:v>0.62708938480703302</c:v>
                </c:pt>
                <c:pt idx="6272">
                  <c:v>0.62718938311428996</c:v>
                </c:pt>
                <c:pt idx="6273">
                  <c:v>0.627289381421547</c:v>
                </c:pt>
                <c:pt idx="6274">
                  <c:v>0.62738937972880304</c:v>
                </c:pt>
                <c:pt idx="6275">
                  <c:v>0.62748937803605997</c:v>
                </c:pt>
                <c:pt idx="6276">
                  <c:v>0.62758937634331702</c:v>
                </c:pt>
                <c:pt idx="6277">
                  <c:v>0.62768937465057395</c:v>
                </c:pt>
                <c:pt idx="6278">
                  <c:v>0.62778937295782999</c:v>
                </c:pt>
                <c:pt idx="6279">
                  <c:v>0.62788937126508704</c:v>
                </c:pt>
                <c:pt idx="6280">
                  <c:v>0.62798936957234397</c:v>
                </c:pt>
                <c:pt idx="6281">
                  <c:v>0.62808936787960101</c:v>
                </c:pt>
                <c:pt idx="6282">
                  <c:v>0.62818936618685695</c:v>
                </c:pt>
                <c:pt idx="6283">
                  <c:v>0.62828936449411399</c:v>
                </c:pt>
                <c:pt idx="6284">
                  <c:v>0.62838936280137103</c:v>
                </c:pt>
                <c:pt idx="6285">
                  <c:v>0.62848936110862796</c:v>
                </c:pt>
                <c:pt idx="6286">
                  <c:v>0.62858935941588401</c:v>
                </c:pt>
                <c:pt idx="6287">
                  <c:v>0.62868935772314105</c:v>
                </c:pt>
                <c:pt idx="6288">
                  <c:v>0.62878935603039798</c:v>
                </c:pt>
                <c:pt idx="6289">
                  <c:v>0.62888935433765503</c:v>
                </c:pt>
                <c:pt idx="6290">
                  <c:v>0.62898935264491096</c:v>
                </c:pt>
                <c:pt idx="6291">
                  <c:v>0.629089350952168</c:v>
                </c:pt>
                <c:pt idx="6292">
                  <c:v>0.62918934925942505</c:v>
                </c:pt>
                <c:pt idx="6293">
                  <c:v>0.62928934756668198</c:v>
                </c:pt>
                <c:pt idx="6294">
                  <c:v>0.62938934587393802</c:v>
                </c:pt>
                <c:pt idx="6295">
                  <c:v>0.62948934418119495</c:v>
                </c:pt>
                <c:pt idx="6296">
                  <c:v>0.629589342488452</c:v>
                </c:pt>
                <c:pt idx="6297">
                  <c:v>0.62968934079570804</c:v>
                </c:pt>
                <c:pt idx="6298">
                  <c:v>0.62978933910296497</c:v>
                </c:pt>
                <c:pt idx="6299">
                  <c:v>0.62988933741022202</c:v>
                </c:pt>
                <c:pt idx="6300">
                  <c:v>0.62998933571747895</c:v>
                </c:pt>
                <c:pt idx="6301">
                  <c:v>0.63008933402473599</c:v>
                </c:pt>
                <c:pt idx="6302">
                  <c:v>0.63018933233199204</c:v>
                </c:pt>
                <c:pt idx="6303">
                  <c:v>0.63028933063924897</c:v>
                </c:pt>
                <c:pt idx="6304">
                  <c:v>0.63038932894650601</c:v>
                </c:pt>
                <c:pt idx="6305">
                  <c:v>0.63048932725376305</c:v>
                </c:pt>
                <c:pt idx="6306">
                  <c:v>0.63058932556101899</c:v>
                </c:pt>
                <c:pt idx="6307">
                  <c:v>0.63068932386827603</c:v>
                </c:pt>
                <c:pt idx="6308">
                  <c:v>0.63078932217553296</c:v>
                </c:pt>
                <c:pt idx="6309">
                  <c:v>0.63088932048278901</c:v>
                </c:pt>
                <c:pt idx="6310">
                  <c:v>0.63098931879004605</c:v>
                </c:pt>
                <c:pt idx="6311">
                  <c:v>0.63108931709730298</c:v>
                </c:pt>
                <c:pt idx="6312">
                  <c:v>0.63118931540456003</c:v>
                </c:pt>
                <c:pt idx="6313">
                  <c:v>0.63128931371181596</c:v>
                </c:pt>
                <c:pt idx="6314">
                  <c:v>0.631389312019073</c:v>
                </c:pt>
                <c:pt idx="6315">
                  <c:v>0.63148931032633004</c:v>
                </c:pt>
                <c:pt idx="6316">
                  <c:v>0.63158930863358698</c:v>
                </c:pt>
                <c:pt idx="6317">
                  <c:v>0.63168930694084302</c:v>
                </c:pt>
                <c:pt idx="6318">
                  <c:v>0.63178930524809995</c:v>
                </c:pt>
                <c:pt idx="6319">
                  <c:v>0.631889303555357</c:v>
                </c:pt>
                <c:pt idx="6320">
                  <c:v>0.63198930186261404</c:v>
                </c:pt>
                <c:pt idx="6321">
                  <c:v>0.63208930016986997</c:v>
                </c:pt>
                <c:pt idx="6322">
                  <c:v>0.63218929847712702</c:v>
                </c:pt>
                <c:pt idx="6323">
                  <c:v>0.63228929678438395</c:v>
                </c:pt>
                <c:pt idx="6324">
                  <c:v>0.63238929509164099</c:v>
                </c:pt>
                <c:pt idx="6325">
                  <c:v>0.63248929339889703</c:v>
                </c:pt>
                <c:pt idx="6326">
                  <c:v>0.63258929170615397</c:v>
                </c:pt>
                <c:pt idx="6327">
                  <c:v>0.63268929001341101</c:v>
                </c:pt>
                <c:pt idx="6328">
                  <c:v>0.63278928832066805</c:v>
                </c:pt>
                <c:pt idx="6329">
                  <c:v>0.63288928662792399</c:v>
                </c:pt>
                <c:pt idx="6330">
                  <c:v>0.63298928493518103</c:v>
                </c:pt>
                <c:pt idx="6331">
                  <c:v>0.63308928324243796</c:v>
                </c:pt>
                <c:pt idx="6332">
                  <c:v>0.633189281549695</c:v>
                </c:pt>
                <c:pt idx="6333">
                  <c:v>0.63328927985695105</c:v>
                </c:pt>
                <c:pt idx="6334">
                  <c:v>0.63338927816420798</c:v>
                </c:pt>
                <c:pt idx="6335">
                  <c:v>0.63348927647146502</c:v>
                </c:pt>
                <c:pt idx="6336">
                  <c:v>0.63358927477872196</c:v>
                </c:pt>
                <c:pt idx="6337">
                  <c:v>0.633689273085978</c:v>
                </c:pt>
                <c:pt idx="6338">
                  <c:v>0.63378927139323504</c:v>
                </c:pt>
                <c:pt idx="6339">
                  <c:v>0.63388926970049198</c:v>
                </c:pt>
                <c:pt idx="6340">
                  <c:v>0.63398926800774802</c:v>
                </c:pt>
                <c:pt idx="6341">
                  <c:v>0.63408926631500495</c:v>
                </c:pt>
                <c:pt idx="6342">
                  <c:v>0.63418926462226199</c:v>
                </c:pt>
                <c:pt idx="6343">
                  <c:v>0.63428926292951904</c:v>
                </c:pt>
                <c:pt idx="6344">
                  <c:v>0.63438926123677597</c:v>
                </c:pt>
                <c:pt idx="6345">
                  <c:v>0.63448925954403201</c:v>
                </c:pt>
                <c:pt idx="6346">
                  <c:v>0.63458925785128895</c:v>
                </c:pt>
                <c:pt idx="6347">
                  <c:v>0.63468925615854599</c:v>
                </c:pt>
                <c:pt idx="6348">
                  <c:v>0.63478925446580203</c:v>
                </c:pt>
                <c:pt idx="6349">
                  <c:v>0.63488925277305897</c:v>
                </c:pt>
                <c:pt idx="6350">
                  <c:v>0.63498925108031601</c:v>
                </c:pt>
                <c:pt idx="6351">
                  <c:v>0.63508924938757305</c:v>
                </c:pt>
                <c:pt idx="6352">
                  <c:v>0.63518924769482898</c:v>
                </c:pt>
                <c:pt idx="6353">
                  <c:v>0.63528924600208603</c:v>
                </c:pt>
                <c:pt idx="6354">
                  <c:v>0.63538924430934296</c:v>
                </c:pt>
                <c:pt idx="6355">
                  <c:v>0.6354892426166</c:v>
                </c:pt>
                <c:pt idx="6356">
                  <c:v>0.63558924092385605</c:v>
                </c:pt>
                <c:pt idx="6357">
                  <c:v>0.63568923923111298</c:v>
                </c:pt>
                <c:pt idx="6358">
                  <c:v>0.63578923753837002</c:v>
                </c:pt>
                <c:pt idx="6359">
                  <c:v>0.63588923584562695</c:v>
                </c:pt>
                <c:pt idx="6360">
                  <c:v>0.635989234152883</c:v>
                </c:pt>
                <c:pt idx="6361">
                  <c:v>0.63608923246014004</c:v>
                </c:pt>
                <c:pt idx="6362">
                  <c:v>0.63618923076739697</c:v>
                </c:pt>
                <c:pt idx="6363">
                  <c:v>0.63628922907465402</c:v>
                </c:pt>
                <c:pt idx="6364">
                  <c:v>0.63638922738190995</c:v>
                </c:pt>
                <c:pt idx="6365">
                  <c:v>0.63648922568916699</c:v>
                </c:pt>
                <c:pt idx="6366">
                  <c:v>0.63658922399642404</c:v>
                </c:pt>
                <c:pt idx="6367">
                  <c:v>0.63668922230368097</c:v>
                </c:pt>
                <c:pt idx="6368">
                  <c:v>0.63678922061093701</c:v>
                </c:pt>
                <c:pt idx="6369">
                  <c:v>0.63688921891819406</c:v>
                </c:pt>
                <c:pt idx="6370">
                  <c:v>0.63698921722545099</c:v>
                </c:pt>
                <c:pt idx="6371">
                  <c:v>0.63708921553270803</c:v>
                </c:pt>
                <c:pt idx="6372">
                  <c:v>0.63718921383996396</c:v>
                </c:pt>
                <c:pt idx="6373">
                  <c:v>0.63728921214722101</c:v>
                </c:pt>
                <c:pt idx="6374">
                  <c:v>0.63738921045447805</c:v>
                </c:pt>
                <c:pt idx="6375">
                  <c:v>0.63748920876173398</c:v>
                </c:pt>
                <c:pt idx="6376">
                  <c:v>0.63758920706899103</c:v>
                </c:pt>
                <c:pt idx="6377">
                  <c:v>0.63768920537624796</c:v>
                </c:pt>
                <c:pt idx="6378">
                  <c:v>0.637789203683505</c:v>
                </c:pt>
                <c:pt idx="6379">
                  <c:v>0.63788920199076105</c:v>
                </c:pt>
                <c:pt idx="6380">
                  <c:v>0.63798920029801798</c:v>
                </c:pt>
                <c:pt idx="6381">
                  <c:v>0.63808919860527502</c:v>
                </c:pt>
                <c:pt idx="6382">
                  <c:v>0.63818919691253195</c:v>
                </c:pt>
                <c:pt idx="6383">
                  <c:v>0.638289195219788</c:v>
                </c:pt>
                <c:pt idx="6384">
                  <c:v>0.63838919352704504</c:v>
                </c:pt>
                <c:pt idx="6385">
                  <c:v>0.63848919183430197</c:v>
                </c:pt>
                <c:pt idx="6386">
                  <c:v>0.63858919014155902</c:v>
                </c:pt>
                <c:pt idx="6387">
                  <c:v>0.63868918844881495</c:v>
                </c:pt>
                <c:pt idx="6388">
                  <c:v>0.63878918675607199</c:v>
                </c:pt>
                <c:pt idx="6389">
                  <c:v>0.63888918506332903</c:v>
                </c:pt>
                <c:pt idx="6390">
                  <c:v>0.63898918337058597</c:v>
                </c:pt>
                <c:pt idx="6391">
                  <c:v>0.63908918167784201</c:v>
                </c:pt>
                <c:pt idx="6392">
                  <c:v>0.63918917998509905</c:v>
                </c:pt>
                <c:pt idx="6393">
                  <c:v>0.63928917829235599</c:v>
                </c:pt>
                <c:pt idx="6394">
                  <c:v>0.63938917659961303</c:v>
                </c:pt>
                <c:pt idx="6395">
                  <c:v>0.63948917490686896</c:v>
                </c:pt>
                <c:pt idx="6396">
                  <c:v>0.63958917321412601</c:v>
                </c:pt>
                <c:pt idx="6397">
                  <c:v>0.63968917152138305</c:v>
                </c:pt>
                <c:pt idx="6398">
                  <c:v>0.63978916982863998</c:v>
                </c:pt>
                <c:pt idx="6399">
                  <c:v>0.63988916813589602</c:v>
                </c:pt>
                <c:pt idx="6400">
                  <c:v>0.63998916644315296</c:v>
                </c:pt>
                <c:pt idx="6401">
                  <c:v>0.64008916475041</c:v>
                </c:pt>
                <c:pt idx="6402">
                  <c:v>0.64018916305766704</c:v>
                </c:pt>
                <c:pt idx="6403">
                  <c:v>0.64028916136492298</c:v>
                </c:pt>
                <c:pt idx="6404">
                  <c:v>0.64038915967218002</c:v>
                </c:pt>
                <c:pt idx="6405">
                  <c:v>0.64048915797943695</c:v>
                </c:pt>
                <c:pt idx="6406">
                  <c:v>0.640589156286693</c:v>
                </c:pt>
                <c:pt idx="6407">
                  <c:v>0.64068915459395004</c:v>
                </c:pt>
                <c:pt idx="6408">
                  <c:v>0.64078915290120697</c:v>
                </c:pt>
                <c:pt idx="6409">
                  <c:v>0.64088915120846401</c:v>
                </c:pt>
                <c:pt idx="6410">
                  <c:v>0.64098914951572095</c:v>
                </c:pt>
                <c:pt idx="6411">
                  <c:v>0.64108914782297699</c:v>
                </c:pt>
                <c:pt idx="6412">
                  <c:v>0.64118914613023403</c:v>
                </c:pt>
                <c:pt idx="6413">
                  <c:v>0.64128914443749097</c:v>
                </c:pt>
                <c:pt idx="6414">
                  <c:v>0.64138914274474701</c:v>
                </c:pt>
                <c:pt idx="6415">
                  <c:v>0.64148914105200405</c:v>
                </c:pt>
                <c:pt idx="6416">
                  <c:v>0.64158913935926098</c:v>
                </c:pt>
                <c:pt idx="6417">
                  <c:v>0.64168913766651803</c:v>
                </c:pt>
                <c:pt idx="6418">
                  <c:v>0.64178913597377396</c:v>
                </c:pt>
                <c:pt idx="6419">
                  <c:v>0.641889134281031</c:v>
                </c:pt>
                <c:pt idx="6420">
                  <c:v>0.64198913258828805</c:v>
                </c:pt>
                <c:pt idx="6421">
                  <c:v>0.64208913089554498</c:v>
                </c:pt>
                <c:pt idx="6422">
                  <c:v>0.64218912920280102</c:v>
                </c:pt>
                <c:pt idx="6423">
                  <c:v>0.64228912751005796</c:v>
                </c:pt>
                <c:pt idx="6424">
                  <c:v>0.642389125817315</c:v>
                </c:pt>
                <c:pt idx="6425">
                  <c:v>0.64248912412457204</c:v>
                </c:pt>
                <c:pt idx="6426">
                  <c:v>0.64258912243182797</c:v>
                </c:pt>
                <c:pt idx="6427">
                  <c:v>0.64268912073908502</c:v>
                </c:pt>
                <c:pt idx="6428">
                  <c:v>0.64278911904634195</c:v>
                </c:pt>
                <c:pt idx="6429">
                  <c:v>0.64288911735359899</c:v>
                </c:pt>
                <c:pt idx="6430">
                  <c:v>0.64298911566085504</c:v>
                </c:pt>
                <c:pt idx="6431">
                  <c:v>0.64308911396811197</c:v>
                </c:pt>
                <c:pt idx="6432">
                  <c:v>0.64318911227536901</c:v>
                </c:pt>
                <c:pt idx="6433">
                  <c:v>0.64328911058262594</c:v>
                </c:pt>
                <c:pt idx="6434">
                  <c:v>0.64338910888988199</c:v>
                </c:pt>
                <c:pt idx="6435">
                  <c:v>0.64348910719713903</c:v>
                </c:pt>
                <c:pt idx="6436">
                  <c:v>0.64358910550439596</c:v>
                </c:pt>
                <c:pt idx="6437">
                  <c:v>0.64368910381165301</c:v>
                </c:pt>
                <c:pt idx="6438">
                  <c:v>0.64378910211890905</c:v>
                </c:pt>
                <c:pt idx="6439">
                  <c:v>0.64388910042616598</c:v>
                </c:pt>
                <c:pt idx="6440">
                  <c:v>0.64398909873342303</c:v>
                </c:pt>
                <c:pt idx="6441">
                  <c:v>0.64408909704067996</c:v>
                </c:pt>
                <c:pt idx="6442">
                  <c:v>0.644189095347936</c:v>
                </c:pt>
                <c:pt idx="6443">
                  <c:v>0.64428909365519305</c:v>
                </c:pt>
                <c:pt idx="6444">
                  <c:v>0.64438909196244998</c:v>
                </c:pt>
                <c:pt idx="6445">
                  <c:v>0.64448909026970602</c:v>
                </c:pt>
                <c:pt idx="6446">
                  <c:v>0.64458908857696295</c:v>
                </c:pt>
                <c:pt idx="6447">
                  <c:v>0.64468908688422</c:v>
                </c:pt>
                <c:pt idx="6448">
                  <c:v>0.64478908519147704</c:v>
                </c:pt>
                <c:pt idx="6449">
                  <c:v>0.64488908349873297</c:v>
                </c:pt>
                <c:pt idx="6450">
                  <c:v>0.64498908180599002</c:v>
                </c:pt>
                <c:pt idx="6451">
                  <c:v>0.64508908011324695</c:v>
                </c:pt>
                <c:pt idx="6452">
                  <c:v>0.64518907842050399</c:v>
                </c:pt>
                <c:pt idx="6453">
                  <c:v>0.64528907672776004</c:v>
                </c:pt>
                <c:pt idx="6454">
                  <c:v>0.64538907503501697</c:v>
                </c:pt>
                <c:pt idx="6455">
                  <c:v>0.64548907334227401</c:v>
                </c:pt>
                <c:pt idx="6456">
                  <c:v>0.64558907164953105</c:v>
                </c:pt>
                <c:pt idx="6457">
                  <c:v>0.64568906995678699</c:v>
                </c:pt>
                <c:pt idx="6458">
                  <c:v>0.64578906826404403</c:v>
                </c:pt>
                <c:pt idx="6459">
                  <c:v>0.64588906657130096</c:v>
                </c:pt>
                <c:pt idx="6460">
                  <c:v>0.64598906487855801</c:v>
                </c:pt>
                <c:pt idx="6461">
                  <c:v>0.64608906318581405</c:v>
                </c:pt>
                <c:pt idx="6462">
                  <c:v>0.64618906149307098</c:v>
                </c:pt>
                <c:pt idx="6463">
                  <c:v>0.64628905980032803</c:v>
                </c:pt>
                <c:pt idx="6464">
                  <c:v>0.64638905810758496</c:v>
                </c:pt>
                <c:pt idx="6465">
                  <c:v>0.646489056414841</c:v>
                </c:pt>
                <c:pt idx="6466">
                  <c:v>0.64658905472209804</c:v>
                </c:pt>
                <c:pt idx="6467">
                  <c:v>0.64668905302935498</c:v>
                </c:pt>
                <c:pt idx="6468">
                  <c:v>0.64678905133661202</c:v>
                </c:pt>
                <c:pt idx="6469">
                  <c:v>0.64688904964386795</c:v>
                </c:pt>
                <c:pt idx="6470">
                  <c:v>0.646989047951125</c:v>
                </c:pt>
                <c:pt idx="6471">
                  <c:v>0.64708904625838204</c:v>
                </c:pt>
                <c:pt idx="6472">
                  <c:v>0.64718904456563897</c:v>
                </c:pt>
                <c:pt idx="6473">
                  <c:v>0.64728904287289502</c:v>
                </c:pt>
                <c:pt idx="6474">
                  <c:v>0.64738904118015195</c:v>
                </c:pt>
                <c:pt idx="6475">
                  <c:v>0.64748903948740899</c:v>
                </c:pt>
                <c:pt idx="6476">
                  <c:v>0.64758903779466503</c:v>
                </c:pt>
                <c:pt idx="6477">
                  <c:v>0.64768903610192197</c:v>
                </c:pt>
                <c:pt idx="6478">
                  <c:v>0.64778903440917901</c:v>
                </c:pt>
                <c:pt idx="6479">
                  <c:v>0.64788903271643605</c:v>
                </c:pt>
                <c:pt idx="6480">
                  <c:v>0.64798903102369299</c:v>
                </c:pt>
                <c:pt idx="6481">
                  <c:v>0.64808902933094903</c:v>
                </c:pt>
                <c:pt idx="6482">
                  <c:v>0.64818902763820596</c:v>
                </c:pt>
                <c:pt idx="6483">
                  <c:v>0.648289025945463</c:v>
                </c:pt>
                <c:pt idx="6484">
                  <c:v>0.64838902425271905</c:v>
                </c:pt>
                <c:pt idx="6485">
                  <c:v>0.64848902255997598</c:v>
                </c:pt>
                <c:pt idx="6486">
                  <c:v>0.64858902086723302</c:v>
                </c:pt>
                <c:pt idx="6487">
                  <c:v>0.64868901917448996</c:v>
                </c:pt>
                <c:pt idx="6488">
                  <c:v>0.648789017481746</c:v>
                </c:pt>
                <c:pt idx="6489">
                  <c:v>0.64888901578900304</c:v>
                </c:pt>
                <c:pt idx="6490">
                  <c:v>0.64898901409625998</c:v>
                </c:pt>
                <c:pt idx="6491">
                  <c:v>0.64908901240351702</c:v>
                </c:pt>
                <c:pt idx="6492">
                  <c:v>0.64918901071077295</c:v>
                </c:pt>
                <c:pt idx="6493">
                  <c:v>0.64928900901802999</c:v>
                </c:pt>
                <c:pt idx="6494">
                  <c:v>0.64938900732528704</c:v>
                </c:pt>
                <c:pt idx="6495">
                  <c:v>0.64948900563254397</c:v>
                </c:pt>
                <c:pt idx="6496">
                  <c:v>0.64958900393980001</c:v>
                </c:pt>
                <c:pt idx="6497">
                  <c:v>0.64968900224705695</c:v>
                </c:pt>
                <c:pt idx="6498">
                  <c:v>0.64978900055431399</c:v>
                </c:pt>
                <c:pt idx="6499">
                  <c:v>0.64988899886157103</c:v>
                </c:pt>
                <c:pt idx="6500">
                  <c:v>0.64998899716882697</c:v>
                </c:pt>
                <c:pt idx="6501">
                  <c:v>0.65008899547608401</c:v>
                </c:pt>
                <c:pt idx="6502">
                  <c:v>0.65018899378334105</c:v>
                </c:pt>
                <c:pt idx="6503">
                  <c:v>0.65028899209059798</c:v>
                </c:pt>
                <c:pt idx="6504">
                  <c:v>0.65038899039785403</c:v>
                </c:pt>
                <c:pt idx="6505">
                  <c:v>0.65048898870511096</c:v>
                </c:pt>
                <c:pt idx="6506">
                  <c:v>0.650588987012368</c:v>
                </c:pt>
                <c:pt idx="6507">
                  <c:v>0.65068898531962505</c:v>
                </c:pt>
                <c:pt idx="6508">
                  <c:v>0.65078898362688098</c:v>
                </c:pt>
                <c:pt idx="6509">
                  <c:v>0.65088898193413802</c:v>
                </c:pt>
                <c:pt idx="6510">
                  <c:v>0.65098898024139495</c:v>
                </c:pt>
                <c:pt idx="6511">
                  <c:v>0.651088978548651</c:v>
                </c:pt>
                <c:pt idx="6512">
                  <c:v>0.65118897685590804</c:v>
                </c:pt>
                <c:pt idx="6513">
                  <c:v>0.65128897516316497</c:v>
                </c:pt>
                <c:pt idx="6514">
                  <c:v>0.65138897347042202</c:v>
                </c:pt>
                <c:pt idx="6515">
                  <c:v>0.65148897177767895</c:v>
                </c:pt>
                <c:pt idx="6516">
                  <c:v>0.65158897008493499</c:v>
                </c:pt>
                <c:pt idx="6517">
                  <c:v>0.65168896839219204</c:v>
                </c:pt>
                <c:pt idx="6518">
                  <c:v>0.65178896669944897</c:v>
                </c:pt>
                <c:pt idx="6519">
                  <c:v>0.65188896500670501</c:v>
                </c:pt>
                <c:pt idx="6520">
                  <c:v>0.65198896331396194</c:v>
                </c:pt>
                <c:pt idx="6521">
                  <c:v>0.65208896162121899</c:v>
                </c:pt>
                <c:pt idx="6522">
                  <c:v>0.65218895992847603</c:v>
                </c:pt>
                <c:pt idx="6523">
                  <c:v>0.65228895823573196</c:v>
                </c:pt>
                <c:pt idx="6524">
                  <c:v>0.65238895654298901</c:v>
                </c:pt>
                <c:pt idx="6525">
                  <c:v>0.65248895485024605</c:v>
                </c:pt>
                <c:pt idx="6526">
                  <c:v>0.65258895315750298</c:v>
                </c:pt>
                <c:pt idx="6527">
                  <c:v>0.65268895146475903</c:v>
                </c:pt>
                <c:pt idx="6528">
                  <c:v>0.65278894977201596</c:v>
                </c:pt>
                <c:pt idx="6529">
                  <c:v>0.652888948079273</c:v>
                </c:pt>
                <c:pt idx="6530">
                  <c:v>0.65298894638653004</c:v>
                </c:pt>
                <c:pt idx="6531">
                  <c:v>0.65308894469378598</c:v>
                </c:pt>
                <c:pt idx="6532">
                  <c:v>0.65318894300104302</c:v>
                </c:pt>
                <c:pt idx="6533">
                  <c:v>0.65328894130829995</c:v>
                </c:pt>
                <c:pt idx="6534">
                  <c:v>0.653388939615557</c:v>
                </c:pt>
                <c:pt idx="6535">
                  <c:v>0.65348893792281304</c:v>
                </c:pt>
                <c:pt idx="6536">
                  <c:v>0.65358893623006997</c:v>
                </c:pt>
                <c:pt idx="6537">
                  <c:v>0.65368893453732702</c:v>
                </c:pt>
                <c:pt idx="6538">
                  <c:v>0.65378893284458395</c:v>
                </c:pt>
                <c:pt idx="6539">
                  <c:v>0.65388893115183999</c:v>
                </c:pt>
                <c:pt idx="6540">
                  <c:v>0.65398892945909703</c:v>
                </c:pt>
                <c:pt idx="6541">
                  <c:v>0.65408892776635397</c:v>
                </c:pt>
                <c:pt idx="6542">
                  <c:v>0.65418892607361001</c:v>
                </c:pt>
                <c:pt idx="6543">
                  <c:v>0.65428892438086705</c:v>
                </c:pt>
                <c:pt idx="6544">
                  <c:v>0.65438892268812399</c:v>
                </c:pt>
                <c:pt idx="6545">
                  <c:v>0.65448892099538103</c:v>
                </c:pt>
                <c:pt idx="6546">
                  <c:v>0.65458891930263796</c:v>
                </c:pt>
                <c:pt idx="6547">
                  <c:v>0.65468891760989401</c:v>
                </c:pt>
                <c:pt idx="6548">
                  <c:v>0.65478891591715105</c:v>
                </c:pt>
                <c:pt idx="6549">
                  <c:v>0.65488891422440798</c:v>
                </c:pt>
                <c:pt idx="6550">
                  <c:v>0.65498891253166402</c:v>
                </c:pt>
                <c:pt idx="6551">
                  <c:v>0.65508891083892096</c:v>
                </c:pt>
                <c:pt idx="6552">
                  <c:v>0.655188909146178</c:v>
                </c:pt>
                <c:pt idx="6553">
                  <c:v>0.65528890745343504</c:v>
                </c:pt>
                <c:pt idx="6554">
                  <c:v>0.65538890576069098</c:v>
                </c:pt>
                <c:pt idx="6555">
                  <c:v>0.65548890406794802</c:v>
                </c:pt>
                <c:pt idx="6556">
                  <c:v>0.65558890237520495</c:v>
                </c:pt>
                <c:pt idx="6557">
                  <c:v>0.65568890068246199</c:v>
                </c:pt>
                <c:pt idx="6558">
                  <c:v>0.65578889898971804</c:v>
                </c:pt>
                <c:pt idx="6559">
                  <c:v>0.65588889729697497</c:v>
                </c:pt>
                <c:pt idx="6560">
                  <c:v>0.65598889560423201</c:v>
                </c:pt>
                <c:pt idx="6561">
                  <c:v>0.65608889391148895</c:v>
                </c:pt>
                <c:pt idx="6562">
                  <c:v>0.65618889221874499</c:v>
                </c:pt>
                <c:pt idx="6563">
                  <c:v>0.65628889052600203</c:v>
                </c:pt>
                <c:pt idx="6564">
                  <c:v>0.65638888883325897</c:v>
                </c:pt>
                <c:pt idx="6565">
                  <c:v>0.65648888714051601</c:v>
                </c:pt>
                <c:pt idx="6566">
                  <c:v>0.65658888544777205</c:v>
                </c:pt>
                <c:pt idx="6567">
                  <c:v>0.65668888375502898</c:v>
                </c:pt>
                <c:pt idx="6568">
                  <c:v>0.65678888206228603</c:v>
                </c:pt>
                <c:pt idx="6569">
                  <c:v>0.65688888036954296</c:v>
                </c:pt>
                <c:pt idx="6570">
                  <c:v>0.656988878676799</c:v>
                </c:pt>
                <c:pt idx="6571">
                  <c:v>0.65708887698405605</c:v>
                </c:pt>
                <c:pt idx="6572">
                  <c:v>0.65718887529131298</c:v>
                </c:pt>
                <c:pt idx="6573">
                  <c:v>0.65728887359857002</c:v>
                </c:pt>
                <c:pt idx="6574">
                  <c:v>0.65738887190582596</c:v>
                </c:pt>
                <c:pt idx="6575">
                  <c:v>0.657488870213083</c:v>
                </c:pt>
                <c:pt idx="6576">
                  <c:v>0.65758886852034004</c:v>
                </c:pt>
                <c:pt idx="6577">
                  <c:v>0.65768886682759697</c:v>
                </c:pt>
                <c:pt idx="6578">
                  <c:v>0.65778886513485302</c:v>
                </c:pt>
                <c:pt idx="6579">
                  <c:v>0.65788886344210995</c:v>
                </c:pt>
                <c:pt idx="6580">
                  <c:v>0.65798886174936699</c:v>
                </c:pt>
                <c:pt idx="6581">
                  <c:v>0.65808886005662304</c:v>
                </c:pt>
                <c:pt idx="6582">
                  <c:v>0.65818885836387997</c:v>
                </c:pt>
                <c:pt idx="6583">
                  <c:v>0.65828885667113701</c:v>
                </c:pt>
                <c:pt idx="6584">
                  <c:v>0.65838885497839394</c:v>
                </c:pt>
                <c:pt idx="6585">
                  <c:v>0.65848885328564999</c:v>
                </c:pt>
                <c:pt idx="6586">
                  <c:v>0.65858885159290703</c:v>
                </c:pt>
                <c:pt idx="6587">
                  <c:v>0.65868884990016396</c:v>
                </c:pt>
                <c:pt idx="6588">
                  <c:v>0.65878884820742101</c:v>
                </c:pt>
                <c:pt idx="6589">
                  <c:v>0.65888884651467805</c:v>
                </c:pt>
                <c:pt idx="6590">
                  <c:v>0.65898884482193398</c:v>
                </c:pt>
                <c:pt idx="6591">
                  <c:v>0.65908884312919103</c:v>
                </c:pt>
                <c:pt idx="6592">
                  <c:v>0.65918884143644796</c:v>
                </c:pt>
                <c:pt idx="6593">
                  <c:v>0.659288839743704</c:v>
                </c:pt>
                <c:pt idx="6594">
                  <c:v>0.65938883805096105</c:v>
                </c:pt>
                <c:pt idx="6595">
                  <c:v>0.65948883635821798</c:v>
                </c:pt>
                <c:pt idx="6596">
                  <c:v>0.65958883466547502</c:v>
                </c:pt>
                <c:pt idx="6597">
                  <c:v>0.65968883297273095</c:v>
                </c:pt>
                <c:pt idx="6598">
                  <c:v>0.659788831279988</c:v>
                </c:pt>
                <c:pt idx="6599">
                  <c:v>0.65988882958724504</c:v>
                </c:pt>
                <c:pt idx="6600">
                  <c:v>0.65998882789450197</c:v>
                </c:pt>
                <c:pt idx="6601">
                  <c:v>0.66008882620175802</c:v>
                </c:pt>
                <c:pt idx="6602">
                  <c:v>0.66018882450901495</c:v>
                </c:pt>
                <c:pt idx="6603">
                  <c:v>0.66028882281627199</c:v>
                </c:pt>
                <c:pt idx="6604">
                  <c:v>0.66038882112352904</c:v>
                </c:pt>
                <c:pt idx="6605">
                  <c:v>0.66048881943078497</c:v>
                </c:pt>
                <c:pt idx="6606">
                  <c:v>0.66058881773804201</c:v>
                </c:pt>
                <c:pt idx="6607">
                  <c:v>0.66068881604529905</c:v>
                </c:pt>
                <c:pt idx="6608">
                  <c:v>0.66078881435255599</c:v>
                </c:pt>
                <c:pt idx="6609">
                  <c:v>0.66088881265981203</c:v>
                </c:pt>
                <c:pt idx="6610">
                  <c:v>0.66098881096706896</c:v>
                </c:pt>
                <c:pt idx="6611">
                  <c:v>0.66108880927432601</c:v>
                </c:pt>
                <c:pt idx="6612">
                  <c:v>0.66118880758158205</c:v>
                </c:pt>
                <c:pt idx="6613">
                  <c:v>0.66128880588883898</c:v>
                </c:pt>
                <c:pt idx="6614">
                  <c:v>0.66138880419609603</c:v>
                </c:pt>
                <c:pt idx="6615">
                  <c:v>0.66148880250335296</c:v>
                </c:pt>
                <c:pt idx="6616">
                  <c:v>0.66158880081061</c:v>
                </c:pt>
                <c:pt idx="6617">
                  <c:v>0.66168879911786604</c:v>
                </c:pt>
                <c:pt idx="6618">
                  <c:v>0.66178879742512298</c:v>
                </c:pt>
                <c:pt idx="6619">
                  <c:v>0.66188879573238002</c:v>
                </c:pt>
                <c:pt idx="6620">
                  <c:v>0.66198879403963595</c:v>
                </c:pt>
                <c:pt idx="6621">
                  <c:v>0.662088792346893</c:v>
                </c:pt>
                <c:pt idx="6622">
                  <c:v>0.66218879065415004</c:v>
                </c:pt>
                <c:pt idx="6623">
                  <c:v>0.66228878896140697</c:v>
                </c:pt>
                <c:pt idx="6624">
                  <c:v>0.66238878726866302</c:v>
                </c:pt>
                <c:pt idx="6625">
                  <c:v>0.66248878557591995</c:v>
                </c:pt>
                <c:pt idx="6626">
                  <c:v>0.66258878388317699</c:v>
                </c:pt>
                <c:pt idx="6627">
                  <c:v>0.66268878219043403</c:v>
                </c:pt>
                <c:pt idx="6628">
                  <c:v>0.66278878049768997</c:v>
                </c:pt>
                <c:pt idx="6629">
                  <c:v>0.66288877880494701</c:v>
                </c:pt>
                <c:pt idx="6630">
                  <c:v>0.66298877711220405</c:v>
                </c:pt>
                <c:pt idx="6631">
                  <c:v>0.66308877541946099</c:v>
                </c:pt>
                <c:pt idx="6632">
                  <c:v>0.66318877372671703</c:v>
                </c:pt>
                <c:pt idx="6633">
                  <c:v>0.66328877203397396</c:v>
                </c:pt>
                <c:pt idx="6634">
                  <c:v>0.663388770341231</c:v>
                </c:pt>
                <c:pt idx="6635">
                  <c:v>0.66348876864848805</c:v>
                </c:pt>
                <c:pt idx="6636">
                  <c:v>0.66358876695574398</c:v>
                </c:pt>
                <c:pt idx="6637">
                  <c:v>0.66368876526300102</c:v>
                </c:pt>
                <c:pt idx="6638">
                  <c:v>0.66378876357025796</c:v>
                </c:pt>
                <c:pt idx="6639">
                  <c:v>0.663888761877515</c:v>
                </c:pt>
                <c:pt idx="6640">
                  <c:v>0.66398876018477104</c:v>
                </c:pt>
                <c:pt idx="6641">
                  <c:v>0.66408875849202798</c:v>
                </c:pt>
                <c:pt idx="6642">
                  <c:v>0.66418875679928502</c:v>
                </c:pt>
                <c:pt idx="6643">
                  <c:v>0.66428875510654195</c:v>
                </c:pt>
                <c:pt idx="6644">
                  <c:v>0.66438875341379799</c:v>
                </c:pt>
                <c:pt idx="6645">
                  <c:v>0.66448875172105504</c:v>
                </c:pt>
                <c:pt idx="6646">
                  <c:v>0.66458875002831197</c:v>
                </c:pt>
                <c:pt idx="6647">
                  <c:v>0.66468874833556801</c:v>
                </c:pt>
                <c:pt idx="6648">
                  <c:v>0.66478874664282495</c:v>
                </c:pt>
                <c:pt idx="6649">
                  <c:v>0.66488874495008199</c:v>
                </c:pt>
                <c:pt idx="6650">
                  <c:v>0.66498874325733903</c:v>
                </c:pt>
                <c:pt idx="6651">
                  <c:v>0.66508874156459497</c:v>
                </c:pt>
                <c:pt idx="6652">
                  <c:v>0.66518873987185201</c:v>
                </c:pt>
                <c:pt idx="6653">
                  <c:v>0.66528873817910905</c:v>
                </c:pt>
                <c:pt idx="6654">
                  <c:v>0.66538873648636598</c:v>
                </c:pt>
                <c:pt idx="6655">
                  <c:v>0.66548873479362203</c:v>
                </c:pt>
                <c:pt idx="6656">
                  <c:v>0.66558873310087896</c:v>
                </c:pt>
                <c:pt idx="6657">
                  <c:v>0.665688731408136</c:v>
                </c:pt>
                <c:pt idx="6658">
                  <c:v>0.66578872971539305</c:v>
                </c:pt>
                <c:pt idx="6659">
                  <c:v>0.66588872802264898</c:v>
                </c:pt>
                <c:pt idx="6660">
                  <c:v>0.66598872632990602</c:v>
                </c:pt>
                <c:pt idx="6661">
                  <c:v>0.66608872463716295</c:v>
                </c:pt>
                <c:pt idx="6662">
                  <c:v>0.66618872294442</c:v>
                </c:pt>
                <c:pt idx="6663">
                  <c:v>0.66628872125167604</c:v>
                </c:pt>
                <c:pt idx="6664">
                  <c:v>0.66638871955893297</c:v>
                </c:pt>
                <c:pt idx="6665">
                  <c:v>0.66648871786619002</c:v>
                </c:pt>
                <c:pt idx="6666">
                  <c:v>0.66658871617344695</c:v>
                </c:pt>
                <c:pt idx="6667">
                  <c:v>0.66668871448070299</c:v>
                </c:pt>
                <c:pt idx="6668">
                  <c:v>0.66678871278796004</c:v>
                </c:pt>
                <c:pt idx="6669">
                  <c:v>0.66688871109521697</c:v>
                </c:pt>
                <c:pt idx="6670">
                  <c:v>0.66698870940247401</c:v>
                </c:pt>
                <c:pt idx="6671">
                  <c:v>0.66708870770973006</c:v>
                </c:pt>
                <c:pt idx="6672">
                  <c:v>0.66718870601698699</c:v>
                </c:pt>
                <c:pt idx="6673">
                  <c:v>0.66728870432424403</c:v>
                </c:pt>
                <c:pt idx="6674">
                  <c:v>0.66738870263150096</c:v>
                </c:pt>
                <c:pt idx="6675">
                  <c:v>0.66748870093875701</c:v>
                </c:pt>
                <c:pt idx="6676">
                  <c:v>0.66758869924601405</c:v>
                </c:pt>
                <c:pt idx="6677">
                  <c:v>0.66768869755327098</c:v>
                </c:pt>
                <c:pt idx="6678">
                  <c:v>0.66778869586052703</c:v>
                </c:pt>
                <c:pt idx="6679">
                  <c:v>0.66788869416778396</c:v>
                </c:pt>
                <c:pt idx="6680">
                  <c:v>0.667988692475041</c:v>
                </c:pt>
                <c:pt idx="6681">
                  <c:v>0.66808869078229804</c:v>
                </c:pt>
                <c:pt idx="6682">
                  <c:v>0.66818868908955498</c:v>
                </c:pt>
                <c:pt idx="6683">
                  <c:v>0.66828868739681102</c:v>
                </c:pt>
                <c:pt idx="6684">
                  <c:v>0.66838868570406795</c:v>
                </c:pt>
                <c:pt idx="6685">
                  <c:v>0.668488684011325</c:v>
                </c:pt>
                <c:pt idx="6686">
                  <c:v>0.66858868231858104</c:v>
                </c:pt>
                <c:pt idx="6687">
                  <c:v>0.66868868062583797</c:v>
                </c:pt>
                <c:pt idx="6688">
                  <c:v>0.66878867893309502</c:v>
                </c:pt>
                <c:pt idx="6689">
                  <c:v>0.66888867724035195</c:v>
                </c:pt>
                <c:pt idx="6690">
                  <c:v>0.66898867554760799</c:v>
                </c:pt>
                <c:pt idx="6691">
                  <c:v>0.66908867385486503</c:v>
                </c:pt>
                <c:pt idx="6692">
                  <c:v>0.66918867216212197</c:v>
                </c:pt>
                <c:pt idx="6693">
                  <c:v>0.66928867046937901</c:v>
                </c:pt>
                <c:pt idx="6694">
                  <c:v>0.66938866877663505</c:v>
                </c:pt>
                <c:pt idx="6695">
                  <c:v>0.66948866708389199</c:v>
                </c:pt>
                <c:pt idx="6696">
                  <c:v>0.66958866539114903</c:v>
                </c:pt>
                <c:pt idx="6697">
                  <c:v>0.66968866369840596</c:v>
                </c:pt>
                <c:pt idx="6698">
                  <c:v>0.66978866200566201</c:v>
                </c:pt>
                <c:pt idx="6699">
                  <c:v>0.66988866031291905</c:v>
                </c:pt>
                <c:pt idx="6700">
                  <c:v>0.66998865862017598</c:v>
                </c:pt>
                <c:pt idx="6701">
                  <c:v>0.67008865692743302</c:v>
                </c:pt>
                <c:pt idx="6702">
                  <c:v>0.67018865523468896</c:v>
                </c:pt>
                <c:pt idx="6703">
                  <c:v>0.670288653541946</c:v>
                </c:pt>
                <c:pt idx="6704">
                  <c:v>0.67038865184920304</c:v>
                </c:pt>
                <c:pt idx="6705">
                  <c:v>0.67048865015645998</c:v>
                </c:pt>
                <c:pt idx="6706">
                  <c:v>0.67058864846371602</c:v>
                </c:pt>
                <c:pt idx="6707">
                  <c:v>0.67068864677097295</c:v>
                </c:pt>
                <c:pt idx="6708">
                  <c:v>0.67078864507822999</c:v>
                </c:pt>
                <c:pt idx="6709">
                  <c:v>0.67088864338548704</c:v>
                </c:pt>
                <c:pt idx="6710">
                  <c:v>0.67098864169274297</c:v>
                </c:pt>
                <c:pt idx="6711">
                  <c:v>0.67108864000000001</c:v>
                </c:pt>
                <c:pt idx="6712">
                  <c:v>0.67118863830725695</c:v>
                </c:pt>
                <c:pt idx="6713">
                  <c:v>0.67128863661451399</c:v>
                </c:pt>
                <c:pt idx="6714">
                  <c:v>0.67138863492177003</c:v>
                </c:pt>
                <c:pt idx="6715">
                  <c:v>0.67148863322902697</c:v>
                </c:pt>
                <c:pt idx="6716">
                  <c:v>0.67158863153628401</c:v>
                </c:pt>
                <c:pt idx="6717">
                  <c:v>0.67168862984354105</c:v>
                </c:pt>
                <c:pt idx="6718">
                  <c:v>0.67178862815079698</c:v>
                </c:pt>
                <c:pt idx="6719">
                  <c:v>0.67188862645805403</c:v>
                </c:pt>
                <c:pt idx="6720">
                  <c:v>0.67198862476531096</c:v>
                </c:pt>
                <c:pt idx="6721">
                  <c:v>0.672088623072567</c:v>
                </c:pt>
                <c:pt idx="6722">
                  <c:v>0.67218862137982405</c:v>
                </c:pt>
                <c:pt idx="6723">
                  <c:v>0.67228861968708098</c:v>
                </c:pt>
                <c:pt idx="6724">
                  <c:v>0.67238861799433802</c:v>
                </c:pt>
                <c:pt idx="6725">
                  <c:v>0.67248861630159495</c:v>
                </c:pt>
                <c:pt idx="6726">
                  <c:v>0.672588614608851</c:v>
                </c:pt>
                <c:pt idx="6727">
                  <c:v>0.67268861291610804</c:v>
                </c:pt>
                <c:pt idx="6728">
                  <c:v>0.67278861122336497</c:v>
                </c:pt>
                <c:pt idx="6729">
                  <c:v>0.67288860953062102</c:v>
                </c:pt>
                <c:pt idx="6730">
                  <c:v>0.67298860783787795</c:v>
                </c:pt>
                <c:pt idx="6731">
                  <c:v>0.67308860614513499</c:v>
                </c:pt>
                <c:pt idx="6732">
                  <c:v>0.67318860445239204</c:v>
                </c:pt>
                <c:pt idx="6733">
                  <c:v>0.67328860275964797</c:v>
                </c:pt>
                <c:pt idx="6734">
                  <c:v>0.67338860106690501</c:v>
                </c:pt>
                <c:pt idx="6735">
                  <c:v>0.67348859937416194</c:v>
                </c:pt>
                <c:pt idx="6736">
                  <c:v>0.67358859768141899</c:v>
                </c:pt>
                <c:pt idx="6737">
                  <c:v>0.67368859598867503</c:v>
                </c:pt>
                <c:pt idx="6738">
                  <c:v>0.67378859429593196</c:v>
                </c:pt>
                <c:pt idx="6739">
                  <c:v>0.67388859260318901</c:v>
                </c:pt>
                <c:pt idx="6740">
                  <c:v>0.67398859091044605</c:v>
                </c:pt>
                <c:pt idx="6741">
                  <c:v>0.67408858921770198</c:v>
                </c:pt>
                <c:pt idx="6742">
                  <c:v>0.67418858752495903</c:v>
                </c:pt>
                <c:pt idx="6743">
                  <c:v>0.67428858583221596</c:v>
                </c:pt>
                <c:pt idx="6744">
                  <c:v>0.674388584139472</c:v>
                </c:pt>
                <c:pt idx="6745">
                  <c:v>0.67448858244672905</c:v>
                </c:pt>
                <c:pt idx="6746">
                  <c:v>0.67458858075398598</c:v>
                </c:pt>
                <c:pt idx="6747">
                  <c:v>0.67468857906124302</c:v>
                </c:pt>
                <c:pt idx="6748">
                  <c:v>0.67478857736849995</c:v>
                </c:pt>
                <c:pt idx="6749">
                  <c:v>0.674888575675756</c:v>
                </c:pt>
                <c:pt idx="6750">
                  <c:v>0.67498857398301304</c:v>
                </c:pt>
                <c:pt idx="6751">
                  <c:v>0.67508857229026997</c:v>
                </c:pt>
                <c:pt idx="6752">
                  <c:v>0.67518857059752602</c:v>
                </c:pt>
                <c:pt idx="6753">
                  <c:v>0.67528856890478295</c:v>
                </c:pt>
                <c:pt idx="6754">
                  <c:v>0.67538856721203999</c:v>
                </c:pt>
                <c:pt idx="6755">
                  <c:v>0.67548856551929704</c:v>
                </c:pt>
                <c:pt idx="6756">
                  <c:v>0.67558856382655297</c:v>
                </c:pt>
                <c:pt idx="6757">
                  <c:v>0.67568856213381001</c:v>
                </c:pt>
                <c:pt idx="6758">
                  <c:v>0.67578856044106705</c:v>
                </c:pt>
                <c:pt idx="6759">
                  <c:v>0.67588855874832399</c:v>
                </c:pt>
                <c:pt idx="6760">
                  <c:v>0.67598855705558003</c:v>
                </c:pt>
                <c:pt idx="6761">
                  <c:v>0.67608855536283696</c:v>
                </c:pt>
                <c:pt idx="6762">
                  <c:v>0.67618855367009401</c:v>
                </c:pt>
                <c:pt idx="6763">
                  <c:v>0.67628855197735105</c:v>
                </c:pt>
                <c:pt idx="6764">
                  <c:v>0.67638855028460698</c:v>
                </c:pt>
                <c:pt idx="6765">
                  <c:v>0.67648854859186403</c:v>
                </c:pt>
                <c:pt idx="6766">
                  <c:v>0.67658854689912096</c:v>
                </c:pt>
                <c:pt idx="6767">
                  <c:v>0.676688545206378</c:v>
                </c:pt>
                <c:pt idx="6768">
                  <c:v>0.67678854351363404</c:v>
                </c:pt>
                <c:pt idx="6769">
                  <c:v>0.67688854182089098</c:v>
                </c:pt>
                <c:pt idx="6770">
                  <c:v>0.67698854012814802</c:v>
                </c:pt>
                <c:pt idx="6771">
                  <c:v>0.67708853843540495</c:v>
                </c:pt>
                <c:pt idx="6772">
                  <c:v>0.677188536742661</c:v>
                </c:pt>
                <c:pt idx="6773">
                  <c:v>0.67728853504991804</c:v>
                </c:pt>
                <c:pt idx="6774">
                  <c:v>0.67738853335717497</c:v>
                </c:pt>
                <c:pt idx="6775">
                  <c:v>0.67748853166443201</c:v>
                </c:pt>
                <c:pt idx="6776">
                  <c:v>0.67758852997168795</c:v>
                </c:pt>
                <c:pt idx="6777">
                  <c:v>0.67768852827894499</c:v>
                </c:pt>
                <c:pt idx="6778">
                  <c:v>0.67778852658620203</c:v>
                </c:pt>
                <c:pt idx="6779">
                  <c:v>0.67788852489345897</c:v>
                </c:pt>
                <c:pt idx="6780">
                  <c:v>0.67798852320071501</c:v>
                </c:pt>
                <c:pt idx="6781">
                  <c:v>0.67808852150797205</c:v>
                </c:pt>
                <c:pt idx="6782">
                  <c:v>0.67818851981522899</c:v>
                </c:pt>
                <c:pt idx="6783">
                  <c:v>0.67828851812248503</c:v>
                </c:pt>
                <c:pt idx="6784">
                  <c:v>0.67838851642974196</c:v>
                </c:pt>
                <c:pt idx="6785">
                  <c:v>0.678488514736999</c:v>
                </c:pt>
                <c:pt idx="6786">
                  <c:v>0.67858851304425605</c:v>
                </c:pt>
                <c:pt idx="6787">
                  <c:v>0.67868851135151198</c:v>
                </c:pt>
                <c:pt idx="6788">
                  <c:v>0.67878850965876902</c:v>
                </c:pt>
                <c:pt idx="6789">
                  <c:v>0.67888850796602596</c:v>
                </c:pt>
                <c:pt idx="6790">
                  <c:v>0.678988506273283</c:v>
                </c:pt>
                <c:pt idx="6791">
                  <c:v>0.67908850458053904</c:v>
                </c:pt>
                <c:pt idx="6792">
                  <c:v>0.67918850288779598</c:v>
                </c:pt>
                <c:pt idx="6793">
                  <c:v>0.67928850119505302</c:v>
                </c:pt>
                <c:pt idx="6794">
                  <c:v>0.67938849950230995</c:v>
                </c:pt>
                <c:pt idx="6795">
                  <c:v>0.67948849780956599</c:v>
                </c:pt>
                <c:pt idx="6796">
                  <c:v>0.67958849611682304</c:v>
                </c:pt>
                <c:pt idx="6797">
                  <c:v>0.67968849442407997</c:v>
                </c:pt>
                <c:pt idx="6798">
                  <c:v>0.67978849273133701</c:v>
                </c:pt>
                <c:pt idx="6799">
                  <c:v>0.67988849103859295</c:v>
                </c:pt>
                <c:pt idx="6800">
                  <c:v>0.67998848934584999</c:v>
                </c:pt>
                <c:pt idx="6801">
                  <c:v>0.68008848765310703</c:v>
                </c:pt>
                <c:pt idx="6802">
                  <c:v>0.68018848596036396</c:v>
                </c:pt>
                <c:pt idx="6803">
                  <c:v>0.68028848426762001</c:v>
                </c:pt>
                <c:pt idx="6804">
                  <c:v>0.68038848257487705</c:v>
                </c:pt>
                <c:pt idx="6805">
                  <c:v>0.68048848088213398</c:v>
                </c:pt>
                <c:pt idx="6806">
                  <c:v>0.68058847918939103</c:v>
                </c:pt>
                <c:pt idx="6807">
                  <c:v>0.68068847749664696</c:v>
                </c:pt>
                <c:pt idx="6808">
                  <c:v>0.680788475803904</c:v>
                </c:pt>
                <c:pt idx="6809">
                  <c:v>0.68088847411116105</c:v>
                </c:pt>
                <c:pt idx="6810">
                  <c:v>0.68098847241841798</c:v>
                </c:pt>
                <c:pt idx="6811">
                  <c:v>0.68108847072567402</c:v>
                </c:pt>
                <c:pt idx="6812">
                  <c:v>0.68118846903293095</c:v>
                </c:pt>
                <c:pt idx="6813">
                  <c:v>0.681288467340188</c:v>
                </c:pt>
                <c:pt idx="6814">
                  <c:v>0.68138846564744404</c:v>
                </c:pt>
                <c:pt idx="6815">
                  <c:v>0.68148846395470097</c:v>
                </c:pt>
                <c:pt idx="6816">
                  <c:v>0.68158846226195802</c:v>
                </c:pt>
                <c:pt idx="6817">
                  <c:v>0.68168846056921495</c:v>
                </c:pt>
                <c:pt idx="6818">
                  <c:v>0.68178845887647199</c:v>
                </c:pt>
                <c:pt idx="6819">
                  <c:v>0.68188845718372804</c:v>
                </c:pt>
                <c:pt idx="6820">
                  <c:v>0.68198845549098497</c:v>
                </c:pt>
                <c:pt idx="6821">
                  <c:v>0.68208845379824201</c:v>
                </c:pt>
                <c:pt idx="6822">
                  <c:v>0.68218845210549905</c:v>
                </c:pt>
                <c:pt idx="6823">
                  <c:v>0.68228845041275499</c:v>
                </c:pt>
                <c:pt idx="6824">
                  <c:v>0.68238844872001203</c:v>
                </c:pt>
                <c:pt idx="6825">
                  <c:v>0.68248844702726896</c:v>
                </c:pt>
                <c:pt idx="6826">
                  <c:v>0.68258844533452501</c:v>
                </c:pt>
                <c:pt idx="6827">
                  <c:v>0.68268844364178205</c:v>
                </c:pt>
                <c:pt idx="6828">
                  <c:v>0.68278844194903898</c:v>
                </c:pt>
                <c:pt idx="6829">
                  <c:v>0.68288844025629603</c:v>
                </c:pt>
                <c:pt idx="6830">
                  <c:v>0.68298843856355196</c:v>
                </c:pt>
                <c:pt idx="6831">
                  <c:v>0.683088436870809</c:v>
                </c:pt>
                <c:pt idx="6832">
                  <c:v>0.68318843517806604</c:v>
                </c:pt>
                <c:pt idx="6833">
                  <c:v>0.68328843348532298</c:v>
                </c:pt>
                <c:pt idx="6834">
                  <c:v>0.68338843179257902</c:v>
                </c:pt>
                <c:pt idx="6835">
                  <c:v>0.68348843009983595</c:v>
                </c:pt>
                <c:pt idx="6836">
                  <c:v>0.683588428407093</c:v>
                </c:pt>
                <c:pt idx="6837">
                  <c:v>0.68368842671435004</c:v>
                </c:pt>
                <c:pt idx="6838">
                  <c:v>0.68378842502160597</c:v>
                </c:pt>
                <c:pt idx="6839">
                  <c:v>0.68388842332886302</c:v>
                </c:pt>
                <c:pt idx="6840">
                  <c:v>0.68398842163611995</c:v>
                </c:pt>
                <c:pt idx="6841">
                  <c:v>0.68408841994337699</c:v>
                </c:pt>
                <c:pt idx="6842">
                  <c:v>0.68418841825063303</c:v>
                </c:pt>
                <c:pt idx="6843">
                  <c:v>0.68428841655788997</c:v>
                </c:pt>
                <c:pt idx="6844">
                  <c:v>0.68438841486514701</c:v>
                </c:pt>
                <c:pt idx="6845">
                  <c:v>0.68448841317240405</c:v>
                </c:pt>
                <c:pt idx="6846">
                  <c:v>0.68458841147965999</c:v>
                </c:pt>
                <c:pt idx="6847">
                  <c:v>0.68468840978691703</c:v>
                </c:pt>
                <c:pt idx="6848">
                  <c:v>0.68478840809417396</c:v>
                </c:pt>
                <c:pt idx="6849">
                  <c:v>0.684888406401431</c:v>
                </c:pt>
                <c:pt idx="6850">
                  <c:v>0.68498840470868705</c:v>
                </c:pt>
                <c:pt idx="6851">
                  <c:v>0.68508840301594398</c:v>
                </c:pt>
                <c:pt idx="6852">
                  <c:v>0.68518840132320102</c:v>
                </c:pt>
                <c:pt idx="6853">
                  <c:v>0.68528839963045696</c:v>
                </c:pt>
                <c:pt idx="6854">
                  <c:v>0.685388397937714</c:v>
                </c:pt>
                <c:pt idx="6855">
                  <c:v>0.68548839624497104</c:v>
                </c:pt>
                <c:pt idx="6856">
                  <c:v>0.68558839455222798</c:v>
                </c:pt>
                <c:pt idx="6857">
                  <c:v>0.68568839285948402</c:v>
                </c:pt>
                <c:pt idx="6858">
                  <c:v>0.68578839116674095</c:v>
                </c:pt>
                <c:pt idx="6859">
                  <c:v>0.68588838947399799</c:v>
                </c:pt>
                <c:pt idx="6860">
                  <c:v>0.68598838778125504</c:v>
                </c:pt>
                <c:pt idx="6861">
                  <c:v>0.68608838608851097</c:v>
                </c:pt>
                <c:pt idx="6862">
                  <c:v>0.68618838439576801</c:v>
                </c:pt>
                <c:pt idx="6863">
                  <c:v>0.68628838270302495</c:v>
                </c:pt>
                <c:pt idx="6864">
                  <c:v>0.68638838101028199</c:v>
                </c:pt>
                <c:pt idx="6865">
                  <c:v>0.68648837931753803</c:v>
                </c:pt>
                <c:pt idx="6866">
                  <c:v>0.68658837762479497</c:v>
                </c:pt>
                <c:pt idx="6867">
                  <c:v>0.68668837593205201</c:v>
                </c:pt>
                <c:pt idx="6868">
                  <c:v>0.68678837423930905</c:v>
                </c:pt>
                <c:pt idx="6869">
                  <c:v>0.68688837254656498</c:v>
                </c:pt>
                <c:pt idx="6870">
                  <c:v>0.68698837085382203</c:v>
                </c:pt>
                <c:pt idx="6871">
                  <c:v>0.68708836916107896</c:v>
                </c:pt>
                <c:pt idx="6872">
                  <c:v>0.687188367468336</c:v>
                </c:pt>
                <c:pt idx="6873">
                  <c:v>0.68728836577559205</c:v>
                </c:pt>
                <c:pt idx="6874">
                  <c:v>0.68738836408284898</c:v>
                </c:pt>
                <c:pt idx="6875">
                  <c:v>0.68748836239010602</c:v>
                </c:pt>
                <c:pt idx="6876">
                  <c:v>0.68758836069736295</c:v>
                </c:pt>
                <c:pt idx="6877">
                  <c:v>0.687688359004619</c:v>
                </c:pt>
                <c:pt idx="6878">
                  <c:v>0.68778835731187604</c:v>
                </c:pt>
                <c:pt idx="6879">
                  <c:v>0.68788835561913297</c:v>
                </c:pt>
                <c:pt idx="6880">
                  <c:v>0.68798835392638902</c:v>
                </c:pt>
                <c:pt idx="6881">
                  <c:v>0.68808835223364595</c:v>
                </c:pt>
                <c:pt idx="6882">
                  <c:v>0.68818835054090299</c:v>
                </c:pt>
                <c:pt idx="6883">
                  <c:v>0.68828834884816004</c:v>
                </c:pt>
                <c:pt idx="6884">
                  <c:v>0.68838834715541697</c:v>
                </c:pt>
                <c:pt idx="6885">
                  <c:v>0.68848834546267301</c:v>
                </c:pt>
                <c:pt idx="6886">
                  <c:v>0.68858834376992994</c:v>
                </c:pt>
                <c:pt idx="6887">
                  <c:v>0.68868834207718699</c:v>
                </c:pt>
                <c:pt idx="6888">
                  <c:v>0.68878834038444303</c:v>
                </c:pt>
                <c:pt idx="6889">
                  <c:v>0.68888833869169996</c:v>
                </c:pt>
                <c:pt idx="6890">
                  <c:v>0.68898833699895701</c:v>
                </c:pt>
                <c:pt idx="6891">
                  <c:v>0.68908833530621405</c:v>
                </c:pt>
                <c:pt idx="6892">
                  <c:v>0.68918833361346998</c:v>
                </c:pt>
                <c:pt idx="6893">
                  <c:v>0.68928833192072703</c:v>
                </c:pt>
                <c:pt idx="6894">
                  <c:v>0.68938833022798396</c:v>
                </c:pt>
                <c:pt idx="6895">
                  <c:v>0.689488328535241</c:v>
                </c:pt>
                <c:pt idx="6896">
                  <c:v>0.68958832684249705</c:v>
                </c:pt>
                <c:pt idx="6897">
                  <c:v>0.68968832514975398</c:v>
                </c:pt>
                <c:pt idx="6898">
                  <c:v>0.68978832345701102</c:v>
                </c:pt>
                <c:pt idx="6899">
                  <c:v>0.68988832176426795</c:v>
                </c:pt>
                <c:pt idx="6900">
                  <c:v>0.689988320071524</c:v>
                </c:pt>
                <c:pt idx="6901">
                  <c:v>0.69008831837878104</c:v>
                </c:pt>
                <c:pt idx="6902">
                  <c:v>0.69018831668603797</c:v>
                </c:pt>
                <c:pt idx="6903">
                  <c:v>0.69028831499329502</c:v>
                </c:pt>
                <c:pt idx="6904">
                  <c:v>0.69038831330055095</c:v>
                </c:pt>
                <c:pt idx="6905">
                  <c:v>0.69048831160780799</c:v>
                </c:pt>
                <c:pt idx="6906">
                  <c:v>0.69058830991506504</c:v>
                </c:pt>
                <c:pt idx="6907">
                  <c:v>0.69068830822232197</c:v>
                </c:pt>
                <c:pt idx="6908">
                  <c:v>0.69078830652957801</c:v>
                </c:pt>
                <c:pt idx="6909">
                  <c:v>0.69088830483683505</c:v>
                </c:pt>
                <c:pt idx="6910">
                  <c:v>0.69098830314409199</c:v>
                </c:pt>
                <c:pt idx="6911">
                  <c:v>0.69108830145134903</c:v>
                </c:pt>
                <c:pt idx="6912">
                  <c:v>0.69118829975860496</c:v>
                </c:pt>
                <c:pt idx="6913">
                  <c:v>0.69128829806586201</c:v>
                </c:pt>
                <c:pt idx="6914">
                  <c:v>0.69138829637311905</c:v>
                </c:pt>
                <c:pt idx="6915">
                  <c:v>0.69148829468037598</c:v>
                </c:pt>
                <c:pt idx="6916">
                  <c:v>0.69158829298763203</c:v>
                </c:pt>
                <c:pt idx="6917">
                  <c:v>0.69168829129488896</c:v>
                </c:pt>
                <c:pt idx="6918">
                  <c:v>0.691788289602146</c:v>
                </c:pt>
                <c:pt idx="6919">
                  <c:v>0.69188828790940204</c:v>
                </c:pt>
                <c:pt idx="6920">
                  <c:v>0.69198828621665898</c:v>
                </c:pt>
                <c:pt idx="6921">
                  <c:v>0.69208828452391602</c:v>
                </c:pt>
                <c:pt idx="6922">
                  <c:v>0.69218828283117295</c:v>
                </c:pt>
                <c:pt idx="6923">
                  <c:v>0.692288281138429</c:v>
                </c:pt>
                <c:pt idx="6924">
                  <c:v>0.69238827944568604</c:v>
                </c:pt>
                <c:pt idx="6925">
                  <c:v>0.69248827775294297</c:v>
                </c:pt>
                <c:pt idx="6926">
                  <c:v>0.69258827606020001</c:v>
                </c:pt>
                <c:pt idx="6927">
                  <c:v>0.69268827436745695</c:v>
                </c:pt>
                <c:pt idx="6928">
                  <c:v>0.69278827267471299</c:v>
                </c:pt>
                <c:pt idx="6929">
                  <c:v>0.69288827098197003</c:v>
                </c:pt>
                <c:pt idx="6930">
                  <c:v>0.69298826928922697</c:v>
                </c:pt>
                <c:pt idx="6931">
                  <c:v>0.69308826759648301</c:v>
                </c:pt>
                <c:pt idx="6932">
                  <c:v>0.69318826590374005</c:v>
                </c:pt>
                <c:pt idx="6933">
                  <c:v>0.69328826421099699</c:v>
                </c:pt>
                <c:pt idx="6934">
                  <c:v>0.69338826251825403</c:v>
                </c:pt>
                <c:pt idx="6935">
                  <c:v>0.69348826082550996</c:v>
                </c:pt>
                <c:pt idx="6936">
                  <c:v>0.693588259132767</c:v>
                </c:pt>
                <c:pt idx="6937">
                  <c:v>0.69368825744002405</c:v>
                </c:pt>
                <c:pt idx="6938">
                  <c:v>0.69378825574728098</c:v>
                </c:pt>
                <c:pt idx="6939">
                  <c:v>0.69388825405453702</c:v>
                </c:pt>
                <c:pt idx="6940">
                  <c:v>0.69398825236179396</c:v>
                </c:pt>
                <c:pt idx="6941">
                  <c:v>0.694088250669051</c:v>
                </c:pt>
                <c:pt idx="6942">
                  <c:v>0.69418824897630804</c:v>
                </c:pt>
                <c:pt idx="6943">
                  <c:v>0.69428824728356398</c:v>
                </c:pt>
                <c:pt idx="6944">
                  <c:v>0.69438824559082102</c:v>
                </c:pt>
                <c:pt idx="6945">
                  <c:v>0.69448824389807795</c:v>
                </c:pt>
                <c:pt idx="6946">
                  <c:v>0.69458824220533499</c:v>
                </c:pt>
                <c:pt idx="6947">
                  <c:v>0.69468824051259104</c:v>
                </c:pt>
                <c:pt idx="6948">
                  <c:v>0.69478823881984797</c:v>
                </c:pt>
                <c:pt idx="6949">
                  <c:v>0.69488823712710501</c:v>
                </c:pt>
                <c:pt idx="6950">
                  <c:v>0.69498823543436195</c:v>
                </c:pt>
                <c:pt idx="6951">
                  <c:v>0.69508823374161799</c:v>
                </c:pt>
                <c:pt idx="6952">
                  <c:v>0.69518823204887503</c:v>
                </c:pt>
                <c:pt idx="6953">
                  <c:v>0.69528823035613196</c:v>
                </c:pt>
                <c:pt idx="6954">
                  <c:v>0.69538822866338801</c:v>
                </c:pt>
                <c:pt idx="6955">
                  <c:v>0.69548822697064505</c:v>
                </c:pt>
                <c:pt idx="6956">
                  <c:v>0.69558822527790198</c:v>
                </c:pt>
                <c:pt idx="6957">
                  <c:v>0.69568822358515903</c:v>
                </c:pt>
                <c:pt idx="6958">
                  <c:v>0.69578822189241596</c:v>
                </c:pt>
                <c:pt idx="6959">
                  <c:v>0.695888220199672</c:v>
                </c:pt>
                <c:pt idx="6960">
                  <c:v>0.69598821850692905</c:v>
                </c:pt>
                <c:pt idx="6961">
                  <c:v>0.69608821681418598</c:v>
                </c:pt>
                <c:pt idx="6962">
                  <c:v>0.69618821512144202</c:v>
                </c:pt>
                <c:pt idx="6963">
                  <c:v>0.69628821342869895</c:v>
                </c:pt>
                <c:pt idx="6964">
                  <c:v>0.696388211735956</c:v>
                </c:pt>
                <c:pt idx="6965">
                  <c:v>0.69648821004321304</c:v>
                </c:pt>
                <c:pt idx="6966">
                  <c:v>0.69658820835046897</c:v>
                </c:pt>
                <c:pt idx="6967">
                  <c:v>0.69668820665772602</c:v>
                </c:pt>
                <c:pt idx="6968">
                  <c:v>0.69678820496498295</c:v>
                </c:pt>
                <c:pt idx="6969">
                  <c:v>0.69688820327223999</c:v>
                </c:pt>
                <c:pt idx="6970">
                  <c:v>0.69698820157949604</c:v>
                </c:pt>
                <c:pt idx="6971">
                  <c:v>0.69708819988675297</c:v>
                </c:pt>
                <c:pt idx="6972">
                  <c:v>0.69718819819401001</c:v>
                </c:pt>
                <c:pt idx="6973">
                  <c:v>0.69728819650126705</c:v>
                </c:pt>
                <c:pt idx="6974">
                  <c:v>0.69738819480852299</c:v>
                </c:pt>
                <c:pt idx="6975">
                  <c:v>0.69748819311578003</c:v>
                </c:pt>
                <c:pt idx="6976">
                  <c:v>0.69758819142303696</c:v>
                </c:pt>
                <c:pt idx="6977">
                  <c:v>0.69768818973029401</c:v>
                </c:pt>
                <c:pt idx="6978">
                  <c:v>0.69778818803755005</c:v>
                </c:pt>
                <c:pt idx="6979">
                  <c:v>0.69788818634480698</c:v>
                </c:pt>
                <c:pt idx="6980">
                  <c:v>0.69798818465206403</c:v>
                </c:pt>
                <c:pt idx="6981">
                  <c:v>0.69808818295932096</c:v>
                </c:pt>
                <c:pt idx="6982">
                  <c:v>0.698188181266577</c:v>
                </c:pt>
                <c:pt idx="6983">
                  <c:v>0.69828817957383404</c:v>
                </c:pt>
                <c:pt idx="6984">
                  <c:v>0.69838817788109098</c:v>
                </c:pt>
                <c:pt idx="6985">
                  <c:v>0.69848817618834802</c:v>
                </c:pt>
                <c:pt idx="6986">
                  <c:v>0.69858817449560395</c:v>
                </c:pt>
                <c:pt idx="6987">
                  <c:v>0.698688172802861</c:v>
                </c:pt>
                <c:pt idx="6988">
                  <c:v>0.69878817111011804</c:v>
                </c:pt>
                <c:pt idx="6989">
                  <c:v>0.69888816941737397</c:v>
                </c:pt>
                <c:pt idx="6990">
                  <c:v>0.69898816772463102</c:v>
                </c:pt>
                <c:pt idx="6991">
                  <c:v>0.69908816603188795</c:v>
                </c:pt>
                <c:pt idx="6992">
                  <c:v>0.69918816433914499</c:v>
                </c:pt>
                <c:pt idx="6993">
                  <c:v>0.69928816264640103</c:v>
                </c:pt>
                <c:pt idx="6994">
                  <c:v>0.69938816095365797</c:v>
                </c:pt>
                <c:pt idx="6995">
                  <c:v>0.69948815926091501</c:v>
                </c:pt>
                <c:pt idx="6996">
                  <c:v>0.69958815756817205</c:v>
                </c:pt>
                <c:pt idx="6997">
                  <c:v>0.69968815587542799</c:v>
                </c:pt>
                <c:pt idx="6998">
                  <c:v>0.69978815418268503</c:v>
                </c:pt>
                <c:pt idx="6999">
                  <c:v>0.69988815248994196</c:v>
                </c:pt>
                <c:pt idx="7000">
                  <c:v>0.699988150797199</c:v>
                </c:pt>
                <c:pt idx="7001">
                  <c:v>0.70008814910445505</c:v>
                </c:pt>
                <c:pt idx="7002">
                  <c:v>0.70018814741171198</c:v>
                </c:pt>
                <c:pt idx="7003">
                  <c:v>0.70028814571896902</c:v>
                </c:pt>
                <c:pt idx="7004">
                  <c:v>0.70038814402622596</c:v>
                </c:pt>
                <c:pt idx="7005">
                  <c:v>0.700488142333482</c:v>
                </c:pt>
                <c:pt idx="7006">
                  <c:v>0.70058814064073904</c:v>
                </c:pt>
                <c:pt idx="7007">
                  <c:v>0.70068813894799598</c:v>
                </c:pt>
                <c:pt idx="7008">
                  <c:v>0.70078813725525302</c:v>
                </c:pt>
                <c:pt idx="7009">
                  <c:v>0.70088813556250895</c:v>
                </c:pt>
                <c:pt idx="7010">
                  <c:v>0.70098813386976599</c:v>
                </c:pt>
                <c:pt idx="7011">
                  <c:v>0.70108813217702304</c:v>
                </c:pt>
                <c:pt idx="7012">
                  <c:v>0.70118813048427997</c:v>
                </c:pt>
                <c:pt idx="7013">
                  <c:v>0.70128812879153601</c:v>
                </c:pt>
                <c:pt idx="7014">
                  <c:v>0.70138812709879295</c:v>
                </c:pt>
                <c:pt idx="7015">
                  <c:v>0.70148812540604999</c:v>
                </c:pt>
                <c:pt idx="7016">
                  <c:v>0.70158812371330603</c:v>
                </c:pt>
                <c:pt idx="7017">
                  <c:v>0.70168812202056297</c:v>
                </c:pt>
                <c:pt idx="7018">
                  <c:v>0.70178812032782001</c:v>
                </c:pt>
                <c:pt idx="7019">
                  <c:v>0.70188811863507705</c:v>
                </c:pt>
                <c:pt idx="7020">
                  <c:v>0.70198811694233398</c:v>
                </c:pt>
                <c:pt idx="7021">
                  <c:v>0.70208811524959003</c:v>
                </c:pt>
                <c:pt idx="7022">
                  <c:v>0.70218811355684696</c:v>
                </c:pt>
                <c:pt idx="7023">
                  <c:v>0.702288111864104</c:v>
                </c:pt>
                <c:pt idx="7024">
                  <c:v>0.70238811017136005</c:v>
                </c:pt>
                <c:pt idx="7025">
                  <c:v>0.70248810847861698</c:v>
                </c:pt>
                <c:pt idx="7026">
                  <c:v>0.70258810678587402</c:v>
                </c:pt>
                <c:pt idx="7027">
                  <c:v>0.70268810509313095</c:v>
                </c:pt>
                <c:pt idx="7028">
                  <c:v>0.702788103400387</c:v>
                </c:pt>
                <c:pt idx="7029">
                  <c:v>0.70288810170764404</c:v>
                </c:pt>
                <c:pt idx="7030">
                  <c:v>0.70298810001490097</c:v>
                </c:pt>
                <c:pt idx="7031">
                  <c:v>0.70308809832215802</c:v>
                </c:pt>
                <c:pt idx="7032">
                  <c:v>0.70318809662941395</c:v>
                </c:pt>
                <c:pt idx="7033">
                  <c:v>0.70328809493667099</c:v>
                </c:pt>
                <c:pt idx="7034">
                  <c:v>0.70338809324392804</c:v>
                </c:pt>
                <c:pt idx="7035">
                  <c:v>0.70348809155118497</c:v>
                </c:pt>
                <c:pt idx="7036">
                  <c:v>0.70358808985844101</c:v>
                </c:pt>
                <c:pt idx="7037">
                  <c:v>0.70368808816569794</c:v>
                </c:pt>
                <c:pt idx="7038">
                  <c:v>0.70378808647295499</c:v>
                </c:pt>
                <c:pt idx="7039">
                  <c:v>0.70388808478021203</c:v>
                </c:pt>
                <c:pt idx="7040">
                  <c:v>0.70398808308746796</c:v>
                </c:pt>
                <c:pt idx="7041">
                  <c:v>0.70408808139472501</c:v>
                </c:pt>
                <c:pt idx="7042">
                  <c:v>0.70418807970198205</c:v>
                </c:pt>
                <c:pt idx="7043">
                  <c:v>0.70428807800923898</c:v>
                </c:pt>
                <c:pt idx="7044">
                  <c:v>0.70438807631649503</c:v>
                </c:pt>
                <c:pt idx="7045">
                  <c:v>0.70448807462375196</c:v>
                </c:pt>
                <c:pt idx="7046">
                  <c:v>0.704588072931009</c:v>
                </c:pt>
                <c:pt idx="7047">
                  <c:v>0.70468807123826505</c:v>
                </c:pt>
                <c:pt idx="7048">
                  <c:v>0.70478806954552198</c:v>
                </c:pt>
                <c:pt idx="7049">
                  <c:v>0.70488806785277902</c:v>
                </c:pt>
                <c:pt idx="7050">
                  <c:v>0.70498806616003595</c:v>
                </c:pt>
                <c:pt idx="7051">
                  <c:v>0.705088064467293</c:v>
                </c:pt>
                <c:pt idx="7052">
                  <c:v>0.70518806277454904</c:v>
                </c:pt>
                <c:pt idx="7053">
                  <c:v>0.70528806108180597</c:v>
                </c:pt>
                <c:pt idx="7054">
                  <c:v>0.70538805938906302</c:v>
                </c:pt>
                <c:pt idx="7055">
                  <c:v>0.70548805769631995</c:v>
                </c:pt>
                <c:pt idx="7056">
                  <c:v>0.70558805600357599</c:v>
                </c:pt>
                <c:pt idx="7057">
                  <c:v>0.70568805431083304</c:v>
                </c:pt>
                <c:pt idx="7058">
                  <c:v>0.70578805261808997</c:v>
                </c:pt>
                <c:pt idx="7059">
                  <c:v>0.70588805092534601</c:v>
                </c:pt>
                <c:pt idx="7060">
                  <c:v>0.70598804923260305</c:v>
                </c:pt>
                <c:pt idx="7061">
                  <c:v>0.70608804753985999</c:v>
                </c:pt>
                <c:pt idx="7062">
                  <c:v>0.70618804584711703</c:v>
                </c:pt>
                <c:pt idx="7063">
                  <c:v>0.70628804415437296</c:v>
                </c:pt>
                <c:pt idx="7064">
                  <c:v>0.70638804246163001</c:v>
                </c:pt>
                <c:pt idx="7065">
                  <c:v>0.70648804076888705</c:v>
                </c:pt>
                <c:pt idx="7066">
                  <c:v>0.70658803907614398</c:v>
                </c:pt>
                <c:pt idx="7067">
                  <c:v>0.70668803738340003</c:v>
                </c:pt>
                <c:pt idx="7068">
                  <c:v>0.70678803569065696</c:v>
                </c:pt>
                <c:pt idx="7069">
                  <c:v>0.706888033997914</c:v>
                </c:pt>
                <c:pt idx="7070">
                  <c:v>0.70698803230517104</c:v>
                </c:pt>
                <c:pt idx="7071">
                  <c:v>0.70708803061242698</c:v>
                </c:pt>
                <c:pt idx="7072">
                  <c:v>0.70718802891968402</c:v>
                </c:pt>
                <c:pt idx="7073">
                  <c:v>0.70728802722694095</c:v>
                </c:pt>
                <c:pt idx="7074">
                  <c:v>0.707388025534198</c:v>
                </c:pt>
                <c:pt idx="7075">
                  <c:v>0.70748802384145404</c:v>
                </c:pt>
                <c:pt idx="7076">
                  <c:v>0.70758802214871097</c:v>
                </c:pt>
                <c:pt idx="7077">
                  <c:v>0.70768802045596801</c:v>
                </c:pt>
                <c:pt idx="7078">
                  <c:v>0.70778801876322495</c:v>
                </c:pt>
                <c:pt idx="7079">
                  <c:v>0.70788801707048099</c:v>
                </c:pt>
                <c:pt idx="7080">
                  <c:v>0.70798801537773803</c:v>
                </c:pt>
                <c:pt idx="7081">
                  <c:v>0.70808801368499497</c:v>
                </c:pt>
                <c:pt idx="7082">
                  <c:v>0.70818801199225201</c:v>
                </c:pt>
                <c:pt idx="7083">
                  <c:v>0.70828801029950805</c:v>
                </c:pt>
                <c:pt idx="7084">
                  <c:v>0.70838800860676499</c:v>
                </c:pt>
                <c:pt idx="7085">
                  <c:v>0.70848800691402203</c:v>
                </c:pt>
                <c:pt idx="7086">
                  <c:v>0.70858800522127896</c:v>
                </c:pt>
                <c:pt idx="7087">
                  <c:v>0.708688003528535</c:v>
                </c:pt>
                <c:pt idx="7088">
                  <c:v>0.70878800183579205</c:v>
                </c:pt>
                <c:pt idx="7089">
                  <c:v>0.70888800014304898</c:v>
                </c:pt>
                <c:pt idx="7090">
                  <c:v>0.70898799845030502</c:v>
                </c:pt>
                <c:pt idx="7091">
                  <c:v>0.70908799675756196</c:v>
                </c:pt>
                <c:pt idx="7092">
                  <c:v>0.709187995064819</c:v>
                </c:pt>
                <c:pt idx="7093">
                  <c:v>0.70928799337207604</c:v>
                </c:pt>
                <c:pt idx="7094">
                  <c:v>0.70938799167933297</c:v>
                </c:pt>
                <c:pt idx="7095">
                  <c:v>0.70948798998658902</c:v>
                </c:pt>
                <c:pt idx="7096">
                  <c:v>0.70958798829384595</c:v>
                </c:pt>
                <c:pt idx="7097">
                  <c:v>0.70968798660110299</c:v>
                </c:pt>
                <c:pt idx="7098">
                  <c:v>0.70978798490835904</c:v>
                </c:pt>
                <c:pt idx="7099">
                  <c:v>0.70988798321561597</c:v>
                </c:pt>
                <c:pt idx="7100">
                  <c:v>0.70998798152287301</c:v>
                </c:pt>
                <c:pt idx="7101">
                  <c:v>0.71008797983012995</c:v>
                </c:pt>
                <c:pt idx="7102">
                  <c:v>0.71018797813738599</c:v>
                </c:pt>
                <c:pt idx="7103">
                  <c:v>0.71028797644464303</c:v>
                </c:pt>
                <c:pt idx="7104">
                  <c:v>0.71038797475189996</c:v>
                </c:pt>
                <c:pt idx="7105">
                  <c:v>0.71048797305915701</c:v>
                </c:pt>
                <c:pt idx="7106">
                  <c:v>0.71058797136641305</c:v>
                </c:pt>
                <c:pt idx="7107">
                  <c:v>0.71068796967366998</c:v>
                </c:pt>
                <c:pt idx="7108">
                  <c:v>0.71078796798092703</c:v>
                </c:pt>
                <c:pt idx="7109">
                  <c:v>0.71088796628818396</c:v>
                </c:pt>
                <c:pt idx="7110">
                  <c:v>0.71098796459544</c:v>
                </c:pt>
                <c:pt idx="7111">
                  <c:v>0.71108796290269705</c:v>
                </c:pt>
                <c:pt idx="7112">
                  <c:v>0.71118796120995398</c:v>
                </c:pt>
                <c:pt idx="7113">
                  <c:v>0.71128795951721102</c:v>
                </c:pt>
                <c:pt idx="7114">
                  <c:v>0.71138795782446695</c:v>
                </c:pt>
                <c:pt idx="7115">
                  <c:v>0.711487956131724</c:v>
                </c:pt>
                <c:pt idx="7116">
                  <c:v>0.71158795443898104</c:v>
                </c:pt>
                <c:pt idx="7117">
                  <c:v>0.71168795274623797</c:v>
                </c:pt>
                <c:pt idx="7118">
                  <c:v>0.71178795105349402</c:v>
                </c:pt>
                <c:pt idx="7119">
                  <c:v>0.71188794936075095</c:v>
                </c:pt>
                <c:pt idx="7120">
                  <c:v>0.71198794766800799</c:v>
                </c:pt>
                <c:pt idx="7121">
                  <c:v>0.71208794597526504</c:v>
                </c:pt>
                <c:pt idx="7122">
                  <c:v>0.71218794428252097</c:v>
                </c:pt>
                <c:pt idx="7123">
                  <c:v>0.71228794258977801</c:v>
                </c:pt>
                <c:pt idx="7124">
                  <c:v>0.71238794089703505</c:v>
                </c:pt>
                <c:pt idx="7125">
                  <c:v>0.71248793920429099</c:v>
                </c:pt>
                <c:pt idx="7126">
                  <c:v>0.71258793751154803</c:v>
                </c:pt>
                <c:pt idx="7127">
                  <c:v>0.71268793581880496</c:v>
                </c:pt>
                <c:pt idx="7128">
                  <c:v>0.71278793412606201</c:v>
                </c:pt>
                <c:pt idx="7129">
                  <c:v>0.71288793243331805</c:v>
                </c:pt>
                <c:pt idx="7130">
                  <c:v>0.71298793074057498</c:v>
                </c:pt>
                <c:pt idx="7131">
                  <c:v>0.71308792904783203</c:v>
                </c:pt>
                <c:pt idx="7132">
                  <c:v>0.71318792735508896</c:v>
                </c:pt>
                <c:pt idx="7133">
                  <c:v>0.713287925662345</c:v>
                </c:pt>
                <c:pt idx="7134">
                  <c:v>0.71338792396960204</c:v>
                </c:pt>
                <c:pt idx="7135">
                  <c:v>0.71348792227685898</c:v>
                </c:pt>
                <c:pt idx="7136">
                  <c:v>0.71358792058411602</c:v>
                </c:pt>
                <c:pt idx="7137">
                  <c:v>0.71368791889137195</c:v>
                </c:pt>
                <c:pt idx="7138">
                  <c:v>0.713787917198629</c:v>
                </c:pt>
                <c:pt idx="7139">
                  <c:v>0.71388791550588604</c:v>
                </c:pt>
                <c:pt idx="7140">
                  <c:v>0.71398791381314297</c:v>
                </c:pt>
                <c:pt idx="7141">
                  <c:v>0.71408791212039902</c:v>
                </c:pt>
                <c:pt idx="7142">
                  <c:v>0.71418791042765595</c:v>
                </c:pt>
                <c:pt idx="7143">
                  <c:v>0.71428790873491299</c:v>
                </c:pt>
                <c:pt idx="7144">
                  <c:v>0.71438790704217003</c:v>
                </c:pt>
                <c:pt idx="7145">
                  <c:v>0.71448790534942597</c:v>
                </c:pt>
                <c:pt idx="7146">
                  <c:v>0.71458790365668301</c:v>
                </c:pt>
                <c:pt idx="7147">
                  <c:v>0.71468790196394005</c:v>
                </c:pt>
                <c:pt idx="7148">
                  <c:v>0.71478790027119699</c:v>
                </c:pt>
                <c:pt idx="7149">
                  <c:v>0.71488789857845303</c:v>
                </c:pt>
                <c:pt idx="7150">
                  <c:v>0.71498789688570996</c:v>
                </c:pt>
                <c:pt idx="7151">
                  <c:v>0.715087895192967</c:v>
                </c:pt>
                <c:pt idx="7152">
                  <c:v>0.71518789350022305</c:v>
                </c:pt>
                <c:pt idx="7153">
                  <c:v>0.71528789180747998</c:v>
                </c:pt>
                <c:pt idx="7154">
                  <c:v>0.71538789011473702</c:v>
                </c:pt>
                <c:pt idx="7155">
                  <c:v>0.71548788842199396</c:v>
                </c:pt>
                <c:pt idx="7156">
                  <c:v>0.715587886729251</c:v>
                </c:pt>
                <c:pt idx="7157">
                  <c:v>0.71568788503650704</c:v>
                </c:pt>
                <c:pt idx="7158">
                  <c:v>0.71578788334376398</c:v>
                </c:pt>
                <c:pt idx="7159">
                  <c:v>0.71588788165102102</c:v>
                </c:pt>
                <c:pt idx="7160">
                  <c:v>0.71598787995827795</c:v>
                </c:pt>
                <c:pt idx="7161">
                  <c:v>0.71608787826553399</c:v>
                </c:pt>
                <c:pt idx="7162">
                  <c:v>0.71618787657279104</c:v>
                </c:pt>
                <c:pt idx="7163">
                  <c:v>0.71628787488004797</c:v>
                </c:pt>
                <c:pt idx="7164">
                  <c:v>0.71638787318730401</c:v>
                </c:pt>
                <c:pt idx="7165">
                  <c:v>0.71648787149456095</c:v>
                </c:pt>
                <c:pt idx="7166">
                  <c:v>0.71658786980181799</c:v>
                </c:pt>
                <c:pt idx="7167">
                  <c:v>0.71668786810907503</c:v>
                </c:pt>
                <c:pt idx="7168">
                  <c:v>0.71678786641633097</c:v>
                </c:pt>
                <c:pt idx="7169">
                  <c:v>0.71688786472358801</c:v>
                </c:pt>
                <c:pt idx="7170">
                  <c:v>0.71698786303084505</c:v>
                </c:pt>
                <c:pt idx="7171">
                  <c:v>0.71708786133810198</c:v>
                </c:pt>
                <c:pt idx="7172">
                  <c:v>0.71718785964535803</c:v>
                </c:pt>
                <c:pt idx="7173">
                  <c:v>0.71728785795261496</c:v>
                </c:pt>
                <c:pt idx="7174">
                  <c:v>0.717387856259872</c:v>
                </c:pt>
                <c:pt idx="7175">
                  <c:v>0.71748785456712905</c:v>
                </c:pt>
                <c:pt idx="7176">
                  <c:v>0.71758785287438498</c:v>
                </c:pt>
                <c:pt idx="7177">
                  <c:v>0.71768785118164202</c:v>
                </c:pt>
                <c:pt idx="7178">
                  <c:v>0.71778784948889895</c:v>
                </c:pt>
                <c:pt idx="7179">
                  <c:v>0.717887847796156</c:v>
                </c:pt>
                <c:pt idx="7180">
                  <c:v>0.71798784610341204</c:v>
                </c:pt>
                <c:pt idx="7181">
                  <c:v>0.71808784441066897</c:v>
                </c:pt>
                <c:pt idx="7182">
                  <c:v>0.71818784271792602</c:v>
                </c:pt>
                <c:pt idx="7183">
                  <c:v>0.71828784102518295</c:v>
                </c:pt>
                <c:pt idx="7184">
                  <c:v>0.71838783933243899</c:v>
                </c:pt>
                <c:pt idx="7185">
                  <c:v>0.71848783763969604</c:v>
                </c:pt>
                <c:pt idx="7186">
                  <c:v>0.71858783594695297</c:v>
                </c:pt>
                <c:pt idx="7187">
                  <c:v>0.71868783425421001</c:v>
                </c:pt>
                <c:pt idx="7188">
                  <c:v>0.71878783256146594</c:v>
                </c:pt>
                <c:pt idx="7189">
                  <c:v>0.71888783086872299</c:v>
                </c:pt>
                <c:pt idx="7190">
                  <c:v>0.71898782917598003</c:v>
                </c:pt>
                <c:pt idx="7191">
                  <c:v>0.71908782748323696</c:v>
                </c:pt>
                <c:pt idx="7192">
                  <c:v>0.71918782579049301</c:v>
                </c:pt>
                <c:pt idx="7193">
                  <c:v>0.71928782409775005</c:v>
                </c:pt>
                <c:pt idx="7194">
                  <c:v>0.71938782240500698</c:v>
                </c:pt>
                <c:pt idx="7195">
                  <c:v>0.71948782071226303</c:v>
                </c:pt>
                <c:pt idx="7196">
                  <c:v>0.71958781901951996</c:v>
                </c:pt>
                <c:pt idx="7197">
                  <c:v>0.719687817326777</c:v>
                </c:pt>
                <c:pt idx="7198">
                  <c:v>0.71978781563403404</c:v>
                </c:pt>
                <c:pt idx="7199">
                  <c:v>0.71988781394128998</c:v>
                </c:pt>
                <c:pt idx="7200">
                  <c:v>0.71998781224854702</c:v>
                </c:pt>
                <c:pt idx="7201">
                  <c:v>0.72008781055580395</c:v>
                </c:pt>
                <c:pt idx="7202">
                  <c:v>0.720187808863061</c:v>
                </c:pt>
                <c:pt idx="7203">
                  <c:v>0.72028780717031704</c:v>
                </c:pt>
                <c:pt idx="7204">
                  <c:v>0.72038780547757397</c:v>
                </c:pt>
                <c:pt idx="7205">
                  <c:v>0.72048780378483102</c:v>
                </c:pt>
                <c:pt idx="7206">
                  <c:v>0.72058780209208795</c:v>
                </c:pt>
                <c:pt idx="7207">
                  <c:v>0.72068780039934399</c:v>
                </c:pt>
                <c:pt idx="7208">
                  <c:v>0.72078779870660104</c:v>
                </c:pt>
                <c:pt idx="7209">
                  <c:v>0.72088779701385797</c:v>
                </c:pt>
                <c:pt idx="7210">
                  <c:v>0.72098779532111501</c:v>
                </c:pt>
                <c:pt idx="7211">
                  <c:v>0.72108779362837105</c:v>
                </c:pt>
                <c:pt idx="7212">
                  <c:v>0.72118779193562799</c:v>
                </c:pt>
                <c:pt idx="7213">
                  <c:v>0.72128779024288503</c:v>
                </c:pt>
                <c:pt idx="7214">
                  <c:v>0.72138778855014196</c:v>
                </c:pt>
                <c:pt idx="7215">
                  <c:v>0.72148778685739801</c:v>
                </c:pt>
                <c:pt idx="7216">
                  <c:v>0.72158778516465505</c:v>
                </c:pt>
                <c:pt idx="7217">
                  <c:v>0.72168778347191198</c:v>
                </c:pt>
                <c:pt idx="7218">
                  <c:v>0.72178778177916902</c:v>
                </c:pt>
                <c:pt idx="7219">
                  <c:v>0.72188778008642496</c:v>
                </c:pt>
                <c:pt idx="7220">
                  <c:v>0.721987778393682</c:v>
                </c:pt>
                <c:pt idx="7221">
                  <c:v>0.72208777670093904</c:v>
                </c:pt>
                <c:pt idx="7222">
                  <c:v>0.72218777500819598</c:v>
                </c:pt>
                <c:pt idx="7223">
                  <c:v>0.72228777331545202</c:v>
                </c:pt>
                <c:pt idx="7224">
                  <c:v>0.72238777162270895</c:v>
                </c:pt>
                <c:pt idx="7225">
                  <c:v>0.72248776992996599</c:v>
                </c:pt>
                <c:pt idx="7226">
                  <c:v>0.72258776823722204</c:v>
                </c:pt>
                <c:pt idx="7227">
                  <c:v>0.72268776654447897</c:v>
                </c:pt>
                <c:pt idx="7228">
                  <c:v>0.72278776485173601</c:v>
                </c:pt>
                <c:pt idx="7229">
                  <c:v>0.72288776315899295</c:v>
                </c:pt>
                <c:pt idx="7230">
                  <c:v>0.72298776146624999</c:v>
                </c:pt>
                <c:pt idx="7231">
                  <c:v>0.72308775977350603</c:v>
                </c:pt>
                <c:pt idx="7232">
                  <c:v>0.72318775808076297</c:v>
                </c:pt>
                <c:pt idx="7233">
                  <c:v>0.72328775638802001</c:v>
                </c:pt>
                <c:pt idx="7234">
                  <c:v>0.72338775469527605</c:v>
                </c:pt>
                <c:pt idx="7235">
                  <c:v>0.72348775300253299</c:v>
                </c:pt>
                <c:pt idx="7236">
                  <c:v>0.72358775130979003</c:v>
                </c:pt>
                <c:pt idx="7237">
                  <c:v>0.72368774961704696</c:v>
                </c:pt>
                <c:pt idx="7238">
                  <c:v>0.723787747924303</c:v>
                </c:pt>
                <c:pt idx="7239">
                  <c:v>0.72388774623156005</c:v>
                </c:pt>
                <c:pt idx="7240">
                  <c:v>0.72398774453881698</c:v>
                </c:pt>
                <c:pt idx="7241">
                  <c:v>0.72408774284607402</c:v>
                </c:pt>
                <c:pt idx="7242">
                  <c:v>0.72418774115332996</c:v>
                </c:pt>
                <c:pt idx="7243">
                  <c:v>0.724287739460587</c:v>
                </c:pt>
                <c:pt idx="7244">
                  <c:v>0.72438773776784404</c:v>
                </c:pt>
                <c:pt idx="7245">
                  <c:v>0.72448773607510097</c:v>
                </c:pt>
                <c:pt idx="7246">
                  <c:v>0.72458773438235702</c:v>
                </c:pt>
                <c:pt idx="7247">
                  <c:v>0.72468773268961395</c:v>
                </c:pt>
                <c:pt idx="7248">
                  <c:v>0.72478773099687099</c:v>
                </c:pt>
                <c:pt idx="7249">
                  <c:v>0.72488772930412804</c:v>
                </c:pt>
                <c:pt idx="7250">
                  <c:v>0.72498772761138397</c:v>
                </c:pt>
                <c:pt idx="7251">
                  <c:v>0.72508772591864101</c:v>
                </c:pt>
                <c:pt idx="7252">
                  <c:v>0.72518772422589795</c:v>
                </c:pt>
                <c:pt idx="7253">
                  <c:v>0.72528772253315499</c:v>
                </c:pt>
                <c:pt idx="7254">
                  <c:v>0.72538772084041103</c:v>
                </c:pt>
                <c:pt idx="7255">
                  <c:v>0.72548771914766796</c:v>
                </c:pt>
                <c:pt idx="7256">
                  <c:v>0.72558771745492501</c:v>
                </c:pt>
                <c:pt idx="7257">
                  <c:v>0.72568771576218205</c:v>
                </c:pt>
                <c:pt idx="7258">
                  <c:v>0.72578771406943798</c:v>
                </c:pt>
                <c:pt idx="7259">
                  <c:v>0.72588771237669503</c:v>
                </c:pt>
                <c:pt idx="7260">
                  <c:v>0.72598771068395196</c:v>
                </c:pt>
                <c:pt idx="7261">
                  <c:v>0.726087708991208</c:v>
                </c:pt>
                <c:pt idx="7262">
                  <c:v>0.72618770729846505</c:v>
                </c:pt>
                <c:pt idx="7263">
                  <c:v>0.72628770560572198</c:v>
                </c:pt>
                <c:pt idx="7264">
                  <c:v>0.72638770391297902</c:v>
                </c:pt>
                <c:pt idx="7265">
                  <c:v>0.72648770222023595</c:v>
                </c:pt>
                <c:pt idx="7266">
                  <c:v>0.726587700527492</c:v>
                </c:pt>
                <c:pt idx="7267">
                  <c:v>0.72668769883474904</c:v>
                </c:pt>
                <c:pt idx="7268">
                  <c:v>0.72678769714200597</c:v>
                </c:pt>
                <c:pt idx="7269">
                  <c:v>0.72688769544926202</c:v>
                </c:pt>
                <c:pt idx="7270">
                  <c:v>0.72698769375651895</c:v>
                </c:pt>
                <c:pt idx="7271">
                  <c:v>0.72708769206377599</c:v>
                </c:pt>
                <c:pt idx="7272">
                  <c:v>0.72718769037103304</c:v>
                </c:pt>
                <c:pt idx="7273">
                  <c:v>0.72728768867828897</c:v>
                </c:pt>
                <c:pt idx="7274">
                  <c:v>0.72738768698554601</c:v>
                </c:pt>
                <c:pt idx="7275">
                  <c:v>0.72748768529280305</c:v>
                </c:pt>
                <c:pt idx="7276">
                  <c:v>0.72758768360005999</c:v>
                </c:pt>
                <c:pt idx="7277">
                  <c:v>0.72768768190731603</c:v>
                </c:pt>
                <c:pt idx="7278">
                  <c:v>0.72778768021457296</c:v>
                </c:pt>
                <c:pt idx="7279">
                  <c:v>0.72788767852183001</c:v>
                </c:pt>
                <c:pt idx="7280">
                  <c:v>0.72798767682908705</c:v>
                </c:pt>
                <c:pt idx="7281">
                  <c:v>0.72808767513634298</c:v>
                </c:pt>
                <c:pt idx="7282">
                  <c:v>0.72818767344360003</c:v>
                </c:pt>
                <c:pt idx="7283">
                  <c:v>0.72828767175085696</c:v>
                </c:pt>
                <c:pt idx="7284">
                  <c:v>0.728387670058114</c:v>
                </c:pt>
                <c:pt idx="7285">
                  <c:v>0.72848766836537004</c:v>
                </c:pt>
                <c:pt idx="7286">
                  <c:v>0.72858766667262698</c:v>
                </c:pt>
                <c:pt idx="7287">
                  <c:v>0.72868766497988402</c:v>
                </c:pt>
                <c:pt idx="7288">
                  <c:v>0.72878766328714095</c:v>
                </c:pt>
                <c:pt idx="7289">
                  <c:v>0.728887661594397</c:v>
                </c:pt>
                <c:pt idx="7290">
                  <c:v>0.72898765990165404</c:v>
                </c:pt>
                <c:pt idx="7291">
                  <c:v>0.72908765820891097</c:v>
                </c:pt>
                <c:pt idx="7292">
                  <c:v>0.72918765651616702</c:v>
                </c:pt>
                <c:pt idx="7293">
                  <c:v>0.72928765482342395</c:v>
                </c:pt>
                <c:pt idx="7294">
                  <c:v>0.72938765313068099</c:v>
                </c:pt>
                <c:pt idx="7295">
                  <c:v>0.72948765143793803</c:v>
                </c:pt>
                <c:pt idx="7296">
                  <c:v>0.72958764974519497</c:v>
                </c:pt>
                <c:pt idx="7297">
                  <c:v>0.72968764805245101</c:v>
                </c:pt>
                <c:pt idx="7298">
                  <c:v>0.72978764635970805</c:v>
                </c:pt>
                <c:pt idx="7299">
                  <c:v>0.72988764466696499</c:v>
                </c:pt>
                <c:pt idx="7300">
                  <c:v>0.72998764297422103</c:v>
                </c:pt>
                <c:pt idx="7301">
                  <c:v>0.73008764128147796</c:v>
                </c:pt>
                <c:pt idx="7302">
                  <c:v>0.730187639588735</c:v>
                </c:pt>
                <c:pt idx="7303">
                  <c:v>0.73028763789599205</c:v>
                </c:pt>
                <c:pt idx="7304">
                  <c:v>0.73038763620324798</c:v>
                </c:pt>
                <c:pt idx="7305">
                  <c:v>0.73048763451050502</c:v>
                </c:pt>
                <c:pt idx="7306">
                  <c:v>0.73058763281776196</c:v>
                </c:pt>
                <c:pt idx="7307">
                  <c:v>0.730687631125019</c:v>
                </c:pt>
                <c:pt idx="7308">
                  <c:v>0.73078762943227504</c:v>
                </c:pt>
                <c:pt idx="7309">
                  <c:v>0.73088762773953198</c:v>
                </c:pt>
                <c:pt idx="7310">
                  <c:v>0.73098762604678902</c:v>
                </c:pt>
                <c:pt idx="7311">
                  <c:v>0.73108762435404595</c:v>
                </c:pt>
                <c:pt idx="7312">
                  <c:v>0.73118762266130199</c:v>
                </c:pt>
                <c:pt idx="7313">
                  <c:v>0.73128762096855904</c:v>
                </c:pt>
                <c:pt idx="7314">
                  <c:v>0.73138761927581597</c:v>
                </c:pt>
                <c:pt idx="7315">
                  <c:v>0.73148761758307301</c:v>
                </c:pt>
                <c:pt idx="7316">
                  <c:v>0.73158761589032895</c:v>
                </c:pt>
                <c:pt idx="7317">
                  <c:v>0.73168761419758599</c:v>
                </c:pt>
                <c:pt idx="7318">
                  <c:v>0.73178761250484303</c:v>
                </c:pt>
                <c:pt idx="7319">
                  <c:v>0.73188761081209996</c:v>
                </c:pt>
                <c:pt idx="7320">
                  <c:v>0.73198760911935601</c:v>
                </c:pt>
                <c:pt idx="7321">
                  <c:v>0.73208760742661305</c:v>
                </c:pt>
                <c:pt idx="7322">
                  <c:v>0.73218760573386998</c:v>
                </c:pt>
                <c:pt idx="7323">
                  <c:v>0.73228760404112703</c:v>
                </c:pt>
                <c:pt idx="7324">
                  <c:v>0.73238760234838296</c:v>
                </c:pt>
                <c:pt idx="7325">
                  <c:v>0.73248760065564</c:v>
                </c:pt>
                <c:pt idx="7326">
                  <c:v>0.73258759896289705</c:v>
                </c:pt>
                <c:pt idx="7327">
                  <c:v>0.73268759727015398</c:v>
                </c:pt>
                <c:pt idx="7328">
                  <c:v>0.73278759557741002</c:v>
                </c:pt>
                <c:pt idx="7329">
                  <c:v>0.73288759388466695</c:v>
                </c:pt>
                <c:pt idx="7330">
                  <c:v>0.732987592191924</c:v>
                </c:pt>
                <c:pt idx="7331">
                  <c:v>0.73308759049918004</c:v>
                </c:pt>
                <c:pt idx="7332">
                  <c:v>0.73318758880643697</c:v>
                </c:pt>
                <c:pt idx="7333">
                  <c:v>0.73328758711369402</c:v>
                </c:pt>
                <c:pt idx="7334">
                  <c:v>0.73338758542095095</c:v>
                </c:pt>
                <c:pt idx="7335">
                  <c:v>0.73348758372820699</c:v>
                </c:pt>
                <c:pt idx="7336">
                  <c:v>0.73358758203546404</c:v>
                </c:pt>
                <c:pt idx="7337">
                  <c:v>0.73368758034272097</c:v>
                </c:pt>
                <c:pt idx="7338">
                  <c:v>0.73378757864997801</c:v>
                </c:pt>
                <c:pt idx="7339">
                  <c:v>0.73388757695723505</c:v>
                </c:pt>
                <c:pt idx="7340">
                  <c:v>0.73398757526449099</c:v>
                </c:pt>
                <c:pt idx="7341">
                  <c:v>0.73408757357174803</c:v>
                </c:pt>
                <c:pt idx="7342">
                  <c:v>0.73418757187900496</c:v>
                </c:pt>
                <c:pt idx="7343">
                  <c:v>0.73428757018626101</c:v>
                </c:pt>
                <c:pt idx="7344">
                  <c:v>0.73438756849351805</c:v>
                </c:pt>
                <c:pt idx="7345">
                  <c:v>0.73448756680077498</c:v>
                </c:pt>
                <c:pt idx="7346">
                  <c:v>0.73458756510803203</c:v>
                </c:pt>
                <c:pt idx="7347">
                  <c:v>0.73468756341528796</c:v>
                </c:pt>
                <c:pt idx="7348">
                  <c:v>0.734787561722545</c:v>
                </c:pt>
                <c:pt idx="7349">
                  <c:v>0.73488756002980204</c:v>
                </c:pt>
                <c:pt idx="7350">
                  <c:v>0.73498755833705898</c:v>
                </c:pt>
                <c:pt idx="7351">
                  <c:v>0.73508755664431502</c:v>
                </c:pt>
                <c:pt idx="7352">
                  <c:v>0.73518755495157195</c:v>
                </c:pt>
                <c:pt idx="7353">
                  <c:v>0.735287553258829</c:v>
                </c:pt>
                <c:pt idx="7354">
                  <c:v>0.73538755156608604</c:v>
                </c:pt>
                <c:pt idx="7355">
                  <c:v>0.73548754987334197</c:v>
                </c:pt>
                <c:pt idx="7356">
                  <c:v>0.73558754818059902</c:v>
                </c:pt>
                <c:pt idx="7357">
                  <c:v>0.73568754648785595</c:v>
                </c:pt>
                <c:pt idx="7358">
                  <c:v>0.73578754479511299</c:v>
                </c:pt>
                <c:pt idx="7359">
                  <c:v>0.73588754310236903</c:v>
                </c:pt>
                <c:pt idx="7360">
                  <c:v>0.73598754140962597</c:v>
                </c:pt>
                <c:pt idx="7361">
                  <c:v>0.73608753971688301</c:v>
                </c:pt>
                <c:pt idx="7362">
                  <c:v>0.73618753802414005</c:v>
                </c:pt>
                <c:pt idx="7363">
                  <c:v>0.73628753633139599</c:v>
                </c:pt>
                <c:pt idx="7364">
                  <c:v>0.73638753463865303</c:v>
                </c:pt>
                <c:pt idx="7365">
                  <c:v>0.73648753294590996</c:v>
                </c:pt>
                <c:pt idx="7366">
                  <c:v>0.736587531253167</c:v>
                </c:pt>
                <c:pt idx="7367">
                  <c:v>0.73668752956042305</c:v>
                </c:pt>
                <c:pt idx="7368">
                  <c:v>0.73678752786767998</c:v>
                </c:pt>
                <c:pt idx="7369">
                  <c:v>0.73688752617493702</c:v>
                </c:pt>
                <c:pt idx="7370">
                  <c:v>0.73698752448219296</c:v>
                </c:pt>
                <c:pt idx="7371">
                  <c:v>0.73708752278945</c:v>
                </c:pt>
                <c:pt idx="7372">
                  <c:v>0.73718752109670704</c:v>
                </c:pt>
                <c:pt idx="7373">
                  <c:v>0.73728751940396398</c:v>
                </c:pt>
                <c:pt idx="7374">
                  <c:v>0.73738751771122002</c:v>
                </c:pt>
                <c:pt idx="7375">
                  <c:v>0.73748751601847695</c:v>
                </c:pt>
                <c:pt idx="7376">
                  <c:v>0.73758751432573399</c:v>
                </c:pt>
                <c:pt idx="7377">
                  <c:v>0.73768751263299104</c:v>
                </c:pt>
                <c:pt idx="7378">
                  <c:v>0.73778751094024697</c:v>
                </c:pt>
                <c:pt idx="7379">
                  <c:v>0.73788750924750401</c:v>
                </c:pt>
                <c:pt idx="7380">
                  <c:v>0.73798750755476095</c:v>
                </c:pt>
                <c:pt idx="7381">
                  <c:v>0.73808750586201799</c:v>
                </c:pt>
                <c:pt idx="7382">
                  <c:v>0.73818750416927403</c:v>
                </c:pt>
                <c:pt idx="7383">
                  <c:v>0.73828750247653097</c:v>
                </c:pt>
                <c:pt idx="7384">
                  <c:v>0.73838750078378801</c:v>
                </c:pt>
                <c:pt idx="7385">
                  <c:v>0.73848749909104505</c:v>
                </c:pt>
                <c:pt idx="7386">
                  <c:v>0.73858749739830099</c:v>
                </c:pt>
                <c:pt idx="7387">
                  <c:v>0.73868749570555803</c:v>
                </c:pt>
                <c:pt idx="7388">
                  <c:v>0.73878749401281496</c:v>
                </c:pt>
                <c:pt idx="7389">
                  <c:v>0.738887492320072</c:v>
                </c:pt>
                <c:pt idx="7390">
                  <c:v>0.73898749062732805</c:v>
                </c:pt>
                <c:pt idx="7391">
                  <c:v>0.73908748893458498</c:v>
                </c:pt>
                <c:pt idx="7392">
                  <c:v>0.73918748724184202</c:v>
                </c:pt>
                <c:pt idx="7393">
                  <c:v>0.73928748554909895</c:v>
                </c:pt>
                <c:pt idx="7394">
                  <c:v>0.739387483856355</c:v>
                </c:pt>
                <c:pt idx="7395">
                  <c:v>0.73948748216361204</c:v>
                </c:pt>
                <c:pt idx="7396">
                  <c:v>0.73958748047086897</c:v>
                </c:pt>
                <c:pt idx="7397">
                  <c:v>0.73968747877812502</c:v>
                </c:pt>
                <c:pt idx="7398">
                  <c:v>0.73978747708538195</c:v>
                </c:pt>
                <c:pt idx="7399">
                  <c:v>0.73988747539263899</c:v>
                </c:pt>
                <c:pt idx="7400">
                  <c:v>0.73998747369989604</c:v>
                </c:pt>
                <c:pt idx="7401">
                  <c:v>0.74008747200715197</c:v>
                </c:pt>
                <c:pt idx="7402">
                  <c:v>0.74018747031440901</c:v>
                </c:pt>
                <c:pt idx="7403">
                  <c:v>0.74028746862166595</c:v>
                </c:pt>
                <c:pt idx="7404">
                  <c:v>0.74038746692892299</c:v>
                </c:pt>
                <c:pt idx="7405">
                  <c:v>0.74048746523617903</c:v>
                </c:pt>
                <c:pt idx="7406">
                  <c:v>0.74058746354343596</c:v>
                </c:pt>
                <c:pt idx="7407">
                  <c:v>0.74068746185069301</c:v>
                </c:pt>
                <c:pt idx="7408">
                  <c:v>0.74078746015795005</c:v>
                </c:pt>
                <c:pt idx="7409">
                  <c:v>0.74088745846520598</c:v>
                </c:pt>
                <c:pt idx="7410">
                  <c:v>0.74098745677246303</c:v>
                </c:pt>
                <c:pt idx="7411">
                  <c:v>0.74108745507971996</c:v>
                </c:pt>
                <c:pt idx="7412">
                  <c:v>0.741187453386977</c:v>
                </c:pt>
                <c:pt idx="7413">
                  <c:v>0.74128745169423305</c:v>
                </c:pt>
                <c:pt idx="7414">
                  <c:v>0.74138745000148998</c:v>
                </c:pt>
                <c:pt idx="7415">
                  <c:v>0.74148744830874702</c:v>
                </c:pt>
                <c:pt idx="7416">
                  <c:v>0.74158744661600395</c:v>
                </c:pt>
                <c:pt idx="7417">
                  <c:v>0.74168744492326</c:v>
                </c:pt>
                <c:pt idx="7418">
                  <c:v>0.74178744323051704</c:v>
                </c:pt>
                <c:pt idx="7419">
                  <c:v>0.74188744153777397</c:v>
                </c:pt>
                <c:pt idx="7420">
                  <c:v>0.74198743984503102</c:v>
                </c:pt>
                <c:pt idx="7421">
                  <c:v>0.74208743815228695</c:v>
                </c:pt>
                <c:pt idx="7422">
                  <c:v>0.74218743645954399</c:v>
                </c:pt>
                <c:pt idx="7423">
                  <c:v>0.74228743476680104</c:v>
                </c:pt>
                <c:pt idx="7424">
                  <c:v>0.74238743307405797</c:v>
                </c:pt>
                <c:pt idx="7425">
                  <c:v>0.74248743138131401</c:v>
                </c:pt>
                <c:pt idx="7426">
                  <c:v>0.74258742968857105</c:v>
                </c:pt>
                <c:pt idx="7427">
                  <c:v>0.74268742799582799</c:v>
                </c:pt>
                <c:pt idx="7428">
                  <c:v>0.74278742630308403</c:v>
                </c:pt>
                <c:pt idx="7429">
                  <c:v>0.74288742461034096</c:v>
                </c:pt>
                <c:pt idx="7430">
                  <c:v>0.74298742291759801</c:v>
                </c:pt>
                <c:pt idx="7431">
                  <c:v>0.74308742122485505</c:v>
                </c:pt>
                <c:pt idx="7432">
                  <c:v>0.74318741953211198</c:v>
                </c:pt>
                <c:pt idx="7433">
                  <c:v>0.74328741783936803</c:v>
                </c:pt>
                <c:pt idx="7434">
                  <c:v>0.74338741614662496</c:v>
                </c:pt>
                <c:pt idx="7435">
                  <c:v>0.743487414453882</c:v>
                </c:pt>
                <c:pt idx="7436">
                  <c:v>0.74358741276113804</c:v>
                </c:pt>
                <c:pt idx="7437">
                  <c:v>0.74368741106839498</c:v>
                </c:pt>
                <c:pt idx="7438">
                  <c:v>0.74378740937565202</c:v>
                </c:pt>
                <c:pt idx="7439">
                  <c:v>0.74388740768290895</c:v>
                </c:pt>
                <c:pt idx="7440">
                  <c:v>0.743987405990165</c:v>
                </c:pt>
                <c:pt idx="7441">
                  <c:v>0.74408740429742204</c:v>
                </c:pt>
                <c:pt idx="7442">
                  <c:v>0.74418740260467897</c:v>
                </c:pt>
                <c:pt idx="7443">
                  <c:v>0.74428740091193601</c:v>
                </c:pt>
                <c:pt idx="7444">
                  <c:v>0.74438739921919195</c:v>
                </c:pt>
                <c:pt idx="7445">
                  <c:v>0.74448739752644899</c:v>
                </c:pt>
                <c:pt idx="7446">
                  <c:v>0.74458739583370603</c:v>
                </c:pt>
                <c:pt idx="7447">
                  <c:v>0.74468739414096297</c:v>
                </c:pt>
                <c:pt idx="7448">
                  <c:v>0.74478739244821901</c:v>
                </c:pt>
                <c:pt idx="7449">
                  <c:v>0.74488739075547605</c:v>
                </c:pt>
                <c:pt idx="7450">
                  <c:v>0.74498738906273299</c:v>
                </c:pt>
                <c:pt idx="7451">
                  <c:v>0.74508738736999003</c:v>
                </c:pt>
                <c:pt idx="7452">
                  <c:v>0.74518738567724596</c:v>
                </c:pt>
                <c:pt idx="7453">
                  <c:v>0.745287383984503</c:v>
                </c:pt>
                <c:pt idx="7454">
                  <c:v>0.74538738229176005</c:v>
                </c:pt>
                <c:pt idx="7455">
                  <c:v>0.74548738059901698</c:v>
                </c:pt>
                <c:pt idx="7456">
                  <c:v>0.74558737890627302</c:v>
                </c:pt>
                <c:pt idx="7457">
                  <c:v>0.74568737721352996</c:v>
                </c:pt>
                <c:pt idx="7458">
                  <c:v>0.745787375520787</c:v>
                </c:pt>
                <c:pt idx="7459">
                  <c:v>0.74588737382804404</c:v>
                </c:pt>
                <c:pt idx="7460">
                  <c:v>0.74598737213529998</c:v>
                </c:pt>
                <c:pt idx="7461">
                  <c:v>0.74608737044255702</c:v>
                </c:pt>
                <c:pt idx="7462">
                  <c:v>0.74618736874981395</c:v>
                </c:pt>
                <c:pt idx="7463">
                  <c:v>0.74628736705707099</c:v>
                </c:pt>
                <c:pt idx="7464">
                  <c:v>0.74638736536432704</c:v>
                </c:pt>
                <c:pt idx="7465">
                  <c:v>0.74648736367158397</c:v>
                </c:pt>
                <c:pt idx="7466">
                  <c:v>0.74658736197884101</c:v>
                </c:pt>
                <c:pt idx="7467">
                  <c:v>0.74668736028609795</c:v>
                </c:pt>
                <c:pt idx="7468">
                  <c:v>0.74678735859335399</c:v>
                </c:pt>
                <c:pt idx="7469">
                  <c:v>0.74688735690061103</c:v>
                </c:pt>
                <c:pt idx="7470">
                  <c:v>0.74698735520786796</c:v>
                </c:pt>
                <c:pt idx="7471">
                  <c:v>0.74708735351512401</c:v>
                </c:pt>
                <c:pt idx="7472">
                  <c:v>0.74718735182238105</c:v>
                </c:pt>
                <c:pt idx="7473">
                  <c:v>0.74728735012963798</c:v>
                </c:pt>
                <c:pt idx="7474">
                  <c:v>0.74738734843689503</c:v>
                </c:pt>
                <c:pt idx="7475">
                  <c:v>0.74748734674415196</c:v>
                </c:pt>
                <c:pt idx="7476">
                  <c:v>0.747587345051408</c:v>
                </c:pt>
                <c:pt idx="7477">
                  <c:v>0.74768734335866505</c:v>
                </c:pt>
                <c:pt idx="7478">
                  <c:v>0.74778734166592198</c:v>
                </c:pt>
                <c:pt idx="7479">
                  <c:v>0.74788733997317802</c:v>
                </c:pt>
                <c:pt idx="7480">
                  <c:v>0.74798733828043495</c:v>
                </c:pt>
                <c:pt idx="7481">
                  <c:v>0.748087336587692</c:v>
                </c:pt>
                <c:pt idx="7482">
                  <c:v>0.74818733489494904</c:v>
                </c:pt>
                <c:pt idx="7483">
                  <c:v>0.74828733320220497</c:v>
                </c:pt>
                <c:pt idx="7484">
                  <c:v>0.74838733150946202</c:v>
                </c:pt>
                <c:pt idx="7485">
                  <c:v>0.74848732981671895</c:v>
                </c:pt>
                <c:pt idx="7486">
                  <c:v>0.74858732812397599</c:v>
                </c:pt>
                <c:pt idx="7487">
                  <c:v>0.74868732643123204</c:v>
                </c:pt>
                <c:pt idx="7488">
                  <c:v>0.74878732473848897</c:v>
                </c:pt>
                <c:pt idx="7489">
                  <c:v>0.74888732304574601</c:v>
                </c:pt>
                <c:pt idx="7490">
                  <c:v>0.74898732135300305</c:v>
                </c:pt>
                <c:pt idx="7491">
                  <c:v>0.74908731966025899</c:v>
                </c:pt>
                <c:pt idx="7492">
                  <c:v>0.74918731796751603</c:v>
                </c:pt>
                <c:pt idx="7493">
                  <c:v>0.74928731627477296</c:v>
                </c:pt>
                <c:pt idx="7494">
                  <c:v>0.74938731458202901</c:v>
                </c:pt>
                <c:pt idx="7495">
                  <c:v>0.74948731288928605</c:v>
                </c:pt>
                <c:pt idx="7496">
                  <c:v>0.74958731119654298</c:v>
                </c:pt>
                <c:pt idx="7497">
                  <c:v>0.74968730950380003</c:v>
                </c:pt>
                <c:pt idx="7498">
                  <c:v>0.74978730781105696</c:v>
                </c:pt>
                <c:pt idx="7499">
                  <c:v>0.749887306118313</c:v>
                </c:pt>
                <c:pt idx="7500">
                  <c:v>0.74998730442557004</c:v>
                </c:pt>
                <c:pt idx="7501">
                  <c:v>0.75008730273282698</c:v>
                </c:pt>
                <c:pt idx="7502">
                  <c:v>0.75018730104008302</c:v>
                </c:pt>
                <c:pt idx="7503">
                  <c:v>0.75028729934733995</c:v>
                </c:pt>
                <c:pt idx="7504">
                  <c:v>0.750387297654597</c:v>
                </c:pt>
                <c:pt idx="7505">
                  <c:v>0.75048729596185404</c:v>
                </c:pt>
                <c:pt idx="7506">
                  <c:v>0.75058729426910997</c:v>
                </c:pt>
                <c:pt idx="7507">
                  <c:v>0.75068729257636702</c:v>
                </c:pt>
                <c:pt idx="7508">
                  <c:v>0.75078729088362395</c:v>
                </c:pt>
                <c:pt idx="7509">
                  <c:v>0.75088728919088099</c:v>
                </c:pt>
                <c:pt idx="7510">
                  <c:v>0.75098728749813703</c:v>
                </c:pt>
                <c:pt idx="7511">
                  <c:v>0.75108728580539397</c:v>
                </c:pt>
                <c:pt idx="7512">
                  <c:v>0.75118728411265101</c:v>
                </c:pt>
                <c:pt idx="7513">
                  <c:v>0.75128728241990805</c:v>
                </c:pt>
                <c:pt idx="7514">
                  <c:v>0.75138728072716399</c:v>
                </c:pt>
                <c:pt idx="7515">
                  <c:v>0.75148727903442103</c:v>
                </c:pt>
                <c:pt idx="7516">
                  <c:v>0.75158727734167796</c:v>
                </c:pt>
                <c:pt idx="7517">
                  <c:v>0.751687275648935</c:v>
                </c:pt>
                <c:pt idx="7518">
                  <c:v>0.75178727395619105</c:v>
                </c:pt>
                <c:pt idx="7519">
                  <c:v>0.75188727226344798</c:v>
                </c:pt>
                <c:pt idx="7520">
                  <c:v>0.75198727057070502</c:v>
                </c:pt>
                <c:pt idx="7521">
                  <c:v>0.75208726887796196</c:v>
                </c:pt>
                <c:pt idx="7522">
                  <c:v>0.752187267185218</c:v>
                </c:pt>
                <c:pt idx="7523">
                  <c:v>0.75228726549247504</c:v>
                </c:pt>
                <c:pt idx="7524">
                  <c:v>0.75238726379973198</c:v>
                </c:pt>
                <c:pt idx="7525">
                  <c:v>0.75248726210698902</c:v>
                </c:pt>
                <c:pt idx="7526">
                  <c:v>0.75258726041424495</c:v>
                </c:pt>
                <c:pt idx="7527">
                  <c:v>0.75268725872150199</c:v>
                </c:pt>
                <c:pt idx="7528">
                  <c:v>0.75278725702875904</c:v>
                </c:pt>
                <c:pt idx="7529">
                  <c:v>0.75288725533601597</c:v>
                </c:pt>
                <c:pt idx="7530">
                  <c:v>0.75298725364327201</c:v>
                </c:pt>
                <c:pt idx="7531">
                  <c:v>0.75308725195052895</c:v>
                </c:pt>
                <c:pt idx="7532">
                  <c:v>0.75318725025778599</c:v>
                </c:pt>
                <c:pt idx="7533">
                  <c:v>0.75328724856504203</c:v>
                </c:pt>
                <c:pt idx="7534">
                  <c:v>0.75338724687229897</c:v>
                </c:pt>
                <c:pt idx="7535">
                  <c:v>0.75348724517955601</c:v>
                </c:pt>
                <c:pt idx="7536">
                  <c:v>0.75358724348681305</c:v>
                </c:pt>
                <c:pt idx="7537">
                  <c:v>0.75368724179406899</c:v>
                </c:pt>
                <c:pt idx="7538">
                  <c:v>0.75378724010132603</c:v>
                </c:pt>
                <c:pt idx="7539">
                  <c:v>0.75388723840858296</c:v>
                </c:pt>
                <c:pt idx="7540">
                  <c:v>0.75398723671584</c:v>
                </c:pt>
                <c:pt idx="7541">
                  <c:v>0.75408723502309605</c:v>
                </c:pt>
                <c:pt idx="7542">
                  <c:v>0.75418723333035298</c:v>
                </c:pt>
                <c:pt idx="7543">
                  <c:v>0.75428723163761002</c:v>
                </c:pt>
                <c:pt idx="7544">
                  <c:v>0.75438722994486695</c:v>
                </c:pt>
                <c:pt idx="7545">
                  <c:v>0.754487228252123</c:v>
                </c:pt>
                <c:pt idx="7546">
                  <c:v>0.75458722655938004</c:v>
                </c:pt>
                <c:pt idx="7547">
                  <c:v>0.75468722486663697</c:v>
                </c:pt>
                <c:pt idx="7548">
                  <c:v>0.75478722317389402</c:v>
                </c:pt>
                <c:pt idx="7549">
                  <c:v>0.75488722148114995</c:v>
                </c:pt>
                <c:pt idx="7550">
                  <c:v>0.75498721978840699</c:v>
                </c:pt>
                <c:pt idx="7551">
                  <c:v>0.75508721809566404</c:v>
                </c:pt>
                <c:pt idx="7552">
                  <c:v>0.75518721640292097</c:v>
                </c:pt>
                <c:pt idx="7553">
                  <c:v>0.75528721471017701</c:v>
                </c:pt>
                <c:pt idx="7554">
                  <c:v>0.75538721301743394</c:v>
                </c:pt>
                <c:pt idx="7555">
                  <c:v>0.75548721132469099</c:v>
                </c:pt>
                <c:pt idx="7556">
                  <c:v>0.75558720963194803</c:v>
                </c:pt>
                <c:pt idx="7557">
                  <c:v>0.75568720793920396</c:v>
                </c:pt>
                <c:pt idx="7558">
                  <c:v>0.75578720624646101</c:v>
                </c:pt>
                <c:pt idx="7559">
                  <c:v>0.75588720455371805</c:v>
                </c:pt>
                <c:pt idx="7560">
                  <c:v>0.75598720286097498</c:v>
                </c:pt>
                <c:pt idx="7561">
                  <c:v>0.75608720116823103</c:v>
                </c:pt>
                <c:pt idx="7562">
                  <c:v>0.75618719947548796</c:v>
                </c:pt>
                <c:pt idx="7563">
                  <c:v>0.756287197782745</c:v>
                </c:pt>
                <c:pt idx="7564">
                  <c:v>0.75638719609000105</c:v>
                </c:pt>
                <c:pt idx="7565">
                  <c:v>0.75648719439725798</c:v>
                </c:pt>
                <c:pt idx="7566">
                  <c:v>0.75658719270451502</c:v>
                </c:pt>
                <c:pt idx="7567">
                  <c:v>0.75668719101177195</c:v>
                </c:pt>
                <c:pt idx="7568">
                  <c:v>0.756787189319029</c:v>
                </c:pt>
                <c:pt idx="7569">
                  <c:v>0.75688718762628504</c:v>
                </c:pt>
                <c:pt idx="7570">
                  <c:v>0.75698718593354197</c:v>
                </c:pt>
                <c:pt idx="7571">
                  <c:v>0.75708718424079902</c:v>
                </c:pt>
                <c:pt idx="7572">
                  <c:v>0.75718718254805595</c:v>
                </c:pt>
                <c:pt idx="7573">
                  <c:v>0.75728718085531199</c:v>
                </c:pt>
                <c:pt idx="7574">
                  <c:v>0.75738717916256904</c:v>
                </c:pt>
                <c:pt idx="7575">
                  <c:v>0.75748717746982597</c:v>
                </c:pt>
                <c:pt idx="7576">
                  <c:v>0.75758717577708201</c:v>
                </c:pt>
                <c:pt idx="7577">
                  <c:v>0.75768717408433905</c:v>
                </c:pt>
                <c:pt idx="7578">
                  <c:v>0.75778717239159599</c:v>
                </c:pt>
                <c:pt idx="7579">
                  <c:v>0.75788717069885303</c:v>
                </c:pt>
                <c:pt idx="7580">
                  <c:v>0.75798716900610896</c:v>
                </c:pt>
                <c:pt idx="7581">
                  <c:v>0.75808716731336601</c:v>
                </c:pt>
                <c:pt idx="7582">
                  <c:v>0.75818716562062305</c:v>
                </c:pt>
                <c:pt idx="7583">
                  <c:v>0.75828716392787998</c:v>
                </c:pt>
                <c:pt idx="7584">
                  <c:v>0.75838716223513603</c:v>
                </c:pt>
                <c:pt idx="7585">
                  <c:v>0.75848716054239296</c:v>
                </c:pt>
                <c:pt idx="7586">
                  <c:v>0.75858715884965</c:v>
                </c:pt>
                <c:pt idx="7587">
                  <c:v>0.75868715715690704</c:v>
                </c:pt>
                <c:pt idx="7588">
                  <c:v>0.75878715546416298</c:v>
                </c:pt>
                <c:pt idx="7589">
                  <c:v>0.75888715377142002</c:v>
                </c:pt>
                <c:pt idx="7590">
                  <c:v>0.75898715207867695</c:v>
                </c:pt>
                <c:pt idx="7591">
                  <c:v>0.759087150385934</c:v>
                </c:pt>
                <c:pt idx="7592">
                  <c:v>0.75918714869319004</c:v>
                </c:pt>
                <c:pt idx="7593">
                  <c:v>0.75928714700044697</c:v>
                </c:pt>
                <c:pt idx="7594">
                  <c:v>0.75938714530770401</c:v>
                </c:pt>
                <c:pt idx="7595">
                  <c:v>0.75948714361496095</c:v>
                </c:pt>
                <c:pt idx="7596">
                  <c:v>0.75958714192221699</c:v>
                </c:pt>
                <c:pt idx="7597">
                  <c:v>0.75968714022947403</c:v>
                </c:pt>
                <c:pt idx="7598">
                  <c:v>0.75978713853673097</c:v>
                </c:pt>
                <c:pt idx="7599">
                  <c:v>0.75988713684398801</c:v>
                </c:pt>
                <c:pt idx="7600">
                  <c:v>0.75998713515124405</c:v>
                </c:pt>
                <c:pt idx="7601">
                  <c:v>0.76008713345850099</c:v>
                </c:pt>
                <c:pt idx="7602">
                  <c:v>0.76018713176575803</c:v>
                </c:pt>
                <c:pt idx="7603">
                  <c:v>0.76028713007301396</c:v>
                </c:pt>
                <c:pt idx="7604">
                  <c:v>0.760387128380271</c:v>
                </c:pt>
                <c:pt idx="7605">
                  <c:v>0.76048712668752805</c:v>
                </c:pt>
                <c:pt idx="7606">
                  <c:v>0.76058712499478498</c:v>
                </c:pt>
                <c:pt idx="7607">
                  <c:v>0.76068712330204102</c:v>
                </c:pt>
                <c:pt idx="7608">
                  <c:v>0.76078712160929796</c:v>
                </c:pt>
                <c:pt idx="7609">
                  <c:v>0.760887119916555</c:v>
                </c:pt>
                <c:pt idx="7610">
                  <c:v>0.76098711822381204</c:v>
                </c:pt>
                <c:pt idx="7611">
                  <c:v>0.76108711653106798</c:v>
                </c:pt>
                <c:pt idx="7612">
                  <c:v>0.76118711483832502</c:v>
                </c:pt>
                <c:pt idx="7613">
                  <c:v>0.76128711314558195</c:v>
                </c:pt>
                <c:pt idx="7614">
                  <c:v>0.76138711145283899</c:v>
                </c:pt>
                <c:pt idx="7615">
                  <c:v>0.76148710976009504</c:v>
                </c:pt>
                <c:pt idx="7616">
                  <c:v>0.76158710806735197</c:v>
                </c:pt>
                <c:pt idx="7617">
                  <c:v>0.76168710637460901</c:v>
                </c:pt>
                <c:pt idx="7618">
                  <c:v>0.76178710468186595</c:v>
                </c:pt>
                <c:pt idx="7619">
                  <c:v>0.76188710298912199</c:v>
                </c:pt>
                <c:pt idx="7620">
                  <c:v>0.76198710129637903</c:v>
                </c:pt>
                <c:pt idx="7621">
                  <c:v>0.76208709960363596</c:v>
                </c:pt>
                <c:pt idx="7622">
                  <c:v>0.76218709791089301</c:v>
                </c:pt>
                <c:pt idx="7623">
                  <c:v>0.76228709621814905</c:v>
                </c:pt>
                <c:pt idx="7624">
                  <c:v>0.76238709452540598</c:v>
                </c:pt>
                <c:pt idx="7625">
                  <c:v>0.76248709283266303</c:v>
                </c:pt>
                <c:pt idx="7626">
                  <c:v>0.76258709113991996</c:v>
                </c:pt>
                <c:pt idx="7627">
                  <c:v>0.762687089447176</c:v>
                </c:pt>
                <c:pt idx="7628">
                  <c:v>0.76278708775443305</c:v>
                </c:pt>
                <c:pt idx="7629">
                  <c:v>0.76288708606168998</c:v>
                </c:pt>
                <c:pt idx="7630">
                  <c:v>0.76298708436894602</c:v>
                </c:pt>
                <c:pt idx="7631">
                  <c:v>0.76308708267620295</c:v>
                </c:pt>
                <c:pt idx="7632">
                  <c:v>0.76318708098346</c:v>
                </c:pt>
                <c:pt idx="7633">
                  <c:v>0.76328707929071704</c:v>
                </c:pt>
                <c:pt idx="7634">
                  <c:v>0.76338707759797397</c:v>
                </c:pt>
                <c:pt idx="7635">
                  <c:v>0.76348707590523002</c:v>
                </c:pt>
                <c:pt idx="7636">
                  <c:v>0.76358707421248695</c:v>
                </c:pt>
                <c:pt idx="7637">
                  <c:v>0.76368707251974399</c:v>
                </c:pt>
                <c:pt idx="7638">
                  <c:v>0.76378707082700004</c:v>
                </c:pt>
                <c:pt idx="7639">
                  <c:v>0.76388706913425697</c:v>
                </c:pt>
                <c:pt idx="7640">
                  <c:v>0.76398706744151401</c:v>
                </c:pt>
                <c:pt idx="7641">
                  <c:v>0.76408706574877105</c:v>
                </c:pt>
                <c:pt idx="7642">
                  <c:v>0.76418706405602699</c:v>
                </c:pt>
                <c:pt idx="7643">
                  <c:v>0.76428706236328403</c:v>
                </c:pt>
                <c:pt idx="7644">
                  <c:v>0.76438706067054096</c:v>
                </c:pt>
                <c:pt idx="7645">
                  <c:v>0.76448705897779801</c:v>
                </c:pt>
                <c:pt idx="7646">
                  <c:v>0.76458705728505405</c:v>
                </c:pt>
                <c:pt idx="7647">
                  <c:v>0.76468705559231098</c:v>
                </c:pt>
                <c:pt idx="7648">
                  <c:v>0.76478705389956803</c:v>
                </c:pt>
                <c:pt idx="7649">
                  <c:v>0.76488705220682496</c:v>
                </c:pt>
                <c:pt idx="7650">
                  <c:v>0.764987050514081</c:v>
                </c:pt>
                <c:pt idx="7651">
                  <c:v>0.76508704882133804</c:v>
                </c:pt>
                <c:pt idx="7652">
                  <c:v>0.76518704712859498</c:v>
                </c:pt>
                <c:pt idx="7653">
                  <c:v>0.76528704543585202</c:v>
                </c:pt>
                <c:pt idx="7654">
                  <c:v>0.76538704374310795</c:v>
                </c:pt>
                <c:pt idx="7655">
                  <c:v>0.765487042050365</c:v>
                </c:pt>
                <c:pt idx="7656">
                  <c:v>0.76558704035762204</c:v>
                </c:pt>
                <c:pt idx="7657">
                  <c:v>0.76568703866487897</c:v>
                </c:pt>
                <c:pt idx="7658">
                  <c:v>0.76578703697213502</c:v>
                </c:pt>
                <c:pt idx="7659">
                  <c:v>0.76588703527939195</c:v>
                </c:pt>
                <c:pt idx="7660">
                  <c:v>0.76598703358664899</c:v>
                </c:pt>
                <c:pt idx="7661">
                  <c:v>0.76608703189390603</c:v>
                </c:pt>
                <c:pt idx="7662">
                  <c:v>0.76618703020116197</c:v>
                </c:pt>
                <c:pt idx="7663">
                  <c:v>0.76628702850841901</c:v>
                </c:pt>
                <c:pt idx="7664">
                  <c:v>0.76638702681567605</c:v>
                </c:pt>
                <c:pt idx="7665">
                  <c:v>0.76648702512293299</c:v>
                </c:pt>
                <c:pt idx="7666">
                  <c:v>0.76658702343018903</c:v>
                </c:pt>
                <c:pt idx="7667">
                  <c:v>0.76668702173744596</c:v>
                </c:pt>
                <c:pt idx="7668">
                  <c:v>0.766787020044703</c:v>
                </c:pt>
                <c:pt idx="7669">
                  <c:v>0.76688701835195905</c:v>
                </c:pt>
                <c:pt idx="7670">
                  <c:v>0.76698701665921598</c:v>
                </c:pt>
                <c:pt idx="7671">
                  <c:v>0.76708701496647302</c:v>
                </c:pt>
                <c:pt idx="7672">
                  <c:v>0.76718701327372996</c:v>
                </c:pt>
                <c:pt idx="7673">
                  <c:v>0.767287011580986</c:v>
                </c:pt>
                <c:pt idx="7674">
                  <c:v>0.76738700988824304</c:v>
                </c:pt>
                <c:pt idx="7675">
                  <c:v>0.76748700819549998</c:v>
                </c:pt>
                <c:pt idx="7676">
                  <c:v>0.76758700650275702</c:v>
                </c:pt>
                <c:pt idx="7677">
                  <c:v>0.76768700481001395</c:v>
                </c:pt>
                <c:pt idx="7678">
                  <c:v>0.76778700311726999</c:v>
                </c:pt>
                <c:pt idx="7679">
                  <c:v>0.76788700142452704</c:v>
                </c:pt>
                <c:pt idx="7680">
                  <c:v>0.76798699973178397</c:v>
                </c:pt>
                <c:pt idx="7681">
                  <c:v>0.76808699803904001</c:v>
                </c:pt>
                <c:pt idx="7682">
                  <c:v>0.76818699634629695</c:v>
                </c:pt>
                <c:pt idx="7683">
                  <c:v>0.76828699465355399</c:v>
                </c:pt>
                <c:pt idx="7684">
                  <c:v>0.76838699296081103</c:v>
                </c:pt>
                <c:pt idx="7685">
                  <c:v>0.76848699126806697</c:v>
                </c:pt>
                <c:pt idx="7686">
                  <c:v>0.76858698957532401</c:v>
                </c:pt>
                <c:pt idx="7687">
                  <c:v>0.76868698788258105</c:v>
                </c:pt>
                <c:pt idx="7688">
                  <c:v>0.76878698618983798</c:v>
                </c:pt>
                <c:pt idx="7689">
                  <c:v>0.76888698449709403</c:v>
                </c:pt>
                <c:pt idx="7690">
                  <c:v>0.76898698280435096</c:v>
                </c:pt>
                <c:pt idx="7691">
                  <c:v>0.769086981111608</c:v>
                </c:pt>
                <c:pt idx="7692">
                  <c:v>0.76918697941886505</c:v>
                </c:pt>
                <c:pt idx="7693">
                  <c:v>0.76928697772612098</c:v>
                </c:pt>
                <c:pt idx="7694">
                  <c:v>0.76938697603337802</c:v>
                </c:pt>
                <c:pt idx="7695">
                  <c:v>0.76948697434063495</c:v>
                </c:pt>
                <c:pt idx="7696">
                  <c:v>0.769586972647892</c:v>
                </c:pt>
                <c:pt idx="7697">
                  <c:v>0.76968697095514804</c:v>
                </c:pt>
                <c:pt idx="7698">
                  <c:v>0.76978696926240497</c:v>
                </c:pt>
                <c:pt idx="7699">
                  <c:v>0.76988696756966202</c:v>
                </c:pt>
                <c:pt idx="7700">
                  <c:v>0.76998696587691895</c:v>
                </c:pt>
                <c:pt idx="7701">
                  <c:v>0.77008696418417499</c:v>
                </c:pt>
                <c:pt idx="7702">
                  <c:v>0.77018696249143204</c:v>
                </c:pt>
                <c:pt idx="7703">
                  <c:v>0.77028696079868897</c:v>
                </c:pt>
                <c:pt idx="7704">
                  <c:v>0.77038695910594501</c:v>
                </c:pt>
                <c:pt idx="7705">
                  <c:v>0.77048695741320194</c:v>
                </c:pt>
                <c:pt idx="7706">
                  <c:v>0.77058695572045899</c:v>
                </c:pt>
                <c:pt idx="7707">
                  <c:v>0.77068695402771603</c:v>
                </c:pt>
                <c:pt idx="7708">
                  <c:v>0.77078695233497296</c:v>
                </c:pt>
                <c:pt idx="7709">
                  <c:v>0.77088695064222901</c:v>
                </c:pt>
                <c:pt idx="7710">
                  <c:v>0.77098694894948605</c:v>
                </c:pt>
                <c:pt idx="7711">
                  <c:v>0.77108694725674298</c:v>
                </c:pt>
                <c:pt idx="7712">
                  <c:v>0.77118694556399903</c:v>
                </c:pt>
                <c:pt idx="7713">
                  <c:v>0.77128694387125596</c:v>
                </c:pt>
                <c:pt idx="7714">
                  <c:v>0.771386942178513</c:v>
                </c:pt>
                <c:pt idx="7715">
                  <c:v>0.77148694048577005</c:v>
                </c:pt>
                <c:pt idx="7716">
                  <c:v>0.77158693879302598</c:v>
                </c:pt>
                <c:pt idx="7717">
                  <c:v>0.77168693710028302</c:v>
                </c:pt>
                <c:pt idx="7718">
                  <c:v>0.77178693540753995</c:v>
                </c:pt>
                <c:pt idx="7719">
                  <c:v>0.771886933714797</c:v>
                </c:pt>
                <c:pt idx="7720">
                  <c:v>0.77198693202205304</c:v>
                </c:pt>
                <c:pt idx="7721">
                  <c:v>0.77208693032930997</c:v>
                </c:pt>
                <c:pt idx="7722">
                  <c:v>0.77218692863656702</c:v>
                </c:pt>
                <c:pt idx="7723">
                  <c:v>0.77228692694382395</c:v>
                </c:pt>
                <c:pt idx="7724">
                  <c:v>0.77238692525107999</c:v>
                </c:pt>
                <c:pt idx="7725">
                  <c:v>0.77248692355833704</c:v>
                </c:pt>
                <c:pt idx="7726">
                  <c:v>0.77258692186559397</c:v>
                </c:pt>
                <c:pt idx="7727">
                  <c:v>0.77268692017285101</c:v>
                </c:pt>
                <c:pt idx="7728">
                  <c:v>0.77278691848010705</c:v>
                </c:pt>
                <c:pt idx="7729">
                  <c:v>0.77288691678736399</c:v>
                </c:pt>
                <c:pt idx="7730">
                  <c:v>0.77298691509462103</c:v>
                </c:pt>
                <c:pt idx="7731">
                  <c:v>0.77308691340187796</c:v>
                </c:pt>
                <c:pt idx="7732">
                  <c:v>0.77318691170913401</c:v>
                </c:pt>
                <c:pt idx="7733">
                  <c:v>0.77328691001639105</c:v>
                </c:pt>
                <c:pt idx="7734">
                  <c:v>0.77338690832364798</c:v>
                </c:pt>
                <c:pt idx="7735">
                  <c:v>0.77348690663090502</c:v>
                </c:pt>
                <c:pt idx="7736">
                  <c:v>0.77358690493816096</c:v>
                </c:pt>
                <c:pt idx="7737">
                  <c:v>0.773686903245418</c:v>
                </c:pt>
                <c:pt idx="7738">
                  <c:v>0.77378690155267504</c:v>
                </c:pt>
                <c:pt idx="7739">
                  <c:v>0.77388689985993098</c:v>
                </c:pt>
                <c:pt idx="7740">
                  <c:v>0.77398689816718802</c:v>
                </c:pt>
                <c:pt idx="7741">
                  <c:v>0.77408689647444495</c:v>
                </c:pt>
                <c:pt idx="7742">
                  <c:v>0.774186894781702</c:v>
                </c:pt>
                <c:pt idx="7743">
                  <c:v>0.77428689308895804</c:v>
                </c:pt>
                <c:pt idx="7744">
                  <c:v>0.77438689139621497</c:v>
                </c:pt>
                <c:pt idx="7745">
                  <c:v>0.77448688970347201</c:v>
                </c:pt>
                <c:pt idx="7746">
                  <c:v>0.77458688801072895</c:v>
                </c:pt>
                <c:pt idx="7747">
                  <c:v>0.77468688631798499</c:v>
                </c:pt>
                <c:pt idx="7748">
                  <c:v>0.77478688462524203</c:v>
                </c:pt>
                <c:pt idx="7749">
                  <c:v>0.77488688293249897</c:v>
                </c:pt>
                <c:pt idx="7750">
                  <c:v>0.77498688123975601</c:v>
                </c:pt>
                <c:pt idx="7751">
                  <c:v>0.77508687954701205</c:v>
                </c:pt>
                <c:pt idx="7752">
                  <c:v>0.77518687785426899</c:v>
                </c:pt>
                <c:pt idx="7753">
                  <c:v>0.77528687616152603</c:v>
                </c:pt>
                <c:pt idx="7754">
                  <c:v>0.77538687446878296</c:v>
                </c:pt>
                <c:pt idx="7755">
                  <c:v>0.775486872776039</c:v>
                </c:pt>
                <c:pt idx="7756">
                  <c:v>0.77558687108329605</c:v>
                </c:pt>
                <c:pt idx="7757">
                  <c:v>0.77568686939055298</c:v>
                </c:pt>
                <c:pt idx="7758">
                  <c:v>0.77578686769781002</c:v>
                </c:pt>
                <c:pt idx="7759">
                  <c:v>0.77588686600506596</c:v>
                </c:pt>
                <c:pt idx="7760">
                  <c:v>0.775986864312323</c:v>
                </c:pt>
                <c:pt idx="7761">
                  <c:v>0.77608686261958004</c:v>
                </c:pt>
                <c:pt idx="7762">
                  <c:v>0.77618686092683697</c:v>
                </c:pt>
                <c:pt idx="7763">
                  <c:v>0.77628685923409302</c:v>
                </c:pt>
                <c:pt idx="7764">
                  <c:v>0.77638685754134995</c:v>
                </c:pt>
                <c:pt idx="7765">
                  <c:v>0.77648685584860699</c:v>
                </c:pt>
                <c:pt idx="7766">
                  <c:v>0.77658685415586304</c:v>
                </c:pt>
                <c:pt idx="7767">
                  <c:v>0.77668685246311997</c:v>
                </c:pt>
                <c:pt idx="7768">
                  <c:v>0.77678685077037701</c:v>
                </c:pt>
                <c:pt idx="7769">
                  <c:v>0.77688684907763395</c:v>
                </c:pt>
                <c:pt idx="7770">
                  <c:v>0.77698684738489099</c:v>
                </c:pt>
                <c:pt idx="7771">
                  <c:v>0.77708684569214703</c:v>
                </c:pt>
                <c:pt idx="7772">
                  <c:v>0.77718684399940396</c:v>
                </c:pt>
                <c:pt idx="7773">
                  <c:v>0.77728684230666101</c:v>
                </c:pt>
                <c:pt idx="7774">
                  <c:v>0.77738684061391805</c:v>
                </c:pt>
                <c:pt idx="7775">
                  <c:v>0.77748683892117398</c:v>
                </c:pt>
                <c:pt idx="7776">
                  <c:v>0.77758683722843103</c:v>
                </c:pt>
                <c:pt idx="7777">
                  <c:v>0.77768683553568796</c:v>
                </c:pt>
                <c:pt idx="7778">
                  <c:v>0.777786833842944</c:v>
                </c:pt>
                <c:pt idx="7779">
                  <c:v>0.77788683215020105</c:v>
                </c:pt>
                <c:pt idx="7780">
                  <c:v>0.77798683045745798</c:v>
                </c:pt>
                <c:pt idx="7781">
                  <c:v>0.77808682876471502</c:v>
                </c:pt>
                <c:pt idx="7782">
                  <c:v>0.77818682707197095</c:v>
                </c:pt>
                <c:pt idx="7783">
                  <c:v>0.778286825379228</c:v>
                </c:pt>
                <c:pt idx="7784">
                  <c:v>0.77838682368648504</c:v>
                </c:pt>
                <c:pt idx="7785">
                  <c:v>0.77848682199374197</c:v>
                </c:pt>
                <c:pt idx="7786">
                  <c:v>0.77858682030099802</c:v>
                </c:pt>
                <c:pt idx="7787">
                  <c:v>0.77868681860825495</c:v>
                </c:pt>
                <c:pt idx="7788">
                  <c:v>0.77878681691551199</c:v>
                </c:pt>
                <c:pt idx="7789">
                  <c:v>0.77888681522276904</c:v>
                </c:pt>
                <c:pt idx="7790">
                  <c:v>0.77898681353002497</c:v>
                </c:pt>
                <c:pt idx="7791">
                  <c:v>0.77908681183728201</c:v>
                </c:pt>
                <c:pt idx="7792">
                  <c:v>0.77918681014453905</c:v>
                </c:pt>
                <c:pt idx="7793">
                  <c:v>0.77928680845179599</c:v>
                </c:pt>
                <c:pt idx="7794">
                  <c:v>0.77938680675905203</c:v>
                </c:pt>
                <c:pt idx="7795">
                  <c:v>0.77948680506630896</c:v>
                </c:pt>
                <c:pt idx="7796">
                  <c:v>0.77958680337356601</c:v>
                </c:pt>
                <c:pt idx="7797">
                  <c:v>0.77968680168082305</c:v>
                </c:pt>
                <c:pt idx="7798">
                  <c:v>0.77978679998807898</c:v>
                </c:pt>
                <c:pt idx="7799">
                  <c:v>0.77988679829533603</c:v>
                </c:pt>
                <c:pt idx="7800">
                  <c:v>0.77998679660259296</c:v>
                </c:pt>
                <c:pt idx="7801">
                  <c:v>0.78008679490985</c:v>
                </c:pt>
                <c:pt idx="7802">
                  <c:v>0.78018679321710604</c:v>
                </c:pt>
                <c:pt idx="7803">
                  <c:v>0.78028679152436298</c:v>
                </c:pt>
                <c:pt idx="7804">
                  <c:v>0.78038678983162002</c:v>
                </c:pt>
                <c:pt idx="7805">
                  <c:v>0.78048678813887695</c:v>
                </c:pt>
                <c:pt idx="7806">
                  <c:v>0.780586786446133</c:v>
                </c:pt>
                <c:pt idx="7807">
                  <c:v>0.78068678475339004</c:v>
                </c:pt>
                <c:pt idx="7808">
                  <c:v>0.78078678306064697</c:v>
                </c:pt>
                <c:pt idx="7809">
                  <c:v>0.78088678136790302</c:v>
                </c:pt>
                <c:pt idx="7810">
                  <c:v>0.78098677967515995</c:v>
                </c:pt>
                <c:pt idx="7811">
                  <c:v>0.78108677798241699</c:v>
                </c:pt>
                <c:pt idx="7812">
                  <c:v>0.78118677628967403</c:v>
                </c:pt>
                <c:pt idx="7813">
                  <c:v>0.78128677459692997</c:v>
                </c:pt>
                <c:pt idx="7814">
                  <c:v>0.78138677290418701</c:v>
                </c:pt>
                <c:pt idx="7815">
                  <c:v>0.78148677121144405</c:v>
                </c:pt>
                <c:pt idx="7816">
                  <c:v>0.78158676951870099</c:v>
                </c:pt>
                <c:pt idx="7817">
                  <c:v>0.78168676782595703</c:v>
                </c:pt>
                <c:pt idx="7818">
                  <c:v>0.78178676613321396</c:v>
                </c:pt>
                <c:pt idx="7819">
                  <c:v>0.781886764440471</c:v>
                </c:pt>
                <c:pt idx="7820">
                  <c:v>0.78198676274772805</c:v>
                </c:pt>
                <c:pt idx="7821">
                  <c:v>0.78208676105498398</c:v>
                </c:pt>
                <c:pt idx="7822">
                  <c:v>0.78218675936224102</c:v>
                </c:pt>
                <c:pt idx="7823">
                  <c:v>0.78228675766949796</c:v>
                </c:pt>
                <c:pt idx="7824">
                  <c:v>0.782386755976755</c:v>
                </c:pt>
                <c:pt idx="7825">
                  <c:v>0.78248675428401104</c:v>
                </c:pt>
                <c:pt idx="7826">
                  <c:v>0.78258675259126798</c:v>
                </c:pt>
                <c:pt idx="7827">
                  <c:v>0.78268675089852502</c:v>
                </c:pt>
                <c:pt idx="7828">
                  <c:v>0.78278674920578195</c:v>
                </c:pt>
                <c:pt idx="7829">
                  <c:v>0.78288674751303799</c:v>
                </c:pt>
                <c:pt idx="7830">
                  <c:v>0.78298674582029504</c:v>
                </c:pt>
                <c:pt idx="7831">
                  <c:v>0.78308674412755197</c:v>
                </c:pt>
                <c:pt idx="7832">
                  <c:v>0.78318674243480901</c:v>
                </c:pt>
                <c:pt idx="7833">
                  <c:v>0.78328674074206495</c:v>
                </c:pt>
                <c:pt idx="7834">
                  <c:v>0.78338673904932199</c:v>
                </c:pt>
                <c:pt idx="7835">
                  <c:v>0.78348673735657903</c:v>
                </c:pt>
                <c:pt idx="7836">
                  <c:v>0.78358673566383596</c:v>
                </c:pt>
                <c:pt idx="7837">
                  <c:v>0.78368673397109201</c:v>
                </c:pt>
                <c:pt idx="7838">
                  <c:v>0.78378673227834905</c:v>
                </c:pt>
                <c:pt idx="7839">
                  <c:v>0.78388673058560598</c:v>
                </c:pt>
                <c:pt idx="7840">
                  <c:v>0.78398672889286203</c:v>
                </c:pt>
                <c:pt idx="7841">
                  <c:v>0.78408672720011896</c:v>
                </c:pt>
                <c:pt idx="7842">
                  <c:v>0.784186725507376</c:v>
                </c:pt>
                <c:pt idx="7843">
                  <c:v>0.78428672381463305</c:v>
                </c:pt>
                <c:pt idx="7844">
                  <c:v>0.78438672212188998</c:v>
                </c:pt>
                <c:pt idx="7845">
                  <c:v>0.78448672042914602</c:v>
                </c:pt>
                <c:pt idx="7846">
                  <c:v>0.78458671873640295</c:v>
                </c:pt>
                <c:pt idx="7847">
                  <c:v>0.78468671704366</c:v>
                </c:pt>
                <c:pt idx="7848">
                  <c:v>0.78478671535091604</c:v>
                </c:pt>
                <c:pt idx="7849">
                  <c:v>0.78488671365817297</c:v>
                </c:pt>
                <c:pt idx="7850">
                  <c:v>0.78498671196543002</c:v>
                </c:pt>
                <c:pt idx="7851">
                  <c:v>0.78508671027268695</c:v>
                </c:pt>
                <c:pt idx="7852">
                  <c:v>0.78518670857994299</c:v>
                </c:pt>
                <c:pt idx="7853">
                  <c:v>0.78528670688720004</c:v>
                </c:pt>
                <c:pt idx="7854">
                  <c:v>0.78538670519445697</c:v>
                </c:pt>
                <c:pt idx="7855">
                  <c:v>0.78548670350171401</c:v>
                </c:pt>
                <c:pt idx="7856">
                  <c:v>0.78558670180896994</c:v>
                </c:pt>
                <c:pt idx="7857">
                  <c:v>0.78568670011622699</c:v>
                </c:pt>
                <c:pt idx="7858">
                  <c:v>0.78578669842348403</c:v>
                </c:pt>
                <c:pt idx="7859">
                  <c:v>0.78588669673074096</c:v>
                </c:pt>
                <c:pt idx="7860">
                  <c:v>0.78598669503799701</c:v>
                </c:pt>
                <c:pt idx="7861">
                  <c:v>0.78608669334525405</c:v>
                </c:pt>
                <c:pt idx="7862">
                  <c:v>0.78618669165251098</c:v>
                </c:pt>
                <c:pt idx="7863">
                  <c:v>0.78628668995976803</c:v>
                </c:pt>
                <c:pt idx="7864">
                  <c:v>0.78638668826702396</c:v>
                </c:pt>
                <c:pt idx="7865">
                  <c:v>0.786486686574281</c:v>
                </c:pt>
                <c:pt idx="7866">
                  <c:v>0.78658668488153805</c:v>
                </c:pt>
                <c:pt idx="7867">
                  <c:v>0.78668668318879498</c:v>
                </c:pt>
                <c:pt idx="7868">
                  <c:v>0.78678668149605102</c:v>
                </c:pt>
                <c:pt idx="7869">
                  <c:v>0.78688667980330795</c:v>
                </c:pt>
                <c:pt idx="7870">
                  <c:v>0.786986678110565</c:v>
                </c:pt>
                <c:pt idx="7871">
                  <c:v>0.78708667641782204</c:v>
                </c:pt>
                <c:pt idx="7872">
                  <c:v>0.78718667472507797</c:v>
                </c:pt>
                <c:pt idx="7873">
                  <c:v>0.78728667303233502</c:v>
                </c:pt>
                <c:pt idx="7874">
                  <c:v>0.78738667133959195</c:v>
                </c:pt>
                <c:pt idx="7875">
                  <c:v>0.78748666964684799</c:v>
                </c:pt>
                <c:pt idx="7876">
                  <c:v>0.78758666795410504</c:v>
                </c:pt>
                <c:pt idx="7877">
                  <c:v>0.78768666626136197</c:v>
                </c:pt>
                <c:pt idx="7878">
                  <c:v>0.78778666456861901</c:v>
                </c:pt>
                <c:pt idx="7879">
                  <c:v>0.78788666287587605</c:v>
                </c:pt>
                <c:pt idx="7880">
                  <c:v>0.78798666118313199</c:v>
                </c:pt>
                <c:pt idx="7881">
                  <c:v>0.78808665949038903</c:v>
                </c:pt>
                <c:pt idx="7882">
                  <c:v>0.78818665779764596</c:v>
                </c:pt>
                <c:pt idx="7883">
                  <c:v>0.78828665610490201</c:v>
                </c:pt>
                <c:pt idx="7884">
                  <c:v>0.78838665441215905</c:v>
                </c:pt>
                <c:pt idx="7885">
                  <c:v>0.78848665271941598</c:v>
                </c:pt>
                <c:pt idx="7886">
                  <c:v>0.78858665102667302</c:v>
                </c:pt>
                <c:pt idx="7887">
                  <c:v>0.78868664933392896</c:v>
                </c:pt>
                <c:pt idx="7888">
                  <c:v>0.788786647641186</c:v>
                </c:pt>
                <c:pt idx="7889">
                  <c:v>0.78888664594844304</c:v>
                </c:pt>
                <c:pt idx="7890">
                  <c:v>0.78898664425569998</c:v>
                </c:pt>
                <c:pt idx="7891">
                  <c:v>0.78908664256295602</c:v>
                </c:pt>
                <c:pt idx="7892">
                  <c:v>0.78918664087021295</c:v>
                </c:pt>
                <c:pt idx="7893">
                  <c:v>0.78928663917747</c:v>
                </c:pt>
                <c:pt idx="7894">
                  <c:v>0.78938663748472704</c:v>
                </c:pt>
                <c:pt idx="7895">
                  <c:v>0.78948663579198297</c:v>
                </c:pt>
                <c:pt idx="7896">
                  <c:v>0.78958663409924001</c:v>
                </c:pt>
                <c:pt idx="7897">
                  <c:v>0.78968663240649695</c:v>
                </c:pt>
                <c:pt idx="7898">
                  <c:v>0.78978663071375399</c:v>
                </c:pt>
                <c:pt idx="7899">
                  <c:v>0.78988662902101003</c:v>
                </c:pt>
                <c:pt idx="7900">
                  <c:v>0.78998662732826697</c:v>
                </c:pt>
                <c:pt idx="7901">
                  <c:v>0.79008662563552401</c:v>
                </c:pt>
                <c:pt idx="7902">
                  <c:v>0.79018662394278105</c:v>
                </c:pt>
                <c:pt idx="7903">
                  <c:v>0.79028662225003699</c:v>
                </c:pt>
                <c:pt idx="7904">
                  <c:v>0.79038662055729403</c:v>
                </c:pt>
                <c:pt idx="7905">
                  <c:v>0.79048661886455096</c:v>
                </c:pt>
                <c:pt idx="7906">
                  <c:v>0.790586617171808</c:v>
                </c:pt>
                <c:pt idx="7907">
                  <c:v>0.79068661547906405</c:v>
                </c:pt>
                <c:pt idx="7908">
                  <c:v>0.79078661378632098</c:v>
                </c:pt>
                <c:pt idx="7909">
                  <c:v>0.79088661209357802</c:v>
                </c:pt>
                <c:pt idx="7910">
                  <c:v>0.79098661040083496</c:v>
                </c:pt>
                <c:pt idx="7911">
                  <c:v>0.791086608708091</c:v>
                </c:pt>
                <c:pt idx="7912">
                  <c:v>0.79118660701534804</c:v>
                </c:pt>
                <c:pt idx="7913">
                  <c:v>0.79128660532260497</c:v>
                </c:pt>
                <c:pt idx="7914">
                  <c:v>0.79138660362986102</c:v>
                </c:pt>
                <c:pt idx="7915">
                  <c:v>0.79148660193711795</c:v>
                </c:pt>
                <c:pt idx="7916">
                  <c:v>0.79158660024437499</c:v>
                </c:pt>
                <c:pt idx="7917">
                  <c:v>0.79168659855163204</c:v>
                </c:pt>
                <c:pt idx="7918">
                  <c:v>0.79178659685888797</c:v>
                </c:pt>
                <c:pt idx="7919">
                  <c:v>0.79188659516614501</c:v>
                </c:pt>
                <c:pt idx="7920">
                  <c:v>0.79198659347340195</c:v>
                </c:pt>
                <c:pt idx="7921">
                  <c:v>0.79208659178065899</c:v>
                </c:pt>
                <c:pt idx="7922">
                  <c:v>0.79218659008791503</c:v>
                </c:pt>
                <c:pt idx="7923">
                  <c:v>0.79228658839517196</c:v>
                </c:pt>
                <c:pt idx="7924">
                  <c:v>0.79238658670242901</c:v>
                </c:pt>
                <c:pt idx="7925">
                  <c:v>0.79248658500968605</c:v>
                </c:pt>
                <c:pt idx="7926">
                  <c:v>0.79258658331694198</c:v>
                </c:pt>
                <c:pt idx="7927">
                  <c:v>0.79268658162419903</c:v>
                </c:pt>
                <c:pt idx="7928">
                  <c:v>0.79278657993145596</c:v>
                </c:pt>
                <c:pt idx="7929">
                  <c:v>0.792886578238713</c:v>
                </c:pt>
                <c:pt idx="7930">
                  <c:v>0.79298657654596905</c:v>
                </c:pt>
                <c:pt idx="7931">
                  <c:v>0.79308657485322598</c:v>
                </c:pt>
                <c:pt idx="7932">
                  <c:v>0.79318657316048302</c:v>
                </c:pt>
                <c:pt idx="7933">
                  <c:v>0.79328657146773995</c:v>
                </c:pt>
                <c:pt idx="7934">
                  <c:v>0.793386569774996</c:v>
                </c:pt>
                <c:pt idx="7935">
                  <c:v>0.79348656808225304</c:v>
                </c:pt>
                <c:pt idx="7936">
                  <c:v>0.79358656638950997</c:v>
                </c:pt>
                <c:pt idx="7937">
                  <c:v>0.79368656469676702</c:v>
                </c:pt>
                <c:pt idx="7938">
                  <c:v>0.79378656300402295</c:v>
                </c:pt>
                <c:pt idx="7939">
                  <c:v>0.79388656131127999</c:v>
                </c:pt>
                <c:pt idx="7940">
                  <c:v>0.79398655961853704</c:v>
                </c:pt>
                <c:pt idx="7941">
                  <c:v>0.79408655792579397</c:v>
                </c:pt>
                <c:pt idx="7942">
                  <c:v>0.79418655623305001</c:v>
                </c:pt>
                <c:pt idx="7943">
                  <c:v>0.79428655454030705</c:v>
                </c:pt>
                <c:pt idx="7944">
                  <c:v>0.79438655284756399</c:v>
                </c:pt>
                <c:pt idx="7945">
                  <c:v>0.79448655115482003</c:v>
                </c:pt>
                <c:pt idx="7946">
                  <c:v>0.79458654946207696</c:v>
                </c:pt>
                <c:pt idx="7947">
                  <c:v>0.79468654776933401</c:v>
                </c:pt>
                <c:pt idx="7948">
                  <c:v>0.79478654607659105</c:v>
                </c:pt>
                <c:pt idx="7949">
                  <c:v>0.79488654438384698</c:v>
                </c:pt>
                <c:pt idx="7950">
                  <c:v>0.79498654269110403</c:v>
                </c:pt>
                <c:pt idx="7951">
                  <c:v>0.79508654099836096</c:v>
                </c:pt>
                <c:pt idx="7952">
                  <c:v>0.795186539305618</c:v>
                </c:pt>
                <c:pt idx="7953">
                  <c:v>0.79528653761287404</c:v>
                </c:pt>
                <c:pt idx="7954">
                  <c:v>0.79538653592013098</c:v>
                </c:pt>
                <c:pt idx="7955">
                  <c:v>0.79548653422738802</c:v>
                </c:pt>
                <c:pt idx="7956">
                  <c:v>0.79558653253464495</c:v>
                </c:pt>
                <c:pt idx="7957">
                  <c:v>0.795686530841901</c:v>
                </c:pt>
                <c:pt idx="7958">
                  <c:v>0.79578652914915804</c:v>
                </c:pt>
                <c:pt idx="7959">
                  <c:v>0.79588652745641497</c:v>
                </c:pt>
                <c:pt idx="7960">
                  <c:v>0.79598652576367201</c:v>
                </c:pt>
                <c:pt idx="7961">
                  <c:v>0.79608652407092795</c:v>
                </c:pt>
                <c:pt idx="7962">
                  <c:v>0.79618652237818499</c:v>
                </c:pt>
                <c:pt idx="7963">
                  <c:v>0.79628652068544203</c:v>
                </c:pt>
                <c:pt idx="7964">
                  <c:v>0.79638651899269897</c:v>
                </c:pt>
                <c:pt idx="7965">
                  <c:v>0.79648651729995501</c:v>
                </c:pt>
                <c:pt idx="7966">
                  <c:v>0.79658651560721205</c:v>
                </c:pt>
                <c:pt idx="7967">
                  <c:v>0.79668651391446899</c:v>
                </c:pt>
                <c:pt idx="7968">
                  <c:v>0.79678651222172603</c:v>
                </c:pt>
                <c:pt idx="7969">
                  <c:v>0.79688651052898196</c:v>
                </c:pt>
                <c:pt idx="7970">
                  <c:v>0.796986508836239</c:v>
                </c:pt>
                <c:pt idx="7971">
                  <c:v>0.79708650714349605</c:v>
                </c:pt>
                <c:pt idx="7972">
                  <c:v>0.79718650545075298</c:v>
                </c:pt>
                <c:pt idx="7973">
                  <c:v>0.79728650375800902</c:v>
                </c:pt>
                <c:pt idx="7974">
                  <c:v>0.79738650206526596</c:v>
                </c:pt>
                <c:pt idx="7975">
                  <c:v>0.797486500372523</c:v>
                </c:pt>
                <c:pt idx="7976">
                  <c:v>0.79758649867977904</c:v>
                </c:pt>
                <c:pt idx="7977">
                  <c:v>0.79768649698703598</c:v>
                </c:pt>
                <c:pt idx="7978">
                  <c:v>0.79778649529429302</c:v>
                </c:pt>
                <c:pt idx="7979">
                  <c:v>0.79788649360154995</c:v>
                </c:pt>
                <c:pt idx="7980">
                  <c:v>0.79798649190880699</c:v>
                </c:pt>
                <c:pt idx="7981">
                  <c:v>0.79808649021606304</c:v>
                </c:pt>
                <c:pt idx="7982">
                  <c:v>0.79818648852331997</c:v>
                </c:pt>
                <c:pt idx="7983">
                  <c:v>0.79828648683057701</c:v>
                </c:pt>
                <c:pt idx="7984">
                  <c:v>0.79838648513783295</c:v>
                </c:pt>
                <c:pt idx="7985">
                  <c:v>0.79848648344508999</c:v>
                </c:pt>
                <c:pt idx="7986">
                  <c:v>0.79858648175234703</c:v>
                </c:pt>
                <c:pt idx="7987">
                  <c:v>0.79868648005960396</c:v>
                </c:pt>
                <c:pt idx="7988">
                  <c:v>0.79878647836686001</c:v>
                </c:pt>
                <c:pt idx="7989">
                  <c:v>0.79888647667411705</c:v>
                </c:pt>
                <c:pt idx="7990">
                  <c:v>0.79898647498137398</c:v>
                </c:pt>
                <c:pt idx="7991">
                  <c:v>0.79908647328863103</c:v>
                </c:pt>
                <c:pt idx="7992">
                  <c:v>0.79918647159588696</c:v>
                </c:pt>
                <c:pt idx="7993">
                  <c:v>0.799286469903144</c:v>
                </c:pt>
                <c:pt idx="7994">
                  <c:v>0.79938646821040105</c:v>
                </c:pt>
                <c:pt idx="7995">
                  <c:v>0.79948646651765798</c:v>
                </c:pt>
                <c:pt idx="7996">
                  <c:v>0.79958646482491402</c:v>
                </c:pt>
                <c:pt idx="7997">
                  <c:v>0.79968646313217095</c:v>
                </c:pt>
                <c:pt idx="7998">
                  <c:v>0.799786461439428</c:v>
                </c:pt>
                <c:pt idx="7999">
                  <c:v>0.79988645974668504</c:v>
                </c:pt>
                <c:pt idx="8000">
                  <c:v>0.79998645805394097</c:v>
                </c:pt>
                <c:pt idx="8001">
                  <c:v>0.80008645636119802</c:v>
                </c:pt>
                <c:pt idx="8002">
                  <c:v>0.80018645466845495</c:v>
                </c:pt>
                <c:pt idx="8003">
                  <c:v>0.80028645297571199</c:v>
                </c:pt>
                <c:pt idx="8004">
                  <c:v>0.80038645128296804</c:v>
                </c:pt>
                <c:pt idx="8005">
                  <c:v>0.80048644959022497</c:v>
                </c:pt>
                <c:pt idx="8006">
                  <c:v>0.80058644789748201</c:v>
                </c:pt>
                <c:pt idx="8007">
                  <c:v>0.80068644620473906</c:v>
                </c:pt>
                <c:pt idx="8008">
                  <c:v>0.80078644451199499</c:v>
                </c:pt>
                <c:pt idx="8009">
                  <c:v>0.80088644281925203</c:v>
                </c:pt>
                <c:pt idx="8010">
                  <c:v>0.80098644112650896</c:v>
                </c:pt>
                <c:pt idx="8011">
                  <c:v>0.80108643943376601</c:v>
                </c:pt>
                <c:pt idx="8012">
                  <c:v>0.80118643774102205</c:v>
                </c:pt>
                <c:pt idx="8013">
                  <c:v>0.80128643604827898</c:v>
                </c:pt>
                <c:pt idx="8014">
                  <c:v>0.80138643435553603</c:v>
                </c:pt>
                <c:pt idx="8015">
                  <c:v>0.80148643266279296</c:v>
                </c:pt>
                <c:pt idx="8016">
                  <c:v>0.801586430970049</c:v>
                </c:pt>
                <c:pt idx="8017">
                  <c:v>0.80168642927730605</c:v>
                </c:pt>
                <c:pt idx="8018">
                  <c:v>0.80178642758456298</c:v>
                </c:pt>
                <c:pt idx="8019">
                  <c:v>0.80188642589181902</c:v>
                </c:pt>
                <c:pt idx="8020">
                  <c:v>0.80198642419907595</c:v>
                </c:pt>
                <c:pt idx="8021">
                  <c:v>0.802086422506333</c:v>
                </c:pt>
                <c:pt idx="8022">
                  <c:v>0.80218642081359004</c:v>
                </c:pt>
                <c:pt idx="8023">
                  <c:v>0.80228641912084597</c:v>
                </c:pt>
                <c:pt idx="8024">
                  <c:v>0.80238641742810302</c:v>
                </c:pt>
                <c:pt idx="8025">
                  <c:v>0.80248641573535995</c:v>
                </c:pt>
                <c:pt idx="8026">
                  <c:v>0.80258641404261699</c:v>
                </c:pt>
                <c:pt idx="8027">
                  <c:v>0.80268641234987304</c:v>
                </c:pt>
                <c:pt idx="8028">
                  <c:v>0.80278641065712997</c:v>
                </c:pt>
                <c:pt idx="8029">
                  <c:v>0.80288640896438701</c:v>
                </c:pt>
                <c:pt idx="8030">
                  <c:v>0.80298640727164405</c:v>
                </c:pt>
                <c:pt idx="8031">
                  <c:v>0.80308640557889999</c:v>
                </c:pt>
                <c:pt idx="8032">
                  <c:v>0.80318640388615703</c:v>
                </c:pt>
                <c:pt idx="8033">
                  <c:v>0.80328640219341396</c:v>
                </c:pt>
                <c:pt idx="8034">
                  <c:v>0.80338640050067101</c:v>
                </c:pt>
                <c:pt idx="8035">
                  <c:v>0.80348639880792705</c:v>
                </c:pt>
                <c:pt idx="8036">
                  <c:v>0.80358639711518398</c:v>
                </c:pt>
                <c:pt idx="8037">
                  <c:v>0.80368639542244102</c:v>
                </c:pt>
                <c:pt idx="8038">
                  <c:v>0.80378639372969796</c:v>
                </c:pt>
                <c:pt idx="8039">
                  <c:v>0.803886392036954</c:v>
                </c:pt>
                <c:pt idx="8040">
                  <c:v>0.80398639034421104</c:v>
                </c:pt>
                <c:pt idx="8041">
                  <c:v>0.80408638865146798</c:v>
                </c:pt>
                <c:pt idx="8042">
                  <c:v>0.80418638695872402</c:v>
                </c:pt>
                <c:pt idx="8043">
                  <c:v>0.80428638526598095</c:v>
                </c:pt>
                <c:pt idx="8044">
                  <c:v>0.804386383573238</c:v>
                </c:pt>
                <c:pt idx="8045">
                  <c:v>0.80448638188049504</c:v>
                </c:pt>
                <c:pt idx="8046">
                  <c:v>0.80458638018775097</c:v>
                </c:pt>
                <c:pt idx="8047">
                  <c:v>0.80468637849500801</c:v>
                </c:pt>
                <c:pt idx="8048">
                  <c:v>0.80478637680226495</c:v>
                </c:pt>
                <c:pt idx="8049">
                  <c:v>0.80488637510952199</c:v>
                </c:pt>
                <c:pt idx="8050">
                  <c:v>0.80498637341677803</c:v>
                </c:pt>
                <c:pt idx="8051">
                  <c:v>0.80508637172403497</c:v>
                </c:pt>
                <c:pt idx="8052">
                  <c:v>0.80518637003129201</c:v>
                </c:pt>
                <c:pt idx="8053">
                  <c:v>0.80528636833854905</c:v>
                </c:pt>
                <c:pt idx="8054">
                  <c:v>0.80538636664580499</c:v>
                </c:pt>
                <c:pt idx="8055">
                  <c:v>0.80548636495306203</c:v>
                </c:pt>
                <c:pt idx="8056">
                  <c:v>0.80558636326031896</c:v>
                </c:pt>
                <c:pt idx="8057">
                  <c:v>0.805686361567576</c:v>
                </c:pt>
                <c:pt idx="8058">
                  <c:v>0.80578635987483205</c:v>
                </c:pt>
                <c:pt idx="8059">
                  <c:v>0.80588635818208898</c:v>
                </c:pt>
                <c:pt idx="8060">
                  <c:v>0.80598635648934602</c:v>
                </c:pt>
                <c:pt idx="8061">
                  <c:v>0.80608635479660296</c:v>
                </c:pt>
                <c:pt idx="8062">
                  <c:v>0.806186353103859</c:v>
                </c:pt>
                <c:pt idx="8063">
                  <c:v>0.80628635141111604</c:v>
                </c:pt>
                <c:pt idx="8064">
                  <c:v>0.80638634971837297</c:v>
                </c:pt>
                <c:pt idx="8065">
                  <c:v>0.80648634802563002</c:v>
                </c:pt>
                <c:pt idx="8066">
                  <c:v>0.80658634633288595</c:v>
                </c:pt>
                <c:pt idx="8067">
                  <c:v>0.80668634464014299</c:v>
                </c:pt>
                <c:pt idx="8068">
                  <c:v>0.80678634294740004</c:v>
                </c:pt>
                <c:pt idx="8069">
                  <c:v>0.80688634125465697</c:v>
                </c:pt>
                <c:pt idx="8070">
                  <c:v>0.80698633956191301</c:v>
                </c:pt>
                <c:pt idx="8071">
                  <c:v>0.80708633786916995</c:v>
                </c:pt>
                <c:pt idx="8072">
                  <c:v>0.80718633617642699</c:v>
                </c:pt>
                <c:pt idx="8073">
                  <c:v>0.80728633448368403</c:v>
                </c:pt>
                <c:pt idx="8074">
                  <c:v>0.80738633279093996</c:v>
                </c:pt>
                <c:pt idx="8075">
                  <c:v>0.80748633109819701</c:v>
                </c:pt>
                <c:pt idx="8076">
                  <c:v>0.80758632940545405</c:v>
                </c:pt>
                <c:pt idx="8077">
                  <c:v>0.80768632771271098</c:v>
                </c:pt>
                <c:pt idx="8078">
                  <c:v>0.80778632601996703</c:v>
                </c:pt>
                <c:pt idx="8079">
                  <c:v>0.80788632432722396</c:v>
                </c:pt>
                <c:pt idx="8080">
                  <c:v>0.807986322634481</c:v>
                </c:pt>
                <c:pt idx="8081">
                  <c:v>0.80808632094173705</c:v>
                </c:pt>
                <c:pt idx="8082">
                  <c:v>0.80818631924899398</c:v>
                </c:pt>
                <c:pt idx="8083">
                  <c:v>0.80828631755625102</c:v>
                </c:pt>
                <c:pt idx="8084">
                  <c:v>0.80838631586350795</c:v>
                </c:pt>
                <c:pt idx="8085">
                  <c:v>0.808486314170765</c:v>
                </c:pt>
                <c:pt idx="8086">
                  <c:v>0.80858631247802104</c:v>
                </c:pt>
                <c:pt idx="8087">
                  <c:v>0.80868631078527797</c:v>
                </c:pt>
                <c:pt idx="8088">
                  <c:v>0.80878630909253502</c:v>
                </c:pt>
                <c:pt idx="8089">
                  <c:v>0.80888630739979095</c:v>
                </c:pt>
                <c:pt idx="8090">
                  <c:v>0.80898630570704799</c:v>
                </c:pt>
                <c:pt idx="8091">
                  <c:v>0.80908630401430504</c:v>
                </c:pt>
                <c:pt idx="8092">
                  <c:v>0.80918630232156197</c:v>
                </c:pt>
                <c:pt idx="8093">
                  <c:v>0.80928630062881801</c:v>
                </c:pt>
                <c:pt idx="8094">
                  <c:v>0.80938629893607505</c:v>
                </c:pt>
                <c:pt idx="8095">
                  <c:v>0.80948629724333199</c:v>
                </c:pt>
                <c:pt idx="8096">
                  <c:v>0.80958629555058903</c:v>
                </c:pt>
                <c:pt idx="8097">
                  <c:v>0.80968629385784496</c:v>
                </c:pt>
                <c:pt idx="8098">
                  <c:v>0.80978629216510201</c:v>
                </c:pt>
                <c:pt idx="8099">
                  <c:v>0.80988629047235905</c:v>
                </c:pt>
                <c:pt idx="8100">
                  <c:v>0.80998628877961598</c:v>
                </c:pt>
                <c:pt idx="8101">
                  <c:v>0.81008628708687203</c:v>
                </c:pt>
                <c:pt idx="8102">
                  <c:v>0.81018628539412896</c:v>
                </c:pt>
                <c:pt idx="8103">
                  <c:v>0.810286283701386</c:v>
                </c:pt>
                <c:pt idx="8104">
                  <c:v>0.81038628200864304</c:v>
                </c:pt>
                <c:pt idx="8105">
                  <c:v>0.81048628031589898</c:v>
                </c:pt>
                <c:pt idx="8106">
                  <c:v>0.81058627862315602</c:v>
                </c:pt>
                <c:pt idx="8107">
                  <c:v>0.81068627693041295</c:v>
                </c:pt>
                <c:pt idx="8108">
                  <c:v>0.81078627523767</c:v>
                </c:pt>
                <c:pt idx="8109">
                  <c:v>0.81088627354492604</c:v>
                </c:pt>
                <c:pt idx="8110">
                  <c:v>0.81098627185218297</c:v>
                </c:pt>
                <c:pt idx="8111">
                  <c:v>0.81108627015944001</c:v>
                </c:pt>
                <c:pt idx="8112">
                  <c:v>0.81118626846669695</c:v>
                </c:pt>
                <c:pt idx="8113">
                  <c:v>0.81128626677395299</c:v>
                </c:pt>
                <c:pt idx="8114">
                  <c:v>0.81138626508121003</c:v>
                </c:pt>
                <c:pt idx="8115">
                  <c:v>0.81148626338846697</c:v>
                </c:pt>
                <c:pt idx="8116">
                  <c:v>0.81158626169572301</c:v>
                </c:pt>
                <c:pt idx="8117">
                  <c:v>0.81168626000298005</c:v>
                </c:pt>
                <c:pt idx="8118">
                  <c:v>0.81178625831023699</c:v>
                </c:pt>
                <c:pt idx="8119">
                  <c:v>0.81188625661749403</c:v>
                </c:pt>
                <c:pt idx="8120">
                  <c:v>0.81198625492475096</c:v>
                </c:pt>
                <c:pt idx="8121">
                  <c:v>0.812086253232007</c:v>
                </c:pt>
                <c:pt idx="8122">
                  <c:v>0.81218625153926405</c:v>
                </c:pt>
                <c:pt idx="8123">
                  <c:v>0.81228624984652098</c:v>
                </c:pt>
                <c:pt idx="8124">
                  <c:v>0.81238624815377702</c:v>
                </c:pt>
                <c:pt idx="8125">
                  <c:v>0.81248624646103396</c:v>
                </c:pt>
                <c:pt idx="8126">
                  <c:v>0.812586244768291</c:v>
                </c:pt>
                <c:pt idx="8127">
                  <c:v>0.81268624307554804</c:v>
                </c:pt>
                <c:pt idx="8128">
                  <c:v>0.81278624138280398</c:v>
                </c:pt>
                <c:pt idx="8129">
                  <c:v>0.81288623969006102</c:v>
                </c:pt>
                <c:pt idx="8130">
                  <c:v>0.81298623799731795</c:v>
                </c:pt>
                <c:pt idx="8131">
                  <c:v>0.81308623630457499</c:v>
                </c:pt>
                <c:pt idx="8132">
                  <c:v>0.81318623461183104</c:v>
                </c:pt>
                <c:pt idx="8133">
                  <c:v>0.81328623291908797</c:v>
                </c:pt>
                <c:pt idx="8134">
                  <c:v>0.81338623122634501</c:v>
                </c:pt>
                <c:pt idx="8135">
                  <c:v>0.81348622953360195</c:v>
                </c:pt>
                <c:pt idx="8136">
                  <c:v>0.81358622784085799</c:v>
                </c:pt>
                <c:pt idx="8137">
                  <c:v>0.81368622614811503</c:v>
                </c:pt>
                <c:pt idx="8138">
                  <c:v>0.81378622445537196</c:v>
                </c:pt>
                <c:pt idx="8139">
                  <c:v>0.81388622276262801</c:v>
                </c:pt>
                <c:pt idx="8140">
                  <c:v>0.81398622106988505</c:v>
                </c:pt>
                <c:pt idx="8141">
                  <c:v>0.81408621937714198</c:v>
                </c:pt>
                <c:pt idx="8142">
                  <c:v>0.81418621768439903</c:v>
                </c:pt>
                <c:pt idx="8143">
                  <c:v>0.81428621599165596</c:v>
                </c:pt>
                <c:pt idx="8144">
                  <c:v>0.814386214298912</c:v>
                </c:pt>
                <c:pt idx="8145">
                  <c:v>0.81448621260616905</c:v>
                </c:pt>
                <c:pt idx="8146">
                  <c:v>0.81458621091342598</c:v>
                </c:pt>
                <c:pt idx="8147">
                  <c:v>0.81468620922068202</c:v>
                </c:pt>
                <c:pt idx="8148">
                  <c:v>0.81478620752793895</c:v>
                </c:pt>
                <c:pt idx="8149">
                  <c:v>0.814886205835196</c:v>
                </c:pt>
                <c:pt idx="8150">
                  <c:v>0.81498620414245304</c:v>
                </c:pt>
                <c:pt idx="8151">
                  <c:v>0.81508620244970897</c:v>
                </c:pt>
                <c:pt idx="8152">
                  <c:v>0.81518620075696602</c:v>
                </c:pt>
                <c:pt idx="8153">
                  <c:v>0.81528619906422295</c:v>
                </c:pt>
                <c:pt idx="8154">
                  <c:v>0.81538619737147999</c:v>
                </c:pt>
                <c:pt idx="8155">
                  <c:v>0.81548619567873604</c:v>
                </c:pt>
                <c:pt idx="8156">
                  <c:v>0.81558619398599297</c:v>
                </c:pt>
                <c:pt idx="8157">
                  <c:v>0.81568619229325001</c:v>
                </c:pt>
                <c:pt idx="8158">
                  <c:v>0.81578619060050706</c:v>
                </c:pt>
                <c:pt idx="8159">
                  <c:v>0.81588618890776299</c:v>
                </c:pt>
                <c:pt idx="8160">
                  <c:v>0.81598618721502003</c:v>
                </c:pt>
                <c:pt idx="8161">
                  <c:v>0.81608618552227696</c:v>
                </c:pt>
                <c:pt idx="8162">
                  <c:v>0.81618618382953401</c:v>
                </c:pt>
                <c:pt idx="8163">
                  <c:v>0.81628618213679005</c:v>
                </c:pt>
                <c:pt idx="8164">
                  <c:v>0.81638618044404698</c:v>
                </c:pt>
                <c:pt idx="8165">
                  <c:v>0.81648617875130403</c:v>
                </c:pt>
                <c:pt idx="8166">
                  <c:v>0.81658617705856096</c:v>
                </c:pt>
                <c:pt idx="8167">
                  <c:v>0.816686175365817</c:v>
                </c:pt>
                <c:pt idx="8168">
                  <c:v>0.81678617367307405</c:v>
                </c:pt>
                <c:pt idx="8169">
                  <c:v>0.81688617198033098</c:v>
                </c:pt>
                <c:pt idx="8170">
                  <c:v>0.81698617028758802</c:v>
                </c:pt>
                <c:pt idx="8171">
                  <c:v>0.81708616859484395</c:v>
                </c:pt>
                <c:pt idx="8172">
                  <c:v>0.817186166902101</c:v>
                </c:pt>
                <c:pt idx="8173">
                  <c:v>0.81728616520935804</c:v>
                </c:pt>
                <c:pt idx="8174">
                  <c:v>0.81738616351661497</c:v>
                </c:pt>
                <c:pt idx="8175">
                  <c:v>0.81748616182387102</c:v>
                </c:pt>
                <c:pt idx="8176">
                  <c:v>0.81758616013112795</c:v>
                </c:pt>
                <c:pt idx="8177">
                  <c:v>0.81768615843838499</c:v>
                </c:pt>
                <c:pt idx="8178">
                  <c:v>0.81778615674564203</c:v>
                </c:pt>
                <c:pt idx="8179">
                  <c:v>0.81788615505289797</c:v>
                </c:pt>
                <c:pt idx="8180">
                  <c:v>0.81798615336015501</c:v>
                </c:pt>
                <c:pt idx="8181">
                  <c:v>0.81808615166741205</c:v>
                </c:pt>
                <c:pt idx="8182">
                  <c:v>0.81818614997466899</c:v>
                </c:pt>
                <c:pt idx="8183">
                  <c:v>0.81828614828192503</c:v>
                </c:pt>
                <c:pt idx="8184">
                  <c:v>0.81838614658918196</c:v>
                </c:pt>
                <c:pt idx="8185">
                  <c:v>0.81848614489643901</c:v>
                </c:pt>
                <c:pt idx="8186">
                  <c:v>0.81858614320369505</c:v>
                </c:pt>
                <c:pt idx="8187">
                  <c:v>0.81868614151095198</c:v>
                </c:pt>
                <c:pt idx="8188">
                  <c:v>0.81878613981820902</c:v>
                </c:pt>
                <c:pt idx="8189">
                  <c:v>0.81888613812546596</c:v>
                </c:pt>
                <c:pt idx="8190">
                  <c:v>0.818986136432722</c:v>
                </c:pt>
                <c:pt idx="8191">
                  <c:v>0.81908613473997904</c:v>
                </c:pt>
                <c:pt idx="8192">
                  <c:v>0.81918613304723598</c:v>
                </c:pt>
                <c:pt idx="8193">
                  <c:v>0.81928613135449302</c:v>
                </c:pt>
                <c:pt idx="8194">
                  <c:v>0.81938612966174995</c:v>
                </c:pt>
                <c:pt idx="8195">
                  <c:v>0.819486127969006</c:v>
                </c:pt>
                <c:pt idx="8196">
                  <c:v>0.81958612627626304</c:v>
                </c:pt>
                <c:pt idx="8197">
                  <c:v>0.81968612458351997</c:v>
                </c:pt>
                <c:pt idx="8198">
                  <c:v>0.81978612289077601</c:v>
                </c:pt>
                <c:pt idx="8199">
                  <c:v>0.81988612119803295</c:v>
                </c:pt>
                <c:pt idx="8200">
                  <c:v>0.81998611950528999</c:v>
                </c:pt>
                <c:pt idx="8201">
                  <c:v>0.82008611781254703</c:v>
                </c:pt>
                <c:pt idx="8202">
                  <c:v>0.82018611611980297</c:v>
                </c:pt>
                <c:pt idx="8203">
                  <c:v>0.82028611442706001</c:v>
                </c:pt>
                <c:pt idx="8204">
                  <c:v>0.82038611273431705</c:v>
                </c:pt>
                <c:pt idx="8205">
                  <c:v>0.82048611104157398</c:v>
                </c:pt>
                <c:pt idx="8206">
                  <c:v>0.82058610934883003</c:v>
                </c:pt>
                <c:pt idx="8207">
                  <c:v>0.82068610765608696</c:v>
                </c:pt>
                <c:pt idx="8208">
                  <c:v>0.820786105963344</c:v>
                </c:pt>
                <c:pt idx="8209">
                  <c:v>0.82088610427060005</c:v>
                </c:pt>
                <c:pt idx="8210">
                  <c:v>0.82098610257785698</c:v>
                </c:pt>
                <c:pt idx="8211">
                  <c:v>0.82108610088511402</c:v>
                </c:pt>
                <c:pt idx="8212">
                  <c:v>0.82118609919237096</c:v>
                </c:pt>
                <c:pt idx="8213">
                  <c:v>0.821286097499628</c:v>
                </c:pt>
                <c:pt idx="8214">
                  <c:v>0.82138609580688404</c:v>
                </c:pt>
                <c:pt idx="8215">
                  <c:v>0.82148609411414097</c:v>
                </c:pt>
                <c:pt idx="8216">
                  <c:v>0.82158609242139802</c:v>
                </c:pt>
                <c:pt idx="8217">
                  <c:v>0.82168609072865495</c:v>
                </c:pt>
                <c:pt idx="8218">
                  <c:v>0.82178608903591099</c:v>
                </c:pt>
                <c:pt idx="8219">
                  <c:v>0.82188608734316804</c:v>
                </c:pt>
                <c:pt idx="8220">
                  <c:v>0.82198608565042497</c:v>
                </c:pt>
                <c:pt idx="8221">
                  <c:v>0.82208608395768101</c:v>
                </c:pt>
                <c:pt idx="8222">
                  <c:v>0.82218608226493795</c:v>
                </c:pt>
                <c:pt idx="8223">
                  <c:v>0.82228608057219499</c:v>
                </c:pt>
                <c:pt idx="8224">
                  <c:v>0.82238607887945203</c:v>
                </c:pt>
                <c:pt idx="8225">
                  <c:v>0.82248607718670796</c:v>
                </c:pt>
                <c:pt idx="8226">
                  <c:v>0.82258607549396501</c:v>
                </c:pt>
                <c:pt idx="8227">
                  <c:v>0.82268607380122205</c:v>
                </c:pt>
                <c:pt idx="8228">
                  <c:v>0.82278607210847898</c:v>
                </c:pt>
                <c:pt idx="8229">
                  <c:v>0.82288607041573503</c:v>
                </c:pt>
                <c:pt idx="8230">
                  <c:v>0.82298606872299196</c:v>
                </c:pt>
                <c:pt idx="8231">
                  <c:v>0.823086067030249</c:v>
                </c:pt>
                <c:pt idx="8232">
                  <c:v>0.82318606533750505</c:v>
                </c:pt>
                <c:pt idx="8233">
                  <c:v>0.82328606364476198</c:v>
                </c:pt>
                <c:pt idx="8234">
                  <c:v>0.82338606195201902</c:v>
                </c:pt>
                <c:pt idx="8235">
                  <c:v>0.82348606025927595</c:v>
                </c:pt>
                <c:pt idx="8236">
                  <c:v>0.823586058566533</c:v>
                </c:pt>
                <c:pt idx="8237">
                  <c:v>0.82368605687378904</c:v>
                </c:pt>
                <c:pt idx="8238">
                  <c:v>0.82378605518104597</c:v>
                </c:pt>
                <c:pt idx="8239">
                  <c:v>0.82388605348830302</c:v>
                </c:pt>
                <c:pt idx="8240">
                  <c:v>0.82398605179555995</c:v>
                </c:pt>
                <c:pt idx="8241">
                  <c:v>0.82408605010281599</c:v>
                </c:pt>
                <c:pt idx="8242">
                  <c:v>0.82418604841007304</c:v>
                </c:pt>
                <c:pt idx="8243">
                  <c:v>0.82428604671732997</c:v>
                </c:pt>
                <c:pt idx="8244">
                  <c:v>0.82438604502458601</c:v>
                </c:pt>
                <c:pt idx="8245">
                  <c:v>0.82448604333184305</c:v>
                </c:pt>
                <c:pt idx="8246">
                  <c:v>0.82458604163909999</c:v>
                </c:pt>
                <c:pt idx="8247">
                  <c:v>0.82468603994635703</c:v>
                </c:pt>
                <c:pt idx="8248">
                  <c:v>0.82478603825361296</c:v>
                </c:pt>
                <c:pt idx="8249">
                  <c:v>0.82488603656087001</c:v>
                </c:pt>
                <c:pt idx="8250">
                  <c:v>0.82498603486812705</c:v>
                </c:pt>
                <c:pt idx="8251">
                  <c:v>0.82508603317538398</c:v>
                </c:pt>
                <c:pt idx="8252">
                  <c:v>0.82518603148264102</c:v>
                </c:pt>
                <c:pt idx="8253">
                  <c:v>0.82528602978989696</c:v>
                </c:pt>
                <c:pt idx="8254">
                  <c:v>0.825386028097154</c:v>
                </c:pt>
                <c:pt idx="8255">
                  <c:v>0.82548602640441104</c:v>
                </c:pt>
                <c:pt idx="8256">
                  <c:v>0.82558602471166698</c:v>
                </c:pt>
                <c:pt idx="8257">
                  <c:v>0.82568602301892402</c:v>
                </c:pt>
                <c:pt idx="8258">
                  <c:v>0.82578602132618095</c:v>
                </c:pt>
                <c:pt idx="8259">
                  <c:v>0.825886019633438</c:v>
                </c:pt>
                <c:pt idx="8260">
                  <c:v>0.82598601794069404</c:v>
                </c:pt>
                <c:pt idx="8261">
                  <c:v>0.82608601624795097</c:v>
                </c:pt>
                <c:pt idx="8262">
                  <c:v>0.82618601455520801</c:v>
                </c:pt>
                <c:pt idx="8263">
                  <c:v>0.82628601286246495</c:v>
                </c:pt>
                <c:pt idx="8264">
                  <c:v>0.82638601116972099</c:v>
                </c:pt>
                <c:pt idx="8265">
                  <c:v>0.82648600947697803</c:v>
                </c:pt>
                <c:pt idx="8266">
                  <c:v>0.82658600778423497</c:v>
                </c:pt>
                <c:pt idx="8267">
                  <c:v>0.82668600609149201</c:v>
                </c:pt>
                <c:pt idx="8268">
                  <c:v>0.82678600439874805</c:v>
                </c:pt>
                <c:pt idx="8269">
                  <c:v>0.82688600270600499</c:v>
                </c:pt>
                <c:pt idx="8270">
                  <c:v>0.82698600101326203</c:v>
                </c:pt>
                <c:pt idx="8271">
                  <c:v>0.82708599932051896</c:v>
                </c:pt>
                <c:pt idx="8272">
                  <c:v>0.827185997627775</c:v>
                </c:pt>
                <c:pt idx="8273">
                  <c:v>0.82728599593503205</c:v>
                </c:pt>
                <c:pt idx="8274">
                  <c:v>0.82738599424228898</c:v>
                </c:pt>
                <c:pt idx="8275">
                  <c:v>0.82748599254954602</c:v>
                </c:pt>
                <c:pt idx="8276">
                  <c:v>0.82758599085680196</c:v>
                </c:pt>
                <c:pt idx="8277">
                  <c:v>0.827685989164059</c:v>
                </c:pt>
                <c:pt idx="8278">
                  <c:v>0.82778598747131604</c:v>
                </c:pt>
                <c:pt idx="8279">
                  <c:v>0.82788598577857297</c:v>
                </c:pt>
                <c:pt idx="8280">
                  <c:v>0.82798598408582902</c:v>
                </c:pt>
                <c:pt idx="8281">
                  <c:v>0.82808598239308595</c:v>
                </c:pt>
                <c:pt idx="8282">
                  <c:v>0.82818598070034299</c:v>
                </c:pt>
                <c:pt idx="8283">
                  <c:v>0.82828597900759904</c:v>
                </c:pt>
                <c:pt idx="8284">
                  <c:v>0.82838597731485597</c:v>
                </c:pt>
                <c:pt idx="8285">
                  <c:v>0.82848597562211301</c:v>
                </c:pt>
                <c:pt idx="8286">
                  <c:v>0.82858597392936995</c:v>
                </c:pt>
                <c:pt idx="8287">
                  <c:v>0.82868597223662699</c:v>
                </c:pt>
                <c:pt idx="8288">
                  <c:v>0.82878597054388303</c:v>
                </c:pt>
                <c:pt idx="8289">
                  <c:v>0.82888596885113996</c:v>
                </c:pt>
                <c:pt idx="8290">
                  <c:v>0.82898596715839701</c:v>
                </c:pt>
                <c:pt idx="8291">
                  <c:v>0.82908596546565405</c:v>
                </c:pt>
                <c:pt idx="8292">
                  <c:v>0.82918596377290998</c:v>
                </c:pt>
                <c:pt idx="8293">
                  <c:v>0.82928596208016703</c:v>
                </c:pt>
                <c:pt idx="8294">
                  <c:v>0.82938596038742396</c:v>
                </c:pt>
                <c:pt idx="8295">
                  <c:v>0.82948595869468</c:v>
                </c:pt>
                <c:pt idx="8296">
                  <c:v>0.82958595700193705</c:v>
                </c:pt>
                <c:pt idx="8297">
                  <c:v>0.82968595530919398</c:v>
                </c:pt>
                <c:pt idx="8298">
                  <c:v>0.82978595361645102</c:v>
                </c:pt>
                <c:pt idx="8299">
                  <c:v>0.82988595192370695</c:v>
                </c:pt>
                <c:pt idx="8300">
                  <c:v>0.829985950230964</c:v>
                </c:pt>
                <c:pt idx="8301">
                  <c:v>0.83008594853822104</c:v>
                </c:pt>
                <c:pt idx="8302">
                  <c:v>0.83018594684547797</c:v>
                </c:pt>
                <c:pt idx="8303">
                  <c:v>0.83028594515273402</c:v>
                </c:pt>
                <c:pt idx="8304">
                  <c:v>0.83038594345999095</c:v>
                </c:pt>
                <c:pt idx="8305">
                  <c:v>0.83048594176724799</c:v>
                </c:pt>
                <c:pt idx="8306">
                  <c:v>0.83058594007450504</c:v>
                </c:pt>
                <c:pt idx="8307">
                  <c:v>0.83068593838176097</c:v>
                </c:pt>
                <c:pt idx="8308">
                  <c:v>0.83078593668901801</c:v>
                </c:pt>
                <c:pt idx="8309">
                  <c:v>0.83088593499627506</c:v>
                </c:pt>
                <c:pt idx="8310">
                  <c:v>0.83098593330353199</c:v>
                </c:pt>
                <c:pt idx="8311">
                  <c:v>0.83108593161078803</c:v>
                </c:pt>
                <c:pt idx="8312">
                  <c:v>0.83118592991804496</c:v>
                </c:pt>
                <c:pt idx="8313">
                  <c:v>0.83128592822530201</c:v>
                </c:pt>
                <c:pt idx="8314">
                  <c:v>0.83138592653255805</c:v>
                </c:pt>
                <c:pt idx="8315">
                  <c:v>0.83148592483981498</c:v>
                </c:pt>
                <c:pt idx="8316">
                  <c:v>0.83158592314707203</c:v>
                </c:pt>
                <c:pt idx="8317">
                  <c:v>0.83168592145432896</c:v>
                </c:pt>
                <c:pt idx="8318">
                  <c:v>0.831785919761585</c:v>
                </c:pt>
                <c:pt idx="8319">
                  <c:v>0.83188591806884205</c:v>
                </c:pt>
                <c:pt idx="8320">
                  <c:v>0.83198591637609898</c:v>
                </c:pt>
                <c:pt idx="8321">
                  <c:v>0.83208591468335602</c:v>
                </c:pt>
                <c:pt idx="8322">
                  <c:v>0.83218591299061295</c:v>
                </c:pt>
                <c:pt idx="8323">
                  <c:v>0.832285911297869</c:v>
                </c:pt>
                <c:pt idx="8324">
                  <c:v>0.83238590960512604</c:v>
                </c:pt>
                <c:pt idx="8325">
                  <c:v>0.83248590791238297</c:v>
                </c:pt>
                <c:pt idx="8326">
                  <c:v>0.83258590621963902</c:v>
                </c:pt>
                <c:pt idx="8327">
                  <c:v>0.83268590452689595</c:v>
                </c:pt>
                <c:pt idx="8328">
                  <c:v>0.83278590283415299</c:v>
                </c:pt>
                <c:pt idx="8329">
                  <c:v>0.83288590114141003</c:v>
                </c:pt>
                <c:pt idx="8330">
                  <c:v>0.83298589944866597</c:v>
                </c:pt>
                <c:pt idx="8331">
                  <c:v>0.83308589775592301</c:v>
                </c:pt>
                <c:pt idx="8332">
                  <c:v>0.83318589606318005</c:v>
                </c:pt>
                <c:pt idx="8333">
                  <c:v>0.83328589437043699</c:v>
                </c:pt>
                <c:pt idx="8334">
                  <c:v>0.83338589267769303</c:v>
                </c:pt>
                <c:pt idx="8335">
                  <c:v>0.83348589098494996</c:v>
                </c:pt>
                <c:pt idx="8336">
                  <c:v>0.83358588929220701</c:v>
                </c:pt>
                <c:pt idx="8337">
                  <c:v>0.83368588759946405</c:v>
                </c:pt>
                <c:pt idx="8338">
                  <c:v>0.83378588590671998</c:v>
                </c:pt>
                <c:pt idx="8339">
                  <c:v>0.83388588421397702</c:v>
                </c:pt>
                <c:pt idx="8340">
                  <c:v>0.83398588252123396</c:v>
                </c:pt>
                <c:pt idx="8341">
                  <c:v>0.83408588082849</c:v>
                </c:pt>
                <c:pt idx="8342">
                  <c:v>0.83418587913574704</c:v>
                </c:pt>
                <c:pt idx="8343">
                  <c:v>0.83428587744300398</c:v>
                </c:pt>
                <c:pt idx="8344">
                  <c:v>0.83438587575026102</c:v>
                </c:pt>
                <c:pt idx="8345">
                  <c:v>0.83448587405751795</c:v>
                </c:pt>
                <c:pt idx="8346">
                  <c:v>0.834585872364774</c:v>
                </c:pt>
                <c:pt idx="8347">
                  <c:v>0.83468587067203104</c:v>
                </c:pt>
                <c:pt idx="8348">
                  <c:v>0.83478586897928797</c:v>
                </c:pt>
                <c:pt idx="8349">
                  <c:v>0.83488586728654501</c:v>
                </c:pt>
                <c:pt idx="8350">
                  <c:v>0.83498586559380095</c:v>
                </c:pt>
                <c:pt idx="8351">
                  <c:v>0.83508586390105799</c:v>
                </c:pt>
                <c:pt idx="8352">
                  <c:v>0.83518586220831503</c:v>
                </c:pt>
                <c:pt idx="8353">
                  <c:v>0.83528586051557097</c:v>
                </c:pt>
                <c:pt idx="8354">
                  <c:v>0.83538585882282801</c:v>
                </c:pt>
                <c:pt idx="8355">
                  <c:v>0.83548585713008505</c:v>
                </c:pt>
                <c:pt idx="8356">
                  <c:v>0.83558585543734198</c:v>
                </c:pt>
                <c:pt idx="8357">
                  <c:v>0.83568585374459803</c:v>
                </c:pt>
                <c:pt idx="8358">
                  <c:v>0.83578585205185496</c:v>
                </c:pt>
                <c:pt idx="8359">
                  <c:v>0.835885850359112</c:v>
                </c:pt>
                <c:pt idx="8360">
                  <c:v>0.83598584866636905</c:v>
                </c:pt>
                <c:pt idx="8361">
                  <c:v>0.83608584697362498</c:v>
                </c:pt>
                <c:pt idx="8362">
                  <c:v>0.83618584528088202</c:v>
                </c:pt>
                <c:pt idx="8363">
                  <c:v>0.83628584358813896</c:v>
                </c:pt>
                <c:pt idx="8364">
                  <c:v>0.836385841895396</c:v>
                </c:pt>
                <c:pt idx="8365">
                  <c:v>0.83648584020265204</c:v>
                </c:pt>
                <c:pt idx="8366">
                  <c:v>0.83658583850990897</c:v>
                </c:pt>
                <c:pt idx="8367">
                  <c:v>0.83668583681716602</c:v>
                </c:pt>
                <c:pt idx="8368">
                  <c:v>0.83678583512442295</c:v>
                </c:pt>
                <c:pt idx="8369">
                  <c:v>0.83688583343167899</c:v>
                </c:pt>
                <c:pt idx="8370">
                  <c:v>0.83698583173893604</c:v>
                </c:pt>
                <c:pt idx="8371">
                  <c:v>0.83708583004619297</c:v>
                </c:pt>
                <c:pt idx="8372">
                  <c:v>0.83718582835345001</c:v>
                </c:pt>
                <c:pt idx="8373">
                  <c:v>0.83728582666070595</c:v>
                </c:pt>
                <c:pt idx="8374">
                  <c:v>0.83738582496796299</c:v>
                </c:pt>
                <c:pt idx="8375">
                  <c:v>0.83748582327522003</c:v>
                </c:pt>
                <c:pt idx="8376">
                  <c:v>0.83758582158247696</c:v>
                </c:pt>
                <c:pt idx="8377">
                  <c:v>0.83768581988973301</c:v>
                </c:pt>
                <c:pt idx="8378">
                  <c:v>0.83778581819699005</c:v>
                </c:pt>
                <c:pt idx="8379">
                  <c:v>0.83788581650424698</c:v>
                </c:pt>
                <c:pt idx="8380">
                  <c:v>0.83798581481150403</c:v>
                </c:pt>
                <c:pt idx="8381">
                  <c:v>0.83808581311875996</c:v>
                </c:pt>
                <c:pt idx="8382">
                  <c:v>0.838185811426017</c:v>
                </c:pt>
                <c:pt idx="8383">
                  <c:v>0.83828580973327405</c:v>
                </c:pt>
                <c:pt idx="8384">
                  <c:v>0.83838580804053098</c:v>
                </c:pt>
                <c:pt idx="8385">
                  <c:v>0.83848580634778702</c:v>
                </c:pt>
                <c:pt idx="8386">
                  <c:v>0.83858580465504395</c:v>
                </c:pt>
                <c:pt idx="8387">
                  <c:v>0.838685802962301</c:v>
                </c:pt>
                <c:pt idx="8388">
                  <c:v>0.83878580126955704</c:v>
                </c:pt>
                <c:pt idx="8389">
                  <c:v>0.83888579957681397</c:v>
                </c:pt>
                <c:pt idx="8390">
                  <c:v>0.83898579788407102</c:v>
                </c:pt>
                <c:pt idx="8391">
                  <c:v>0.83908579619132795</c:v>
                </c:pt>
                <c:pt idx="8392">
                  <c:v>0.83918579449858399</c:v>
                </c:pt>
                <c:pt idx="8393">
                  <c:v>0.83928579280584104</c:v>
                </c:pt>
                <c:pt idx="8394">
                  <c:v>0.83938579111309797</c:v>
                </c:pt>
                <c:pt idx="8395">
                  <c:v>0.83948578942035501</c:v>
                </c:pt>
                <c:pt idx="8396">
                  <c:v>0.83958578772761205</c:v>
                </c:pt>
                <c:pt idx="8397">
                  <c:v>0.83968578603486799</c:v>
                </c:pt>
                <c:pt idx="8398">
                  <c:v>0.83978578434212503</c:v>
                </c:pt>
                <c:pt idx="8399">
                  <c:v>0.83988578264938196</c:v>
                </c:pt>
                <c:pt idx="8400">
                  <c:v>0.83998578095663801</c:v>
                </c:pt>
                <c:pt idx="8401">
                  <c:v>0.84008577926389505</c:v>
                </c:pt>
                <c:pt idx="8402">
                  <c:v>0.84018577757115198</c:v>
                </c:pt>
                <c:pt idx="8403">
                  <c:v>0.84028577587840902</c:v>
                </c:pt>
                <c:pt idx="8404">
                  <c:v>0.84038577418566496</c:v>
                </c:pt>
                <c:pt idx="8405">
                  <c:v>0.840485772492922</c:v>
                </c:pt>
                <c:pt idx="8406">
                  <c:v>0.84058577080017904</c:v>
                </c:pt>
                <c:pt idx="8407">
                  <c:v>0.84068576910743598</c:v>
                </c:pt>
                <c:pt idx="8408">
                  <c:v>0.84078576741469202</c:v>
                </c:pt>
                <c:pt idx="8409">
                  <c:v>0.84088576572194895</c:v>
                </c:pt>
                <c:pt idx="8410">
                  <c:v>0.840985764029206</c:v>
                </c:pt>
                <c:pt idx="8411">
                  <c:v>0.84108576233646204</c:v>
                </c:pt>
                <c:pt idx="8412">
                  <c:v>0.84118576064371897</c:v>
                </c:pt>
                <c:pt idx="8413">
                  <c:v>0.84128575895097601</c:v>
                </c:pt>
                <c:pt idx="8414">
                  <c:v>0.84138575725823295</c:v>
                </c:pt>
                <c:pt idx="8415">
                  <c:v>0.84148575556548999</c:v>
                </c:pt>
                <c:pt idx="8416">
                  <c:v>0.84158575387274603</c:v>
                </c:pt>
                <c:pt idx="8417">
                  <c:v>0.84168575218000297</c:v>
                </c:pt>
                <c:pt idx="8418">
                  <c:v>0.84178575048726001</c:v>
                </c:pt>
                <c:pt idx="8419">
                  <c:v>0.84188574879451705</c:v>
                </c:pt>
                <c:pt idx="8420">
                  <c:v>0.84198574710177299</c:v>
                </c:pt>
                <c:pt idx="8421">
                  <c:v>0.84208574540903003</c:v>
                </c:pt>
                <c:pt idx="8422">
                  <c:v>0.84218574371628696</c:v>
                </c:pt>
                <c:pt idx="8423">
                  <c:v>0.842285742023543</c:v>
                </c:pt>
                <c:pt idx="8424">
                  <c:v>0.84238574033080005</c:v>
                </c:pt>
                <c:pt idx="8425">
                  <c:v>0.84248573863805698</c:v>
                </c:pt>
                <c:pt idx="8426">
                  <c:v>0.84258573694531402</c:v>
                </c:pt>
                <c:pt idx="8427">
                  <c:v>0.84268573525256996</c:v>
                </c:pt>
                <c:pt idx="8428">
                  <c:v>0.842785733559827</c:v>
                </c:pt>
                <c:pt idx="8429">
                  <c:v>0.84288573186708404</c:v>
                </c:pt>
                <c:pt idx="8430">
                  <c:v>0.84298573017434097</c:v>
                </c:pt>
                <c:pt idx="8431">
                  <c:v>0.84308572848159702</c:v>
                </c:pt>
                <c:pt idx="8432">
                  <c:v>0.84318572678885395</c:v>
                </c:pt>
                <c:pt idx="8433">
                  <c:v>0.84328572509611099</c:v>
                </c:pt>
                <c:pt idx="8434">
                  <c:v>0.84338572340336804</c:v>
                </c:pt>
                <c:pt idx="8435">
                  <c:v>0.84348572171062397</c:v>
                </c:pt>
                <c:pt idx="8436">
                  <c:v>0.84358572001788101</c:v>
                </c:pt>
                <c:pt idx="8437">
                  <c:v>0.84368571832513795</c:v>
                </c:pt>
                <c:pt idx="8438">
                  <c:v>0.84378571663239499</c:v>
                </c:pt>
                <c:pt idx="8439">
                  <c:v>0.84388571493965103</c:v>
                </c:pt>
                <c:pt idx="8440">
                  <c:v>0.84398571324690796</c:v>
                </c:pt>
                <c:pt idx="8441">
                  <c:v>0.84408571155416501</c:v>
                </c:pt>
                <c:pt idx="8442">
                  <c:v>0.84418570986142205</c:v>
                </c:pt>
                <c:pt idx="8443">
                  <c:v>0.84428570816867798</c:v>
                </c:pt>
                <c:pt idx="8444">
                  <c:v>0.84438570647593503</c:v>
                </c:pt>
                <c:pt idx="8445">
                  <c:v>0.84448570478319196</c:v>
                </c:pt>
                <c:pt idx="8446">
                  <c:v>0.844585703090449</c:v>
                </c:pt>
                <c:pt idx="8447">
                  <c:v>0.84468570139770505</c:v>
                </c:pt>
                <c:pt idx="8448">
                  <c:v>0.84478569970496198</c:v>
                </c:pt>
                <c:pt idx="8449">
                  <c:v>0.84488569801221902</c:v>
                </c:pt>
                <c:pt idx="8450">
                  <c:v>0.84498569631947495</c:v>
                </c:pt>
                <c:pt idx="8451">
                  <c:v>0.845085694626732</c:v>
                </c:pt>
                <c:pt idx="8452">
                  <c:v>0.84518569293398904</c:v>
                </c:pt>
                <c:pt idx="8453">
                  <c:v>0.84528569124124597</c:v>
                </c:pt>
                <c:pt idx="8454">
                  <c:v>0.84538568954850302</c:v>
                </c:pt>
                <c:pt idx="8455">
                  <c:v>0.84548568785575895</c:v>
                </c:pt>
                <c:pt idx="8456">
                  <c:v>0.84558568616301599</c:v>
                </c:pt>
                <c:pt idx="8457">
                  <c:v>0.84568568447027304</c:v>
                </c:pt>
                <c:pt idx="8458">
                  <c:v>0.84578568277752897</c:v>
                </c:pt>
                <c:pt idx="8459">
                  <c:v>0.84588568108478601</c:v>
                </c:pt>
                <c:pt idx="8460">
                  <c:v>0.84598567939204306</c:v>
                </c:pt>
                <c:pt idx="8461">
                  <c:v>0.84608567769929999</c:v>
                </c:pt>
                <c:pt idx="8462">
                  <c:v>0.84618567600655603</c:v>
                </c:pt>
                <c:pt idx="8463">
                  <c:v>0.84628567431381296</c:v>
                </c:pt>
                <c:pt idx="8464">
                  <c:v>0.84638567262107001</c:v>
                </c:pt>
                <c:pt idx="8465">
                  <c:v>0.84648567092832705</c:v>
                </c:pt>
                <c:pt idx="8466">
                  <c:v>0.84658566923558298</c:v>
                </c:pt>
                <c:pt idx="8467">
                  <c:v>0.84668566754284003</c:v>
                </c:pt>
                <c:pt idx="8468">
                  <c:v>0.84678566585009696</c:v>
                </c:pt>
                <c:pt idx="8469">
                  <c:v>0.846885664157354</c:v>
                </c:pt>
                <c:pt idx="8470">
                  <c:v>0.84698566246461005</c:v>
                </c:pt>
                <c:pt idx="8471">
                  <c:v>0.84708566077186698</c:v>
                </c:pt>
                <c:pt idx="8472">
                  <c:v>0.84718565907912402</c:v>
                </c:pt>
                <c:pt idx="8473">
                  <c:v>0.84728565738638095</c:v>
                </c:pt>
                <c:pt idx="8474">
                  <c:v>0.847385655693637</c:v>
                </c:pt>
                <c:pt idx="8475">
                  <c:v>0.84748565400089404</c:v>
                </c:pt>
                <c:pt idx="8476">
                  <c:v>0.84758565230815097</c:v>
                </c:pt>
                <c:pt idx="8477">
                  <c:v>0.84768565061540802</c:v>
                </c:pt>
                <c:pt idx="8478">
                  <c:v>0.84778564892266395</c:v>
                </c:pt>
                <c:pt idx="8479">
                  <c:v>0.84788564722992099</c:v>
                </c:pt>
                <c:pt idx="8480">
                  <c:v>0.84798564553717803</c:v>
                </c:pt>
                <c:pt idx="8481">
                  <c:v>0.84808564384443497</c:v>
                </c:pt>
                <c:pt idx="8482">
                  <c:v>0.84818564215169101</c:v>
                </c:pt>
                <c:pt idx="8483">
                  <c:v>0.84828564045894805</c:v>
                </c:pt>
                <c:pt idx="8484">
                  <c:v>0.84838563876620499</c:v>
                </c:pt>
                <c:pt idx="8485">
                  <c:v>0.84848563707346103</c:v>
                </c:pt>
                <c:pt idx="8486">
                  <c:v>0.84858563538071796</c:v>
                </c:pt>
                <c:pt idx="8487">
                  <c:v>0.84868563368797501</c:v>
                </c:pt>
                <c:pt idx="8488">
                  <c:v>0.84878563199523205</c:v>
                </c:pt>
                <c:pt idx="8489">
                  <c:v>0.84888563030248898</c:v>
                </c:pt>
                <c:pt idx="8490">
                  <c:v>0.84898562860974502</c:v>
                </c:pt>
                <c:pt idx="8491">
                  <c:v>0.84908562691700196</c:v>
                </c:pt>
                <c:pt idx="8492">
                  <c:v>0.849185625224259</c:v>
                </c:pt>
                <c:pt idx="8493">
                  <c:v>0.84928562353151504</c:v>
                </c:pt>
                <c:pt idx="8494">
                  <c:v>0.84938562183877198</c:v>
                </c:pt>
                <c:pt idx="8495">
                  <c:v>0.84948562014602902</c:v>
                </c:pt>
                <c:pt idx="8496">
                  <c:v>0.84958561845328595</c:v>
                </c:pt>
                <c:pt idx="8497">
                  <c:v>0.849685616760542</c:v>
                </c:pt>
                <c:pt idx="8498">
                  <c:v>0.84978561506779904</c:v>
                </c:pt>
                <c:pt idx="8499">
                  <c:v>0.84988561337505597</c:v>
                </c:pt>
                <c:pt idx="8500">
                  <c:v>0.84998561168231301</c:v>
                </c:pt>
                <c:pt idx="8501">
                  <c:v>0.85008560998956895</c:v>
                </c:pt>
                <c:pt idx="8502">
                  <c:v>0.85018560829682599</c:v>
                </c:pt>
                <c:pt idx="8503">
                  <c:v>0.85028560660408303</c:v>
                </c:pt>
                <c:pt idx="8504">
                  <c:v>0.85038560491133997</c:v>
                </c:pt>
                <c:pt idx="8505">
                  <c:v>0.85048560321859601</c:v>
                </c:pt>
                <c:pt idx="8506">
                  <c:v>0.85058560152585305</c:v>
                </c:pt>
                <c:pt idx="8507">
                  <c:v>0.85068559983310998</c:v>
                </c:pt>
                <c:pt idx="8508">
                  <c:v>0.85078559814036703</c:v>
                </c:pt>
                <c:pt idx="8509">
                  <c:v>0.85088559644762296</c:v>
                </c:pt>
                <c:pt idx="8510">
                  <c:v>0.85098559475488</c:v>
                </c:pt>
                <c:pt idx="8511">
                  <c:v>0.85108559306213705</c:v>
                </c:pt>
                <c:pt idx="8512">
                  <c:v>0.85118559136939398</c:v>
                </c:pt>
                <c:pt idx="8513">
                  <c:v>0.85128558967665002</c:v>
                </c:pt>
                <c:pt idx="8514">
                  <c:v>0.85138558798390696</c:v>
                </c:pt>
                <c:pt idx="8515">
                  <c:v>0.851485586291164</c:v>
                </c:pt>
                <c:pt idx="8516">
                  <c:v>0.85158558459842004</c:v>
                </c:pt>
                <c:pt idx="8517">
                  <c:v>0.85168558290567697</c:v>
                </c:pt>
                <c:pt idx="8518">
                  <c:v>0.85178558121293402</c:v>
                </c:pt>
                <c:pt idx="8519">
                  <c:v>0.85188557952019095</c:v>
                </c:pt>
                <c:pt idx="8520">
                  <c:v>0.85198557782744699</c:v>
                </c:pt>
                <c:pt idx="8521">
                  <c:v>0.85208557613470404</c:v>
                </c:pt>
                <c:pt idx="8522">
                  <c:v>0.85218557444196097</c:v>
                </c:pt>
                <c:pt idx="8523">
                  <c:v>0.85228557274921801</c:v>
                </c:pt>
                <c:pt idx="8524">
                  <c:v>0.85238557105647506</c:v>
                </c:pt>
                <c:pt idx="8525">
                  <c:v>0.85248556936373099</c:v>
                </c:pt>
                <c:pt idx="8526">
                  <c:v>0.85258556767098803</c:v>
                </c:pt>
                <c:pt idx="8527">
                  <c:v>0.85268556597824496</c:v>
                </c:pt>
                <c:pt idx="8528">
                  <c:v>0.85278556428550101</c:v>
                </c:pt>
                <c:pt idx="8529">
                  <c:v>0.85288556259275805</c:v>
                </c:pt>
                <c:pt idx="8530">
                  <c:v>0.85298556090001498</c:v>
                </c:pt>
                <c:pt idx="8531">
                  <c:v>0.85308555920727203</c:v>
                </c:pt>
                <c:pt idx="8532">
                  <c:v>0.85318555751452796</c:v>
                </c:pt>
                <c:pt idx="8533">
                  <c:v>0.853285555821785</c:v>
                </c:pt>
                <c:pt idx="8534">
                  <c:v>0.85338555412904205</c:v>
                </c:pt>
                <c:pt idx="8535">
                  <c:v>0.85348555243629898</c:v>
                </c:pt>
                <c:pt idx="8536">
                  <c:v>0.85358555074355502</c:v>
                </c:pt>
                <c:pt idx="8537">
                  <c:v>0.85368554905081195</c:v>
                </c:pt>
                <c:pt idx="8538">
                  <c:v>0.853785547358069</c:v>
                </c:pt>
                <c:pt idx="8539">
                  <c:v>0.85388554566532604</c:v>
                </c:pt>
                <c:pt idx="8540">
                  <c:v>0.85398554397258197</c:v>
                </c:pt>
                <c:pt idx="8541">
                  <c:v>0.85408554227983902</c:v>
                </c:pt>
                <c:pt idx="8542">
                  <c:v>0.85418554058709595</c:v>
                </c:pt>
                <c:pt idx="8543">
                  <c:v>0.85428553889435299</c:v>
                </c:pt>
                <c:pt idx="8544">
                  <c:v>0.85438553720160904</c:v>
                </c:pt>
                <c:pt idx="8545">
                  <c:v>0.85448553550886597</c:v>
                </c:pt>
                <c:pt idx="8546">
                  <c:v>0.85458553381612301</c:v>
                </c:pt>
                <c:pt idx="8547">
                  <c:v>0.85468553212338005</c:v>
                </c:pt>
                <c:pt idx="8548">
                  <c:v>0.85478553043063599</c:v>
                </c:pt>
                <c:pt idx="8549">
                  <c:v>0.85488552873789303</c:v>
                </c:pt>
                <c:pt idx="8550">
                  <c:v>0.85498552704514996</c:v>
                </c:pt>
                <c:pt idx="8551">
                  <c:v>0.85508552535240701</c:v>
                </c:pt>
                <c:pt idx="8552">
                  <c:v>0.85518552365966305</c:v>
                </c:pt>
                <c:pt idx="8553">
                  <c:v>0.85528552196691998</c:v>
                </c:pt>
                <c:pt idx="8554">
                  <c:v>0.85538552027417702</c:v>
                </c:pt>
                <c:pt idx="8555">
                  <c:v>0.85548551858143296</c:v>
                </c:pt>
                <c:pt idx="8556">
                  <c:v>0.85558551688869</c:v>
                </c:pt>
                <c:pt idx="8557">
                  <c:v>0.85568551519594704</c:v>
                </c:pt>
                <c:pt idx="8558">
                  <c:v>0.85578551350320398</c:v>
                </c:pt>
                <c:pt idx="8559">
                  <c:v>0.85588551181046102</c:v>
                </c:pt>
                <c:pt idx="8560">
                  <c:v>0.85598551011771695</c:v>
                </c:pt>
                <c:pt idx="8561">
                  <c:v>0.856085508424974</c:v>
                </c:pt>
                <c:pt idx="8562">
                  <c:v>0.85618550673223104</c:v>
                </c:pt>
                <c:pt idx="8563">
                  <c:v>0.85628550503948797</c:v>
                </c:pt>
                <c:pt idx="8564">
                  <c:v>0.85638550334674401</c:v>
                </c:pt>
                <c:pt idx="8565">
                  <c:v>0.85648550165400095</c:v>
                </c:pt>
                <c:pt idx="8566">
                  <c:v>0.85658549996125799</c:v>
                </c:pt>
                <c:pt idx="8567">
                  <c:v>0.85668549826851403</c:v>
                </c:pt>
                <c:pt idx="8568">
                  <c:v>0.85678549657577097</c:v>
                </c:pt>
                <c:pt idx="8569">
                  <c:v>0.85688549488302801</c:v>
                </c:pt>
                <c:pt idx="8570">
                  <c:v>0.85698549319028505</c:v>
                </c:pt>
                <c:pt idx="8571">
                  <c:v>0.85708549149754099</c:v>
                </c:pt>
                <c:pt idx="8572">
                  <c:v>0.85718548980479803</c:v>
                </c:pt>
                <c:pt idx="8573">
                  <c:v>0.85728548811205496</c:v>
                </c:pt>
                <c:pt idx="8574">
                  <c:v>0.857385486419312</c:v>
                </c:pt>
                <c:pt idx="8575">
                  <c:v>0.85748548472656805</c:v>
                </c:pt>
                <c:pt idx="8576">
                  <c:v>0.85758548303382498</c:v>
                </c:pt>
                <c:pt idx="8577">
                  <c:v>0.85768548134108202</c:v>
                </c:pt>
                <c:pt idx="8578">
                  <c:v>0.85778547964833896</c:v>
                </c:pt>
                <c:pt idx="8579">
                  <c:v>0.857885477955595</c:v>
                </c:pt>
                <c:pt idx="8580">
                  <c:v>0.85798547626285204</c:v>
                </c:pt>
                <c:pt idx="8581">
                  <c:v>0.85808547457010897</c:v>
                </c:pt>
                <c:pt idx="8582">
                  <c:v>0.85818547287736602</c:v>
                </c:pt>
                <c:pt idx="8583">
                  <c:v>0.85828547118462195</c:v>
                </c:pt>
                <c:pt idx="8584">
                  <c:v>0.85838546949187899</c:v>
                </c:pt>
                <c:pt idx="8585">
                  <c:v>0.85848546779913604</c:v>
                </c:pt>
                <c:pt idx="8586">
                  <c:v>0.85858546610639297</c:v>
                </c:pt>
                <c:pt idx="8587">
                  <c:v>0.85868546441364901</c:v>
                </c:pt>
                <c:pt idx="8588">
                  <c:v>0.85878546272090595</c:v>
                </c:pt>
                <c:pt idx="8589">
                  <c:v>0.85888546102816299</c:v>
                </c:pt>
                <c:pt idx="8590">
                  <c:v>0.85898545933541903</c:v>
                </c:pt>
                <c:pt idx="8591">
                  <c:v>0.85908545764267596</c:v>
                </c:pt>
                <c:pt idx="8592">
                  <c:v>0.85918545594993301</c:v>
                </c:pt>
                <c:pt idx="8593">
                  <c:v>0.85928545425719005</c:v>
                </c:pt>
                <c:pt idx="8594">
                  <c:v>0.85938545256444598</c:v>
                </c:pt>
                <c:pt idx="8595">
                  <c:v>0.85948545087170303</c:v>
                </c:pt>
                <c:pt idx="8596">
                  <c:v>0.85958544917895996</c:v>
                </c:pt>
                <c:pt idx="8597">
                  <c:v>0.859685447486217</c:v>
                </c:pt>
                <c:pt idx="8598">
                  <c:v>0.85978544579347305</c:v>
                </c:pt>
                <c:pt idx="8599">
                  <c:v>0.85988544410072998</c:v>
                </c:pt>
                <c:pt idx="8600">
                  <c:v>0.85998544240798702</c:v>
                </c:pt>
                <c:pt idx="8601">
                  <c:v>0.86008544071524395</c:v>
                </c:pt>
                <c:pt idx="8602">
                  <c:v>0.8601854390225</c:v>
                </c:pt>
                <c:pt idx="8603">
                  <c:v>0.86028543732975704</c:v>
                </c:pt>
                <c:pt idx="8604">
                  <c:v>0.86038543563701397</c:v>
                </c:pt>
                <c:pt idx="8605">
                  <c:v>0.86048543394427102</c:v>
                </c:pt>
                <c:pt idx="8606">
                  <c:v>0.86058543225152695</c:v>
                </c:pt>
                <c:pt idx="8607">
                  <c:v>0.86068543055878399</c:v>
                </c:pt>
                <c:pt idx="8608">
                  <c:v>0.86078542886604104</c:v>
                </c:pt>
                <c:pt idx="8609">
                  <c:v>0.86088542717329797</c:v>
                </c:pt>
                <c:pt idx="8610">
                  <c:v>0.86098542548055401</c:v>
                </c:pt>
                <c:pt idx="8611">
                  <c:v>0.86108542378781106</c:v>
                </c:pt>
                <c:pt idx="8612">
                  <c:v>0.86118542209506799</c:v>
                </c:pt>
                <c:pt idx="8613">
                  <c:v>0.86128542040232403</c:v>
                </c:pt>
                <c:pt idx="8614">
                  <c:v>0.86138541870958096</c:v>
                </c:pt>
                <c:pt idx="8615">
                  <c:v>0.86148541701683801</c:v>
                </c:pt>
                <c:pt idx="8616">
                  <c:v>0.86158541532409505</c:v>
                </c:pt>
                <c:pt idx="8617">
                  <c:v>0.86168541363135198</c:v>
                </c:pt>
                <c:pt idx="8618">
                  <c:v>0.86178541193860803</c:v>
                </c:pt>
                <c:pt idx="8619">
                  <c:v>0.86188541024586496</c:v>
                </c:pt>
                <c:pt idx="8620">
                  <c:v>0.861985408553122</c:v>
                </c:pt>
                <c:pt idx="8621">
                  <c:v>0.86208540686037904</c:v>
                </c:pt>
                <c:pt idx="8622">
                  <c:v>0.86218540516763498</c:v>
                </c:pt>
                <c:pt idx="8623">
                  <c:v>0.86228540347489202</c:v>
                </c:pt>
                <c:pt idx="8624">
                  <c:v>0.86238540178214895</c:v>
                </c:pt>
                <c:pt idx="8625">
                  <c:v>0.862485400089405</c:v>
                </c:pt>
                <c:pt idx="8626">
                  <c:v>0.86258539839666204</c:v>
                </c:pt>
                <c:pt idx="8627">
                  <c:v>0.86268539670391897</c:v>
                </c:pt>
                <c:pt idx="8628">
                  <c:v>0.86278539501117602</c:v>
                </c:pt>
                <c:pt idx="8629">
                  <c:v>0.86288539331843195</c:v>
                </c:pt>
                <c:pt idx="8630">
                  <c:v>0.86298539162568899</c:v>
                </c:pt>
                <c:pt idx="8631">
                  <c:v>0.86308538993294603</c:v>
                </c:pt>
                <c:pt idx="8632">
                  <c:v>0.86318538824020297</c:v>
                </c:pt>
                <c:pt idx="8633">
                  <c:v>0.86328538654745901</c:v>
                </c:pt>
                <c:pt idx="8634">
                  <c:v>0.86338538485471605</c:v>
                </c:pt>
                <c:pt idx="8635">
                  <c:v>0.86348538316197299</c:v>
                </c:pt>
                <c:pt idx="8636">
                  <c:v>0.86358538146923003</c:v>
                </c:pt>
                <c:pt idx="8637">
                  <c:v>0.86368537977648596</c:v>
                </c:pt>
                <c:pt idx="8638">
                  <c:v>0.86378537808374301</c:v>
                </c:pt>
                <c:pt idx="8639">
                  <c:v>0.86388537639100005</c:v>
                </c:pt>
                <c:pt idx="8640">
                  <c:v>0.86398537469825698</c:v>
                </c:pt>
                <c:pt idx="8641">
                  <c:v>0.86408537300551302</c:v>
                </c:pt>
                <c:pt idx="8642">
                  <c:v>0.86418537131276996</c:v>
                </c:pt>
                <c:pt idx="8643">
                  <c:v>0.864285369620027</c:v>
                </c:pt>
                <c:pt idx="8644">
                  <c:v>0.86438536792728404</c:v>
                </c:pt>
                <c:pt idx="8645">
                  <c:v>0.86448536623453998</c:v>
                </c:pt>
                <c:pt idx="8646">
                  <c:v>0.86458536454179702</c:v>
                </c:pt>
                <c:pt idx="8647">
                  <c:v>0.86468536284905395</c:v>
                </c:pt>
                <c:pt idx="8648">
                  <c:v>0.86478536115631099</c:v>
                </c:pt>
                <c:pt idx="8649">
                  <c:v>0.86488535946356704</c:v>
                </c:pt>
                <c:pt idx="8650">
                  <c:v>0.86498535777082397</c:v>
                </c:pt>
                <c:pt idx="8651">
                  <c:v>0.86508535607808101</c:v>
                </c:pt>
                <c:pt idx="8652">
                  <c:v>0.86518535438533795</c:v>
                </c:pt>
                <c:pt idx="8653">
                  <c:v>0.86528535269259399</c:v>
                </c:pt>
                <c:pt idx="8654">
                  <c:v>0.86538535099985103</c:v>
                </c:pt>
                <c:pt idx="8655">
                  <c:v>0.86548534930710797</c:v>
                </c:pt>
                <c:pt idx="8656">
                  <c:v>0.86558534761436501</c:v>
                </c:pt>
                <c:pt idx="8657">
                  <c:v>0.86568534592162105</c:v>
                </c:pt>
                <c:pt idx="8658">
                  <c:v>0.86578534422887798</c:v>
                </c:pt>
                <c:pt idx="8659">
                  <c:v>0.86588534253613503</c:v>
                </c:pt>
                <c:pt idx="8660">
                  <c:v>0.86598534084339196</c:v>
                </c:pt>
                <c:pt idx="8661">
                  <c:v>0.866085339150648</c:v>
                </c:pt>
                <c:pt idx="8662">
                  <c:v>0.86618533745790505</c:v>
                </c:pt>
                <c:pt idx="8663">
                  <c:v>0.86628533576516198</c:v>
                </c:pt>
                <c:pt idx="8664">
                  <c:v>0.86638533407241802</c:v>
                </c:pt>
                <c:pt idx="8665">
                  <c:v>0.86648533237967496</c:v>
                </c:pt>
                <c:pt idx="8666">
                  <c:v>0.866585330686932</c:v>
                </c:pt>
                <c:pt idx="8667">
                  <c:v>0.86668532899418904</c:v>
                </c:pt>
                <c:pt idx="8668">
                  <c:v>0.86678532730144597</c:v>
                </c:pt>
                <c:pt idx="8669">
                  <c:v>0.86688532560870202</c:v>
                </c:pt>
                <c:pt idx="8670">
                  <c:v>0.86698532391595895</c:v>
                </c:pt>
                <c:pt idx="8671">
                  <c:v>0.86708532222321599</c:v>
                </c:pt>
                <c:pt idx="8672">
                  <c:v>0.86718532053047204</c:v>
                </c:pt>
                <c:pt idx="8673">
                  <c:v>0.86728531883772897</c:v>
                </c:pt>
                <c:pt idx="8674">
                  <c:v>0.86738531714498601</c:v>
                </c:pt>
                <c:pt idx="8675">
                  <c:v>0.86748531545224306</c:v>
                </c:pt>
                <c:pt idx="8676">
                  <c:v>0.86758531375949899</c:v>
                </c:pt>
                <c:pt idx="8677">
                  <c:v>0.86768531206675603</c:v>
                </c:pt>
                <c:pt idx="8678">
                  <c:v>0.86778531037401296</c:v>
                </c:pt>
                <c:pt idx="8679">
                  <c:v>0.86788530868127001</c:v>
                </c:pt>
                <c:pt idx="8680">
                  <c:v>0.86798530698852605</c:v>
                </c:pt>
                <c:pt idx="8681">
                  <c:v>0.86808530529578298</c:v>
                </c:pt>
                <c:pt idx="8682">
                  <c:v>0.86818530360304003</c:v>
                </c:pt>
                <c:pt idx="8683">
                  <c:v>0.86828530191029696</c:v>
                </c:pt>
                <c:pt idx="8684">
                  <c:v>0.868385300217553</c:v>
                </c:pt>
                <c:pt idx="8685">
                  <c:v>0.86848529852481005</c:v>
                </c:pt>
                <c:pt idx="8686">
                  <c:v>0.86858529683206698</c:v>
                </c:pt>
                <c:pt idx="8687">
                  <c:v>0.86868529513932302</c:v>
                </c:pt>
                <c:pt idx="8688">
                  <c:v>0.86878529344657995</c:v>
                </c:pt>
                <c:pt idx="8689">
                  <c:v>0.868885291753837</c:v>
                </c:pt>
                <c:pt idx="8690">
                  <c:v>0.86898529006109404</c:v>
                </c:pt>
                <c:pt idx="8691">
                  <c:v>0.86908528836835097</c:v>
                </c:pt>
                <c:pt idx="8692">
                  <c:v>0.86918528667560702</c:v>
                </c:pt>
                <c:pt idx="8693">
                  <c:v>0.86928528498286395</c:v>
                </c:pt>
                <c:pt idx="8694">
                  <c:v>0.86938528329012099</c:v>
                </c:pt>
                <c:pt idx="8695">
                  <c:v>0.86948528159737704</c:v>
                </c:pt>
                <c:pt idx="8696">
                  <c:v>0.86958527990463397</c:v>
                </c:pt>
                <c:pt idx="8697">
                  <c:v>0.86968527821189101</c:v>
                </c:pt>
                <c:pt idx="8698">
                  <c:v>0.86978527651914805</c:v>
                </c:pt>
                <c:pt idx="8699">
                  <c:v>0.86988527482640399</c:v>
                </c:pt>
                <c:pt idx="8700">
                  <c:v>0.86998527313366103</c:v>
                </c:pt>
                <c:pt idx="8701">
                  <c:v>0.87008527144091796</c:v>
                </c:pt>
                <c:pt idx="8702">
                  <c:v>0.87018526974817501</c:v>
                </c:pt>
                <c:pt idx="8703">
                  <c:v>0.87028526805543105</c:v>
                </c:pt>
                <c:pt idx="8704">
                  <c:v>0.87038526636268798</c:v>
                </c:pt>
                <c:pt idx="8705">
                  <c:v>0.87048526466994502</c:v>
                </c:pt>
                <c:pt idx="8706">
                  <c:v>0.87058526297720196</c:v>
                </c:pt>
                <c:pt idx="8707">
                  <c:v>0.870685261284458</c:v>
                </c:pt>
                <c:pt idx="8708">
                  <c:v>0.87078525959171504</c:v>
                </c:pt>
                <c:pt idx="8709">
                  <c:v>0.87088525789897198</c:v>
                </c:pt>
                <c:pt idx="8710">
                  <c:v>0.87098525620622902</c:v>
                </c:pt>
                <c:pt idx="8711">
                  <c:v>0.87108525451348495</c:v>
                </c:pt>
                <c:pt idx="8712">
                  <c:v>0.871185252820742</c:v>
                </c:pt>
                <c:pt idx="8713">
                  <c:v>0.87128525112799904</c:v>
                </c:pt>
                <c:pt idx="8714">
                  <c:v>0.87138524943525597</c:v>
                </c:pt>
                <c:pt idx="8715">
                  <c:v>0.87148524774251201</c:v>
                </c:pt>
                <c:pt idx="8716">
                  <c:v>0.87158524604976895</c:v>
                </c:pt>
                <c:pt idx="8717">
                  <c:v>0.87168524435702599</c:v>
                </c:pt>
                <c:pt idx="8718">
                  <c:v>0.87178524266428303</c:v>
                </c:pt>
                <c:pt idx="8719">
                  <c:v>0.87188524097153897</c:v>
                </c:pt>
                <c:pt idx="8720">
                  <c:v>0.87198523927879601</c:v>
                </c:pt>
                <c:pt idx="8721">
                  <c:v>0.87208523758605305</c:v>
                </c:pt>
                <c:pt idx="8722">
                  <c:v>0.87218523589330899</c:v>
                </c:pt>
                <c:pt idx="8723">
                  <c:v>0.87228523420056603</c:v>
                </c:pt>
                <c:pt idx="8724">
                  <c:v>0.87238523250782296</c:v>
                </c:pt>
                <c:pt idx="8725">
                  <c:v>0.87248523081508</c:v>
                </c:pt>
                <c:pt idx="8726">
                  <c:v>0.87258522912233705</c:v>
                </c:pt>
                <c:pt idx="8727">
                  <c:v>0.87268522742959298</c:v>
                </c:pt>
                <c:pt idx="8728">
                  <c:v>0.87278522573685002</c:v>
                </c:pt>
                <c:pt idx="8729">
                  <c:v>0.87288522404410696</c:v>
                </c:pt>
                <c:pt idx="8730">
                  <c:v>0.872985222351363</c:v>
                </c:pt>
                <c:pt idx="8731">
                  <c:v>0.87308522065862004</c:v>
                </c:pt>
                <c:pt idx="8732">
                  <c:v>0.87318521896587697</c:v>
                </c:pt>
                <c:pt idx="8733">
                  <c:v>0.87328521727313402</c:v>
                </c:pt>
                <c:pt idx="8734">
                  <c:v>0.87338521558038995</c:v>
                </c:pt>
                <c:pt idx="8735">
                  <c:v>0.87348521388764699</c:v>
                </c:pt>
                <c:pt idx="8736">
                  <c:v>0.87358521219490404</c:v>
                </c:pt>
                <c:pt idx="8737">
                  <c:v>0.87368521050216097</c:v>
                </c:pt>
                <c:pt idx="8738">
                  <c:v>0.87378520880941701</c:v>
                </c:pt>
                <c:pt idx="8739">
                  <c:v>0.87388520711667395</c:v>
                </c:pt>
                <c:pt idx="8740">
                  <c:v>0.87398520542393099</c:v>
                </c:pt>
                <c:pt idx="8741">
                  <c:v>0.87408520373118803</c:v>
                </c:pt>
                <c:pt idx="8742">
                  <c:v>0.87418520203844396</c:v>
                </c:pt>
                <c:pt idx="8743">
                  <c:v>0.87428520034570101</c:v>
                </c:pt>
                <c:pt idx="8744">
                  <c:v>0.87438519865295805</c:v>
                </c:pt>
                <c:pt idx="8745">
                  <c:v>0.87448519696021498</c:v>
                </c:pt>
                <c:pt idx="8746">
                  <c:v>0.87458519526747103</c:v>
                </c:pt>
                <c:pt idx="8747">
                  <c:v>0.87468519357472796</c:v>
                </c:pt>
                <c:pt idx="8748">
                  <c:v>0.874785191881985</c:v>
                </c:pt>
                <c:pt idx="8749">
                  <c:v>0.87488519018924205</c:v>
                </c:pt>
                <c:pt idx="8750">
                  <c:v>0.87498518849649798</c:v>
                </c:pt>
                <c:pt idx="8751">
                  <c:v>0.87508518680375502</c:v>
                </c:pt>
                <c:pt idx="8752">
                  <c:v>0.87518518511101195</c:v>
                </c:pt>
                <c:pt idx="8753">
                  <c:v>0.875285183418269</c:v>
                </c:pt>
                <c:pt idx="8754">
                  <c:v>0.87538518172552504</c:v>
                </c:pt>
                <c:pt idx="8755">
                  <c:v>0.87548518003278197</c:v>
                </c:pt>
                <c:pt idx="8756">
                  <c:v>0.87558517834003902</c:v>
                </c:pt>
                <c:pt idx="8757">
                  <c:v>0.87568517664729595</c:v>
                </c:pt>
                <c:pt idx="8758">
                  <c:v>0.87578517495455199</c:v>
                </c:pt>
                <c:pt idx="8759">
                  <c:v>0.87588517326180904</c:v>
                </c:pt>
                <c:pt idx="8760">
                  <c:v>0.87598517156906597</c:v>
                </c:pt>
                <c:pt idx="8761">
                  <c:v>0.87608516987632301</c:v>
                </c:pt>
                <c:pt idx="8762">
                  <c:v>0.87618516818357906</c:v>
                </c:pt>
                <c:pt idx="8763">
                  <c:v>0.87628516649083599</c:v>
                </c:pt>
                <c:pt idx="8764">
                  <c:v>0.87638516479809303</c:v>
                </c:pt>
                <c:pt idx="8765">
                  <c:v>0.87648516310534996</c:v>
                </c:pt>
                <c:pt idx="8766">
                  <c:v>0.87658516141260601</c:v>
                </c:pt>
                <c:pt idx="8767">
                  <c:v>0.87668515971986305</c:v>
                </c:pt>
                <c:pt idx="8768">
                  <c:v>0.87678515802711998</c:v>
                </c:pt>
                <c:pt idx="8769">
                  <c:v>0.87688515633437603</c:v>
                </c:pt>
                <c:pt idx="8770">
                  <c:v>0.87698515464163296</c:v>
                </c:pt>
                <c:pt idx="8771">
                  <c:v>0.87708515294889</c:v>
                </c:pt>
                <c:pt idx="8772">
                  <c:v>0.87718515125614704</c:v>
                </c:pt>
                <c:pt idx="8773">
                  <c:v>0.87728514956340298</c:v>
                </c:pt>
                <c:pt idx="8774">
                  <c:v>0.87738514787066002</c:v>
                </c:pt>
                <c:pt idx="8775">
                  <c:v>0.87748514617791695</c:v>
                </c:pt>
                <c:pt idx="8776">
                  <c:v>0.877585144485174</c:v>
                </c:pt>
                <c:pt idx="8777">
                  <c:v>0.87768514279243004</c:v>
                </c:pt>
                <c:pt idx="8778">
                  <c:v>0.87778514109968697</c:v>
                </c:pt>
                <c:pt idx="8779">
                  <c:v>0.87788513940694402</c:v>
                </c:pt>
                <c:pt idx="8780">
                  <c:v>0.87798513771420095</c:v>
                </c:pt>
                <c:pt idx="8781">
                  <c:v>0.87808513602145699</c:v>
                </c:pt>
                <c:pt idx="8782">
                  <c:v>0.87818513432871403</c:v>
                </c:pt>
                <c:pt idx="8783">
                  <c:v>0.87828513263597097</c:v>
                </c:pt>
                <c:pt idx="8784">
                  <c:v>0.87838513094322801</c:v>
                </c:pt>
                <c:pt idx="8785">
                  <c:v>0.87848512925048405</c:v>
                </c:pt>
                <c:pt idx="8786">
                  <c:v>0.87858512755774099</c:v>
                </c:pt>
                <c:pt idx="8787">
                  <c:v>0.87868512586499803</c:v>
                </c:pt>
                <c:pt idx="8788">
                  <c:v>0.87878512417225496</c:v>
                </c:pt>
                <c:pt idx="8789">
                  <c:v>0.87888512247951101</c:v>
                </c:pt>
                <c:pt idx="8790">
                  <c:v>0.87898512078676805</c:v>
                </c:pt>
                <c:pt idx="8791">
                  <c:v>0.87908511909402498</c:v>
                </c:pt>
                <c:pt idx="8792">
                  <c:v>0.87918511740128102</c:v>
                </c:pt>
                <c:pt idx="8793">
                  <c:v>0.87928511570853796</c:v>
                </c:pt>
                <c:pt idx="8794">
                  <c:v>0.879385114015795</c:v>
                </c:pt>
                <c:pt idx="8795">
                  <c:v>0.87948511232305204</c:v>
                </c:pt>
                <c:pt idx="8796">
                  <c:v>0.87958511063030798</c:v>
                </c:pt>
                <c:pt idx="8797">
                  <c:v>0.87968510893756502</c:v>
                </c:pt>
                <c:pt idx="8798">
                  <c:v>0.87978510724482195</c:v>
                </c:pt>
                <c:pt idx="8799">
                  <c:v>0.87988510555207899</c:v>
                </c:pt>
                <c:pt idx="8800">
                  <c:v>0.87998510385933504</c:v>
                </c:pt>
                <c:pt idx="8801">
                  <c:v>0.88008510216659197</c:v>
                </c:pt>
                <c:pt idx="8802">
                  <c:v>0.88018510047384901</c:v>
                </c:pt>
                <c:pt idx="8803">
                  <c:v>0.88028509878110595</c:v>
                </c:pt>
                <c:pt idx="8804">
                  <c:v>0.88038509708836199</c:v>
                </c:pt>
                <c:pt idx="8805">
                  <c:v>0.88048509539561903</c:v>
                </c:pt>
                <c:pt idx="8806">
                  <c:v>0.88058509370287597</c:v>
                </c:pt>
                <c:pt idx="8807">
                  <c:v>0.88068509201013301</c:v>
                </c:pt>
                <c:pt idx="8808">
                  <c:v>0.88078509031738905</c:v>
                </c:pt>
                <c:pt idx="8809">
                  <c:v>0.88088508862464598</c:v>
                </c:pt>
                <c:pt idx="8810">
                  <c:v>0.88098508693190303</c:v>
                </c:pt>
                <c:pt idx="8811">
                  <c:v>0.88108508523915996</c:v>
                </c:pt>
                <c:pt idx="8812">
                  <c:v>0.881185083546416</c:v>
                </c:pt>
                <c:pt idx="8813">
                  <c:v>0.88128508185367305</c:v>
                </c:pt>
                <c:pt idx="8814">
                  <c:v>0.88138508016092998</c:v>
                </c:pt>
                <c:pt idx="8815">
                  <c:v>0.88148507846818702</c:v>
                </c:pt>
                <c:pt idx="8816">
                  <c:v>0.88158507677544296</c:v>
                </c:pt>
                <c:pt idx="8817">
                  <c:v>0.8816850750827</c:v>
                </c:pt>
                <c:pt idx="8818">
                  <c:v>0.88178507338995704</c:v>
                </c:pt>
                <c:pt idx="8819">
                  <c:v>0.88188507169721397</c:v>
                </c:pt>
                <c:pt idx="8820">
                  <c:v>0.88198507000447002</c:v>
                </c:pt>
                <c:pt idx="8821">
                  <c:v>0.88208506831172695</c:v>
                </c:pt>
                <c:pt idx="8822">
                  <c:v>0.88218506661898399</c:v>
                </c:pt>
                <c:pt idx="8823">
                  <c:v>0.88228506492624104</c:v>
                </c:pt>
                <c:pt idx="8824">
                  <c:v>0.88238506323349697</c:v>
                </c:pt>
                <c:pt idx="8825">
                  <c:v>0.88248506154075401</c:v>
                </c:pt>
                <c:pt idx="8826">
                  <c:v>0.88258505984801106</c:v>
                </c:pt>
                <c:pt idx="8827">
                  <c:v>0.88268505815526699</c:v>
                </c:pt>
                <c:pt idx="8828">
                  <c:v>0.88278505646252403</c:v>
                </c:pt>
                <c:pt idx="8829">
                  <c:v>0.88288505476978096</c:v>
                </c:pt>
                <c:pt idx="8830">
                  <c:v>0.88298505307703801</c:v>
                </c:pt>
                <c:pt idx="8831">
                  <c:v>0.88308505138429405</c:v>
                </c:pt>
                <c:pt idx="8832">
                  <c:v>0.88318504969155098</c:v>
                </c:pt>
                <c:pt idx="8833">
                  <c:v>0.88328504799880803</c:v>
                </c:pt>
                <c:pt idx="8834">
                  <c:v>0.88338504630606496</c:v>
                </c:pt>
                <c:pt idx="8835">
                  <c:v>0.883485044613322</c:v>
                </c:pt>
                <c:pt idx="8836">
                  <c:v>0.88358504292057805</c:v>
                </c:pt>
                <c:pt idx="8837">
                  <c:v>0.88368504122783498</c:v>
                </c:pt>
                <c:pt idx="8838">
                  <c:v>0.88378503953509202</c:v>
                </c:pt>
                <c:pt idx="8839">
                  <c:v>0.88388503784234795</c:v>
                </c:pt>
                <c:pt idx="8840">
                  <c:v>0.883985036149605</c:v>
                </c:pt>
                <c:pt idx="8841">
                  <c:v>0.88408503445686204</c:v>
                </c:pt>
                <c:pt idx="8842">
                  <c:v>0.88418503276411897</c:v>
                </c:pt>
                <c:pt idx="8843">
                  <c:v>0.88428503107137502</c:v>
                </c:pt>
                <c:pt idx="8844">
                  <c:v>0.88438502937863195</c:v>
                </c:pt>
                <c:pt idx="8845">
                  <c:v>0.88448502768588899</c:v>
                </c:pt>
                <c:pt idx="8846">
                  <c:v>0.88458502599314603</c:v>
                </c:pt>
                <c:pt idx="8847">
                  <c:v>0.88468502430040197</c:v>
                </c:pt>
                <c:pt idx="8848">
                  <c:v>0.88478502260765901</c:v>
                </c:pt>
                <c:pt idx="8849">
                  <c:v>0.88488502091491605</c:v>
                </c:pt>
                <c:pt idx="8850">
                  <c:v>0.88498501922217299</c:v>
                </c:pt>
                <c:pt idx="8851">
                  <c:v>0.88508501752942903</c:v>
                </c:pt>
                <c:pt idx="8852">
                  <c:v>0.88518501583668596</c:v>
                </c:pt>
                <c:pt idx="8853">
                  <c:v>0.88528501414394301</c:v>
                </c:pt>
                <c:pt idx="8854">
                  <c:v>0.88538501245120005</c:v>
                </c:pt>
                <c:pt idx="8855">
                  <c:v>0.88548501075845598</c:v>
                </c:pt>
                <c:pt idx="8856">
                  <c:v>0.88558500906571302</c:v>
                </c:pt>
                <c:pt idx="8857">
                  <c:v>0.88568500737296996</c:v>
                </c:pt>
                <c:pt idx="8858">
                  <c:v>0.885785005680227</c:v>
                </c:pt>
                <c:pt idx="8859">
                  <c:v>0.88588500398748304</c:v>
                </c:pt>
                <c:pt idx="8860">
                  <c:v>0.88598500229473998</c:v>
                </c:pt>
                <c:pt idx="8861">
                  <c:v>0.88608500060199702</c:v>
                </c:pt>
                <c:pt idx="8862">
                  <c:v>0.88618499890925395</c:v>
                </c:pt>
                <c:pt idx="8863">
                  <c:v>0.88628499721651</c:v>
                </c:pt>
                <c:pt idx="8864">
                  <c:v>0.88638499552376704</c:v>
                </c:pt>
                <c:pt idx="8865">
                  <c:v>0.88648499383102397</c:v>
                </c:pt>
                <c:pt idx="8866">
                  <c:v>0.88658499213828001</c:v>
                </c:pt>
                <c:pt idx="8867">
                  <c:v>0.88668499044553695</c:v>
                </c:pt>
                <c:pt idx="8868">
                  <c:v>0.88678498875279399</c:v>
                </c:pt>
                <c:pt idx="8869">
                  <c:v>0.88688498706005103</c:v>
                </c:pt>
                <c:pt idx="8870">
                  <c:v>0.88698498536730797</c:v>
                </c:pt>
                <c:pt idx="8871">
                  <c:v>0.88708498367456401</c:v>
                </c:pt>
                <c:pt idx="8872">
                  <c:v>0.88718498198182105</c:v>
                </c:pt>
                <c:pt idx="8873">
                  <c:v>0.88728498028907798</c:v>
                </c:pt>
                <c:pt idx="8874">
                  <c:v>0.88738497859633403</c:v>
                </c:pt>
                <c:pt idx="8875">
                  <c:v>0.88748497690359096</c:v>
                </c:pt>
                <c:pt idx="8876">
                  <c:v>0.887584975210848</c:v>
                </c:pt>
                <c:pt idx="8877">
                  <c:v>0.88768497351810505</c:v>
                </c:pt>
                <c:pt idx="8878">
                  <c:v>0.88778497182536098</c:v>
                </c:pt>
                <c:pt idx="8879">
                  <c:v>0.88788497013261802</c:v>
                </c:pt>
                <c:pt idx="8880">
                  <c:v>0.88798496843987496</c:v>
                </c:pt>
                <c:pt idx="8881">
                  <c:v>0.888084966747132</c:v>
                </c:pt>
                <c:pt idx="8882">
                  <c:v>0.88818496505438804</c:v>
                </c:pt>
                <c:pt idx="8883">
                  <c:v>0.88828496336164497</c:v>
                </c:pt>
                <c:pt idx="8884">
                  <c:v>0.88838496166890202</c:v>
                </c:pt>
                <c:pt idx="8885">
                  <c:v>0.88848495997615895</c:v>
                </c:pt>
                <c:pt idx="8886">
                  <c:v>0.88858495828341499</c:v>
                </c:pt>
                <c:pt idx="8887">
                  <c:v>0.88868495659067204</c:v>
                </c:pt>
                <c:pt idx="8888">
                  <c:v>0.88878495489792897</c:v>
                </c:pt>
                <c:pt idx="8889">
                  <c:v>0.88888495320518501</c:v>
                </c:pt>
                <c:pt idx="8890">
                  <c:v>0.88898495151244195</c:v>
                </c:pt>
                <c:pt idx="8891">
                  <c:v>0.88908494981969899</c:v>
                </c:pt>
                <c:pt idx="8892">
                  <c:v>0.88918494812695603</c:v>
                </c:pt>
                <c:pt idx="8893">
                  <c:v>0.88928494643421296</c:v>
                </c:pt>
                <c:pt idx="8894">
                  <c:v>0.88938494474146901</c:v>
                </c:pt>
                <c:pt idx="8895">
                  <c:v>0.88948494304872605</c:v>
                </c:pt>
                <c:pt idx="8896">
                  <c:v>0.88958494135598298</c:v>
                </c:pt>
                <c:pt idx="8897">
                  <c:v>0.88968493966323903</c:v>
                </c:pt>
                <c:pt idx="8898">
                  <c:v>0.88978493797049596</c:v>
                </c:pt>
                <c:pt idx="8899">
                  <c:v>0.889884936277753</c:v>
                </c:pt>
                <c:pt idx="8900">
                  <c:v>0.88998493458501005</c:v>
                </c:pt>
                <c:pt idx="8901">
                  <c:v>0.89008493289226598</c:v>
                </c:pt>
                <c:pt idx="8902">
                  <c:v>0.89018493119952302</c:v>
                </c:pt>
                <c:pt idx="8903">
                  <c:v>0.89028492950677995</c:v>
                </c:pt>
                <c:pt idx="8904">
                  <c:v>0.890384927814037</c:v>
                </c:pt>
                <c:pt idx="8905">
                  <c:v>0.89048492612129304</c:v>
                </c:pt>
                <c:pt idx="8906">
                  <c:v>0.89058492442854997</c:v>
                </c:pt>
                <c:pt idx="8907">
                  <c:v>0.89068492273580702</c:v>
                </c:pt>
                <c:pt idx="8908">
                  <c:v>0.89078492104306395</c:v>
                </c:pt>
                <c:pt idx="8909">
                  <c:v>0.89088491935031999</c:v>
                </c:pt>
                <c:pt idx="8910">
                  <c:v>0.89098491765757704</c:v>
                </c:pt>
                <c:pt idx="8911">
                  <c:v>0.89108491596483397</c:v>
                </c:pt>
                <c:pt idx="8912">
                  <c:v>0.89118491427209101</c:v>
                </c:pt>
                <c:pt idx="8913">
                  <c:v>0.89128491257934706</c:v>
                </c:pt>
                <c:pt idx="8914">
                  <c:v>0.89138491088660399</c:v>
                </c:pt>
                <c:pt idx="8915">
                  <c:v>0.89148490919386103</c:v>
                </c:pt>
                <c:pt idx="8916">
                  <c:v>0.89158490750111796</c:v>
                </c:pt>
                <c:pt idx="8917">
                  <c:v>0.89168490580837401</c:v>
                </c:pt>
                <c:pt idx="8918">
                  <c:v>0.89178490411563105</c:v>
                </c:pt>
                <c:pt idx="8919">
                  <c:v>0.89188490242288798</c:v>
                </c:pt>
                <c:pt idx="8920">
                  <c:v>0.89198490073014502</c:v>
                </c:pt>
                <c:pt idx="8921">
                  <c:v>0.89208489903740096</c:v>
                </c:pt>
                <c:pt idx="8922">
                  <c:v>0.892184897344658</c:v>
                </c:pt>
                <c:pt idx="8923">
                  <c:v>0.89228489565191504</c:v>
                </c:pt>
                <c:pt idx="8924">
                  <c:v>0.89238489395917198</c:v>
                </c:pt>
                <c:pt idx="8925">
                  <c:v>0.89248489226642802</c:v>
                </c:pt>
                <c:pt idx="8926">
                  <c:v>0.89258489057368495</c:v>
                </c:pt>
                <c:pt idx="8927">
                  <c:v>0.892684888880942</c:v>
                </c:pt>
                <c:pt idx="8928">
                  <c:v>0.89278488718819904</c:v>
                </c:pt>
                <c:pt idx="8929">
                  <c:v>0.89288488549545497</c:v>
                </c:pt>
                <c:pt idx="8930">
                  <c:v>0.89298488380271202</c:v>
                </c:pt>
                <c:pt idx="8931">
                  <c:v>0.89308488210996895</c:v>
                </c:pt>
                <c:pt idx="8932">
                  <c:v>0.89318488041722599</c:v>
                </c:pt>
                <c:pt idx="8933">
                  <c:v>0.89328487872448203</c:v>
                </c:pt>
                <c:pt idx="8934">
                  <c:v>0.89338487703173897</c:v>
                </c:pt>
                <c:pt idx="8935">
                  <c:v>0.89348487533899601</c:v>
                </c:pt>
                <c:pt idx="8936">
                  <c:v>0.89358487364625205</c:v>
                </c:pt>
                <c:pt idx="8937">
                  <c:v>0.89368487195350899</c:v>
                </c:pt>
                <c:pt idx="8938">
                  <c:v>0.89378487026076603</c:v>
                </c:pt>
                <c:pt idx="8939">
                  <c:v>0.89388486856802296</c:v>
                </c:pt>
                <c:pt idx="8940">
                  <c:v>0.89398486687527901</c:v>
                </c:pt>
                <c:pt idx="8941">
                  <c:v>0.89408486518253605</c:v>
                </c:pt>
                <c:pt idx="8942">
                  <c:v>0.89418486348979298</c:v>
                </c:pt>
                <c:pt idx="8943">
                  <c:v>0.89428486179705002</c:v>
                </c:pt>
                <c:pt idx="8944">
                  <c:v>0.89438486010430696</c:v>
                </c:pt>
                <c:pt idx="8945">
                  <c:v>0.894484858411563</c:v>
                </c:pt>
                <c:pt idx="8946">
                  <c:v>0.89458485671882004</c:v>
                </c:pt>
                <c:pt idx="8947">
                  <c:v>0.89468485502607698</c:v>
                </c:pt>
                <c:pt idx="8948">
                  <c:v>0.89478485333333302</c:v>
                </c:pt>
                <c:pt idx="8949">
                  <c:v>0.89488485164058995</c:v>
                </c:pt>
                <c:pt idx="8950">
                  <c:v>0.89498484994784699</c:v>
                </c:pt>
                <c:pt idx="8951">
                  <c:v>0.89508484825510404</c:v>
                </c:pt>
                <c:pt idx="8952">
                  <c:v>0.89518484656235997</c:v>
                </c:pt>
                <c:pt idx="8953">
                  <c:v>0.89528484486961701</c:v>
                </c:pt>
                <c:pt idx="8954">
                  <c:v>0.89538484317687395</c:v>
                </c:pt>
                <c:pt idx="8955">
                  <c:v>0.89548484148413099</c:v>
                </c:pt>
                <c:pt idx="8956">
                  <c:v>0.89558483979138703</c:v>
                </c:pt>
                <c:pt idx="8957">
                  <c:v>0.89568483809864397</c:v>
                </c:pt>
                <c:pt idx="8958">
                  <c:v>0.89578483640590101</c:v>
                </c:pt>
                <c:pt idx="8959">
                  <c:v>0.89588483471315805</c:v>
                </c:pt>
                <c:pt idx="8960">
                  <c:v>0.89598483302041398</c:v>
                </c:pt>
                <c:pt idx="8961">
                  <c:v>0.89608483132767103</c:v>
                </c:pt>
                <c:pt idx="8962">
                  <c:v>0.89618482963492796</c:v>
                </c:pt>
                <c:pt idx="8963">
                  <c:v>0.896284827942185</c:v>
                </c:pt>
                <c:pt idx="8964">
                  <c:v>0.89638482624944105</c:v>
                </c:pt>
                <c:pt idx="8965">
                  <c:v>0.89648482455669798</c:v>
                </c:pt>
                <c:pt idx="8966">
                  <c:v>0.89658482286395502</c:v>
                </c:pt>
                <c:pt idx="8967">
                  <c:v>0.89668482117121195</c:v>
                </c:pt>
                <c:pt idx="8968">
                  <c:v>0.896784819478468</c:v>
                </c:pt>
                <c:pt idx="8969">
                  <c:v>0.89688481778572504</c:v>
                </c:pt>
                <c:pt idx="8970">
                  <c:v>0.89698481609298197</c:v>
                </c:pt>
                <c:pt idx="8971">
                  <c:v>0.89708481440023802</c:v>
                </c:pt>
                <c:pt idx="8972">
                  <c:v>0.89718481270749495</c:v>
                </c:pt>
                <c:pt idx="8973">
                  <c:v>0.89728481101475199</c:v>
                </c:pt>
                <c:pt idx="8974">
                  <c:v>0.89738480932200904</c:v>
                </c:pt>
                <c:pt idx="8975">
                  <c:v>0.89748480762926497</c:v>
                </c:pt>
                <c:pt idx="8976">
                  <c:v>0.89758480593652201</c:v>
                </c:pt>
                <c:pt idx="8977">
                  <c:v>0.89768480424377906</c:v>
                </c:pt>
                <c:pt idx="8978">
                  <c:v>0.89778480255103599</c:v>
                </c:pt>
                <c:pt idx="8979">
                  <c:v>0.89788480085829203</c:v>
                </c:pt>
                <c:pt idx="8980">
                  <c:v>0.89798479916554896</c:v>
                </c:pt>
                <c:pt idx="8981">
                  <c:v>0.89808479747280601</c:v>
                </c:pt>
                <c:pt idx="8982">
                  <c:v>0.89818479578006205</c:v>
                </c:pt>
                <c:pt idx="8983">
                  <c:v>0.89828479408731898</c:v>
                </c:pt>
                <c:pt idx="8984">
                  <c:v>0.89838479239457603</c:v>
                </c:pt>
                <c:pt idx="8985">
                  <c:v>0.89848479070183296</c:v>
                </c:pt>
                <c:pt idx="8986">
                  <c:v>0.89858478900909</c:v>
                </c:pt>
                <c:pt idx="8987">
                  <c:v>0.89868478731634605</c:v>
                </c:pt>
                <c:pt idx="8988">
                  <c:v>0.89878478562360298</c:v>
                </c:pt>
                <c:pt idx="8989">
                  <c:v>0.89888478393086002</c:v>
                </c:pt>
                <c:pt idx="8990">
                  <c:v>0.89898478223811695</c:v>
                </c:pt>
                <c:pt idx="8991">
                  <c:v>0.899084780545373</c:v>
                </c:pt>
                <c:pt idx="8992">
                  <c:v>0.89918477885263004</c:v>
                </c:pt>
                <c:pt idx="8993">
                  <c:v>0.89928477715988697</c:v>
                </c:pt>
                <c:pt idx="8994">
                  <c:v>0.89938477546714302</c:v>
                </c:pt>
                <c:pt idx="8995">
                  <c:v>0.89948477377439995</c:v>
                </c:pt>
                <c:pt idx="8996">
                  <c:v>0.89958477208165699</c:v>
                </c:pt>
                <c:pt idx="8997">
                  <c:v>0.89968477038891403</c:v>
                </c:pt>
                <c:pt idx="8998">
                  <c:v>0.89978476869616997</c:v>
                </c:pt>
                <c:pt idx="8999">
                  <c:v>0.89988476700342701</c:v>
                </c:pt>
                <c:pt idx="9000">
                  <c:v>0.89998476531068405</c:v>
                </c:pt>
                <c:pt idx="9001">
                  <c:v>0.90008476361794099</c:v>
                </c:pt>
                <c:pt idx="9002">
                  <c:v>0.90018476192519703</c:v>
                </c:pt>
                <c:pt idx="9003">
                  <c:v>0.90028476023245396</c:v>
                </c:pt>
                <c:pt idx="9004">
                  <c:v>0.90038475853971101</c:v>
                </c:pt>
                <c:pt idx="9005">
                  <c:v>0.90048475684696805</c:v>
                </c:pt>
                <c:pt idx="9006">
                  <c:v>0.90058475515422398</c:v>
                </c:pt>
                <c:pt idx="9007">
                  <c:v>0.90068475346148102</c:v>
                </c:pt>
                <c:pt idx="9008">
                  <c:v>0.90078475176873796</c:v>
                </c:pt>
                <c:pt idx="9009">
                  <c:v>0.900884750075995</c:v>
                </c:pt>
                <c:pt idx="9010">
                  <c:v>0.90098474838325104</c:v>
                </c:pt>
                <c:pt idx="9011">
                  <c:v>0.90108474669050798</c:v>
                </c:pt>
                <c:pt idx="9012">
                  <c:v>0.90118474499776502</c:v>
                </c:pt>
                <c:pt idx="9013">
                  <c:v>0.90128474330502195</c:v>
                </c:pt>
                <c:pt idx="9014">
                  <c:v>0.901384741612278</c:v>
                </c:pt>
                <c:pt idx="9015">
                  <c:v>0.90148473991953504</c:v>
                </c:pt>
                <c:pt idx="9016">
                  <c:v>0.90158473822679197</c:v>
                </c:pt>
                <c:pt idx="9017">
                  <c:v>0.90168473653404901</c:v>
                </c:pt>
                <c:pt idx="9018">
                  <c:v>0.90178473484130495</c:v>
                </c:pt>
                <c:pt idx="9019">
                  <c:v>0.90188473314856199</c:v>
                </c:pt>
                <c:pt idx="9020">
                  <c:v>0.90198473145581903</c:v>
                </c:pt>
                <c:pt idx="9021">
                  <c:v>0.90208472976307597</c:v>
                </c:pt>
                <c:pt idx="9022">
                  <c:v>0.90218472807033201</c:v>
                </c:pt>
                <c:pt idx="9023">
                  <c:v>0.90228472637758905</c:v>
                </c:pt>
                <c:pt idx="9024">
                  <c:v>0.90238472468484598</c:v>
                </c:pt>
                <c:pt idx="9025">
                  <c:v>0.90248472299210303</c:v>
                </c:pt>
                <c:pt idx="9026">
                  <c:v>0.90258472129935896</c:v>
                </c:pt>
                <c:pt idx="9027">
                  <c:v>0.902684719606616</c:v>
                </c:pt>
                <c:pt idx="9028">
                  <c:v>0.90278471791387305</c:v>
                </c:pt>
                <c:pt idx="9029">
                  <c:v>0.90288471622112998</c:v>
                </c:pt>
                <c:pt idx="9030">
                  <c:v>0.90298471452838602</c:v>
                </c:pt>
                <c:pt idx="9031">
                  <c:v>0.90308471283564296</c:v>
                </c:pt>
                <c:pt idx="9032">
                  <c:v>0.9031847111429</c:v>
                </c:pt>
                <c:pt idx="9033">
                  <c:v>0.90328470945015604</c:v>
                </c:pt>
                <c:pt idx="9034">
                  <c:v>0.90338470775741297</c:v>
                </c:pt>
                <c:pt idx="9035">
                  <c:v>0.90348470606467002</c:v>
                </c:pt>
                <c:pt idx="9036">
                  <c:v>0.90358470437192695</c:v>
                </c:pt>
                <c:pt idx="9037">
                  <c:v>0.90368470267918399</c:v>
                </c:pt>
                <c:pt idx="9038">
                  <c:v>0.90378470098644004</c:v>
                </c:pt>
                <c:pt idx="9039">
                  <c:v>0.90388469929369697</c:v>
                </c:pt>
                <c:pt idx="9040">
                  <c:v>0.90398469760095401</c:v>
                </c:pt>
                <c:pt idx="9041">
                  <c:v>0.90408469590821094</c:v>
                </c:pt>
                <c:pt idx="9042">
                  <c:v>0.90418469421546699</c:v>
                </c:pt>
                <c:pt idx="9043">
                  <c:v>0.90428469252272403</c:v>
                </c:pt>
                <c:pt idx="9044">
                  <c:v>0.90438469082998096</c:v>
                </c:pt>
                <c:pt idx="9045">
                  <c:v>0.90448468913723701</c:v>
                </c:pt>
                <c:pt idx="9046">
                  <c:v>0.90458468744449405</c:v>
                </c:pt>
                <c:pt idx="9047">
                  <c:v>0.90468468575175098</c:v>
                </c:pt>
                <c:pt idx="9048">
                  <c:v>0.90478468405900803</c:v>
                </c:pt>
                <c:pt idx="9049">
                  <c:v>0.90488468236626396</c:v>
                </c:pt>
                <c:pt idx="9050">
                  <c:v>0.904984680673521</c:v>
                </c:pt>
                <c:pt idx="9051">
                  <c:v>0.90508467898077805</c:v>
                </c:pt>
                <c:pt idx="9052">
                  <c:v>0.90518467728803498</c:v>
                </c:pt>
                <c:pt idx="9053">
                  <c:v>0.90528467559529102</c:v>
                </c:pt>
                <c:pt idx="9054">
                  <c:v>0.90538467390254795</c:v>
                </c:pt>
                <c:pt idx="9055">
                  <c:v>0.905484672209805</c:v>
                </c:pt>
                <c:pt idx="9056">
                  <c:v>0.90558467051706204</c:v>
                </c:pt>
                <c:pt idx="9057">
                  <c:v>0.90568466882431797</c:v>
                </c:pt>
                <c:pt idx="9058">
                  <c:v>0.90578466713157502</c:v>
                </c:pt>
                <c:pt idx="9059">
                  <c:v>0.90588466543883195</c:v>
                </c:pt>
                <c:pt idx="9060">
                  <c:v>0.90598466374608899</c:v>
                </c:pt>
                <c:pt idx="9061">
                  <c:v>0.90608466205334504</c:v>
                </c:pt>
                <c:pt idx="9062">
                  <c:v>0.90618466036060197</c:v>
                </c:pt>
                <c:pt idx="9063">
                  <c:v>0.90628465866785901</c:v>
                </c:pt>
                <c:pt idx="9064">
                  <c:v>0.90638465697511605</c:v>
                </c:pt>
                <c:pt idx="9065">
                  <c:v>0.90648465528237199</c:v>
                </c:pt>
                <c:pt idx="9066">
                  <c:v>0.90658465358962903</c:v>
                </c:pt>
                <c:pt idx="9067">
                  <c:v>0.90668465189688596</c:v>
                </c:pt>
                <c:pt idx="9068">
                  <c:v>0.90678465020414201</c:v>
                </c:pt>
                <c:pt idx="9069">
                  <c:v>0.90688464851139905</c:v>
                </c:pt>
                <c:pt idx="9070">
                  <c:v>0.90698464681865598</c:v>
                </c:pt>
                <c:pt idx="9071">
                  <c:v>0.90708464512591302</c:v>
                </c:pt>
                <c:pt idx="9072">
                  <c:v>0.90718464343316996</c:v>
                </c:pt>
                <c:pt idx="9073">
                  <c:v>0.907284641740426</c:v>
                </c:pt>
                <c:pt idx="9074">
                  <c:v>0.90738464004768304</c:v>
                </c:pt>
                <c:pt idx="9075">
                  <c:v>0.90748463835493998</c:v>
                </c:pt>
                <c:pt idx="9076">
                  <c:v>0.90758463666219602</c:v>
                </c:pt>
                <c:pt idx="9077">
                  <c:v>0.90768463496945295</c:v>
                </c:pt>
                <c:pt idx="9078">
                  <c:v>0.90778463327671</c:v>
                </c:pt>
                <c:pt idx="9079">
                  <c:v>0.90788463158396704</c:v>
                </c:pt>
                <c:pt idx="9080">
                  <c:v>0.90798462989122297</c:v>
                </c:pt>
                <c:pt idx="9081">
                  <c:v>0.90808462819848002</c:v>
                </c:pt>
                <c:pt idx="9082">
                  <c:v>0.90818462650573695</c:v>
                </c:pt>
                <c:pt idx="9083">
                  <c:v>0.90828462481299399</c:v>
                </c:pt>
                <c:pt idx="9084">
                  <c:v>0.90838462312025003</c:v>
                </c:pt>
                <c:pt idx="9085">
                  <c:v>0.90848462142750697</c:v>
                </c:pt>
                <c:pt idx="9086">
                  <c:v>0.90858461973476401</c:v>
                </c:pt>
                <c:pt idx="9087">
                  <c:v>0.90868461804202105</c:v>
                </c:pt>
                <c:pt idx="9088">
                  <c:v>0.90878461634927699</c:v>
                </c:pt>
                <c:pt idx="9089">
                  <c:v>0.90888461465653403</c:v>
                </c:pt>
                <c:pt idx="9090">
                  <c:v>0.90898461296379096</c:v>
                </c:pt>
                <c:pt idx="9091">
                  <c:v>0.90908461127104701</c:v>
                </c:pt>
                <c:pt idx="9092">
                  <c:v>0.90918460957830405</c:v>
                </c:pt>
                <c:pt idx="9093">
                  <c:v>0.90928460788556098</c:v>
                </c:pt>
                <c:pt idx="9094">
                  <c:v>0.90938460619281802</c:v>
                </c:pt>
                <c:pt idx="9095">
                  <c:v>0.90948460450007496</c:v>
                </c:pt>
                <c:pt idx="9096">
                  <c:v>0.909584602807331</c:v>
                </c:pt>
                <c:pt idx="9097">
                  <c:v>0.90968460111458804</c:v>
                </c:pt>
                <c:pt idx="9098">
                  <c:v>0.90978459942184497</c:v>
                </c:pt>
                <c:pt idx="9099">
                  <c:v>0.90988459772910102</c:v>
                </c:pt>
                <c:pt idx="9100">
                  <c:v>0.90998459603635795</c:v>
                </c:pt>
                <c:pt idx="9101">
                  <c:v>0.91008459434361499</c:v>
                </c:pt>
                <c:pt idx="9102">
                  <c:v>0.91018459265087204</c:v>
                </c:pt>
                <c:pt idx="9103">
                  <c:v>0.91028459095812797</c:v>
                </c:pt>
                <c:pt idx="9104">
                  <c:v>0.91038458926538501</c:v>
                </c:pt>
                <c:pt idx="9105">
                  <c:v>0.91048458757264195</c:v>
                </c:pt>
                <c:pt idx="9106">
                  <c:v>0.91058458587989899</c:v>
                </c:pt>
                <c:pt idx="9107">
                  <c:v>0.91068458418715503</c:v>
                </c:pt>
                <c:pt idx="9108">
                  <c:v>0.91078458249441197</c:v>
                </c:pt>
                <c:pt idx="9109">
                  <c:v>0.91088458080166901</c:v>
                </c:pt>
                <c:pt idx="9110">
                  <c:v>0.91098457910892605</c:v>
                </c:pt>
                <c:pt idx="9111">
                  <c:v>0.91108457741618198</c:v>
                </c:pt>
                <c:pt idx="9112">
                  <c:v>0.91118457572343903</c:v>
                </c:pt>
                <c:pt idx="9113">
                  <c:v>0.91128457403069596</c:v>
                </c:pt>
                <c:pt idx="9114">
                  <c:v>0.911384572337953</c:v>
                </c:pt>
                <c:pt idx="9115">
                  <c:v>0.91148457064520905</c:v>
                </c:pt>
                <c:pt idx="9116">
                  <c:v>0.91158456895246598</c:v>
                </c:pt>
                <c:pt idx="9117">
                  <c:v>0.91168456725972302</c:v>
                </c:pt>
                <c:pt idx="9118">
                  <c:v>0.91178456556697995</c:v>
                </c:pt>
                <c:pt idx="9119">
                  <c:v>0.911884563874236</c:v>
                </c:pt>
                <c:pt idx="9120">
                  <c:v>0.91198456218149304</c:v>
                </c:pt>
                <c:pt idx="9121">
                  <c:v>0.91208456048874997</c:v>
                </c:pt>
                <c:pt idx="9122">
                  <c:v>0.91218455879600702</c:v>
                </c:pt>
                <c:pt idx="9123">
                  <c:v>0.91228455710326295</c:v>
                </c:pt>
                <c:pt idx="9124">
                  <c:v>0.91238455541051999</c:v>
                </c:pt>
                <c:pt idx="9125">
                  <c:v>0.91248455371777704</c:v>
                </c:pt>
                <c:pt idx="9126">
                  <c:v>0.91258455202503397</c:v>
                </c:pt>
                <c:pt idx="9127">
                  <c:v>0.91268455033229001</c:v>
                </c:pt>
                <c:pt idx="9128">
                  <c:v>0.91278454863954706</c:v>
                </c:pt>
                <c:pt idx="9129">
                  <c:v>0.91288454694680399</c:v>
                </c:pt>
                <c:pt idx="9130">
                  <c:v>0.91298454525406103</c:v>
                </c:pt>
                <c:pt idx="9131">
                  <c:v>0.91308454356131696</c:v>
                </c:pt>
                <c:pt idx="9132">
                  <c:v>0.91318454186857401</c:v>
                </c:pt>
                <c:pt idx="9133">
                  <c:v>0.91328454017583105</c:v>
                </c:pt>
                <c:pt idx="9134">
                  <c:v>0.91338453848308798</c:v>
                </c:pt>
                <c:pt idx="9135">
                  <c:v>0.91348453679034403</c:v>
                </c:pt>
                <c:pt idx="9136">
                  <c:v>0.91358453509760096</c:v>
                </c:pt>
                <c:pt idx="9137">
                  <c:v>0.913684533404858</c:v>
                </c:pt>
                <c:pt idx="9138">
                  <c:v>0.91378453171211405</c:v>
                </c:pt>
                <c:pt idx="9139">
                  <c:v>0.91388453001937098</c:v>
                </c:pt>
                <c:pt idx="9140">
                  <c:v>0.91398452832662802</c:v>
                </c:pt>
                <c:pt idx="9141">
                  <c:v>0.91408452663388495</c:v>
                </c:pt>
                <c:pt idx="9142">
                  <c:v>0.914184524941141</c:v>
                </c:pt>
                <c:pt idx="9143">
                  <c:v>0.91428452324839804</c:v>
                </c:pt>
                <c:pt idx="9144">
                  <c:v>0.91438452155565497</c:v>
                </c:pt>
                <c:pt idx="9145">
                  <c:v>0.91448451986291202</c:v>
                </c:pt>
                <c:pt idx="9146">
                  <c:v>0.91458451817016895</c:v>
                </c:pt>
                <c:pt idx="9147">
                  <c:v>0.91468451647742499</c:v>
                </c:pt>
                <c:pt idx="9148">
                  <c:v>0.91478451478468203</c:v>
                </c:pt>
                <c:pt idx="9149">
                  <c:v>0.91488451309193897</c:v>
                </c:pt>
                <c:pt idx="9150">
                  <c:v>0.91498451139919501</c:v>
                </c:pt>
                <c:pt idx="9151">
                  <c:v>0.91508450970645205</c:v>
                </c:pt>
                <c:pt idx="9152">
                  <c:v>0.91518450801370899</c:v>
                </c:pt>
                <c:pt idx="9153">
                  <c:v>0.91528450632096603</c:v>
                </c:pt>
                <c:pt idx="9154">
                  <c:v>0.91538450462822196</c:v>
                </c:pt>
                <c:pt idx="9155">
                  <c:v>0.91548450293547901</c:v>
                </c:pt>
                <c:pt idx="9156">
                  <c:v>0.91558450124273605</c:v>
                </c:pt>
                <c:pt idx="9157">
                  <c:v>0.91568449954999298</c:v>
                </c:pt>
                <c:pt idx="9158">
                  <c:v>0.91578449785724902</c:v>
                </c:pt>
                <c:pt idx="9159">
                  <c:v>0.91588449616450596</c:v>
                </c:pt>
                <c:pt idx="9160">
                  <c:v>0.915984494471763</c:v>
                </c:pt>
                <c:pt idx="9161">
                  <c:v>0.91608449277901904</c:v>
                </c:pt>
                <c:pt idx="9162">
                  <c:v>0.91618449108627598</c:v>
                </c:pt>
                <c:pt idx="9163">
                  <c:v>0.91628448939353302</c:v>
                </c:pt>
                <c:pt idx="9164">
                  <c:v>0.91638448770078995</c:v>
                </c:pt>
                <c:pt idx="9165">
                  <c:v>0.91648448600804699</c:v>
                </c:pt>
                <c:pt idx="9166">
                  <c:v>0.91658448431530304</c:v>
                </c:pt>
                <c:pt idx="9167">
                  <c:v>0.91668448262255997</c:v>
                </c:pt>
                <c:pt idx="9168">
                  <c:v>0.91678448092981701</c:v>
                </c:pt>
                <c:pt idx="9169">
                  <c:v>0.91688447923707395</c:v>
                </c:pt>
                <c:pt idx="9170">
                  <c:v>0.91698447754432999</c:v>
                </c:pt>
                <c:pt idx="9171">
                  <c:v>0.91708447585158703</c:v>
                </c:pt>
                <c:pt idx="9172">
                  <c:v>0.91718447415884397</c:v>
                </c:pt>
                <c:pt idx="9173">
                  <c:v>0.91728447246610001</c:v>
                </c:pt>
                <c:pt idx="9174">
                  <c:v>0.91738447077335705</c:v>
                </c:pt>
                <c:pt idx="9175">
                  <c:v>0.91748446908061398</c:v>
                </c:pt>
                <c:pt idx="9176">
                  <c:v>0.91758446738787103</c:v>
                </c:pt>
                <c:pt idx="9177">
                  <c:v>0.91768446569512696</c:v>
                </c:pt>
                <c:pt idx="9178">
                  <c:v>0.917784464002384</c:v>
                </c:pt>
                <c:pt idx="9179">
                  <c:v>0.91788446230964105</c:v>
                </c:pt>
                <c:pt idx="9180">
                  <c:v>0.91798446061689798</c:v>
                </c:pt>
                <c:pt idx="9181">
                  <c:v>0.91808445892415402</c:v>
                </c:pt>
                <c:pt idx="9182">
                  <c:v>0.91818445723141096</c:v>
                </c:pt>
                <c:pt idx="9183">
                  <c:v>0.918284455538668</c:v>
                </c:pt>
                <c:pt idx="9184">
                  <c:v>0.91838445384592504</c:v>
                </c:pt>
                <c:pt idx="9185">
                  <c:v>0.91848445215318097</c:v>
                </c:pt>
                <c:pt idx="9186">
                  <c:v>0.91858445046043802</c:v>
                </c:pt>
                <c:pt idx="9187">
                  <c:v>0.91868444876769495</c:v>
                </c:pt>
                <c:pt idx="9188">
                  <c:v>0.91878444707495199</c:v>
                </c:pt>
                <c:pt idx="9189">
                  <c:v>0.91888444538220804</c:v>
                </c:pt>
                <c:pt idx="9190">
                  <c:v>0.91898444368946497</c:v>
                </c:pt>
                <c:pt idx="9191">
                  <c:v>0.91908444199672201</c:v>
                </c:pt>
                <c:pt idx="9192">
                  <c:v>0.91918444030397894</c:v>
                </c:pt>
                <c:pt idx="9193">
                  <c:v>0.91928443861123499</c:v>
                </c:pt>
                <c:pt idx="9194">
                  <c:v>0.91938443691849203</c:v>
                </c:pt>
                <c:pt idx="9195">
                  <c:v>0.91948443522574896</c:v>
                </c:pt>
                <c:pt idx="9196">
                  <c:v>0.91958443353300501</c:v>
                </c:pt>
                <c:pt idx="9197">
                  <c:v>0.91968443184026205</c:v>
                </c:pt>
                <c:pt idx="9198">
                  <c:v>0.91978443014751898</c:v>
                </c:pt>
                <c:pt idx="9199">
                  <c:v>0.91988442845477603</c:v>
                </c:pt>
                <c:pt idx="9200">
                  <c:v>0.91998442676203296</c:v>
                </c:pt>
                <c:pt idx="9201">
                  <c:v>0.920084425069289</c:v>
                </c:pt>
                <c:pt idx="9202">
                  <c:v>0.92018442337654605</c:v>
                </c:pt>
                <c:pt idx="9203">
                  <c:v>0.92028442168380298</c:v>
                </c:pt>
                <c:pt idx="9204">
                  <c:v>0.92038441999106002</c:v>
                </c:pt>
                <c:pt idx="9205">
                  <c:v>0.92048441829831595</c:v>
                </c:pt>
                <c:pt idx="9206">
                  <c:v>0.920584416605573</c:v>
                </c:pt>
                <c:pt idx="9207">
                  <c:v>0.92068441491283004</c:v>
                </c:pt>
                <c:pt idx="9208">
                  <c:v>0.92078441322008597</c:v>
                </c:pt>
                <c:pt idx="9209">
                  <c:v>0.92088441152734302</c:v>
                </c:pt>
                <c:pt idx="9210">
                  <c:v>0.92098440983459995</c:v>
                </c:pt>
                <c:pt idx="9211">
                  <c:v>0.92108440814185699</c:v>
                </c:pt>
                <c:pt idx="9212">
                  <c:v>0.92118440644911304</c:v>
                </c:pt>
                <c:pt idx="9213">
                  <c:v>0.92128440475636997</c:v>
                </c:pt>
                <c:pt idx="9214">
                  <c:v>0.92138440306362701</c:v>
                </c:pt>
                <c:pt idx="9215">
                  <c:v>0.92148440137088405</c:v>
                </c:pt>
                <c:pt idx="9216">
                  <c:v>0.92158439967814099</c:v>
                </c:pt>
                <c:pt idx="9217">
                  <c:v>0.92168439798539703</c:v>
                </c:pt>
                <c:pt idx="9218">
                  <c:v>0.92178439629265396</c:v>
                </c:pt>
                <c:pt idx="9219">
                  <c:v>0.92188439459991101</c:v>
                </c:pt>
                <c:pt idx="9220">
                  <c:v>0.92198439290716705</c:v>
                </c:pt>
                <c:pt idx="9221">
                  <c:v>0.92208439121442398</c:v>
                </c:pt>
                <c:pt idx="9222">
                  <c:v>0.92218438952168102</c:v>
                </c:pt>
                <c:pt idx="9223">
                  <c:v>0.92228438782893796</c:v>
                </c:pt>
                <c:pt idx="9224">
                  <c:v>0.922384386136194</c:v>
                </c:pt>
                <c:pt idx="9225">
                  <c:v>0.92248438444345104</c:v>
                </c:pt>
                <c:pt idx="9226">
                  <c:v>0.92258438275070798</c:v>
                </c:pt>
                <c:pt idx="9227">
                  <c:v>0.92268438105796502</c:v>
                </c:pt>
                <c:pt idx="9228">
                  <c:v>0.92278437936522095</c:v>
                </c:pt>
                <c:pt idx="9229">
                  <c:v>0.922884377672478</c:v>
                </c:pt>
                <c:pt idx="9230">
                  <c:v>0.92298437597973504</c:v>
                </c:pt>
                <c:pt idx="9231">
                  <c:v>0.92308437428699197</c:v>
                </c:pt>
                <c:pt idx="9232">
                  <c:v>0.92318437259424801</c:v>
                </c:pt>
                <c:pt idx="9233">
                  <c:v>0.92328437090150495</c:v>
                </c:pt>
                <c:pt idx="9234">
                  <c:v>0.92338436920876199</c:v>
                </c:pt>
                <c:pt idx="9235">
                  <c:v>0.92348436751601803</c:v>
                </c:pt>
                <c:pt idx="9236">
                  <c:v>0.92358436582327497</c:v>
                </c:pt>
                <c:pt idx="9237">
                  <c:v>0.92368436413053201</c:v>
                </c:pt>
                <c:pt idx="9238">
                  <c:v>0.92378436243778905</c:v>
                </c:pt>
                <c:pt idx="9239">
                  <c:v>0.92388436074504598</c:v>
                </c:pt>
                <c:pt idx="9240">
                  <c:v>0.92398435905230203</c:v>
                </c:pt>
                <c:pt idx="9241">
                  <c:v>0.92408435735955896</c:v>
                </c:pt>
                <c:pt idx="9242">
                  <c:v>0.924184355666816</c:v>
                </c:pt>
                <c:pt idx="9243">
                  <c:v>0.92428435397407205</c:v>
                </c:pt>
                <c:pt idx="9244">
                  <c:v>0.92438435228132898</c:v>
                </c:pt>
                <c:pt idx="9245">
                  <c:v>0.92448435058858602</c:v>
                </c:pt>
                <c:pt idx="9246">
                  <c:v>0.92458434889584296</c:v>
                </c:pt>
                <c:pt idx="9247">
                  <c:v>0.924684347203099</c:v>
                </c:pt>
                <c:pt idx="9248">
                  <c:v>0.92478434551035604</c:v>
                </c:pt>
                <c:pt idx="9249">
                  <c:v>0.92488434381761297</c:v>
                </c:pt>
                <c:pt idx="9250">
                  <c:v>0.92498434212487002</c:v>
                </c:pt>
                <c:pt idx="9251">
                  <c:v>0.92508434043212595</c:v>
                </c:pt>
                <c:pt idx="9252">
                  <c:v>0.92518433873938299</c:v>
                </c:pt>
                <c:pt idx="9253">
                  <c:v>0.92528433704664004</c:v>
                </c:pt>
                <c:pt idx="9254">
                  <c:v>0.92538433535389697</c:v>
                </c:pt>
                <c:pt idx="9255">
                  <c:v>0.92548433366115301</c:v>
                </c:pt>
                <c:pt idx="9256">
                  <c:v>0.92558433196840995</c:v>
                </c:pt>
                <c:pt idx="9257">
                  <c:v>0.92568433027566699</c:v>
                </c:pt>
                <c:pt idx="9258">
                  <c:v>0.92578432858292403</c:v>
                </c:pt>
                <c:pt idx="9259">
                  <c:v>0.92588432689017997</c:v>
                </c:pt>
                <c:pt idx="9260">
                  <c:v>0.92598432519743701</c:v>
                </c:pt>
                <c:pt idx="9261">
                  <c:v>0.92608432350469405</c:v>
                </c:pt>
                <c:pt idx="9262">
                  <c:v>0.92618432181195098</c:v>
                </c:pt>
                <c:pt idx="9263">
                  <c:v>0.92628432011920703</c:v>
                </c:pt>
                <c:pt idx="9264">
                  <c:v>0.92638431842646396</c:v>
                </c:pt>
                <c:pt idx="9265">
                  <c:v>0.926484316733721</c:v>
                </c:pt>
                <c:pt idx="9266">
                  <c:v>0.92658431504097705</c:v>
                </c:pt>
                <c:pt idx="9267">
                  <c:v>0.92668431334823398</c:v>
                </c:pt>
                <c:pt idx="9268">
                  <c:v>0.92678431165549102</c:v>
                </c:pt>
                <c:pt idx="9269">
                  <c:v>0.92688430996274795</c:v>
                </c:pt>
                <c:pt idx="9270">
                  <c:v>0.926984308270004</c:v>
                </c:pt>
                <c:pt idx="9271">
                  <c:v>0.92708430657726104</c:v>
                </c:pt>
                <c:pt idx="9272">
                  <c:v>0.92718430488451797</c:v>
                </c:pt>
                <c:pt idx="9273">
                  <c:v>0.92728430319177502</c:v>
                </c:pt>
                <c:pt idx="9274">
                  <c:v>0.92738430149903195</c:v>
                </c:pt>
                <c:pt idx="9275">
                  <c:v>0.92748429980628799</c:v>
                </c:pt>
                <c:pt idx="9276">
                  <c:v>0.92758429811354504</c:v>
                </c:pt>
                <c:pt idx="9277">
                  <c:v>0.92768429642080197</c:v>
                </c:pt>
                <c:pt idx="9278">
                  <c:v>0.92778429472805801</c:v>
                </c:pt>
                <c:pt idx="9279">
                  <c:v>0.92788429303531506</c:v>
                </c:pt>
                <c:pt idx="9280">
                  <c:v>0.92798429134257199</c:v>
                </c:pt>
                <c:pt idx="9281">
                  <c:v>0.92808428964982903</c:v>
                </c:pt>
                <c:pt idx="9282">
                  <c:v>0.92818428795708496</c:v>
                </c:pt>
                <c:pt idx="9283">
                  <c:v>0.92828428626434201</c:v>
                </c:pt>
                <c:pt idx="9284">
                  <c:v>0.92838428457159905</c:v>
                </c:pt>
                <c:pt idx="9285">
                  <c:v>0.92848428287885598</c:v>
                </c:pt>
                <c:pt idx="9286">
                  <c:v>0.92858428118611203</c:v>
                </c:pt>
                <c:pt idx="9287">
                  <c:v>0.92868427949336896</c:v>
                </c:pt>
                <c:pt idx="9288">
                  <c:v>0.928784277800626</c:v>
                </c:pt>
                <c:pt idx="9289">
                  <c:v>0.92888427610788304</c:v>
                </c:pt>
                <c:pt idx="9290">
                  <c:v>0.92898427441513898</c:v>
                </c:pt>
                <c:pt idx="9291">
                  <c:v>0.92908427272239602</c:v>
                </c:pt>
                <c:pt idx="9292">
                  <c:v>0.92918427102965295</c:v>
                </c:pt>
                <c:pt idx="9293">
                  <c:v>0.92928426933691</c:v>
                </c:pt>
                <c:pt idx="9294">
                  <c:v>0.92938426764416604</c:v>
                </c:pt>
                <c:pt idx="9295">
                  <c:v>0.92948426595142297</c:v>
                </c:pt>
                <c:pt idx="9296">
                  <c:v>0.92958426425868002</c:v>
                </c:pt>
                <c:pt idx="9297">
                  <c:v>0.92968426256593695</c:v>
                </c:pt>
                <c:pt idx="9298">
                  <c:v>0.92978426087319299</c:v>
                </c:pt>
                <c:pt idx="9299">
                  <c:v>0.92988425918045003</c:v>
                </c:pt>
                <c:pt idx="9300">
                  <c:v>0.92998425748770697</c:v>
                </c:pt>
                <c:pt idx="9301">
                  <c:v>0.93008425579496401</c:v>
                </c:pt>
                <c:pt idx="9302">
                  <c:v>0.93018425410222005</c:v>
                </c:pt>
                <c:pt idx="9303">
                  <c:v>0.93028425240947699</c:v>
                </c:pt>
                <c:pt idx="9304">
                  <c:v>0.93038425071673403</c:v>
                </c:pt>
                <c:pt idx="9305">
                  <c:v>0.93048424902398996</c:v>
                </c:pt>
                <c:pt idx="9306">
                  <c:v>0.93058424733124701</c:v>
                </c:pt>
                <c:pt idx="9307">
                  <c:v>0.93068424563850405</c:v>
                </c:pt>
                <c:pt idx="9308">
                  <c:v>0.93078424394576098</c:v>
                </c:pt>
                <c:pt idx="9309">
                  <c:v>0.93088424225301802</c:v>
                </c:pt>
                <c:pt idx="9310">
                  <c:v>0.93098424056027396</c:v>
                </c:pt>
                <c:pt idx="9311">
                  <c:v>0.931084238867531</c:v>
                </c:pt>
                <c:pt idx="9312">
                  <c:v>0.93118423717478804</c:v>
                </c:pt>
                <c:pt idx="9313">
                  <c:v>0.93128423548204498</c:v>
                </c:pt>
                <c:pt idx="9314">
                  <c:v>0.93138423378930102</c:v>
                </c:pt>
                <c:pt idx="9315">
                  <c:v>0.93148423209655795</c:v>
                </c:pt>
                <c:pt idx="9316">
                  <c:v>0.93158423040381499</c:v>
                </c:pt>
                <c:pt idx="9317">
                  <c:v>0.93168422871107104</c:v>
                </c:pt>
                <c:pt idx="9318">
                  <c:v>0.93178422701832797</c:v>
                </c:pt>
                <c:pt idx="9319">
                  <c:v>0.93188422532558501</c:v>
                </c:pt>
                <c:pt idx="9320">
                  <c:v>0.93198422363284195</c:v>
                </c:pt>
                <c:pt idx="9321">
                  <c:v>0.93208422194009799</c:v>
                </c:pt>
                <c:pt idx="9322">
                  <c:v>0.93218422024735503</c:v>
                </c:pt>
                <c:pt idx="9323">
                  <c:v>0.93228421855461197</c:v>
                </c:pt>
                <c:pt idx="9324">
                  <c:v>0.93238421686186901</c:v>
                </c:pt>
                <c:pt idx="9325">
                  <c:v>0.93248421516912605</c:v>
                </c:pt>
                <c:pt idx="9326">
                  <c:v>0.93258421347638198</c:v>
                </c:pt>
                <c:pt idx="9327">
                  <c:v>0.93268421178363903</c:v>
                </c:pt>
                <c:pt idx="9328">
                  <c:v>0.93278421009089596</c:v>
                </c:pt>
                <c:pt idx="9329">
                  <c:v>0.932884208398152</c:v>
                </c:pt>
                <c:pt idx="9330">
                  <c:v>0.93298420670540905</c:v>
                </c:pt>
                <c:pt idx="9331">
                  <c:v>0.93308420501266598</c:v>
                </c:pt>
                <c:pt idx="9332">
                  <c:v>0.93318420331992302</c:v>
                </c:pt>
                <c:pt idx="9333">
                  <c:v>0.93328420162717896</c:v>
                </c:pt>
                <c:pt idx="9334">
                  <c:v>0.933384199934436</c:v>
                </c:pt>
                <c:pt idx="9335">
                  <c:v>0.93348419824169304</c:v>
                </c:pt>
                <c:pt idx="9336">
                  <c:v>0.93358419654894997</c:v>
                </c:pt>
                <c:pt idx="9337">
                  <c:v>0.93368419485620602</c:v>
                </c:pt>
                <c:pt idx="9338">
                  <c:v>0.93378419316346295</c:v>
                </c:pt>
                <c:pt idx="9339">
                  <c:v>0.93388419147071999</c:v>
                </c:pt>
                <c:pt idx="9340">
                  <c:v>0.93398418977797604</c:v>
                </c:pt>
                <c:pt idx="9341">
                  <c:v>0.93408418808523297</c:v>
                </c:pt>
                <c:pt idx="9342">
                  <c:v>0.93418418639249001</c:v>
                </c:pt>
                <c:pt idx="9343">
                  <c:v>0.93428418469974694</c:v>
                </c:pt>
                <c:pt idx="9344">
                  <c:v>0.93438418300700299</c:v>
                </c:pt>
                <c:pt idx="9345">
                  <c:v>0.93448418131426003</c:v>
                </c:pt>
                <c:pt idx="9346">
                  <c:v>0.93458417962151696</c:v>
                </c:pt>
                <c:pt idx="9347">
                  <c:v>0.93468417792877401</c:v>
                </c:pt>
                <c:pt idx="9348">
                  <c:v>0.93478417623603105</c:v>
                </c:pt>
                <c:pt idx="9349">
                  <c:v>0.93488417454328698</c:v>
                </c:pt>
                <c:pt idx="9350">
                  <c:v>0.93498417285054403</c:v>
                </c:pt>
                <c:pt idx="9351">
                  <c:v>0.93508417115780096</c:v>
                </c:pt>
                <c:pt idx="9352">
                  <c:v>0.935184169465057</c:v>
                </c:pt>
                <c:pt idx="9353">
                  <c:v>0.93528416777231405</c:v>
                </c:pt>
                <c:pt idx="9354">
                  <c:v>0.93538416607957098</c:v>
                </c:pt>
                <c:pt idx="9355">
                  <c:v>0.93548416438682802</c:v>
                </c:pt>
                <c:pt idx="9356">
                  <c:v>0.93558416269408395</c:v>
                </c:pt>
                <c:pt idx="9357">
                  <c:v>0.935684161001341</c:v>
                </c:pt>
                <c:pt idx="9358">
                  <c:v>0.93578415930859804</c:v>
                </c:pt>
                <c:pt idx="9359">
                  <c:v>0.93588415761585497</c:v>
                </c:pt>
                <c:pt idx="9360">
                  <c:v>0.93598415592311102</c:v>
                </c:pt>
                <c:pt idx="9361">
                  <c:v>0.93608415423036795</c:v>
                </c:pt>
                <c:pt idx="9362">
                  <c:v>0.93618415253762499</c:v>
                </c:pt>
                <c:pt idx="9363">
                  <c:v>0.93628415084488104</c:v>
                </c:pt>
                <c:pt idx="9364">
                  <c:v>0.93638414915213797</c:v>
                </c:pt>
                <c:pt idx="9365">
                  <c:v>0.93648414745939501</c:v>
                </c:pt>
                <c:pt idx="9366">
                  <c:v>0.93658414576665205</c:v>
                </c:pt>
                <c:pt idx="9367">
                  <c:v>0.93668414407390899</c:v>
                </c:pt>
                <c:pt idx="9368">
                  <c:v>0.93678414238116503</c:v>
                </c:pt>
                <c:pt idx="9369">
                  <c:v>0.93688414068842196</c:v>
                </c:pt>
                <c:pt idx="9370">
                  <c:v>0.93698413899567901</c:v>
                </c:pt>
                <c:pt idx="9371">
                  <c:v>0.93708413730293505</c:v>
                </c:pt>
                <c:pt idx="9372">
                  <c:v>0.93718413561019198</c:v>
                </c:pt>
                <c:pt idx="9373">
                  <c:v>0.93728413391744902</c:v>
                </c:pt>
                <c:pt idx="9374">
                  <c:v>0.93738413222470596</c:v>
                </c:pt>
                <c:pt idx="9375">
                  <c:v>0.937484130531962</c:v>
                </c:pt>
                <c:pt idx="9376">
                  <c:v>0.93758412883921904</c:v>
                </c:pt>
                <c:pt idx="9377">
                  <c:v>0.93768412714647598</c:v>
                </c:pt>
                <c:pt idx="9378">
                  <c:v>0.93778412545373302</c:v>
                </c:pt>
                <c:pt idx="9379">
                  <c:v>0.93788412376098895</c:v>
                </c:pt>
                <c:pt idx="9380">
                  <c:v>0.937984122068246</c:v>
                </c:pt>
                <c:pt idx="9381">
                  <c:v>0.93808412037550304</c:v>
                </c:pt>
                <c:pt idx="9382">
                  <c:v>0.93818411868275997</c:v>
                </c:pt>
                <c:pt idx="9383">
                  <c:v>0.93828411699001601</c:v>
                </c:pt>
                <c:pt idx="9384">
                  <c:v>0.93838411529727295</c:v>
                </c:pt>
                <c:pt idx="9385">
                  <c:v>0.93848411360452999</c:v>
                </c:pt>
                <c:pt idx="9386">
                  <c:v>0.93858411191178703</c:v>
                </c:pt>
                <c:pt idx="9387">
                  <c:v>0.93868411021904297</c:v>
                </c:pt>
                <c:pt idx="9388">
                  <c:v>0.93878410852630001</c:v>
                </c:pt>
                <c:pt idx="9389">
                  <c:v>0.93888410683355705</c:v>
                </c:pt>
                <c:pt idx="9390">
                  <c:v>0.93898410514081398</c:v>
                </c:pt>
                <c:pt idx="9391">
                  <c:v>0.93908410344807003</c:v>
                </c:pt>
                <c:pt idx="9392">
                  <c:v>0.93918410175532696</c:v>
                </c:pt>
                <c:pt idx="9393">
                  <c:v>0.939284100062584</c:v>
                </c:pt>
                <c:pt idx="9394">
                  <c:v>0.93938409836984105</c:v>
                </c:pt>
                <c:pt idx="9395">
                  <c:v>0.93948409667709698</c:v>
                </c:pt>
                <c:pt idx="9396">
                  <c:v>0.93958409498435402</c:v>
                </c:pt>
                <c:pt idx="9397">
                  <c:v>0.93968409329161096</c:v>
                </c:pt>
                <c:pt idx="9398">
                  <c:v>0.939784091598868</c:v>
                </c:pt>
                <c:pt idx="9399">
                  <c:v>0.93988408990612404</c:v>
                </c:pt>
                <c:pt idx="9400">
                  <c:v>0.93998408821338097</c:v>
                </c:pt>
                <c:pt idx="9401">
                  <c:v>0.94008408652063802</c:v>
                </c:pt>
                <c:pt idx="9402">
                  <c:v>0.94018408482789495</c:v>
                </c:pt>
                <c:pt idx="9403">
                  <c:v>0.94028408313515099</c:v>
                </c:pt>
                <c:pt idx="9404">
                  <c:v>0.94038408144240804</c:v>
                </c:pt>
                <c:pt idx="9405">
                  <c:v>0.94048407974966497</c:v>
                </c:pt>
                <c:pt idx="9406">
                  <c:v>0.94058407805692201</c:v>
                </c:pt>
                <c:pt idx="9407">
                  <c:v>0.94068407636417795</c:v>
                </c:pt>
                <c:pt idx="9408">
                  <c:v>0.94078407467143499</c:v>
                </c:pt>
                <c:pt idx="9409">
                  <c:v>0.94088407297869203</c:v>
                </c:pt>
                <c:pt idx="9410">
                  <c:v>0.94098407128594896</c:v>
                </c:pt>
                <c:pt idx="9411">
                  <c:v>0.94108406959320501</c:v>
                </c:pt>
                <c:pt idx="9412">
                  <c:v>0.94118406790046205</c:v>
                </c:pt>
                <c:pt idx="9413">
                  <c:v>0.94128406620771898</c:v>
                </c:pt>
                <c:pt idx="9414">
                  <c:v>0.94138406451497503</c:v>
                </c:pt>
                <c:pt idx="9415">
                  <c:v>0.94148406282223196</c:v>
                </c:pt>
                <c:pt idx="9416">
                  <c:v>0.941584061129489</c:v>
                </c:pt>
                <c:pt idx="9417">
                  <c:v>0.94168405943674605</c:v>
                </c:pt>
                <c:pt idx="9418">
                  <c:v>0.94178405774400298</c:v>
                </c:pt>
                <c:pt idx="9419">
                  <c:v>0.94188405605125902</c:v>
                </c:pt>
                <c:pt idx="9420">
                  <c:v>0.94198405435851595</c:v>
                </c:pt>
                <c:pt idx="9421">
                  <c:v>0.942084052665773</c:v>
                </c:pt>
                <c:pt idx="9422">
                  <c:v>0.94218405097302904</c:v>
                </c:pt>
                <c:pt idx="9423">
                  <c:v>0.94228404928028597</c:v>
                </c:pt>
                <c:pt idx="9424">
                  <c:v>0.94238404758754302</c:v>
                </c:pt>
                <c:pt idx="9425">
                  <c:v>0.94248404589479995</c:v>
                </c:pt>
                <c:pt idx="9426">
                  <c:v>0.94258404420205599</c:v>
                </c:pt>
                <c:pt idx="9427">
                  <c:v>0.94268404250931304</c:v>
                </c:pt>
                <c:pt idx="9428">
                  <c:v>0.94278404081656997</c:v>
                </c:pt>
                <c:pt idx="9429">
                  <c:v>0.94288403912382701</c:v>
                </c:pt>
                <c:pt idx="9430">
                  <c:v>0.94298403743108306</c:v>
                </c:pt>
                <c:pt idx="9431">
                  <c:v>0.94308403573833999</c:v>
                </c:pt>
                <c:pt idx="9432">
                  <c:v>0.94318403404559703</c:v>
                </c:pt>
                <c:pt idx="9433">
                  <c:v>0.94328403235285396</c:v>
                </c:pt>
                <c:pt idx="9434">
                  <c:v>0.94338403066011001</c:v>
                </c:pt>
                <c:pt idx="9435">
                  <c:v>0.94348402896736705</c:v>
                </c:pt>
                <c:pt idx="9436">
                  <c:v>0.94358402727462398</c:v>
                </c:pt>
                <c:pt idx="9437">
                  <c:v>0.94368402558188003</c:v>
                </c:pt>
                <c:pt idx="9438">
                  <c:v>0.94378402388913696</c:v>
                </c:pt>
                <c:pt idx="9439">
                  <c:v>0.943884022196394</c:v>
                </c:pt>
                <c:pt idx="9440">
                  <c:v>0.94398402050365104</c:v>
                </c:pt>
                <c:pt idx="9441">
                  <c:v>0.94408401881090798</c:v>
                </c:pt>
                <c:pt idx="9442">
                  <c:v>0.94418401711816402</c:v>
                </c:pt>
                <c:pt idx="9443">
                  <c:v>0.94428401542542095</c:v>
                </c:pt>
                <c:pt idx="9444">
                  <c:v>0.944384013732678</c:v>
                </c:pt>
                <c:pt idx="9445">
                  <c:v>0.94448401203993404</c:v>
                </c:pt>
                <c:pt idx="9446">
                  <c:v>0.94458401034719097</c:v>
                </c:pt>
                <c:pt idx="9447">
                  <c:v>0.94468400865444802</c:v>
                </c:pt>
                <c:pt idx="9448">
                  <c:v>0.94478400696170495</c:v>
                </c:pt>
                <c:pt idx="9449">
                  <c:v>0.94488400526896099</c:v>
                </c:pt>
                <c:pt idx="9450">
                  <c:v>0.94498400357621803</c:v>
                </c:pt>
                <c:pt idx="9451">
                  <c:v>0.94508400188347497</c:v>
                </c:pt>
                <c:pt idx="9452">
                  <c:v>0.94518400019073201</c:v>
                </c:pt>
                <c:pt idx="9453">
                  <c:v>0.94528399849798805</c:v>
                </c:pt>
                <c:pt idx="9454">
                  <c:v>0.94538399680524499</c:v>
                </c:pt>
                <c:pt idx="9455">
                  <c:v>0.94548399511250203</c:v>
                </c:pt>
                <c:pt idx="9456">
                  <c:v>0.94558399341975896</c:v>
                </c:pt>
                <c:pt idx="9457">
                  <c:v>0.94568399172701501</c:v>
                </c:pt>
                <c:pt idx="9458">
                  <c:v>0.94578399003427205</c:v>
                </c:pt>
                <c:pt idx="9459">
                  <c:v>0.94588398834152898</c:v>
                </c:pt>
                <c:pt idx="9460">
                  <c:v>0.94598398664878602</c:v>
                </c:pt>
                <c:pt idx="9461">
                  <c:v>0.94608398495604196</c:v>
                </c:pt>
                <c:pt idx="9462">
                  <c:v>0.946183983263299</c:v>
                </c:pt>
                <c:pt idx="9463">
                  <c:v>0.94628398157055604</c:v>
                </c:pt>
                <c:pt idx="9464">
                  <c:v>0.94638397987781298</c:v>
                </c:pt>
                <c:pt idx="9465">
                  <c:v>0.94648397818506902</c:v>
                </c:pt>
                <c:pt idx="9466">
                  <c:v>0.94658397649232595</c:v>
                </c:pt>
                <c:pt idx="9467">
                  <c:v>0.94668397479958299</c:v>
                </c:pt>
                <c:pt idx="9468">
                  <c:v>0.94678397310683904</c:v>
                </c:pt>
                <c:pt idx="9469">
                  <c:v>0.94688397141409597</c:v>
                </c:pt>
                <c:pt idx="9470">
                  <c:v>0.94698396972135301</c:v>
                </c:pt>
                <c:pt idx="9471">
                  <c:v>0.94708396802860995</c:v>
                </c:pt>
                <c:pt idx="9472">
                  <c:v>0.94718396633586599</c:v>
                </c:pt>
                <c:pt idx="9473">
                  <c:v>0.94728396464312303</c:v>
                </c:pt>
                <c:pt idx="9474">
                  <c:v>0.94738396295037997</c:v>
                </c:pt>
                <c:pt idx="9475">
                  <c:v>0.94748396125763701</c:v>
                </c:pt>
                <c:pt idx="9476">
                  <c:v>0.94758395956489405</c:v>
                </c:pt>
                <c:pt idx="9477">
                  <c:v>0.94768395787214998</c:v>
                </c:pt>
                <c:pt idx="9478">
                  <c:v>0.94778395617940703</c:v>
                </c:pt>
                <c:pt idx="9479">
                  <c:v>0.94788395448666396</c:v>
                </c:pt>
                <c:pt idx="9480">
                  <c:v>0.94798395279392</c:v>
                </c:pt>
                <c:pt idx="9481">
                  <c:v>0.94808395110117705</c:v>
                </c:pt>
                <c:pt idx="9482">
                  <c:v>0.94818394940843398</c:v>
                </c:pt>
                <c:pt idx="9483">
                  <c:v>0.94828394771569102</c:v>
                </c:pt>
                <c:pt idx="9484">
                  <c:v>0.94838394602294696</c:v>
                </c:pt>
                <c:pt idx="9485">
                  <c:v>0.948483944330204</c:v>
                </c:pt>
                <c:pt idx="9486">
                  <c:v>0.94858394263746104</c:v>
                </c:pt>
                <c:pt idx="9487">
                  <c:v>0.94868394094471797</c:v>
                </c:pt>
                <c:pt idx="9488">
                  <c:v>0.94878393925197402</c:v>
                </c:pt>
                <c:pt idx="9489">
                  <c:v>0.94888393755923095</c:v>
                </c:pt>
                <c:pt idx="9490">
                  <c:v>0.94898393586648799</c:v>
                </c:pt>
                <c:pt idx="9491">
                  <c:v>0.94908393417374504</c:v>
                </c:pt>
                <c:pt idx="9492">
                  <c:v>0.94918393248100097</c:v>
                </c:pt>
                <c:pt idx="9493">
                  <c:v>0.94928393078825801</c:v>
                </c:pt>
                <c:pt idx="9494">
                  <c:v>0.94938392909551494</c:v>
                </c:pt>
                <c:pt idx="9495">
                  <c:v>0.94948392740277199</c:v>
                </c:pt>
                <c:pt idx="9496">
                  <c:v>0.94958392571002803</c:v>
                </c:pt>
                <c:pt idx="9497">
                  <c:v>0.94968392401728496</c:v>
                </c:pt>
                <c:pt idx="9498">
                  <c:v>0.94978392232454201</c:v>
                </c:pt>
                <c:pt idx="9499">
                  <c:v>0.94988392063179905</c:v>
                </c:pt>
                <c:pt idx="9500">
                  <c:v>0.94998391893905498</c:v>
                </c:pt>
                <c:pt idx="9501">
                  <c:v>0.95008391724631203</c:v>
                </c:pt>
                <c:pt idx="9502">
                  <c:v>0.95018391555356896</c:v>
                </c:pt>
                <c:pt idx="9503">
                  <c:v>0.950283913860826</c:v>
                </c:pt>
                <c:pt idx="9504">
                  <c:v>0.95038391216808205</c:v>
                </c:pt>
                <c:pt idx="9505">
                  <c:v>0.95048391047533898</c:v>
                </c:pt>
                <c:pt idx="9506">
                  <c:v>0.95058390878259602</c:v>
                </c:pt>
                <c:pt idx="9507">
                  <c:v>0.95068390708985295</c:v>
                </c:pt>
                <c:pt idx="9508">
                  <c:v>0.950783905397109</c:v>
                </c:pt>
                <c:pt idx="9509">
                  <c:v>0.95088390370436604</c:v>
                </c:pt>
                <c:pt idx="9510">
                  <c:v>0.95098390201162297</c:v>
                </c:pt>
                <c:pt idx="9511">
                  <c:v>0.95108390031888002</c:v>
                </c:pt>
                <c:pt idx="9512">
                  <c:v>0.95118389862613595</c:v>
                </c:pt>
                <c:pt idx="9513">
                  <c:v>0.95128389693339299</c:v>
                </c:pt>
                <c:pt idx="9514">
                  <c:v>0.95138389524065003</c:v>
                </c:pt>
                <c:pt idx="9515">
                  <c:v>0.95148389354790697</c:v>
                </c:pt>
                <c:pt idx="9516">
                  <c:v>0.95158389185516301</c:v>
                </c:pt>
                <c:pt idx="9517">
                  <c:v>0.95168389016242005</c:v>
                </c:pt>
                <c:pt idx="9518">
                  <c:v>0.95178388846967699</c:v>
                </c:pt>
                <c:pt idx="9519">
                  <c:v>0.95188388677693303</c:v>
                </c:pt>
                <c:pt idx="9520">
                  <c:v>0.95198388508418996</c:v>
                </c:pt>
                <c:pt idx="9521">
                  <c:v>0.95208388339144701</c:v>
                </c:pt>
                <c:pt idx="9522">
                  <c:v>0.95218388169870405</c:v>
                </c:pt>
                <c:pt idx="9523">
                  <c:v>0.95228388000595998</c:v>
                </c:pt>
                <c:pt idx="9524">
                  <c:v>0.95238387831321702</c:v>
                </c:pt>
                <c:pt idx="9525">
                  <c:v>0.95248387662047396</c:v>
                </c:pt>
                <c:pt idx="9526">
                  <c:v>0.952583874927731</c:v>
                </c:pt>
                <c:pt idx="9527">
                  <c:v>0.95268387323498704</c:v>
                </c:pt>
                <c:pt idx="9528">
                  <c:v>0.95278387154224398</c:v>
                </c:pt>
                <c:pt idx="9529">
                  <c:v>0.95288386984950102</c:v>
                </c:pt>
                <c:pt idx="9530">
                  <c:v>0.95298386815675795</c:v>
                </c:pt>
                <c:pt idx="9531">
                  <c:v>0.953083866464014</c:v>
                </c:pt>
                <c:pt idx="9532">
                  <c:v>0.95318386477127104</c:v>
                </c:pt>
                <c:pt idx="9533">
                  <c:v>0.95328386307852797</c:v>
                </c:pt>
                <c:pt idx="9534">
                  <c:v>0.95338386138578501</c:v>
                </c:pt>
                <c:pt idx="9535">
                  <c:v>0.95348385969304095</c:v>
                </c:pt>
                <c:pt idx="9536">
                  <c:v>0.95358385800029799</c:v>
                </c:pt>
                <c:pt idx="9537">
                  <c:v>0.95368385630755503</c:v>
                </c:pt>
                <c:pt idx="9538">
                  <c:v>0.95378385461481197</c:v>
                </c:pt>
                <c:pt idx="9539">
                  <c:v>0.95388385292206801</c:v>
                </c:pt>
                <c:pt idx="9540">
                  <c:v>0.95398385122932505</c:v>
                </c:pt>
                <c:pt idx="9541">
                  <c:v>0.95408384953658198</c:v>
                </c:pt>
                <c:pt idx="9542">
                  <c:v>0.95418384784383803</c:v>
                </c:pt>
                <c:pt idx="9543">
                  <c:v>0.95428384615109496</c:v>
                </c:pt>
                <c:pt idx="9544">
                  <c:v>0.954383844458352</c:v>
                </c:pt>
                <c:pt idx="9545">
                  <c:v>0.95448384276560905</c:v>
                </c:pt>
                <c:pt idx="9546">
                  <c:v>0.95458384107286498</c:v>
                </c:pt>
                <c:pt idx="9547">
                  <c:v>0.95468383938012202</c:v>
                </c:pt>
                <c:pt idx="9548">
                  <c:v>0.95478383768737896</c:v>
                </c:pt>
                <c:pt idx="9549">
                  <c:v>0.954883835994636</c:v>
                </c:pt>
                <c:pt idx="9550">
                  <c:v>0.95498383430189204</c:v>
                </c:pt>
                <c:pt idx="9551">
                  <c:v>0.95508383260914897</c:v>
                </c:pt>
                <c:pt idx="9552">
                  <c:v>0.95518383091640602</c:v>
                </c:pt>
                <c:pt idx="9553">
                  <c:v>0.95528382922366295</c:v>
                </c:pt>
                <c:pt idx="9554">
                  <c:v>0.95538382753091899</c:v>
                </c:pt>
                <c:pt idx="9555">
                  <c:v>0.95548382583817604</c:v>
                </c:pt>
                <c:pt idx="9556">
                  <c:v>0.95558382414543297</c:v>
                </c:pt>
                <c:pt idx="9557">
                  <c:v>0.95568382245269001</c:v>
                </c:pt>
                <c:pt idx="9558">
                  <c:v>0.95578382075994595</c:v>
                </c:pt>
                <c:pt idx="9559">
                  <c:v>0.95588381906720299</c:v>
                </c:pt>
                <c:pt idx="9560">
                  <c:v>0.95598381737446003</c:v>
                </c:pt>
                <c:pt idx="9561">
                  <c:v>0.95608381568171696</c:v>
                </c:pt>
                <c:pt idx="9562">
                  <c:v>0.95618381398897301</c:v>
                </c:pt>
                <c:pt idx="9563">
                  <c:v>0.95628381229623005</c:v>
                </c:pt>
                <c:pt idx="9564">
                  <c:v>0.95638381060348698</c:v>
                </c:pt>
                <c:pt idx="9565">
                  <c:v>0.95648380891074303</c:v>
                </c:pt>
                <c:pt idx="9566">
                  <c:v>0.95658380721799996</c:v>
                </c:pt>
                <c:pt idx="9567">
                  <c:v>0.956683805525257</c:v>
                </c:pt>
                <c:pt idx="9568">
                  <c:v>0.95678380383251405</c:v>
                </c:pt>
                <c:pt idx="9569">
                  <c:v>0.95688380213977098</c:v>
                </c:pt>
                <c:pt idx="9570">
                  <c:v>0.95698380044702702</c:v>
                </c:pt>
                <c:pt idx="9571">
                  <c:v>0.95708379875428395</c:v>
                </c:pt>
                <c:pt idx="9572">
                  <c:v>0.957183797061541</c:v>
                </c:pt>
                <c:pt idx="9573">
                  <c:v>0.95728379536879804</c:v>
                </c:pt>
                <c:pt idx="9574">
                  <c:v>0.95738379367605397</c:v>
                </c:pt>
                <c:pt idx="9575">
                  <c:v>0.95748379198331102</c:v>
                </c:pt>
                <c:pt idx="9576">
                  <c:v>0.95758379029056795</c:v>
                </c:pt>
                <c:pt idx="9577">
                  <c:v>0.95768378859782399</c:v>
                </c:pt>
                <c:pt idx="9578">
                  <c:v>0.95778378690508104</c:v>
                </c:pt>
                <c:pt idx="9579">
                  <c:v>0.95788378521233797</c:v>
                </c:pt>
                <c:pt idx="9580">
                  <c:v>0.95798378351959501</c:v>
                </c:pt>
                <c:pt idx="9581">
                  <c:v>0.95808378182685106</c:v>
                </c:pt>
                <c:pt idx="9582">
                  <c:v>0.95818378013410799</c:v>
                </c:pt>
                <c:pt idx="9583">
                  <c:v>0.95828377844136503</c:v>
                </c:pt>
                <c:pt idx="9584">
                  <c:v>0.95838377674862196</c:v>
                </c:pt>
                <c:pt idx="9585">
                  <c:v>0.95848377505587901</c:v>
                </c:pt>
                <c:pt idx="9586">
                  <c:v>0.95858377336313505</c:v>
                </c:pt>
                <c:pt idx="9587">
                  <c:v>0.95868377167039198</c:v>
                </c:pt>
                <c:pt idx="9588">
                  <c:v>0.95878376997764903</c:v>
                </c:pt>
                <c:pt idx="9589">
                  <c:v>0.95888376828490496</c:v>
                </c:pt>
                <c:pt idx="9590">
                  <c:v>0.958983766592162</c:v>
                </c:pt>
                <c:pt idx="9591">
                  <c:v>0.95908376489941904</c:v>
                </c:pt>
                <c:pt idx="9592">
                  <c:v>0.95918376320667598</c:v>
                </c:pt>
                <c:pt idx="9593">
                  <c:v>0.95928376151393202</c:v>
                </c:pt>
                <c:pt idx="9594">
                  <c:v>0.95938375982118895</c:v>
                </c:pt>
                <c:pt idx="9595">
                  <c:v>0.959483758128446</c:v>
                </c:pt>
                <c:pt idx="9596">
                  <c:v>0.95958375643570304</c:v>
                </c:pt>
                <c:pt idx="9597">
                  <c:v>0.95968375474295897</c:v>
                </c:pt>
                <c:pt idx="9598">
                  <c:v>0.95978375305021602</c:v>
                </c:pt>
                <c:pt idx="9599">
                  <c:v>0.95988375135747295</c:v>
                </c:pt>
                <c:pt idx="9600">
                  <c:v>0.95998374966472999</c:v>
                </c:pt>
                <c:pt idx="9601">
                  <c:v>0.96008374797198603</c:v>
                </c:pt>
                <c:pt idx="9602">
                  <c:v>0.96018374627924297</c:v>
                </c:pt>
                <c:pt idx="9603">
                  <c:v>0.96028374458650001</c:v>
                </c:pt>
                <c:pt idx="9604">
                  <c:v>0.96038374289375705</c:v>
                </c:pt>
                <c:pt idx="9605">
                  <c:v>0.96048374120101299</c:v>
                </c:pt>
                <c:pt idx="9606">
                  <c:v>0.96058373950827003</c:v>
                </c:pt>
                <c:pt idx="9607">
                  <c:v>0.96068373781552696</c:v>
                </c:pt>
                <c:pt idx="9608">
                  <c:v>0.960783736122784</c:v>
                </c:pt>
                <c:pt idx="9609">
                  <c:v>0.96088373443004005</c:v>
                </c:pt>
                <c:pt idx="9610">
                  <c:v>0.96098373273729698</c:v>
                </c:pt>
                <c:pt idx="9611">
                  <c:v>0.96108373104455402</c:v>
                </c:pt>
                <c:pt idx="9612">
                  <c:v>0.96118372935181096</c:v>
                </c:pt>
                <c:pt idx="9613">
                  <c:v>0.961283727659067</c:v>
                </c:pt>
                <c:pt idx="9614">
                  <c:v>0.96138372596632404</c:v>
                </c:pt>
                <c:pt idx="9615">
                  <c:v>0.96148372427358098</c:v>
                </c:pt>
                <c:pt idx="9616">
                  <c:v>0.96158372258083702</c:v>
                </c:pt>
                <c:pt idx="9617">
                  <c:v>0.96168372088809395</c:v>
                </c:pt>
                <c:pt idx="9618">
                  <c:v>0.96178371919535099</c:v>
                </c:pt>
                <c:pt idx="9619">
                  <c:v>0.96188371750260804</c:v>
                </c:pt>
                <c:pt idx="9620">
                  <c:v>0.96198371580986497</c:v>
                </c:pt>
                <c:pt idx="9621">
                  <c:v>0.96208371411712101</c:v>
                </c:pt>
                <c:pt idx="9622">
                  <c:v>0.96218371242437795</c:v>
                </c:pt>
                <c:pt idx="9623">
                  <c:v>0.96228371073163499</c:v>
                </c:pt>
                <c:pt idx="9624">
                  <c:v>0.96238370903889103</c:v>
                </c:pt>
                <c:pt idx="9625">
                  <c:v>0.96248370734614797</c:v>
                </c:pt>
                <c:pt idx="9626">
                  <c:v>0.96258370565340501</c:v>
                </c:pt>
                <c:pt idx="9627">
                  <c:v>0.96268370396066205</c:v>
                </c:pt>
                <c:pt idx="9628">
                  <c:v>0.96278370226791798</c:v>
                </c:pt>
                <c:pt idx="9629">
                  <c:v>0.96288370057517503</c:v>
                </c:pt>
                <c:pt idx="9630">
                  <c:v>0.96298369888243196</c:v>
                </c:pt>
                <c:pt idx="9631">
                  <c:v>0.963083697189689</c:v>
                </c:pt>
                <c:pt idx="9632">
                  <c:v>0.96318369549694505</c:v>
                </c:pt>
                <c:pt idx="9633">
                  <c:v>0.96328369380420198</c:v>
                </c:pt>
                <c:pt idx="9634">
                  <c:v>0.96338369211145902</c:v>
                </c:pt>
                <c:pt idx="9635">
                  <c:v>0.96348369041871595</c:v>
                </c:pt>
                <c:pt idx="9636">
                  <c:v>0.963583688725972</c:v>
                </c:pt>
                <c:pt idx="9637">
                  <c:v>0.96368368703322904</c:v>
                </c:pt>
                <c:pt idx="9638">
                  <c:v>0.96378368534048597</c:v>
                </c:pt>
                <c:pt idx="9639">
                  <c:v>0.96388368364774202</c:v>
                </c:pt>
                <c:pt idx="9640">
                  <c:v>0.96398368195499895</c:v>
                </c:pt>
                <c:pt idx="9641">
                  <c:v>0.96408368026225599</c:v>
                </c:pt>
                <c:pt idx="9642">
                  <c:v>0.96418367856951304</c:v>
                </c:pt>
                <c:pt idx="9643">
                  <c:v>0.96428367687676997</c:v>
                </c:pt>
                <c:pt idx="9644">
                  <c:v>0.96438367518402601</c:v>
                </c:pt>
                <c:pt idx="9645">
                  <c:v>0.96448367349128294</c:v>
                </c:pt>
                <c:pt idx="9646">
                  <c:v>0.96458367179853999</c:v>
                </c:pt>
                <c:pt idx="9647">
                  <c:v>0.96468367010579603</c:v>
                </c:pt>
                <c:pt idx="9648">
                  <c:v>0.96478366841305296</c:v>
                </c:pt>
                <c:pt idx="9649">
                  <c:v>0.96488366672031001</c:v>
                </c:pt>
                <c:pt idx="9650">
                  <c:v>0.96498366502756705</c:v>
                </c:pt>
                <c:pt idx="9651">
                  <c:v>0.96508366333482298</c:v>
                </c:pt>
                <c:pt idx="9652">
                  <c:v>0.96518366164208003</c:v>
                </c:pt>
                <c:pt idx="9653">
                  <c:v>0.96528365994933696</c:v>
                </c:pt>
                <c:pt idx="9654">
                  <c:v>0.965383658256594</c:v>
                </c:pt>
                <c:pt idx="9655">
                  <c:v>0.96548365656385005</c:v>
                </c:pt>
                <c:pt idx="9656">
                  <c:v>0.96558365487110698</c:v>
                </c:pt>
                <c:pt idx="9657">
                  <c:v>0.96568365317836402</c:v>
                </c:pt>
                <c:pt idx="9658">
                  <c:v>0.96578365148562095</c:v>
                </c:pt>
                <c:pt idx="9659">
                  <c:v>0.965883649792877</c:v>
                </c:pt>
                <c:pt idx="9660">
                  <c:v>0.96598364810013404</c:v>
                </c:pt>
                <c:pt idx="9661">
                  <c:v>0.96608364640739097</c:v>
                </c:pt>
                <c:pt idx="9662">
                  <c:v>0.96618364471464802</c:v>
                </c:pt>
                <c:pt idx="9663">
                  <c:v>0.96628364302190395</c:v>
                </c:pt>
                <c:pt idx="9664">
                  <c:v>0.96638364132916099</c:v>
                </c:pt>
                <c:pt idx="9665">
                  <c:v>0.96648363963641803</c:v>
                </c:pt>
                <c:pt idx="9666">
                  <c:v>0.96658363794367497</c:v>
                </c:pt>
                <c:pt idx="9667">
                  <c:v>0.96668363625093101</c:v>
                </c:pt>
                <c:pt idx="9668">
                  <c:v>0.96678363455818805</c:v>
                </c:pt>
                <c:pt idx="9669">
                  <c:v>0.96688363286544499</c:v>
                </c:pt>
                <c:pt idx="9670">
                  <c:v>0.96698363117270203</c:v>
                </c:pt>
                <c:pt idx="9671">
                  <c:v>0.96708362947995796</c:v>
                </c:pt>
                <c:pt idx="9672">
                  <c:v>0.96718362778721501</c:v>
                </c:pt>
                <c:pt idx="9673">
                  <c:v>0.96728362609447205</c:v>
                </c:pt>
                <c:pt idx="9674">
                  <c:v>0.96738362440172798</c:v>
                </c:pt>
                <c:pt idx="9675">
                  <c:v>0.96748362270898502</c:v>
                </c:pt>
                <c:pt idx="9676">
                  <c:v>0.96758362101624196</c:v>
                </c:pt>
                <c:pt idx="9677">
                  <c:v>0.967683619323499</c:v>
                </c:pt>
                <c:pt idx="9678">
                  <c:v>0.96778361763075604</c:v>
                </c:pt>
                <c:pt idx="9679">
                  <c:v>0.96788361593801198</c:v>
                </c:pt>
                <c:pt idx="9680">
                  <c:v>0.96798361424526902</c:v>
                </c:pt>
                <c:pt idx="9681">
                  <c:v>0.96808361255252595</c:v>
                </c:pt>
                <c:pt idx="9682">
                  <c:v>0.96818361085978299</c:v>
                </c:pt>
                <c:pt idx="9683">
                  <c:v>0.96828360916703904</c:v>
                </c:pt>
                <c:pt idx="9684">
                  <c:v>0.96838360747429597</c:v>
                </c:pt>
                <c:pt idx="9685">
                  <c:v>0.96848360578155301</c:v>
                </c:pt>
                <c:pt idx="9686">
                  <c:v>0.96858360408880895</c:v>
                </c:pt>
                <c:pt idx="9687">
                  <c:v>0.96868360239606599</c:v>
                </c:pt>
                <c:pt idx="9688">
                  <c:v>0.96878360070332303</c:v>
                </c:pt>
                <c:pt idx="9689">
                  <c:v>0.96888359901057997</c:v>
                </c:pt>
                <c:pt idx="9690">
                  <c:v>0.96898359731783601</c:v>
                </c:pt>
                <c:pt idx="9691">
                  <c:v>0.96908359562509305</c:v>
                </c:pt>
                <c:pt idx="9692">
                  <c:v>0.96918359393234998</c:v>
                </c:pt>
                <c:pt idx="9693">
                  <c:v>0.96928359223960703</c:v>
                </c:pt>
                <c:pt idx="9694">
                  <c:v>0.96938359054686396</c:v>
                </c:pt>
                <c:pt idx="9695">
                  <c:v>0.96948358885412</c:v>
                </c:pt>
                <c:pt idx="9696">
                  <c:v>0.96958358716137705</c:v>
                </c:pt>
                <c:pt idx="9697">
                  <c:v>0.96968358546863398</c:v>
                </c:pt>
                <c:pt idx="9698">
                  <c:v>0.96978358377589002</c:v>
                </c:pt>
                <c:pt idx="9699">
                  <c:v>0.96988358208314696</c:v>
                </c:pt>
                <c:pt idx="9700">
                  <c:v>0.969983580390404</c:v>
                </c:pt>
                <c:pt idx="9701">
                  <c:v>0.97008357869766104</c:v>
                </c:pt>
                <c:pt idx="9702">
                  <c:v>0.97018357700491697</c:v>
                </c:pt>
                <c:pt idx="9703">
                  <c:v>0.97028357531217402</c:v>
                </c:pt>
                <c:pt idx="9704">
                  <c:v>0.97038357361943095</c:v>
                </c:pt>
                <c:pt idx="9705">
                  <c:v>0.97048357192668799</c:v>
                </c:pt>
                <c:pt idx="9706">
                  <c:v>0.97058357023394404</c:v>
                </c:pt>
                <c:pt idx="9707">
                  <c:v>0.97068356854120097</c:v>
                </c:pt>
                <c:pt idx="9708">
                  <c:v>0.97078356684845801</c:v>
                </c:pt>
                <c:pt idx="9709">
                  <c:v>0.97088356515571494</c:v>
                </c:pt>
                <c:pt idx="9710">
                  <c:v>0.97098356346297099</c:v>
                </c:pt>
                <c:pt idx="9711">
                  <c:v>0.97108356177022803</c:v>
                </c:pt>
                <c:pt idx="9712">
                  <c:v>0.97118356007748496</c:v>
                </c:pt>
                <c:pt idx="9713">
                  <c:v>0.97128355838474201</c:v>
                </c:pt>
                <c:pt idx="9714">
                  <c:v>0.97138355669199805</c:v>
                </c:pt>
                <c:pt idx="9715">
                  <c:v>0.97148355499925498</c:v>
                </c:pt>
                <c:pt idx="9716">
                  <c:v>0.97158355330651203</c:v>
                </c:pt>
                <c:pt idx="9717">
                  <c:v>0.97168355161376896</c:v>
                </c:pt>
                <c:pt idx="9718">
                  <c:v>0.971783549921025</c:v>
                </c:pt>
                <c:pt idx="9719">
                  <c:v>0.97188354822828205</c:v>
                </c:pt>
                <c:pt idx="9720">
                  <c:v>0.97198354653553898</c:v>
                </c:pt>
                <c:pt idx="9721">
                  <c:v>0.97208354484279502</c:v>
                </c:pt>
                <c:pt idx="9722">
                  <c:v>0.97218354315005195</c:v>
                </c:pt>
                <c:pt idx="9723">
                  <c:v>0.972283541457309</c:v>
                </c:pt>
                <c:pt idx="9724">
                  <c:v>0.97238353976456604</c:v>
                </c:pt>
                <c:pt idx="9725">
                  <c:v>0.97248353807182197</c:v>
                </c:pt>
                <c:pt idx="9726">
                  <c:v>0.97258353637907902</c:v>
                </c:pt>
                <c:pt idx="9727">
                  <c:v>0.97268353468633595</c:v>
                </c:pt>
                <c:pt idx="9728">
                  <c:v>0.97278353299359299</c:v>
                </c:pt>
                <c:pt idx="9729">
                  <c:v>0.97288353130084904</c:v>
                </c:pt>
                <c:pt idx="9730">
                  <c:v>0.97298352960810597</c:v>
                </c:pt>
                <c:pt idx="9731">
                  <c:v>0.97308352791536301</c:v>
                </c:pt>
                <c:pt idx="9732">
                  <c:v>0.97318352622262005</c:v>
                </c:pt>
                <c:pt idx="9733">
                  <c:v>0.97328352452987599</c:v>
                </c:pt>
                <c:pt idx="9734">
                  <c:v>0.97338352283713303</c:v>
                </c:pt>
                <c:pt idx="9735">
                  <c:v>0.97348352114438996</c:v>
                </c:pt>
                <c:pt idx="9736">
                  <c:v>0.97358351945164701</c:v>
                </c:pt>
                <c:pt idx="9737">
                  <c:v>0.97368351775890305</c:v>
                </c:pt>
                <c:pt idx="9738">
                  <c:v>0.97378351606615998</c:v>
                </c:pt>
                <c:pt idx="9739">
                  <c:v>0.97388351437341703</c:v>
                </c:pt>
                <c:pt idx="9740">
                  <c:v>0.97398351268067396</c:v>
                </c:pt>
                <c:pt idx="9741">
                  <c:v>0.97408351098793</c:v>
                </c:pt>
                <c:pt idx="9742">
                  <c:v>0.97418350929518704</c:v>
                </c:pt>
                <c:pt idx="9743">
                  <c:v>0.97428350760244398</c:v>
                </c:pt>
                <c:pt idx="9744">
                  <c:v>0.97438350590970002</c:v>
                </c:pt>
                <c:pt idx="9745">
                  <c:v>0.97448350421695695</c:v>
                </c:pt>
                <c:pt idx="9746">
                  <c:v>0.974583502524214</c:v>
                </c:pt>
                <c:pt idx="9747">
                  <c:v>0.97468350083147104</c:v>
                </c:pt>
                <c:pt idx="9748">
                  <c:v>0.97478349913872697</c:v>
                </c:pt>
                <c:pt idx="9749">
                  <c:v>0.97488349744598402</c:v>
                </c:pt>
                <c:pt idx="9750">
                  <c:v>0.97498349575324095</c:v>
                </c:pt>
                <c:pt idx="9751">
                  <c:v>0.97508349406049799</c:v>
                </c:pt>
                <c:pt idx="9752">
                  <c:v>0.97518349236775403</c:v>
                </c:pt>
                <c:pt idx="9753">
                  <c:v>0.97528349067501097</c:v>
                </c:pt>
                <c:pt idx="9754">
                  <c:v>0.97538348898226801</c:v>
                </c:pt>
                <c:pt idx="9755">
                  <c:v>0.97548348728952505</c:v>
                </c:pt>
                <c:pt idx="9756">
                  <c:v>0.97558348559678099</c:v>
                </c:pt>
                <c:pt idx="9757">
                  <c:v>0.97568348390403803</c:v>
                </c:pt>
                <c:pt idx="9758">
                  <c:v>0.97578348221129496</c:v>
                </c:pt>
                <c:pt idx="9759">
                  <c:v>0.975883480518552</c:v>
                </c:pt>
                <c:pt idx="9760">
                  <c:v>0.97598347882580805</c:v>
                </c:pt>
                <c:pt idx="9761">
                  <c:v>0.97608347713306498</c:v>
                </c:pt>
                <c:pt idx="9762">
                  <c:v>0.97618347544032202</c:v>
                </c:pt>
                <c:pt idx="9763">
                  <c:v>0.97628347374757896</c:v>
                </c:pt>
                <c:pt idx="9764">
                  <c:v>0.976383472054835</c:v>
                </c:pt>
                <c:pt idx="9765">
                  <c:v>0.97648347036209204</c:v>
                </c:pt>
                <c:pt idx="9766">
                  <c:v>0.97658346866934898</c:v>
                </c:pt>
                <c:pt idx="9767">
                  <c:v>0.97668346697660602</c:v>
                </c:pt>
                <c:pt idx="9768">
                  <c:v>0.97678346528386195</c:v>
                </c:pt>
                <c:pt idx="9769">
                  <c:v>0.97688346359111899</c:v>
                </c:pt>
                <c:pt idx="9770">
                  <c:v>0.97698346189837604</c:v>
                </c:pt>
                <c:pt idx="9771">
                  <c:v>0.97708346020563297</c:v>
                </c:pt>
                <c:pt idx="9772">
                  <c:v>0.97718345851288901</c:v>
                </c:pt>
                <c:pt idx="9773">
                  <c:v>0.97728345682014595</c:v>
                </c:pt>
                <c:pt idx="9774">
                  <c:v>0.97738345512740299</c:v>
                </c:pt>
                <c:pt idx="9775">
                  <c:v>0.97748345343466003</c:v>
                </c:pt>
                <c:pt idx="9776">
                  <c:v>0.97758345174191597</c:v>
                </c:pt>
                <c:pt idx="9777">
                  <c:v>0.97768345004917301</c:v>
                </c:pt>
                <c:pt idx="9778">
                  <c:v>0.97778344835643005</c:v>
                </c:pt>
                <c:pt idx="9779">
                  <c:v>0.97788344666368698</c:v>
                </c:pt>
                <c:pt idx="9780">
                  <c:v>0.97798344497094303</c:v>
                </c:pt>
                <c:pt idx="9781">
                  <c:v>0.97808344327819996</c:v>
                </c:pt>
                <c:pt idx="9782">
                  <c:v>0.978183441585457</c:v>
                </c:pt>
                <c:pt idx="9783">
                  <c:v>0.97828343989271305</c:v>
                </c:pt>
                <c:pt idx="9784">
                  <c:v>0.97838343819996998</c:v>
                </c:pt>
                <c:pt idx="9785">
                  <c:v>0.97848343650722702</c:v>
                </c:pt>
                <c:pt idx="9786">
                  <c:v>0.97858343481448395</c:v>
                </c:pt>
                <c:pt idx="9787">
                  <c:v>0.978683433121741</c:v>
                </c:pt>
                <c:pt idx="9788">
                  <c:v>0.97878343142899704</c:v>
                </c:pt>
                <c:pt idx="9789">
                  <c:v>0.97888342973625397</c:v>
                </c:pt>
                <c:pt idx="9790">
                  <c:v>0.97898342804351102</c:v>
                </c:pt>
                <c:pt idx="9791">
                  <c:v>0.97908342635076795</c:v>
                </c:pt>
                <c:pt idx="9792">
                  <c:v>0.97918342465802399</c:v>
                </c:pt>
                <c:pt idx="9793">
                  <c:v>0.97928342296528104</c:v>
                </c:pt>
                <c:pt idx="9794">
                  <c:v>0.97938342127253797</c:v>
                </c:pt>
                <c:pt idx="9795">
                  <c:v>0.97948341957979401</c:v>
                </c:pt>
                <c:pt idx="9796">
                  <c:v>0.97958341788705094</c:v>
                </c:pt>
                <c:pt idx="9797">
                  <c:v>0.97968341619430799</c:v>
                </c:pt>
                <c:pt idx="9798">
                  <c:v>0.97978341450156503</c:v>
                </c:pt>
                <c:pt idx="9799">
                  <c:v>0.97988341280882096</c:v>
                </c:pt>
                <c:pt idx="9800">
                  <c:v>0.97998341111607801</c:v>
                </c:pt>
                <c:pt idx="9801">
                  <c:v>0.98008340942333505</c:v>
                </c:pt>
                <c:pt idx="9802">
                  <c:v>0.98018340773059198</c:v>
                </c:pt>
                <c:pt idx="9803">
                  <c:v>0.98028340603784803</c:v>
                </c:pt>
                <c:pt idx="9804">
                  <c:v>0.98038340434510496</c:v>
                </c:pt>
                <c:pt idx="9805">
                  <c:v>0.980483402652362</c:v>
                </c:pt>
                <c:pt idx="9806">
                  <c:v>0.98058340095961904</c:v>
                </c:pt>
                <c:pt idx="9807">
                  <c:v>0.98068339926687498</c:v>
                </c:pt>
                <c:pt idx="9808">
                  <c:v>0.98078339757413202</c:v>
                </c:pt>
                <c:pt idx="9809">
                  <c:v>0.98088339588138895</c:v>
                </c:pt>
                <c:pt idx="9810">
                  <c:v>0.980983394188646</c:v>
                </c:pt>
                <c:pt idx="9811">
                  <c:v>0.98108339249590204</c:v>
                </c:pt>
                <c:pt idx="9812">
                  <c:v>0.98118339080315897</c:v>
                </c:pt>
                <c:pt idx="9813">
                  <c:v>0.98128338911041602</c:v>
                </c:pt>
                <c:pt idx="9814">
                  <c:v>0.98138338741767295</c:v>
                </c:pt>
                <c:pt idx="9815">
                  <c:v>0.98148338572492899</c:v>
                </c:pt>
                <c:pt idx="9816">
                  <c:v>0.98158338403218603</c:v>
                </c:pt>
                <c:pt idx="9817">
                  <c:v>0.98168338233944297</c:v>
                </c:pt>
                <c:pt idx="9818">
                  <c:v>0.98178338064669901</c:v>
                </c:pt>
                <c:pt idx="9819">
                  <c:v>0.98188337895395605</c:v>
                </c:pt>
                <c:pt idx="9820">
                  <c:v>0.98198337726121299</c:v>
                </c:pt>
                <c:pt idx="9821">
                  <c:v>0.98208337556847003</c:v>
                </c:pt>
                <c:pt idx="9822">
                  <c:v>0.98218337387572696</c:v>
                </c:pt>
                <c:pt idx="9823">
                  <c:v>0.98228337218298301</c:v>
                </c:pt>
                <c:pt idx="9824">
                  <c:v>0.98238337049024005</c:v>
                </c:pt>
                <c:pt idx="9825">
                  <c:v>0.98248336879749698</c:v>
                </c:pt>
                <c:pt idx="9826">
                  <c:v>0.98258336710475302</c:v>
                </c:pt>
                <c:pt idx="9827">
                  <c:v>0.98268336541200996</c:v>
                </c:pt>
                <c:pt idx="9828">
                  <c:v>0.982783363719267</c:v>
                </c:pt>
                <c:pt idx="9829">
                  <c:v>0.98288336202652404</c:v>
                </c:pt>
                <c:pt idx="9830">
                  <c:v>0.98298336033377998</c:v>
                </c:pt>
                <c:pt idx="9831">
                  <c:v>0.98308335864103702</c:v>
                </c:pt>
                <c:pt idx="9832">
                  <c:v>0.98318335694829395</c:v>
                </c:pt>
                <c:pt idx="9833">
                  <c:v>0.98328335525555099</c:v>
                </c:pt>
                <c:pt idx="9834">
                  <c:v>0.98338335356280704</c:v>
                </c:pt>
                <c:pt idx="9835">
                  <c:v>0.98348335187006397</c:v>
                </c:pt>
                <c:pt idx="9836">
                  <c:v>0.98358335017732101</c:v>
                </c:pt>
                <c:pt idx="9837">
                  <c:v>0.98368334848457795</c:v>
                </c:pt>
                <c:pt idx="9838">
                  <c:v>0.98378334679183399</c:v>
                </c:pt>
                <c:pt idx="9839">
                  <c:v>0.98388334509909103</c:v>
                </c:pt>
                <c:pt idx="9840">
                  <c:v>0.98398334340634797</c:v>
                </c:pt>
                <c:pt idx="9841">
                  <c:v>0.98408334171360501</c:v>
                </c:pt>
                <c:pt idx="9842">
                  <c:v>0.98418334002086105</c:v>
                </c:pt>
                <c:pt idx="9843">
                  <c:v>0.98428333832811798</c:v>
                </c:pt>
                <c:pt idx="9844">
                  <c:v>0.98438333663537503</c:v>
                </c:pt>
                <c:pt idx="9845">
                  <c:v>0.98448333494263196</c:v>
                </c:pt>
                <c:pt idx="9846">
                  <c:v>0.984583333249888</c:v>
                </c:pt>
                <c:pt idx="9847">
                  <c:v>0.98468333155714505</c:v>
                </c:pt>
                <c:pt idx="9848">
                  <c:v>0.98478332986440198</c:v>
                </c:pt>
                <c:pt idx="9849">
                  <c:v>0.98488332817165802</c:v>
                </c:pt>
                <c:pt idx="9850">
                  <c:v>0.98498332647891496</c:v>
                </c:pt>
                <c:pt idx="9851">
                  <c:v>0.985083324786172</c:v>
                </c:pt>
                <c:pt idx="9852">
                  <c:v>0.98518332309342904</c:v>
                </c:pt>
                <c:pt idx="9853">
                  <c:v>0.98528332140068497</c:v>
                </c:pt>
                <c:pt idx="9854">
                  <c:v>0.98538331970794202</c:v>
                </c:pt>
                <c:pt idx="9855">
                  <c:v>0.98548331801519895</c:v>
                </c:pt>
                <c:pt idx="9856">
                  <c:v>0.98558331632245599</c:v>
                </c:pt>
                <c:pt idx="9857">
                  <c:v>0.98568331462971204</c:v>
                </c:pt>
                <c:pt idx="9858">
                  <c:v>0.98578331293696897</c:v>
                </c:pt>
                <c:pt idx="9859">
                  <c:v>0.98588331124422601</c:v>
                </c:pt>
                <c:pt idx="9860">
                  <c:v>0.98598330955148294</c:v>
                </c:pt>
                <c:pt idx="9861">
                  <c:v>0.98608330785873899</c:v>
                </c:pt>
                <c:pt idx="9862">
                  <c:v>0.98618330616599603</c:v>
                </c:pt>
                <c:pt idx="9863">
                  <c:v>0.98628330447325296</c:v>
                </c:pt>
                <c:pt idx="9864">
                  <c:v>0.98638330278051001</c:v>
                </c:pt>
                <c:pt idx="9865">
                  <c:v>0.98648330108776605</c:v>
                </c:pt>
                <c:pt idx="9866">
                  <c:v>0.98658329939502298</c:v>
                </c:pt>
                <c:pt idx="9867">
                  <c:v>0.98668329770228003</c:v>
                </c:pt>
                <c:pt idx="9868">
                  <c:v>0.98678329600953696</c:v>
                </c:pt>
                <c:pt idx="9869">
                  <c:v>0.986883294316793</c:v>
                </c:pt>
                <c:pt idx="9870">
                  <c:v>0.98698329262405005</c:v>
                </c:pt>
                <c:pt idx="9871">
                  <c:v>0.98708329093130698</c:v>
                </c:pt>
                <c:pt idx="9872">
                  <c:v>0.98718328923856402</c:v>
                </c:pt>
                <c:pt idx="9873">
                  <c:v>0.98728328754581995</c:v>
                </c:pt>
                <c:pt idx="9874">
                  <c:v>0.987383285853077</c:v>
                </c:pt>
                <c:pt idx="9875">
                  <c:v>0.98748328416033404</c:v>
                </c:pt>
                <c:pt idx="9876">
                  <c:v>0.98758328246759097</c:v>
                </c:pt>
                <c:pt idx="9877">
                  <c:v>0.98768328077484702</c:v>
                </c:pt>
                <c:pt idx="9878">
                  <c:v>0.98778327908210395</c:v>
                </c:pt>
                <c:pt idx="9879">
                  <c:v>0.98788327738936099</c:v>
                </c:pt>
                <c:pt idx="9880">
                  <c:v>0.98798327569661804</c:v>
                </c:pt>
                <c:pt idx="9881">
                  <c:v>0.98808327400387397</c:v>
                </c:pt>
                <c:pt idx="9882">
                  <c:v>0.98818327231113101</c:v>
                </c:pt>
                <c:pt idx="9883">
                  <c:v>0.98828327061838805</c:v>
                </c:pt>
                <c:pt idx="9884">
                  <c:v>0.98838326892564499</c:v>
                </c:pt>
                <c:pt idx="9885">
                  <c:v>0.98848326723290103</c:v>
                </c:pt>
                <c:pt idx="9886">
                  <c:v>0.98858326554015796</c:v>
                </c:pt>
                <c:pt idx="9887">
                  <c:v>0.98868326384741501</c:v>
                </c:pt>
                <c:pt idx="9888">
                  <c:v>0.98878326215467105</c:v>
                </c:pt>
                <c:pt idx="9889">
                  <c:v>0.98888326046192798</c:v>
                </c:pt>
                <c:pt idx="9890">
                  <c:v>0.98898325876918503</c:v>
                </c:pt>
                <c:pt idx="9891">
                  <c:v>0.98908325707644196</c:v>
                </c:pt>
                <c:pt idx="9892">
                  <c:v>0.989183255383698</c:v>
                </c:pt>
                <c:pt idx="9893">
                  <c:v>0.98928325369095504</c:v>
                </c:pt>
                <c:pt idx="9894">
                  <c:v>0.98938325199821198</c:v>
                </c:pt>
                <c:pt idx="9895">
                  <c:v>0.98948325030546902</c:v>
                </c:pt>
                <c:pt idx="9896">
                  <c:v>0.98958324861272595</c:v>
                </c:pt>
                <c:pt idx="9897">
                  <c:v>0.989683246919982</c:v>
                </c:pt>
                <c:pt idx="9898">
                  <c:v>0.98978324522723904</c:v>
                </c:pt>
                <c:pt idx="9899">
                  <c:v>0.98988324353449597</c:v>
                </c:pt>
                <c:pt idx="9900">
                  <c:v>0.98998324184175202</c:v>
                </c:pt>
                <c:pt idx="9901">
                  <c:v>0.99008324014900895</c:v>
                </c:pt>
                <c:pt idx="9902">
                  <c:v>0.99018323845626599</c:v>
                </c:pt>
                <c:pt idx="9903">
                  <c:v>0.99028323676352303</c:v>
                </c:pt>
                <c:pt idx="9904">
                  <c:v>0.99038323507077897</c:v>
                </c:pt>
                <c:pt idx="9905">
                  <c:v>0.99048323337803601</c:v>
                </c:pt>
                <c:pt idx="9906">
                  <c:v>0.99058323168529305</c:v>
                </c:pt>
                <c:pt idx="9907">
                  <c:v>0.99068322999254999</c:v>
                </c:pt>
                <c:pt idx="9908">
                  <c:v>0.99078322829980603</c:v>
                </c:pt>
                <c:pt idx="9909">
                  <c:v>0.99088322660706296</c:v>
                </c:pt>
                <c:pt idx="9910">
                  <c:v>0.99098322491432</c:v>
                </c:pt>
                <c:pt idx="9911">
                  <c:v>0.99108322322157605</c:v>
                </c:pt>
                <c:pt idx="9912">
                  <c:v>0.99118322152883298</c:v>
                </c:pt>
                <c:pt idx="9913">
                  <c:v>0.99128321983609002</c:v>
                </c:pt>
                <c:pt idx="9914">
                  <c:v>0.99138321814334696</c:v>
                </c:pt>
                <c:pt idx="9915">
                  <c:v>0.991483216450604</c:v>
                </c:pt>
                <c:pt idx="9916">
                  <c:v>0.99158321475786004</c:v>
                </c:pt>
                <c:pt idx="9917">
                  <c:v>0.99168321306511698</c:v>
                </c:pt>
                <c:pt idx="9918">
                  <c:v>0.99178321137237402</c:v>
                </c:pt>
                <c:pt idx="9919">
                  <c:v>0.99188320967963095</c:v>
                </c:pt>
                <c:pt idx="9920">
                  <c:v>0.99198320798688699</c:v>
                </c:pt>
                <c:pt idx="9921">
                  <c:v>0.99208320629414404</c:v>
                </c:pt>
                <c:pt idx="9922">
                  <c:v>0.99218320460140097</c:v>
                </c:pt>
                <c:pt idx="9923">
                  <c:v>0.99228320290865701</c:v>
                </c:pt>
                <c:pt idx="9924">
                  <c:v>0.99238320121591395</c:v>
                </c:pt>
                <c:pt idx="9925">
                  <c:v>0.99248319952317099</c:v>
                </c:pt>
                <c:pt idx="9926">
                  <c:v>0.99258319783042803</c:v>
                </c:pt>
                <c:pt idx="9927">
                  <c:v>0.99268319613768397</c:v>
                </c:pt>
                <c:pt idx="9928">
                  <c:v>0.99278319444494101</c:v>
                </c:pt>
                <c:pt idx="9929">
                  <c:v>0.99288319275219805</c:v>
                </c:pt>
                <c:pt idx="9930">
                  <c:v>0.99298319105945498</c:v>
                </c:pt>
                <c:pt idx="9931">
                  <c:v>0.99308318936671103</c:v>
                </c:pt>
                <c:pt idx="9932">
                  <c:v>0.99318318767396796</c:v>
                </c:pt>
                <c:pt idx="9933">
                  <c:v>0.993283185981225</c:v>
                </c:pt>
                <c:pt idx="9934">
                  <c:v>0.99338318428848205</c:v>
                </c:pt>
                <c:pt idx="9935">
                  <c:v>0.99348318259573798</c:v>
                </c:pt>
                <c:pt idx="9936">
                  <c:v>0.99358318090299502</c:v>
                </c:pt>
                <c:pt idx="9937">
                  <c:v>0.99368317921025195</c:v>
                </c:pt>
                <c:pt idx="9938">
                  <c:v>0.993783177517509</c:v>
                </c:pt>
                <c:pt idx="9939">
                  <c:v>0.99388317582476504</c:v>
                </c:pt>
                <c:pt idx="9940">
                  <c:v>0.99398317413202197</c:v>
                </c:pt>
                <c:pt idx="9941">
                  <c:v>0.99408317243927902</c:v>
                </c:pt>
                <c:pt idx="9942">
                  <c:v>0.99418317074653595</c:v>
                </c:pt>
                <c:pt idx="9943">
                  <c:v>0.99428316905379199</c:v>
                </c:pt>
                <c:pt idx="9944">
                  <c:v>0.99438316736104904</c:v>
                </c:pt>
                <c:pt idx="9945">
                  <c:v>0.99448316566830597</c:v>
                </c:pt>
                <c:pt idx="9946">
                  <c:v>0.99458316397556201</c:v>
                </c:pt>
                <c:pt idx="9947">
                  <c:v>0.99468316228281894</c:v>
                </c:pt>
                <c:pt idx="9948">
                  <c:v>0.99478316059007599</c:v>
                </c:pt>
                <c:pt idx="9949">
                  <c:v>0.99488315889733303</c:v>
                </c:pt>
                <c:pt idx="9950">
                  <c:v>0.99498315720458996</c:v>
                </c:pt>
                <c:pt idx="9951">
                  <c:v>0.99508315551184601</c:v>
                </c:pt>
                <c:pt idx="9952">
                  <c:v>0.99518315381910305</c:v>
                </c:pt>
                <c:pt idx="9953">
                  <c:v>0.99528315212635998</c:v>
                </c:pt>
                <c:pt idx="9954">
                  <c:v>0.99538315043361703</c:v>
                </c:pt>
                <c:pt idx="9955">
                  <c:v>0.99548314874087296</c:v>
                </c:pt>
                <c:pt idx="9956">
                  <c:v>0.99558314704813</c:v>
                </c:pt>
                <c:pt idx="9957">
                  <c:v>0.99568314535538704</c:v>
                </c:pt>
                <c:pt idx="9958">
                  <c:v>0.99578314366264298</c:v>
                </c:pt>
                <c:pt idx="9959">
                  <c:v>0.99588314196990002</c:v>
                </c:pt>
                <c:pt idx="9960">
                  <c:v>0.99598314027715695</c:v>
                </c:pt>
                <c:pt idx="9961">
                  <c:v>0.996083138584414</c:v>
                </c:pt>
                <c:pt idx="9962">
                  <c:v>0.99618313689167004</c:v>
                </c:pt>
                <c:pt idx="9963">
                  <c:v>0.99628313519892697</c:v>
                </c:pt>
                <c:pt idx="9964">
                  <c:v>0.99638313350618402</c:v>
                </c:pt>
                <c:pt idx="9965">
                  <c:v>0.99648313181344095</c:v>
                </c:pt>
                <c:pt idx="9966">
                  <c:v>0.99658313012069799</c:v>
                </c:pt>
                <c:pt idx="9967">
                  <c:v>0.99668312842795403</c:v>
                </c:pt>
                <c:pt idx="9968">
                  <c:v>0.99678312673521097</c:v>
                </c:pt>
                <c:pt idx="9969">
                  <c:v>0.99688312504246801</c:v>
                </c:pt>
                <c:pt idx="9970">
                  <c:v>0.99698312334972405</c:v>
                </c:pt>
                <c:pt idx="9971">
                  <c:v>0.99708312165698099</c:v>
                </c:pt>
                <c:pt idx="9972">
                  <c:v>0.99718311996423803</c:v>
                </c:pt>
                <c:pt idx="9973">
                  <c:v>0.99728311827149496</c:v>
                </c:pt>
                <c:pt idx="9974">
                  <c:v>0.99738311657875101</c:v>
                </c:pt>
                <c:pt idx="9975">
                  <c:v>0.99748311488600805</c:v>
                </c:pt>
                <c:pt idx="9976">
                  <c:v>0.99758311319326498</c:v>
                </c:pt>
                <c:pt idx="9977">
                  <c:v>0.99768311150052202</c:v>
                </c:pt>
                <c:pt idx="9978">
                  <c:v>0.99778310980777796</c:v>
                </c:pt>
                <c:pt idx="9979">
                  <c:v>0.997883108115035</c:v>
                </c:pt>
                <c:pt idx="9980">
                  <c:v>0.99798310642229204</c:v>
                </c:pt>
                <c:pt idx="9981">
                  <c:v>0.99808310472954898</c:v>
                </c:pt>
                <c:pt idx="9982">
                  <c:v>0.99818310303680502</c:v>
                </c:pt>
                <c:pt idx="9983">
                  <c:v>0.99828310134406195</c:v>
                </c:pt>
                <c:pt idx="9984">
                  <c:v>0.99838309965131899</c:v>
                </c:pt>
                <c:pt idx="9985">
                  <c:v>0.99848309795857504</c:v>
                </c:pt>
                <c:pt idx="9986">
                  <c:v>0.99858309626583197</c:v>
                </c:pt>
                <c:pt idx="9987">
                  <c:v>0.99868309457308901</c:v>
                </c:pt>
                <c:pt idx="9988">
                  <c:v>0.99878309288034595</c:v>
                </c:pt>
                <c:pt idx="9989">
                  <c:v>0.99888309118760299</c:v>
                </c:pt>
                <c:pt idx="9990">
                  <c:v>0.99898308949485903</c:v>
                </c:pt>
                <c:pt idx="9991">
                  <c:v>0.99908308780211597</c:v>
                </c:pt>
                <c:pt idx="9992">
                  <c:v>0.99918308610937301</c:v>
                </c:pt>
                <c:pt idx="9993">
                  <c:v>0.99928308441663005</c:v>
                </c:pt>
                <c:pt idx="9994">
                  <c:v>0.99938308272388598</c:v>
                </c:pt>
                <c:pt idx="9995">
                  <c:v>0.99948308103114303</c:v>
                </c:pt>
                <c:pt idx="9996">
                  <c:v>0.99958307933839996</c:v>
                </c:pt>
                <c:pt idx="9997">
                  <c:v>0.999683077645656</c:v>
                </c:pt>
                <c:pt idx="9998">
                  <c:v>0.99978307595291305</c:v>
                </c:pt>
                <c:pt idx="9999">
                  <c:v>0.99988307426016998</c:v>
                </c:pt>
                <c:pt idx="10000">
                  <c:v>0.99998307256742702</c:v>
                </c:pt>
                <c:pt idx="10001">
                  <c:v>1.00008307087468</c:v>
                </c:pt>
                <c:pt idx="10002">
                  <c:v>1.00018306918194</c:v>
                </c:pt>
                <c:pt idx="10003">
                  <c:v>1.0002830674892</c:v>
                </c:pt>
                <c:pt idx="10004">
                  <c:v>1.0003830657964501</c:v>
                </c:pt>
                <c:pt idx="10005">
                  <c:v>1.0004830641037099</c:v>
                </c:pt>
                <c:pt idx="10006">
                  <c:v>1.0005830624109699</c:v>
                </c:pt>
                <c:pt idx="10007">
                  <c:v>1.00068306071822</c:v>
                </c:pt>
                <c:pt idx="10008">
                  <c:v>1.00078305902548</c:v>
                </c:pt>
                <c:pt idx="10009">
                  <c:v>1.0008830573327401</c:v>
                </c:pt>
                <c:pt idx="10010">
                  <c:v>1.0009830556399899</c:v>
                </c:pt>
                <c:pt idx="10011">
                  <c:v>1.0010830539472499</c:v>
                </c:pt>
                <c:pt idx="10012">
                  <c:v>1.00118305225451</c:v>
                </c:pt>
                <c:pt idx="10013">
                  <c:v>1.00128305056176</c:v>
                </c:pt>
                <c:pt idx="10014">
                  <c:v>1.0013830488690201</c:v>
                </c:pt>
                <c:pt idx="10015">
                  <c:v>1.0014830471762799</c:v>
                </c:pt>
                <c:pt idx="10016">
                  <c:v>1.0015830454835299</c:v>
                </c:pt>
                <c:pt idx="10017">
                  <c:v>1.00168304379079</c:v>
                </c:pt>
                <c:pt idx="10018">
                  <c:v>1.00178304209805</c:v>
                </c:pt>
                <c:pt idx="10019">
                  <c:v>1.0018830404053001</c:v>
                </c:pt>
                <c:pt idx="10020">
                  <c:v>1.0019830387125599</c:v>
                </c:pt>
                <c:pt idx="10021">
                  <c:v>1.0020830370198199</c:v>
                </c:pt>
                <c:pt idx="10022">
                  <c:v>1.00218303532708</c:v>
                </c:pt>
                <c:pt idx="10023">
                  <c:v>1.00228303363433</c:v>
                </c:pt>
                <c:pt idx="10024">
                  <c:v>1.0023830319415901</c:v>
                </c:pt>
                <c:pt idx="10025">
                  <c:v>1.0024830302488501</c:v>
                </c:pt>
                <c:pt idx="10026">
                  <c:v>1.0025830285560999</c:v>
                </c:pt>
                <c:pt idx="10027">
                  <c:v>1.00268302686336</c:v>
                </c:pt>
                <c:pt idx="10028">
                  <c:v>1.00278302517062</c:v>
                </c:pt>
                <c:pt idx="10029">
                  <c:v>1.0028830234778701</c:v>
                </c:pt>
                <c:pt idx="10030">
                  <c:v>1.0029830217851301</c:v>
                </c:pt>
                <c:pt idx="10031">
                  <c:v>1.0030830200923899</c:v>
                </c:pt>
                <c:pt idx="10032">
                  <c:v>1.00318301839964</c:v>
                </c:pt>
                <c:pt idx="10033">
                  <c:v>1.0032830167069</c:v>
                </c:pt>
                <c:pt idx="10034">
                  <c:v>1.0033830150141601</c:v>
                </c:pt>
                <c:pt idx="10035">
                  <c:v>1.0034830133214101</c:v>
                </c:pt>
                <c:pt idx="10036">
                  <c:v>1.0035830116286699</c:v>
                </c:pt>
                <c:pt idx="10037">
                  <c:v>1.00368300993593</c:v>
                </c:pt>
                <c:pt idx="10038">
                  <c:v>1.00378300824318</c:v>
                </c:pt>
                <c:pt idx="10039">
                  <c:v>1.00388300655044</c:v>
                </c:pt>
                <c:pt idx="10040">
                  <c:v>1.0039830048577001</c:v>
                </c:pt>
                <c:pt idx="10041">
                  <c:v>1.0040830031649499</c:v>
                </c:pt>
                <c:pt idx="10042">
                  <c:v>1.00418300147221</c:v>
                </c:pt>
                <c:pt idx="10043">
                  <c:v>1.00428299977947</c:v>
                </c:pt>
                <c:pt idx="10044">
                  <c:v>1.00438299808672</c:v>
                </c:pt>
                <c:pt idx="10045">
                  <c:v>1.0044829963939801</c:v>
                </c:pt>
                <c:pt idx="10046">
                  <c:v>1.0045829947012399</c:v>
                </c:pt>
                <c:pt idx="10047">
                  <c:v>1.00468299300849</c:v>
                </c:pt>
                <c:pt idx="10048">
                  <c:v>1.00478299131575</c:v>
                </c:pt>
                <c:pt idx="10049">
                  <c:v>1.00488298962301</c:v>
                </c:pt>
                <c:pt idx="10050">
                  <c:v>1.0049829879302601</c:v>
                </c:pt>
                <c:pt idx="10051">
                  <c:v>1.0050829862375199</c:v>
                </c:pt>
                <c:pt idx="10052">
                  <c:v>1.0051829845447799</c:v>
                </c:pt>
                <c:pt idx="10053">
                  <c:v>1.00528298285203</c:v>
                </c:pt>
                <c:pt idx="10054">
                  <c:v>1.00538298115929</c:v>
                </c:pt>
                <c:pt idx="10055">
                  <c:v>1.0054829794665501</c:v>
                </c:pt>
                <c:pt idx="10056">
                  <c:v>1.0055829777737999</c:v>
                </c:pt>
                <c:pt idx="10057">
                  <c:v>1.0056829760810599</c:v>
                </c:pt>
                <c:pt idx="10058">
                  <c:v>1.00578297438832</c:v>
                </c:pt>
                <c:pt idx="10059">
                  <c:v>1.00588297269557</c:v>
                </c:pt>
                <c:pt idx="10060">
                  <c:v>1.0059829710028301</c:v>
                </c:pt>
                <c:pt idx="10061">
                  <c:v>1.0060829693100899</c:v>
                </c:pt>
                <c:pt idx="10062">
                  <c:v>1.0061829676173399</c:v>
                </c:pt>
                <c:pt idx="10063">
                  <c:v>1.0062829659246</c:v>
                </c:pt>
                <c:pt idx="10064">
                  <c:v>1.00638296423186</c:v>
                </c:pt>
                <c:pt idx="10065">
                  <c:v>1.0064829625391101</c:v>
                </c:pt>
                <c:pt idx="10066">
                  <c:v>1.0065829608463699</c:v>
                </c:pt>
                <c:pt idx="10067">
                  <c:v>1.0066829591536299</c:v>
                </c:pt>
                <c:pt idx="10068">
                  <c:v>1.00678295746089</c:v>
                </c:pt>
                <c:pt idx="10069">
                  <c:v>1.00688295576814</c:v>
                </c:pt>
                <c:pt idx="10070">
                  <c:v>1.0069829540754001</c:v>
                </c:pt>
                <c:pt idx="10071">
                  <c:v>1.0070829523826601</c:v>
                </c:pt>
                <c:pt idx="10072">
                  <c:v>1.0071829506899099</c:v>
                </c:pt>
                <c:pt idx="10073">
                  <c:v>1.00728294899717</c:v>
                </c:pt>
                <c:pt idx="10074">
                  <c:v>1.00738294730443</c:v>
                </c:pt>
                <c:pt idx="10075">
                  <c:v>1.0074829456116801</c:v>
                </c:pt>
                <c:pt idx="10076">
                  <c:v>1.0075829439189401</c:v>
                </c:pt>
                <c:pt idx="10077">
                  <c:v>1.0076829422261999</c:v>
                </c:pt>
                <c:pt idx="10078">
                  <c:v>1.00778294053345</c:v>
                </c:pt>
                <c:pt idx="10079">
                  <c:v>1.00788293884071</c:v>
                </c:pt>
                <c:pt idx="10080">
                  <c:v>1.00798293714797</c:v>
                </c:pt>
                <c:pt idx="10081">
                  <c:v>1.0080829354552201</c:v>
                </c:pt>
                <c:pt idx="10082">
                  <c:v>1.0081829337624799</c:v>
                </c:pt>
                <c:pt idx="10083">
                  <c:v>1.00828293206974</c:v>
                </c:pt>
                <c:pt idx="10084">
                  <c:v>1.00838293037699</c:v>
                </c:pt>
                <c:pt idx="10085">
                  <c:v>1.00848292868425</c:v>
                </c:pt>
                <c:pt idx="10086">
                  <c:v>1.0085829269915101</c:v>
                </c:pt>
                <c:pt idx="10087">
                  <c:v>1.0086829252987599</c:v>
                </c:pt>
                <c:pt idx="10088">
                  <c:v>1.00878292360602</c:v>
                </c:pt>
                <c:pt idx="10089">
                  <c:v>1.00888292191328</c:v>
                </c:pt>
                <c:pt idx="10090">
                  <c:v>1.00898292022053</c:v>
                </c:pt>
                <c:pt idx="10091">
                  <c:v>1.0090829185277901</c:v>
                </c:pt>
                <c:pt idx="10092">
                  <c:v>1.0091829168350499</c:v>
                </c:pt>
                <c:pt idx="10093">
                  <c:v>1.0092829151423</c:v>
                </c:pt>
                <c:pt idx="10094">
                  <c:v>1.00938291344956</c:v>
                </c:pt>
                <c:pt idx="10095">
                  <c:v>1.00948291175682</c:v>
                </c:pt>
                <c:pt idx="10096">
                  <c:v>1.0095829100640701</c:v>
                </c:pt>
                <c:pt idx="10097">
                  <c:v>1.0096829083713299</c:v>
                </c:pt>
                <c:pt idx="10098">
                  <c:v>1.0097829066785899</c:v>
                </c:pt>
                <c:pt idx="10099">
                  <c:v>1.00988290498584</c:v>
                </c:pt>
                <c:pt idx="10100">
                  <c:v>1.0099829032931</c:v>
                </c:pt>
                <c:pt idx="10101">
                  <c:v>1.0100829016003601</c:v>
                </c:pt>
                <c:pt idx="10102">
                  <c:v>1.0101828999076099</c:v>
                </c:pt>
                <c:pt idx="10103">
                  <c:v>1.0102828982148699</c:v>
                </c:pt>
                <c:pt idx="10104">
                  <c:v>1.01038289652213</c:v>
                </c:pt>
                <c:pt idx="10105">
                  <c:v>1.01048289482938</c:v>
                </c:pt>
                <c:pt idx="10106">
                  <c:v>1.0105828931366401</c:v>
                </c:pt>
                <c:pt idx="10107">
                  <c:v>1.0106828914439001</c:v>
                </c:pt>
                <c:pt idx="10108">
                  <c:v>1.0107828897511499</c:v>
                </c:pt>
                <c:pt idx="10109">
                  <c:v>1.01088288805841</c:v>
                </c:pt>
                <c:pt idx="10110">
                  <c:v>1.01098288636567</c:v>
                </c:pt>
                <c:pt idx="10111">
                  <c:v>1.0110828846729301</c:v>
                </c:pt>
                <c:pt idx="10112">
                  <c:v>1.0111828829801801</c:v>
                </c:pt>
                <c:pt idx="10113">
                  <c:v>1.0112828812874399</c:v>
                </c:pt>
                <c:pt idx="10114">
                  <c:v>1.0113828795947</c:v>
                </c:pt>
                <c:pt idx="10115">
                  <c:v>1.01148287790195</c:v>
                </c:pt>
                <c:pt idx="10116">
                  <c:v>1.0115828762092101</c:v>
                </c:pt>
                <c:pt idx="10117">
                  <c:v>1.0116828745164701</c:v>
                </c:pt>
                <c:pt idx="10118">
                  <c:v>1.0117828728237199</c:v>
                </c:pt>
                <c:pt idx="10119">
                  <c:v>1.01188287113098</c:v>
                </c:pt>
                <c:pt idx="10120">
                  <c:v>1.01198286943824</c:v>
                </c:pt>
                <c:pt idx="10121">
                  <c:v>1.0120828677454901</c:v>
                </c:pt>
                <c:pt idx="10122">
                  <c:v>1.0121828660527501</c:v>
                </c:pt>
                <c:pt idx="10123">
                  <c:v>1.0122828643600099</c:v>
                </c:pt>
                <c:pt idx="10124">
                  <c:v>1.01238286266726</c:v>
                </c:pt>
                <c:pt idx="10125">
                  <c:v>1.01248286097452</c:v>
                </c:pt>
                <c:pt idx="10126">
                  <c:v>1.01258285928178</c:v>
                </c:pt>
                <c:pt idx="10127">
                  <c:v>1.0126828575890301</c:v>
                </c:pt>
                <c:pt idx="10128">
                  <c:v>1.0127828558962899</c:v>
                </c:pt>
                <c:pt idx="10129">
                  <c:v>1.01288285420355</c:v>
                </c:pt>
                <c:pt idx="10130">
                  <c:v>1.0129828525108</c:v>
                </c:pt>
                <c:pt idx="10131">
                  <c:v>1.01308285081806</c:v>
                </c:pt>
                <c:pt idx="10132">
                  <c:v>1.0131828491253201</c:v>
                </c:pt>
                <c:pt idx="10133">
                  <c:v>1.0132828474325699</c:v>
                </c:pt>
                <c:pt idx="10134">
                  <c:v>1.01338284573983</c:v>
                </c:pt>
                <c:pt idx="10135">
                  <c:v>1.01348284404709</c:v>
                </c:pt>
                <c:pt idx="10136">
                  <c:v>1.01358284235434</c:v>
                </c:pt>
                <c:pt idx="10137">
                  <c:v>1.0136828406616001</c:v>
                </c:pt>
                <c:pt idx="10138">
                  <c:v>1.0137828389688599</c:v>
                </c:pt>
                <c:pt idx="10139">
                  <c:v>1.0138828372761099</c:v>
                </c:pt>
                <c:pt idx="10140">
                  <c:v>1.01398283558337</c:v>
                </c:pt>
                <c:pt idx="10141">
                  <c:v>1.01408283389063</c:v>
                </c:pt>
                <c:pt idx="10142">
                  <c:v>1.0141828321978801</c:v>
                </c:pt>
                <c:pt idx="10143">
                  <c:v>1.0142828305051399</c:v>
                </c:pt>
                <c:pt idx="10144">
                  <c:v>1.0143828288123999</c:v>
                </c:pt>
                <c:pt idx="10145">
                  <c:v>1.01448282711965</c:v>
                </c:pt>
                <c:pt idx="10146">
                  <c:v>1.01458282542691</c:v>
                </c:pt>
                <c:pt idx="10147">
                  <c:v>1.0146828237341701</c:v>
                </c:pt>
                <c:pt idx="10148">
                  <c:v>1.0147828220414199</c:v>
                </c:pt>
                <c:pt idx="10149">
                  <c:v>1.0148828203486799</c:v>
                </c:pt>
                <c:pt idx="10150">
                  <c:v>1.01498281865594</c:v>
                </c:pt>
                <c:pt idx="10151">
                  <c:v>1.01508281696319</c:v>
                </c:pt>
                <c:pt idx="10152">
                  <c:v>1.0151828152704501</c:v>
                </c:pt>
                <c:pt idx="10153">
                  <c:v>1.0152828135777101</c:v>
                </c:pt>
                <c:pt idx="10154">
                  <c:v>1.0153828118849699</c:v>
                </c:pt>
                <c:pt idx="10155">
                  <c:v>1.01548281019222</c:v>
                </c:pt>
                <c:pt idx="10156">
                  <c:v>1.01558280849948</c:v>
                </c:pt>
                <c:pt idx="10157">
                  <c:v>1.0156828068067401</c:v>
                </c:pt>
                <c:pt idx="10158">
                  <c:v>1.0157828051139901</c:v>
                </c:pt>
                <c:pt idx="10159">
                  <c:v>1.0158828034212499</c:v>
                </c:pt>
                <c:pt idx="10160">
                  <c:v>1.01598280172851</c:v>
                </c:pt>
                <c:pt idx="10161">
                  <c:v>1.01608280003576</c:v>
                </c:pt>
                <c:pt idx="10162">
                  <c:v>1.0161827983430201</c:v>
                </c:pt>
                <c:pt idx="10163">
                  <c:v>1.0162827966502801</c:v>
                </c:pt>
                <c:pt idx="10164">
                  <c:v>1.0163827949575299</c:v>
                </c:pt>
                <c:pt idx="10165">
                  <c:v>1.01648279326479</c:v>
                </c:pt>
                <c:pt idx="10166">
                  <c:v>1.01658279157205</c:v>
                </c:pt>
                <c:pt idx="10167">
                  <c:v>1.0166827898793001</c:v>
                </c:pt>
                <c:pt idx="10168">
                  <c:v>1.0167827881865601</c:v>
                </c:pt>
                <c:pt idx="10169">
                  <c:v>1.0168827864938199</c:v>
                </c:pt>
                <c:pt idx="10170">
                  <c:v>1.01698278480107</c:v>
                </c:pt>
                <c:pt idx="10171">
                  <c:v>1.01708278310833</c:v>
                </c:pt>
                <c:pt idx="10172">
                  <c:v>1.01718278141559</c:v>
                </c:pt>
                <c:pt idx="10173">
                  <c:v>1.0172827797228401</c:v>
                </c:pt>
                <c:pt idx="10174">
                  <c:v>1.0173827780300999</c:v>
                </c:pt>
                <c:pt idx="10175">
                  <c:v>1.01748277633736</c:v>
                </c:pt>
                <c:pt idx="10176">
                  <c:v>1.01758277464461</c:v>
                </c:pt>
                <c:pt idx="10177">
                  <c:v>1.01768277295187</c:v>
                </c:pt>
                <c:pt idx="10178">
                  <c:v>1.0177827712591301</c:v>
                </c:pt>
                <c:pt idx="10179">
                  <c:v>1.0178827695663799</c:v>
                </c:pt>
                <c:pt idx="10180">
                  <c:v>1.0179827678736399</c:v>
                </c:pt>
                <c:pt idx="10181">
                  <c:v>1.0180827661809</c:v>
                </c:pt>
                <c:pt idx="10182">
                  <c:v>1.01818276448815</c:v>
                </c:pt>
                <c:pt idx="10183">
                  <c:v>1.0182827627954101</c:v>
                </c:pt>
                <c:pt idx="10184">
                  <c:v>1.0183827611026699</c:v>
                </c:pt>
                <c:pt idx="10185">
                  <c:v>1.0184827594099199</c:v>
                </c:pt>
                <c:pt idx="10186">
                  <c:v>1.01858275771718</c:v>
                </c:pt>
                <c:pt idx="10187">
                  <c:v>1.01868275602444</c:v>
                </c:pt>
                <c:pt idx="10188">
                  <c:v>1.0187827543316901</c:v>
                </c:pt>
                <c:pt idx="10189">
                  <c:v>1.0188827526389499</c:v>
                </c:pt>
                <c:pt idx="10190">
                  <c:v>1.0189827509462099</c:v>
                </c:pt>
                <c:pt idx="10191">
                  <c:v>1.01908274925346</c:v>
                </c:pt>
                <c:pt idx="10192">
                  <c:v>1.01918274756072</c:v>
                </c:pt>
                <c:pt idx="10193">
                  <c:v>1.0192827458679801</c:v>
                </c:pt>
                <c:pt idx="10194">
                  <c:v>1.0193827441752299</c:v>
                </c:pt>
                <c:pt idx="10195">
                  <c:v>1.0194827424824899</c:v>
                </c:pt>
                <c:pt idx="10196">
                  <c:v>1.01958274078975</c:v>
                </c:pt>
                <c:pt idx="10197">
                  <c:v>1.01968273909701</c:v>
                </c:pt>
                <c:pt idx="10198">
                  <c:v>1.0197827374042601</c:v>
                </c:pt>
                <c:pt idx="10199">
                  <c:v>1.0198827357115201</c:v>
                </c:pt>
                <c:pt idx="10200">
                  <c:v>1.0199827340187799</c:v>
                </c:pt>
                <c:pt idx="10201">
                  <c:v>1.02008273232603</c:v>
                </c:pt>
                <c:pt idx="10202">
                  <c:v>1.02018273063329</c:v>
                </c:pt>
                <c:pt idx="10203">
                  <c:v>1.0202827289405501</c:v>
                </c:pt>
                <c:pt idx="10204">
                  <c:v>1.0203827272478001</c:v>
                </c:pt>
                <c:pt idx="10205">
                  <c:v>1.0204827255550599</c:v>
                </c:pt>
                <c:pt idx="10206">
                  <c:v>1.02058272386232</c:v>
                </c:pt>
                <c:pt idx="10207">
                  <c:v>1.02068272216957</c:v>
                </c:pt>
                <c:pt idx="10208">
                  <c:v>1.0207827204768301</c:v>
                </c:pt>
                <c:pt idx="10209">
                  <c:v>1.0208827187840901</c:v>
                </c:pt>
                <c:pt idx="10210">
                  <c:v>1.0209827170913399</c:v>
                </c:pt>
                <c:pt idx="10211">
                  <c:v>1.0210827153986</c:v>
                </c:pt>
                <c:pt idx="10212">
                  <c:v>1.02118271370586</c:v>
                </c:pt>
                <c:pt idx="10213">
                  <c:v>1.0212827120131101</c:v>
                </c:pt>
                <c:pt idx="10214">
                  <c:v>1.0213827103203701</c:v>
                </c:pt>
                <c:pt idx="10215">
                  <c:v>1.0214827086276299</c:v>
                </c:pt>
                <c:pt idx="10216">
                  <c:v>1.02158270693488</c:v>
                </c:pt>
                <c:pt idx="10217">
                  <c:v>1.02168270524214</c:v>
                </c:pt>
                <c:pt idx="10218">
                  <c:v>1.0217827035494</c:v>
                </c:pt>
                <c:pt idx="10219">
                  <c:v>1.0218827018566501</c:v>
                </c:pt>
                <c:pt idx="10220">
                  <c:v>1.0219827001639099</c:v>
                </c:pt>
                <c:pt idx="10221">
                  <c:v>1.0220826984711699</c:v>
                </c:pt>
                <c:pt idx="10222">
                  <c:v>1.02218269677842</c:v>
                </c:pt>
                <c:pt idx="10223">
                  <c:v>1.02228269508568</c:v>
                </c:pt>
                <c:pt idx="10224">
                  <c:v>1.0223826933929401</c:v>
                </c:pt>
                <c:pt idx="10225">
                  <c:v>1.0224826917001899</c:v>
                </c:pt>
                <c:pt idx="10226">
                  <c:v>1.0225826900074499</c:v>
                </c:pt>
                <c:pt idx="10227">
                  <c:v>1.02268268831471</c:v>
                </c:pt>
                <c:pt idx="10228">
                  <c:v>1.02278268662196</c:v>
                </c:pt>
                <c:pt idx="10229">
                  <c:v>1.0228826849292201</c:v>
                </c:pt>
                <c:pt idx="10230">
                  <c:v>1.0229826832364799</c:v>
                </c:pt>
                <c:pt idx="10231">
                  <c:v>1.0230826815437299</c:v>
                </c:pt>
                <c:pt idx="10232">
                  <c:v>1.02318267985099</c:v>
                </c:pt>
                <c:pt idx="10233">
                  <c:v>1.02328267815825</c:v>
                </c:pt>
                <c:pt idx="10234">
                  <c:v>1.0233826764655001</c:v>
                </c:pt>
                <c:pt idx="10235">
                  <c:v>1.0234826747727599</c:v>
                </c:pt>
                <c:pt idx="10236">
                  <c:v>1.0235826730800199</c:v>
                </c:pt>
                <c:pt idx="10237">
                  <c:v>1.02368267138727</c:v>
                </c:pt>
                <c:pt idx="10238">
                  <c:v>1.02378266969453</c:v>
                </c:pt>
                <c:pt idx="10239">
                  <c:v>1.0238826680017901</c:v>
                </c:pt>
                <c:pt idx="10240">
                  <c:v>1.0239826663090501</c:v>
                </c:pt>
                <c:pt idx="10241">
                  <c:v>1.0240826646162999</c:v>
                </c:pt>
                <c:pt idx="10242">
                  <c:v>1.02418266292356</c:v>
                </c:pt>
                <c:pt idx="10243">
                  <c:v>1.02428266123082</c:v>
                </c:pt>
                <c:pt idx="10244">
                  <c:v>1.0243826595380701</c:v>
                </c:pt>
                <c:pt idx="10245">
                  <c:v>1.0244826578453301</c:v>
                </c:pt>
                <c:pt idx="10246">
                  <c:v>1.0245826561525899</c:v>
                </c:pt>
                <c:pt idx="10247">
                  <c:v>1.02468265445984</c:v>
                </c:pt>
                <c:pt idx="10248">
                  <c:v>1.0247826527671</c:v>
                </c:pt>
                <c:pt idx="10249">
                  <c:v>1.0248826510743601</c:v>
                </c:pt>
                <c:pt idx="10250">
                  <c:v>1.0249826493816101</c:v>
                </c:pt>
                <c:pt idx="10251">
                  <c:v>1.0250826476888699</c:v>
                </c:pt>
                <c:pt idx="10252">
                  <c:v>1.02518264599613</c:v>
                </c:pt>
                <c:pt idx="10253">
                  <c:v>1.02528264430338</c:v>
                </c:pt>
                <c:pt idx="10254">
                  <c:v>1.02538264261064</c:v>
                </c:pt>
                <c:pt idx="10255">
                  <c:v>1.0254826409179001</c:v>
                </c:pt>
                <c:pt idx="10256">
                  <c:v>1.0255826392251499</c:v>
                </c:pt>
                <c:pt idx="10257">
                  <c:v>1.02568263753241</c:v>
                </c:pt>
                <c:pt idx="10258">
                  <c:v>1.02578263583967</c:v>
                </c:pt>
                <c:pt idx="10259">
                  <c:v>1.02588263414692</c:v>
                </c:pt>
                <c:pt idx="10260">
                  <c:v>1.0259826324541801</c:v>
                </c:pt>
                <c:pt idx="10261">
                  <c:v>1.0260826307614399</c:v>
                </c:pt>
                <c:pt idx="10262">
                  <c:v>1.02618262906869</c:v>
                </c:pt>
                <c:pt idx="10263">
                  <c:v>1.02628262737595</c:v>
                </c:pt>
                <c:pt idx="10264">
                  <c:v>1.02638262568321</c:v>
                </c:pt>
                <c:pt idx="10265">
                  <c:v>1.0264826239904601</c:v>
                </c:pt>
                <c:pt idx="10266">
                  <c:v>1.0265826222977199</c:v>
                </c:pt>
                <c:pt idx="10267">
                  <c:v>1.0266826206049799</c:v>
                </c:pt>
                <c:pt idx="10268">
                  <c:v>1.02678261891223</c:v>
                </c:pt>
                <c:pt idx="10269">
                  <c:v>1.02688261721949</c:v>
                </c:pt>
                <c:pt idx="10270">
                  <c:v>1.0269826155267501</c:v>
                </c:pt>
                <c:pt idx="10271">
                  <c:v>1.0270826138339999</c:v>
                </c:pt>
                <c:pt idx="10272">
                  <c:v>1.0271826121412599</c:v>
                </c:pt>
                <c:pt idx="10273">
                  <c:v>1.02728261044852</c:v>
                </c:pt>
                <c:pt idx="10274">
                  <c:v>1.02738260875577</c:v>
                </c:pt>
                <c:pt idx="10275">
                  <c:v>1.0274826070630301</c:v>
                </c:pt>
                <c:pt idx="10276">
                  <c:v>1.0275826053702899</c:v>
                </c:pt>
                <c:pt idx="10277">
                  <c:v>1.0276826036775399</c:v>
                </c:pt>
                <c:pt idx="10278">
                  <c:v>1.0277826019848</c:v>
                </c:pt>
                <c:pt idx="10279">
                  <c:v>1.02788260029206</c:v>
                </c:pt>
                <c:pt idx="10280">
                  <c:v>1.0279825985993101</c:v>
                </c:pt>
                <c:pt idx="10281">
                  <c:v>1.0280825969065699</c:v>
                </c:pt>
                <c:pt idx="10282">
                  <c:v>1.0281825952138299</c:v>
                </c:pt>
                <c:pt idx="10283">
                  <c:v>1.02828259352108</c:v>
                </c:pt>
                <c:pt idx="10284">
                  <c:v>1.02838259182834</c:v>
                </c:pt>
                <c:pt idx="10285">
                  <c:v>1.0284825901356001</c:v>
                </c:pt>
                <c:pt idx="10286">
                  <c:v>1.0285825884428501</c:v>
                </c:pt>
                <c:pt idx="10287">
                  <c:v>1.0286825867501099</c:v>
                </c:pt>
                <c:pt idx="10288">
                  <c:v>1.02878258505737</c:v>
                </c:pt>
                <c:pt idx="10289">
                  <c:v>1.02888258336463</c:v>
                </c:pt>
                <c:pt idx="10290">
                  <c:v>1.0289825816718801</c:v>
                </c:pt>
                <c:pt idx="10291">
                  <c:v>1.0290825799791401</c:v>
                </c:pt>
                <c:pt idx="10292">
                  <c:v>1.0291825782863999</c:v>
                </c:pt>
                <c:pt idx="10293">
                  <c:v>1.02928257659365</c:v>
                </c:pt>
                <c:pt idx="10294">
                  <c:v>1.02938257490091</c:v>
                </c:pt>
                <c:pt idx="10295">
                  <c:v>1.02948257320817</c:v>
                </c:pt>
                <c:pt idx="10296">
                  <c:v>1.0295825715154201</c:v>
                </c:pt>
                <c:pt idx="10297">
                  <c:v>1.0296825698226799</c:v>
                </c:pt>
                <c:pt idx="10298">
                  <c:v>1.02978256812994</c:v>
                </c:pt>
                <c:pt idx="10299">
                  <c:v>1.02988256643719</c:v>
                </c:pt>
                <c:pt idx="10300">
                  <c:v>1.02998256474445</c:v>
                </c:pt>
                <c:pt idx="10301">
                  <c:v>1.0300825630517101</c:v>
                </c:pt>
                <c:pt idx="10302">
                  <c:v>1.0301825613589599</c:v>
                </c:pt>
                <c:pt idx="10303">
                  <c:v>1.03028255966622</c:v>
                </c:pt>
                <c:pt idx="10304">
                  <c:v>1.03038255797348</c:v>
                </c:pt>
                <c:pt idx="10305">
                  <c:v>1.03048255628073</c:v>
                </c:pt>
                <c:pt idx="10306">
                  <c:v>1.0305825545879901</c:v>
                </c:pt>
                <c:pt idx="10307">
                  <c:v>1.0306825528952499</c:v>
                </c:pt>
                <c:pt idx="10308">
                  <c:v>1.0307825512025</c:v>
                </c:pt>
                <c:pt idx="10309">
                  <c:v>1.03088254950976</c:v>
                </c:pt>
                <c:pt idx="10310">
                  <c:v>1.03098254781702</c:v>
                </c:pt>
                <c:pt idx="10311">
                  <c:v>1.0310825461242701</c:v>
                </c:pt>
                <c:pt idx="10312">
                  <c:v>1.0311825444315299</c:v>
                </c:pt>
                <c:pt idx="10313">
                  <c:v>1.0312825427387899</c:v>
                </c:pt>
                <c:pt idx="10314">
                  <c:v>1.03138254104604</c:v>
                </c:pt>
                <c:pt idx="10315">
                  <c:v>1.0314825393533</c:v>
                </c:pt>
                <c:pt idx="10316">
                  <c:v>1.0315825376605601</c:v>
                </c:pt>
                <c:pt idx="10317">
                  <c:v>1.0316825359678099</c:v>
                </c:pt>
                <c:pt idx="10318">
                  <c:v>1.0317825342750699</c:v>
                </c:pt>
                <c:pt idx="10319">
                  <c:v>1.03188253258233</c:v>
                </c:pt>
                <c:pt idx="10320">
                  <c:v>1.03198253088958</c:v>
                </c:pt>
                <c:pt idx="10321">
                  <c:v>1.0320825291968401</c:v>
                </c:pt>
                <c:pt idx="10322">
                  <c:v>1.0321825275040999</c:v>
                </c:pt>
                <c:pt idx="10323">
                  <c:v>1.0322825258113499</c:v>
                </c:pt>
                <c:pt idx="10324">
                  <c:v>1.03238252411861</c:v>
                </c:pt>
                <c:pt idx="10325">
                  <c:v>1.03248252242587</c:v>
                </c:pt>
                <c:pt idx="10326">
                  <c:v>1.0325825207331201</c:v>
                </c:pt>
                <c:pt idx="10327">
                  <c:v>1.0326825190403801</c:v>
                </c:pt>
                <c:pt idx="10328">
                  <c:v>1.0327825173476399</c:v>
                </c:pt>
                <c:pt idx="10329">
                  <c:v>1.0328825156549</c:v>
                </c:pt>
                <c:pt idx="10330">
                  <c:v>1.03298251396215</c:v>
                </c:pt>
                <c:pt idx="10331">
                  <c:v>1.0330825122694101</c:v>
                </c:pt>
                <c:pt idx="10332">
                  <c:v>1.0331825105766701</c:v>
                </c:pt>
                <c:pt idx="10333">
                  <c:v>1.0332825088839199</c:v>
                </c:pt>
                <c:pt idx="10334">
                  <c:v>1.03338250719118</c:v>
                </c:pt>
                <c:pt idx="10335">
                  <c:v>1.03348250549844</c:v>
                </c:pt>
                <c:pt idx="10336">
                  <c:v>1.0335825038056901</c:v>
                </c:pt>
                <c:pt idx="10337">
                  <c:v>1.0336825021129501</c:v>
                </c:pt>
                <c:pt idx="10338">
                  <c:v>1.0337825004202099</c:v>
                </c:pt>
                <c:pt idx="10339">
                  <c:v>1.03388249872746</c:v>
                </c:pt>
                <c:pt idx="10340">
                  <c:v>1.03398249703472</c:v>
                </c:pt>
                <c:pt idx="10341">
                  <c:v>1.03408249534198</c:v>
                </c:pt>
                <c:pt idx="10342">
                  <c:v>1.0341824936492301</c:v>
                </c:pt>
                <c:pt idx="10343">
                  <c:v>1.0342824919564899</c:v>
                </c:pt>
                <c:pt idx="10344">
                  <c:v>1.03438249026375</c:v>
                </c:pt>
                <c:pt idx="10345">
                  <c:v>1.034482488571</c:v>
                </c:pt>
                <c:pt idx="10346">
                  <c:v>1.03458248687826</c:v>
                </c:pt>
                <c:pt idx="10347">
                  <c:v>1.0346824851855201</c:v>
                </c:pt>
                <c:pt idx="10348">
                  <c:v>1.0347824834927699</c:v>
                </c:pt>
                <c:pt idx="10349">
                  <c:v>1.03488248180003</c:v>
                </c:pt>
                <c:pt idx="10350">
                  <c:v>1.03498248010729</c:v>
                </c:pt>
                <c:pt idx="10351">
                  <c:v>1.03508247841454</c:v>
                </c:pt>
                <c:pt idx="10352">
                  <c:v>1.0351824767218001</c:v>
                </c:pt>
                <c:pt idx="10353">
                  <c:v>1.0352824750290599</c:v>
                </c:pt>
                <c:pt idx="10354">
                  <c:v>1.0353824733363099</c:v>
                </c:pt>
                <c:pt idx="10355">
                  <c:v>1.03548247164357</c:v>
                </c:pt>
                <c:pt idx="10356">
                  <c:v>1.03558246995083</c:v>
                </c:pt>
                <c:pt idx="10357">
                  <c:v>1.0356824682580801</c:v>
                </c:pt>
                <c:pt idx="10358">
                  <c:v>1.0357824665653399</c:v>
                </c:pt>
                <c:pt idx="10359">
                  <c:v>1.0358824648725999</c:v>
                </c:pt>
                <c:pt idx="10360">
                  <c:v>1.03598246317985</c:v>
                </c:pt>
                <c:pt idx="10361">
                  <c:v>1.03608246148711</c:v>
                </c:pt>
                <c:pt idx="10362">
                  <c:v>1.0361824597943701</c:v>
                </c:pt>
                <c:pt idx="10363">
                  <c:v>1.0362824581016199</c:v>
                </c:pt>
                <c:pt idx="10364">
                  <c:v>1.0363824564088799</c:v>
                </c:pt>
                <c:pt idx="10365">
                  <c:v>1.03648245471614</c:v>
                </c:pt>
                <c:pt idx="10366">
                  <c:v>1.03658245302339</c:v>
                </c:pt>
                <c:pt idx="10367">
                  <c:v>1.0366824513306501</c:v>
                </c:pt>
                <c:pt idx="10368">
                  <c:v>1.0367824496379101</c:v>
                </c:pt>
                <c:pt idx="10369">
                  <c:v>1.0368824479451599</c:v>
                </c:pt>
                <c:pt idx="10370">
                  <c:v>1.03698244625242</c:v>
                </c:pt>
                <c:pt idx="10371">
                  <c:v>1.03708244455968</c:v>
                </c:pt>
                <c:pt idx="10372">
                  <c:v>1.0371824428669301</c:v>
                </c:pt>
                <c:pt idx="10373">
                  <c:v>1.0372824411741901</c:v>
                </c:pt>
                <c:pt idx="10374">
                  <c:v>1.0373824394814499</c:v>
                </c:pt>
                <c:pt idx="10375">
                  <c:v>1.03748243778871</c:v>
                </c:pt>
                <c:pt idx="10376">
                  <c:v>1.03758243609596</c:v>
                </c:pt>
                <c:pt idx="10377">
                  <c:v>1.0376824344032201</c:v>
                </c:pt>
                <c:pt idx="10378">
                  <c:v>1.0377824327104801</c:v>
                </c:pt>
                <c:pt idx="10379">
                  <c:v>1.0378824310177299</c:v>
                </c:pt>
                <c:pt idx="10380">
                  <c:v>1.03798242932499</c:v>
                </c:pt>
                <c:pt idx="10381">
                  <c:v>1.03808242763225</c:v>
                </c:pt>
                <c:pt idx="10382">
                  <c:v>1.0381824259395001</c:v>
                </c:pt>
                <c:pt idx="10383">
                  <c:v>1.0382824242467601</c:v>
                </c:pt>
                <c:pt idx="10384">
                  <c:v>1.0383824225540199</c:v>
                </c:pt>
                <c:pt idx="10385">
                  <c:v>1.03848242086127</c:v>
                </c:pt>
                <c:pt idx="10386">
                  <c:v>1.03858241916853</c:v>
                </c:pt>
                <c:pt idx="10387">
                  <c:v>1.03868241747579</c:v>
                </c:pt>
                <c:pt idx="10388">
                  <c:v>1.0387824157830401</c:v>
                </c:pt>
                <c:pt idx="10389">
                  <c:v>1.0388824140902999</c:v>
                </c:pt>
                <c:pt idx="10390">
                  <c:v>1.03898241239756</c:v>
                </c:pt>
                <c:pt idx="10391">
                  <c:v>1.03908241070481</c:v>
                </c:pt>
                <c:pt idx="10392">
                  <c:v>1.03918240901207</c:v>
                </c:pt>
                <c:pt idx="10393">
                  <c:v>1.0392824073193301</c:v>
                </c:pt>
                <c:pt idx="10394">
                  <c:v>1.0393824056265799</c:v>
                </c:pt>
                <c:pt idx="10395">
                  <c:v>1.0394824039338399</c:v>
                </c:pt>
                <c:pt idx="10396">
                  <c:v>1.0395824022411</c:v>
                </c:pt>
                <c:pt idx="10397">
                  <c:v>1.03968240054835</c:v>
                </c:pt>
                <c:pt idx="10398">
                  <c:v>1.0397823988556101</c:v>
                </c:pt>
                <c:pt idx="10399">
                  <c:v>1.0398823971628699</c:v>
                </c:pt>
                <c:pt idx="10400">
                  <c:v>1.0399823954701199</c:v>
                </c:pt>
                <c:pt idx="10401">
                  <c:v>1.04008239377738</c:v>
                </c:pt>
                <c:pt idx="10402">
                  <c:v>1.04018239208464</c:v>
                </c:pt>
                <c:pt idx="10403">
                  <c:v>1.0402823903918901</c:v>
                </c:pt>
                <c:pt idx="10404">
                  <c:v>1.0403823886991499</c:v>
                </c:pt>
                <c:pt idx="10405">
                  <c:v>1.0404823870064099</c:v>
                </c:pt>
                <c:pt idx="10406">
                  <c:v>1.04058238531366</c:v>
                </c:pt>
                <c:pt idx="10407">
                  <c:v>1.04068238362092</c:v>
                </c:pt>
                <c:pt idx="10408">
                  <c:v>1.0407823819281801</c:v>
                </c:pt>
                <c:pt idx="10409">
                  <c:v>1.0408823802354299</c:v>
                </c:pt>
                <c:pt idx="10410">
                  <c:v>1.0409823785426899</c:v>
                </c:pt>
                <c:pt idx="10411">
                  <c:v>1.04108237684995</c:v>
                </c:pt>
                <c:pt idx="10412">
                  <c:v>1.0411823751572</c:v>
                </c:pt>
                <c:pt idx="10413">
                  <c:v>1.0412823734644601</c:v>
                </c:pt>
                <c:pt idx="10414">
                  <c:v>1.0413823717717201</c:v>
                </c:pt>
                <c:pt idx="10415">
                  <c:v>1.0414823700789799</c:v>
                </c:pt>
                <c:pt idx="10416">
                  <c:v>1.04158236838623</c:v>
                </c:pt>
                <c:pt idx="10417">
                  <c:v>1.04168236669349</c:v>
                </c:pt>
                <c:pt idx="10418">
                  <c:v>1.0417823650007501</c:v>
                </c:pt>
                <c:pt idx="10419">
                  <c:v>1.0418823633080001</c:v>
                </c:pt>
                <c:pt idx="10420">
                  <c:v>1.0419823616152599</c:v>
                </c:pt>
                <c:pt idx="10421">
                  <c:v>1.04208235992252</c:v>
                </c:pt>
                <c:pt idx="10422">
                  <c:v>1.04218235822977</c:v>
                </c:pt>
                <c:pt idx="10423">
                  <c:v>1.0422823565370301</c:v>
                </c:pt>
                <c:pt idx="10424">
                  <c:v>1.0423823548442901</c:v>
                </c:pt>
                <c:pt idx="10425">
                  <c:v>1.0424823531515399</c:v>
                </c:pt>
                <c:pt idx="10426">
                  <c:v>1.0425823514588</c:v>
                </c:pt>
                <c:pt idx="10427">
                  <c:v>1.04268234976606</c:v>
                </c:pt>
                <c:pt idx="10428">
                  <c:v>1.0427823480733101</c:v>
                </c:pt>
                <c:pt idx="10429">
                  <c:v>1.0428823463805701</c:v>
                </c:pt>
                <c:pt idx="10430">
                  <c:v>1.0429823446878299</c:v>
                </c:pt>
                <c:pt idx="10431">
                  <c:v>1.04308234299508</c:v>
                </c:pt>
                <c:pt idx="10432">
                  <c:v>1.04318234130234</c:v>
                </c:pt>
                <c:pt idx="10433">
                  <c:v>1.0432823396096</c:v>
                </c:pt>
                <c:pt idx="10434">
                  <c:v>1.0433823379168501</c:v>
                </c:pt>
                <c:pt idx="10435">
                  <c:v>1.0434823362241099</c:v>
                </c:pt>
                <c:pt idx="10436">
                  <c:v>1.0435823345313699</c:v>
                </c:pt>
                <c:pt idx="10437">
                  <c:v>1.04368233283862</c:v>
                </c:pt>
                <c:pt idx="10438">
                  <c:v>1.04378233114588</c:v>
                </c:pt>
                <c:pt idx="10439">
                  <c:v>1.0438823294531401</c:v>
                </c:pt>
                <c:pt idx="10440">
                  <c:v>1.0439823277603899</c:v>
                </c:pt>
                <c:pt idx="10441">
                  <c:v>1.0440823260676499</c:v>
                </c:pt>
                <c:pt idx="10442">
                  <c:v>1.04418232437491</c:v>
                </c:pt>
                <c:pt idx="10443">
                  <c:v>1.04428232268216</c:v>
                </c:pt>
                <c:pt idx="10444">
                  <c:v>1.0443823209894201</c:v>
                </c:pt>
                <c:pt idx="10445">
                  <c:v>1.0444823192966799</c:v>
                </c:pt>
                <c:pt idx="10446">
                  <c:v>1.0445823176039299</c:v>
                </c:pt>
                <c:pt idx="10447">
                  <c:v>1.04468231591119</c:v>
                </c:pt>
                <c:pt idx="10448">
                  <c:v>1.04478231421845</c:v>
                </c:pt>
                <c:pt idx="10449">
                  <c:v>1.0448823125257001</c:v>
                </c:pt>
                <c:pt idx="10450">
                  <c:v>1.0449823108329599</c:v>
                </c:pt>
                <c:pt idx="10451">
                  <c:v>1.0450823091402199</c:v>
                </c:pt>
                <c:pt idx="10452">
                  <c:v>1.04518230744747</c:v>
                </c:pt>
                <c:pt idx="10453">
                  <c:v>1.04528230575473</c:v>
                </c:pt>
                <c:pt idx="10454">
                  <c:v>1.0453823040619901</c:v>
                </c:pt>
                <c:pt idx="10455">
                  <c:v>1.0454823023692399</c:v>
                </c:pt>
                <c:pt idx="10456">
                  <c:v>1.0455823006764999</c:v>
                </c:pt>
                <c:pt idx="10457">
                  <c:v>1.04568229898376</c:v>
                </c:pt>
                <c:pt idx="10458">
                  <c:v>1.04578229729101</c:v>
                </c:pt>
                <c:pt idx="10459">
                  <c:v>1.0458822955982701</c:v>
                </c:pt>
                <c:pt idx="10460">
                  <c:v>1.0459822939055301</c:v>
                </c:pt>
                <c:pt idx="10461">
                  <c:v>1.0460822922127899</c:v>
                </c:pt>
                <c:pt idx="10462">
                  <c:v>1.04618229052004</c:v>
                </c:pt>
                <c:pt idx="10463">
                  <c:v>1.0462822888273</c:v>
                </c:pt>
                <c:pt idx="10464">
                  <c:v>1.0463822871345601</c:v>
                </c:pt>
                <c:pt idx="10465">
                  <c:v>1.0464822854418101</c:v>
                </c:pt>
                <c:pt idx="10466">
                  <c:v>1.0465822837490699</c:v>
                </c:pt>
                <c:pt idx="10467">
                  <c:v>1.04668228205633</c:v>
                </c:pt>
                <c:pt idx="10468">
                  <c:v>1.04678228036358</c:v>
                </c:pt>
                <c:pt idx="10469">
                  <c:v>1.04688227867084</c:v>
                </c:pt>
                <c:pt idx="10470">
                  <c:v>1.0469822769781001</c:v>
                </c:pt>
                <c:pt idx="10471">
                  <c:v>1.0470822752853499</c:v>
                </c:pt>
                <c:pt idx="10472">
                  <c:v>1.04718227359261</c:v>
                </c:pt>
                <c:pt idx="10473">
                  <c:v>1.04728227189987</c:v>
                </c:pt>
                <c:pt idx="10474">
                  <c:v>1.04738227020712</c:v>
                </c:pt>
                <c:pt idx="10475">
                  <c:v>1.0474822685143801</c:v>
                </c:pt>
                <c:pt idx="10476">
                  <c:v>1.0475822668216399</c:v>
                </c:pt>
                <c:pt idx="10477">
                  <c:v>1.04768226512889</c:v>
                </c:pt>
                <c:pt idx="10478">
                  <c:v>1.04778226343615</c:v>
                </c:pt>
                <c:pt idx="10479">
                  <c:v>1.04788226174341</c:v>
                </c:pt>
                <c:pt idx="10480">
                  <c:v>1.0479822600506601</c:v>
                </c:pt>
                <c:pt idx="10481">
                  <c:v>1.0480822583579199</c:v>
                </c:pt>
                <c:pt idx="10482">
                  <c:v>1.0481822566651799</c:v>
                </c:pt>
                <c:pt idx="10483">
                  <c:v>1.04828225497243</c:v>
                </c:pt>
                <c:pt idx="10484">
                  <c:v>1.04838225327969</c:v>
                </c:pt>
                <c:pt idx="10485">
                  <c:v>1.0484822515869501</c:v>
                </c:pt>
                <c:pt idx="10486">
                  <c:v>1.0485822498941999</c:v>
                </c:pt>
                <c:pt idx="10487">
                  <c:v>1.0486822482014599</c:v>
                </c:pt>
                <c:pt idx="10488">
                  <c:v>1.04878224650872</c:v>
                </c:pt>
                <c:pt idx="10489">
                  <c:v>1.04888224481597</c:v>
                </c:pt>
                <c:pt idx="10490">
                  <c:v>1.0489822431232301</c:v>
                </c:pt>
                <c:pt idx="10491">
                  <c:v>1.0490822414304899</c:v>
                </c:pt>
                <c:pt idx="10492">
                  <c:v>1.0491822397377399</c:v>
                </c:pt>
                <c:pt idx="10493">
                  <c:v>1.049282238045</c:v>
                </c:pt>
                <c:pt idx="10494">
                  <c:v>1.04938223635226</c:v>
                </c:pt>
                <c:pt idx="10495">
                  <c:v>1.0494822346595101</c:v>
                </c:pt>
                <c:pt idx="10496">
                  <c:v>1.0495822329667699</c:v>
                </c:pt>
                <c:pt idx="10497">
                  <c:v>1.0496822312740299</c:v>
                </c:pt>
                <c:pt idx="10498">
                  <c:v>1.04978222958128</c:v>
                </c:pt>
                <c:pt idx="10499">
                  <c:v>1.04988222788854</c:v>
                </c:pt>
                <c:pt idx="10500">
                  <c:v>1.0499822261958001</c:v>
                </c:pt>
                <c:pt idx="10501">
                  <c:v>1.0500822245030501</c:v>
                </c:pt>
                <c:pt idx="10502">
                  <c:v>1.0501822228103099</c:v>
                </c:pt>
                <c:pt idx="10503">
                  <c:v>1.05028222111757</c:v>
                </c:pt>
                <c:pt idx="10504">
                  <c:v>1.05038221942482</c:v>
                </c:pt>
                <c:pt idx="10505">
                  <c:v>1.0504822177320801</c:v>
                </c:pt>
                <c:pt idx="10506">
                  <c:v>1.0505822160393401</c:v>
                </c:pt>
                <c:pt idx="10507">
                  <c:v>1.0506822143465999</c:v>
                </c:pt>
                <c:pt idx="10508">
                  <c:v>1.05078221265385</c:v>
                </c:pt>
                <c:pt idx="10509">
                  <c:v>1.05088221096111</c:v>
                </c:pt>
                <c:pt idx="10510">
                  <c:v>1.05098220926837</c:v>
                </c:pt>
                <c:pt idx="10511">
                  <c:v>1.0510822075756201</c:v>
                </c:pt>
                <c:pt idx="10512">
                  <c:v>1.0511822058828799</c:v>
                </c:pt>
                <c:pt idx="10513">
                  <c:v>1.05128220419014</c:v>
                </c:pt>
                <c:pt idx="10514">
                  <c:v>1.05138220249739</c:v>
                </c:pt>
                <c:pt idx="10515">
                  <c:v>1.05148220080465</c:v>
                </c:pt>
                <c:pt idx="10516">
                  <c:v>1.0515821991119101</c:v>
                </c:pt>
                <c:pt idx="10517">
                  <c:v>1.0516821974191599</c:v>
                </c:pt>
                <c:pt idx="10518">
                  <c:v>1.05178219572642</c:v>
                </c:pt>
                <c:pt idx="10519">
                  <c:v>1.05188219403368</c:v>
                </c:pt>
                <c:pt idx="10520">
                  <c:v>1.05198219234093</c:v>
                </c:pt>
                <c:pt idx="10521">
                  <c:v>1.0520821906481901</c:v>
                </c:pt>
                <c:pt idx="10522">
                  <c:v>1.0521821889554499</c:v>
                </c:pt>
                <c:pt idx="10523">
                  <c:v>1.0522821872627</c:v>
                </c:pt>
                <c:pt idx="10524">
                  <c:v>1.05238218556996</c:v>
                </c:pt>
                <c:pt idx="10525">
                  <c:v>1.05248218387722</c:v>
                </c:pt>
                <c:pt idx="10526">
                  <c:v>1.0525821821844701</c:v>
                </c:pt>
                <c:pt idx="10527">
                  <c:v>1.0526821804917299</c:v>
                </c:pt>
                <c:pt idx="10528">
                  <c:v>1.0527821787989899</c:v>
                </c:pt>
                <c:pt idx="10529">
                  <c:v>1.05288217710624</c:v>
                </c:pt>
                <c:pt idx="10530">
                  <c:v>1.0529821754135</c:v>
                </c:pt>
                <c:pt idx="10531">
                  <c:v>1.0530821737207601</c:v>
                </c:pt>
                <c:pt idx="10532">
                  <c:v>1.0531821720280099</c:v>
                </c:pt>
                <c:pt idx="10533">
                  <c:v>1.0532821703352699</c:v>
                </c:pt>
                <c:pt idx="10534">
                  <c:v>1.05338216864253</c:v>
                </c:pt>
                <c:pt idx="10535">
                  <c:v>1.05348216694978</c:v>
                </c:pt>
                <c:pt idx="10536">
                  <c:v>1.0535821652570401</c:v>
                </c:pt>
                <c:pt idx="10537">
                  <c:v>1.0536821635642999</c:v>
                </c:pt>
                <c:pt idx="10538">
                  <c:v>1.0537821618715499</c:v>
                </c:pt>
                <c:pt idx="10539">
                  <c:v>1.05388216017881</c:v>
                </c:pt>
                <c:pt idx="10540">
                  <c:v>1.05398215848607</c:v>
                </c:pt>
                <c:pt idx="10541">
                  <c:v>1.0540821567933201</c:v>
                </c:pt>
                <c:pt idx="10542">
                  <c:v>1.0541821551005801</c:v>
                </c:pt>
                <c:pt idx="10543">
                  <c:v>1.0542821534078399</c:v>
                </c:pt>
                <c:pt idx="10544">
                  <c:v>1.05438215171509</c:v>
                </c:pt>
                <c:pt idx="10545">
                  <c:v>1.05448215002235</c:v>
                </c:pt>
                <c:pt idx="10546">
                  <c:v>1.0545821483296101</c:v>
                </c:pt>
                <c:pt idx="10547">
                  <c:v>1.0546821466368601</c:v>
                </c:pt>
                <c:pt idx="10548">
                  <c:v>1.0547821449441199</c:v>
                </c:pt>
                <c:pt idx="10549">
                  <c:v>1.05488214325138</c:v>
                </c:pt>
                <c:pt idx="10550">
                  <c:v>1.05498214155864</c:v>
                </c:pt>
                <c:pt idx="10551">
                  <c:v>1.0550821398658901</c:v>
                </c:pt>
                <c:pt idx="10552">
                  <c:v>1.0551821381731501</c:v>
                </c:pt>
                <c:pt idx="10553">
                  <c:v>1.0552821364804099</c:v>
                </c:pt>
                <c:pt idx="10554">
                  <c:v>1.05538213478766</c:v>
                </c:pt>
                <c:pt idx="10555">
                  <c:v>1.05548213309492</c:v>
                </c:pt>
                <c:pt idx="10556">
                  <c:v>1.05558213140218</c:v>
                </c:pt>
                <c:pt idx="10557">
                  <c:v>1.0556821297094301</c:v>
                </c:pt>
                <c:pt idx="10558">
                  <c:v>1.0557821280166899</c:v>
                </c:pt>
                <c:pt idx="10559">
                  <c:v>1.05588212632395</c:v>
                </c:pt>
                <c:pt idx="10560">
                  <c:v>1.0559821246312</c:v>
                </c:pt>
                <c:pt idx="10561">
                  <c:v>1.05608212293846</c:v>
                </c:pt>
                <c:pt idx="10562">
                  <c:v>1.0561821212457201</c:v>
                </c:pt>
                <c:pt idx="10563">
                  <c:v>1.0562821195529699</c:v>
                </c:pt>
                <c:pt idx="10564">
                  <c:v>1.05638211786023</c:v>
                </c:pt>
                <c:pt idx="10565">
                  <c:v>1.05648211616749</c:v>
                </c:pt>
                <c:pt idx="10566">
                  <c:v>1.05658211447474</c:v>
                </c:pt>
                <c:pt idx="10567">
                  <c:v>1.0566821127820001</c:v>
                </c:pt>
                <c:pt idx="10568">
                  <c:v>1.0567821110892599</c:v>
                </c:pt>
                <c:pt idx="10569">
                  <c:v>1.05688210939651</c:v>
                </c:pt>
                <c:pt idx="10570">
                  <c:v>1.05698210770377</c:v>
                </c:pt>
                <c:pt idx="10571">
                  <c:v>1.05708210601103</c:v>
                </c:pt>
                <c:pt idx="10572">
                  <c:v>1.0571821043182801</c:v>
                </c:pt>
                <c:pt idx="10573">
                  <c:v>1.0572821026255399</c:v>
                </c:pt>
                <c:pt idx="10574">
                  <c:v>1.0573821009327999</c:v>
                </c:pt>
                <c:pt idx="10575">
                  <c:v>1.05748209924005</c:v>
                </c:pt>
                <c:pt idx="10576">
                  <c:v>1.05758209754731</c:v>
                </c:pt>
                <c:pt idx="10577">
                  <c:v>1.0576820958545701</c:v>
                </c:pt>
                <c:pt idx="10578">
                  <c:v>1.0577820941618199</c:v>
                </c:pt>
                <c:pt idx="10579">
                  <c:v>1.0578820924690799</c:v>
                </c:pt>
                <c:pt idx="10580">
                  <c:v>1.05798209077634</c:v>
                </c:pt>
                <c:pt idx="10581">
                  <c:v>1.05808208908359</c:v>
                </c:pt>
                <c:pt idx="10582">
                  <c:v>1.0581820873908501</c:v>
                </c:pt>
                <c:pt idx="10583">
                  <c:v>1.0582820856981101</c:v>
                </c:pt>
                <c:pt idx="10584">
                  <c:v>1.0583820840053599</c:v>
                </c:pt>
                <c:pt idx="10585">
                  <c:v>1.05848208231262</c:v>
                </c:pt>
                <c:pt idx="10586">
                  <c:v>1.05858208061988</c:v>
                </c:pt>
                <c:pt idx="10587">
                  <c:v>1.0586820789271301</c:v>
                </c:pt>
                <c:pt idx="10588">
                  <c:v>1.0587820772343901</c:v>
                </c:pt>
                <c:pt idx="10589">
                  <c:v>1.0588820755416499</c:v>
                </c:pt>
                <c:pt idx="10590">
                  <c:v>1.0589820738489</c:v>
                </c:pt>
                <c:pt idx="10591">
                  <c:v>1.05908207215616</c:v>
                </c:pt>
                <c:pt idx="10592">
                  <c:v>1.0591820704634201</c:v>
                </c:pt>
                <c:pt idx="10593">
                  <c:v>1.0592820687706701</c:v>
                </c:pt>
                <c:pt idx="10594">
                  <c:v>1.0593820670779299</c:v>
                </c:pt>
                <c:pt idx="10595">
                  <c:v>1.05948206538519</c:v>
                </c:pt>
                <c:pt idx="10596">
                  <c:v>1.05958206369245</c:v>
                </c:pt>
                <c:pt idx="10597">
                  <c:v>1.0596820619997001</c:v>
                </c:pt>
                <c:pt idx="10598">
                  <c:v>1.0597820603069601</c:v>
                </c:pt>
                <c:pt idx="10599">
                  <c:v>1.0598820586142199</c:v>
                </c:pt>
                <c:pt idx="10600">
                  <c:v>1.05998205692147</c:v>
                </c:pt>
                <c:pt idx="10601">
                  <c:v>1.06008205522873</c:v>
                </c:pt>
                <c:pt idx="10602">
                  <c:v>1.06018205353599</c:v>
                </c:pt>
                <c:pt idx="10603">
                  <c:v>1.0602820518432401</c:v>
                </c:pt>
                <c:pt idx="10604">
                  <c:v>1.0603820501504999</c:v>
                </c:pt>
                <c:pt idx="10605">
                  <c:v>1.06048204845776</c:v>
                </c:pt>
                <c:pt idx="10606">
                  <c:v>1.06058204676501</c:v>
                </c:pt>
                <c:pt idx="10607">
                  <c:v>1.06068204507227</c:v>
                </c:pt>
                <c:pt idx="10608">
                  <c:v>1.0607820433795301</c:v>
                </c:pt>
                <c:pt idx="10609">
                  <c:v>1.0608820416867799</c:v>
                </c:pt>
                <c:pt idx="10610">
                  <c:v>1.0609820399940399</c:v>
                </c:pt>
                <c:pt idx="10611">
                  <c:v>1.0610820383013</c:v>
                </c:pt>
                <c:pt idx="10612">
                  <c:v>1.06118203660855</c:v>
                </c:pt>
                <c:pt idx="10613">
                  <c:v>1.0612820349158101</c:v>
                </c:pt>
                <c:pt idx="10614">
                  <c:v>1.0613820332230699</c:v>
                </c:pt>
                <c:pt idx="10615">
                  <c:v>1.0614820315303199</c:v>
                </c:pt>
                <c:pt idx="10616">
                  <c:v>1.06158202983758</c:v>
                </c:pt>
                <c:pt idx="10617">
                  <c:v>1.06168202814484</c:v>
                </c:pt>
                <c:pt idx="10618">
                  <c:v>1.0617820264520901</c:v>
                </c:pt>
                <c:pt idx="10619">
                  <c:v>1.0618820247593499</c:v>
                </c:pt>
                <c:pt idx="10620">
                  <c:v>1.0619820230666099</c:v>
                </c:pt>
                <c:pt idx="10621">
                  <c:v>1.06208202137386</c:v>
                </c:pt>
                <c:pt idx="10622">
                  <c:v>1.06218201968112</c:v>
                </c:pt>
                <c:pt idx="10623">
                  <c:v>1.0622820179883801</c:v>
                </c:pt>
                <c:pt idx="10624">
                  <c:v>1.0623820162956299</c:v>
                </c:pt>
                <c:pt idx="10625">
                  <c:v>1.0624820146028899</c:v>
                </c:pt>
                <c:pt idx="10626">
                  <c:v>1.06258201291015</c:v>
                </c:pt>
                <c:pt idx="10627">
                  <c:v>1.0626820112174</c:v>
                </c:pt>
                <c:pt idx="10628">
                  <c:v>1.0627820095246601</c:v>
                </c:pt>
                <c:pt idx="10629">
                  <c:v>1.0628820078319201</c:v>
                </c:pt>
                <c:pt idx="10630">
                  <c:v>1.0629820061391699</c:v>
                </c:pt>
                <c:pt idx="10631">
                  <c:v>1.06308200444643</c:v>
                </c:pt>
                <c:pt idx="10632">
                  <c:v>1.06318200275369</c:v>
                </c:pt>
                <c:pt idx="10633">
                  <c:v>1.0632820010609401</c:v>
                </c:pt>
                <c:pt idx="10634">
                  <c:v>1.0633819993682001</c:v>
                </c:pt>
                <c:pt idx="10635">
                  <c:v>1.0634819976754599</c:v>
                </c:pt>
                <c:pt idx="10636">
                  <c:v>1.06358199598272</c:v>
                </c:pt>
                <c:pt idx="10637">
                  <c:v>1.06368199428997</c:v>
                </c:pt>
                <c:pt idx="10638">
                  <c:v>1.0637819925972301</c:v>
                </c:pt>
                <c:pt idx="10639">
                  <c:v>1.0638819909044901</c:v>
                </c:pt>
                <c:pt idx="10640">
                  <c:v>1.0639819892117399</c:v>
                </c:pt>
                <c:pt idx="10641">
                  <c:v>1.064081987519</c:v>
                </c:pt>
                <c:pt idx="10642">
                  <c:v>1.06418198582626</c:v>
                </c:pt>
                <c:pt idx="10643">
                  <c:v>1.0642819841335101</c:v>
                </c:pt>
                <c:pt idx="10644">
                  <c:v>1.0643819824407701</c:v>
                </c:pt>
                <c:pt idx="10645">
                  <c:v>1.0644819807480299</c:v>
                </c:pt>
                <c:pt idx="10646">
                  <c:v>1.06458197905528</c:v>
                </c:pt>
                <c:pt idx="10647">
                  <c:v>1.06468197736254</c:v>
                </c:pt>
                <c:pt idx="10648">
                  <c:v>1.0647819756698</c:v>
                </c:pt>
                <c:pt idx="10649">
                  <c:v>1.0648819739770501</c:v>
                </c:pt>
                <c:pt idx="10650">
                  <c:v>1.0649819722843099</c:v>
                </c:pt>
                <c:pt idx="10651">
                  <c:v>1.0650819705915699</c:v>
                </c:pt>
                <c:pt idx="10652">
                  <c:v>1.06518196889882</c:v>
                </c:pt>
                <c:pt idx="10653">
                  <c:v>1.06528196720608</c:v>
                </c:pt>
                <c:pt idx="10654">
                  <c:v>1.0653819655133401</c:v>
                </c:pt>
                <c:pt idx="10655">
                  <c:v>1.0654819638205899</c:v>
                </c:pt>
                <c:pt idx="10656">
                  <c:v>1.0655819621278499</c:v>
                </c:pt>
                <c:pt idx="10657">
                  <c:v>1.06568196043511</c:v>
                </c:pt>
                <c:pt idx="10658">
                  <c:v>1.06578195874236</c:v>
                </c:pt>
                <c:pt idx="10659">
                  <c:v>1.0658819570496201</c:v>
                </c:pt>
                <c:pt idx="10660">
                  <c:v>1.0659819553568799</c:v>
                </c:pt>
                <c:pt idx="10661">
                  <c:v>1.0660819536641299</c:v>
                </c:pt>
                <c:pt idx="10662">
                  <c:v>1.06618195197139</c:v>
                </c:pt>
                <c:pt idx="10663">
                  <c:v>1.06628195027865</c:v>
                </c:pt>
                <c:pt idx="10664">
                  <c:v>1.0663819485859001</c:v>
                </c:pt>
                <c:pt idx="10665">
                  <c:v>1.0664819468931599</c:v>
                </c:pt>
                <c:pt idx="10666">
                  <c:v>1.0665819452004199</c:v>
                </c:pt>
                <c:pt idx="10667">
                  <c:v>1.06668194350767</c:v>
                </c:pt>
                <c:pt idx="10668">
                  <c:v>1.06678194181493</c:v>
                </c:pt>
                <c:pt idx="10669">
                  <c:v>1.0668819401221901</c:v>
                </c:pt>
                <c:pt idx="10670">
                  <c:v>1.0669819384294399</c:v>
                </c:pt>
                <c:pt idx="10671">
                  <c:v>1.0670819367366999</c:v>
                </c:pt>
                <c:pt idx="10672">
                  <c:v>1.06718193504396</c:v>
                </c:pt>
                <c:pt idx="10673">
                  <c:v>1.06728193335121</c:v>
                </c:pt>
                <c:pt idx="10674">
                  <c:v>1.0673819316584701</c:v>
                </c:pt>
                <c:pt idx="10675">
                  <c:v>1.0674819299657301</c:v>
                </c:pt>
                <c:pt idx="10676">
                  <c:v>1.0675819282729799</c:v>
                </c:pt>
                <c:pt idx="10677">
                  <c:v>1.06768192658024</c:v>
                </c:pt>
                <c:pt idx="10678">
                  <c:v>1.0677819248875</c:v>
                </c:pt>
                <c:pt idx="10679">
                  <c:v>1.0678819231947501</c:v>
                </c:pt>
                <c:pt idx="10680">
                  <c:v>1.0679819215020101</c:v>
                </c:pt>
                <c:pt idx="10681">
                  <c:v>1.0680819198092699</c:v>
                </c:pt>
                <c:pt idx="10682">
                  <c:v>1.06818191811653</c:v>
                </c:pt>
                <c:pt idx="10683">
                  <c:v>1.06828191642378</c:v>
                </c:pt>
                <c:pt idx="10684">
                  <c:v>1.06838191473104</c:v>
                </c:pt>
                <c:pt idx="10685">
                  <c:v>1.0684819130383001</c:v>
                </c:pt>
                <c:pt idx="10686">
                  <c:v>1.0685819113455499</c:v>
                </c:pt>
                <c:pt idx="10687">
                  <c:v>1.06868190965281</c:v>
                </c:pt>
                <c:pt idx="10688">
                  <c:v>1.06878190796007</c:v>
                </c:pt>
                <c:pt idx="10689">
                  <c:v>1.06888190626732</c:v>
                </c:pt>
                <c:pt idx="10690">
                  <c:v>1.0689819045745801</c:v>
                </c:pt>
                <c:pt idx="10691">
                  <c:v>1.0690819028818399</c:v>
                </c:pt>
                <c:pt idx="10692">
                  <c:v>1.06918190118909</c:v>
                </c:pt>
                <c:pt idx="10693">
                  <c:v>1.06928189949635</c:v>
                </c:pt>
                <c:pt idx="10694">
                  <c:v>1.06938189780361</c:v>
                </c:pt>
                <c:pt idx="10695">
                  <c:v>1.0694818961108601</c:v>
                </c:pt>
                <c:pt idx="10696">
                  <c:v>1.0695818944181199</c:v>
                </c:pt>
                <c:pt idx="10697">
                  <c:v>1.0696818927253799</c:v>
                </c:pt>
                <c:pt idx="10698">
                  <c:v>1.06978189103263</c:v>
                </c:pt>
                <c:pt idx="10699">
                  <c:v>1.06988188933989</c:v>
                </c:pt>
                <c:pt idx="10700">
                  <c:v>1.0699818876471501</c:v>
                </c:pt>
                <c:pt idx="10701">
                  <c:v>1.0700818859543999</c:v>
                </c:pt>
                <c:pt idx="10702">
                  <c:v>1.0701818842616599</c:v>
                </c:pt>
                <c:pt idx="10703">
                  <c:v>1.07028188256892</c:v>
                </c:pt>
                <c:pt idx="10704">
                  <c:v>1.07038188087617</c:v>
                </c:pt>
                <c:pt idx="10705">
                  <c:v>1.0704818791834301</c:v>
                </c:pt>
                <c:pt idx="10706">
                  <c:v>1.0705818774906899</c:v>
                </c:pt>
                <c:pt idx="10707">
                  <c:v>1.0706818757979399</c:v>
                </c:pt>
                <c:pt idx="10708">
                  <c:v>1.0707818741052</c:v>
                </c:pt>
                <c:pt idx="10709">
                  <c:v>1.07088187241246</c:v>
                </c:pt>
                <c:pt idx="10710">
                  <c:v>1.0709818707197101</c:v>
                </c:pt>
                <c:pt idx="10711">
                  <c:v>1.0710818690269699</c:v>
                </c:pt>
                <c:pt idx="10712">
                  <c:v>1.0711818673342299</c:v>
                </c:pt>
                <c:pt idx="10713">
                  <c:v>1.07128186564148</c:v>
                </c:pt>
                <c:pt idx="10714">
                  <c:v>1.07138186394874</c:v>
                </c:pt>
                <c:pt idx="10715">
                  <c:v>1.0714818622560001</c:v>
                </c:pt>
                <c:pt idx="10716">
                  <c:v>1.0715818605632501</c:v>
                </c:pt>
                <c:pt idx="10717">
                  <c:v>1.0716818588705099</c:v>
                </c:pt>
                <c:pt idx="10718">
                  <c:v>1.07178185717777</c:v>
                </c:pt>
                <c:pt idx="10719">
                  <c:v>1.07188185548502</c:v>
                </c:pt>
                <c:pt idx="10720">
                  <c:v>1.0719818537922801</c:v>
                </c:pt>
                <c:pt idx="10721">
                  <c:v>1.0720818520995401</c:v>
                </c:pt>
                <c:pt idx="10722">
                  <c:v>1.0721818504067899</c:v>
                </c:pt>
                <c:pt idx="10723">
                  <c:v>1.07228184871405</c:v>
                </c:pt>
                <c:pt idx="10724">
                  <c:v>1.07238184702131</c:v>
                </c:pt>
                <c:pt idx="10725">
                  <c:v>1.0724818453285601</c:v>
                </c:pt>
                <c:pt idx="10726">
                  <c:v>1.0725818436358201</c:v>
                </c:pt>
                <c:pt idx="10727">
                  <c:v>1.0726818419430799</c:v>
                </c:pt>
                <c:pt idx="10728">
                  <c:v>1.07278184025034</c:v>
                </c:pt>
                <c:pt idx="10729">
                  <c:v>1.07288183855759</c:v>
                </c:pt>
                <c:pt idx="10730">
                  <c:v>1.07298183686485</c:v>
                </c:pt>
                <c:pt idx="10731">
                  <c:v>1.0730818351721101</c:v>
                </c:pt>
                <c:pt idx="10732">
                  <c:v>1.0731818334793599</c:v>
                </c:pt>
                <c:pt idx="10733">
                  <c:v>1.07328183178662</c:v>
                </c:pt>
                <c:pt idx="10734">
                  <c:v>1.07338183009388</c:v>
                </c:pt>
                <c:pt idx="10735">
                  <c:v>1.07348182840113</c:v>
                </c:pt>
                <c:pt idx="10736">
                  <c:v>1.0735818267083901</c:v>
                </c:pt>
                <c:pt idx="10737">
                  <c:v>1.0736818250156499</c:v>
                </c:pt>
                <c:pt idx="10738">
                  <c:v>1.0737818233229</c:v>
                </c:pt>
                <c:pt idx="10739">
                  <c:v>1.07388182163016</c:v>
                </c:pt>
                <c:pt idx="10740">
                  <c:v>1.07398181993742</c:v>
                </c:pt>
                <c:pt idx="10741">
                  <c:v>1.0740818182446701</c:v>
                </c:pt>
                <c:pt idx="10742">
                  <c:v>1.0741818165519299</c:v>
                </c:pt>
                <c:pt idx="10743">
                  <c:v>1.0742818148591899</c:v>
                </c:pt>
                <c:pt idx="10744">
                  <c:v>1.07438181316644</c:v>
                </c:pt>
                <c:pt idx="10745">
                  <c:v>1.0744818114737</c:v>
                </c:pt>
                <c:pt idx="10746">
                  <c:v>1.0745818097809601</c:v>
                </c:pt>
                <c:pt idx="10747">
                  <c:v>1.0746818080882099</c:v>
                </c:pt>
                <c:pt idx="10748">
                  <c:v>1.0747818063954699</c:v>
                </c:pt>
                <c:pt idx="10749">
                  <c:v>1.07488180470273</c:v>
                </c:pt>
                <c:pt idx="10750">
                  <c:v>1.07498180300998</c:v>
                </c:pt>
                <c:pt idx="10751">
                  <c:v>1.0750818013172401</c:v>
                </c:pt>
                <c:pt idx="10752">
                  <c:v>1.0751817996244999</c:v>
                </c:pt>
                <c:pt idx="10753">
                  <c:v>1.0752817979317499</c:v>
                </c:pt>
                <c:pt idx="10754">
                  <c:v>1.07538179623901</c:v>
                </c:pt>
                <c:pt idx="10755">
                  <c:v>1.07548179454627</c:v>
                </c:pt>
                <c:pt idx="10756">
                  <c:v>1.0755817928535201</c:v>
                </c:pt>
                <c:pt idx="10757">
                  <c:v>1.0756817911607801</c:v>
                </c:pt>
                <c:pt idx="10758">
                  <c:v>1.0757817894680399</c:v>
                </c:pt>
                <c:pt idx="10759">
                  <c:v>1.07588178777529</c:v>
                </c:pt>
                <c:pt idx="10760">
                  <c:v>1.07598178608255</c:v>
                </c:pt>
                <c:pt idx="10761">
                  <c:v>1.0760817843898101</c:v>
                </c:pt>
                <c:pt idx="10762">
                  <c:v>1.0761817826970601</c:v>
                </c:pt>
                <c:pt idx="10763">
                  <c:v>1.0762817810043199</c:v>
                </c:pt>
                <c:pt idx="10764">
                  <c:v>1.07638177931158</c:v>
                </c:pt>
                <c:pt idx="10765">
                  <c:v>1.07648177761883</c:v>
                </c:pt>
                <c:pt idx="10766">
                  <c:v>1.0765817759260901</c:v>
                </c:pt>
                <c:pt idx="10767">
                  <c:v>1.0766817742333501</c:v>
                </c:pt>
                <c:pt idx="10768">
                  <c:v>1.0767817725406099</c:v>
                </c:pt>
                <c:pt idx="10769">
                  <c:v>1.07688177084786</c:v>
                </c:pt>
                <c:pt idx="10770">
                  <c:v>1.07698176915512</c:v>
                </c:pt>
                <c:pt idx="10771">
                  <c:v>1.07708176746238</c:v>
                </c:pt>
                <c:pt idx="10772">
                  <c:v>1.0771817657696301</c:v>
                </c:pt>
                <c:pt idx="10773">
                  <c:v>1.0772817640768899</c:v>
                </c:pt>
                <c:pt idx="10774">
                  <c:v>1.07738176238415</c:v>
                </c:pt>
                <c:pt idx="10775">
                  <c:v>1.0774817606914</c:v>
                </c:pt>
                <c:pt idx="10776">
                  <c:v>1.07758175899866</c:v>
                </c:pt>
                <c:pt idx="10777">
                  <c:v>1.0776817573059201</c:v>
                </c:pt>
                <c:pt idx="10778">
                  <c:v>1.0777817556131699</c:v>
                </c:pt>
                <c:pt idx="10779">
                  <c:v>1.07788175392043</c:v>
                </c:pt>
                <c:pt idx="10780">
                  <c:v>1.07798175222769</c:v>
                </c:pt>
                <c:pt idx="10781">
                  <c:v>1.07808175053494</c:v>
                </c:pt>
                <c:pt idx="10782">
                  <c:v>1.0781817488422001</c:v>
                </c:pt>
                <c:pt idx="10783">
                  <c:v>1.0782817471494599</c:v>
                </c:pt>
                <c:pt idx="10784">
                  <c:v>1.07838174545671</c:v>
                </c:pt>
                <c:pt idx="10785">
                  <c:v>1.07848174376397</c:v>
                </c:pt>
                <c:pt idx="10786">
                  <c:v>1.07858174207123</c:v>
                </c:pt>
                <c:pt idx="10787">
                  <c:v>1.0786817403784801</c:v>
                </c:pt>
                <c:pt idx="10788">
                  <c:v>1.0787817386857399</c:v>
                </c:pt>
                <c:pt idx="10789">
                  <c:v>1.0788817369929999</c:v>
                </c:pt>
                <c:pt idx="10790">
                  <c:v>1.07898173530025</c:v>
                </c:pt>
                <c:pt idx="10791">
                  <c:v>1.07908173360751</c:v>
                </c:pt>
                <c:pt idx="10792">
                  <c:v>1.0791817319147701</c:v>
                </c:pt>
                <c:pt idx="10793">
                  <c:v>1.0792817302220199</c:v>
                </c:pt>
                <c:pt idx="10794">
                  <c:v>1.0793817285292799</c:v>
                </c:pt>
                <c:pt idx="10795">
                  <c:v>1.07948172683654</c:v>
                </c:pt>
                <c:pt idx="10796">
                  <c:v>1.07958172514379</c:v>
                </c:pt>
                <c:pt idx="10797">
                  <c:v>1.0796817234510501</c:v>
                </c:pt>
                <c:pt idx="10798">
                  <c:v>1.0797817217583101</c:v>
                </c:pt>
                <c:pt idx="10799">
                  <c:v>1.0798817200655599</c:v>
                </c:pt>
                <c:pt idx="10800">
                  <c:v>1.07998171837282</c:v>
                </c:pt>
                <c:pt idx="10801">
                  <c:v>1.08008171668008</c:v>
                </c:pt>
                <c:pt idx="10802">
                  <c:v>1.0801817149873301</c:v>
                </c:pt>
                <c:pt idx="10803">
                  <c:v>1.0802817132945901</c:v>
                </c:pt>
                <c:pt idx="10804">
                  <c:v>1.0803817116018499</c:v>
                </c:pt>
                <c:pt idx="10805">
                  <c:v>1.0804817099091</c:v>
                </c:pt>
                <c:pt idx="10806">
                  <c:v>1.08058170821636</c:v>
                </c:pt>
                <c:pt idx="10807">
                  <c:v>1.0806817065236201</c:v>
                </c:pt>
                <c:pt idx="10808">
                  <c:v>1.0807817048308701</c:v>
                </c:pt>
                <c:pt idx="10809">
                  <c:v>1.0808817031381299</c:v>
                </c:pt>
                <c:pt idx="10810">
                  <c:v>1.08098170144539</c:v>
                </c:pt>
                <c:pt idx="10811">
                  <c:v>1.08108169975264</c:v>
                </c:pt>
                <c:pt idx="10812">
                  <c:v>1.0811816980599001</c:v>
                </c:pt>
                <c:pt idx="10813">
                  <c:v>1.0812816963671601</c:v>
                </c:pt>
                <c:pt idx="10814">
                  <c:v>1.0813816946744199</c:v>
                </c:pt>
                <c:pt idx="10815">
                  <c:v>1.08148169298167</c:v>
                </c:pt>
                <c:pt idx="10816">
                  <c:v>1.08158169128893</c:v>
                </c:pt>
                <c:pt idx="10817">
                  <c:v>1.08168168959619</c:v>
                </c:pt>
                <c:pt idx="10818">
                  <c:v>1.0817816879034401</c:v>
                </c:pt>
                <c:pt idx="10819">
                  <c:v>1.0818816862106999</c:v>
                </c:pt>
                <c:pt idx="10820">
                  <c:v>1.08198168451796</c:v>
                </c:pt>
                <c:pt idx="10821">
                  <c:v>1.08208168282521</c:v>
                </c:pt>
                <c:pt idx="10822">
                  <c:v>1.08218168113247</c:v>
                </c:pt>
                <c:pt idx="10823">
                  <c:v>1.0822816794397301</c:v>
                </c:pt>
                <c:pt idx="10824">
                  <c:v>1.0823816777469799</c:v>
                </c:pt>
                <c:pt idx="10825">
                  <c:v>1.0824816760542399</c:v>
                </c:pt>
                <c:pt idx="10826">
                  <c:v>1.0825816743615</c:v>
                </c:pt>
                <c:pt idx="10827">
                  <c:v>1.08268167266875</c:v>
                </c:pt>
                <c:pt idx="10828">
                  <c:v>1.0827816709760101</c:v>
                </c:pt>
                <c:pt idx="10829">
                  <c:v>1.0828816692832699</c:v>
                </c:pt>
                <c:pt idx="10830">
                  <c:v>1.0829816675905199</c:v>
                </c:pt>
                <c:pt idx="10831">
                  <c:v>1.08308166589778</c:v>
                </c:pt>
                <c:pt idx="10832">
                  <c:v>1.08318166420504</c:v>
                </c:pt>
                <c:pt idx="10833">
                  <c:v>1.0832816625122901</c:v>
                </c:pt>
                <c:pt idx="10834">
                  <c:v>1.0833816608195499</c:v>
                </c:pt>
                <c:pt idx="10835">
                  <c:v>1.0834816591268099</c:v>
                </c:pt>
                <c:pt idx="10836">
                  <c:v>1.08358165743406</c:v>
                </c:pt>
                <c:pt idx="10837">
                  <c:v>1.08368165574132</c:v>
                </c:pt>
                <c:pt idx="10838">
                  <c:v>1.0837816540485801</c:v>
                </c:pt>
                <c:pt idx="10839">
                  <c:v>1.0838816523558299</c:v>
                </c:pt>
                <c:pt idx="10840">
                  <c:v>1.0839816506630899</c:v>
                </c:pt>
                <c:pt idx="10841">
                  <c:v>1.08408164897035</c:v>
                </c:pt>
                <c:pt idx="10842">
                  <c:v>1.0841816472776</c:v>
                </c:pt>
                <c:pt idx="10843">
                  <c:v>1.0842816455848601</c:v>
                </c:pt>
                <c:pt idx="10844">
                  <c:v>1.0843816438921201</c:v>
                </c:pt>
                <c:pt idx="10845">
                  <c:v>1.0844816421993699</c:v>
                </c:pt>
                <c:pt idx="10846">
                  <c:v>1.08458164050663</c:v>
                </c:pt>
                <c:pt idx="10847">
                  <c:v>1.08468163881389</c:v>
                </c:pt>
                <c:pt idx="10848">
                  <c:v>1.0847816371211401</c:v>
                </c:pt>
                <c:pt idx="10849">
                  <c:v>1.0848816354284001</c:v>
                </c:pt>
                <c:pt idx="10850">
                  <c:v>1.0849816337356599</c:v>
                </c:pt>
                <c:pt idx="10851">
                  <c:v>1.08508163204291</c:v>
                </c:pt>
                <c:pt idx="10852">
                  <c:v>1.08518163035017</c:v>
                </c:pt>
                <c:pt idx="10853">
                  <c:v>1.0852816286574301</c:v>
                </c:pt>
                <c:pt idx="10854">
                  <c:v>1.0853816269646801</c:v>
                </c:pt>
                <c:pt idx="10855">
                  <c:v>1.0854816252719399</c:v>
                </c:pt>
                <c:pt idx="10856">
                  <c:v>1.0855816235792</c:v>
                </c:pt>
                <c:pt idx="10857">
                  <c:v>1.08568162188646</c:v>
                </c:pt>
                <c:pt idx="10858">
                  <c:v>1.0857816201937101</c:v>
                </c:pt>
                <c:pt idx="10859">
                  <c:v>1.0858816185009701</c:v>
                </c:pt>
                <c:pt idx="10860">
                  <c:v>1.0859816168082299</c:v>
                </c:pt>
                <c:pt idx="10861">
                  <c:v>1.08608161511548</c:v>
                </c:pt>
                <c:pt idx="10862">
                  <c:v>1.08618161342274</c:v>
                </c:pt>
                <c:pt idx="10863">
                  <c:v>1.08628161173</c:v>
                </c:pt>
                <c:pt idx="10864">
                  <c:v>1.0863816100372501</c:v>
                </c:pt>
                <c:pt idx="10865">
                  <c:v>1.0864816083445099</c:v>
                </c:pt>
                <c:pt idx="10866">
                  <c:v>1.0865816066517699</c:v>
                </c:pt>
                <c:pt idx="10867">
                  <c:v>1.08668160495902</c:v>
                </c:pt>
                <c:pt idx="10868">
                  <c:v>1.08678160326628</c:v>
                </c:pt>
                <c:pt idx="10869">
                  <c:v>1.0868816015735401</c:v>
                </c:pt>
                <c:pt idx="10870">
                  <c:v>1.0869815998807899</c:v>
                </c:pt>
                <c:pt idx="10871">
                  <c:v>1.0870815981880499</c:v>
                </c:pt>
                <c:pt idx="10872">
                  <c:v>1.08718159649531</c:v>
                </c:pt>
                <c:pt idx="10873">
                  <c:v>1.08728159480256</c:v>
                </c:pt>
                <c:pt idx="10874">
                  <c:v>1.0873815931098201</c:v>
                </c:pt>
                <c:pt idx="10875">
                  <c:v>1.0874815914170799</c:v>
                </c:pt>
                <c:pt idx="10876">
                  <c:v>1.0875815897243299</c:v>
                </c:pt>
                <c:pt idx="10877">
                  <c:v>1.08768158803159</c:v>
                </c:pt>
                <c:pt idx="10878">
                  <c:v>1.08778158633885</c:v>
                </c:pt>
                <c:pt idx="10879">
                  <c:v>1.0878815846461001</c:v>
                </c:pt>
                <c:pt idx="10880">
                  <c:v>1.0879815829533599</c:v>
                </c:pt>
                <c:pt idx="10881">
                  <c:v>1.0880815812606199</c:v>
                </c:pt>
                <c:pt idx="10882">
                  <c:v>1.08818157956787</c:v>
                </c:pt>
                <c:pt idx="10883">
                  <c:v>1.08828157787513</c:v>
                </c:pt>
                <c:pt idx="10884">
                  <c:v>1.0883815761823901</c:v>
                </c:pt>
                <c:pt idx="10885">
                  <c:v>1.0884815744896399</c:v>
                </c:pt>
                <c:pt idx="10886">
                  <c:v>1.0885815727968999</c:v>
                </c:pt>
                <c:pt idx="10887">
                  <c:v>1.08868157110416</c:v>
                </c:pt>
                <c:pt idx="10888">
                  <c:v>1.08878156941141</c:v>
                </c:pt>
                <c:pt idx="10889">
                  <c:v>1.0888815677186701</c:v>
                </c:pt>
                <c:pt idx="10890">
                  <c:v>1.0889815660259301</c:v>
                </c:pt>
                <c:pt idx="10891">
                  <c:v>1.0890815643331799</c:v>
                </c:pt>
                <c:pt idx="10892">
                  <c:v>1.08918156264044</c:v>
                </c:pt>
                <c:pt idx="10893">
                  <c:v>1.0892815609477</c:v>
                </c:pt>
                <c:pt idx="10894">
                  <c:v>1.0893815592549501</c:v>
                </c:pt>
                <c:pt idx="10895">
                  <c:v>1.0894815575622101</c:v>
                </c:pt>
                <c:pt idx="10896">
                  <c:v>1.0895815558694699</c:v>
                </c:pt>
                <c:pt idx="10897">
                  <c:v>1.08968155417672</c:v>
                </c:pt>
                <c:pt idx="10898">
                  <c:v>1.08978155248398</c:v>
                </c:pt>
                <c:pt idx="10899">
                  <c:v>1.0898815507912401</c:v>
                </c:pt>
                <c:pt idx="10900">
                  <c:v>1.0899815490984901</c:v>
                </c:pt>
                <c:pt idx="10901">
                  <c:v>1.0900815474057499</c:v>
                </c:pt>
                <c:pt idx="10902">
                  <c:v>1.09018154571301</c:v>
                </c:pt>
                <c:pt idx="10903">
                  <c:v>1.09028154402027</c:v>
                </c:pt>
                <c:pt idx="10904">
                  <c:v>1.09038154232752</c:v>
                </c:pt>
                <c:pt idx="10905">
                  <c:v>1.0904815406347801</c:v>
                </c:pt>
                <c:pt idx="10906">
                  <c:v>1.0905815389420399</c:v>
                </c:pt>
                <c:pt idx="10907">
                  <c:v>1.09068153724929</c:v>
                </c:pt>
                <c:pt idx="10908">
                  <c:v>1.09078153555655</c:v>
                </c:pt>
                <c:pt idx="10909">
                  <c:v>1.09088153386381</c:v>
                </c:pt>
                <c:pt idx="10910">
                  <c:v>1.0909815321710601</c:v>
                </c:pt>
                <c:pt idx="10911">
                  <c:v>1.0910815304783199</c:v>
                </c:pt>
                <c:pt idx="10912">
                  <c:v>1.0911815287855799</c:v>
                </c:pt>
                <c:pt idx="10913">
                  <c:v>1.09128152709283</c:v>
                </c:pt>
                <c:pt idx="10914">
                  <c:v>1.09138152540009</c:v>
                </c:pt>
                <c:pt idx="10915">
                  <c:v>1.0914815237073501</c:v>
                </c:pt>
                <c:pt idx="10916">
                  <c:v>1.0915815220145999</c:v>
                </c:pt>
                <c:pt idx="10917">
                  <c:v>1.0916815203218599</c:v>
                </c:pt>
                <c:pt idx="10918">
                  <c:v>1.09178151862912</c:v>
                </c:pt>
                <c:pt idx="10919">
                  <c:v>1.09188151693637</c:v>
                </c:pt>
                <c:pt idx="10920">
                  <c:v>1.0919815152436301</c:v>
                </c:pt>
                <c:pt idx="10921">
                  <c:v>1.0920815135508899</c:v>
                </c:pt>
                <c:pt idx="10922">
                  <c:v>1.0921815118581399</c:v>
                </c:pt>
                <c:pt idx="10923">
                  <c:v>1.0922815101654</c:v>
                </c:pt>
                <c:pt idx="10924">
                  <c:v>1.09238150847266</c:v>
                </c:pt>
                <c:pt idx="10925">
                  <c:v>1.0924815067799101</c:v>
                </c:pt>
                <c:pt idx="10926">
                  <c:v>1.0925815050871699</c:v>
                </c:pt>
                <c:pt idx="10927">
                  <c:v>1.0926815033944299</c:v>
                </c:pt>
                <c:pt idx="10928">
                  <c:v>1.09278150170168</c:v>
                </c:pt>
                <c:pt idx="10929">
                  <c:v>1.09288150000894</c:v>
                </c:pt>
                <c:pt idx="10930">
                  <c:v>1.0929814983162001</c:v>
                </c:pt>
                <c:pt idx="10931">
                  <c:v>1.0930814966234501</c:v>
                </c:pt>
                <c:pt idx="10932">
                  <c:v>1.0931814949307099</c:v>
                </c:pt>
                <c:pt idx="10933">
                  <c:v>1.09328149323797</c:v>
                </c:pt>
                <c:pt idx="10934">
                  <c:v>1.09338149154522</c:v>
                </c:pt>
                <c:pt idx="10935">
                  <c:v>1.0934814898524801</c:v>
                </c:pt>
                <c:pt idx="10936">
                  <c:v>1.0935814881597401</c:v>
                </c:pt>
                <c:pt idx="10937">
                  <c:v>1.0936814864669899</c:v>
                </c:pt>
                <c:pt idx="10938">
                  <c:v>1.09378148477425</c:v>
                </c:pt>
                <c:pt idx="10939">
                  <c:v>1.09388148308151</c:v>
                </c:pt>
                <c:pt idx="10940">
                  <c:v>1.0939814813887601</c:v>
                </c:pt>
                <c:pt idx="10941">
                  <c:v>1.0940814796960201</c:v>
                </c:pt>
                <c:pt idx="10942">
                  <c:v>1.0941814780032799</c:v>
                </c:pt>
                <c:pt idx="10943">
                  <c:v>1.09428147631053</c:v>
                </c:pt>
                <c:pt idx="10944">
                  <c:v>1.09438147461779</c:v>
                </c:pt>
                <c:pt idx="10945">
                  <c:v>1.09448147292505</c:v>
                </c:pt>
                <c:pt idx="10946">
                  <c:v>1.0945814712323101</c:v>
                </c:pt>
                <c:pt idx="10947">
                  <c:v>1.0946814695395599</c:v>
                </c:pt>
                <c:pt idx="10948">
                  <c:v>1.09478146784682</c:v>
                </c:pt>
                <c:pt idx="10949">
                  <c:v>1.09488146615408</c:v>
                </c:pt>
                <c:pt idx="10950">
                  <c:v>1.09498146446133</c:v>
                </c:pt>
                <c:pt idx="10951">
                  <c:v>1.0950814627685901</c:v>
                </c:pt>
                <c:pt idx="10952">
                  <c:v>1.0951814610758499</c:v>
                </c:pt>
                <c:pt idx="10953">
                  <c:v>1.0952814593831</c:v>
                </c:pt>
                <c:pt idx="10954">
                  <c:v>1.09538145769036</c:v>
                </c:pt>
                <c:pt idx="10955">
                  <c:v>1.09548145599762</c:v>
                </c:pt>
                <c:pt idx="10956">
                  <c:v>1.0955814543048701</c:v>
                </c:pt>
                <c:pt idx="10957">
                  <c:v>1.0956814526121299</c:v>
                </c:pt>
                <c:pt idx="10958">
                  <c:v>1.0957814509193899</c:v>
                </c:pt>
                <c:pt idx="10959">
                  <c:v>1.09588144922664</c:v>
                </c:pt>
                <c:pt idx="10960">
                  <c:v>1.0959814475339</c:v>
                </c:pt>
                <c:pt idx="10961">
                  <c:v>1.0960814458411601</c:v>
                </c:pt>
                <c:pt idx="10962">
                  <c:v>1.0961814441484099</c:v>
                </c:pt>
                <c:pt idx="10963">
                  <c:v>1.0962814424556699</c:v>
                </c:pt>
                <c:pt idx="10964">
                  <c:v>1.09638144076293</c:v>
                </c:pt>
                <c:pt idx="10965">
                  <c:v>1.09648143907018</c:v>
                </c:pt>
                <c:pt idx="10966">
                  <c:v>1.0965814373774401</c:v>
                </c:pt>
                <c:pt idx="10967">
                  <c:v>1.0966814356846999</c:v>
                </c:pt>
                <c:pt idx="10968">
                  <c:v>1.0967814339919499</c:v>
                </c:pt>
                <c:pt idx="10969">
                  <c:v>1.09688143229921</c:v>
                </c:pt>
                <c:pt idx="10970">
                  <c:v>1.09698143060647</c:v>
                </c:pt>
                <c:pt idx="10971">
                  <c:v>1.0970814289137201</c:v>
                </c:pt>
                <c:pt idx="10972">
                  <c:v>1.0971814272209801</c:v>
                </c:pt>
                <c:pt idx="10973">
                  <c:v>1.0972814255282399</c:v>
                </c:pt>
                <c:pt idx="10974">
                  <c:v>1.09738142383549</c:v>
                </c:pt>
                <c:pt idx="10975">
                  <c:v>1.09748142214275</c:v>
                </c:pt>
                <c:pt idx="10976">
                  <c:v>1.0975814204500101</c:v>
                </c:pt>
                <c:pt idx="10977">
                  <c:v>1.0976814187572601</c:v>
                </c:pt>
                <c:pt idx="10978">
                  <c:v>1.0977814170645199</c:v>
                </c:pt>
                <c:pt idx="10979">
                  <c:v>1.09788141537178</c:v>
                </c:pt>
                <c:pt idx="10980">
                  <c:v>1.09798141367903</c:v>
                </c:pt>
                <c:pt idx="10981">
                  <c:v>1.0980814119862901</c:v>
                </c:pt>
                <c:pt idx="10982">
                  <c:v>1.0981814102935501</c:v>
                </c:pt>
                <c:pt idx="10983">
                  <c:v>1.0982814086007999</c:v>
                </c:pt>
                <c:pt idx="10984">
                  <c:v>1.09838140690806</c:v>
                </c:pt>
                <c:pt idx="10985">
                  <c:v>1.09848140521532</c:v>
                </c:pt>
                <c:pt idx="10986">
                  <c:v>1.0985814035225701</c:v>
                </c:pt>
                <c:pt idx="10987">
                  <c:v>1.0986814018298301</c:v>
                </c:pt>
                <c:pt idx="10988">
                  <c:v>1.0987814001370899</c:v>
                </c:pt>
                <c:pt idx="10989">
                  <c:v>1.09888139844435</c:v>
                </c:pt>
                <c:pt idx="10990">
                  <c:v>1.0989813967516</c:v>
                </c:pt>
                <c:pt idx="10991">
                  <c:v>1.09908139505886</c:v>
                </c:pt>
                <c:pt idx="10992">
                  <c:v>1.0991813933661201</c:v>
                </c:pt>
                <c:pt idx="10993">
                  <c:v>1.0992813916733699</c:v>
                </c:pt>
                <c:pt idx="10994">
                  <c:v>1.09938138998063</c:v>
                </c:pt>
                <c:pt idx="10995">
                  <c:v>1.09948138828789</c:v>
                </c:pt>
                <c:pt idx="10996">
                  <c:v>1.09958138659514</c:v>
                </c:pt>
                <c:pt idx="10997">
                  <c:v>1.0996813849024001</c:v>
                </c:pt>
                <c:pt idx="10998">
                  <c:v>1.0997813832096599</c:v>
                </c:pt>
                <c:pt idx="10999">
                  <c:v>1.09988138151691</c:v>
                </c:pt>
                <c:pt idx="11000">
                  <c:v>1.09998137982417</c:v>
                </c:pt>
                <c:pt idx="11001">
                  <c:v>1.10008137813143</c:v>
                </c:pt>
                <c:pt idx="11002">
                  <c:v>1.1001813764386801</c:v>
                </c:pt>
                <c:pt idx="11003">
                  <c:v>1.1002813747459399</c:v>
                </c:pt>
                <c:pt idx="11004">
                  <c:v>1.1003813730531999</c:v>
                </c:pt>
                <c:pt idx="11005">
                  <c:v>1.10048137136045</c:v>
                </c:pt>
                <c:pt idx="11006">
                  <c:v>1.10058136966771</c:v>
                </c:pt>
                <c:pt idx="11007">
                  <c:v>1.1006813679749701</c:v>
                </c:pt>
                <c:pt idx="11008">
                  <c:v>1.1007813662822199</c:v>
                </c:pt>
                <c:pt idx="11009">
                  <c:v>1.1008813645894799</c:v>
                </c:pt>
                <c:pt idx="11010">
                  <c:v>1.10098136289674</c:v>
                </c:pt>
                <c:pt idx="11011">
                  <c:v>1.10108136120399</c:v>
                </c:pt>
                <c:pt idx="11012">
                  <c:v>1.1011813595112501</c:v>
                </c:pt>
                <c:pt idx="11013">
                  <c:v>1.1012813578185101</c:v>
                </c:pt>
                <c:pt idx="11014">
                  <c:v>1.1013813561257599</c:v>
                </c:pt>
                <c:pt idx="11015">
                  <c:v>1.10148135443302</c:v>
                </c:pt>
                <c:pt idx="11016">
                  <c:v>1.10158135274028</c:v>
                </c:pt>
                <c:pt idx="11017">
                  <c:v>1.1016813510475301</c:v>
                </c:pt>
                <c:pt idx="11018">
                  <c:v>1.1017813493547901</c:v>
                </c:pt>
                <c:pt idx="11019">
                  <c:v>1.1018813476620499</c:v>
                </c:pt>
                <c:pt idx="11020">
                  <c:v>1.1019813459693</c:v>
                </c:pt>
                <c:pt idx="11021">
                  <c:v>1.10208134427656</c:v>
                </c:pt>
                <c:pt idx="11022">
                  <c:v>1.1021813425838201</c:v>
                </c:pt>
                <c:pt idx="11023">
                  <c:v>1.1022813408910701</c:v>
                </c:pt>
                <c:pt idx="11024">
                  <c:v>1.1023813391983299</c:v>
                </c:pt>
                <c:pt idx="11025">
                  <c:v>1.10248133750559</c:v>
                </c:pt>
                <c:pt idx="11026">
                  <c:v>1.10258133581284</c:v>
                </c:pt>
                <c:pt idx="11027">
                  <c:v>1.1026813341201001</c:v>
                </c:pt>
                <c:pt idx="11028">
                  <c:v>1.1027813324273601</c:v>
                </c:pt>
                <c:pt idx="11029">
                  <c:v>1.1028813307346099</c:v>
                </c:pt>
                <c:pt idx="11030">
                  <c:v>1.10298132904187</c:v>
                </c:pt>
                <c:pt idx="11031">
                  <c:v>1.10308132734913</c:v>
                </c:pt>
                <c:pt idx="11032">
                  <c:v>1.10318132565639</c:v>
                </c:pt>
                <c:pt idx="11033">
                  <c:v>1.1032813239636401</c:v>
                </c:pt>
                <c:pt idx="11034">
                  <c:v>1.1033813222708999</c:v>
                </c:pt>
                <c:pt idx="11035">
                  <c:v>1.10348132057816</c:v>
                </c:pt>
                <c:pt idx="11036">
                  <c:v>1.10358131888541</c:v>
                </c:pt>
                <c:pt idx="11037">
                  <c:v>1.10368131719267</c:v>
                </c:pt>
                <c:pt idx="11038">
                  <c:v>1.1037813154999301</c:v>
                </c:pt>
                <c:pt idx="11039">
                  <c:v>1.1038813138071799</c:v>
                </c:pt>
                <c:pt idx="11040">
                  <c:v>1.1039813121144399</c:v>
                </c:pt>
                <c:pt idx="11041">
                  <c:v>1.1040813104217</c:v>
                </c:pt>
                <c:pt idx="11042">
                  <c:v>1.10418130872895</c:v>
                </c:pt>
                <c:pt idx="11043">
                  <c:v>1.1042813070362101</c:v>
                </c:pt>
                <c:pt idx="11044">
                  <c:v>1.1043813053434699</c:v>
                </c:pt>
                <c:pt idx="11045">
                  <c:v>1.1044813036507199</c:v>
                </c:pt>
                <c:pt idx="11046">
                  <c:v>1.10458130195798</c:v>
                </c:pt>
                <c:pt idx="11047">
                  <c:v>1.10468130026524</c:v>
                </c:pt>
                <c:pt idx="11048">
                  <c:v>1.1047812985724901</c:v>
                </c:pt>
                <c:pt idx="11049">
                  <c:v>1.1048812968797499</c:v>
                </c:pt>
                <c:pt idx="11050">
                  <c:v>1.1049812951870099</c:v>
                </c:pt>
                <c:pt idx="11051">
                  <c:v>1.10508129349426</c:v>
                </c:pt>
                <c:pt idx="11052">
                  <c:v>1.10518129180152</c:v>
                </c:pt>
                <c:pt idx="11053">
                  <c:v>1.1052812901087801</c:v>
                </c:pt>
                <c:pt idx="11054">
                  <c:v>1.1053812884160299</c:v>
                </c:pt>
                <c:pt idx="11055">
                  <c:v>1.1054812867232899</c:v>
                </c:pt>
                <c:pt idx="11056">
                  <c:v>1.10558128503055</c:v>
                </c:pt>
                <c:pt idx="11057">
                  <c:v>1.1056812833378</c:v>
                </c:pt>
                <c:pt idx="11058">
                  <c:v>1.1057812816450601</c:v>
                </c:pt>
                <c:pt idx="11059">
                  <c:v>1.1058812799523201</c:v>
                </c:pt>
                <c:pt idx="11060">
                  <c:v>1.1059812782595699</c:v>
                </c:pt>
                <c:pt idx="11061">
                  <c:v>1.10608127656683</c:v>
                </c:pt>
                <c:pt idx="11062">
                  <c:v>1.10618127487409</c:v>
                </c:pt>
                <c:pt idx="11063">
                  <c:v>1.1062812731813401</c:v>
                </c:pt>
                <c:pt idx="11064">
                  <c:v>1.1063812714886001</c:v>
                </c:pt>
                <c:pt idx="11065">
                  <c:v>1.1064812697958599</c:v>
                </c:pt>
                <c:pt idx="11066">
                  <c:v>1.10658126810311</c:v>
                </c:pt>
                <c:pt idx="11067">
                  <c:v>1.10668126641037</c:v>
                </c:pt>
                <c:pt idx="11068">
                  <c:v>1.1067812647176301</c:v>
                </c:pt>
                <c:pt idx="11069">
                  <c:v>1.1068812630248801</c:v>
                </c:pt>
                <c:pt idx="11070">
                  <c:v>1.1069812613321399</c:v>
                </c:pt>
                <c:pt idx="11071">
                  <c:v>1.1070812596394</c:v>
                </c:pt>
                <c:pt idx="11072">
                  <c:v>1.10718125794665</c:v>
                </c:pt>
                <c:pt idx="11073">
                  <c:v>1.1072812562539101</c:v>
                </c:pt>
                <c:pt idx="11074">
                  <c:v>1.1073812545611701</c:v>
                </c:pt>
                <c:pt idx="11075">
                  <c:v>1.1074812528684299</c:v>
                </c:pt>
                <c:pt idx="11076">
                  <c:v>1.10758125117568</c:v>
                </c:pt>
                <c:pt idx="11077">
                  <c:v>1.10768124948294</c:v>
                </c:pt>
                <c:pt idx="11078">
                  <c:v>1.1077812477902</c:v>
                </c:pt>
                <c:pt idx="11079">
                  <c:v>1.1078812460974501</c:v>
                </c:pt>
                <c:pt idx="11080">
                  <c:v>1.1079812444047099</c:v>
                </c:pt>
                <c:pt idx="11081">
                  <c:v>1.1080812427119699</c:v>
                </c:pt>
                <c:pt idx="11082">
                  <c:v>1.10818124101922</c:v>
                </c:pt>
                <c:pt idx="11083">
                  <c:v>1.10828123932648</c:v>
                </c:pt>
                <c:pt idx="11084">
                  <c:v>1.1083812376337401</c:v>
                </c:pt>
                <c:pt idx="11085">
                  <c:v>1.1084812359409899</c:v>
                </c:pt>
                <c:pt idx="11086">
                  <c:v>1.1085812342482499</c:v>
                </c:pt>
                <c:pt idx="11087">
                  <c:v>1.10868123255551</c:v>
                </c:pt>
                <c:pt idx="11088">
                  <c:v>1.10878123086276</c:v>
                </c:pt>
                <c:pt idx="11089">
                  <c:v>1.1088812291700201</c:v>
                </c:pt>
                <c:pt idx="11090">
                  <c:v>1.1089812274772799</c:v>
                </c:pt>
                <c:pt idx="11091">
                  <c:v>1.1090812257845299</c:v>
                </c:pt>
                <c:pt idx="11092">
                  <c:v>1.10918122409179</c:v>
                </c:pt>
                <c:pt idx="11093">
                  <c:v>1.10928122239905</c:v>
                </c:pt>
                <c:pt idx="11094">
                  <c:v>1.1093812207063001</c:v>
                </c:pt>
                <c:pt idx="11095">
                  <c:v>1.1094812190135599</c:v>
                </c:pt>
                <c:pt idx="11096">
                  <c:v>1.1095812173208199</c:v>
                </c:pt>
                <c:pt idx="11097">
                  <c:v>1.10968121562807</c:v>
                </c:pt>
                <c:pt idx="11098">
                  <c:v>1.10978121393533</c:v>
                </c:pt>
                <c:pt idx="11099">
                  <c:v>1.1098812122425901</c:v>
                </c:pt>
                <c:pt idx="11100">
                  <c:v>1.1099812105498399</c:v>
                </c:pt>
                <c:pt idx="11101">
                  <c:v>1.1100812088570999</c:v>
                </c:pt>
                <c:pt idx="11102">
                  <c:v>1.11018120716436</c:v>
                </c:pt>
                <c:pt idx="11103">
                  <c:v>1.11028120547161</c:v>
                </c:pt>
                <c:pt idx="11104">
                  <c:v>1.1103812037788701</c:v>
                </c:pt>
                <c:pt idx="11105">
                  <c:v>1.1104812020861301</c:v>
                </c:pt>
                <c:pt idx="11106">
                  <c:v>1.1105812003933799</c:v>
                </c:pt>
                <c:pt idx="11107">
                  <c:v>1.11068119870064</c:v>
                </c:pt>
                <c:pt idx="11108">
                  <c:v>1.1107811970079</c:v>
                </c:pt>
                <c:pt idx="11109">
                  <c:v>1.1108811953151501</c:v>
                </c:pt>
                <c:pt idx="11110">
                  <c:v>1.1109811936224101</c:v>
                </c:pt>
                <c:pt idx="11111">
                  <c:v>1.1110811919296699</c:v>
                </c:pt>
                <c:pt idx="11112">
                  <c:v>1.11118119023692</c:v>
                </c:pt>
                <c:pt idx="11113">
                  <c:v>1.11128118854418</c:v>
                </c:pt>
                <c:pt idx="11114">
                  <c:v>1.1113811868514401</c:v>
                </c:pt>
                <c:pt idx="11115">
                  <c:v>1.1114811851586901</c:v>
                </c:pt>
                <c:pt idx="11116">
                  <c:v>1.1115811834659499</c:v>
                </c:pt>
                <c:pt idx="11117">
                  <c:v>1.11168118177321</c:v>
                </c:pt>
                <c:pt idx="11118">
                  <c:v>1.11178118008046</c:v>
                </c:pt>
                <c:pt idx="11119">
                  <c:v>1.11188117838772</c:v>
                </c:pt>
                <c:pt idx="11120">
                  <c:v>1.1119811766949801</c:v>
                </c:pt>
                <c:pt idx="11121">
                  <c:v>1.1120811750022399</c:v>
                </c:pt>
                <c:pt idx="11122">
                  <c:v>1.11218117330949</c:v>
                </c:pt>
                <c:pt idx="11123">
                  <c:v>1.11228117161675</c:v>
                </c:pt>
                <c:pt idx="11124">
                  <c:v>1.11238116992401</c:v>
                </c:pt>
                <c:pt idx="11125">
                  <c:v>1.1124811682312601</c:v>
                </c:pt>
                <c:pt idx="11126">
                  <c:v>1.1125811665385199</c:v>
                </c:pt>
                <c:pt idx="11127">
                  <c:v>1.1126811648457799</c:v>
                </c:pt>
                <c:pt idx="11128">
                  <c:v>1.11278116315303</c:v>
                </c:pt>
                <c:pt idx="11129">
                  <c:v>1.11288116146029</c:v>
                </c:pt>
                <c:pt idx="11130">
                  <c:v>1.1129811597675501</c:v>
                </c:pt>
                <c:pt idx="11131">
                  <c:v>1.1130811580747999</c:v>
                </c:pt>
                <c:pt idx="11132">
                  <c:v>1.1131811563820599</c:v>
                </c:pt>
                <c:pt idx="11133">
                  <c:v>1.11328115468932</c:v>
                </c:pt>
                <c:pt idx="11134">
                  <c:v>1.11338115299657</c:v>
                </c:pt>
                <c:pt idx="11135">
                  <c:v>1.1134811513038301</c:v>
                </c:pt>
                <c:pt idx="11136">
                  <c:v>1.1135811496110899</c:v>
                </c:pt>
                <c:pt idx="11137">
                  <c:v>1.1136811479183399</c:v>
                </c:pt>
                <c:pt idx="11138">
                  <c:v>1.1137811462256</c:v>
                </c:pt>
                <c:pt idx="11139">
                  <c:v>1.11388114453286</c:v>
                </c:pt>
                <c:pt idx="11140">
                  <c:v>1.1139811428401101</c:v>
                </c:pt>
                <c:pt idx="11141">
                  <c:v>1.1140811411473699</c:v>
                </c:pt>
                <c:pt idx="11142">
                  <c:v>1.1141811394546299</c:v>
                </c:pt>
                <c:pt idx="11143">
                  <c:v>1.11428113776188</c:v>
                </c:pt>
                <c:pt idx="11144">
                  <c:v>1.11438113606914</c:v>
                </c:pt>
                <c:pt idx="11145">
                  <c:v>1.1144811343764001</c:v>
                </c:pt>
                <c:pt idx="11146">
                  <c:v>1.1145811326836501</c:v>
                </c:pt>
                <c:pt idx="11147">
                  <c:v>1.1146811309909099</c:v>
                </c:pt>
                <c:pt idx="11148">
                  <c:v>1.11478112929817</c:v>
                </c:pt>
                <c:pt idx="11149">
                  <c:v>1.11488112760542</c:v>
                </c:pt>
                <c:pt idx="11150">
                  <c:v>1.1149811259126801</c:v>
                </c:pt>
                <c:pt idx="11151">
                  <c:v>1.1150811242199401</c:v>
                </c:pt>
                <c:pt idx="11152">
                  <c:v>1.1151811225271899</c:v>
                </c:pt>
                <c:pt idx="11153">
                  <c:v>1.11528112083445</c:v>
                </c:pt>
                <c:pt idx="11154">
                  <c:v>1.11538111914171</c:v>
                </c:pt>
                <c:pt idx="11155">
                  <c:v>1.1154811174489601</c:v>
                </c:pt>
                <c:pt idx="11156">
                  <c:v>1.1155811157562201</c:v>
                </c:pt>
                <c:pt idx="11157">
                  <c:v>1.1156811140634799</c:v>
                </c:pt>
                <c:pt idx="11158">
                  <c:v>1.11578111237073</c:v>
                </c:pt>
                <c:pt idx="11159">
                  <c:v>1.11588111067799</c:v>
                </c:pt>
                <c:pt idx="11160">
                  <c:v>1.11598110898525</c:v>
                </c:pt>
                <c:pt idx="11161">
                  <c:v>1.1160811072925001</c:v>
                </c:pt>
                <c:pt idx="11162">
                  <c:v>1.1161811055997599</c:v>
                </c:pt>
                <c:pt idx="11163">
                  <c:v>1.11628110390702</c:v>
                </c:pt>
                <c:pt idx="11164">
                  <c:v>1.11638110221428</c:v>
                </c:pt>
                <c:pt idx="11165">
                  <c:v>1.11648110052153</c:v>
                </c:pt>
                <c:pt idx="11166">
                  <c:v>1.1165810988287901</c:v>
                </c:pt>
                <c:pt idx="11167">
                  <c:v>1.1166810971360499</c:v>
                </c:pt>
                <c:pt idx="11168">
                  <c:v>1.1167810954433</c:v>
                </c:pt>
                <c:pt idx="11169">
                  <c:v>1.11688109375056</c:v>
                </c:pt>
                <c:pt idx="11170">
                  <c:v>1.11698109205782</c:v>
                </c:pt>
                <c:pt idx="11171">
                  <c:v>1.1170810903650701</c:v>
                </c:pt>
                <c:pt idx="11172">
                  <c:v>1.1171810886723299</c:v>
                </c:pt>
                <c:pt idx="11173">
                  <c:v>1.1172810869795899</c:v>
                </c:pt>
                <c:pt idx="11174">
                  <c:v>1.11738108528684</c:v>
                </c:pt>
                <c:pt idx="11175">
                  <c:v>1.1174810835941</c:v>
                </c:pt>
                <c:pt idx="11176">
                  <c:v>1.1175810819013601</c:v>
                </c:pt>
                <c:pt idx="11177">
                  <c:v>1.1176810802086099</c:v>
                </c:pt>
                <c:pt idx="11178">
                  <c:v>1.1177810785158699</c:v>
                </c:pt>
                <c:pt idx="11179">
                  <c:v>1.11788107682313</c:v>
                </c:pt>
                <c:pt idx="11180">
                  <c:v>1.11798107513038</c:v>
                </c:pt>
                <c:pt idx="11181">
                  <c:v>1.1180810734376401</c:v>
                </c:pt>
                <c:pt idx="11182">
                  <c:v>1.1181810717448999</c:v>
                </c:pt>
                <c:pt idx="11183">
                  <c:v>1.1182810700521499</c:v>
                </c:pt>
                <c:pt idx="11184">
                  <c:v>1.11838106835941</c:v>
                </c:pt>
                <c:pt idx="11185">
                  <c:v>1.11848106666667</c:v>
                </c:pt>
                <c:pt idx="11186">
                  <c:v>1.1185810649739201</c:v>
                </c:pt>
                <c:pt idx="11187">
                  <c:v>1.1186810632811801</c:v>
                </c:pt>
                <c:pt idx="11188">
                  <c:v>1.1187810615884399</c:v>
                </c:pt>
                <c:pt idx="11189">
                  <c:v>1.11888105989569</c:v>
                </c:pt>
                <c:pt idx="11190">
                  <c:v>1.11898105820295</c:v>
                </c:pt>
                <c:pt idx="11191">
                  <c:v>1.1190810565102101</c:v>
                </c:pt>
                <c:pt idx="11192">
                  <c:v>1.1191810548174601</c:v>
                </c:pt>
                <c:pt idx="11193">
                  <c:v>1.1192810531247199</c:v>
                </c:pt>
                <c:pt idx="11194">
                  <c:v>1.11938105143198</c:v>
                </c:pt>
                <c:pt idx="11195">
                  <c:v>1.11948104973923</c:v>
                </c:pt>
                <c:pt idx="11196">
                  <c:v>1.1195810480464901</c:v>
                </c:pt>
                <c:pt idx="11197">
                  <c:v>1.1196810463537501</c:v>
                </c:pt>
                <c:pt idx="11198">
                  <c:v>1.1197810446609999</c:v>
                </c:pt>
                <c:pt idx="11199">
                  <c:v>1.11988104296826</c:v>
                </c:pt>
                <c:pt idx="11200">
                  <c:v>1.11998104127552</c:v>
                </c:pt>
                <c:pt idx="11201">
                  <c:v>1.1200810395827701</c:v>
                </c:pt>
                <c:pt idx="11202">
                  <c:v>1.1201810378900301</c:v>
                </c:pt>
                <c:pt idx="11203">
                  <c:v>1.1202810361972899</c:v>
                </c:pt>
                <c:pt idx="11204">
                  <c:v>1.12038103450454</c:v>
                </c:pt>
                <c:pt idx="11205">
                  <c:v>1.1204810328118</c:v>
                </c:pt>
                <c:pt idx="11206">
                  <c:v>1.12058103111906</c:v>
                </c:pt>
                <c:pt idx="11207">
                  <c:v>1.1206810294263201</c:v>
                </c:pt>
                <c:pt idx="11208">
                  <c:v>1.1207810277335699</c:v>
                </c:pt>
                <c:pt idx="11209">
                  <c:v>1.12088102604083</c:v>
                </c:pt>
                <c:pt idx="11210">
                  <c:v>1.12098102434809</c:v>
                </c:pt>
                <c:pt idx="11211">
                  <c:v>1.12108102265534</c:v>
                </c:pt>
                <c:pt idx="11212">
                  <c:v>1.1211810209626001</c:v>
                </c:pt>
                <c:pt idx="11213">
                  <c:v>1.1212810192698599</c:v>
                </c:pt>
                <c:pt idx="11214">
                  <c:v>1.12138101757711</c:v>
                </c:pt>
                <c:pt idx="11215">
                  <c:v>1.12148101588437</c:v>
                </c:pt>
                <c:pt idx="11216">
                  <c:v>1.12158101419163</c:v>
                </c:pt>
                <c:pt idx="11217">
                  <c:v>1.1216810124988801</c:v>
                </c:pt>
                <c:pt idx="11218">
                  <c:v>1.1217810108061399</c:v>
                </c:pt>
                <c:pt idx="11219">
                  <c:v>1.1218810091133999</c:v>
                </c:pt>
                <c:pt idx="11220">
                  <c:v>1.12198100742065</c:v>
                </c:pt>
                <c:pt idx="11221">
                  <c:v>1.12208100572791</c:v>
                </c:pt>
                <c:pt idx="11222">
                  <c:v>1.1221810040351701</c:v>
                </c:pt>
                <c:pt idx="11223">
                  <c:v>1.1222810023424199</c:v>
                </c:pt>
                <c:pt idx="11224">
                  <c:v>1.1223810006496799</c:v>
                </c:pt>
                <c:pt idx="11225">
                  <c:v>1.12248099895694</c:v>
                </c:pt>
                <c:pt idx="11226">
                  <c:v>1.12258099726419</c:v>
                </c:pt>
                <c:pt idx="11227">
                  <c:v>1.1226809955714501</c:v>
                </c:pt>
                <c:pt idx="11228">
                  <c:v>1.1227809938787101</c:v>
                </c:pt>
                <c:pt idx="11229">
                  <c:v>1.1228809921859599</c:v>
                </c:pt>
                <c:pt idx="11230">
                  <c:v>1.12298099049322</c:v>
                </c:pt>
                <c:pt idx="11231">
                  <c:v>1.12308098880048</c:v>
                </c:pt>
                <c:pt idx="11232">
                  <c:v>1.1231809871077301</c:v>
                </c:pt>
                <c:pt idx="11233">
                  <c:v>1.1232809854149901</c:v>
                </c:pt>
                <c:pt idx="11234">
                  <c:v>1.1233809837222499</c:v>
                </c:pt>
                <c:pt idx="11235">
                  <c:v>1.1234809820295</c:v>
                </c:pt>
                <c:pt idx="11236">
                  <c:v>1.12358098033676</c:v>
                </c:pt>
                <c:pt idx="11237">
                  <c:v>1.1236809786440201</c:v>
                </c:pt>
                <c:pt idx="11238">
                  <c:v>1.1237809769512701</c:v>
                </c:pt>
                <c:pt idx="11239">
                  <c:v>1.1238809752585299</c:v>
                </c:pt>
                <c:pt idx="11240">
                  <c:v>1.12398097356579</c:v>
                </c:pt>
                <c:pt idx="11241">
                  <c:v>1.12408097187304</c:v>
                </c:pt>
                <c:pt idx="11242">
                  <c:v>1.1241809701803001</c:v>
                </c:pt>
                <c:pt idx="11243">
                  <c:v>1.1242809684875601</c:v>
                </c:pt>
                <c:pt idx="11244">
                  <c:v>1.1243809667948099</c:v>
                </c:pt>
                <c:pt idx="11245">
                  <c:v>1.12448096510207</c:v>
                </c:pt>
                <c:pt idx="11246">
                  <c:v>1.12458096340933</c:v>
                </c:pt>
                <c:pt idx="11247">
                  <c:v>1.1246809617165801</c:v>
                </c:pt>
                <c:pt idx="11248">
                  <c:v>1.1247809600238401</c:v>
                </c:pt>
                <c:pt idx="11249">
                  <c:v>1.1248809583310999</c:v>
                </c:pt>
                <c:pt idx="11250">
                  <c:v>1.12498095663836</c:v>
                </c:pt>
                <c:pt idx="11251">
                  <c:v>1.12508095494561</c:v>
                </c:pt>
                <c:pt idx="11252">
                  <c:v>1.12518095325287</c:v>
                </c:pt>
                <c:pt idx="11253">
                  <c:v>1.1252809515601301</c:v>
                </c:pt>
                <c:pt idx="11254">
                  <c:v>1.1253809498673799</c:v>
                </c:pt>
                <c:pt idx="11255">
                  <c:v>1.12548094817464</c:v>
                </c:pt>
                <c:pt idx="11256">
                  <c:v>1.1255809464819</c:v>
                </c:pt>
                <c:pt idx="11257">
                  <c:v>1.12568094478915</c:v>
                </c:pt>
                <c:pt idx="11258">
                  <c:v>1.1257809430964101</c:v>
                </c:pt>
                <c:pt idx="11259">
                  <c:v>1.1258809414036699</c:v>
                </c:pt>
                <c:pt idx="11260">
                  <c:v>1.1259809397109199</c:v>
                </c:pt>
                <c:pt idx="11261">
                  <c:v>1.12608093801818</c:v>
                </c:pt>
                <c:pt idx="11262">
                  <c:v>1.12618093632544</c:v>
                </c:pt>
                <c:pt idx="11263">
                  <c:v>1.1262809346326901</c:v>
                </c:pt>
                <c:pt idx="11264">
                  <c:v>1.1263809329399499</c:v>
                </c:pt>
                <c:pt idx="11265">
                  <c:v>1.1264809312472099</c:v>
                </c:pt>
                <c:pt idx="11266">
                  <c:v>1.12658092955446</c:v>
                </c:pt>
                <c:pt idx="11267">
                  <c:v>1.12668092786172</c:v>
                </c:pt>
                <c:pt idx="11268">
                  <c:v>1.1267809261689801</c:v>
                </c:pt>
                <c:pt idx="11269">
                  <c:v>1.1268809244762299</c:v>
                </c:pt>
                <c:pt idx="11270">
                  <c:v>1.1269809227834899</c:v>
                </c:pt>
                <c:pt idx="11271">
                  <c:v>1.12708092109075</c:v>
                </c:pt>
                <c:pt idx="11272">
                  <c:v>1.127180919398</c:v>
                </c:pt>
                <c:pt idx="11273">
                  <c:v>1.1272809177052601</c:v>
                </c:pt>
                <c:pt idx="11274">
                  <c:v>1.1273809160125201</c:v>
                </c:pt>
                <c:pt idx="11275">
                  <c:v>1.1274809143197699</c:v>
                </c:pt>
                <c:pt idx="11276">
                  <c:v>1.12758091262703</c:v>
                </c:pt>
                <c:pt idx="11277">
                  <c:v>1.12768091093429</c:v>
                </c:pt>
                <c:pt idx="11278">
                  <c:v>1.1277809092415401</c:v>
                </c:pt>
                <c:pt idx="11279">
                  <c:v>1.1278809075488001</c:v>
                </c:pt>
                <c:pt idx="11280">
                  <c:v>1.1279809058560599</c:v>
                </c:pt>
                <c:pt idx="11281">
                  <c:v>1.12808090416331</c:v>
                </c:pt>
                <c:pt idx="11282">
                  <c:v>1.12818090247057</c:v>
                </c:pt>
                <c:pt idx="11283">
                  <c:v>1.1282809007778301</c:v>
                </c:pt>
                <c:pt idx="11284">
                  <c:v>1.1283808990850801</c:v>
                </c:pt>
                <c:pt idx="11285">
                  <c:v>1.1284808973923399</c:v>
                </c:pt>
                <c:pt idx="11286">
                  <c:v>1.1285808956996</c:v>
                </c:pt>
                <c:pt idx="11287">
                  <c:v>1.12868089400685</c:v>
                </c:pt>
                <c:pt idx="11288">
                  <c:v>1.1287808923141101</c:v>
                </c:pt>
                <c:pt idx="11289">
                  <c:v>1.1288808906213701</c:v>
                </c:pt>
                <c:pt idx="11290">
                  <c:v>1.1289808889286199</c:v>
                </c:pt>
                <c:pt idx="11291">
                  <c:v>1.12908088723588</c:v>
                </c:pt>
                <c:pt idx="11292">
                  <c:v>1.12918088554314</c:v>
                </c:pt>
                <c:pt idx="11293">
                  <c:v>1.12928088385039</c:v>
                </c:pt>
                <c:pt idx="11294">
                  <c:v>1.1293808821576501</c:v>
                </c:pt>
                <c:pt idx="11295">
                  <c:v>1.1294808804649099</c:v>
                </c:pt>
                <c:pt idx="11296">
                  <c:v>1.1295808787721699</c:v>
                </c:pt>
                <c:pt idx="11297">
                  <c:v>1.12968087707942</c:v>
                </c:pt>
                <c:pt idx="11298">
                  <c:v>1.12978087538668</c:v>
                </c:pt>
                <c:pt idx="11299">
                  <c:v>1.1298808736939401</c:v>
                </c:pt>
                <c:pt idx="11300">
                  <c:v>1.1299808720011899</c:v>
                </c:pt>
                <c:pt idx="11301">
                  <c:v>1.1300808703084499</c:v>
                </c:pt>
                <c:pt idx="11302">
                  <c:v>1.13018086861571</c:v>
                </c:pt>
                <c:pt idx="11303">
                  <c:v>1.13028086692296</c:v>
                </c:pt>
                <c:pt idx="11304">
                  <c:v>1.1303808652302201</c:v>
                </c:pt>
                <c:pt idx="11305">
                  <c:v>1.1304808635374799</c:v>
                </c:pt>
                <c:pt idx="11306">
                  <c:v>1.1305808618447299</c:v>
                </c:pt>
                <c:pt idx="11307">
                  <c:v>1.13068086015199</c:v>
                </c:pt>
                <c:pt idx="11308">
                  <c:v>1.13078085845925</c:v>
                </c:pt>
                <c:pt idx="11309">
                  <c:v>1.1308808567665001</c:v>
                </c:pt>
                <c:pt idx="11310">
                  <c:v>1.1309808550737599</c:v>
                </c:pt>
                <c:pt idx="11311">
                  <c:v>1.1310808533810199</c:v>
                </c:pt>
                <c:pt idx="11312">
                  <c:v>1.13118085168827</c:v>
                </c:pt>
                <c:pt idx="11313">
                  <c:v>1.13128084999553</c:v>
                </c:pt>
                <c:pt idx="11314">
                  <c:v>1.1313808483027901</c:v>
                </c:pt>
                <c:pt idx="11315">
                  <c:v>1.1314808466100399</c:v>
                </c:pt>
                <c:pt idx="11316">
                  <c:v>1.1315808449172999</c:v>
                </c:pt>
                <c:pt idx="11317">
                  <c:v>1.13168084322456</c:v>
                </c:pt>
                <c:pt idx="11318">
                  <c:v>1.13178084153181</c:v>
                </c:pt>
                <c:pt idx="11319">
                  <c:v>1.1318808398390701</c:v>
                </c:pt>
                <c:pt idx="11320">
                  <c:v>1.1319808381463301</c:v>
                </c:pt>
                <c:pt idx="11321">
                  <c:v>1.1320808364535799</c:v>
                </c:pt>
                <c:pt idx="11322">
                  <c:v>1.13218083476084</c:v>
                </c:pt>
                <c:pt idx="11323">
                  <c:v>1.1322808330681</c:v>
                </c:pt>
                <c:pt idx="11324">
                  <c:v>1.1323808313753501</c:v>
                </c:pt>
                <c:pt idx="11325">
                  <c:v>1.1324808296826101</c:v>
                </c:pt>
                <c:pt idx="11326">
                  <c:v>1.1325808279898699</c:v>
                </c:pt>
                <c:pt idx="11327">
                  <c:v>1.13268082629712</c:v>
                </c:pt>
                <c:pt idx="11328">
                  <c:v>1.13278082460438</c:v>
                </c:pt>
                <c:pt idx="11329">
                  <c:v>1.1328808229116401</c:v>
                </c:pt>
                <c:pt idx="11330">
                  <c:v>1.1329808212188901</c:v>
                </c:pt>
                <c:pt idx="11331">
                  <c:v>1.1330808195261499</c:v>
                </c:pt>
                <c:pt idx="11332">
                  <c:v>1.13318081783341</c:v>
                </c:pt>
                <c:pt idx="11333">
                  <c:v>1.13328081614066</c:v>
                </c:pt>
                <c:pt idx="11334">
                  <c:v>1.13338081444792</c:v>
                </c:pt>
                <c:pt idx="11335">
                  <c:v>1.1334808127551801</c:v>
                </c:pt>
                <c:pt idx="11336">
                  <c:v>1.1335808110624299</c:v>
                </c:pt>
                <c:pt idx="11337">
                  <c:v>1.13368080936969</c:v>
                </c:pt>
                <c:pt idx="11338">
                  <c:v>1.13378080767695</c:v>
                </c:pt>
                <c:pt idx="11339">
                  <c:v>1.13388080598421</c:v>
                </c:pt>
                <c:pt idx="11340">
                  <c:v>1.1339808042914601</c:v>
                </c:pt>
                <c:pt idx="11341">
                  <c:v>1.1340808025987199</c:v>
                </c:pt>
                <c:pt idx="11342">
                  <c:v>1.1341808009059799</c:v>
                </c:pt>
                <c:pt idx="11343">
                  <c:v>1.13428079921323</c:v>
                </c:pt>
                <c:pt idx="11344">
                  <c:v>1.13438079752049</c:v>
                </c:pt>
                <c:pt idx="11345">
                  <c:v>1.1344807958277501</c:v>
                </c:pt>
                <c:pt idx="11346">
                  <c:v>1.1345807941349999</c:v>
                </c:pt>
                <c:pt idx="11347">
                  <c:v>1.1346807924422599</c:v>
                </c:pt>
                <c:pt idx="11348">
                  <c:v>1.13478079074952</c:v>
                </c:pt>
                <c:pt idx="11349">
                  <c:v>1.13488078905677</c:v>
                </c:pt>
                <c:pt idx="11350">
                  <c:v>1.1349807873640301</c:v>
                </c:pt>
                <c:pt idx="11351">
                  <c:v>1.1350807856712899</c:v>
                </c:pt>
                <c:pt idx="11352">
                  <c:v>1.1351807839785399</c:v>
                </c:pt>
                <c:pt idx="11353">
                  <c:v>1.1352807822858</c:v>
                </c:pt>
                <c:pt idx="11354">
                  <c:v>1.13538078059306</c:v>
                </c:pt>
                <c:pt idx="11355">
                  <c:v>1.1354807789003101</c:v>
                </c:pt>
                <c:pt idx="11356">
                  <c:v>1.1355807772075699</c:v>
                </c:pt>
                <c:pt idx="11357">
                  <c:v>1.1356807755148299</c:v>
                </c:pt>
                <c:pt idx="11358">
                  <c:v>1.13578077382208</c:v>
                </c:pt>
                <c:pt idx="11359">
                  <c:v>1.13588077212934</c:v>
                </c:pt>
                <c:pt idx="11360">
                  <c:v>1.1359807704366001</c:v>
                </c:pt>
                <c:pt idx="11361">
                  <c:v>1.1360807687438499</c:v>
                </c:pt>
                <c:pt idx="11362">
                  <c:v>1.1361807670511099</c:v>
                </c:pt>
                <c:pt idx="11363">
                  <c:v>1.13628076535837</c:v>
                </c:pt>
                <c:pt idx="11364">
                  <c:v>1.13638076366562</c:v>
                </c:pt>
                <c:pt idx="11365">
                  <c:v>1.1364807619728801</c:v>
                </c:pt>
                <c:pt idx="11366">
                  <c:v>1.1365807602801401</c:v>
                </c:pt>
                <c:pt idx="11367">
                  <c:v>1.1366807585873899</c:v>
                </c:pt>
                <c:pt idx="11368">
                  <c:v>1.13678075689465</c:v>
                </c:pt>
                <c:pt idx="11369">
                  <c:v>1.13688075520191</c:v>
                </c:pt>
                <c:pt idx="11370">
                  <c:v>1.1369807535091601</c:v>
                </c:pt>
                <c:pt idx="11371">
                  <c:v>1.1370807518164201</c:v>
                </c:pt>
                <c:pt idx="11372">
                  <c:v>1.1371807501236799</c:v>
                </c:pt>
                <c:pt idx="11373">
                  <c:v>1.13728074843093</c:v>
                </c:pt>
                <c:pt idx="11374">
                  <c:v>1.13738074673819</c:v>
                </c:pt>
                <c:pt idx="11375">
                  <c:v>1.13748074504545</c:v>
                </c:pt>
                <c:pt idx="11376">
                  <c:v>1.1375807433527001</c:v>
                </c:pt>
                <c:pt idx="11377">
                  <c:v>1.1376807416599599</c:v>
                </c:pt>
                <c:pt idx="11378">
                  <c:v>1.13778073996722</c:v>
                </c:pt>
                <c:pt idx="11379">
                  <c:v>1.13788073827447</c:v>
                </c:pt>
                <c:pt idx="11380">
                  <c:v>1.13798073658173</c:v>
                </c:pt>
                <c:pt idx="11381">
                  <c:v>1.1380807348889901</c:v>
                </c:pt>
                <c:pt idx="11382">
                  <c:v>1.1381807331962499</c:v>
                </c:pt>
                <c:pt idx="11383">
                  <c:v>1.1382807315035</c:v>
                </c:pt>
                <c:pt idx="11384">
                  <c:v>1.13838072981076</c:v>
                </c:pt>
                <c:pt idx="11385">
                  <c:v>1.13848072811802</c:v>
                </c:pt>
                <c:pt idx="11386">
                  <c:v>1.1385807264252701</c:v>
                </c:pt>
                <c:pt idx="11387">
                  <c:v>1.1386807247325299</c:v>
                </c:pt>
                <c:pt idx="11388">
                  <c:v>1.1387807230397899</c:v>
                </c:pt>
                <c:pt idx="11389">
                  <c:v>1.13888072134704</c:v>
                </c:pt>
                <c:pt idx="11390">
                  <c:v>1.1389807196543</c:v>
                </c:pt>
                <c:pt idx="11391">
                  <c:v>1.1390807179615601</c:v>
                </c:pt>
                <c:pt idx="11392">
                  <c:v>1.1391807162688099</c:v>
                </c:pt>
                <c:pt idx="11393">
                  <c:v>1.1392807145760699</c:v>
                </c:pt>
                <c:pt idx="11394">
                  <c:v>1.13938071288333</c:v>
                </c:pt>
                <c:pt idx="11395">
                  <c:v>1.13948071119058</c:v>
                </c:pt>
                <c:pt idx="11396">
                  <c:v>1.1395807094978401</c:v>
                </c:pt>
                <c:pt idx="11397">
                  <c:v>1.1396807078050999</c:v>
                </c:pt>
                <c:pt idx="11398">
                  <c:v>1.1397807061123499</c:v>
                </c:pt>
                <c:pt idx="11399">
                  <c:v>1.13988070441961</c:v>
                </c:pt>
                <c:pt idx="11400">
                  <c:v>1.13998070272687</c:v>
                </c:pt>
                <c:pt idx="11401">
                  <c:v>1.1400807010341201</c:v>
                </c:pt>
                <c:pt idx="11402">
                  <c:v>1.1401806993413801</c:v>
                </c:pt>
                <c:pt idx="11403">
                  <c:v>1.1402806976486399</c:v>
                </c:pt>
                <c:pt idx="11404">
                  <c:v>1.14038069595589</c:v>
                </c:pt>
                <c:pt idx="11405">
                  <c:v>1.14048069426315</c:v>
                </c:pt>
                <c:pt idx="11406">
                  <c:v>1.1405806925704101</c:v>
                </c:pt>
                <c:pt idx="11407">
                  <c:v>1.1406806908776601</c:v>
                </c:pt>
                <c:pt idx="11408">
                  <c:v>1.1407806891849199</c:v>
                </c:pt>
                <c:pt idx="11409">
                  <c:v>1.14088068749218</c:v>
                </c:pt>
                <c:pt idx="11410">
                  <c:v>1.14098068579943</c:v>
                </c:pt>
                <c:pt idx="11411">
                  <c:v>1.1410806841066901</c:v>
                </c:pt>
                <c:pt idx="11412">
                  <c:v>1.1411806824139501</c:v>
                </c:pt>
                <c:pt idx="11413">
                  <c:v>1.1412806807211999</c:v>
                </c:pt>
                <c:pt idx="11414">
                  <c:v>1.14138067902846</c:v>
                </c:pt>
                <c:pt idx="11415">
                  <c:v>1.14148067733572</c:v>
                </c:pt>
                <c:pt idx="11416">
                  <c:v>1.1415806756429701</c:v>
                </c:pt>
                <c:pt idx="11417">
                  <c:v>1.1416806739502301</c:v>
                </c:pt>
                <c:pt idx="11418">
                  <c:v>1.1417806722574899</c:v>
                </c:pt>
                <c:pt idx="11419">
                  <c:v>1.14188067056474</c:v>
                </c:pt>
                <c:pt idx="11420">
                  <c:v>1.141980668872</c:v>
                </c:pt>
                <c:pt idx="11421">
                  <c:v>1.14208066717926</c:v>
                </c:pt>
                <c:pt idx="11422">
                  <c:v>1.1421806654865101</c:v>
                </c:pt>
                <c:pt idx="11423">
                  <c:v>1.1422806637937699</c:v>
                </c:pt>
                <c:pt idx="11424">
                  <c:v>1.14238066210103</c:v>
                </c:pt>
                <c:pt idx="11425">
                  <c:v>1.14248066040829</c:v>
                </c:pt>
                <c:pt idx="11426">
                  <c:v>1.14258065871554</c:v>
                </c:pt>
                <c:pt idx="11427">
                  <c:v>1.1426806570228001</c:v>
                </c:pt>
                <c:pt idx="11428">
                  <c:v>1.1427806553300599</c:v>
                </c:pt>
                <c:pt idx="11429">
                  <c:v>1.14288065363731</c:v>
                </c:pt>
                <c:pt idx="11430">
                  <c:v>1.14298065194457</c:v>
                </c:pt>
                <c:pt idx="11431">
                  <c:v>1.14308065025183</c:v>
                </c:pt>
                <c:pt idx="11432">
                  <c:v>1.1431806485590801</c:v>
                </c:pt>
                <c:pt idx="11433">
                  <c:v>1.1432806468663399</c:v>
                </c:pt>
                <c:pt idx="11434">
                  <c:v>1.1433806451735999</c:v>
                </c:pt>
                <c:pt idx="11435">
                  <c:v>1.14348064348085</c:v>
                </c:pt>
                <c:pt idx="11436">
                  <c:v>1.14358064178811</c:v>
                </c:pt>
                <c:pt idx="11437">
                  <c:v>1.1436806400953701</c:v>
                </c:pt>
                <c:pt idx="11438">
                  <c:v>1.1437806384026199</c:v>
                </c:pt>
                <c:pt idx="11439">
                  <c:v>1.1438806367098799</c:v>
                </c:pt>
                <c:pt idx="11440">
                  <c:v>1.14398063501714</c:v>
                </c:pt>
                <c:pt idx="11441">
                  <c:v>1.14408063332439</c:v>
                </c:pt>
                <c:pt idx="11442">
                  <c:v>1.1441806316316501</c:v>
                </c:pt>
                <c:pt idx="11443">
                  <c:v>1.1442806299389101</c:v>
                </c:pt>
                <c:pt idx="11444">
                  <c:v>1.1443806282461599</c:v>
                </c:pt>
                <c:pt idx="11445">
                  <c:v>1.14448062655342</c:v>
                </c:pt>
                <c:pt idx="11446">
                  <c:v>1.14458062486068</c:v>
                </c:pt>
                <c:pt idx="11447">
                  <c:v>1.1446806231679301</c:v>
                </c:pt>
                <c:pt idx="11448">
                  <c:v>1.1447806214751901</c:v>
                </c:pt>
                <c:pt idx="11449">
                  <c:v>1.1448806197824499</c:v>
                </c:pt>
                <c:pt idx="11450">
                  <c:v>1.1449806180897</c:v>
                </c:pt>
                <c:pt idx="11451">
                  <c:v>1.14508061639696</c:v>
                </c:pt>
                <c:pt idx="11452">
                  <c:v>1.1451806147042201</c:v>
                </c:pt>
                <c:pt idx="11453">
                  <c:v>1.1452806130114701</c:v>
                </c:pt>
                <c:pt idx="11454">
                  <c:v>1.1453806113187299</c:v>
                </c:pt>
                <c:pt idx="11455">
                  <c:v>1.14548060962599</c:v>
                </c:pt>
                <c:pt idx="11456">
                  <c:v>1.14558060793324</c:v>
                </c:pt>
                <c:pt idx="11457">
                  <c:v>1.1456806062405001</c:v>
                </c:pt>
                <c:pt idx="11458">
                  <c:v>1.1457806045477601</c:v>
                </c:pt>
                <c:pt idx="11459">
                  <c:v>1.1458806028550099</c:v>
                </c:pt>
                <c:pt idx="11460">
                  <c:v>1.14598060116227</c:v>
                </c:pt>
                <c:pt idx="11461">
                  <c:v>1.14608059946953</c:v>
                </c:pt>
                <c:pt idx="11462">
                  <c:v>1.1461805977767801</c:v>
                </c:pt>
                <c:pt idx="11463">
                  <c:v>1.1462805960840401</c:v>
                </c:pt>
                <c:pt idx="11464">
                  <c:v>1.1463805943912999</c:v>
                </c:pt>
                <c:pt idx="11465">
                  <c:v>1.14648059269855</c:v>
                </c:pt>
                <c:pt idx="11466">
                  <c:v>1.14658059100581</c:v>
                </c:pt>
                <c:pt idx="11467">
                  <c:v>1.14668058931307</c:v>
                </c:pt>
                <c:pt idx="11468">
                  <c:v>1.1467805876203201</c:v>
                </c:pt>
                <c:pt idx="11469">
                  <c:v>1.1468805859275799</c:v>
                </c:pt>
                <c:pt idx="11470">
                  <c:v>1.14698058423484</c:v>
                </c:pt>
                <c:pt idx="11471">
                  <c:v>1.1470805825421</c:v>
                </c:pt>
                <c:pt idx="11472">
                  <c:v>1.14718058084935</c:v>
                </c:pt>
                <c:pt idx="11473">
                  <c:v>1.1472805791566101</c:v>
                </c:pt>
                <c:pt idx="11474">
                  <c:v>1.1473805774638699</c:v>
                </c:pt>
                <c:pt idx="11475">
                  <c:v>1.1474805757711199</c:v>
                </c:pt>
                <c:pt idx="11476">
                  <c:v>1.14758057407838</c:v>
                </c:pt>
                <c:pt idx="11477">
                  <c:v>1.14768057238564</c:v>
                </c:pt>
                <c:pt idx="11478">
                  <c:v>1.1477805706928901</c:v>
                </c:pt>
                <c:pt idx="11479">
                  <c:v>1.1478805690001499</c:v>
                </c:pt>
                <c:pt idx="11480">
                  <c:v>1.1479805673074099</c:v>
                </c:pt>
                <c:pt idx="11481">
                  <c:v>1.14808056561466</c:v>
                </c:pt>
                <c:pt idx="11482">
                  <c:v>1.14818056392192</c:v>
                </c:pt>
                <c:pt idx="11483">
                  <c:v>1.1482805622291801</c:v>
                </c:pt>
                <c:pt idx="11484">
                  <c:v>1.1483805605364299</c:v>
                </c:pt>
                <c:pt idx="11485">
                  <c:v>1.1484805588436899</c:v>
                </c:pt>
                <c:pt idx="11486">
                  <c:v>1.14858055715095</c:v>
                </c:pt>
                <c:pt idx="11487">
                  <c:v>1.1486805554582</c:v>
                </c:pt>
                <c:pt idx="11488">
                  <c:v>1.1487805537654601</c:v>
                </c:pt>
                <c:pt idx="11489">
                  <c:v>1.1488805520727201</c:v>
                </c:pt>
                <c:pt idx="11490">
                  <c:v>1.1489805503799699</c:v>
                </c:pt>
                <c:pt idx="11491">
                  <c:v>1.14908054868723</c:v>
                </c:pt>
                <c:pt idx="11492">
                  <c:v>1.14918054699449</c:v>
                </c:pt>
                <c:pt idx="11493">
                  <c:v>1.1492805453017401</c:v>
                </c:pt>
                <c:pt idx="11494">
                  <c:v>1.1493805436090001</c:v>
                </c:pt>
                <c:pt idx="11495">
                  <c:v>1.1494805419162599</c:v>
                </c:pt>
                <c:pt idx="11496">
                  <c:v>1.14958054022351</c:v>
                </c:pt>
                <c:pt idx="11497">
                  <c:v>1.14968053853077</c:v>
                </c:pt>
                <c:pt idx="11498">
                  <c:v>1.1497805368380301</c:v>
                </c:pt>
                <c:pt idx="11499">
                  <c:v>1.1498805351452801</c:v>
                </c:pt>
                <c:pt idx="11500">
                  <c:v>1.1499805334525399</c:v>
                </c:pt>
                <c:pt idx="11501">
                  <c:v>1.1500805317598</c:v>
                </c:pt>
                <c:pt idx="11502">
                  <c:v>1.15018053006705</c:v>
                </c:pt>
                <c:pt idx="11503">
                  <c:v>1.1502805283743101</c:v>
                </c:pt>
                <c:pt idx="11504">
                  <c:v>1.1503805266815701</c:v>
                </c:pt>
                <c:pt idx="11505">
                  <c:v>1.1504805249888199</c:v>
                </c:pt>
                <c:pt idx="11506">
                  <c:v>1.15058052329608</c:v>
                </c:pt>
                <c:pt idx="11507">
                  <c:v>1.15068052160334</c:v>
                </c:pt>
                <c:pt idx="11508">
                  <c:v>1.15078051991059</c:v>
                </c:pt>
                <c:pt idx="11509">
                  <c:v>1.1508805182178501</c:v>
                </c:pt>
                <c:pt idx="11510">
                  <c:v>1.1509805165251099</c:v>
                </c:pt>
                <c:pt idx="11511">
                  <c:v>1.15108051483236</c:v>
                </c:pt>
                <c:pt idx="11512">
                  <c:v>1.15118051313962</c:v>
                </c:pt>
                <c:pt idx="11513">
                  <c:v>1.15128051144688</c:v>
                </c:pt>
                <c:pt idx="11514">
                  <c:v>1.1513805097541401</c:v>
                </c:pt>
                <c:pt idx="11515">
                  <c:v>1.1514805080613899</c:v>
                </c:pt>
                <c:pt idx="11516">
                  <c:v>1.1515805063686499</c:v>
                </c:pt>
                <c:pt idx="11517">
                  <c:v>1.15168050467591</c:v>
                </c:pt>
                <c:pt idx="11518">
                  <c:v>1.15178050298316</c:v>
                </c:pt>
                <c:pt idx="11519">
                  <c:v>1.1518805012904201</c:v>
                </c:pt>
                <c:pt idx="11520">
                  <c:v>1.1519804995976799</c:v>
                </c:pt>
                <c:pt idx="11521">
                  <c:v>1.1520804979049299</c:v>
                </c:pt>
                <c:pt idx="11522">
                  <c:v>1.15218049621219</c:v>
                </c:pt>
                <c:pt idx="11523">
                  <c:v>1.15228049451945</c:v>
                </c:pt>
                <c:pt idx="11524">
                  <c:v>1.1523804928267001</c:v>
                </c:pt>
                <c:pt idx="11525">
                  <c:v>1.1524804911339599</c:v>
                </c:pt>
                <c:pt idx="11526">
                  <c:v>1.1525804894412199</c:v>
                </c:pt>
                <c:pt idx="11527">
                  <c:v>1.15268048774847</c:v>
                </c:pt>
                <c:pt idx="11528">
                  <c:v>1.15278048605573</c:v>
                </c:pt>
                <c:pt idx="11529">
                  <c:v>1.1528804843629901</c:v>
                </c:pt>
                <c:pt idx="11530">
                  <c:v>1.1529804826702399</c:v>
                </c:pt>
                <c:pt idx="11531">
                  <c:v>1.1530804809774999</c:v>
                </c:pt>
                <c:pt idx="11532">
                  <c:v>1.15318047928476</c:v>
                </c:pt>
                <c:pt idx="11533">
                  <c:v>1.15328047759201</c:v>
                </c:pt>
                <c:pt idx="11534">
                  <c:v>1.1533804758992701</c:v>
                </c:pt>
                <c:pt idx="11535">
                  <c:v>1.1534804742065301</c:v>
                </c:pt>
                <c:pt idx="11536">
                  <c:v>1.1535804725137799</c:v>
                </c:pt>
                <c:pt idx="11537">
                  <c:v>1.15368047082104</c:v>
                </c:pt>
                <c:pt idx="11538">
                  <c:v>1.1537804691283</c:v>
                </c:pt>
                <c:pt idx="11539">
                  <c:v>1.1538804674355501</c:v>
                </c:pt>
                <c:pt idx="11540">
                  <c:v>1.1539804657428101</c:v>
                </c:pt>
                <c:pt idx="11541">
                  <c:v>1.1540804640500699</c:v>
                </c:pt>
                <c:pt idx="11542">
                  <c:v>1.15418046235732</c:v>
                </c:pt>
                <c:pt idx="11543">
                  <c:v>1.15428046066458</c:v>
                </c:pt>
                <c:pt idx="11544">
                  <c:v>1.1543804589718401</c:v>
                </c:pt>
                <c:pt idx="11545">
                  <c:v>1.1544804572790901</c:v>
                </c:pt>
                <c:pt idx="11546">
                  <c:v>1.1545804555863499</c:v>
                </c:pt>
                <c:pt idx="11547">
                  <c:v>1.15468045389361</c:v>
                </c:pt>
                <c:pt idx="11548">
                  <c:v>1.15478045220086</c:v>
                </c:pt>
                <c:pt idx="11549">
                  <c:v>1.15488045050812</c:v>
                </c:pt>
                <c:pt idx="11550">
                  <c:v>1.1549804488153801</c:v>
                </c:pt>
                <c:pt idx="11551">
                  <c:v>1.1550804471226299</c:v>
                </c:pt>
                <c:pt idx="11552">
                  <c:v>1.15518044542989</c:v>
                </c:pt>
                <c:pt idx="11553">
                  <c:v>1.15528044373715</c:v>
                </c:pt>
                <c:pt idx="11554">
                  <c:v>1.1553804420444</c:v>
                </c:pt>
                <c:pt idx="11555">
                  <c:v>1.1554804403516601</c:v>
                </c:pt>
                <c:pt idx="11556">
                  <c:v>1.1555804386589199</c:v>
                </c:pt>
                <c:pt idx="11557">
                  <c:v>1.1556804369661799</c:v>
                </c:pt>
                <c:pt idx="11558">
                  <c:v>1.15578043527343</c:v>
                </c:pt>
                <c:pt idx="11559">
                  <c:v>1.15588043358069</c:v>
                </c:pt>
                <c:pt idx="11560">
                  <c:v>1.1559804318879501</c:v>
                </c:pt>
                <c:pt idx="11561">
                  <c:v>1.1560804301951999</c:v>
                </c:pt>
                <c:pt idx="11562">
                  <c:v>1.1561804285024599</c:v>
                </c:pt>
                <c:pt idx="11563">
                  <c:v>1.15628042680972</c:v>
                </c:pt>
                <c:pt idx="11564">
                  <c:v>1.15638042511697</c:v>
                </c:pt>
                <c:pt idx="11565">
                  <c:v>1.1564804234242301</c:v>
                </c:pt>
                <c:pt idx="11566">
                  <c:v>1.1565804217314899</c:v>
                </c:pt>
                <c:pt idx="11567">
                  <c:v>1.1566804200387399</c:v>
                </c:pt>
                <c:pt idx="11568">
                  <c:v>1.156780418346</c:v>
                </c:pt>
                <c:pt idx="11569">
                  <c:v>1.15688041665326</c:v>
                </c:pt>
                <c:pt idx="11570">
                  <c:v>1.1569804149605101</c:v>
                </c:pt>
                <c:pt idx="11571">
                  <c:v>1.1570804132677699</c:v>
                </c:pt>
                <c:pt idx="11572">
                  <c:v>1.1571804115750299</c:v>
                </c:pt>
                <c:pt idx="11573">
                  <c:v>1.15728040988228</c:v>
                </c:pt>
                <c:pt idx="11574">
                  <c:v>1.15738040818954</c:v>
                </c:pt>
                <c:pt idx="11575">
                  <c:v>1.1574804064968001</c:v>
                </c:pt>
                <c:pt idx="11576">
                  <c:v>1.1575804048040499</c:v>
                </c:pt>
                <c:pt idx="11577">
                  <c:v>1.1576804031113099</c:v>
                </c:pt>
                <c:pt idx="11578">
                  <c:v>1.15778040141857</c:v>
                </c:pt>
                <c:pt idx="11579">
                  <c:v>1.15788039972582</c:v>
                </c:pt>
                <c:pt idx="11580">
                  <c:v>1.1579803980330801</c:v>
                </c:pt>
                <c:pt idx="11581">
                  <c:v>1.1580803963403401</c:v>
                </c:pt>
                <c:pt idx="11582">
                  <c:v>1.1581803946475899</c:v>
                </c:pt>
                <c:pt idx="11583">
                  <c:v>1.15828039295485</c:v>
                </c:pt>
                <c:pt idx="11584">
                  <c:v>1.15838039126211</c:v>
                </c:pt>
                <c:pt idx="11585">
                  <c:v>1.1584803895693601</c:v>
                </c:pt>
                <c:pt idx="11586">
                  <c:v>1.1585803878766201</c:v>
                </c:pt>
                <c:pt idx="11587">
                  <c:v>1.1586803861838799</c:v>
                </c:pt>
                <c:pt idx="11588">
                  <c:v>1.15878038449113</c:v>
                </c:pt>
                <c:pt idx="11589">
                  <c:v>1.15888038279839</c:v>
                </c:pt>
                <c:pt idx="11590">
                  <c:v>1.15898038110565</c:v>
                </c:pt>
                <c:pt idx="11591">
                  <c:v>1.1590803794129001</c:v>
                </c:pt>
                <c:pt idx="11592">
                  <c:v>1.1591803777201599</c:v>
                </c:pt>
                <c:pt idx="11593">
                  <c:v>1.15928037602742</c:v>
                </c:pt>
                <c:pt idx="11594">
                  <c:v>1.15938037433467</c:v>
                </c:pt>
                <c:pt idx="11595">
                  <c:v>1.15948037264193</c:v>
                </c:pt>
                <c:pt idx="11596">
                  <c:v>1.1595803709491901</c:v>
                </c:pt>
                <c:pt idx="11597">
                  <c:v>1.1596803692564399</c:v>
                </c:pt>
                <c:pt idx="11598">
                  <c:v>1.1597803675637</c:v>
                </c:pt>
                <c:pt idx="11599">
                  <c:v>1.15988036587096</c:v>
                </c:pt>
                <c:pt idx="11600">
                  <c:v>1.15998036417821</c:v>
                </c:pt>
                <c:pt idx="11601">
                  <c:v>1.1600803624854701</c:v>
                </c:pt>
                <c:pt idx="11602">
                  <c:v>1.1601803607927299</c:v>
                </c:pt>
                <c:pt idx="11603">
                  <c:v>1.1602803590999899</c:v>
                </c:pt>
                <c:pt idx="11604">
                  <c:v>1.16038035740724</c:v>
                </c:pt>
                <c:pt idx="11605">
                  <c:v>1.1604803557145</c:v>
                </c:pt>
                <c:pt idx="11606">
                  <c:v>1.1605803540217601</c:v>
                </c:pt>
                <c:pt idx="11607">
                  <c:v>1.1606803523290099</c:v>
                </c:pt>
                <c:pt idx="11608">
                  <c:v>1.1607803506362699</c:v>
                </c:pt>
                <c:pt idx="11609">
                  <c:v>1.16088034894353</c:v>
                </c:pt>
                <c:pt idx="11610">
                  <c:v>1.16098034725078</c:v>
                </c:pt>
                <c:pt idx="11611">
                  <c:v>1.1610803455580401</c:v>
                </c:pt>
                <c:pt idx="11612">
                  <c:v>1.1611803438652999</c:v>
                </c:pt>
                <c:pt idx="11613">
                  <c:v>1.1612803421725499</c:v>
                </c:pt>
                <c:pt idx="11614">
                  <c:v>1.16138034047981</c:v>
                </c:pt>
                <c:pt idx="11615">
                  <c:v>1.16148033878707</c:v>
                </c:pt>
                <c:pt idx="11616">
                  <c:v>1.1615803370943201</c:v>
                </c:pt>
                <c:pt idx="11617">
                  <c:v>1.1616803354015801</c:v>
                </c:pt>
                <c:pt idx="11618">
                  <c:v>1.1617803337088399</c:v>
                </c:pt>
                <c:pt idx="11619">
                  <c:v>1.16188033201609</c:v>
                </c:pt>
                <c:pt idx="11620">
                  <c:v>1.16198033032335</c:v>
                </c:pt>
                <c:pt idx="11621">
                  <c:v>1.1620803286306101</c:v>
                </c:pt>
                <c:pt idx="11622">
                  <c:v>1.1621803269378601</c:v>
                </c:pt>
                <c:pt idx="11623">
                  <c:v>1.1622803252451199</c:v>
                </c:pt>
                <c:pt idx="11624">
                  <c:v>1.16238032355238</c:v>
                </c:pt>
                <c:pt idx="11625">
                  <c:v>1.16248032185963</c:v>
                </c:pt>
                <c:pt idx="11626">
                  <c:v>1.1625803201668901</c:v>
                </c:pt>
                <c:pt idx="11627">
                  <c:v>1.1626803184741501</c:v>
                </c:pt>
                <c:pt idx="11628">
                  <c:v>1.1627803167813999</c:v>
                </c:pt>
                <c:pt idx="11629">
                  <c:v>1.16288031508866</c:v>
                </c:pt>
                <c:pt idx="11630">
                  <c:v>1.16298031339592</c:v>
                </c:pt>
                <c:pt idx="11631">
                  <c:v>1.1630803117031701</c:v>
                </c:pt>
                <c:pt idx="11632">
                  <c:v>1.1631803100104301</c:v>
                </c:pt>
                <c:pt idx="11633">
                  <c:v>1.1632803083176899</c:v>
                </c:pt>
                <c:pt idx="11634">
                  <c:v>1.16338030662494</c:v>
                </c:pt>
                <c:pt idx="11635">
                  <c:v>1.1634803049322</c:v>
                </c:pt>
                <c:pt idx="11636">
                  <c:v>1.16358030323946</c:v>
                </c:pt>
                <c:pt idx="11637">
                  <c:v>1.1636803015467101</c:v>
                </c:pt>
                <c:pt idx="11638">
                  <c:v>1.1637802998539699</c:v>
                </c:pt>
                <c:pt idx="11639">
                  <c:v>1.16388029816123</c:v>
                </c:pt>
                <c:pt idx="11640">
                  <c:v>1.16398029646848</c:v>
                </c:pt>
                <c:pt idx="11641">
                  <c:v>1.16408029477574</c:v>
                </c:pt>
                <c:pt idx="11642">
                  <c:v>1.1641802930830001</c:v>
                </c:pt>
                <c:pt idx="11643">
                  <c:v>1.1642802913902499</c:v>
                </c:pt>
                <c:pt idx="11644">
                  <c:v>1.16438028969751</c:v>
                </c:pt>
                <c:pt idx="11645">
                  <c:v>1.16448028800477</c:v>
                </c:pt>
                <c:pt idx="11646">
                  <c:v>1.16458028631203</c:v>
                </c:pt>
                <c:pt idx="11647">
                  <c:v>1.1646802846192801</c:v>
                </c:pt>
                <c:pt idx="11648">
                  <c:v>1.1647802829265399</c:v>
                </c:pt>
                <c:pt idx="11649">
                  <c:v>1.1648802812337999</c:v>
                </c:pt>
                <c:pt idx="11650">
                  <c:v>1.16498027954105</c:v>
                </c:pt>
                <c:pt idx="11651">
                  <c:v>1.16508027784831</c:v>
                </c:pt>
                <c:pt idx="11652">
                  <c:v>1.1651802761555701</c:v>
                </c:pt>
                <c:pt idx="11653">
                  <c:v>1.1652802744628199</c:v>
                </c:pt>
                <c:pt idx="11654">
                  <c:v>1.1653802727700799</c:v>
                </c:pt>
                <c:pt idx="11655">
                  <c:v>1.16548027107734</c:v>
                </c:pt>
                <c:pt idx="11656">
                  <c:v>1.16558026938459</c:v>
                </c:pt>
                <c:pt idx="11657">
                  <c:v>1.1656802676918501</c:v>
                </c:pt>
                <c:pt idx="11658">
                  <c:v>1.1657802659991101</c:v>
                </c:pt>
                <c:pt idx="11659">
                  <c:v>1.1658802643063599</c:v>
                </c:pt>
                <c:pt idx="11660">
                  <c:v>1.16598026261362</c:v>
                </c:pt>
                <c:pt idx="11661">
                  <c:v>1.16608026092088</c:v>
                </c:pt>
                <c:pt idx="11662">
                  <c:v>1.1661802592281301</c:v>
                </c:pt>
                <c:pt idx="11663">
                  <c:v>1.1662802575353901</c:v>
                </c:pt>
                <c:pt idx="11664">
                  <c:v>1.1663802558426499</c:v>
                </c:pt>
                <c:pt idx="11665">
                  <c:v>1.1664802541499</c:v>
                </c:pt>
                <c:pt idx="11666">
                  <c:v>1.16658025245716</c:v>
                </c:pt>
                <c:pt idx="11667">
                  <c:v>1.1666802507644201</c:v>
                </c:pt>
                <c:pt idx="11668">
                  <c:v>1.1667802490716701</c:v>
                </c:pt>
                <c:pt idx="11669">
                  <c:v>1.1668802473789299</c:v>
                </c:pt>
                <c:pt idx="11670">
                  <c:v>1.16698024568619</c:v>
                </c:pt>
                <c:pt idx="11671">
                  <c:v>1.16708024399344</c:v>
                </c:pt>
                <c:pt idx="11672">
                  <c:v>1.1671802423007001</c:v>
                </c:pt>
                <c:pt idx="11673">
                  <c:v>1.1672802406079601</c:v>
                </c:pt>
                <c:pt idx="11674">
                  <c:v>1.1673802389152099</c:v>
                </c:pt>
                <c:pt idx="11675">
                  <c:v>1.16748023722247</c:v>
                </c:pt>
                <c:pt idx="11676">
                  <c:v>1.16758023552973</c:v>
                </c:pt>
                <c:pt idx="11677">
                  <c:v>1.1676802338369801</c:v>
                </c:pt>
                <c:pt idx="11678">
                  <c:v>1.1677802321442401</c:v>
                </c:pt>
                <c:pt idx="11679">
                  <c:v>1.1678802304514999</c:v>
                </c:pt>
                <c:pt idx="11680">
                  <c:v>1.16798022875875</c:v>
                </c:pt>
                <c:pt idx="11681">
                  <c:v>1.16808022706601</c:v>
                </c:pt>
                <c:pt idx="11682">
                  <c:v>1.16818022537327</c:v>
                </c:pt>
                <c:pt idx="11683">
                  <c:v>1.1682802236805201</c:v>
                </c:pt>
                <c:pt idx="11684">
                  <c:v>1.1683802219877799</c:v>
                </c:pt>
                <c:pt idx="11685">
                  <c:v>1.16848022029504</c:v>
                </c:pt>
                <c:pt idx="11686">
                  <c:v>1.16858021860229</c:v>
                </c:pt>
                <c:pt idx="11687">
                  <c:v>1.16868021690955</c:v>
                </c:pt>
                <c:pt idx="11688">
                  <c:v>1.1687802152168101</c:v>
                </c:pt>
                <c:pt idx="11689">
                  <c:v>1.1688802135240699</c:v>
                </c:pt>
                <c:pt idx="11690">
                  <c:v>1.1689802118313199</c:v>
                </c:pt>
                <c:pt idx="11691">
                  <c:v>1.16908021013858</c:v>
                </c:pt>
                <c:pt idx="11692">
                  <c:v>1.16918020844584</c:v>
                </c:pt>
                <c:pt idx="11693">
                  <c:v>1.1692802067530901</c:v>
                </c:pt>
                <c:pt idx="11694">
                  <c:v>1.1693802050603499</c:v>
                </c:pt>
                <c:pt idx="11695">
                  <c:v>1.1694802033676099</c:v>
                </c:pt>
                <c:pt idx="11696">
                  <c:v>1.16958020167486</c:v>
                </c:pt>
                <c:pt idx="11697">
                  <c:v>1.16968019998212</c:v>
                </c:pt>
                <c:pt idx="11698">
                  <c:v>1.1697801982893801</c:v>
                </c:pt>
                <c:pt idx="11699">
                  <c:v>1.1698801965966299</c:v>
                </c:pt>
                <c:pt idx="11700">
                  <c:v>1.1699801949038899</c:v>
                </c:pt>
                <c:pt idx="11701">
                  <c:v>1.17008019321115</c:v>
                </c:pt>
                <c:pt idx="11702">
                  <c:v>1.1701801915184</c:v>
                </c:pt>
                <c:pt idx="11703">
                  <c:v>1.1702801898256601</c:v>
                </c:pt>
                <c:pt idx="11704">
                  <c:v>1.1703801881329201</c:v>
                </c:pt>
                <c:pt idx="11705">
                  <c:v>1.1704801864401699</c:v>
                </c:pt>
                <c:pt idx="11706">
                  <c:v>1.17058018474743</c:v>
                </c:pt>
                <c:pt idx="11707">
                  <c:v>1.17068018305469</c:v>
                </c:pt>
                <c:pt idx="11708">
                  <c:v>1.1707801813619401</c:v>
                </c:pt>
                <c:pt idx="11709">
                  <c:v>1.1708801796692001</c:v>
                </c:pt>
                <c:pt idx="11710">
                  <c:v>1.1709801779764599</c:v>
                </c:pt>
                <c:pt idx="11711">
                  <c:v>1.17108017628371</c:v>
                </c:pt>
                <c:pt idx="11712">
                  <c:v>1.17118017459097</c:v>
                </c:pt>
                <c:pt idx="11713">
                  <c:v>1.1712801728982301</c:v>
                </c:pt>
                <c:pt idx="11714">
                  <c:v>1.1713801712054801</c:v>
                </c:pt>
                <c:pt idx="11715">
                  <c:v>1.1714801695127399</c:v>
                </c:pt>
                <c:pt idx="11716">
                  <c:v>1.17158016782</c:v>
                </c:pt>
                <c:pt idx="11717">
                  <c:v>1.17168016612725</c:v>
                </c:pt>
                <c:pt idx="11718">
                  <c:v>1.1717801644345101</c:v>
                </c:pt>
                <c:pt idx="11719">
                  <c:v>1.1718801627417701</c:v>
                </c:pt>
                <c:pt idx="11720">
                  <c:v>1.1719801610490199</c:v>
                </c:pt>
                <c:pt idx="11721">
                  <c:v>1.17208015935628</c:v>
                </c:pt>
                <c:pt idx="11722">
                  <c:v>1.17218015766354</c:v>
                </c:pt>
                <c:pt idx="11723">
                  <c:v>1.17228015597079</c:v>
                </c:pt>
                <c:pt idx="11724">
                  <c:v>1.1723801542780501</c:v>
                </c:pt>
                <c:pt idx="11725">
                  <c:v>1.1724801525853099</c:v>
                </c:pt>
                <c:pt idx="11726">
                  <c:v>1.17258015089256</c:v>
                </c:pt>
                <c:pt idx="11727">
                  <c:v>1.17268014919982</c:v>
                </c:pt>
                <c:pt idx="11728">
                  <c:v>1.17278014750708</c:v>
                </c:pt>
                <c:pt idx="11729">
                  <c:v>1.1728801458143301</c:v>
                </c:pt>
                <c:pt idx="11730">
                  <c:v>1.1729801441215899</c:v>
                </c:pt>
                <c:pt idx="11731">
                  <c:v>1.1730801424288499</c:v>
                </c:pt>
                <c:pt idx="11732">
                  <c:v>1.17318014073611</c:v>
                </c:pt>
                <c:pt idx="11733">
                  <c:v>1.17328013904336</c:v>
                </c:pt>
                <c:pt idx="11734">
                  <c:v>1.1733801373506201</c:v>
                </c:pt>
                <c:pt idx="11735">
                  <c:v>1.1734801356578799</c:v>
                </c:pt>
                <c:pt idx="11736">
                  <c:v>1.1735801339651299</c:v>
                </c:pt>
                <c:pt idx="11737">
                  <c:v>1.17368013227239</c:v>
                </c:pt>
                <c:pt idx="11738">
                  <c:v>1.17378013057965</c:v>
                </c:pt>
                <c:pt idx="11739">
                  <c:v>1.1738801288869001</c:v>
                </c:pt>
                <c:pt idx="11740">
                  <c:v>1.1739801271941599</c:v>
                </c:pt>
                <c:pt idx="11741">
                  <c:v>1.1740801255014199</c:v>
                </c:pt>
                <c:pt idx="11742">
                  <c:v>1.17418012380867</c:v>
                </c:pt>
                <c:pt idx="11743">
                  <c:v>1.17428012211593</c:v>
                </c:pt>
                <c:pt idx="11744">
                  <c:v>1.1743801204231901</c:v>
                </c:pt>
                <c:pt idx="11745">
                  <c:v>1.1744801187304399</c:v>
                </c:pt>
                <c:pt idx="11746">
                  <c:v>1.1745801170376999</c:v>
                </c:pt>
                <c:pt idx="11747">
                  <c:v>1.17468011534496</c:v>
                </c:pt>
                <c:pt idx="11748">
                  <c:v>1.17478011365221</c:v>
                </c:pt>
                <c:pt idx="11749">
                  <c:v>1.1748801119594701</c:v>
                </c:pt>
                <c:pt idx="11750">
                  <c:v>1.1749801102667301</c:v>
                </c:pt>
                <c:pt idx="11751">
                  <c:v>1.1750801085739799</c:v>
                </c:pt>
                <c:pt idx="11752">
                  <c:v>1.17518010688124</c:v>
                </c:pt>
                <c:pt idx="11753">
                  <c:v>1.1752801051885</c:v>
                </c:pt>
                <c:pt idx="11754">
                  <c:v>1.1753801034957501</c:v>
                </c:pt>
                <c:pt idx="11755">
                  <c:v>1.1754801018030101</c:v>
                </c:pt>
                <c:pt idx="11756">
                  <c:v>1.1755801001102699</c:v>
                </c:pt>
                <c:pt idx="11757">
                  <c:v>1.17568009841752</c:v>
                </c:pt>
                <c:pt idx="11758">
                  <c:v>1.17578009672478</c:v>
                </c:pt>
                <c:pt idx="11759">
                  <c:v>1.1758800950320401</c:v>
                </c:pt>
                <c:pt idx="11760">
                  <c:v>1.1759800933392901</c:v>
                </c:pt>
                <c:pt idx="11761">
                  <c:v>1.1760800916465499</c:v>
                </c:pt>
                <c:pt idx="11762">
                  <c:v>1.17618008995381</c:v>
                </c:pt>
                <c:pt idx="11763">
                  <c:v>1.17628008826106</c:v>
                </c:pt>
                <c:pt idx="11764">
                  <c:v>1.17638008656832</c:v>
                </c:pt>
                <c:pt idx="11765">
                  <c:v>1.1764800848755801</c:v>
                </c:pt>
                <c:pt idx="11766">
                  <c:v>1.1765800831828299</c:v>
                </c:pt>
                <c:pt idx="11767">
                  <c:v>1.17668008149009</c:v>
                </c:pt>
                <c:pt idx="11768">
                  <c:v>1.17678007979735</c:v>
                </c:pt>
                <c:pt idx="11769">
                  <c:v>1.1768800781046</c:v>
                </c:pt>
                <c:pt idx="11770">
                  <c:v>1.1769800764118601</c:v>
                </c:pt>
                <c:pt idx="11771">
                  <c:v>1.1770800747191199</c:v>
                </c:pt>
                <c:pt idx="11772">
                  <c:v>1.17718007302637</c:v>
                </c:pt>
                <c:pt idx="11773">
                  <c:v>1.17728007133363</c:v>
                </c:pt>
                <c:pt idx="11774">
                  <c:v>1.17738006964089</c:v>
                </c:pt>
                <c:pt idx="11775">
                  <c:v>1.1774800679481401</c:v>
                </c:pt>
                <c:pt idx="11776">
                  <c:v>1.1775800662553999</c:v>
                </c:pt>
                <c:pt idx="11777">
                  <c:v>1.1776800645626599</c:v>
                </c:pt>
                <c:pt idx="11778">
                  <c:v>1.17778006286992</c:v>
                </c:pt>
                <c:pt idx="11779">
                  <c:v>1.17788006117717</c:v>
                </c:pt>
                <c:pt idx="11780">
                  <c:v>1.1779800594844301</c:v>
                </c:pt>
                <c:pt idx="11781">
                  <c:v>1.1780800577916899</c:v>
                </c:pt>
                <c:pt idx="11782">
                  <c:v>1.1781800560989399</c:v>
                </c:pt>
                <c:pt idx="11783">
                  <c:v>1.1782800544062</c:v>
                </c:pt>
                <c:pt idx="11784">
                  <c:v>1.17838005271346</c:v>
                </c:pt>
                <c:pt idx="11785">
                  <c:v>1.1784800510207101</c:v>
                </c:pt>
                <c:pt idx="11786">
                  <c:v>1.1785800493279699</c:v>
                </c:pt>
                <c:pt idx="11787">
                  <c:v>1.1786800476352299</c:v>
                </c:pt>
                <c:pt idx="11788">
                  <c:v>1.17878004594248</c:v>
                </c:pt>
                <c:pt idx="11789">
                  <c:v>1.17888004424974</c:v>
                </c:pt>
                <c:pt idx="11790">
                  <c:v>1.1789800425570001</c:v>
                </c:pt>
                <c:pt idx="11791">
                  <c:v>1.1790800408642499</c:v>
                </c:pt>
                <c:pt idx="11792">
                  <c:v>1.1791800391715099</c:v>
                </c:pt>
                <c:pt idx="11793">
                  <c:v>1.17928003747877</c:v>
                </c:pt>
                <c:pt idx="11794">
                  <c:v>1.17938003578602</c:v>
                </c:pt>
                <c:pt idx="11795">
                  <c:v>1.1794800340932801</c:v>
                </c:pt>
                <c:pt idx="11796">
                  <c:v>1.1795800324005401</c:v>
                </c:pt>
                <c:pt idx="11797">
                  <c:v>1.1796800307077899</c:v>
                </c:pt>
                <c:pt idx="11798">
                  <c:v>1.17978002901505</c:v>
                </c:pt>
                <c:pt idx="11799">
                  <c:v>1.17988002732231</c:v>
                </c:pt>
                <c:pt idx="11800">
                  <c:v>1.1799800256295601</c:v>
                </c:pt>
                <c:pt idx="11801">
                  <c:v>1.1800800239368201</c:v>
                </c:pt>
                <c:pt idx="11802">
                  <c:v>1.1801800222440799</c:v>
                </c:pt>
                <c:pt idx="11803">
                  <c:v>1.18028002055133</c:v>
                </c:pt>
                <c:pt idx="11804">
                  <c:v>1.18038001885859</c:v>
                </c:pt>
                <c:pt idx="11805">
                  <c:v>1.18048001716585</c:v>
                </c:pt>
                <c:pt idx="11806">
                  <c:v>1.1805800154731001</c:v>
                </c:pt>
                <c:pt idx="11807">
                  <c:v>1.1806800137803599</c:v>
                </c:pt>
                <c:pt idx="11808">
                  <c:v>1.18078001208762</c:v>
                </c:pt>
                <c:pt idx="11809">
                  <c:v>1.18088001039487</c:v>
                </c:pt>
                <c:pt idx="11810">
                  <c:v>1.18098000870213</c:v>
                </c:pt>
                <c:pt idx="11811">
                  <c:v>1.1810800070093901</c:v>
                </c:pt>
                <c:pt idx="11812">
                  <c:v>1.1811800053166399</c:v>
                </c:pt>
                <c:pt idx="11813">
                  <c:v>1.1812800036239</c:v>
                </c:pt>
                <c:pt idx="11814">
                  <c:v>1.18138000193116</c:v>
                </c:pt>
                <c:pt idx="11815">
                  <c:v>1.18148000023841</c:v>
                </c:pt>
                <c:pt idx="11816">
                  <c:v>1.1815799985456701</c:v>
                </c:pt>
                <c:pt idx="11817">
                  <c:v>1.1816799968529299</c:v>
                </c:pt>
                <c:pt idx="11818">
                  <c:v>1.18177999516018</c:v>
                </c:pt>
                <c:pt idx="11819">
                  <c:v>1.18187999346744</c:v>
                </c:pt>
                <c:pt idx="11820">
                  <c:v>1.1819799917747</c:v>
                </c:pt>
                <c:pt idx="11821">
                  <c:v>1.1820799900819501</c:v>
                </c:pt>
                <c:pt idx="11822">
                  <c:v>1.1821799883892099</c:v>
                </c:pt>
                <c:pt idx="11823">
                  <c:v>1.1822799866964699</c:v>
                </c:pt>
                <c:pt idx="11824">
                  <c:v>1.18237998500373</c:v>
                </c:pt>
                <c:pt idx="11825">
                  <c:v>1.18247998331098</c:v>
                </c:pt>
                <c:pt idx="11826">
                  <c:v>1.1825799816182401</c:v>
                </c:pt>
                <c:pt idx="11827">
                  <c:v>1.1826799799254999</c:v>
                </c:pt>
                <c:pt idx="11828">
                  <c:v>1.1827799782327499</c:v>
                </c:pt>
                <c:pt idx="11829">
                  <c:v>1.18287997654001</c:v>
                </c:pt>
                <c:pt idx="11830">
                  <c:v>1.18297997484727</c:v>
                </c:pt>
                <c:pt idx="11831">
                  <c:v>1.1830799731545201</c:v>
                </c:pt>
                <c:pt idx="11832">
                  <c:v>1.1831799714617799</c:v>
                </c:pt>
                <c:pt idx="11833">
                  <c:v>1.1832799697690399</c:v>
                </c:pt>
                <c:pt idx="11834">
                  <c:v>1.18337996807629</c:v>
                </c:pt>
                <c:pt idx="11835">
                  <c:v>1.18347996638355</c:v>
                </c:pt>
                <c:pt idx="11836">
                  <c:v>1.1835799646908101</c:v>
                </c:pt>
                <c:pt idx="11837">
                  <c:v>1.1836799629980601</c:v>
                </c:pt>
                <c:pt idx="11838">
                  <c:v>1.1837799613053199</c:v>
                </c:pt>
                <c:pt idx="11839">
                  <c:v>1.18387995961258</c:v>
                </c:pt>
                <c:pt idx="11840">
                  <c:v>1.18397995791983</c:v>
                </c:pt>
                <c:pt idx="11841">
                  <c:v>1.1840799562270901</c:v>
                </c:pt>
                <c:pt idx="11842">
                  <c:v>1.1841799545343501</c:v>
                </c:pt>
                <c:pt idx="11843">
                  <c:v>1.1842799528415999</c:v>
                </c:pt>
                <c:pt idx="11844">
                  <c:v>1.18437995114886</c:v>
                </c:pt>
                <c:pt idx="11845">
                  <c:v>1.18447994945612</c:v>
                </c:pt>
                <c:pt idx="11846">
                  <c:v>1.1845799477633701</c:v>
                </c:pt>
                <c:pt idx="11847">
                  <c:v>1.1846799460706301</c:v>
                </c:pt>
                <c:pt idx="11848">
                  <c:v>1.1847799443778899</c:v>
                </c:pt>
                <c:pt idx="11849">
                  <c:v>1.18487994268514</c:v>
                </c:pt>
                <c:pt idx="11850">
                  <c:v>1.1849799409924</c:v>
                </c:pt>
                <c:pt idx="11851">
                  <c:v>1.18507993929966</c:v>
                </c:pt>
                <c:pt idx="11852">
                  <c:v>1.1851799376069101</c:v>
                </c:pt>
                <c:pt idx="11853">
                  <c:v>1.1852799359141699</c:v>
                </c:pt>
                <c:pt idx="11854">
                  <c:v>1.18537993422143</c:v>
                </c:pt>
                <c:pt idx="11855">
                  <c:v>1.18547993252868</c:v>
                </c:pt>
                <c:pt idx="11856">
                  <c:v>1.18557993083594</c:v>
                </c:pt>
                <c:pt idx="11857">
                  <c:v>1.1856799291432001</c:v>
                </c:pt>
                <c:pt idx="11858">
                  <c:v>1.1857799274504499</c:v>
                </c:pt>
                <c:pt idx="11859">
                  <c:v>1.18587992575771</c:v>
                </c:pt>
                <c:pt idx="11860">
                  <c:v>1.18597992406497</c:v>
                </c:pt>
                <c:pt idx="11861">
                  <c:v>1.18607992237222</c:v>
                </c:pt>
                <c:pt idx="11862">
                  <c:v>1.1861799206794801</c:v>
                </c:pt>
                <c:pt idx="11863">
                  <c:v>1.1862799189867399</c:v>
                </c:pt>
                <c:pt idx="11864">
                  <c:v>1.1863799172939999</c:v>
                </c:pt>
                <c:pt idx="11865">
                  <c:v>1.18647991560125</c:v>
                </c:pt>
                <c:pt idx="11866">
                  <c:v>1.18657991390851</c:v>
                </c:pt>
                <c:pt idx="11867">
                  <c:v>1.1866799122157701</c:v>
                </c:pt>
                <c:pt idx="11868">
                  <c:v>1.1867799105230199</c:v>
                </c:pt>
                <c:pt idx="11869">
                  <c:v>1.1868799088302799</c:v>
                </c:pt>
                <c:pt idx="11870">
                  <c:v>1.18697990713754</c:v>
                </c:pt>
                <c:pt idx="11871">
                  <c:v>1.18707990544479</c:v>
                </c:pt>
                <c:pt idx="11872">
                  <c:v>1.1871799037520501</c:v>
                </c:pt>
                <c:pt idx="11873">
                  <c:v>1.1872799020593101</c:v>
                </c:pt>
                <c:pt idx="11874">
                  <c:v>1.1873799003665599</c:v>
                </c:pt>
                <c:pt idx="11875">
                  <c:v>1.18747989867382</c:v>
                </c:pt>
                <c:pt idx="11876">
                  <c:v>1.18757989698108</c:v>
                </c:pt>
                <c:pt idx="11877">
                  <c:v>1.1876798952883301</c:v>
                </c:pt>
                <c:pt idx="11878">
                  <c:v>1.1877798935955901</c:v>
                </c:pt>
                <c:pt idx="11879">
                  <c:v>1.1878798919028499</c:v>
                </c:pt>
                <c:pt idx="11880">
                  <c:v>1.1879798902101</c:v>
                </c:pt>
                <c:pt idx="11881">
                  <c:v>1.18807988851736</c:v>
                </c:pt>
                <c:pt idx="11882">
                  <c:v>1.1881798868246201</c:v>
                </c:pt>
                <c:pt idx="11883">
                  <c:v>1.1882798851318701</c:v>
                </c:pt>
                <c:pt idx="11884">
                  <c:v>1.1883798834391299</c:v>
                </c:pt>
                <c:pt idx="11885">
                  <c:v>1.18847988174639</c:v>
                </c:pt>
                <c:pt idx="11886">
                  <c:v>1.18857988005364</c:v>
                </c:pt>
                <c:pt idx="11887">
                  <c:v>1.1886798783609001</c:v>
                </c:pt>
                <c:pt idx="11888">
                  <c:v>1.1887798766681601</c:v>
                </c:pt>
                <c:pt idx="11889">
                  <c:v>1.1888798749754099</c:v>
                </c:pt>
                <c:pt idx="11890">
                  <c:v>1.18897987328267</c:v>
                </c:pt>
                <c:pt idx="11891">
                  <c:v>1.18907987158993</c:v>
                </c:pt>
                <c:pt idx="11892">
                  <c:v>1.1891798698971801</c:v>
                </c:pt>
                <c:pt idx="11893">
                  <c:v>1.1892798682044401</c:v>
                </c:pt>
                <c:pt idx="11894">
                  <c:v>1.1893798665116999</c:v>
                </c:pt>
                <c:pt idx="11895">
                  <c:v>1.18947986481895</c:v>
                </c:pt>
                <c:pt idx="11896">
                  <c:v>1.18957986312621</c:v>
                </c:pt>
                <c:pt idx="11897">
                  <c:v>1.18967986143347</c:v>
                </c:pt>
                <c:pt idx="11898">
                  <c:v>1.1897798597407201</c:v>
                </c:pt>
                <c:pt idx="11899">
                  <c:v>1.1898798580479799</c:v>
                </c:pt>
                <c:pt idx="11900">
                  <c:v>1.18997985635524</c:v>
                </c:pt>
                <c:pt idx="11901">
                  <c:v>1.19007985466249</c:v>
                </c:pt>
                <c:pt idx="11902">
                  <c:v>1.19017985296975</c:v>
                </c:pt>
                <c:pt idx="11903">
                  <c:v>1.1902798512770101</c:v>
                </c:pt>
                <c:pt idx="11904">
                  <c:v>1.1903798495842599</c:v>
                </c:pt>
                <c:pt idx="11905">
                  <c:v>1.1904798478915199</c:v>
                </c:pt>
                <c:pt idx="11906">
                  <c:v>1.19057984619878</c:v>
                </c:pt>
                <c:pt idx="11907">
                  <c:v>1.19067984450603</c:v>
                </c:pt>
                <c:pt idx="11908">
                  <c:v>1.1907798428132901</c:v>
                </c:pt>
                <c:pt idx="11909">
                  <c:v>1.1908798411205499</c:v>
                </c:pt>
                <c:pt idx="11910">
                  <c:v>1.1909798394278099</c:v>
                </c:pt>
                <c:pt idx="11911">
                  <c:v>1.19107983773506</c:v>
                </c:pt>
                <c:pt idx="11912">
                  <c:v>1.19117983604232</c:v>
                </c:pt>
                <c:pt idx="11913">
                  <c:v>1.1912798343495801</c:v>
                </c:pt>
                <c:pt idx="11914">
                  <c:v>1.1913798326568299</c:v>
                </c:pt>
                <c:pt idx="11915">
                  <c:v>1.1914798309640899</c:v>
                </c:pt>
                <c:pt idx="11916">
                  <c:v>1.19157982927135</c:v>
                </c:pt>
                <c:pt idx="11917">
                  <c:v>1.1916798275786</c:v>
                </c:pt>
                <c:pt idx="11918">
                  <c:v>1.1917798258858601</c:v>
                </c:pt>
                <c:pt idx="11919">
                  <c:v>1.1918798241931201</c:v>
                </c:pt>
                <c:pt idx="11920">
                  <c:v>1.1919798225003699</c:v>
                </c:pt>
                <c:pt idx="11921">
                  <c:v>1.19207982080763</c:v>
                </c:pt>
                <c:pt idx="11922">
                  <c:v>1.19217981911489</c:v>
                </c:pt>
                <c:pt idx="11923">
                  <c:v>1.1922798174221401</c:v>
                </c:pt>
                <c:pt idx="11924">
                  <c:v>1.1923798157294001</c:v>
                </c:pt>
                <c:pt idx="11925">
                  <c:v>1.1924798140366599</c:v>
                </c:pt>
                <c:pt idx="11926">
                  <c:v>1.19257981234391</c:v>
                </c:pt>
                <c:pt idx="11927">
                  <c:v>1.19267981065117</c:v>
                </c:pt>
                <c:pt idx="11928">
                  <c:v>1.1927798089584301</c:v>
                </c:pt>
                <c:pt idx="11929">
                  <c:v>1.1928798072656801</c:v>
                </c:pt>
                <c:pt idx="11930">
                  <c:v>1.1929798055729399</c:v>
                </c:pt>
                <c:pt idx="11931">
                  <c:v>1.1930798038802</c:v>
                </c:pt>
                <c:pt idx="11932">
                  <c:v>1.19317980218745</c:v>
                </c:pt>
                <c:pt idx="11933">
                  <c:v>1.1932798004947101</c:v>
                </c:pt>
                <c:pt idx="11934">
                  <c:v>1.1933797988019701</c:v>
                </c:pt>
                <c:pt idx="11935">
                  <c:v>1.1934797971092199</c:v>
                </c:pt>
                <c:pt idx="11936">
                  <c:v>1.19357979541648</c:v>
                </c:pt>
                <c:pt idx="11937">
                  <c:v>1.19367979372374</c:v>
                </c:pt>
                <c:pt idx="11938">
                  <c:v>1.1937797920309901</c:v>
                </c:pt>
                <c:pt idx="11939">
                  <c:v>1.1938797903382501</c:v>
                </c:pt>
                <c:pt idx="11940">
                  <c:v>1.1939797886455099</c:v>
                </c:pt>
                <c:pt idx="11941">
                  <c:v>1.19407978695276</c:v>
                </c:pt>
                <c:pt idx="11942">
                  <c:v>1.19417978526002</c:v>
                </c:pt>
                <c:pt idx="11943">
                  <c:v>1.19427978356728</c:v>
                </c:pt>
                <c:pt idx="11944">
                  <c:v>1.1943797818745301</c:v>
                </c:pt>
                <c:pt idx="11945">
                  <c:v>1.1944797801817899</c:v>
                </c:pt>
                <c:pt idx="11946">
                  <c:v>1.1945797784890499</c:v>
                </c:pt>
                <c:pt idx="11947">
                  <c:v>1.1946797767963</c:v>
                </c:pt>
                <c:pt idx="11948">
                  <c:v>1.19477977510356</c:v>
                </c:pt>
                <c:pt idx="11949">
                  <c:v>1.1948797734108201</c:v>
                </c:pt>
                <c:pt idx="11950">
                  <c:v>1.1949797717180799</c:v>
                </c:pt>
                <c:pt idx="11951">
                  <c:v>1.1950797700253299</c:v>
                </c:pt>
                <c:pt idx="11952">
                  <c:v>1.19517976833259</c:v>
                </c:pt>
                <c:pt idx="11953">
                  <c:v>1.19527976663984</c:v>
                </c:pt>
                <c:pt idx="11954">
                  <c:v>1.1953797649471001</c:v>
                </c:pt>
                <c:pt idx="11955">
                  <c:v>1.1954797632543599</c:v>
                </c:pt>
                <c:pt idx="11956">
                  <c:v>1.1955797615616199</c:v>
                </c:pt>
                <c:pt idx="11957">
                  <c:v>1.19567975986887</c:v>
                </c:pt>
                <c:pt idx="11958">
                  <c:v>1.19577975817613</c:v>
                </c:pt>
                <c:pt idx="11959">
                  <c:v>1.1958797564833901</c:v>
                </c:pt>
                <c:pt idx="11960">
                  <c:v>1.1959797547906399</c:v>
                </c:pt>
                <c:pt idx="11961">
                  <c:v>1.1960797530978999</c:v>
                </c:pt>
                <c:pt idx="11962">
                  <c:v>1.19617975140516</c:v>
                </c:pt>
                <c:pt idx="11963">
                  <c:v>1.19627974971241</c:v>
                </c:pt>
                <c:pt idx="11964">
                  <c:v>1.1963797480196701</c:v>
                </c:pt>
                <c:pt idx="11965">
                  <c:v>1.1964797463269301</c:v>
                </c:pt>
                <c:pt idx="11966">
                  <c:v>1.1965797446341799</c:v>
                </c:pt>
                <c:pt idx="11967">
                  <c:v>1.19667974294144</c:v>
                </c:pt>
                <c:pt idx="11968">
                  <c:v>1.1967797412487</c:v>
                </c:pt>
                <c:pt idx="11969">
                  <c:v>1.1968797395559501</c:v>
                </c:pt>
                <c:pt idx="11970">
                  <c:v>1.1969797378632101</c:v>
                </c:pt>
                <c:pt idx="11971">
                  <c:v>1.1970797361704699</c:v>
                </c:pt>
                <c:pt idx="11972">
                  <c:v>1.19717973447772</c:v>
                </c:pt>
                <c:pt idx="11973">
                  <c:v>1.19727973278498</c:v>
                </c:pt>
                <c:pt idx="11974">
                  <c:v>1.1973797310922401</c:v>
                </c:pt>
                <c:pt idx="11975">
                  <c:v>1.1974797293994901</c:v>
                </c:pt>
                <c:pt idx="11976">
                  <c:v>1.1975797277067499</c:v>
                </c:pt>
                <c:pt idx="11977">
                  <c:v>1.19767972601401</c:v>
                </c:pt>
                <c:pt idx="11978">
                  <c:v>1.19777972432126</c:v>
                </c:pt>
                <c:pt idx="11979">
                  <c:v>1.19787972262852</c:v>
                </c:pt>
                <c:pt idx="11980">
                  <c:v>1.1979797209357801</c:v>
                </c:pt>
                <c:pt idx="11981">
                  <c:v>1.1980797192430299</c:v>
                </c:pt>
                <c:pt idx="11982">
                  <c:v>1.19817971755029</c:v>
                </c:pt>
                <c:pt idx="11983">
                  <c:v>1.19827971585755</c:v>
                </c:pt>
                <c:pt idx="11984">
                  <c:v>1.1983797141648</c:v>
                </c:pt>
                <c:pt idx="11985">
                  <c:v>1.1984797124720601</c:v>
                </c:pt>
                <c:pt idx="11986">
                  <c:v>1.1985797107793199</c:v>
                </c:pt>
                <c:pt idx="11987">
                  <c:v>1.19867970908657</c:v>
                </c:pt>
                <c:pt idx="11988">
                  <c:v>1.19877970739383</c:v>
                </c:pt>
                <c:pt idx="11989">
                  <c:v>1.19887970570109</c:v>
                </c:pt>
                <c:pt idx="11990">
                  <c:v>1.1989797040083401</c:v>
                </c:pt>
                <c:pt idx="11991">
                  <c:v>1.1990797023155999</c:v>
                </c:pt>
                <c:pt idx="11992">
                  <c:v>1.1991797006228599</c:v>
                </c:pt>
                <c:pt idx="11993">
                  <c:v>1.19927969893011</c:v>
                </c:pt>
                <c:pt idx="11994">
                  <c:v>1.19937969723737</c:v>
                </c:pt>
                <c:pt idx="11995">
                  <c:v>1.1994796955446301</c:v>
                </c:pt>
                <c:pt idx="11996">
                  <c:v>1.1995796938518899</c:v>
                </c:pt>
                <c:pt idx="11997">
                  <c:v>1.1996796921591399</c:v>
                </c:pt>
                <c:pt idx="11998">
                  <c:v>1.1997796904664</c:v>
                </c:pt>
                <c:pt idx="11999">
                  <c:v>1.19987968877366</c:v>
                </c:pt>
                <c:pt idx="12000">
                  <c:v>1.1999796870809101</c:v>
                </c:pt>
                <c:pt idx="12001">
                  <c:v>1.2000796853881699</c:v>
                </c:pt>
                <c:pt idx="12002">
                  <c:v>1.2001796836954299</c:v>
                </c:pt>
                <c:pt idx="12003">
                  <c:v>1.20027968200268</c:v>
                </c:pt>
                <c:pt idx="12004">
                  <c:v>1.20037968030994</c:v>
                </c:pt>
                <c:pt idx="12005">
                  <c:v>1.2004796786172001</c:v>
                </c:pt>
                <c:pt idx="12006">
                  <c:v>1.2005796769244499</c:v>
                </c:pt>
                <c:pt idx="12007">
                  <c:v>1.2006796752317099</c:v>
                </c:pt>
                <c:pt idx="12008">
                  <c:v>1.20077967353897</c:v>
                </c:pt>
                <c:pt idx="12009">
                  <c:v>1.20087967184622</c:v>
                </c:pt>
                <c:pt idx="12010">
                  <c:v>1.2009796701534801</c:v>
                </c:pt>
                <c:pt idx="12011">
                  <c:v>1.2010796684607401</c:v>
                </c:pt>
                <c:pt idx="12012">
                  <c:v>1.2011796667679899</c:v>
                </c:pt>
                <c:pt idx="12013">
                  <c:v>1.20127966507525</c:v>
                </c:pt>
                <c:pt idx="12014">
                  <c:v>1.20137966338251</c:v>
                </c:pt>
                <c:pt idx="12015">
                  <c:v>1.2014796616897601</c:v>
                </c:pt>
                <c:pt idx="12016">
                  <c:v>1.2015796599970201</c:v>
                </c:pt>
                <c:pt idx="12017">
                  <c:v>1.2016796583042799</c:v>
                </c:pt>
                <c:pt idx="12018">
                  <c:v>1.20177965661153</c:v>
                </c:pt>
                <c:pt idx="12019">
                  <c:v>1.20187965491879</c:v>
                </c:pt>
                <c:pt idx="12020">
                  <c:v>1.20197965322605</c:v>
                </c:pt>
                <c:pt idx="12021">
                  <c:v>1.2020796515333001</c:v>
                </c:pt>
                <c:pt idx="12022">
                  <c:v>1.2021796498405599</c:v>
                </c:pt>
                <c:pt idx="12023">
                  <c:v>1.20227964814782</c:v>
                </c:pt>
                <c:pt idx="12024">
                  <c:v>1.20237964645507</c:v>
                </c:pt>
                <c:pt idx="12025">
                  <c:v>1.20247964476233</c:v>
                </c:pt>
                <c:pt idx="12026">
                  <c:v>1.2025796430695901</c:v>
                </c:pt>
                <c:pt idx="12027">
                  <c:v>1.2026796413768399</c:v>
                </c:pt>
                <c:pt idx="12028">
                  <c:v>1.2027796396841</c:v>
                </c:pt>
                <c:pt idx="12029">
                  <c:v>1.20287963799136</c:v>
                </c:pt>
                <c:pt idx="12030">
                  <c:v>1.20297963629861</c:v>
                </c:pt>
                <c:pt idx="12031">
                  <c:v>1.2030796346058701</c:v>
                </c:pt>
                <c:pt idx="12032">
                  <c:v>1.2031796329131299</c:v>
                </c:pt>
                <c:pt idx="12033">
                  <c:v>1.20327963122038</c:v>
                </c:pt>
                <c:pt idx="12034">
                  <c:v>1.20337962952764</c:v>
                </c:pt>
                <c:pt idx="12035">
                  <c:v>1.2034796278349</c:v>
                </c:pt>
                <c:pt idx="12036">
                  <c:v>1.2035796261421501</c:v>
                </c:pt>
                <c:pt idx="12037">
                  <c:v>1.2036796244494099</c:v>
                </c:pt>
                <c:pt idx="12038">
                  <c:v>1.2037796227566699</c:v>
                </c:pt>
                <c:pt idx="12039">
                  <c:v>1.20387962106392</c:v>
                </c:pt>
                <c:pt idx="12040">
                  <c:v>1.20397961937118</c:v>
                </c:pt>
                <c:pt idx="12041">
                  <c:v>1.2040796176784401</c:v>
                </c:pt>
                <c:pt idx="12042">
                  <c:v>1.2041796159856999</c:v>
                </c:pt>
                <c:pt idx="12043">
                  <c:v>1.2042796142929499</c:v>
                </c:pt>
                <c:pt idx="12044">
                  <c:v>1.20437961260021</c:v>
                </c:pt>
                <c:pt idx="12045">
                  <c:v>1.20447961090747</c:v>
                </c:pt>
                <c:pt idx="12046">
                  <c:v>1.2045796092147201</c:v>
                </c:pt>
                <c:pt idx="12047">
                  <c:v>1.2046796075219799</c:v>
                </c:pt>
                <c:pt idx="12048">
                  <c:v>1.2047796058292399</c:v>
                </c:pt>
                <c:pt idx="12049">
                  <c:v>1.20487960413649</c:v>
                </c:pt>
                <c:pt idx="12050">
                  <c:v>1.20497960244375</c:v>
                </c:pt>
                <c:pt idx="12051">
                  <c:v>1.2050796007510101</c:v>
                </c:pt>
                <c:pt idx="12052">
                  <c:v>1.2051795990582601</c:v>
                </c:pt>
                <c:pt idx="12053">
                  <c:v>1.2052795973655199</c:v>
                </c:pt>
                <c:pt idx="12054">
                  <c:v>1.20537959567278</c:v>
                </c:pt>
                <c:pt idx="12055">
                  <c:v>1.20547959398003</c:v>
                </c:pt>
                <c:pt idx="12056">
                  <c:v>1.2055795922872901</c:v>
                </c:pt>
                <c:pt idx="12057">
                  <c:v>1.2056795905945501</c:v>
                </c:pt>
                <c:pt idx="12058">
                  <c:v>1.2057795889017999</c:v>
                </c:pt>
                <c:pt idx="12059">
                  <c:v>1.20587958720906</c:v>
                </c:pt>
                <c:pt idx="12060">
                  <c:v>1.20597958551632</c:v>
                </c:pt>
                <c:pt idx="12061">
                  <c:v>1.2060795838235701</c:v>
                </c:pt>
                <c:pt idx="12062">
                  <c:v>1.2061795821308301</c:v>
                </c:pt>
                <c:pt idx="12063">
                  <c:v>1.2062795804380899</c:v>
                </c:pt>
                <c:pt idx="12064">
                  <c:v>1.20637957874534</c:v>
                </c:pt>
                <c:pt idx="12065">
                  <c:v>1.2064795770526</c:v>
                </c:pt>
                <c:pt idx="12066">
                  <c:v>1.20657957535986</c:v>
                </c:pt>
                <c:pt idx="12067">
                  <c:v>1.2066795736671101</c:v>
                </c:pt>
                <c:pt idx="12068">
                  <c:v>1.2067795719743699</c:v>
                </c:pt>
                <c:pt idx="12069">
                  <c:v>1.20687957028163</c:v>
                </c:pt>
                <c:pt idx="12070">
                  <c:v>1.20697956858888</c:v>
                </c:pt>
                <c:pt idx="12071">
                  <c:v>1.20707956689614</c:v>
                </c:pt>
                <c:pt idx="12072">
                  <c:v>1.2071795652034001</c:v>
                </c:pt>
                <c:pt idx="12073">
                  <c:v>1.2072795635106499</c:v>
                </c:pt>
                <c:pt idx="12074">
                  <c:v>1.20737956181791</c:v>
                </c:pt>
                <c:pt idx="12075">
                  <c:v>1.20747956012517</c:v>
                </c:pt>
                <c:pt idx="12076">
                  <c:v>1.20757955843242</c:v>
                </c:pt>
                <c:pt idx="12077">
                  <c:v>1.2076795567396801</c:v>
                </c:pt>
                <c:pt idx="12078">
                  <c:v>1.2077795550469399</c:v>
                </c:pt>
                <c:pt idx="12079">
                  <c:v>1.2078795533541899</c:v>
                </c:pt>
                <c:pt idx="12080">
                  <c:v>1.20797955166145</c:v>
                </c:pt>
                <c:pt idx="12081">
                  <c:v>1.20807954996871</c:v>
                </c:pt>
                <c:pt idx="12082">
                  <c:v>1.2081795482759601</c:v>
                </c:pt>
                <c:pt idx="12083">
                  <c:v>1.2082795465832199</c:v>
                </c:pt>
                <c:pt idx="12084">
                  <c:v>1.2083795448904799</c:v>
                </c:pt>
                <c:pt idx="12085">
                  <c:v>1.20847954319774</c:v>
                </c:pt>
                <c:pt idx="12086">
                  <c:v>1.20857954150499</c:v>
                </c:pt>
                <c:pt idx="12087">
                  <c:v>1.2086795398122501</c:v>
                </c:pt>
                <c:pt idx="12088">
                  <c:v>1.2087795381195101</c:v>
                </c:pt>
                <c:pt idx="12089">
                  <c:v>1.2088795364267599</c:v>
                </c:pt>
                <c:pt idx="12090">
                  <c:v>1.20897953473402</c:v>
                </c:pt>
                <c:pt idx="12091">
                  <c:v>1.20907953304128</c:v>
                </c:pt>
                <c:pt idx="12092">
                  <c:v>1.2091795313485301</c:v>
                </c:pt>
                <c:pt idx="12093">
                  <c:v>1.2092795296557901</c:v>
                </c:pt>
                <c:pt idx="12094">
                  <c:v>1.2093795279630499</c:v>
                </c:pt>
                <c:pt idx="12095">
                  <c:v>1.2094795262703</c:v>
                </c:pt>
                <c:pt idx="12096">
                  <c:v>1.20957952457756</c:v>
                </c:pt>
                <c:pt idx="12097">
                  <c:v>1.2096795228848201</c:v>
                </c:pt>
                <c:pt idx="12098">
                  <c:v>1.2097795211920701</c:v>
                </c:pt>
                <c:pt idx="12099">
                  <c:v>1.2098795194993299</c:v>
                </c:pt>
                <c:pt idx="12100">
                  <c:v>1.20997951780659</c:v>
                </c:pt>
                <c:pt idx="12101">
                  <c:v>1.21007951611384</c:v>
                </c:pt>
                <c:pt idx="12102">
                  <c:v>1.2101795144211001</c:v>
                </c:pt>
                <c:pt idx="12103">
                  <c:v>1.2102795127283601</c:v>
                </c:pt>
                <c:pt idx="12104">
                  <c:v>1.2103795110356099</c:v>
                </c:pt>
                <c:pt idx="12105">
                  <c:v>1.21047950934287</c:v>
                </c:pt>
                <c:pt idx="12106">
                  <c:v>1.21057950765013</c:v>
                </c:pt>
                <c:pt idx="12107">
                  <c:v>1.2106795059573801</c:v>
                </c:pt>
                <c:pt idx="12108">
                  <c:v>1.2107795042646401</c:v>
                </c:pt>
                <c:pt idx="12109">
                  <c:v>1.2108795025718999</c:v>
                </c:pt>
                <c:pt idx="12110">
                  <c:v>1.21097950087915</c:v>
                </c:pt>
                <c:pt idx="12111">
                  <c:v>1.21107949918641</c:v>
                </c:pt>
                <c:pt idx="12112">
                  <c:v>1.21117949749367</c:v>
                </c:pt>
                <c:pt idx="12113">
                  <c:v>1.2112794958009201</c:v>
                </c:pt>
                <c:pt idx="12114">
                  <c:v>1.2113794941081799</c:v>
                </c:pt>
                <c:pt idx="12115">
                  <c:v>1.21147949241544</c:v>
                </c:pt>
                <c:pt idx="12116">
                  <c:v>1.21157949072269</c:v>
                </c:pt>
                <c:pt idx="12117">
                  <c:v>1.21167948902995</c:v>
                </c:pt>
                <c:pt idx="12118">
                  <c:v>1.2117794873372101</c:v>
                </c:pt>
                <c:pt idx="12119">
                  <c:v>1.2118794856444599</c:v>
                </c:pt>
                <c:pt idx="12120">
                  <c:v>1.2119794839517199</c:v>
                </c:pt>
                <c:pt idx="12121">
                  <c:v>1.21207948225898</c:v>
                </c:pt>
                <c:pt idx="12122">
                  <c:v>1.21217948056623</c:v>
                </c:pt>
                <c:pt idx="12123">
                  <c:v>1.2122794788734901</c:v>
                </c:pt>
                <c:pt idx="12124">
                  <c:v>1.2123794771807499</c:v>
                </c:pt>
                <c:pt idx="12125">
                  <c:v>1.2124794754879999</c:v>
                </c:pt>
                <c:pt idx="12126">
                  <c:v>1.21257947379526</c:v>
                </c:pt>
                <c:pt idx="12127">
                  <c:v>1.21267947210252</c:v>
                </c:pt>
                <c:pt idx="12128">
                  <c:v>1.2127794704097701</c:v>
                </c:pt>
                <c:pt idx="12129">
                  <c:v>1.2128794687170299</c:v>
                </c:pt>
                <c:pt idx="12130">
                  <c:v>1.2129794670242899</c:v>
                </c:pt>
                <c:pt idx="12131">
                  <c:v>1.21307946533155</c:v>
                </c:pt>
                <c:pt idx="12132">
                  <c:v>1.2131794636388</c:v>
                </c:pt>
                <c:pt idx="12133">
                  <c:v>1.2132794619460601</c:v>
                </c:pt>
                <c:pt idx="12134">
                  <c:v>1.2133794602533201</c:v>
                </c:pt>
                <c:pt idx="12135">
                  <c:v>1.2134794585605699</c:v>
                </c:pt>
                <c:pt idx="12136">
                  <c:v>1.21357945686783</c:v>
                </c:pt>
                <c:pt idx="12137">
                  <c:v>1.21367945517509</c:v>
                </c:pt>
                <c:pt idx="12138">
                  <c:v>1.2137794534823401</c:v>
                </c:pt>
                <c:pt idx="12139">
                  <c:v>1.2138794517896001</c:v>
                </c:pt>
                <c:pt idx="12140">
                  <c:v>1.2139794500968599</c:v>
                </c:pt>
                <c:pt idx="12141">
                  <c:v>1.21407944840411</c:v>
                </c:pt>
                <c:pt idx="12142">
                  <c:v>1.21417944671137</c:v>
                </c:pt>
                <c:pt idx="12143">
                  <c:v>1.2142794450186301</c:v>
                </c:pt>
                <c:pt idx="12144">
                  <c:v>1.2143794433258801</c:v>
                </c:pt>
                <c:pt idx="12145">
                  <c:v>1.2144794416331399</c:v>
                </c:pt>
                <c:pt idx="12146">
                  <c:v>1.2145794399404</c:v>
                </c:pt>
                <c:pt idx="12147">
                  <c:v>1.21467943824765</c:v>
                </c:pt>
                <c:pt idx="12148">
                  <c:v>1.2147794365549101</c:v>
                </c:pt>
                <c:pt idx="12149">
                  <c:v>1.2148794348621701</c:v>
                </c:pt>
                <c:pt idx="12150">
                  <c:v>1.2149794331694199</c:v>
                </c:pt>
                <c:pt idx="12151">
                  <c:v>1.21507943147668</c:v>
                </c:pt>
                <c:pt idx="12152">
                  <c:v>1.21517942978394</c:v>
                </c:pt>
                <c:pt idx="12153">
                  <c:v>1.2152794280911901</c:v>
                </c:pt>
                <c:pt idx="12154">
                  <c:v>1.2153794263984501</c:v>
                </c:pt>
                <c:pt idx="12155">
                  <c:v>1.2154794247057099</c:v>
                </c:pt>
                <c:pt idx="12156">
                  <c:v>1.21557942301296</c:v>
                </c:pt>
                <c:pt idx="12157">
                  <c:v>1.21567942132022</c:v>
                </c:pt>
                <c:pt idx="12158">
                  <c:v>1.21577941962748</c:v>
                </c:pt>
                <c:pt idx="12159">
                  <c:v>1.2158794179347301</c:v>
                </c:pt>
                <c:pt idx="12160">
                  <c:v>1.2159794162419899</c:v>
                </c:pt>
                <c:pt idx="12161">
                  <c:v>1.2160794145492499</c:v>
                </c:pt>
                <c:pt idx="12162">
                  <c:v>1.2161794128565</c:v>
                </c:pt>
                <c:pt idx="12163">
                  <c:v>1.21627941116376</c:v>
                </c:pt>
                <c:pt idx="12164">
                  <c:v>1.2163794094710201</c:v>
                </c:pt>
                <c:pt idx="12165">
                  <c:v>1.2164794077782699</c:v>
                </c:pt>
                <c:pt idx="12166">
                  <c:v>1.2165794060855299</c:v>
                </c:pt>
                <c:pt idx="12167">
                  <c:v>1.21667940439279</c:v>
                </c:pt>
                <c:pt idx="12168">
                  <c:v>1.21677940270004</c:v>
                </c:pt>
                <c:pt idx="12169">
                  <c:v>1.2168794010073001</c:v>
                </c:pt>
                <c:pt idx="12170">
                  <c:v>1.2169793993145599</c:v>
                </c:pt>
                <c:pt idx="12171">
                  <c:v>1.2170793976218099</c:v>
                </c:pt>
                <c:pt idx="12172">
                  <c:v>1.21717939592907</c:v>
                </c:pt>
                <c:pt idx="12173">
                  <c:v>1.21727939423633</c:v>
                </c:pt>
                <c:pt idx="12174">
                  <c:v>1.2173793925435901</c:v>
                </c:pt>
                <c:pt idx="12175">
                  <c:v>1.2174793908508399</c:v>
                </c:pt>
                <c:pt idx="12176">
                  <c:v>1.2175793891580999</c:v>
                </c:pt>
                <c:pt idx="12177">
                  <c:v>1.21767938746536</c:v>
                </c:pt>
                <c:pt idx="12178">
                  <c:v>1.21777938577261</c:v>
                </c:pt>
                <c:pt idx="12179">
                  <c:v>1.2178793840798701</c:v>
                </c:pt>
                <c:pt idx="12180">
                  <c:v>1.2179793823871301</c:v>
                </c:pt>
                <c:pt idx="12181">
                  <c:v>1.2180793806943799</c:v>
                </c:pt>
                <c:pt idx="12182">
                  <c:v>1.21817937900164</c:v>
                </c:pt>
                <c:pt idx="12183">
                  <c:v>1.2182793773089</c:v>
                </c:pt>
                <c:pt idx="12184">
                  <c:v>1.2183793756161501</c:v>
                </c:pt>
                <c:pt idx="12185">
                  <c:v>1.2184793739234101</c:v>
                </c:pt>
                <c:pt idx="12186">
                  <c:v>1.2185793722306699</c:v>
                </c:pt>
                <c:pt idx="12187">
                  <c:v>1.21867937053792</c:v>
                </c:pt>
                <c:pt idx="12188">
                  <c:v>1.21877936884518</c:v>
                </c:pt>
                <c:pt idx="12189">
                  <c:v>1.2188793671524401</c:v>
                </c:pt>
                <c:pt idx="12190">
                  <c:v>1.2189793654596901</c:v>
                </c:pt>
                <c:pt idx="12191">
                  <c:v>1.2190793637669499</c:v>
                </c:pt>
                <c:pt idx="12192">
                  <c:v>1.21917936207421</c:v>
                </c:pt>
                <c:pt idx="12193">
                  <c:v>1.21927936038146</c:v>
                </c:pt>
                <c:pt idx="12194">
                  <c:v>1.21937935868872</c:v>
                </c:pt>
                <c:pt idx="12195">
                  <c:v>1.2194793569959801</c:v>
                </c:pt>
                <c:pt idx="12196">
                  <c:v>1.2195793553032299</c:v>
                </c:pt>
                <c:pt idx="12197">
                  <c:v>1.21967935361049</c:v>
                </c:pt>
                <c:pt idx="12198">
                  <c:v>1.21977935191775</c:v>
                </c:pt>
                <c:pt idx="12199">
                  <c:v>1.219879350225</c:v>
                </c:pt>
                <c:pt idx="12200">
                  <c:v>1.2199793485322601</c:v>
                </c:pt>
                <c:pt idx="12201">
                  <c:v>1.2200793468395199</c:v>
                </c:pt>
                <c:pt idx="12202">
                  <c:v>1.22017934514677</c:v>
                </c:pt>
                <c:pt idx="12203">
                  <c:v>1.22027934345403</c:v>
                </c:pt>
                <c:pt idx="12204">
                  <c:v>1.22037934176129</c:v>
                </c:pt>
                <c:pt idx="12205">
                  <c:v>1.2204793400685401</c:v>
                </c:pt>
                <c:pt idx="12206">
                  <c:v>1.2205793383757999</c:v>
                </c:pt>
                <c:pt idx="12207">
                  <c:v>1.2206793366830599</c:v>
                </c:pt>
                <c:pt idx="12208">
                  <c:v>1.22077933499031</c:v>
                </c:pt>
                <c:pt idx="12209">
                  <c:v>1.22087933329757</c:v>
                </c:pt>
                <c:pt idx="12210">
                  <c:v>1.2209793316048301</c:v>
                </c:pt>
                <c:pt idx="12211">
                  <c:v>1.2210793299120799</c:v>
                </c:pt>
                <c:pt idx="12212">
                  <c:v>1.2211793282193399</c:v>
                </c:pt>
                <c:pt idx="12213">
                  <c:v>1.2212793265266</c:v>
                </c:pt>
                <c:pt idx="12214">
                  <c:v>1.22137932483385</c:v>
                </c:pt>
                <c:pt idx="12215">
                  <c:v>1.2214793231411101</c:v>
                </c:pt>
                <c:pt idx="12216">
                  <c:v>1.2215793214483699</c:v>
                </c:pt>
                <c:pt idx="12217">
                  <c:v>1.2216793197556299</c:v>
                </c:pt>
                <c:pt idx="12218">
                  <c:v>1.22177931806288</c:v>
                </c:pt>
                <c:pt idx="12219">
                  <c:v>1.22187931637014</c:v>
                </c:pt>
                <c:pt idx="12220">
                  <c:v>1.2219793146774001</c:v>
                </c:pt>
                <c:pt idx="12221">
                  <c:v>1.2220793129846499</c:v>
                </c:pt>
                <c:pt idx="12222">
                  <c:v>1.2221793112919099</c:v>
                </c:pt>
                <c:pt idx="12223">
                  <c:v>1.22227930959917</c:v>
                </c:pt>
                <c:pt idx="12224">
                  <c:v>1.22237930790642</c:v>
                </c:pt>
                <c:pt idx="12225">
                  <c:v>1.2224793062136801</c:v>
                </c:pt>
                <c:pt idx="12226">
                  <c:v>1.2225793045209401</c:v>
                </c:pt>
                <c:pt idx="12227">
                  <c:v>1.2226793028281899</c:v>
                </c:pt>
                <c:pt idx="12228">
                  <c:v>1.22277930113545</c:v>
                </c:pt>
                <c:pt idx="12229">
                  <c:v>1.22287929944271</c:v>
                </c:pt>
                <c:pt idx="12230">
                  <c:v>1.2229792977499601</c:v>
                </c:pt>
                <c:pt idx="12231">
                  <c:v>1.2230792960572201</c:v>
                </c:pt>
                <c:pt idx="12232">
                  <c:v>1.2231792943644799</c:v>
                </c:pt>
                <c:pt idx="12233">
                  <c:v>1.22327929267173</c:v>
                </c:pt>
                <c:pt idx="12234">
                  <c:v>1.22337929097899</c:v>
                </c:pt>
                <c:pt idx="12235">
                  <c:v>1.22347928928625</c:v>
                </c:pt>
                <c:pt idx="12236">
                  <c:v>1.2235792875935001</c:v>
                </c:pt>
                <c:pt idx="12237">
                  <c:v>1.2236792859007599</c:v>
                </c:pt>
                <c:pt idx="12238">
                  <c:v>1.22377928420802</c:v>
                </c:pt>
                <c:pt idx="12239">
                  <c:v>1.22387928251527</c:v>
                </c:pt>
                <c:pt idx="12240">
                  <c:v>1.22397928082253</c:v>
                </c:pt>
                <c:pt idx="12241">
                  <c:v>1.2240792791297901</c:v>
                </c:pt>
                <c:pt idx="12242">
                  <c:v>1.2241792774370399</c:v>
                </c:pt>
                <c:pt idx="12243">
                  <c:v>1.2242792757443</c:v>
                </c:pt>
                <c:pt idx="12244">
                  <c:v>1.22437927405156</c:v>
                </c:pt>
                <c:pt idx="12245">
                  <c:v>1.22447927235881</c:v>
                </c:pt>
                <c:pt idx="12246">
                  <c:v>1.2245792706660701</c:v>
                </c:pt>
                <c:pt idx="12247">
                  <c:v>1.2246792689733299</c:v>
                </c:pt>
                <c:pt idx="12248">
                  <c:v>1.22477926728058</c:v>
                </c:pt>
                <c:pt idx="12249">
                  <c:v>1.22487926558784</c:v>
                </c:pt>
                <c:pt idx="12250">
                  <c:v>1.2249792638951</c:v>
                </c:pt>
                <c:pt idx="12251">
                  <c:v>1.2250792622023501</c:v>
                </c:pt>
                <c:pt idx="12252">
                  <c:v>1.2251792605096099</c:v>
                </c:pt>
                <c:pt idx="12253">
                  <c:v>1.2252792588168699</c:v>
                </c:pt>
                <c:pt idx="12254">
                  <c:v>1.22537925712412</c:v>
                </c:pt>
                <c:pt idx="12255">
                  <c:v>1.22547925543138</c:v>
                </c:pt>
                <c:pt idx="12256">
                  <c:v>1.2255792537386401</c:v>
                </c:pt>
                <c:pt idx="12257">
                  <c:v>1.2256792520458899</c:v>
                </c:pt>
                <c:pt idx="12258">
                  <c:v>1.2257792503531499</c:v>
                </c:pt>
                <c:pt idx="12259">
                  <c:v>1.22587924866041</c:v>
                </c:pt>
                <c:pt idx="12260">
                  <c:v>1.22597924696767</c:v>
                </c:pt>
                <c:pt idx="12261">
                  <c:v>1.2260792452749201</c:v>
                </c:pt>
                <c:pt idx="12262">
                  <c:v>1.2261792435821799</c:v>
                </c:pt>
                <c:pt idx="12263">
                  <c:v>1.2262792418894399</c:v>
                </c:pt>
                <c:pt idx="12264">
                  <c:v>1.22637924019669</c:v>
                </c:pt>
                <c:pt idx="12265">
                  <c:v>1.22647923850395</c:v>
                </c:pt>
                <c:pt idx="12266">
                  <c:v>1.2265792368112101</c:v>
                </c:pt>
                <c:pt idx="12267">
                  <c:v>1.2266792351184601</c:v>
                </c:pt>
                <c:pt idx="12268">
                  <c:v>1.2267792334257199</c:v>
                </c:pt>
                <c:pt idx="12269">
                  <c:v>1.22687923173298</c:v>
                </c:pt>
                <c:pt idx="12270">
                  <c:v>1.22697923004023</c:v>
                </c:pt>
                <c:pt idx="12271">
                  <c:v>1.2270792283474901</c:v>
                </c:pt>
                <c:pt idx="12272">
                  <c:v>1.2271792266547501</c:v>
                </c:pt>
                <c:pt idx="12273">
                  <c:v>1.2272792249619999</c:v>
                </c:pt>
                <c:pt idx="12274">
                  <c:v>1.22737922326926</c:v>
                </c:pt>
                <c:pt idx="12275">
                  <c:v>1.22747922157652</c:v>
                </c:pt>
                <c:pt idx="12276">
                  <c:v>1.2275792198837701</c:v>
                </c:pt>
                <c:pt idx="12277">
                  <c:v>1.2276792181910301</c:v>
                </c:pt>
                <c:pt idx="12278">
                  <c:v>1.2277792164982899</c:v>
                </c:pt>
                <c:pt idx="12279">
                  <c:v>1.22787921480554</c:v>
                </c:pt>
                <c:pt idx="12280">
                  <c:v>1.2279792131128</c:v>
                </c:pt>
                <c:pt idx="12281">
                  <c:v>1.22807921142006</c:v>
                </c:pt>
                <c:pt idx="12282">
                  <c:v>1.2281792097273101</c:v>
                </c:pt>
                <c:pt idx="12283">
                  <c:v>1.2282792080345699</c:v>
                </c:pt>
                <c:pt idx="12284">
                  <c:v>1.22837920634183</c:v>
                </c:pt>
                <c:pt idx="12285">
                  <c:v>1.22847920464908</c:v>
                </c:pt>
                <c:pt idx="12286">
                  <c:v>1.22857920295634</c:v>
                </c:pt>
                <c:pt idx="12287">
                  <c:v>1.2286792012636001</c:v>
                </c:pt>
                <c:pt idx="12288">
                  <c:v>1.2287791995708499</c:v>
                </c:pt>
                <c:pt idx="12289">
                  <c:v>1.22887919787811</c:v>
                </c:pt>
                <c:pt idx="12290">
                  <c:v>1.22897919618537</c:v>
                </c:pt>
                <c:pt idx="12291">
                  <c:v>1.22907919449262</c:v>
                </c:pt>
                <c:pt idx="12292">
                  <c:v>1.2291791927998801</c:v>
                </c:pt>
                <c:pt idx="12293">
                  <c:v>1.2292791911071399</c:v>
                </c:pt>
                <c:pt idx="12294">
                  <c:v>1.22937918941439</c:v>
                </c:pt>
                <c:pt idx="12295">
                  <c:v>1.22947918772165</c:v>
                </c:pt>
                <c:pt idx="12296">
                  <c:v>1.22957918602891</c:v>
                </c:pt>
                <c:pt idx="12297">
                  <c:v>1.2296791843361601</c:v>
                </c:pt>
                <c:pt idx="12298">
                  <c:v>1.2297791826434199</c:v>
                </c:pt>
                <c:pt idx="12299">
                  <c:v>1.2298791809506799</c:v>
                </c:pt>
                <c:pt idx="12300">
                  <c:v>1.22997917925793</c:v>
                </c:pt>
                <c:pt idx="12301">
                  <c:v>1.23007917756519</c:v>
                </c:pt>
                <c:pt idx="12302">
                  <c:v>1.2301791758724501</c:v>
                </c:pt>
                <c:pt idx="12303">
                  <c:v>1.2302791741797099</c:v>
                </c:pt>
                <c:pt idx="12304">
                  <c:v>1.2303791724869599</c:v>
                </c:pt>
                <c:pt idx="12305">
                  <c:v>1.23047917079422</c:v>
                </c:pt>
                <c:pt idx="12306">
                  <c:v>1.23057916910148</c:v>
                </c:pt>
                <c:pt idx="12307">
                  <c:v>1.2306791674087301</c:v>
                </c:pt>
                <c:pt idx="12308">
                  <c:v>1.2307791657159901</c:v>
                </c:pt>
                <c:pt idx="12309">
                  <c:v>1.2308791640232499</c:v>
                </c:pt>
                <c:pt idx="12310">
                  <c:v>1.2309791623305</c:v>
                </c:pt>
                <c:pt idx="12311">
                  <c:v>1.23107916063776</c:v>
                </c:pt>
                <c:pt idx="12312">
                  <c:v>1.2311791589450201</c:v>
                </c:pt>
                <c:pt idx="12313">
                  <c:v>1.2312791572522701</c:v>
                </c:pt>
                <c:pt idx="12314">
                  <c:v>1.2313791555595299</c:v>
                </c:pt>
                <c:pt idx="12315">
                  <c:v>1.23147915386679</c:v>
                </c:pt>
                <c:pt idx="12316">
                  <c:v>1.23157915217404</c:v>
                </c:pt>
                <c:pt idx="12317">
                  <c:v>1.2316791504813001</c:v>
                </c:pt>
                <c:pt idx="12318">
                  <c:v>1.2317791487885601</c:v>
                </c:pt>
                <c:pt idx="12319">
                  <c:v>1.2318791470958099</c:v>
                </c:pt>
                <c:pt idx="12320">
                  <c:v>1.23197914540307</c:v>
                </c:pt>
                <c:pt idx="12321">
                  <c:v>1.23207914371033</c:v>
                </c:pt>
                <c:pt idx="12322">
                  <c:v>1.2321791420175801</c:v>
                </c:pt>
                <c:pt idx="12323">
                  <c:v>1.2322791403248401</c:v>
                </c:pt>
                <c:pt idx="12324">
                  <c:v>1.2323791386320999</c:v>
                </c:pt>
                <c:pt idx="12325">
                  <c:v>1.23247913693935</c:v>
                </c:pt>
                <c:pt idx="12326">
                  <c:v>1.23257913524661</c:v>
                </c:pt>
                <c:pt idx="12327">
                  <c:v>1.23267913355387</c:v>
                </c:pt>
                <c:pt idx="12328">
                  <c:v>1.2327791318611201</c:v>
                </c:pt>
                <c:pt idx="12329">
                  <c:v>1.2328791301683799</c:v>
                </c:pt>
                <c:pt idx="12330">
                  <c:v>1.23297912847564</c:v>
                </c:pt>
                <c:pt idx="12331">
                  <c:v>1.23307912678289</c:v>
                </c:pt>
                <c:pt idx="12332">
                  <c:v>1.23317912509015</c:v>
                </c:pt>
                <c:pt idx="12333">
                  <c:v>1.2332791233974101</c:v>
                </c:pt>
                <c:pt idx="12334">
                  <c:v>1.2333791217046599</c:v>
                </c:pt>
                <c:pt idx="12335">
                  <c:v>1.2334791200119199</c:v>
                </c:pt>
                <c:pt idx="12336">
                  <c:v>1.23357911831918</c:v>
                </c:pt>
                <c:pt idx="12337">
                  <c:v>1.23367911662643</c:v>
                </c:pt>
                <c:pt idx="12338">
                  <c:v>1.2337791149336901</c:v>
                </c:pt>
                <c:pt idx="12339">
                  <c:v>1.2338791132409499</c:v>
                </c:pt>
                <c:pt idx="12340">
                  <c:v>1.2339791115481999</c:v>
                </c:pt>
                <c:pt idx="12341">
                  <c:v>1.23407910985546</c:v>
                </c:pt>
                <c:pt idx="12342">
                  <c:v>1.23417910816272</c:v>
                </c:pt>
                <c:pt idx="12343">
                  <c:v>1.2342791064699701</c:v>
                </c:pt>
                <c:pt idx="12344">
                  <c:v>1.2343791047772299</c:v>
                </c:pt>
                <c:pt idx="12345">
                  <c:v>1.2344791030844899</c:v>
                </c:pt>
                <c:pt idx="12346">
                  <c:v>1.23457910139174</c:v>
                </c:pt>
                <c:pt idx="12347">
                  <c:v>1.234679099699</c:v>
                </c:pt>
                <c:pt idx="12348">
                  <c:v>1.2347790980062601</c:v>
                </c:pt>
                <c:pt idx="12349">
                  <c:v>1.2348790963135201</c:v>
                </c:pt>
                <c:pt idx="12350">
                  <c:v>1.2349790946207699</c:v>
                </c:pt>
                <c:pt idx="12351">
                  <c:v>1.23507909292803</c:v>
                </c:pt>
                <c:pt idx="12352">
                  <c:v>1.23517909123529</c:v>
                </c:pt>
                <c:pt idx="12353">
                  <c:v>1.2352790895425401</c:v>
                </c:pt>
                <c:pt idx="12354">
                  <c:v>1.2353790878498001</c:v>
                </c:pt>
                <c:pt idx="12355">
                  <c:v>1.2354790861570599</c:v>
                </c:pt>
                <c:pt idx="12356">
                  <c:v>1.23557908446431</c:v>
                </c:pt>
                <c:pt idx="12357">
                  <c:v>1.23567908277157</c:v>
                </c:pt>
                <c:pt idx="12358">
                  <c:v>1.2357790810788301</c:v>
                </c:pt>
                <c:pt idx="12359">
                  <c:v>1.2358790793860801</c:v>
                </c:pt>
                <c:pt idx="12360">
                  <c:v>1.2359790776933399</c:v>
                </c:pt>
                <c:pt idx="12361">
                  <c:v>1.2360790760006</c:v>
                </c:pt>
                <c:pt idx="12362">
                  <c:v>1.23617907430785</c:v>
                </c:pt>
                <c:pt idx="12363">
                  <c:v>1.2362790726151101</c:v>
                </c:pt>
                <c:pt idx="12364">
                  <c:v>1.2363790709223701</c:v>
                </c:pt>
                <c:pt idx="12365">
                  <c:v>1.2364790692296199</c:v>
                </c:pt>
                <c:pt idx="12366">
                  <c:v>1.23657906753688</c:v>
                </c:pt>
                <c:pt idx="12367">
                  <c:v>1.23667906584414</c:v>
                </c:pt>
                <c:pt idx="12368">
                  <c:v>1.2367790641513901</c:v>
                </c:pt>
                <c:pt idx="12369">
                  <c:v>1.2368790624586501</c:v>
                </c:pt>
                <c:pt idx="12370">
                  <c:v>1.2369790607659099</c:v>
                </c:pt>
                <c:pt idx="12371">
                  <c:v>1.23707905907316</c:v>
                </c:pt>
                <c:pt idx="12372">
                  <c:v>1.23717905738042</c:v>
                </c:pt>
                <c:pt idx="12373">
                  <c:v>1.23727905568768</c:v>
                </c:pt>
                <c:pt idx="12374">
                  <c:v>1.2373790539949301</c:v>
                </c:pt>
                <c:pt idx="12375">
                  <c:v>1.2374790523021899</c:v>
                </c:pt>
                <c:pt idx="12376">
                  <c:v>1.2375790506094499</c:v>
                </c:pt>
                <c:pt idx="12377">
                  <c:v>1.2376790489167</c:v>
                </c:pt>
                <c:pt idx="12378">
                  <c:v>1.23777904722396</c:v>
                </c:pt>
                <c:pt idx="12379">
                  <c:v>1.2378790455312201</c:v>
                </c:pt>
                <c:pt idx="12380">
                  <c:v>1.2379790438384699</c:v>
                </c:pt>
                <c:pt idx="12381">
                  <c:v>1.2380790421457299</c:v>
                </c:pt>
                <c:pt idx="12382">
                  <c:v>1.23817904045299</c:v>
                </c:pt>
                <c:pt idx="12383">
                  <c:v>1.23827903876024</c:v>
                </c:pt>
                <c:pt idx="12384">
                  <c:v>1.2383790370675001</c:v>
                </c:pt>
                <c:pt idx="12385">
                  <c:v>1.2384790353747599</c:v>
                </c:pt>
                <c:pt idx="12386">
                  <c:v>1.2385790336820099</c:v>
                </c:pt>
                <c:pt idx="12387">
                  <c:v>1.23867903198927</c:v>
                </c:pt>
                <c:pt idx="12388">
                  <c:v>1.23877903029653</c:v>
                </c:pt>
                <c:pt idx="12389">
                  <c:v>1.2388790286037801</c:v>
                </c:pt>
                <c:pt idx="12390">
                  <c:v>1.2389790269110399</c:v>
                </c:pt>
                <c:pt idx="12391">
                  <c:v>1.2390790252182999</c:v>
                </c:pt>
                <c:pt idx="12392">
                  <c:v>1.23917902352556</c:v>
                </c:pt>
                <c:pt idx="12393">
                  <c:v>1.23927902183281</c:v>
                </c:pt>
                <c:pt idx="12394">
                  <c:v>1.2393790201400701</c:v>
                </c:pt>
                <c:pt idx="12395">
                  <c:v>1.2394790184473301</c:v>
                </c:pt>
                <c:pt idx="12396">
                  <c:v>1.2395790167545799</c:v>
                </c:pt>
                <c:pt idx="12397">
                  <c:v>1.23967901506184</c:v>
                </c:pt>
                <c:pt idx="12398">
                  <c:v>1.2397790133691</c:v>
                </c:pt>
                <c:pt idx="12399">
                  <c:v>1.2398790116763501</c:v>
                </c:pt>
                <c:pt idx="12400">
                  <c:v>1.2399790099836101</c:v>
                </c:pt>
                <c:pt idx="12401">
                  <c:v>1.2400790082908699</c:v>
                </c:pt>
                <c:pt idx="12402">
                  <c:v>1.24017900659812</c:v>
                </c:pt>
                <c:pt idx="12403">
                  <c:v>1.24027900490538</c:v>
                </c:pt>
                <c:pt idx="12404">
                  <c:v>1.2403790032126401</c:v>
                </c:pt>
                <c:pt idx="12405">
                  <c:v>1.2404790015198901</c:v>
                </c:pt>
                <c:pt idx="12406">
                  <c:v>1.2405789998271499</c:v>
                </c:pt>
                <c:pt idx="12407">
                  <c:v>1.24067899813441</c:v>
                </c:pt>
                <c:pt idx="12408">
                  <c:v>1.24077899644166</c:v>
                </c:pt>
                <c:pt idx="12409">
                  <c:v>1.2408789947489201</c:v>
                </c:pt>
                <c:pt idx="12410">
                  <c:v>1.2409789930561801</c:v>
                </c:pt>
                <c:pt idx="12411">
                  <c:v>1.2410789913634299</c:v>
                </c:pt>
                <c:pt idx="12412">
                  <c:v>1.24117898967069</c:v>
                </c:pt>
                <c:pt idx="12413">
                  <c:v>1.24127898797795</c:v>
                </c:pt>
                <c:pt idx="12414">
                  <c:v>1.2413789862852</c:v>
                </c:pt>
                <c:pt idx="12415">
                  <c:v>1.2414789845924601</c:v>
                </c:pt>
                <c:pt idx="12416">
                  <c:v>1.2415789828997199</c:v>
                </c:pt>
                <c:pt idx="12417">
                  <c:v>1.24167898120697</c:v>
                </c:pt>
                <c:pt idx="12418">
                  <c:v>1.24177897951423</c:v>
                </c:pt>
                <c:pt idx="12419">
                  <c:v>1.24187897782149</c:v>
                </c:pt>
                <c:pt idx="12420">
                  <c:v>1.2419789761287401</c:v>
                </c:pt>
                <c:pt idx="12421">
                  <c:v>1.2420789744359999</c:v>
                </c:pt>
                <c:pt idx="12422">
                  <c:v>1.2421789727432599</c:v>
                </c:pt>
                <c:pt idx="12423">
                  <c:v>1.24227897105051</c:v>
                </c:pt>
                <c:pt idx="12424">
                  <c:v>1.24237896935777</c:v>
                </c:pt>
                <c:pt idx="12425">
                  <c:v>1.2424789676650301</c:v>
                </c:pt>
                <c:pt idx="12426">
                  <c:v>1.2425789659722799</c:v>
                </c:pt>
                <c:pt idx="12427">
                  <c:v>1.2426789642795399</c:v>
                </c:pt>
                <c:pt idx="12428">
                  <c:v>1.2427789625868</c:v>
                </c:pt>
                <c:pt idx="12429">
                  <c:v>1.24287896089405</c:v>
                </c:pt>
                <c:pt idx="12430">
                  <c:v>1.2429789592013101</c:v>
                </c:pt>
                <c:pt idx="12431">
                  <c:v>1.2430789575085699</c:v>
                </c:pt>
                <c:pt idx="12432">
                  <c:v>1.2431789558158199</c:v>
                </c:pt>
                <c:pt idx="12433">
                  <c:v>1.24327895412308</c:v>
                </c:pt>
                <c:pt idx="12434">
                  <c:v>1.24337895243034</c:v>
                </c:pt>
                <c:pt idx="12435">
                  <c:v>1.2434789507376001</c:v>
                </c:pt>
                <c:pt idx="12436">
                  <c:v>1.2435789490448499</c:v>
                </c:pt>
                <c:pt idx="12437">
                  <c:v>1.2436789473521099</c:v>
                </c:pt>
                <c:pt idx="12438">
                  <c:v>1.24377894565937</c:v>
                </c:pt>
                <c:pt idx="12439">
                  <c:v>1.24387894396662</c:v>
                </c:pt>
                <c:pt idx="12440">
                  <c:v>1.2439789422738801</c:v>
                </c:pt>
                <c:pt idx="12441">
                  <c:v>1.2440789405811401</c:v>
                </c:pt>
                <c:pt idx="12442">
                  <c:v>1.2441789388883899</c:v>
                </c:pt>
                <c:pt idx="12443">
                  <c:v>1.24427893719565</c:v>
                </c:pt>
                <c:pt idx="12444">
                  <c:v>1.24437893550291</c:v>
                </c:pt>
                <c:pt idx="12445">
                  <c:v>1.2444789338101601</c:v>
                </c:pt>
                <c:pt idx="12446">
                  <c:v>1.2445789321174201</c:v>
                </c:pt>
                <c:pt idx="12447">
                  <c:v>1.2446789304246799</c:v>
                </c:pt>
                <c:pt idx="12448">
                  <c:v>1.24477892873193</c:v>
                </c:pt>
                <c:pt idx="12449">
                  <c:v>1.24487892703919</c:v>
                </c:pt>
                <c:pt idx="12450">
                  <c:v>1.24497892534645</c:v>
                </c:pt>
                <c:pt idx="12451">
                  <c:v>1.2450789236537001</c:v>
                </c:pt>
                <c:pt idx="12452">
                  <c:v>1.2451789219609599</c:v>
                </c:pt>
                <c:pt idx="12453">
                  <c:v>1.24527892026822</c:v>
                </c:pt>
                <c:pt idx="12454">
                  <c:v>1.24537891857547</c:v>
                </c:pt>
                <c:pt idx="12455">
                  <c:v>1.24547891688273</c:v>
                </c:pt>
                <c:pt idx="12456">
                  <c:v>1.2455789151899901</c:v>
                </c:pt>
                <c:pt idx="12457">
                  <c:v>1.2456789134972399</c:v>
                </c:pt>
                <c:pt idx="12458">
                  <c:v>1.2457789118045</c:v>
                </c:pt>
                <c:pt idx="12459">
                  <c:v>1.24587891011176</c:v>
                </c:pt>
                <c:pt idx="12460">
                  <c:v>1.24597890841901</c:v>
                </c:pt>
                <c:pt idx="12461">
                  <c:v>1.2460789067262701</c:v>
                </c:pt>
                <c:pt idx="12462">
                  <c:v>1.2461789050335299</c:v>
                </c:pt>
                <c:pt idx="12463">
                  <c:v>1.24627890334078</c:v>
                </c:pt>
                <c:pt idx="12464">
                  <c:v>1.24637890164804</c:v>
                </c:pt>
                <c:pt idx="12465">
                  <c:v>1.2464788999553</c:v>
                </c:pt>
                <c:pt idx="12466">
                  <c:v>1.2465788982625501</c:v>
                </c:pt>
                <c:pt idx="12467">
                  <c:v>1.2466788965698099</c:v>
                </c:pt>
                <c:pt idx="12468">
                  <c:v>1.2467788948770699</c:v>
                </c:pt>
                <c:pt idx="12469">
                  <c:v>1.24687889318432</c:v>
                </c:pt>
                <c:pt idx="12470">
                  <c:v>1.24697889149158</c:v>
                </c:pt>
                <c:pt idx="12471">
                  <c:v>1.2470788897988401</c:v>
                </c:pt>
                <c:pt idx="12472">
                  <c:v>1.2471788881060899</c:v>
                </c:pt>
                <c:pt idx="12473">
                  <c:v>1.2472788864133499</c:v>
                </c:pt>
                <c:pt idx="12474">
                  <c:v>1.24737888472061</c:v>
                </c:pt>
                <c:pt idx="12475">
                  <c:v>1.24747888302786</c:v>
                </c:pt>
                <c:pt idx="12476">
                  <c:v>1.2475788813351201</c:v>
                </c:pt>
                <c:pt idx="12477">
                  <c:v>1.2476788796423799</c:v>
                </c:pt>
                <c:pt idx="12478">
                  <c:v>1.2477788779496299</c:v>
                </c:pt>
                <c:pt idx="12479">
                  <c:v>1.24787887625689</c:v>
                </c:pt>
                <c:pt idx="12480">
                  <c:v>1.24797887456415</c:v>
                </c:pt>
                <c:pt idx="12481">
                  <c:v>1.2480788728714101</c:v>
                </c:pt>
                <c:pt idx="12482">
                  <c:v>1.2481788711786601</c:v>
                </c:pt>
                <c:pt idx="12483">
                  <c:v>1.2482788694859199</c:v>
                </c:pt>
                <c:pt idx="12484">
                  <c:v>1.24837886779318</c:v>
                </c:pt>
                <c:pt idx="12485">
                  <c:v>1.24847886610043</c:v>
                </c:pt>
                <c:pt idx="12486">
                  <c:v>1.2485788644076901</c:v>
                </c:pt>
                <c:pt idx="12487">
                  <c:v>1.2486788627149501</c:v>
                </c:pt>
                <c:pt idx="12488">
                  <c:v>1.2487788610221999</c:v>
                </c:pt>
                <c:pt idx="12489">
                  <c:v>1.24887885932946</c:v>
                </c:pt>
                <c:pt idx="12490">
                  <c:v>1.24897885763672</c:v>
                </c:pt>
                <c:pt idx="12491">
                  <c:v>1.2490788559439701</c:v>
                </c:pt>
                <c:pt idx="12492">
                  <c:v>1.2491788542512301</c:v>
                </c:pt>
                <c:pt idx="12493">
                  <c:v>1.2492788525584899</c:v>
                </c:pt>
                <c:pt idx="12494">
                  <c:v>1.24937885086574</c:v>
                </c:pt>
                <c:pt idx="12495">
                  <c:v>1.249478849173</c:v>
                </c:pt>
                <c:pt idx="12496">
                  <c:v>1.24957884748026</c:v>
                </c:pt>
                <c:pt idx="12497">
                  <c:v>1.2496788457875101</c:v>
                </c:pt>
                <c:pt idx="12498">
                  <c:v>1.2497788440947699</c:v>
                </c:pt>
                <c:pt idx="12499">
                  <c:v>1.24987884240203</c:v>
                </c:pt>
                <c:pt idx="12500">
                  <c:v>1.24997884070928</c:v>
                </c:pt>
                <c:pt idx="12501">
                  <c:v>1.25007883901654</c:v>
                </c:pt>
                <c:pt idx="12502">
                  <c:v>1.2501788373238001</c:v>
                </c:pt>
                <c:pt idx="12503">
                  <c:v>1.2502788356310499</c:v>
                </c:pt>
                <c:pt idx="12504">
                  <c:v>1.25037883393831</c:v>
                </c:pt>
                <c:pt idx="12505">
                  <c:v>1.25047883224557</c:v>
                </c:pt>
                <c:pt idx="12506">
                  <c:v>1.25057883055282</c:v>
                </c:pt>
                <c:pt idx="12507">
                  <c:v>1.2506788288600801</c:v>
                </c:pt>
                <c:pt idx="12508">
                  <c:v>1.2507788271673399</c:v>
                </c:pt>
                <c:pt idx="12509">
                  <c:v>1.25087882547459</c:v>
                </c:pt>
                <c:pt idx="12510">
                  <c:v>1.25097882378185</c:v>
                </c:pt>
                <c:pt idx="12511">
                  <c:v>1.25107882208911</c:v>
                </c:pt>
                <c:pt idx="12512">
                  <c:v>1.2511788203963601</c:v>
                </c:pt>
                <c:pt idx="12513">
                  <c:v>1.2512788187036199</c:v>
                </c:pt>
                <c:pt idx="12514">
                  <c:v>1.2513788170108799</c:v>
                </c:pt>
                <c:pt idx="12515">
                  <c:v>1.25147881531813</c:v>
                </c:pt>
                <c:pt idx="12516">
                  <c:v>1.25157881362539</c:v>
                </c:pt>
                <c:pt idx="12517">
                  <c:v>1.2516788119326501</c:v>
                </c:pt>
                <c:pt idx="12518">
                  <c:v>1.2517788102398999</c:v>
                </c:pt>
                <c:pt idx="12519">
                  <c:v>1.2518788085471599</c:v>
                </c:pt>
                <c:pt idx="12520">
                  <c:v>1.25197880685442</c:v>
                </c:pt>
                <c:pt idx="12521">
                  <c:v>1.25207880516167</c:v>
                </c:pt>
                <c:pt idx="12522">
                  <c:v>1.2521788034689301</c:v>
                </c:pt>
                <c:pt idx="12523">
                  <c:v>1.2522788017761901</c:v>
                </c:pt>
                <c:pt idx="12524">
                  <c:v>1.2523788000834499</c:v>
                </c:pt>
                <c:pt idx="12525">
                  <c:v>1.2524787983907</c:v>
                </c:pt>
                <c:pt idx="12526">
                  <c:v>1.25257879669796</c:v>
                </c:pt>
                <c:pt idx="12527">
                  <c:v>1.2526787950052201</c:v>
                </c:pt>
                <c:pt idx="12528">
                  <c:v>1.2527787933124701</c:v>
                </c:pt>
                <c:pt idx="12529">
                  <c:v>1.2528787916197299</c:v>
                </c:pt>
                <c:pt idx="12530">
                  <c:v>1.25297878992699</c:v>
                </c:pt>
                <c:pt idx="12531">
                  <c:v>1.25307878823424</c:v>
                </c:pt>
                <c:pt idx="12532">
                  <c:v>1.2531787865415001</c:v>
                </c:pt>
                <c:pt idx="12533">
                  <c:v>1.2532787848487601</c:v>
                </c:pt>
                <c:pt idx="12534">
                  <c:v>1.2533787831560099</c:v>
                </c:pt>
                <c:pt idx="12535">
                  <c:v>1.25347878146327</c:v>
                </c:pt>
                <c:pt idx="12536">
                  <c:v>1.25357877977053</c:v>
                </c:pt>
                <c:pt idx="12537">
                  <c:v>1.2536787780777801</c:v>
                </c:pt>
                <c:pt idx="12538">
                  <c:v>1.2537787763850401</c:v>
                </c:pt>
                <c:pt idx="12539">
                  <c:v>1.2538787746922999</c:v>
                </c:pt>
                <c:pt idx="12540">
                  <c:v>1.25397877299955</c:v>
                </c:pt>
                <c:pt idx="12541">
                  <c:v>1.25407877130681</c:v>
                </c:pt>
                <c:pt idx="12542">
                  <c:v>1.25417876961407</c:v>
                </c:pt>
                <c:pt idx="12543">
                  <c:v>1.2542787679213201</c:v>
                </c:pt>
                <c:pt idx="12544">
                  <c:v>1.2543787662285799</c:v>
                </c:pt>
                <c:pt idx="12545">
                  <c:v>1.25447876453584</c:v>
                </c:pt>
                <c:pt idx="12546">
                  <c:v>1.25457876284309</c:v>
                </c:pt>
                <c:pt idx="12547">
                  <c:v>1.25467876115035</c:v>
                </c:pt>
                <c:pt idx="12548">
                  <c:v>1.2547787594576101</c:v>
                </c:pt>
                <c:pt idx="12549">
                  <c:v>1.2548787577648599</c:v>
                </c:pt>
                <c:pt idx="12550">
                  <c:v>1.2549787560721199</c:v>
                </c:pt>
                <c:pt idx="12551">
                  <c:v>1.25507875437938</c:v>
                </c:pt>
                <c:pt idx="12552">
                  <c:v>1.25517875268663</c:v>
                </c:pt>
                <c:pt idx="12553">
                  <c:v>1.2552787509938901</c:v>
                </c:pt>
                <c:pt idx="12554">
                  <c:v>1.2553787493011499</c:v>
                </c:pt>
                <c:pt idx="12555">
                  <c:v>1.2554787476083999</c:v>
                </c:pt>
                <c:pt idx="12556">
                  <c:v>1.25557874591566</c:v>
                </c:pt>
                <c:pt idx="12557">
                  <c:v>1.25567874422292</c:v>
                </c:pt>
                <c:pt idx="12558">
                  <c:v>1.2557787425301701</c:v>
                </c:pt>
                <c:pt idx="12559">
                  <c:v>1.2558787408374299</c:v>
                </c:pt>
                <c:pt idx="12560">
                  <c:v>1.2559787391446899</c:v>
                </c:pt>
                <c:pt idx="12561">
                  <c:v>1.25607873745194</c:v>
                </c:pt>
                <c:pt idx="12562">
                  <c:v>1.2561787357592</c:v>
                </c:pt>
                <c:pt idx="12563">
                  <c:v>1.2562787340664601</c:v>
                </c:pt>
                <c:pt idx="12564">
                  <c:v>1.2563787323737099</c:v>
                </c:pt>
                <c:pt idx="12565">
                  <c:v>1.2564787306809699</c:v>
                </c:pt>
                <c:pt idx="12566">
                  <c:v>1.25657872898823</c:v>
                </c:pt>
                <c:pt idx="12567">
                  <c:v>1.25667872729549</c:v>
                </c:pt>
                <c:pt idx="12568">
                  <c:v>1.2567787256027401</c:v>
                </c:pt>
                <c:pt idx="12569">
                  <c:v>1.2568787239100001</c:v>
                </c:pt>
                <c:pt idx="12570">
                  <c:v>1.2569787222172599</c:v>
                </c:pt>
                <c:pt idx="12571">
                  <c:v>1.25707872052451</c:v>
                </c:pt>
                <c:pt idx="12572">
                  <c:v>1.25717871883177</c:v>
                </c:pt>
                <c:pt idx="12573">
                  <c:v>1.2572787171390301</c:v>
                </c:pt>
                <c:pt idx="12574">
                  <c:v>1.2573787154462801</c:v>
                </c:pt>
                <c:pt idx="12575">
                  <c:v>1.2574787137535399</c:v>
                </c:pt>
                <c:pt idx="12576">
                  <c:v>1.2575787120608</c:v>
                </c:pt>
                <c:pt idx="12577">
                  <c:v>1.25767871036805</c:v>
                </c:pt>
                <c:pt idx="12578">
                  <c:v>1.2577787086753101</c:v>
                </c:pt>
                <c:pt idx="12579">
                  <c:v>1.2578787069825701</c:v>
                </c:pt>
                <c:pt idx="12580">
                  <c:v>1.2579787052898199</c:v>
                </c:pt>
                <c:pt idx="12581">
                  <c:v>1.25807870359708</c:v>
                </c:pt>
                <c:pt idx="12582">
                  <c:v>1.25817870190434</c:v>
                </c:pt>
                <c:pt idx="12583">
                  <c:v>1.2582787002115901</c:v>
                </c:pt>
                <c:pt idx="12584">
                  <c:v>1.2583786985188501</c:v>
                </c:pt>
                <c:pt idx="12585">
                  <c:v>1.2584786968261099</c:v>
                </c:pt>
                <c:pt idx="12586">
                  <c:v>1.25857869513336</c:v>
                </c:pt>
                <c:pt idx="12587">
                  <c:v>1.25867869344062</c:v>
                </c:pt>
                <c:pt idx="12588">
                  <c:v>1.25877869174788</c:v>
                </c:pt>
                <c:pt idx="12589">
                  <c:v>1.2588786900551301</c:v>
                </c:pt>
                <c:pt idx="12590">
                  <c:v>1.2589786883623899</c:v>
                </c:pt>
                <c:pt idx="12591">
                  <c:v>1.2590786866696499</c:v>
                </c:pt>
                <c:pt idx="12592">
                  <c:v>1.2591786849769</c:v>
                </c:pt>
                <c:pt idx="12593">
                  <c:v>1.25927868328416</c:v>
                </c:pt>
                <c:pt idx="12594">
                  <c:v>1.2593786815914201</c:v>
                </c:pt>
                <c:pt idx="12595">
                  <c:v>1.2594786798986699</c:v>
                </c:pt>
                <c:pt idx="12596">
                  <c:v>1.2595786782059299</c:v>
                </c:pt>
                <c:pt idx="12597">
                  <c:v>1.25967867651319</c:v>
                </c:pt>
                <c:pt idx="12598">
                  <c:v>1.25977867482044</c:v>
                </c:pt>
                <c:pt idx="12599">
                  <c:v>1.2598786731277001</c:v>
                </c:pt>
                <c:pt idx="12600">
                  <c:v>1.2599786714349599</c:v>
                </c:pt>
                <c:pt idx="12601">
                  <c:v>1.2600786697422099</c:v>
                </c:pt>
                <c:pt idx="12602">
                  <c:v>1.26017866804947</c:v>
                </c:pt>
                <c:pt idx="12603">
                  <c:v>1.26027866635673</c:v>
                </c:pt>
                <c:pt idx="12604">
                  <c:v>1.2603786646639801</c:v>
                </c:pt>
                <c:pt idx="12605">
                  <c:v>1.2604786629712399</c:v>
                </c:pt>
                <c:pt idx="12606">
                  <c:v>1.2605786612784999</c:v>
                </c:pt>
                <c:pt idx="12607">
                  <c:v>1.26067865958575</c:v>
                </c:pt>
                <c:pt idx="12608">
                  <c:v>1.26077865789301</c:v>
                </c:pt>
                <c:pt idx="12609">
                  <c:v>1.2608786562002701</c:v>
                </c:pt>
                <c:pt idx="12610">
                  <c:v>1.2609786545075301</c:v>
                </c:pt>
                <c:pt idx="12611">
                  <c:v>1.2610786528147799</c:v>
                </c:pt>
                <c:pt idx="12612">
                  <c:v>1.26117865112204</c:v>
                </c:pt>
                <c:pt idx="12613">
                  <c:v>1.2612786494293</c:v>
                </c:pt>
                <c:pt idx="12614">
                  <c:v>1.2613786477365501</c:v>
                </c:pt>
                <c:pt idx="12615">
                  <c:v>1.2614786460438101</c:v>
                </c:pt>
                <c:pt idx="12616">
                  <c:v>1.2615786443510699</c:v>
                </c:pt>
                <c:pt idx="12617">
                  <c:v>1.26167864265832</c:v>
                </c:pt>
                <c:pt idx="12618">
                  <c:v>1.26177864096558</c:v>
                </c:pt>
                <c:pt idx="12619">
                  <c:v>1.2618786392728401</c:v>
                </c:pt>
                <c:pt idx="12620">
                  <c:v>1.2619786375800901</c:v>
                </c:pt>
                <c:pt idx="12621">
                  <c:v>1.2620786358873499</c:v>
                </c:pt>
                <c:pt idx="12622">
                  <c:v>1.26217863419461</c:v>
                </c:pt>
                <c:pt idx="12623">
                  <c:v>1.26227863250186</c:v>
                </c:pt>
                <c:pt idx="12624">
                  <c:v>1.2623786308091201</c:v>
                </c:pt>
                <c:pt idx="12625">
                  <c:v>1.2624786291163801</c:v>
                </c:pt>
                <c:pt idx="12626">
                  <c:v>1.2625786274236299</c:v>
                </c:pt>
                <c:pt idx="12627">
                  <c:v>1.26267862573089</c:v>
                </c:pt>
                <c:pt idx="12628">
                  <c:v>1.26277862403815</c:v>
                </c:pt>
                <c:pt idx="12629">
                  <c:v>1.2628786223454</c:v>
                </c:pt>
                <c:pt idx="12630">
                  <c:v>1.2629786206526601</c:v>
                </c:pt>
                <c:pt idx="12631">
                  <c:v>1.2630786189599199</c:v>
                </c:pt>
                <c:pt idx="12632">
                  <c:v>1.26317861726717</c:v>
                </c:pt>
                <c:pt idx="12633">
                  <c:v>1.26327861557443</c:v>
                </c:pt>
                <c:pt idx="12634">
                  <c:v>1.26337861388169</c:v>
                </c:pt>
                <c:pt idx="12635">
                  <c:v>1.2634786121889401</c:v>
                </c:pt>
                <c:pt idx="12636">
                  <c:v>1.2635786104961999</c:v>
                </c:pt>
                <c:pt idx="12637">
                  <c:v>1.2636786088034599</c:v>
                </c:pt>
                <c:pt idx="12638">
                  <c:v>1.26377860711071</c:v>
                </c:pt>
                <c:pt idx="12639">
                  <c:v>1.26387860541797</c:v>
                </c:pt>
                <c:pt idx="12640">
                  <c:v>1.2639786037252301</c:v>
                </c:pt>
                <c:pt idx="12641">
                  <c:v>1.2640786020324799</c:v>
                </c:pt>
                <c:pt idx="12642">
                  <c:v>1.2641786003397399</c:v>
                </c:pt>
                <c:pt idx="12643">
                  <c:v>1.264278598647</c:v>
                </c:pt>
                <c:pt idx="12644">
                  <c:v>1.26437859695425</c:v>
                </c:pt>
                <c:pt idx="12645">
                  <c:v>1.2644785952615101</c:v>
                </c:pt>
                <c:pt idx="12646">
                  <c:v>1.2645785935687699</c:v>
                </c:pt>
                <c:pt idx="12647">
                  <c:v>1.2646785918760199</c:v>
                </c:pt>
                <c:pt idx="12648">
                  <c:v>1.26477859018328</c:v>
                </c:pt>
                <c:pt idx="12649">
                  <c:v>1.26487858849054</c:v>
                </c:pt>
                <c:pt idx="12650">
                  <c:v>1.2649785867977901</c:v>
                </c:pt>
                <c:pt idx="12651">
                  <c:v>1.2650785851050499</c:v>
                </c:pt>
                <c:pt idx="12652">
                  <c:v>1.2651785834123099</c:v>
                </c:pt>
                <c:pt idx="12653">
                  <c:v>1.26527858171956</c:v>
                </c:pt>
                <c:pt idx="12654">
                  <c:v>1.26537858002682</c:v>
                </c:pt>
                <c:pt idx="12655">
                  <c:v>1.2654785783340801</c:v>
                </c:pt>
                <c:pt idx="12656">
                  <c:v>1.2655785766413401</c:v>
                </c:pt>
                <c:pt idx="12657">
                  <c:v>1.2656785749485899</c:v>
                </c:pt>
                <c:pt idx="12658">
                  <c:v>1.26577857325585</c:v>
                </c:pt>
                <c:pt idx="12659">
                  <c:v>1.26587857156311</c:v>
                </c:pt>
                <c:pt idx="12660">
                  <c:v>1.2659785698703601</c:v>
                </c:pt>
                <c:pt idx="12661">
                  <c:v>1.2660785681776201</c:v>
                </c:pt>
                <c:pt idx="12662">
                  <c:v>1.2661785664848799</c:v>
                </c:pt>
                <c:pt idx="12663">
                  <c:v>1.26627856479213</c:v>
                </c:pt>
                <c:pt idx="12664">
                  <c:v>1.26637856309939</c:v>
                </c:pt>
                <c:pt idx="12665">
                  <c:v>1.26647856140665</c:v>
                </c:pt>
                <c:pt idx="12666">
                  <c:v>1.2665785597139001</c:v>
                </c:pt>
                <c:pt idx="12667">
                  <c:v>1.2666785580211599</c:v>
                </c:pt>
                <c:pt idx="12668">
                  <c:v>1.26677855632842</c:v>
                </c:pt>
                <c:pt idx="12669">
                  <c:v>1.26687855463567</c:v>
                </c:pt>
                <c:pt idx="12670">
                  <c:v>1.26697855294293</c:v>
                </c:pt>
                <c:pt idx="12671">
                  <c:v>1.2670785512501901</c:v>
                </c:pt>
                <c:pt idx="12672">
                  <c:v>1.2671785495574399</c:v>
                </c:pt>
                <c:pt idx="12673">
                  <c:v>1.2672785478647</c:v>
                </c:pt>
                <c:pt idx="12674">
                  <c:v>1.26737854617196</c:v>
                </c:pt>
                <c:pt idx="12675">
                  <c:v>1.26747854447921</c:v>
                </c:pt>
                <c:pt idx="12676">
                  <c:v>1.2675785427864701</c:v>
                </c:pt>
                <c:pt idx="12677">
                  <c:v>1.2676785410937299</c:v>
                </c:pt>
                <c:pt idx="12678">
                  <c:v>1.26777853940098</c:v>
                </c:pt>
                <c:pt idx="12679">
                  <c:v>1.26787853770824</c:v>
                </c:pt>
                <c:pt idx="12680">
                  <c:v>1.2679785360155</c:v>
                </c:pt>
                <c:pt idx="12681">
                  <c:v>1.2680785343227501</c:v>
                </c:pt>
                <c:pt idx="12682">
                  <c:v>1.2681785326300099</c:v>
                </c:pt>
                <c:pt idx="12683">
                  <c:v>1.2682785309372699</c:v>
                </c:pt>
                <c:pt idx="12684">
                  <c:v>1.26837852924452</c:v>
                </c:pt>
                <c:pt idx="12685">
                  <c:v>1.26847852755178</c:v>
                </c:pt>
                <c:pt idx="12686">
                  <c:v>1.2685785258590401</c:v>
                </c:pt>
                <c:pt idx="12687">
                  <c:v>1.2686785241662899</c:v>
                </c:pt>
                <c:pt idx="12688">
                  <c:v>1.2687785224735499</c:v>
                </c:pt>
                <c:pt idx="12689">
                  <c:v>1.26887852078081</c:v>
                </c:pt>
                <c:pt idx="12690">
                  <c:v>1.26897851908806</c:v>
                </c:pt>
                <c:pt idx="12691">
                  <c:v>1.2690785173953201</c:v>
                </c:pt>
                <c:pt idx="12692">
                  <c:v>1.2691785157025799</c:v>
                </c:pt>
                <c:pt idx="12693">
                  <c:v>1.2692785140098299</c:v>
                </c:pt>
                <c:pt idx="12694">
                  <c:v>1.26937851231709</c:v>
                </c:pt>
                <c:pt idx="12695">
                  <c:v>1.26947851062435</c:v>
                </c:pt>
                <c:pt idx="12696">
                  <c:v>1.2695785089316001</c:v>
                </c:pt>
                <c:pt idx="12697">
                  <c:v>1.2696785072388601</c:v>
                </c:pt>
                <c:pt idx="12698">
                  <c:v>1.2697785055461199</c:v>
                </c:pt>
                <c:pt idx="12699">
                  <c:v>1.26987850385338</c:v>
                </c:pt>
                <c:pt idx="12700">
                  <c:v>1.26997850216063</c:v>
                </c:pt>
                <c:pt idx="12701">
                  <c:v>1.2700785004678901</c:v>
                </c:pt>
                <c:pt idx="12702">
                  <c:v>1.2701784987751501</c:v>
                </c:pt>
                <c:pt idx="12703">
                  <c:v>1.2702784970823999</c:v>
                </c:pt>
                <c:pt idx="12704">
                  <c:v>1.27037849538966</c:v>
                </c:pt>
                <c:pt idx="12705">
                  <c:v>1.27047849369692</c:v>
                </c:pt>
                <c:pt idx="12706">
                  <c:v>1.2705784920041701</c:v>
                </c:pt>
                <c:pt idx="12707">
                  <c:v>1.2706784903114301</c:v>
                </c:pt>
                <c:pt idx="12708">
                  <c:v>1.2707784886186899</c:v>
                </c:pt>
                <c:pt idx="12709">
                  <c:v>1.27087848692594</c:v>
                </c:pt>
                <c:pt idx="12710">
                  <c:v>1.2709784852332</c:v>
                </c:pt>
                <c:pt idx="12711">
                  <c:v>1.27107848354046</c:v>
                </c:pt>
                <c:pt idx="12712">
                  <c:v>1.2711784818477101</c:v>
                </c:pt>
                <c:pt idx="12713">
                  <c:v>1.2712784801549699</c:v>
                </c:pt>
                <c:pt idx="12714">
                  <c:v>1.27137847846223</c:v>
                </c:pt>
                <c:pt idx="12715">
                  <c:v>1.27147847676948</c:v>
                </c:pt>
                <c:pt idx="12716">
                  <c:v>1.27157847507674</c:v>
                </c:pt>
                <c:pt idx="12717">
                  <c:v>1.2716784733840001</c:v>
                </c:pt>
                <c:pt idx="12718">
                  <c:v>1.2717784716912499</c:v>
                </c:pt>
                <c:pt idx="12719">
                  <c:v>1.27187846999851</c:v>
                </c:pt>
                <c:pt idx="12720">
                  <c:v>1.27197846830577</c:v>
                </c:pt>
                <c:pt idx="12721">
                  <c:v>1.27207846661302</c:v>
                </c:pt>
                <c:pt idx="12722">
                  <c:v>1.2721784649202801</c:v>
                </c:pt>
                <c:pt idx="12723">
                  <c:v>1.2722784632275399</c:v>
                </c:pt>
                <c:pt idx="12724">
                  <c:v>1.27237846153479</c:v>
                </c:pt>
                <c:pt idx="12725">
                  <c:v>1.27247845984205</c:v>
                </c:pt>
                <c:pt idx="12726">
                  <c:v>1.27257845814931</c:v>
                </c:pt>
                <c:pt idx="12727">
                  <c:v>1.2726784564565601</c:v>
                </c:pt>
                <c:pt idx="12728">
                  <c:v>1.2727784547638199</c:v>
                </c:pt>
                <c:pt idx="12729">
                  <c:v>1.2728784530710799</c:v>
                </c:pt>
                <c:pt idx="12730">
                  <c:v>1.27297845137833</c:v>
                </c:pt>
                <c:pt idx="12731">
                  <c:v>1.27307844968559</c:v>
                </c:pt>
                <c:pt idx="12732">
                  <c:v>1.2731784479928501</c:v>
                </c:pt>
                <c:pt idx="12733">
                  <c:v>1.2732784463000999</c:v>
                </c:pt>
                <c:pt idx="12734">
                  <c:v>1.2733784446073599</c:v>
                </c:pt>
                <c:pt idx="12735">
                  <c:v>1.27347844291462</c:v>
                </c:pt>
                <c:pt idx="12736">
                  <c:v>1.27357844122187</c:v>
                </c:pt>
                <c:pt idx="12737">
                  <c:v>1.2736784395291301</c:v>
                </c:pt>
                <c:pt idx="12738">
                  <c:v>1.2737784378363901</c:v>
                </c:pt>
                <c:pt idx="12739">
                  <c:v>1.2738784361436399</c:v>
                </c:pt>
                <c:pt idx="12740">
                  <c:v>1.2739784344509</c:v>
                </c:pt>
                <c:pt idx="12741">
                  <c:v>1.27407843275816</c:v>
                </c:pt>
                <c:pt idx="12742">
                  <c:v>1.2741784310654201</c:v>
                </c:pt>
                <c:pt idx="12743">
                  <c:v>1.2742784293726701</c:v>
                </c:pt>
                <c:pt idx="12744">
                  <c:v>1.2743784276799299</c:v>
                </c:pt>
                <c:pt idx="12745">
                  <c:v>1.27447842598719</c:v>
                </c:pt>
                <c:pt idx="12746">
                  <c:v>1.27457842429444</c:v>
                </c:pt>
                <c:pt idx="12747">
                  <c:v>1.2746784226017001</c:v>
                </c:pt>
                <c:pt idx="12748">
                  <c:v>1.2747784209089601</c:v>
                </c:pt>
                <c:pt idx="12749">
                  <c:v>1.2748784192162099</c:v>
                </c:pt>
                <c:pt idx="12750">
                  <c:v>1.27497841752347</c:v>
                </c:pt>
                <c:pt idx="12751">
                  <c:v>1.27507841583073</c:v>
                </c:pt>
                <c:pt idx="12752">
                  <c:v>1.2751784141379801</c:v>
                </c:pt>
                <c:pt idx="12753">
                  <c:v>1.2752784124452401</c:v>
                </c:pt>
                <c:pt idx="12754">
                  <c:v>1.2753784107524999</c:v>
                </c:pt>
                <c:pt idx="12755">
                  <c:v>1.27547840905975</c:v>
                </c:pt>
                <c:pt idx="12756">
                  <c:v>1.27557840736701</c:v>
                </c:pt>
                <c:pt idx="12757">
                  <c:v>1.27567840567427</c:v>
                </c:pt>
                <c:pt idx="12758">
                  <c:v>1.2757784039815201</c:v>
                </c:pt>
                <c:pt idx="12759">
                  <c:v>1.2758784022887799</c:v>
                </c:pt>
                <c:pt idx="12760">
                  <c:v>1.27597840059604</c:v>
                </c:pt>
                <c:pt idx="12761">
                  <c:v>1.27607839890329</c:v>
                </c:pt>
                <c:pt idx="12762">
                  <c:v>1.27617839721055</c:v>
                </c:pt>
                <c:pt idx="12763">
                  <c:v>1.2762783955178101</c:v>
                </c:pt>
                <c:pt idx="12764">
                  <c:v>1.2763783938250599</c:v>
                </c:pt>
                <c:pt idx="12765">
                  <c:v>1.27647839213232</c:v>
                </c:pt>
                <c:pt idx="12766">
                  <c:v>1.27657839043958</c:v>
                </c:pt>
                <c:pt idx="12767">
                  <c:v>1.27667838874683</c:v>
                </c:pt>
                <c:pt idx="12768">
                  <c:v>1.2767783870540901</c:v>
                </c:pt>
                <c:pt idx="12769">
                  <c:v>1.2768783853613499</c:v>
                </c:pt>
                <c:pt idx="12770">
                  <c:v>1.2769783836685999</c:v>
                </c:pt>
                <c:pt idx="12771">
                  <c:v>1.27707838197586</c:v>
                </c:pt>
                <c:pt idx="12772">
                  <c:v>1.27717838028312</c:v>
                </c:pt>
                <c:pt idx="12773">
                  <c:v>1.2772783785903701</c:v>
                </c:pt>
                <c:pt idx="12774">
                  <c:v>1.2773783768976299</c:v>
                </c:pt>
                <c:pt idx="12775">
                  <c:v>1.2774783752048899</c:v>
                </c:pt>
                <c:pt idx="12776">
                  <c:v>1.27757837351214</c:v>
                </c:pt>
                <c:pt idx="12777">
                  <c:v>1.2776783718194</c:v>
                </c:pt>
                <c:pt idx="12778">
                  <c:v>1.2777783701266601</c:v>
                </c:pt>
                <c:pt idx="12779">
                  <c:v>1.2778783684339099</c:v>
                </c:pt>
                <c:pt idx="12780">
                  <c:v>1.2779783667411699</c:v>
                </c:pt>
                <c:pt idx="12781">
                  <c:v>1.27807836504843</c:v>
                </c:pt>
                <c:pt idx="12782">
                  <c:v>1.27817836335568</c:v>
                </c:pt>
                <c:pt idx="12783">
                  <c:v>1.2782783616629401</c:v>
                </c:pt>
                <c:pt idx="12784">
                  <c:v>1.2783783599702001</c:v>
                </c:pt>
                <c:pt idx="12785">
                  <c:v>1.2784783582774599</c:v>
                </c:pt>
                <c:pt idx="12786">
                  <c:v>1.27857835658471</c:v>
                </c:pt>
                <c:pt idx="12787">
                  <c:v>1.27867835489197</c:v>
                </c:pt>
                <c:pt idx="12788">
                  <c:v>1.2787783531992301</c:v>
                </c:pt>
                <c:pt idx="12789">
                  <c:v>1.2788783515064801</c:v>
                </c:pt>
                <c:pt idx="12790">
                  <c:v>1.2789783498137399</c:v>
                </c:pt>
                <c:pt idx="12791">
                  <c:v>1.279078348121</c:v>
                </c:pt>
                <c:pt idx="12792">
                  <c:v>1.27917834642825</c:v>
                </c:pt>
                <c:pt idx="12793">
                  <c:v>1.2792783447355101</c:v>
                </c:pt>
                <c:pt idx="12794">
                  <c:v>1.2793783430427701</c:v>
                </c:pt>
                <c:pt idx="12795">
                  <c:v>1.2794783413500199</c:v>
                </c:pt>
                <c:pt idx="12796">
                  <c:v>1.27957833965728</c:v>
                </c:pt>
                <c:pt idx="12797">
                  <c:v>1.27967833796454</c:v>
                </c:pt>
                <c:pt idx="12798">
                  <c:v>1.2797783362717901</c:v>
                </c:pt>
                <c:pt idx="12799">
                  <c:v>1.2798783345790501</c:v>
                </c:pt>
                <c:pt idx="12800">
                  <c:v>1.2799783328863099</c:v>
                </c:pt>
                <c:pt idx="12801">
                  <c:v>1.28007833119356</c:v>
                </c:pt>
                <c:pt idx="12802">
                  <c:v>1.28017832950082</c:v>
                </c:pt>
                <c:pt idx="12803">
                  <c:v>1.28027832780808</c:v>
                </c:pt>
                <c:pt idx="12804">
                  <c:v>1.2803783261153301</c:v>
                </c:pt>
                <c:pt idx="12805">
                  <c:v>1.2804783244225899</c:v>
                </c:pt>
                <c:pt idx="12806">
                  <c:v>1.2805783227298499</c:v>
                </c:pt>
                <c:pt idx="12807">
                  <c:v>1.2806783210371</c:v>
                </c:pt>
                <c:pt idx="12808">
                  <c:v>1.28077831934436</c:v>
                </c:pt>
                <c:pt idx="12809">
                  <c:v>1.2808783176516201</c:v>
                </c:pt>
                <c:pt idx="12810">
                  <c:v>1.2809783159588699</c:v>
                </c:pt>
                <c:pt idx="12811">
                  <c:v>1.2810783142661299</c:v>
                </c:pt>
                <c:pt idx="12812">
                  <c:v>1.28117831257339</c:v>
                </c:pt>
                <c:pt idx="12813">
                  <c:v>1.28127831088064</c:v>
                </c:pt>
                <c:pt idx="12814">
                  <c:v>1.2813783091879001</c:v>
                </c:pt>
                <c:pt idx="12815">
                  <c:v>1.2814783074951599</c:v>
                </c:pt>
                <c:pt idx="12816">
                  <c:v>1.2815783058024099</c:v>
                </c:pt>
                <c:pt idx="12817">
                  <c:v>1.28167830410967</c:v>
                </c:pt>
                <c:pt idx="12818">
                  <c:v>1.28177830241693</c:v>
                </c:pt>
                <c:pt idx="12819">
                  <c:v>1.2818783007241801</c:v>
                </c:pt>
                <c:pt idx="12820">
                  <c:v>1.2819782990314399</c:v>
                </c:pt>
                <c:pt idx="12821">
                  <c:v>1.2820782973386999</c:v>
                </c:pt>
                <c:pt idx="12822">
                  <c:v>1.28217829564595</c:v>
                </c:pt>
                <c:pt idx="12823">
                  <c:v>1.28227829395321</c:v>
                </c:pt>
                <c:pt idx="12824">
                  <c:v>1.2823782922604701</c:v>
                </c:pt>
                <c:pt idx="12825">
                  <c:v>1.2824782905677199</c:v>
                </c:pt>
                <c:pt idx="12826">
                  <c:v>1.2825782888749799</c:v>
                </c:pt>
                <c:pt idx="12827">
                  <c:v>1.28267828718224</c:v>
                </c:pt>
                <c:pt idx="12828">
                  <c:v>1.28277828548949</c:v>
                </c:pt>
                <c:pt idx="12829">
                  <c:v>1.2828782837967501</c:v>
                </c:pt>
                <c:pt idx="12830">
                  <c:v>1.2829782821040101</c:v>
                </c:pt>
                <c:pt idx="12831">
                  <c:v>1.2830782804112699</c:v>
                </c:pt>
                <c:pt idx="12832">
                  <c:v>1.28317827871852</c:v>
                </c:pt>
                <c:pt idx="12833">
                  <c:v>1.28327827702578</c:v>
                </c:pt>
                <c:pt idx="12834">
                  <c:v>1.2833782753330401</c:v>
                </c:pt>
                <c:pt idx="12835">
                  <c:v>1.2834782736402901</c:v>
                </c:pt>
                <c:pt idx="12836">
                  <c:v>1.2835782719475499</c:v>
                </c:pt>
                <c:pt idx="12837">
                  <c:v>1.28367827025481</c:v>
                </c:pt>
                <c:pt idx="12838">
                  <c:v>1.28377826856206</c:v>
                </c:pt>
                <c:pt idx="12839">
                  <c:v>1.2838782668693201</c:v>
                </c:pt>
                <c:pt idx="12840">
                  <c:v>1.2839782651765801</c:v>
                </c:pt>
                <c:pt idx="12841">
                  <c:v>1.2840782634838299</c:v>
                </c:pt>
                <c:pt idx="12842">
                  <c:v>1.28417826179109</c:v>
                </c:pt>
                <c:pt idx="12843">
                  <c:v>1.28427826009835</c:v>
                </c:pt>
                <c:pt idx="12844">
                  <c:v>1.2843782584056</c:v>
                </c:pt>
                <c:pt idx="12845">
                  <c:v>1.2844782567128601</c:v>
                </c:pt>
                <c:pt idx="12846">
                  <c:v>1.2845782550201199</c:v>
                </c:pt>
                <c:pt idx="12847">
                  <c:v>1.28467825332737</c:v>
                </c:pt>
                <c:pt idx="12848">
                  <c:v>1.28477825163463</c:v>
                </c:pt>
                <c:pt idx="12849">
                  <c:v>1.28487824994189</c:v>
                </c:pt>
                <c:pt idx="12850">
                  <c:v>1.2849782482491401</c:v>
                </c:pt>
                <c:pt idx="12851">
                  <c:v>1.2850782465563999</c:v>
                </c:pt>
                <c:pt idx="12852">
                  <c:v>1.2851782448636599</c:v>
                </c:pt>
                <c:pt idx="12853">
                  <c:v>1.28527824317091</c:v>
                </c:pt>
                <c:pt idx="12854">
                  <c:v>1.28537824147817</c:v>
                </c:pt>
                <c:pt idx="12855">
                  <c:v>1.2854782397854301</c:v>
                </c:pt>
                <c:pt idx="12856">
                  <c:v>1.2855782380926799</c:v>
                </c:pt>
                <c:pt idx="12857">
                  <c:v>1.2856782363999399</c:v>
                </c:pt>
                <c:pt idx="12858">
                  <c:v>1.2857782347072</c:v>
                </c:pt>
                <c:pt idx="12859">
                  <c:v>1.28587823301445</c:v>
                </c:pt>
                <c:pt idx="12860">
                  <c:v>1.2859782313217101</c:v>
                </c:pt>
                <c:pt idx="12861">
                  <c:v>1.2860782296289699</c:v>
                </c:pt>
                <c:pt idx="12862">
                  <c:v>1.2861782279362199</c:v>
                </c:pt>
                <c:pt idx="12863">
                  <c:v>1.28627822624348</c:v>
                </c:pt>
                <c:pt idx="12864">
                  <c:v>1.28637822455074</c:v>
                </c:pt>
                <c:pt idx="12865">
                  <c:v>1.2864782228579901</c:v>
                </c:pt>
                <c:pt idx="12866">
                  <c:v>1.2865782211652499</c:v>
                </c:pt>
                <c:pt idx="12867">
                  <c:v>1.2866782194725099</c:v>
                </c:pt>
                <c:pt idx="12868">
                  <c:v>1.28677821777976</c:v>
                </c:pt>
                <c:pt idx="12869">
                  <c:v>1.28687821608702</c:v>
                </c:pt>
                <c:pt idx="12870">
                  <c:v>1.2869782143942801</c:v>
                </c:pt>
                <c:pt idx="12871">
                  <c:v>1.2870782127015299</c:v>
                </c:pt>
                <c:pt idx="12872">
                  <c:v>1.2871782110087899</c:v>
                </c:pt>
                <c:pt idx="12873">
                  <c:v>1.28727820931605</c:v>
                </c:pt>
                <c:pt idx="12874">
                  <c:v>1.28737820762331</c:v>
                </c:pt>
                <c:pt idx="12875">
                  <c:v>1.2874782059305601</c:v>
                </c:pt>
                <c:pt idx="12876">
                  <c:v>1.2875782042378201</c:v>
                </c:pt>
                <c:pt idx="12877">
                  <c:v>1.2876782025450799</c:v>
                </c:pt>
                <c:pt idx="12878">
                  <c:v>1.28777820085233</c:v>
                </c:pt>
                <c:pt idx="12879">
                  <c:v>1.28787819915959</c:v>
                </c:pt>
                <c:pt idx="12880">
                  <c:v>1.28797819746685</c:v>
                </c:pt>
                <c:pt idx="12881">
                  <c:v>1.2880781957741001</c:v>
                </c:pt>
                <c:pt idx="12882">
                  <c:v>1.2881781940813599</c:v>
                </c:pt>
                <c:pt idx="12883">
                  <c:v>1.28827819238862</c:v>
                </c:pt>
                <c:pt idx="12884">
                  <c:v>1.28837819069587</c:v>
                </c:pt>
                <c:pt idx="12885">
                  <c:v>1.28847818900313</c:v>
                </c:pt>
                <c:pt idx="12886">
                  <c:v>1.2885781873103901</c:v>
                </c:pt>
                <c:pt idx="12887">
                  <c:v>1.2886781856176399</c:v>
                </c:pt>
                <c:pt idx="12888">
                  <c:v>1.2887781839249</c:v>
                </c:pt>
                <c:pt idx="12889">
                  <c:v>1.28887818223216</c:v>
                </c:pt>
                <c:pt idx="12890">
                  <c:v>1.28897818053941</c:v>
                </c:pt>
                <c:pt idx="12891">
                  <c:v>1.2890781788466701</c:v>
                </c:pt>
                <c:pt idx="12892">
                  <c:v>1.2891781771539299</c:v>
                </c:pt>
                <c:pt idx="12893">
                  <c:v>1.28927817546118</c:v>
                </c:pt>
                <c:pt idx="12894">
                  <c:v>1.28937817376844</c:v>
                </c:pt>
                <c:pt idx="12895">
                  <c:v>1.2894781720757</c:v>
                </c:pt>
                <c:pt idx="12896">
                  <c:v>1.2895781703829501</c:v>
                </c:pt>
                <c:pt idx="12897">
                  <c:v>1.2896781686902099</c:v>
                </c:pt>
                <c:pt idx="12898">
                  <c:v>1.2897781669974699</c:v>
                </c:pt>
                <c:pt idx="12899">
                  <c:v>1.28987816530472</c:v>
                </c:pt>
                <c:pt idx="12900">
                  <c:v>1.28997816361198</c:v>
                </c:pt>
                <c:pt idx="12901">
                  <c:v>1.2900781619192401</c:v>
                </c:pt>
                <c:pt idx="12902">
                  <c:v>1.2901781602264899</c:v>
                </c:pt>
                <c:pt idx="12903">
                  <c:v>1.2902781585337499</c:v>
                </c:pt>
                <c:pt idx="12904">
                  <c:v>1.29037815684101</c:v>
                </c:pt>
                <c:pt idx="12905">
                  <c:v>1.29047815514826</c:v>
                </c:pt>
                <c:pt idx="12906">
                  <c:v>1.2905781534555201</c:v>
                </c:pt>
                <c:pt idx="12907">
                  <c:v>1.2906781517627799</c:v>
                </c:pt>
                <c:pt idx="12908">
                  <c:v>1.2907781500700299</c:v>
                </c:pt>
                <c:pt idx="12909">
                  <c:v>1.29087814837729</c:v>
                </c:pt>
                <c:pt idx="12910">
                  <c:v>1.29097814668455</c:v>
                </c:pt>
                <c:pt idx="12911">
                  <c:v>1.2910781449918001</c:v>
                </c:pt>
                <c:pt idx="12912">
                  <c:v>1.2911781432990601</c:v>
                </c:pt>
                <c:pt idx="12913">
                  <c:v>1.2912781416063199</c:v>
                </c:pt>
                <c:pt idx="12914">
                  <c:v>1.29137813991357</c:v>
                </c:pt>
                <c:pt idx="12915">
                  <c:v>1.29147813822083</c:v>
                </c:pt>
                <c:pt idx="12916">
                  <c:v>1.2915781365280901</c:v>
                </c:pt>
                <c:pt idx="12917">
                  <c:v>1.2916781348353401</c:v>
                </c:pt>
                <c:pt idx="12918">
                  <c:v>1.2917781331425999</c:v>
                </c:pt>
                <c:pt idx="12919">
                  <c:v>1.29187813144986</c:v>
                </c:pt>
                <c:pt idx="12920">
                  <c:v>1.29197812975712</c:v>
                </c:pt>
                <c:pt idx="12921">
                  <c:v>1.2920781280643701</c:v>
                </c:pt>
                <c:pt idx="12922">
                  <c:v>1.2921781263716301</c:v>
                </c:pt>
                <c:pt idx="12923">
                  <c:v>1.2922781246788899</c:v>
                </c:pt>
                <c:pt idx="12924">
                  <c:v>1.29237812298614</c:v>
                </c:pt>
                <c:pt idx="12925">
                  <c:v>1.2924781212934</c:v>
                </c:pt>
                <c:pt idx="12926">
                  <c:v>1.29257811960066</c:v>
                </c:pt>
                <c:pt idx="12927">
                  <c:v>1.2926781179079101</c:v>
                </c:pt>
                <c:pt idx="12928">
                  <c:v>1.2927781162151699</c:v>
                </c:pt>
                <c:pt idx="12929">
                  <c:v>1.29287811452243</c:v>
                </c:pt>
                <c:pt idx="12930">
                  <c:v>1.29297811282968</c:v>
                </c:pt>
                <c:pt idx="12931">
                  <c:v>1.29307811113694</c:v>
                </c:pt>
                <c:pt idx="12932">
                  <c:v>1.2931781094442001</c:v>
                </c:pt>
                <c:pt idx="12933">
                  <c:v>1.2932781077514499</c:v>
                </c:pt>
                <c:pt idx="12934">
                  <c:v>1.29337810605871</c:v>
                </c:pt>
                <c:pt idx="12935">
                  <c:v>1.29347810436597</c:v>
                </c:pt>
                <c:pt idx="12936">
                  <c:v>1.29357810267322</c:v>
                </c:pt>
                <c:pt idx="12937">
                  <c:v>1.2936781009804801</c:v>
                </c:pt>
                <c:pt idx="12938">
                  <c:v>1.2937780992877399</c:v>
                </c:pt>
                <c:pt idx="12939">
                  <c:v>1.29387809759499</c:v>
                </c:pt>
                <c:pt idx="12940">
                  <c:v>1.29397809590225</c:v>
                </c:pt>
                <c:pt idx="12941">
                  <c:v>1.29407809420951</c:v>
                </c:pt>
                <c:pt idx="12942">
                  <c:v>1.2941780925167601</c:v>
                </c:pt>
                <c:pt idx="12943">
                  <c:v>1.2942780908240199</c:v>
                </c:pt>
                <c:pt idx="12944">
                  <c:v>1.2943780891312799</c:v>
                </c:pt>
                <c:pt idx="12945">
                  <c:v>1.29447808743853</c:v>
                </c:pt>
                <c:pt idx="12946">
                  <c:v>1.29457808574579</c:v>
                </c:pt>
                <c:pt idx="12947">
                  <c:v>1.2946780840530501</c:v>
                </c:pt>
                <c:pt idx="12948">
                  <c:v>1.2947780823602999</c:v>
                </c:pt>
                <c:pt idx="12949">
                  <c:v>1.2948780806675599</c:v>
                </c:pt>
                <c:pt idx="12950">
                  <c:v>1.29497807897482</c:v>
                </c:pt>
                <c:pt idx="12951">
                  <c:v>1.29507807728207</c:v>
                </c:pt>
                <c:pt idx="12952">
                  <c:v>1.2951780755893301</c:v>
                </c:pt>
                <c:pt idx="12953">
                  <c:v>1.2952780738965901</c:v>
                </c:pt>
                <c:pt idx="12954">
                  <c:v>1.2953780722038399</c:v>
                </c:pt>
                <c:pt idx="12955">
                  <c:v>1.2954780705111</c:v>
                </c:pt>
                <c:pt idx="12956">
                  <c:v>1.29557806881836</c:v>
                </c:pt>
                <c:pt idx="12957">
                  <c:v>1.2956780671256101</c:v>
                </c:pt>
                <c:pt idx="12958">
                  <c:v>1.2957780654328701</c:v>
                </c:pt>
                <c:pt idx="12959">
                  <c:v>1.2958780637401299</c:v>
                </c:pt>
                <c:pt idx="12960">
                  <c:v>1.29597806204739</c:v>
                </c:pt>
                <c:pt idx="12961">
                  <c:v>1.29607806035464</c:v>
                </c:pt>
                <c:pt idx="12962">
                  <c:v>1.2961780586619001</c:v>
                </c:pt>
                <c:pt idx="12963">
                  <c:v>1.2962780569691601</c:v>
                </c:pt>
                <c:pt idx="12964">
                  <c:v>1.2963780552764099</c:v>
                </c:pt>
                <c:pt idx="12965">
                  <c:v>1.29647805358367</c:v>
                </c:pt>
                <c:pt idx="12966">
                  <c:v>1.29657805189093</c:v>
                </c:pt>
                <c:pt idx="12967">
                  <c:v>1.2966780501981801</c:v>
                </c:pt>
                <c:pt idx="12968">
                  <c:v>1.2967780485054401</c:v>
                </c:pt>
                <c:pt idx="12969">
                  <c:v>1.2968780468126999</c:v>
                </c:pt>
                <c:pt idx="12970">
                  <c:v>1.29697804511995</c:v>
                </c:pt>
                <c:pt idx="12971">
                  <c:v>1.29707804342721</c:v>
                </c:pt>
                <c:pt idx="12972">
                  <c:v>1.29717804173447</c:v>
                </c:pt>
                <c:pt idx="12973">
                  <c:v>1.2972780400417201</c:v>
                </c:pt>
                <c:pt idx="12974">
                  <c:v>1.2973780383489799</c:v>
                </c:pt>
                <c:pt idx="12975">
                  <c:v>1.29747803665624</c:v>
                </c:pt>
                <c:pt idx="12976">
                  <c:v>1.29757803496349</c:v>
                </c:pt>
                <c:pt idx="12977">
                  <c:v>1.29767803327075</c:v>
                </c:pt>
                <c:pt idx="12978">
                  <c:v>1.2977780315780101</c:v>
                </c:pt>
                <c:pt idx="12979">
                  <c:v>1.2978780298852599</c:v>
                </c:pt>
                <c:pt idx="12980">
                  <c:v>1.29797802819252</c:v>
                </c:pt>
                <c:pt idx="12981">
                  <c:v>1.29807802649978</c:v>
                </c:pt>
                <c:pt idx="12982">
                  <c:v>1.29817802480703</c:v>
                </c:pt>
                <c:pt idx="12983">
                  <c:v>1.2982780231142901</c:v>
                </c:pt>
                <c:pt idx="12984">
                  <c:v>1.2983780214215499</c:v>
                </c:pt>
                <c:pt idx="12985">
                  <c:v>1.2984780197287999</c:v>
                </c:pt>
                <c:pt idx="12986">
                  <c:v>1.29857801803606</c:v>
                </c:pt>
                <c:pt idx="12987">
                  <c:v>1.29867801634332</c:v>
                </c:pt>
                <c:pt idx="12988">
                  <c:v>1.2987780146505701</c:v>
                </c:pt>
                <c:pt idx="12989">
                  <c:v>1.2988780129578299</c:v>
                </c:pt>
                <c:pt idx="12990">
                  <c:v>1.2989780112650899</c:v>
                </c:pt>
                <c:pt idx="12991">
                  <c:v>1.29907800957234</c:v>
                </c:pt>
                <c:pt idx="12992">
                  <c:v>1.2991780078796</c:v>
                </c:pt>
                <c:pt idx="12993">
                  <c:v>1.2992780061868601</c:v>
                </c:pt>
                <c:pt idx="12994">
                  <c:v>1.2993780044941099</c:v>
                </c:pt>
                <c:pt idx="12995">
                  <c:v>1.2994780028013699</c:v>
                </c:pt>
                <c:pt idx="12996">
                  <c:v>1.29957800110863</c:v>
                </c:pt>
                <c:pt idx="12997">
                  <c:v>1.29967799941588</c:v>
                </c:pt>
                <c:pt idx="12998">
                  <c:v>1.2997779977231401</c:v>
                </c:pt>
                <c:pt idx="12999">
                  <c:v>1.2998779960304001</c:v>
                </c:pt>
                <c:pt idx="13000">
                  <c:v>1.2999779943376499</c:v>
                </c:pt>
                <c:pt idx="13001">
                  <c:v>1.30007799264491</c:v>
                </c:pt>
                <c:pt idx="13002">
                  <c:v>1.30017799095217</c:v>
                </c:pt>
                <c:pt idx="13003">
                  <c:v>1.3002779892594201</c:v>
                </c:pt>
                <c:pt idx="13004">
                  <c:v>1.3003779875666801</c:v>
                </c:pt>
                <c:pt idx="13005">
                  <c:v>1.3004779858739399</c:v>
                </c:pt>
                <c:pt idx="13006">
                  <c:v>1.3005779841812</c:v>
                </c:pt>
                <c:pt idx="13007">
                  <c:v>1.30067798248845</c:v>
                </c:pt>
                <c:pt idx="13008">
                  <c:v>1.3007779807957101</c:v>
                </c:pt>
                <c:pt idx="13009">
                  <c:v>1.3008779791029701</c:v>
                </c:pt>
                <c:pt idx="13010">
                  <c:v>1.3009779774102199</c:v>
                </c:pt>
                <c:pt idx="13011">
                  <c:v>1.30107797571748</c:v>
                </c:pt>
                <c:pt idx="13012">
                  <c:v>1.30117797402474</c:v>
                </c:pt>
                <c:pt idx="13013">
                  <c:v>1.3012779723319901</c:v>
                </c:pt>
                <c:pt idx="13014">
                  <c:v>1.3013779706392501</c:v>
                </c:pt>
                <c:pt idx="13015">
                  <c:v>1.3014779689465099</c:v>
                </c:pt>
                <c:pt idx="13016">
                  <c:v>1.30157796725376</c:v>
                </c:pt>
                <c:pt idx="13017">
                  <c:v>1.30167796556102</c:v>
                </c:pt>
                <c:pt idx="13018">
                  <c:v>1.30177796386828</c:v>
                </c:pt>
                <c:pt idx="13019">
                  <c:v>1.3018779621755301</c:v>
                </c:pt>
                <c:pt idx="13020">
                  <c:v>1.3019779604827899</c:v>
                </c:pt>
                <c:pt idx="13021">
                  <c:v>1.3020779587900499</c:v>
                </c:pt>
                <c:pt idx="13022">
                  <c:v>1.3021779570973</c:v>
                </c:pt>
                <c:pt idx="13023">
                  <c:v>1.30227795540456</c:v>
                </c:pt>
                <c:pt idx="13024">
                  <c:v>1.3023779537118201</c:v>
                </c:pt>
                <c:pt idx="13025">
                  <c:v>1.3024779520190699</c:v>
                </c:pt>
                <c:pt idx="13026">
                  <c:v>1.3025779503263299</c:v>
                </c:pt>
                <c:pt idx="13027">
                  <c:v>1.30267794863359</c:v>
                </c:pt>
                <c:pt idx="13028">
                  <c:v>1.30277794694084</c:v>
                </c:pt>
                <c:pt idx="13029">
                  <c:v>1.3028779452481001</c:v>
                </c:pt>
                <c:pt idx="13030">
                  <c:v>1.3029779435553599</c:v>
                </c:pt>
                <c:pt idx="13031">
                  <c:v>1.3030779418626099</c:v>
                </c:pt>
                <c:pt idx="13032">
                  <c:v>1.30317794016987</c:v>
                </c:pt>
                <c:pt idx="13033">
                  <c:v>1.30327793847713</c:v>
                </c:pt>
                <c:pt idx="13034">
                  <c:v>1.3033779367843801</c:v>
                </c:pt>
                <c:pt idx="13035">
                  <c:v>1.3034779350916399</c:v>
                </c:pt>
                <c:pt idx="13036">
                  <c:v>1.3035779333988999</c:v>
                </c:pt>
                <c:pt idx="13037">
                  <c:v>1.30367793170615</c:v>
                </c:pt>
                <c:pt idx="13038">
                  <c:v>1.30377793001341</c:v>
                </c:pt>
                <c:pt idx="13039">
                  <c:v>1.3038779283206701</c:v>
                </c:pt>
                <c:pt idx="13040">
                  <c:v>1.3039779266279199</c:v>
                </c:pt>
                <c:pt idx="13041">
                  <c:v>1.3040779249351799</c:v>
                </c:pt>
                <c:pt idx="13042">
                  <c:v>1.30417792324244</c:v>
                </c:pt>
                <c:pt idx="13043">
                  <c:v>1.30427792154969</c:v>
                </c:pt>
                <c:pt idx="13044">
                  <c:v>1.3043779198569501</c:v>
                </c:pt>
                <c:pt idx="13045">
                  <c:v>1.3044779181642101</c:v>
                </c:pt>
                <c:pt idx="13046">
                  <c:v>1.3045779164714599</c:v>
                </c:pt>
                <c:pt idx="13047">
                  <c:v>1.30467791477872</c:v>
                </c:pt>
                <c:pt idx="13048">
                  <c:v>1.30477791308598</c:v>
                </c:pt>
                <c:pt idx="13049">
                  <c:v>1.3048779113932301</c:v>
                </c:pt>
                <c:pt idx="13050">
                  <c:v>1.3049779097004901</c:v>
                </c:pt>
                <c:pt idx="13051">
                  <c:v>1.3050779080077499</c:v>
                </c:pt>
                <c:pt idx="13052">
                  <c:v>1.30517790631501</c:v>
                </c:pt>
                <c:pt idx="13053">
                  <c:v>1.30527790462226</c:v>
                </c:pt>
                <c:pt idx="13054">
                  <c:v>1.3053779029295201</c:v>
                </c:pt>
                <c:pt idx="13055">
                  <c:v>1.3054779012367801</c:v>
                </c:pt>
                <c:pt idx="13056">
                  <c:v>1.3055778995440299</c:v>
                </c:pt>
                <c:pt idx="13057">
                  <c:v>1.30567789785129</c:v>
                </c:pt>
                <c:pt idx="13058">
                  <c:v>1.30577789615855</c:v>
                </c:pt>
                <c:pt idx="13059">
                  <c:v>1.3058778944658</c:v>
                </c:pt>
                <c:pt idx="13060">
                  <c:v>1.3059778927730601</c:v>
                </c:pt>
                <c:pt idx="13061">
                  <c:v>1.3060778910803199</c:v>
                </c:pt>
                <c:pt idx="13062">
                  <c:v>1.30617788938757</c:v>
                </c:pt>
                <c:pt idx="13063">
                  <c:v>1.30627788769483</c:v>
                </c:pt>
                <c:pt idx="13064">
                  <c:v>1.30637788600209</c:v>
                </c:pt>
                <c:pt idx="13065">
                  <c:v>1.3064778843093401</c:v>
                </c:pt>
                <c:pt idx="13066">
                  <c:v>1.3065778826165999</c:v>
                </c:pt>
                <c:pt idx="13067">
                  <c:v>1.3066778809238599</c:v>
                </c:pt>
                <c:pt idx="13068">
                  <c:v>1.30677787923111</c:v>
                </c:pt>
                <c:pt idx="13069">
                  <c:v>1.30687787753837</c:v>
                </c:pt>
                <c:pt idx="13070">
                  <c:v>1.3069778758456301</c:v>
                </c:pt>
                <c:pt idx="13071">
                  <c:v>1.3070778741528799</c:v>
                </c:pt>
                <c:pt idx="13072">
                  <c:v>1.3071778724601399</c:v>
                </c:pt>
                <c:pt idx="13073">
                  <c:v>1.3072778707674</c:v>
                </c:pt>
                <c:pt idx="13074">
                  <c:v>1.30737786907465</c:v>
                </c:pt>
                <c:pt idx="13075">
                  <c:v>1.3074778673819101</c:v>
                </c:pt>
                <c:pt idx="13076">
                  <c:v>1.3075778656891699</c:v>
                </c:pt>
                <c:pt idx="13077">
                  <c:v>1.3076778639964199</c:v>
                </c:pt>
                <c:pt idx="13078">
                  <c:v>1.30777786230368</c:v>
                </c:pt>
                <c:pt idx="13079">
                  <c:v>1.30787786061094</c:v>
                </c:pt>
                <c:pt idx="13080">
                  <c:v>1.3079778589181901</c:v>
                </c:pt>
                <c:pt idx="13081">
                  <c:v>1.3080778572254499</c:v>
                </c:pt>
                <c:pt idx="13082">
                  <c:v>1.3081778555327099</c:v>
                </c:pt>
                <c:pt idx="13083">
                  <c:v>1.30827785383996</c:v>
                </c:pt>
                <c:pt idx="13084">
                  <c:v>1.30837785214722</c:v>
                </c:pt>
                <c:pt idx="13085">
                  <c:v>1.3084778504544801</c:v>
                </c:pt>
                <c:pt idx="13086">
                  <c:v>1.3085778487617299</c:v>
                </c:pt>
                <c:pt idx="13087">
                  <c:v>1.3086778470689899</c:v>
                </c:pt>
                <c:pt idx="13088">
                  <c:v>1.30877784537625</c:v>
                </c:pt>
                <c:pt idx="13089">
                  <c:v>1.3088778436835</c:v>
                </c:pt>
                <c:pt idx="13090">
                  <c:v>1.3089778419907601</c:v>
                </c:pt>
                <c:pt idx="13091">
                  <c:v>1.3090778402980201</c:v>
                </c:pt>
                <c:pt idx="13092">
                  <c:v>1.3091778386052799</c:v>
                </c:pt>
                <c:pt idx="13093">
                  <c:v>1.30927783691253</c:v>
                </c:pt>
                <c:pt idx="13094">
                  <c:v>1.30937783521979</c:v>
                </c:pt>
                <c:pt idx="13095">
                  <c:v>1.3094778335270501</c:v>
                </c:pt>
                <c:pt idx="13096">
                  <c:v>1.3095778318343001</c:v>
                </c:pt>
                <c:pt idx="13097">
                  <c:v>1.3096778301415599</c:v>
                </c:pt>
                <c:pt idx="13098">
                  <c:v>1.30977782844882</c:v>
                </c:pt>
                <c:pt idx="13099">
                  <c:v>1.30987782675607</c:v>
                </c:pt>
                <c:pt idx="13100">
                  <c:v>1.30997782506333</c:v>
                </c:pt>
                <c:pt idx="13101">
                  <c:v>1.3100778233705901</c:v>
                </c:pt>
                <c:pt idx="13102">
                  <c:v>1.3101778216778399</c:v>
                </c:pt>
                <c:pt idx="13103">
                  <c:v>1.3102778199851</c:v>
                </c:pt>
                <c:pt idx="13104">
                  <c:v>1.31037781829236</c:v>
                </c:pt>
                <c:pt idx="13105">
                  <c:v>1.31047781659961</c:v>
                </c:pt>
                <c:pt idx="13106">
                  <c:v>1.3105778149068701</c:v>
                </c:pt>
                <c:pt idx="13107">
                  <c:v>1.3106778132141299</c:v>
                </c:pt>
                <c:pt idx="13108">
                  <c:v>1.31077781152138</c:v>
                </c:pt>
                <c:pt idx="13109">
                  <c:v>1.31087780982864</c:v>
                </c:pt>
                <c:pt idx="13110">
                  <c:v>1.3109778081359</c:v>
                </c:pt>
                <c:pt idx="13111">
                  <c:v>1.3110778064431501</c:v>
                </c:pt>
                <c:pt idx="13112">
                  <c:v>1.3111778047504099</c:v>
                </c:pt>
                <c:pt idx="13113">
                  <c:v>1.3112778030576699</c:v>
                </c:pt>
                <c:pt idx="13114">
                  <c:v>1.31137780136492</c:v>
                </c:pt>
                <c:pt idx="13115">
                  <c:v>1.31147779967218</c:v>
                </c:pt>
                <c:pt idx="13116">
                  <c:v>1.3115777979794401</c:v>
                </c:pt>
                <c:pt idx="13117">
                  <c:v>1.3116777962866899</c:v>
                </c:pt>
                <c:pt idx="13118">
                  <c:v>1.3117777945939499</c:v>
                </c:pt>
                <c:pt idx="13119">
                  <c:v>1.31187779290121</c:v>
                </c:pt>
                <c:pt idx="13120">
                  <c:v>1.31197779120846</c:v>
                </c:pt>
                <c:pt idx="13121">
                  <c:v>1.3120777895157201</c:v>
                </c:pt>
                <c:pt idx="13122">
                  <c:v>1.3121777878229799</c:v>
                </c:pt>
                <c:pt idx="13123">
                  <c:v>1.3122777861302299</c:v>
                </c:pt>
                <c:pt idx="13124">
                  <c:v>1.31237778443749</c:v>
                </c:pt>
                <c:pt idx="13125">
                  <c:v>1.31247778274475</c:v>
                </c:pt>
                <c:pt idx="13126">
                  <c:v>1.3125777810520001</c:v>
                </c:pt>
                <c:pt idx="13127">
                  <c:v>1.3126777793592601</c:v>
                </c:pt>
                <c:pt idx="13128">
                  <c:v>1.3127777776665199</c:v>
                </c:pt>
                <c:pt idx="13129">
                  <c:v>1.31287777597377</c:v>
                </c:pt>
                <c:pt idx="13130">
                  <c:v>1.31297777428103</c:v>
                </c:pt>
                <c:pt idx="13131">
                  <c:v>1.3130777725882901</c:v>
                </c:pt>
                <c:pt idx="13132">
                  <c:v>1.3131777708955401</c:v>
                </c:pt>
                <c:pt idx="13133">
                  <c:v>1.3132777692027999</c:v>
                </c:pt>
                <c:pt idx="13134">
                  <c:v>1.31337776751006</c:v>
                </c:pt>
                <c:pt idx="13135">
                  <c:v>1.31347776581731</c:v>
                </c:pt>
                <c:pt idx="13136">
                  <c:v>1.3135777641245701</c:v>
                </c:pt>
                <c:pt idx="13137">
                  <c:v>1.3136777624318301</c:v>
                </c:pt>
                <c:pt idx="13138">
                  <c:v>1.3137777607390899</c:v>
                </c:pt>
                <c:pt idx="13139">
                  <c:v>1.31387775904634</c:v>
                </c:pt>
                <c:pt idx="13140">
                  <c:v>1.3139777573536</c:v>
                </c:pt>
                <c:pt idx="13141">
                  <c:v>1.31407775566086</c:v>
                </c:pt>
                <c:pt idx="13142">
                  <c:v>1.3141777539681101</c:v>
                </c:pt>
                <c:pt idx="13143">
                  <c:v>1.3142777522753699</c:v>
                </c:pt>
                <c:pt idx="13144">
                  <c:v>1.31437775058263</c:v>
                </c:pt>
                <c:pt idx="13145">
                  <c:v>1.31447774888988</c:v>
                </c:pt>
                <c:pt idx="13146">
                  <c:v>1.31457774719714</c:v>
                </c:pt>
                <c:pt idx="13147">
                  <c:v>1.3146777455044001</c:v>
                </c:pt>
                <c:pt idx="13148">
                  <c:v>1.3147777438116499</c:v>
                </c:pt>
                <c:pt idx="13149">
                  <c:v>1.31487774211891</c:v>
                </c:pt>
                <c:pt idx="13150">
                  <c:v>1.31497774042617</c:v>
                </c:pt>
                <c:pt idx="13151">
                  <c:v>1.31507773873342</c:v>
                </c:pt>
                <c:pt idx="13152">
                  <c:v>1.3151777370406801</c:v>
                </c:pt>
                <c:pt idx="13153">
                  <c:v>1.3152777353479399</c:v>
                </c:pt>
                <c:pt idx="13154">
                  <c:v>1.31537773365519</c:v>
                </c:pt>
                <c:pt idx="13155">
                  <c:v>1.31547773196245</c:v>
                </c:pt>
                <c:pt idx="13156">
                  <c:v>1.31557773026971</c:v>
                </c:pt>
                <c:pt idx="13157">
                  <c:v>1.3156777285769601</c:v>
                </c:pt>
                <c:pt idx="13158">
                  <c:v>1.3157777268842199</c:v>
                </c:pt>
                <c:pt idx="13159">
                  <c:v>1.3158777251914799</c:v>
                </c:pt>
                <c:pt idx="13160">
                  <c:v>1.31597772349873</c:v>
                </c:pt>
                <c:pt idx="13161">
                  <c:v>1.31607772180599</c:v>
                </c:pt>
                <c:pt idx="13162">
                  <c:v>1.3161777201132501</c:v>
                </c:pt>
                <c:pt idx="13163">
                  <c:v>1.3162777184204999</c:v>
                </c:pt>
                <c:pt idx="13164">
                  <c:v>1.3163777167277599</c:v>
                </c:pt>
                <c:pt idx="13165">
                  <c:v>1.31647771503502</c:v>
                </c:pt>
                <c:pt idx="13166">
                  <c:v>1.31657771334227</c:v>
                </c:pt>
                <c:pt idx="13167">
                  <c:v>1.3166777116495301</c:v>
                </c:pt>
                <c:pt idx="13168">
                  <c:v>1.3167777099567901</c:v>
                </c:pt>
                <c:pt idx="13169">
                  <c:v>1.3168777082640399</c:v>
                </c:pt>
                <c:pt idx="13170">
                  <c:v>1.3169777065713</c:v>
                </c:pt>
                <c:pt idx="13171">
                  <c:v>1.31707770487856</c:v>
                </c:pt>
                <c:pt idx="13172">
                  <c:v>1.3171777031858101</c:v>
                </c:pt>
                <c:pt idx="13173">
                  <c:v>1.3172777014930701</c:v>
                </c:pt>
                <c:pt idx="13174">
                  <c:v>1.3173776998003299</c:v>
                </c:pt>
                <c:pt idx="13175">
                  <c:v>1.31747769810758</c:v>
                </c:pt>
                <c:pt idx="13176">
                  <c:v>1.31757769641484</c:v>
                </c:pt>
                <c:pt idx="13177">
                  <c:v>1.3176776947221001</c:v>
                </c:pt>
                <c:pt idx="13178">
                  <c:v>1.3177776930293501</c:v>
                </c:pt>
                <c:pt idx="13179">
                  <c:v>1.3178776913366099</c:v>
                </c:pt>
                <c:pt idx="13180">
                  <c:v>1.31797768964387</c:v>
                </c:pt>
                <c:pt idx="13181">
                  <c:v>1.31807768795113</c:v>
                </c:pt>
                <c:pt idx="13182">
                  <c:v>1.3181776862583801</c:v>
                </c:pt>
                <c:pt idx="13183">
                  <c:v>1.3182776845656401</c:v>
                </c:pt>
                <c:pt idx="13184">
                  <c:v>1.3183776828728999</c:v>
                </c:pt>
                <c:pt idx="13185">
                  <c:v>1.31847768118015</c:v>
                </c:pt>
                <c:pt idx="13186">
                  <c:v>1.31857767948741</c:v>
                </c:pt>
                <c:pt idx="13187">
                  <c:v>1.31867767779467</c:v>
                </c:pt>
                <c:pt idx="13188">
                  <c:v>1.3187776761019201</c:v>
                </c:pt>
                <c:pt idx="13189">
                  <c:v>1.3188776744091799</c:v>
                </c:pt>
                <c:pt idx="13190">
                  <c:v>1.31897767271644</c:v>
                </c:pt>
                <c:pt idx="13191">
                  <c:v>1.31907767102369</c:v>
                </c:pt>
                <c:pt idx="13192">
                  <c:v>1.31917766933095</c:v>
                </c:pt>
                <c:pt idx="13193">
                  <c:v>1.3192776676382101</c:v>
                </c:pt>
                <c:pt idx="13194">
                  <c:v>1.3193776659454599</c:v>
                </c:pt>
                <c:pt idx="13195">
                  <c:v>1.31947766425272</c:v>
                </c:pt>
                <c:pt idx="13196">
                  <c:v>1.31957766255998</c:v>
                </c:pt>
                <c:pt idx="13197">
                  <c:v>1.31967766086723</c:v>
                </c:pt>
                <c:pt idx="13198">
                  <c:v>1.3197776591744901</c:v>
                </c:pt>
                <c:pt idx="13199">
                  <c:v>1.3198776574817499</c:v>
                </c:pt>
                <c:pt idx="13200">
                  <c:v>1.3199776557889999</c:v>
                </c:pt>
                <c:pt idx="13201">
                  <c:v>1.32007765409626</c:v>
                </c:pt>
                <c:pt idx="13202">
                  <c:v>1.32017765240352</c:v>
                </c:pt>
                <c:pt idx="13203">
                  <c:v>1.3202776507107701</c:v>
                </c:pt>
                <c:pt idx="13204">
                  <c:v>1.3203776490180299</c:v>
                </c:pt>
                <c:pt idx="13205">
                  <c:v>1.3204776473252899</c:v>
                </c:pt>
                <c:pt idx="13206">
                  <c:v>1.32057764563254</c:v>
                </c:pt>
                <c:pt idx="13207">
                  <c:v>1.3206776439398</c:v>
                </c:pt>
                <c:pt idx="13208">
                  <c:v>1.3207776422470601</c:v>
                </c:pt>
                <c:pt idx="13209">
                  <c:v>1.3208776405543099</c:v>
                </c:pt>
                <c:pt idx="13210">
                  <c:v>1.3209776388615699</c:v>
                </c:pt>
                <c:pt idx="13211">
                  <c:v>1.32107763716883</c:v>
                </c:pt>
                <c:pt idx="13212">
                  <c:v>1.32117763547608</c:v>
                </c:pt>
                <c:pt idx="13213">
                  <c:v>1.3212776337833401</c:v>
                </c:pt>
                <c:pt idx="13214">
                  <c:v>1.3213776320906001</c:v>
                </c:pt>
                <c:pt idx="13215">
                  <c:v>1.3214776303978499</c:v>
                </c:pt>
                <c:pt idx="13216">
                  <c:v>1.32157762870511</c:v>
                </c:pt>
                <c:pt idx="13217">
                  <c:v>1.32167762701237</c:v>
                </c:pt>
                <c:pt idx="13218">
                  <c:v>1.3217776253196201</c:v>
                </c:pt>
                <c:pt idx="13219">
                  <c:v>1.3218776236268801</c:v>
                </c:pt>
                <c:pt idx="13220">
                  <c:v>1.3219776219341399</c:v>
                </c:pt>
                <c:pt idx="13221">
                  <c:v>1.32207762024139</c:v>
                </c:pt>
                <c:pt idx="13222">
                  <c:v>1.32217761854865</c:v>
                </c:pt>
                <c:pt idx="13223">
                  <c:v>1.3222776168559101</c:v>
                </c:pt>
                <c:pt idx="13224">
                  <c:v>1.3223776151631601</c:v>
                </c:pt>
                <c:pt idx="13225">
                  <c:v>1.3224776134704199</c:v>
                </c:pt>
                <c:pt idx="13226">
                  <c:v>1.32257761177768</c:v>
                </c:pt>
                <c:pt idx="13227">
                  <c:v>1.32267761008494</c:v>
                </c:pt>
                <c:pt idx="13228">
                  <c:v>1.3227776083921901</c:v>
                </c:pt>
                <c:pt idx="13229">
                  <c:v>1.3228776066994501</c:v>
                </c:pt>
                <c:pt idx="13230">
                  <c:v>1.3229776050067099</c:v>
                </c:pt>
                <c:pt idx="13231">
                  <c:v>1.32307760331396</c:v>
                </c:pt>
                <c:pt idx="13232">
                  <c:v>1.32317760162122</c:v>
                </c:pt>
                <c:pt idx="13233">
                  <c:v>1.32327759992848</c:v>
                </c:pt>
                <c:pt idx="13234">
                  <c:v>1.3233775982357301</c:v>
                </c:pt>
                <c:pt idx="13235">
                  <c:v>1.3234775965429899</c:v>
                </c:pt>
                <c:pt idx="13236">
                  <c:v>1.3235775948502499</c:v>
                </c:pt>
                <c:pt idx="13237">
                  <c:v>1.3236775931575</c:v>
                </c:pt>
                <c:pt idx="13238">
                  <c:v>1.32377759146476</c:v>
                </c:pt>
                <c:pt idx="13239">
                  <c:v>1.3238775897720201</c:v>
                </c:pt>
                <c:pt idx="13240">
                  <c:v>1.3239775880792699</c:v>
                </c:pt>
                <c:pt idx="13241">
                  <c:v>1.3240775863865299</c:v>
                </c:pt>
                <c:pt idx="13242">
                  <c:v>1.32417758469379</c:v>
                </c:pt>
                <c:pt idx="13243">
                  <c:v>1.32427758300104</c:v>
                </c:pt>
                <c:pt idx="13244">
                  <c:v>1.3243775813083001</c:v>
                </c:pt>
                <c:pt idx="13245">
                  <c:v>1.3244775796155599</c:v>
                </c:pt>
                <c:pt idx="13246">
                  <c:v>1.3245775779228099</c:v>
                </c:pt>
                <c:pt idx="13247">
                  <c:v>1.32467757623007</c:v>
                </c:pt>
                <c:pt idx="13248">
                  <c:v>1.32477757453733</c:v>
                </c:pt>
                <c:pt idx="13249">
                  <c:v>1.3248775728445801</c:v>
                </c:pt>
                <c:pt idx="13250">
                  <c:v>1.3249775711518399</c:v>
                </c:pt>
                <c:pt idx="13251">
                  <c:v>1.3250775694590999</c:v>
                </c:pt>
                <c:pt idx="13252">
                  <c:v>1.32517756776635</c:v>
                </c:pt>
                <c:pt idx="13253">
                  <c:v>1.32527756607361</c:v>
                </c:pt>
                <c:pt idx="13254">
                  <c:v>1.3253775643808701</c:v>
                </c:pt>
                <c:pt idx="13255">
                  <c:v>1.3254775626881199</c:v>
                </c:pt>
                <c:pt idx="13256">
                  <c:v>1.3255775609953799</c:v>
                </c:pt>
                <c:pt idx="13257">
                  <c:v>1.32567755930264</c:v>
                </c:pt>
                <c:pt idx="13258">
                  <c:v>1.32577755760989</c:v>
                </c:pt>
                <c:pt idx="13259">
                  <c:v>1.3258775559171501</c:v>
                </c:pt>
                <c:pt idx="13260">
                  <c:v>1.3259775542244101</c:v>
                </c:pt>
                <c:pt idx="13261">
                  <c:v>1.3260775525316599</c:v>
                </c:pt>
                <c:pt idx="13262">
                  <c:v>1.32617755083892</c:v>
                </c:pt>
                <c:pt idx="13263">
                  <c:v>1.32627754914618</c:v>
                </c:pt>
                <c:pt idx="13264">
                  <c:v>1.3263775474534301</c:v>
                </c:pt>
                <c:pt idx="13265">
                  <c:v>1.3264775457606901</c:v>
                </c:pt>
                <c:pt idx="13266">
                  <c:v>1.3265775440679499</c:v>
                </c:pt>
                <c:pt idx="13267">
                  <c:v>1.3266775423752</c:v>
                </c:pt>
                <c:pt idx="13268">
                  <c:v>1.32677754068246</c:v>
                </c:pt>
                <c:pt idx="13269">
                  <c:v>1.3268775389897201</c:v>
                </c:pt>
                <c:pt idx="13270">
                  <c:v>1.3269775372969801</c:v>
                </c:pt>
                <c:pt idx="13271">
                  <c:v>1.3270775356042299</c:v>
                </c:pt>
                <c:pt idx="13272">
                  <c:v>1.32717753391149</c:v>
                </c:pt>
                <c:pt idx="13273">
                  <c:v>1.32727753221875</c:v>
                </c:pt>
                <c:pt idx="13274">
                  <c:v>1.327377530526</c:v>
                </c:pt>
                <c:pt idx="13275">
                  <c:v>1.3274775288332601</c:v>
                </c:pt>
                <c:pt idx="13276">
                  <c:v>1.3275775271405199</c:v>
                </c:pt>
                <c:pt idx="13277">
                  <c:v>1.32767752544777</c:v>
                </c:pt>
                <c:pt idx="13278">
                  <c:v>1.32777752375503</c:v>
                </c:pt>
                <c:pt idx="13279">
                  <c:v>1.32787752206229</c:v>
                </c:pt>
                <c:pt idx="13280">
                  <c:v>1.3279775203695401</c:v>
                </c:pt>
                <c:pt idx="13281">
                  <c:v>1.3280775186767999</c:v>
                </c:pt>
                <c:pt idx="13282">
                  <c:v>1.3281775169840599</c:v>
                </c:pt>
                <c:pt idx="13283">
                  <c:v>1.32827751529131</c:v>
                </c:pt>
                <c:pt idx="13284">
                  <c:v>1.32837751359857</c:v>
                </c:pt>
                <c:pt idx="13285">
                  <c:v>1.3284775119058301</c:v>
                </c:pt>
                <c:pt idx="13286">
                  <c:v>1.3285775102130799</c:v>
                </c:pt>
                <c:pt idx="13287">
                  <c:v>1.3286775085203399</c:v>
                </c:pt>
                <c:pt idx="13288">
                  <c:v>1.3287775068276</c:v>
                </c:pt>
                <c:pt idx="13289">
                  <c:v>1.32887750513485</c:v>
                </c:pt>
                <c:pt idx="13290">
                  <c:v>1.3289775034421101</c:v>
                </c:pt>
                <c:pt idx="13291">
                  <c:v>1.3290775017493699</c:v>
                </c:pt>
                <c:pt idx="13292">
                  <c:v>1.3291775000566199</c:v>
                </c:pt>
                <c:pt idx="13293">
                  <c:v>1.32927749836388</c:v>
                </c:pt>
                <c:pt idx="13294">
                  <c:v>1.32937749667114</c:v>
                </c:pt>
                <c:pt idx="13295">
                  <c:v>1.3294774949783901</c:v>
                </c:pt>
                <c:pt idx="13296">
                  <c:v>1.3295774932856499</c:v>
                </c:pt>
                <c:pt idx="13297">
                  <c:v>1.3296774915929099</c:v>
                </c:pt>
                <c:pt idx="13298">
                  <c:v>1.32977748990016</c:v>
                </c:pt>
                <c:pt idx="13299">
                  <c:v>1.32987748820742</c:v>
                </c:pt>
                <c:pt idx="13300">
                  <c:v>1.3299774865146801</c:v>
                </c:pt>
                <c:pt idx="13301">
                  <c:v>1.3300774848219299</c:v>
                </c:pt>
                <c:pt idx="13302">
                  <c:v>1.3301774831291899</c:v>
                </c:pt>
                <c:pt idx="13303">
                  <c:v>1.33027748143645</c:v>
                </c:pt>
                <c:pt idx="13304">
                  <c:v>1.3303774797437</c:v>
                </c:pt>
                <c:pt idx="13305">
                  <c:v>1.3304774780509601</c:v>
                </c:pt>
                <c:pt idx="13306">
                  <c:v>1.3305774763582201</c:v>
                </c:pt>
                <c:pt idx="13307">
                  <c:v>1.3306774746654699</c:v>
                </c:pt>
                <c:pt idx="13308">
                  <c:v>1.33077747297273</c:v>
                </c:pt>
                <c:pt idx="13309">
                  <c:v>1.33087747127999</c:v>
                </c:pt>
                <c:pt idx="13310">
                  <c:v>1.3309774695872401</c:v>
                </c:pt>
                <c:pt idx="13311">
                  <c:v>1.3310774678945001</c:v>
                </c:pt>
                <c:pt idx="13312">
                  <c:v>1.3311774662017599</c:v>
                </c:pt>
                <c:pt idx="13313">
                  <c:v>1.33127746450902</c:v>
                </c:pt>
                <c:pt idx="13314">
                  <c:v>1.33137746281627</c:v>
                </c:pt>
                <c:pt idx="13315">
                  <c:v>1.33147746112353</c:v>
                </c:pt>
                <c:pt idx="13316">
                  <c:v>1.3315774594307901</c:v>
                </c:pt>
                <c:pt idx="13317">
                  <c:v>1.3316774577380399</c:v>
                </c:pt>
                <c:pt idx="13318">
                  <c:v>1.3317774560453</c:v>
                </c:pt>
                <c:pt idx="13319">
                  <c:v>1.33187745435256</c:v>
                </c:pt>
                <c:pt idx="13320">
                  <c:v>1.33197745265981</c:v>
                </c:pt>
                <c:pt idx="13321">
                  <c:v>1.3320774509670701</c:v>
                </c:pt>
                <c:pt idx="13322">
                  <c:v>1.3321774492743299</c:v>
                </c:pt>
                <c:pt idx="13323">
                  <c:v>1.33227744758158</c:v>
                </c:pt>
                <c:pt idx="13324">
                  <c:v>1.33237744588884</c:v>
                </c:pt>
                <c:pt idx="13325">
                  <c:v>1.3324774441961</c:v>
                </c:pt>
                <c:pt idx="13326">
                  <c:v>1.3325774425033501</c:v>
                </c:pt>
                <c:pt idx="13327">
                  <c:v>1.3326774408106099</c:v>
                </c:pt>
                <c:pt idx="13328">
                  <c:v>1.3327774391178699</c:v>
                </c:pt>
                <c:pt idx="13329">
                  <c:v>1.33287743742512</c:v>
                </c:pt>
                <c:pt idx="13330">
                  <c:v>1.33297743573238</c:v>
                </c:pt>
                <c:pt idx="13331">
                  <c:v>1.3330774340396401</c:v>
                </c:pt>
                <c:pt idx="13332">
                  <c:v>1.3331774323468899</c:v>
                </c:pt>
                <c:pt idx="13333">
                  <c:v>1.3332774306541499</c:v>
                </c:pt>
                <c:pt idx="13334">
                  <c:v>1.33337742896141</c:v>
                </c:pt>
                <c:pt idx="13335">
                  <c:v>1.33347742726866</c:v>
                </c:pt>
                <c:pt idx="13336">
                  <c:v>1.3335774255759201</c:v>
                </c:pt>
                <c:pt idx="13337">
                  <c:v>1.3336774238831799</c:v>
                </c:pt>
                <c:pt idx="13338">
                  <c:v>1.3337774221904299</c:v>
                </c:pt>
                <c:pt idx="13339">
                  <c:v>1.33387742049769</c:v>
                </c:pt>
                <c:pt idx="13340">
                  <c:v>1.33397741880495</c:v>
                </c:pt>
                <c:pt idx="13341">
                  <c:v>1.3340774171122001</c:v>
                </c:pt>
                <c:pt idx="13342">
                  <c:v>1.3341774154194601</c:v>
                </c:pt>
                <c:pt idx="13343">
                  <c:v>1.3342774137267199</c:v>
                </c:pt>
                <c:pt idx="13344">
                  <c:v>1.33437741203397</c:v>
                </c:pt>
                <c:pt idx="13345">
                  <c:v>1.33447741034123</c:v>
                </c:pt>
                <c:pt idx="13346">
                  <c:v>1.3345774086484901</c:v>
                </c:pt>
                <c:pt idx="13347">
                  <c:v>1.3346774069557401</c:v>
                </c:pt>
                <c:pt idx="13348">
                  <c:v>1.3347774052629999</c:v>
                </c:pt>
                <c:pt idx="13349">
                  <c:v>1.33487740357026</c:v>
                </c:pt>
                <c:pt idx="13350">
                  <c:v>1.33497740187751</c:v>
                </c:pt>
                <c:pt idx="13351">
                  <c:v>1.3350774001847701</c:v>
                </c:pt>
                <c:pt idx="13352">
                  <c:v>1.3351773984920301</c:v>
                </c:pt>
                <c:pt idx="13353">
                  <c:v>1.3352773967992799</c:v>
                </c:pt>
                <c:pt idx="13354">
                  <c:v>1.33537739510654</c:v>
                </c:pt>
                <c:pt idx="13355">
                  <c:v>1.3354773934138</c:v>
                </c:pt>
                <c:pt idx="13356">
                  <c:v>1.3355773917210501</c:v>
                </c:pt>
                <c:pt idx="13357">
                  <c:v>1.3356773900283101</c:v>
                </c:pt>
                <c:pt idx="13358">
                  <c:v>1.3357773883355699</c:v>
                </c:pt>
                <c:pt idx="13359">
                  <c:v>1.33587738664283</c:v>
                </c:pt>
                <c:pt idx="13360">
                  <c:v>1.33597738495008</c:v>
                </c:pt>
                <c:pt idx="13361">
                  <c:v>1.33607738325734</c:v>
                </c:pt>
                <c:pt idx="13362">
                  <c:v>1.3361773815646001</c:v>
                </c:pt>
                <c:pt idx="13363">
                  <c:v>1.3362773798718499</c:v>
                </c:pt>
                <c:pt idx="13364">
                  <c:v>1.33637737817911</c:v>
                </c:pt>
                <c:pt idx="13365">
                  <c:v>1.33647737648637</c:v>
                </c:pt>
                <c:pt idx="13366">
                  <c:v>1.33657737479362</c:v>
                </c:pt>
                <c:pt idx="13367">
                  <c:v>1.3366773731008801</c:v>
                </c:pt>
                <c:pt idx="13368">
                  <c:v>1.3367773714081399</c:v>
                </c:pt>
                <c:pt idx="13369">
                  <c:v>1.33687736971539</c:v>
                </c:pt>
                <c:pt idx="13370">
                  <c:v>1.33697736802265</c:v>
                </c:pt>
                <c:pt idx="13371">
                  <c:v>1.33707736632991</c:v>
                </c:pt>
                <c:pt idx="13372">
                  <c:v>1.3371773646371601</c:v>
                </c:pt>
                <c:pt idx="13373">
                  <c:v>1.3372773629444199</c:v>
                </c:pt>
                <c:pt idx="13374">
                  <c:v>1.3373773612516799</c:v>
                </c:pt>
                <c:pt idx="13375">
                  <c:v>1.33747735955893</c:v>
                </c:pt>
                <c:pt idx="13376">
                  <c:v>1.33757735786619</c:v>
                </c:pt>
                <c:pt idx="13377">
                  <c:v>1.3376773561734501</c:v>
                </c:pt>
                <c:pt idx="13378">
                  <c:v>1.3377773544806999</c:v>
                </c:pt>
                <c:pt idx="13379">
                  <c:v>1.3378773527879599</c:v>
                </c:pt>
                <c:pt idx="13380">
                  <c:v>1.33797735109522</c:v>
                </c:pt>
                <c:pt idx="13381">
                  <c:v>1.33807734940247</c:v>
                </c:pt>
                <c:pt idx="13382">
                  <c:v>1.3381773477097301</c:v>
                </c:pt>
                <c:pt idx="13383">
                  <c:v>1.3382773460169901</c:v>
                </c:pt>
                <c:pt idx="13384">
                  <c:v>1.3383773443242399</c:v>
                </c:pt>
                <c:pt idx="13385">
                  <c:v>1.3384773426315</c:v>
                </c:pt>
                <c:pt idx="13386">
                  <c:v>1.33857734093876</c:v>
                </c:pt>
                <c:pt idx="13387">
                  <c:v>1.3386773392460101</c:v>
                </c:pt>
                <c:pt idx="13388">
                  <c:v>1.3387773375532701</c:v>
                </c:pt>
                <c:pt idx="13389">
                  <c:v>1.3388773358605299</c:v>
                </c:pt>
                <c:pt idx="13390">
                  <c:v>1.33897733416778</c:v>
                </c:pt>
                <c:pt idx="13391">
                  <c:v>1.33907733247504</c:v>
                </c:pt>
                <c:pt idx="13392">
                  <c:v>1.3391773307823001</c:v>
                </c:pt>
                <c:pt idx="13393">
                  <c:v>1.3392773290895501</c:v>
                </c:pt>
                <c:pt idx="13394">
                  <c:v>1.3393773273968099</c:v>
                </c:pt>
                <c:pt idx="13395">
                  <c:v>1.33947732570407</c:v>
                </c:pt>
                <c:pt idx="13396">
                  <c:v>1.33957732401132</c:v>
                </c:pt>
                <c:pt idx="13397">
                  <c:v>1.3396773223185801</c:v>
                </c:pt>
                <c:pt idx="13398">
                  <c:v>1.3397773206258401</c:v>
                </c:pt>
                <c:pt idx="13399">
                  <c:v>1.3398773189330999</c:v>
                </c:pt>
                <c:pt idx="13400">
                  <c:v>1.33997731724035</c:v>
                </c:pt>
                <c:pt idx="13401">
                  <c:v>1.34007731554761</c:v>
                </c:pt>
                <c:pt idx="13402">
                  <c:v>1.34017731385487</c:v>
                </c:pt>
                <c:pt idx="13403">
                  <c:v>1.3402773121621201</c:v>
                </c:pt>
                <c:pt idx="13404">
                  <c:v>1.3403773104693799</c:v>
                </c:pt>
                <c:pt idx="13405">
                  <c:v>1.34047730877664</c:v>
                </c:pt>
                <c:pt idx="13406">
                  <c:v>1.34057730708389</c:v>
                </c:pt>
                <c:pt idx="13407">
                  <c:v>1.34067730539115</c:v>
                </c:pt>
                <c:pt idx="13408">
                  <c:v>1.3407773036984101</c:v>
                </c:pt>
                <c:pt idx="13409">
                  <c:v>1.3408773020056599</c:v>
                </c:pt>
                <c:pt idx="13410">
                  <c:v>1.34097730031292</c:v>
                </c:pt>
                <c:pt idx="13411">
                  <c:v>1.34107729862018</c:v>
                </c:pt>
                <c:pt idx="13412">
                  <c:v>1.34117729692743</c:v>
                </c:pt>
                <c:pt idx="13413">
                  <c:v>1.3412772952346901</c:v>
                </c:pt>
                <c:pt idx="13414">
                  <c:v>1.3413772935419499</c:v>
                </c:pt>
                <c:pt idx="13415">
                  <c:v>1.3414772918491999</c:v>
                </c:pt>
                <c:pt idx="13416">
                  <c:v>1.34157729015646</c:v>
                </c:pt>
                <c:pt idx="13417">
                  <c:v>1.34167728846372</c:v>
                </c:pt>
                <c:pt idx="13418">
                  <c:v>1.3417772867709701</c:v>
                </c:pt>
                <c:pt idx="13419">
                  <c:v>1.3418772850782299</c:v>
                </c:pt>
                <c:pt idx="13420">
                  <c:v>1.3419772833854899</c:v>
                </c:pt>
                <c:pt idx="13421">
                  <c:v>1.34207728169274</c:v>
                </c:pt>
                <c:pt idx="13422">
                  <c:v>1.34217728</c:v>
                </c:pt>
                <c:pt idx="13423">
                  <c:v>1.3422772783072601</c:v>
                </c:pt>
                <c:pt idx="13424">
                  <c:v>1.3423772766145099</c:v>
                </c:pt>
                <c:pt idx="13425">
                  <c:v>1.3424772749217699</c:v>
                </c:pt>
                <c:pt idx="13426">
                  <c:v>1.34257727322903</c:v>
                </c:pt>
                <c:pt idx="13427">
                  <c:v>1.34267727153628</c:v>
                </c:pt>
                <c:pt idx="13428">
                  <c:v>1.3427772698435401</c:v>
                </c:pt>
                <c:pt idx="13429">
                  <c:v>1.3428772681508001</c:v>
                </c:pt>
                <c:pt idx="13430">
                  <c:v>1.3429772664580499</c:v>
                </c:pt>
                <c:pt idx="13431">
                  <c:v>1.34307726476531</c:v>
                </c:pt>
                <c:pt idx="13432">
                  <c:v>1.34317726307257</c:v>
                </c:pt>
                <c:pt idx="13433">
                  <c:v>1.3432772613798201</c:v>
                </c:pt>
                <c:pt idx="13434">
                  <c:v>1.3433772596870801</c:v>
                </c:pt>
                <c:pt idx="13435">
                  <c:v>1.3434772579943399</c:v>
                </c:pt>
                <c:pt idx="13436">
                  <c:v>1.34357725630159</c:v>
                </c:pt>
                <c:pt idx="13437">
                  <c:v>1.34367725460885</c:v>
                </c:pt>
                <c:pt idx="13438">
                  <c:v>1.3437772529161101</c:v>
                </c:pt>
                <c:pt idx="13439">
                  <c:v>1.3438772512233601</c:v>
                </c:pt>
                <c:pt idx="13440">
                  <c:v>1.3439772495306199</c:v>
                </c:pt>
                <c:pt idx="13441">
                  <c:v>1.34407724783788</c:v>
                </c:pt>
                <c:pt idx="13442">
                  <c:v>1.34417724614513</c:v>
                </c:pt>
                <c:pt idx="13443">
                  <c:v>1.3442772444523901</c:v>
                </c:pt>
                <c:pt idx="13444">
                  <c:v>1.3443772427596501</c:v>
                </c:pt>
                <c:pt idx="13445">
                  <c:v>1.3444772410669099</c:v>
                </c:pt>
                <c:pt idx="13446">
                  <c:v>1.34457723937416</c:v>
                </c:pt>
                <c:pt idx="13447">
                  <c:v>1.34467723768142</c:v>
                </c:pt>
                <c:pt idx="13448">
                  <c:v>1.34477723598868</c:v>
                </c:pt>
                <c:pt idx="13449">
                  <c:v>1.3448772342959301</c:v>
                </c:pt>
                <c:pt idx="13450">
                  <c:v>1.3449772326031899</c:v>
                </c:pt>
                <c:pt idx="13451">
                  <c:v>1.34507723091045</c:v>
                </c:pt>
                <c:pt idx="13452">
                  <c:v>1.3451772292177</c:v>
                </c:pt>
                <c:pt idx="13453">
                  <c:v>1.34527722752496</c:v>
                </c:pt>
                <c:pt idx="13454">
                  <c:v>1.3453772258322201</c:v>
                </c:pt>
                <c:pt idx="13455">
                  <c:v>1.3454772241394699</c:v>
                </c:pt>
                <c:pt idx="13456">
                  <c:v>1.3455772224467299</c:v>
                </c:pt>
                <c:pt idx="13457">
                  <c:v>1.34567722075399</c:v>
                </c:pt>
                <c:pt idx="13458">
                  <c:v>1.34577721906124</c:v>
                </c:pt>
                <c:pt idx="13459">
                  <c:v>1.3458772173685001</c:v>
                </c:pt>
                <c:pt idx="13460">
                  <c:v>1.3459772156757599</c:v>
                </c:pt>
                <c:pt idx="13461">
                  <c:v>1.3460772139830099</c:v>
                </c:pt>
                <c:pt idx="13462">
                  <c:v>1.34617721229027</c:v>
                </c:pt>
                <c:pt idx="13463">
                  <c:v>1.34627721059753</c:v>
                </c:pt>
                <c:pt idx="13464">
                  <c:v>1.3463772089047801</c:v>
                </c:pt>
                <c:pt idx="13465">
                  <c:v>1.3464772072120399</c:v>
                </c:pt>
                <c:pt idx="13466">
                  <c:v>1.3465772055192999</c:v>
                </c:pt>
                <c:pt idx="13467">
                  <c:v>1.34667720382655</c:v>
                </c:pt>
                <c:pt idx="13468">
                  <c:v>1.34677720213381</c:v>
                </c:pt>
                <c:pt idx="13469">
                  <c:v>1.3468772004410701</c:v>
                </c:pt>
                <c:pt idx="13470">
                  <c:v>1.3469771987483199</c:v>
                </c:pt>
                <c:pt idx="13471">
                  <c:v>1.3470771970555799</c:v>
                </c:pt>
                <c:pt idx="13472">
                  <c:v>1.34717719536284</c:v>
                </c:pt>
                <c:pt idx="13473">
                  <c:v>1.34727719367009</c:v>
                </c:pt>
                <c:pt idx="13474">
                  <c:v>1.3473771919773501</c:v>
                </c:pt>
                <c:pt idx="13475">
                  <c:v>1.3474771902846101</c:v>
                </c:pt>
                <c:pt idx="13476">
                  <c:v>1.3475771885918599</c:v>
                </c:pt>
                <c:pt idx="13477">
                  <c:v>1.34767718689912</c:v>
                </c:pt>
                <c:pt idx="13478">
                  <c:v>1.34777718520638</c:v>
                </c:pt>
                <c:pt idx="13479">
                  <c:v>1.3478771835136301</c:v>
                </c:pt>
                <c:pt idx="13480">
                  <c:v>1.3479771818208901</c:v>
                </c:pt>
                <c:pt idx="13481">
                  <c:v>1.3480771801281499</c:v>
                </c:pt>
                <c:pt idx="13482">
                  <c:v>1.3481771784354</c:v>
                </c:pt>
                <c:pt idx="13483">
                  <c:v>1.34827717674266</c:v>
                </c:pt>
                <c:pt idx="13484">
                  <c:v>1.3483771750499201</c:v>
                </c:pt>
                <c:pt idx="13485">
                  <c:v>1.3484771733571701</c:v>
                </c:pt>
                <c:pt idx="13486">
                  <c:v>1.3485771716644299</c:v>
                </c:pt>
                <c:pt idx="13487">
                  <c:v>1.34867716997169</c:v>
                </c:pt>
                <c:pt idx="13488">
                  <c:v>1.34877716827894</c:v>
                </c:pt>
                <c:pt idx="13489">
                  <c:v>1.3488771665862</c:v>
                </c:pt>
                <c:pt idx="13490">
                  <c:v>1.3489771648934601</c:v>
                </c:pt>
                <c:pt idx="13491">
                  <c:v>1.3490771632007199</c:v>
                </c:pt>
                <c:pt idx="13492">
                  <c:v>1.34917716150797</c:v>
                </c:pt>
                <c:pt idx="13493">
                  <c:v>1.34927715981523</c:v>
                </c:pt>
                <c:pt idx="13494">
                  <c:v>1.34937715812249</c:v>
                </c:pt>
                <c:pt idx="13495">
                  <c:v>1.3494771564297401</c:v>
                </c:pt>
                <c:pt idx="13496">
                  <c:v>1.3495771547369999</c:v>
                </c:pt>
                <c:pt idx="13497">
                  <c:v>1.3496771530442599</c:v>
                </c:pt>
                <c:pt idx="13498">
                  <c:v>1.34977715135151</c:v>
                </c:pt>
                <c:pt idx="13499">
                  <c:v>1.34987714965877</c:v>
                </c:pt>
                <c:pt idx="13500">
                  <c:v>1.3499771479660301</c:v>
                </c:pt>
                <c:pt idx="13501">
                  <c:v>1.3500771462732799</c:v>
                </c:pt>
                <c:pt idx="13502">
                  <c:v>1.3501771445805399</c:v>
                </c:pt>
                <c:pt idx="13503">
                  <c:v>1.3502771428878</c:v>
                </c:pt>
                <c:pt idx="13504">
                  <c:v>1.35037714119505</c:v>
                </c:pt>
                <c:pt idx="13505">
                  <c:v>1.3504771395023101</c:v>
                </c:pt>
                <c:pt idx="13506">
                  <c:v>1.3505771378095699</c:v>
                </c:pt>
                <c:pt idx="13507">
                  <c:v>1.3506771361168199</c:v>
                </c:pt>
                <c:pt idx="13508">
                  <c:v>1.35077713442408</c:v>
                </c:pt>
                <c:pt idx="13509">
                  <c:v>1.35087713273134</c:v>
                </c:pt>
                <c:pt idx="13510">
                  <c:v>1.3509771310385901</c:v>
                </c:pt>
                <c:pt idx="13511">
                  <c:v>1.3510771293458499</c:v>
                </c:pt>
                <c:pt idx="13512">
                  <c:v>1.3511771276531099</c:v>
                </c:pt>
                <c:pt idx="13513">
                  <c:v>1.35127712596036</c:v>
                </c:pt>
                <c:pt idx="13514">
                  <c:v>1.35137712426762</c:v>
                </c:pt>
                <c:pt idx="13515">
                  <c:v>1.3514771225748801</c:v>
                </c:pt>
                <c:pt idx="13516">
                  <c:v>1.3515771208821299</c:v>
                </c:pt>
                <c:pt idx="13517">
                  <c:v>1.3516771191893899</c:v>
                </c:pt>
                <c:pt idx="13518">
                  <c:v>1.35177711749665</c:v>
                </c:pt>
                <c:pt idx="13519">
                  <c:v>1.3518771158039</c:v>
                </c:pt>
                <c:pt idx="13520">
                  <c:v>1.3519771141111601</c:v>
                </c:pt>
                <c:pt idx="13521">
                  <c:v>1.3520771124184201</c:v>
                </c:pt>
                <c:pt idx="13522">
                  <c:v>1.3521771107256699</c:v>
                </c:pt>
                <c:pt idx="13523">
                  <c:v>1.35227710903293</c:v>
                </c:pt>
                <c:pt idx="13524">
                  <c:v>1.35237710734019</c:v>
                </c:pt>
                <c:pt idx="13525">
                  <c:v>1.3524771056474401</c:v>
                </c:pt>
                <c:pt idx="13526">
                  <c:v>1.3525771039547001</c:v>
                </c:pt>
                <c:pt idx="13527">
                  <c:v>1.3526771022619599</c:v>
                </c:pt>
                <c:pt idx="13528">
                  <c:v>1.35277710056921</c:v>
                </c:pt>
                <c:pt idx="13529">
                  <c:v>1.35287709887647</c:v>
                </c:pt>
                <c:pt idx="13530">
                  <c:v>1.35297709718373</c:v>
                </c:pt>
                <c:pt idx="13531">
                  <c:v>1.3530770954909801</c:v>
                </c:pt>
                <c:pt idx="13532">
                  <c:v>1.3531770937982399</c:v>
                </c:pt>
                <c:pt idx="13533">
                  <c:v>1.3532770921055</c:v>
                </c:pt>
                <c:pt idx="13534">
                  <c:v>1.35337709041276</c:v>
                </c:pt>
                <c:pt idx="13535">
                  <c:v>1.35347708872001</c:v>
                </c:pt>
                <c:pt idx="13536">
                  <c:v>1.3535770870272701</c:v>
                </c:pt>
                <c:pt idx="13537">
                  <c:v>1.3536770853345299</c:v>
                </c:pt>
                <c:pt idx="13538">
                  <c:v>1.35377708364178</c:v>
                </c:pt>
                <c:pt idx="13539">
                  <c:v>1.35387708194904</c:v>
                </c:pt>
                <c:pt idx="13540">
                  <c:v>1.3539770802563</c:v>
                </c:pt>
                <c:pt idx="13541">
                  <c:v>1.3540770785635501</c:v>
                </c:pt>
                <c:pt idx="13542">
                  <c:v>1.3541770768708099</c:v>
                </c:pt>
                <c:pt idx="13543">
                  <c:v>1.3542770751780699</c:v>
                </c:pt>
                <c:pt idx="13544">
                  <c:v>1.35437707348532</c:v>
                </c:pt>
                <c:pt idx="13545">
                  <c:v>1.35447707179258</c:v>
                </c:pt>
                <c:pt idx="13546">
                  <c:v>1.3545770700998401</c:v>
                </c:pt>
                <c:pt idx="13547">
                  <c:v>1.3546770684070899</c:v>
                </c:pt>
                <c:pt idx="13548">
                  <c:v>1.3547770667143499</c:v>
                </c:pt>
                <c:pt idx="13549">
                  <c:v>1.35487706502161</c:v>
                </c:pt>
                <c:pt idx="13550">
                  <c:v>1.35497706332886</c:v>
                </c:pt>
                <c:pt idx="13551">
                  <c:v>1.3550770616361201</c:v>
                </c:pt>
                <c:pt idx="13552">
                  <c:v>1.3551770599433799</c:v>
                </c:pt>
                <c:pt idx="13553">
                  <c:v>1.3552770582506299</c:v>
                </c:pt>
                <c:pt idx="13554">
                  <c:v>1.35537705655789</c:v>
                </c:pt>
                <c:pt idx="13555">
                  <c:v>1.35547705486515</c:v>
                </c:pt>
                <c:pt idx="13556">
                  <c:v>1.3555770531724001</c:v>
                </c:pt>
                <c:pt idx="13557">
                  <c:v>1.3556770514796599</c:v>
                </c:pt>
                <c:pt idx="13558">
                  <c:v>1.3557770497869199</c:v>
                </c:pt>
                <c:pt idx="13559">
                  <c:v>1.35587704809417</c:v>
                </c:pt>
                <c:pt idx="13560">
                  <c:v>1.35597704640143</c:v>
                </c:pt>
                <c:pt idx="13561">
                  <c:v>1.3560770447086901</c:v>
                </c:pt>
                <c:pt idx="13562">
                  <c:v>1.3561770430159401</c:v>
                </c:pt>
                <c:pt idx="13563">
                  <c:v>1.3562770413231999</c:v>
                </c:pt>
                <c:pt idx="13564">
                  <c:v>1.35637703963046</c:v>
                </c:pt>
                <c:pt idx="13565">
                  <c:v>1.35647703793771</c:v>
                </c:pt>
                <c:pt idx="13566">
                  <c:v>1.3565770362449701</c:v>
                </c:pt>
                <c:pt idx="13567">
                  <c:v>1.3566770345522301</c:v>
                </c:pt>
                <c:pt idx="13568">
                  <c:v>1.3567770328594799</c:v>
                </c:pt>
                <c:pt idx="13569">
                  <c:v>1.35687703116674</c:v>
                </c:pt>
                <c:pt idx="13570">
                  <c:v>1.356977029474</c:v>
                </c:pt>
                <c:pt idx="13571">
                  <c:v>1.3570770277812501</c:v>
                </c:pt>
                <c:pt idx="13572">
                  <c:v>1.3571770260885101</c:v>
                </c:pt>
                <c:pt idx="13573">
                  <c:v>1.3572770243957699</c:v>
                </c:pt>
                <c:pt idx="13574">
                  <c:v>1.35737702270302</c:v>
                </c:pt>
                <c:pt idx="13575">
                  <c:v>1.35747702101028</c:v>
                </c:pt>
                <c:pt idx="13576">
                  <c:v>1.35757701931754</c:v>
                </c:pt>
                <c:pt idx="13577">
                  <c:v>1.3576770176248001</c:v>
                </c:pt>
                <c:pt idx="13578">
                  <c:v>1.3577770159320499</c:v>
                </c:pt>
                <c:pt idx="13579">
                  <c:v>1.35787701423931</c:v>
                </c:pt>
                <c:pt idx="13580">
                  <c:v>1.35797701254657</c:v>
                </c:pt>
                <c:pt idx="13581">
                  <c:v>1.35807701085382</c:v>
                </c:pt>
                <c:pt idx="13582">
                  <c:v>1.3581770091610801</c:v>
                </c:pt>
                <c:pt idx="13583">
                  <c:v>1.3582770074683399</c:v>
                </c:pt>
                <c:pt idx="13584">
                  <c:v>1.35837700577559</c:v>
                </c:pt>
                <c:pt idx="13585">
                  <c:v>1.35847700408285</c:v>
                </c:pt>
                <c:pt idx="13586">
                  <c:v>1.35857700239011</c:v>
                </c:pt>
                <c:pt idx="13587">
                  <c:v>1.3586770006973601</c:v>
                </c:pt>
                <c:pt idx="13588">
                  <c:v>1.3587769990046199</c:v>
                </c:pt>
                <c:pt idx="13589">
                  <c:v>1.3588769973118799</c:v>
                </c:pt>
                <c:pt idx="13590">
                  <c:v>1.35897699561913</c:v>
                </c:pt>
                <c:pt idx="13591">
                  <c:v>1.35907699392639</c:v>
                </c:pt>
                <c:pt idx="13592">
                  <c:v>1.3591769922336501</c:v>
                </c:pt>
                <c:pt idx="13593">
                  <c:v>1.3592769905408999</c:v>
                </c:pt>
                <c:pt idx="13594">
                  <c:v>1.3593769888481599</c:v>
                </c:pt>
                <c:pt idx="13595">
                  <c:v>1.35947698715542</c:v>
                </c:pt>
                <c:pt idx="13596">
                  <c:v>1.35957698546267</c:v>
                </c:pt>
                <c:pt idx="13597">
                  <c:v>1.3596769837699301</c:v>
                </c:pt>
                <c:pt idx="13598">
                  <c:v>1.3597769820771901</c:v>
                </c:pt>
                <c:pt idx="13599">
                  <c:v>1.3598769803844399</c:v>
                </c:pt>
                <c:pt idx="13600">
                  <c:v>1.3599769786917</c:v>
                </c:pt>
                <c:pt idx="13601">
                  <c:v>1.36007697699896</c:v>
                </c:pt>
                <c:pt idx="13602">
                  <c:v>1.3601769753062101</c:v>
                </c:pt>
                <c:pt idx="13603">
                  <c:v>1.3602769736134701</c:v>
                </c:pt>
                <c:pt idx="13604">
                  <c:v>1.3603769719207299</c:v>
                </c:pt>
                <c:pt idx="13605">
                  <c:v>1.36047697022798</c:v>
                </c:pt>
                <c:pt idx="13606">
                  <c:v>1.36057696853524</c:v>
                </c:pt>
                <c:pt idx="13607">
                  <c:v>1.3606769668425001</c:v>
                </c:pt>
                <c:pt idx="13608">
                  <c:v>1.3607769651497501</c:v>
                </c:pt>
                <c:pt idx="13609">
                  <c:v>1.3608769634570099</c:v>
                </c:pt>
                <c:pt idx="13610">
                  <c:v>1.36097696176427</c:v>
                </c:pt>
                <c:pt idx="13611">
                  <c:v>1.36107696007152</c:v>
                </c:pt>
                <c:pt idx="13612">
                  <c:v>1.3611769583787801</c:v>
                </c:pt>
                <c:pt idx="13613">
                  <c:v>1.3612769566860401</c:v>
                </c:pt>
                <c:pt idx="13614">
                  <c:v>1.3613769549932899</c:v>
                </c:pt>
                <c:pt idx="13615">
                  <c:v>1.36147695330055</c:v>
                </c:pt>
                <c:pt idx="13616">
                  <c:v>1.36157695160781</c:v>
                </c:pt>
                <c:pt idx="13617">
                  <c:v>1.3616769499150601</c:v>
                </c:pt>
                <c:pt idx="13618">
                  <c:v>1.3617769482223201</c:v>
                </c:pt>
                <c:pt idx="13619">
                  <c:v>1.3618769465295799</c:v>
                </c:pt>
                <c:pt idx="13620">
                  <c:v>1.36197694483684</c:v>
                </c:pt>
                <c:pt idx="13621">
                  <c:v>1.36207694314409</c:v>
                </c:pt>
                <c:pt idx="13622">
                  <c:v>1.36217694145135</c:v>
                </c:pt>
                <c:pt idx="13623">
                  <c:v>1.3622769397586101</c:v>
                </c:pt>
                <c:pt idx="13624">
                  <c:v>1.3623769380658599</c:v>
                </c:pt>
                <c:pt idx="13625">
                  <c:v>1.36247693637312</c:v>
                </c:pt>
                <c:pt idx="13626">
                  <c:v>1.36257693468038</c:v>
                </c:pt>
                <c:pt idx="13627">
                  <c:v>1.36267693298763</c:v>
                </c:pt>
                <c:pt idx="13628">
                  <c:v>1.3627769312948901</c:v>
                </c:pt>
                <c:pt idx="13629">
                  <c:v>1.3628769296021499</c:v>
                </c:pt>
                <c:pt idx="13630">
                  <c:v>1.3629769279093999</c:v>
                </c:pt>
                <c:pt idx="13631">
                  <c:v>1.36307692621666</c:v>
                </c:pt>
                <c:pt idx="13632">
                  <c:v>1.36317692452392</c:v>
                </c:pt>
                <c:pt idx="13633">
                  <c:v>1.3632769228311701</c:v>
                </c:pt>
                <c:pt idx="13634">
                  <c:v>1.3633769211384299</c:v>
                </c:pt>
                <c:pt idx="13635">
                  <c:v>1.3634769194456899</c:v>
                </c:pt>
                <c:pt idx="13636">
                  <c:v>1.36357691775294</c:v>
                </c:pt>
                <c:pt idx="13637">
                  <c:v>1.3636769160602</c:v>
                </c:pt>
                <c:pt idx="13638">
                  <c:v>1.3637769143674601</c:v>
                </c:pt>
                <c:pt idx="13639">
                  <c:v>1.3638769126747099</c:v>
                </c:pt>
                <c:pt idx="13640">
                  <c:v>1.3639769109819699</c:v>
                </c:pt>
                <c:pt idx="13641">
                  <c:v>1.36407690928923</c:v>
                </c:pt>
                <c:pt idx="13642">
                  <c:v>1.36417690759648</c:v>
                </c:pt>
                <c:pt idx="13643">
                  <c:v>1.3642769059037401</c:v>
                </c:pt>
                <c:pt idx="13644">
                  <c:v>1.3643769042110001</c:v>
                </c:pt>
                <c:pt idx="13645">
                  <c:v>1.3644769025182499</c:v>
                </c:pt>
                <c:pt idx="13646">
                  <c:v>1.36457690082551</c:v>
                </c:pt>
                <c:pt idx="13647">
                  <c:v>1.36467689913277</c:v>
                </c:pt>
                <c:pt idx="13648">
                  <c:v>1.3647768974400201</c:v>
                </c:pt>
                <c:pt idx="13649">
                  <c:v>1.3648768957472801</c:v>
                </c:pt>
                <c:pt idx="13650">
                  <c:v>1.3649768940545399</c:v>
                </c:pt>
                <c:pt idx="13651">
                  <c:v>1.36507689236179</c:v>
                </c:pt>
                <c:pt idx="13652">
                  <c:v>1.36517689066905</c:v>
                </c:pt>
                <c:pt idx="13653">
                  <c:v>1.3652768889763101</c:v>
                </c:pt>
                <c:pt idx="13654">
                  <c:v>1.3653768872835601</c:v>
                </c:pt>
                <c:pt idx="13655">
                  <c:v>1.3654768855908199</c:v>
                </c:pt>
                <c:pt idx="13656">
                  <c:v>1.36557688389808</c:v>
                </c:pt>
                <c:pt idx="13657">
                  <c:v>1.36567688220533</c:v>
                </c:pt>
                <c:pt idx="13658">
                  <c:v>1.3657768805125901</c:v>
                </c:pt>
                <c:pt idx="13659">
                  <c:v>1.3658768788198501</c:v>
                </c:pt>
                <c:pt idx="13660">
                  <c:v>1.3659768771270999</c:v>
                </c:pt>
                <c:pt idx="13661">
                  <c:v>1.36607687543436</c:v>
                </c:pt>
                <c:pt idx="13662">
                  <c:v>1.36617687374162</c:v>
                </c:pt>
                <c:pt idx="13663">
                  <c:v>1.3662768720488701</c:v>
                </c:pt>
                <c:pt idx="13664">
                  <c:v>1.3663768703561301</c:v>
                </c:pt>
                <c:pt idx="13665">
                  <c:v>1.3664768686633899</c:v>
                </c:pt>
                <c:pt idx="13666">
                  <c:v>1.36657686697065</c:v>
                </c:pt>
                <c:pt idx="13667">
                  <c:v>1.3666768652779</c:v>
                </c:pt>
                <c:pt idx="13668">
                  <c:v>1.36677686358516</c:v>
                </c:pt>
                <c:pt idx="13669">
                  <c:v>1.3668768618924201</c:v>
                </c:pt>
                <c:pt idx="13670">
                  <c:v>1.3669768601996699</c:v>
                </c:pt>
                <c:pt idx="13671">
                  <c:v>1.3670768585069299</c:v>
                </c:pt>
                <c:pt idx="13672">
                  <c:v>1.36717685681419</c:v>
                </c:pt>
                <c:pt idx="13673">
                  <c:v>1.36727685512144</c:v>
                </c:pt>
                <c:pt idx="13674">
                  <c:v>1.3673768534287001</c:v>
                </c:pt>
                <c:pt idx="13675">
                  <c:v>1.3674768517359599</c:v>
                </c:pt>
                <c:pt idx="13676">
                  <c:v>1.3675768500432099</c:v>
                </c:pt>
                <c:pt idx="13677">
                  <c:v>1.36767684835047</c:v>
                </c:pt>
                <c:pt idx="13678">
                  <c:v>1.36777684665773</c:v>
                </c:pt>
                <c:pt idx="13679">
                  <c:v>1.3678768449649801</c:v>
                </c:pt>
                <c:pt idx="13680">
                  <c:v>1.3679768432722399</c:v>
                </c:pt>
                <c:pt idx="13681">
                  <c:v>1.3680768415794999</c:v>
                </c:pt>
                <c:pt idx="13682">
                  <c:v>1.36817683988675</c:v>
                </c:pt>
                <c:pt idx="13683">
                  <c:v>1.36827683819401</c:v>
                </c:pt>
                <c:pt idx="13684">
                  <c:v>1.3683768365012701</c:v>
                </c:pt>
                <c:pt idx="13685">
                  <c:v>1.3684768348085199</c:v>
                </c:pt>
                <c:pt idx="13686">
                  <c:v>1.3685768331157799</c:v>
                </c:pt>
                <c:pt idx="13687">
                  <c:v>1.36867683142304</c:v>
                </c:pt>
                <c:pt idx="13688">
                  <c:v>1.36877682973029</c:v>
                </c:pt>
                <c:pt idx="13689">
                  <c:v>1.3688768280375501</c:v>
                </c:pt>
                <c:pt idx="13690">
                  <c:v>1.3689768263448101</c:v>
                </c:pt>
                <c:pt idx="13691">
                  <c:v>1.3690768246520599</c:v>
                </c:pt>
                <c:pt idx="13692">
                  <c:v>1.36917682295932</c:v>
                </c:pt>
                <c:pt idx="13693">
                  <c:v>1.36927682126658</c:v>
                </c:pt>
                <c:pt idx="13694">
                  <c:v>1.3693768195738301</c:v>
                </c:pt>
                <c:pt idx="13695">
                  <c:v>1.3694768178810901</c:v>
                </c:pt>
                <c:pt idx="13696">
                  <c:v>1.3695768161883499</c:v>
                </c:pt>
                <c:pt idx="13697">
                  <c:v>1.3696768144956</c:v>
                </c:pt>
                <c:pt idx="13698">
                  <c:v>1.36977681280286</c:v>
                </c:pt>
                <c:pt idx="13699">
                  <c:v>1.3698768111101201</c:v>
                </c:pt>
                <c:pt idx="13700">
                  <c:v>1.3699768094173701</c:v>
                </c:pt>
                <c:pt idx="13701">
                  <c:v>1.3700768077246299</c:v>
                </c:pt>
                <c:pt idx="13702">
                  <c:v>1.37017680603189</c:v>
                </c:pt>
                <c:pt idx="13703">
                  <c:v>1.37027680433914</c:v>
                </c:pt>
                <c:pt idx="13704">
                  <c:v>1.3703768026464</c:v>
                </c:pt>
                <c:pt idx="13705">
                  <c:v>1.3704768009536601</c:v>
                </c:pt>
                <c:pt idx="13706">
                  <c:v>1.3705767992609099</c:v>
                </c:pt>
                <c:pt idx="13707">
                  <c:v>1.37067679756817</c:v>
                </c:pt>
                <c:pt idx="13708">
                  <c:v>1.37077679587543</c:v>
                </c:pt>
                <c:pt idx="13709">
                  <c:v>1.37087679418269</c:v>
                </c:pt>
                <c:pt idx="13710">
                  <c:v>1.3709767924899401</c:v>
                </c:pt>
                <c:pt idx="13711">
                  <c:v>1.3710767907971999</c:v>
                </c:pt>
                <c:pt idx="13712">
                  <c:v>1.3711767891044599</c:v>
                </c:pt>
                <c:pt idx="13713">
                  <c:v>1.37127678741171</c:v>
                </c:pt>
                <c:pt idx="13714">
                  <c:v>1.37137678571897</c:v>
                </c:pt>
                <c:pt idx="13715">
                  <c:v>1.3714767840262301</c:v>
                </c:pt>
                <c:pt idx="13716">
                  <c:v>1.3715767823334799</c:v>
                </c:pt>
                <c:pt idx="13717">
                  <c:v>1.3716767806407399</c:v>
                </c:pt>
                <c:pt idx="13718">
                  <c:v>1.371776778948</c:v>
                </c:pt>
                <c:pt idx="13719">
                  <c:v>1.37187677725525</c:v>
                </c:pt>
                <c:pt idx="13720">
                  <c:v>1.3719767755625101</c:v>
                </c:pt>
                <c:pt idx="13721">
                  <c:v>1.3720767738697699</c:v>
                </c:pt>
                <c:pt idx="13722">
                  <c:v>1.3721767721770199</c:v>
                </c:pt>
                <c:pt idx="13723">
                  <c:v>1.37227677048428</c:v>
                </c:pt>
                <c:pt idx="13724">
                  <c:v>1.37237676879154</c:v>
                </c:pt>
                <c:pt idx="13725">
                  <c:v>1.3724767670987901</c:v>
                </c:pt>
                <c:pt idx="13726">
                  <c:v>1.3725767654060499</c:v>
                </c:pt>
                <c:pt idx="13727">
                  <c:v>1.3726767637133099</c:v>
                </c:pt>
                <c:pt idx="13728">
                  <c:v>1.37277676202056</c:v>
                </c:pt>
                <c:pt idx="13729">
                  <c:v>1.37287676032782</c:v>
                </c:pt>
                <c:pt idx="13730">
                  <c:v>1.3729767586350801</c:v>
                </c:pt>
                <c:pt idx="13731">
                  <c:v>1.3730767569423299</c:v>
                </c:pt>
                <c:pt idx="13732">
                  <c:v>1.3731767552495899</c:v>
                </c:pt>
                <c:pt idx="13733">
                  <c:v>1.37327675355685</c:v>
                </c:pt>
                <c:pt idx="13734">
                  <c:v>1.3733767518641</c:v>
                </c:pt>
                <c:pt idx="13735">
                  <c:v>1.3734767501713601</c:v>
                </c:pt>
                <c:pt idx="13736">
                  <c:v>1.3735767484786201</c:v>
                </c:pt>
                <c:pt idx="13737">
                  <c:v>1.3736767467858699</c:v>
                </c:pt>
                <c:pt idx="13738">
                  <c:v>1.37377674509313</c:v>
                </c:pt>
                <c:pt idx="13739">
                  <c:v>1.37387674340039</c:v>
                </c:pt>
                <c:pt idx="13740">
                  <c:v>1.3739767417076401</c:v>
                </c:pt>
                <c:pt idx="13741">
                  <c:v>1.3740767400149001</c:v>
                </c:pt>
                <c:pt idx="13742">
                  <c:v>1.3741767383221599</c:v>
                </c:pt>
                <c:pt idx="13743">
                  <c:v>1.37427673662941</c:v>
                </c:pt>
                <c:pt idx="13744">
                  <c:v>1.37437673493667</c:v>
                </c:pt>
                <c:pt idx="13745">
                  <c:v>1.37447673324393</c:v>
                </c:pt>
                <c:pt idx="13746">
                  <c:v>1.3745767315511801</c:v>
                </c:pt>
                <c:pt idx="13747">
                  <c:v>1.3746767298584399</c:v>
                </c:pt>
                <c:pt idx="13748">
                  <c:v>1.3747767281657</c:v>
                </c:pt>
                <c:pt idx="13749">
                  <c:v>1.37487672647295</c:v>
                </c:pt>
                <c:pt idx="13750">
                  <c:v>1.37497672478021</c:v>
                </c:pt>
                <c:pt idx="13751">
                  <c:v>1.3750767230874701</c:v>
                </c:pt>
                <c:pt idx="13752">
                  <c:v>1.3751767213947299</c:v>
                </c:pt>
                <c:pt idx="13753">
                  <c:v>1.37527671970198</c:v>
                </c:pt>
                <c:pt idx="13754">
                  <c:v>1.37537671800924</c:v>
                </c:pt>
                <c:pt idx="13755">
                  <c:v>1.3754767163165</c:v>
                </c:pt>
                <c:pt idx="13756">
                  <c:v>1.3755767146237501</c:v>
                </c:pt>
                <c:pt idx="13757">
                  <c:v>1.3756767129310099</c:v>
                </c:pt>
                <c:pt idx="13758">
                  <c:v>1.3757767112382699</c:v>
                </c:pt>
                <c:pt idx="13759">
                  <c:v>1.37587670954552</c:v>
                </c:pt>
                <c:pt idx="13760">
                  <c:v>1.37597670785278</c:v>
                </c:pt>
                <c:pt idx="13761">
                  <c:v>1.3760767061600401</c:v>
                </c:pt>
                <c:pt idx="13762">
                  <c:v>1.3761767044672899</c:v>
                </c:pt>
                <c:pt idx="13763">
                  <c:v>1.3762767027745499</c:v>
                </c:pt>
                <c:pt idx="13764">
                  <c:v>1.37637670108181</c:v>
                </c:pt>
                <c:pt idx="13765">
                  <c:v>1.37647669938906</c:v>
                </c:pt>
                <c:pt idx="13766">
                  <c:v>1.3765766976963201</c:v>
                </c:pt>
                <c:pt idx="13767">
                  <c:v>1.3766766960035799</c:v>
                </c:pt>
                <c:pt idx="13768">
                  <c:v>1.3767766943108299</c:v>
                </c:pt>
                <c:pt idx="13769">
                  <c:v>1.37687669261809</c:v>
                </c:pt>
                <c:pt idx="13770">
                  <c:v>1.37697669092535</c:v>
                </c:pt>
                <c:pt idx="13771">
                  <c:v>1.3770766892326001</c:v>
                </c:pt>
                <c:pt idx="13772">
                  <c:v>1.3771766875398599</c:v>
                </c:pt>
                <c:pt idx="13773">
                  <c:v>1.3772766858471199</c:v>
                </c:pt>
                <c:pt idx="13774">
                  <c:v>1.37737668415437</c:v>
                </c:pt>
                <c:pt idx="13775">
                  <c:v>1.37747668246163</c:v>
                </c:pt>
                <c:pt idx="13776">
                  <c:v>1.3775766807688901</c:v>
                </c:pt>
                <c:pt idx="13777">
                  <c:v>1.3776766790761401</c:v>
                </c:pt>
                <c:pt idx="13778">
                  <c:v>1.3777766773833999</c:v>
                </c:pt>
                <c:pt idx="13779">
                  <c:v>1.37787667569066</c:v>
                </c:pt>
                <c:pt idx="13780">
                  <c:v>1.37797667399791</c:v>
                </c:pt>
                <c:pt idx="13781">
                  <c:v>1.3780766723051701</c:v>
                </c:pt>
                <c:pt idx="13782">
                  <c:v>1.3781766706124301</c:v>
                </c:pt>
                <c:pt idx="13783">
                  <c:v>1.3782766689196799</c:v>
                </c:pt>
                <c:pt idx="13784">
                  <c:v>1.37837666722694</c:v>
                </c:pt>
                <c:pt idx="13785">
                  <c:v>1.3784766655342</c:v>
                </c:pt>
                <c:pt idx="13786">
                  <c:v>1.3785766638414501</c:v>
                </c:pt>
                <c:pt idx="13787">
                  <c:v>1.3786766621487101</c:v>
                </c:pt>
                <c:pt idx="13788">
                  <c:v>1.3787766604559699</c:v>
                </c:pt>
                <c:pt idx="13789">
                  <c:v>1.37887665876322</c:v>
                </c:pt>
                <c:pt idx="13790">
                  <c:v>1.37897665707048</c:v>
                </c:pt>
                <c:pt idx="13791">
                  <c:v>1.37907665537774</c:v>
                </c:pt>
                <c:pt idx="13792">
                  <c:v>1.3791766536849901</c:v>
                </c:pt>
                <c:pt idx="13793">
                  <c:v>1.3792766519922499</c:v>
                </c:pt>
                <c:pt idx="13794">
                  <c:v>1.37937665029951</c:v>
                </c:pt>
                <c:pt idx="13795">
                  <c:v>1.37947664860677</c:v>
                </c:pt>
                <c:pt idx="13796">
                  <c:v>1.37957664691402</c:v>
                </c:pt>
                <c:pt idx="13797">
                  <c:v>1.3796766452212801</c:v>
                </c:pt>
                <c:pt idx="13798">
                  <c:v>1.3797766435285399</c:v>
                </c:pt>
                <c:pt idx="13799">
                  <c:v>1.37987664183579</c:v>
                </c:pt>
                <c:pt idx="13800">
                  <c:v>1.37997664014305</c:v>
                </c:pt>
                <c:pt idx="13801">
                  <c:v>1.38007663845031</c:v>
                </c:pt>
                <c:pt idx="13802">
                  <c:v>1.3801766367575601</c:v>
                </c:pt>
                <c:pt idx="13803">
                  <c:v>1.3802766350648199</c:v>
                </c:pt>
                <c:pt idx="13804">
                  <c:v>1.3803766333720799</c:v>
                </c:pt>
                <c:pt idx="13805">
                  <c:v>1.38047663167933</c:v>
                </c:pt>
                <c:pt idx="13806">
                  <c:v>1.38057662998659</c:v>
                </c:pt>
                <c:pt idx="13807">
                  <c:v>1.3806766282938501</c:v>
                </c:pt>
                <c:pt idx="13808">
                  <c:v>1.3807766266010999</c:v>
                </c:pt>
                <c:pt idx="13809">
                  <c:v>1.3808766249083599</c:v>
                </c:pt>
                <c:pt idx="13810">
                  <c:v>1.38097662321562</c:v>
                </c:pt>
                <c:pt idx="13811">
                  <c:v>1.38107662152287</c:v>
                </c:pt>
                <c:pt idx="13812">
                  <c:v>1.3811766198301301</c:v>
                </c:pt>
                <c:pt idx="13813">
                  <c:v>1.3812766181373901</c:v>
                </c:pt>
                <c:pt idx="13814">
                  <c:v>1.3813766164446399</c:v>
                </c:pt>
                <c:pt idx="13815">
                  <c:v>1.3814766147519</c:v>
                </c:pt>
                <c:pt idx="13816">
                  <c:v>1.38157661305916</c:v>
                </c:pt>
                <c:pt idx="13817">
                  <c:v>1.3816766113664101</c:v>
                </c:pt>
                <c:pt idx="13818">
                  <c:v>1.3817766096736701</c:v>
                </c:pt>
                <c:pt idx="13819">
                  <c:v>1.3818766079809299</c:v>
                </c:pt>
                <c:pt idx="13820">
                  <c:v>1.38197660628818</c:v>
                </c:pt>
                <c:pt idx="13821">
                  <c:v>1.38207660459544</c:v>
                </c:pt>
                <c:pt idx="13822">
                  <c:v>1.3821766029027001</c:v>
                </c:pt>
                <c:pt idx="13823">
                  <c:v>1.3822766012099501</c:v>
                </c:pt>
                <c:pt idx="13824">
                  <c:v>1.3823765995172099</c:v>
                </c:pt>
                <c:pt idx="13825">
                  <c:v>1.38247659782447</c:v>
                </c:pt>
                <c:pt idx="13826">
                  <c:v>1.38257659613172</c:v>
                </c:pt>
                <c:pt idx="13827">
                  <c:v>1.3826765944389801</c:v>
                </c:pt>
                <c:pt idx="13828">
                  <c:v>1.3827765927462401</c:v>
                </c:pt>
                <c:pt idx="13829">
                  <c:v>1.3828765910534899</c:v>
                </c:pt>
                <c:pt idx="13830">
                  <c:v>1.38297658936075</c:v>
                </c:pt>
                <c:pt idx="13831">
                  <c:v>1.38307658766801</c:v>
                </c:pt>
                <c:pt idx="13832">
                  <c:v>1.3831765859752601</c:v>
                </c:pt>
                <c:pt idx="13833">
                  <c:v>1.3832765842825201</c:v>
                </c:pt>
                <c:pt idx="13834">
                  <c:v>1.3833765825897799</c:v>
                </c:pt>
                <c:pt idx="13835">
                  <c:v>1.38347658089703</c:v>
                </c:pt>
                <c:pt idx="13836">
                  <c:v>1.38357657920429</c:v>
                </c:pt>
                <c:pt idx="13837">
                  <c:v>1.38367657751155</c:v>
                </c:pt>
                <c:pt idx="13838">
                  <c:v>1.3837765758188001</c:v>
                </c:pt>
                <c:pt idx="13839">
                  <c:v>1.3838765741260599</c:v>
                </c:pt>
                <c:pt idx="13840">
                  <c:v>1.38397657243332</c:v>
                </c:pt>
                <c:pt idx="13841">
                  <c:v>1.38407657074058</c:v>
                </c:pt>
                <c:pt idx="13842">
                  <c:v>1.38417656904783</c:v>
                </c:pt>
                <c:pt idx="13843">
                  <c:v>1.3842765673550901</c:v>
                </c:pt>
                <c:pt idx="13844">
                  <c:v>1.3843765656623499</c:v>
                </c:pt>
                <c:pt idx="13845">
                  <c:v>1.3844765639695999</c:v>
                </c:pt>
                <c:pt idx="13846">
                  <c:v>1.38457656227686</c:v>
                </c:pt>
                <c:pt idx="13847">
                  <c:v>1.38467656058412</c:v>
                </c:pt>
                <c:pt idx="13848">
                  <c:v>1.3847765588913701</c:v>
                </c:pt>
                <c:pt idx="13849">
                  <c:v>1.3848765571986299</c:v>
                </c:pt>
                <c:pt idx="13850">
                  <c:v>1.3849765555058899</c:v>
                </c:pt>
                <c:pt idx="13851">
                  <c:v>1.38507655381314</c:v>
                </c:pt>
                <c:pt idx="13852">
                  <c:v>1.3851765521204</c:v>
                </c:pt>
                <c:pt idx="13853">
                  <c:v>1.3852765504276601</c:v>
                </c:pt>
                <c:pt idx="13854">
                  <c:v>1.3853765487349099</c:v>
                </c:pt>
                <c:pt idx="13855">
                  <c:v>1.3854765470421699</c:v>
                </c:pt>
                <c:pt idx="13856">
                  <c:v>1.38557654534943</c:v>
                </c:pt>
                <c:pt idx="13857">
                  <c:v>1.38567654365668</c:v>
                </c:pt>
                <c:pt idx="13858">
                  <c:v>1.3857765419639401</c:v>
                </c:pt>
                <c:pt idx="13859">
                  <c:v>1.3858765402712001</c:v>
                </c:pt>
                <c:pt idx="13860">
                  <c:v>1.3859765385784499</c:v>
                </c:pt>
                <c:pt idx="13861">
                  <c:v>1.38607653688571</c:v>
                </c:pt>
                <c:pt idx="13862">
                  <c:v>1.38617653519297</c:v>
                </c:pt>
                <c:pt idx="13863">
                  <c:v>1.3862765335002201</c:v>
                </c:pt>
                <c:pt idx="13864">
                  <c:v>1.3863765318074801</c:v>
                </c:pt>
                <c:pt idx="13865">
                  <c:v>1.3864765301147399</c:v>
                </c:pt>
                <c:pt idx="13866">
                  <c:v>1.38657652842199</c:v>
                </c:pt>
                <c:pt idx="13867">
                  <c:v>1.38667652672925</c:v>
                </c:pt>
                <c:pt idx="13868">
                  <c:v>1.3867765250365101</c:v>
                </c:pt>
                <c:pt idx="13869">
                  <c:v>1.3868765233437601</c:v>
                </c:pt>
                <c:pt idx="13870">
                  <c:v>1.3869765216510199</c:v>
                </c:pt>
                <c:pt idx="13871">
                  <c:v>1.38707651995828</c:v>
                </c:pt>
                <c:pt idx="13872">
                  <c:v>1.38717651826553</c:v>
                </c:pt>
                <c:pt idx="13873">
                  <c:v>1.3872765165727901</c:v>
                </c:pt>
                <c:pt idx="13874">
                  <c:v>1.3873765148800501</c:v>
                </c:pt>
                <c:pt idx="13875">
                  <c:v>1.3874765131872999</c:v>
                </c:pt>
                <c:pt idx="13876">
                  <c:v>1.38757651149456</c:v>
                </c:pt>
                <c:pt idx="13877">
                  <c:v>1.38767650980182</c:v>
                </c:pt>
                <c:pt idx="13878">
                  <c:v>1.3877765081090701</c:v>
                </c:pt>
                <c:pt idx="13879">
                  <c:v>1.3878765064163301</c:v>
                </c:pt>
                <c:pt idx="13880">
                  <c:v>1.3879765047235899</c:v>
                </c:pt>
                <c:pt idx="13881">
                  <c:v>1.38807650303084</c:v>
                </c:pt>
                <c:pt idx="13882">
                  <c:v>1.3881765013381</c:v>
                </c:pt>
                <c:pt idx="13883">
                  <c:v>1.38827649964536</c:v>
                </c:pt>
                <c:pt idx="13884">
                  <c:v>1.3883764979526201</c:v>
                </c:pt>
                <c:pt idx="13885">
                  <c:v>1.3884764962598699</c:v>
                </c:pt>
                <c:pt idx="13886">
                  <c:v>1.3885764945671299</c:v>
                </c:pt>
                <c:pt idx="13887">
                  <c:v>1.38867649287439</c:v>
                </c:pt>
                <c:pt idx="13888">
                  <c:v>1.38877649118164</c:v>
                </c:pt>
                <c:pt idx="13889">
                  <c:v>1.3888764894889001</c:v>
                </c:pt>
                <c:pt idx="13890">
                  <c:v>1.3889764877961599</c:v>
                </c:pt>
                <c:pt idx="13891">
                  <c:v>1.3890764861034099</c:v>
                </c:pt>
                <c:pt idx="13892">
                  <c:v>1.38917648441067</c:v>
                </c:pt>
                <c:pt idx="13893">
                  <c:v>1.38927648271793</c:v>
                </c:pt>
                <c:pt idx="13894">
                  <c:v>1.3893764810251801</c:v>
                </c:pt>
                <c:pt idx="13895">
                  <c:v>1.3894764793324399</c:v>
                </c:pt>
                <c:pt idx="13896">
                  <c:v>1.3895764776396999</c:v>
                </c:pt>
                <c:pt idx="13897">
                  <c:v>1.38967647594695</c:v>
                </c:pt>
                <c:pt idx="13898">
                  <c:v>1.38977647425421</c:v>
                </c:pt>
                <c:pt idx="13899">
                  <c:v>1.3898764725614701</c:v>
                </c:pt>
                <c:pt idx="13900">
                  <c:v>1.3899764708687199</c:v>
                </c:pt>
                <c:pt idx="13901">
                  <c:v>1.3900764691759799</c:v>
                </c:pt>
                <c:pt idx="13902">
                  <c:v>1.39017646748324</c:v>
                </c:pt>
                <c:pt idx="13903">
                  <c:v>1.39027646579049</c:v>
                </c:pt>
                <c:pt idx="13904">
                  <c:v>1.3903764640977501</c:v>
                </c:pt>
                <c:pt idx="13905">
                  <c:v>1.3904764624050101</c:v>
                </c:pt>
                <c:pt idx="13906">
                  <c:v>1.3905764607122599</c:v>
                </c:pt>
                <c:pt idx="13907">
                  <c:v>1.39067645901952</c:v>
                </c:pt>
                <c:pt idx="13908">
                  <c:v>1.39077645732678</c:v>
                </c:pt>
                <c:pt idx="13909">
                  <c:v>1.3908764556340301</c:v>
                </c:pt>
                <c:pt idx="13910">
                  <c:v>1.3909764539412901</c:v>
                </c:pt>
                <c:pt idx="13911">
                  <c:v>1.3910764522485499</c:v>
                </c:pt>
                <c:pt idx="13912">
                  <c:v>1.3911764505558</c:v>
                </c:pt>
                <c:pt idx="13913">
                  <c:v>1.39127644886306</c:v>
                </c:pt>
                <c:pt idx="13914">
                  <c:v>1.3913764471703201</c:v>
                </c:pt>
                <c:pt idx="13915">
                  <c:v>1.3914764454775701</c:v>
                </c:pt>
                <c:pt idx="13916">
                  <c:v>1.3915764437848299</c:v>
                </c:pt>
                <c:pt idx="13917">
                  <c:v>1.39167644209209</c:v>
                </c:pt>
                <c:pt idx="13918">
                  <c:v>1.39177644039934</c:v>
                </c:pt>
                <c:pt idx="13919">
                  <c:v>1.3918764387066</c:v>
                </c:pt>
                <c:pt idx="13920">
                  <c:v>1.3919764370138601</c:v>
                </c:pt>
                <c:pt idx="13921">
                  <c:v>1.3920764353211099</c:v>
                </c:pt>
                <c:pt idx="13922">
                  <c:v>1.39217643362837</c:v>
                </c:pt>
                <c:pt idx="13923">
                  <c:v>1.39227643193563</c:v>
                </c:pt>
                <c:pt idx="13924">
                  <c:v>1.39237643024288</c:v>
                </c:pt>
                <c:pt idx="13925">
                  <c:v>1.3924764285501401</c:v>
                </c:pt>
                <c:pt idx="13926">
                  <c:v>1.3925764268573999</c:v>
                </c:pt>
                <c:pt idx="13927">
                  <c:v>1.3926764251646599</c:v>
                </c:pt>
                <c:pt idx="13928">
                  <c:v>1.39277642347191</c:v>
                </c:pt>
                <c:pt idx="13929">
                  <c:v>1.39287642177917</c:v>
                </c:pt>
                <c:pt idx="13930">
                  <c:v>1.3929764200864301</c:v>
                </c:pt>
                <c:pt idx="13931">
                  <c:v>1.3930764183936799</c:v>
                </c:pt>
                <c:pt idx="13932">
                  <c:v>1.3931764167009399</c:v>
                </c:pt>
                <c:pt idx="13933">
                  <c:v>1.3932764150082</c:v>
                </c:pt>
                <c:pt idx="13934">
                  <c:v>1.39337641331545</c:v>
                </c:pt>
                <c:pt idx="13935">
                  <c:v>1.3934764116227101</c:v>
                </c:pt>
                <c:pt idx="13936">
                  <c:v>1.3935764099299699</c:v>
                </c:pt>
                <c:pt idx="13937">
                  <c:v>1.3936764082372199</c:v>
                </c:pt>
                <c:pt idx="13938">
                  <c:v>1.39377640654448</c:v>
                </c:pt>
                <c:pt idx="13939">
                  <c:v>1.39387640485174</c:v>
                </c:pt>
                <c:pt idx="13940">
                  <c:v>1.3939764031589901</c:v>
                </c:pt>
                <c:pt idx="13941">
                  <c:v>1.3940764014662499</c:v>
                </c:pt>
                <c:pt idx="13942">
                  <c:v>1.3941763997735099</c:v>
                </c:pt>
                <c:pt idx="13943">
                  <c:v>1.39427639808076</c:v>
                </c:pt>
                <c:pt idx="13944">
                  <c:v>1.39437639638802</c:v>
                </c:pt>
                <c:pt idx="13945">
                  <c:v>1.3944763946952801</c:v>
                </c:pt>
                <c:pt idx="13946">
                  <c:v>1.3945763930025299</c:v>
                </c:pt>
                <c:pt idx="13947">
                  <c:v>1.3946763913097899</c:v>
                </c:pt>
                <c:pt idx="13948">
                  <c:v>1.39477638961705</c:v>
                </c:pt>
                <c:pt idx="13949">
                  <c:v>1.3948763879243</c:v>
                </c:pt>
                <c:pt idx="13950">
                  <c:v>1.3949763862315601</c:v>
                </c:pt>
                <c:pt idx="13951">
                  <c:v>1.3950763845388201</c:v>
                </c:pt>
                <c:pt idx="13952">
                  <c:v>1.3951763828460699</c:v>
                </c:pt>
                <c:pt idx="13953">
                  <c:v>1.39527638115333</c:v>
                </c:pt>
                <c:pt idx="13954">
                  <c:v>1.39537637946059</c:v>
                </c:pt>
                <c:pt idx="13955">
                  <c:v>1.3954763777678401</c:v>
                </c:pt>
                <c:pt idx="13956">
                  <c:v>1.3955763760751001</c:v>
                </c:pt>
                <c:pt idx="13957">
                  <c:v>1.3956763743823599</c:v>
                </c:pt>
                <c:pt idx="13958">
                  <c:v>1.39577637268961</c:v>
                </c:pt>
                <c:pt idx="13959">
                  <c:v>1.39587637099687</c:v>
                </c:pt>
                <c:pt idx="13960">
                  <c:v>1.39597636930413</c:v>
                </c:pt>
                <c:pt idx="13961">
                  <c:v>1.3960763676113801</c:v>
                </c:pt>
                <c:pt idx="13962">
                  <c:v>1.3961763659186399</c:v>
                </c:pt>
                <c:pt idx="13963">
                  <c:v>1.3962763642259</c:v>
                </c:pt>
                <c:pt idx="13964">
                  <c:v>1.39637636253315</c:v>
                </c:pt>
                <c:pt idx="13965">
                  <c:v>1.39647636084041</c:v>
                </c:pt>
                <c:pt idx="13966">
                  <c:v>1.3965763591476701</c:v>
                </c:pt>
                <c:pt idx="13967">
                  <c:v>1.3966763574549199</c:v>
                </c:pt>
                <c:pt idx="13968">
                  <c:v>1.39677635576218</c:v>
                </c:pt>
                <c:pt idx="13969">
                  <c:v>1.39687635406944</c:v>
                </c:pt>
                <c:pt idx="13970">
                  <c:v>1.3969763523767</c:v>
                </c:pt>
                <c:pt idx="13971">
                  <c:v>1.3970763506839501</c:v>
                </c:pt>
                <c:pt idx="13972">
                  <c:v>1.3971763489912099</c:v>
                </c:pt>
                <c:pt idx="13973">
                  <c:v>1.3972763472984699</c:v>
                </c:pt>
                <c:pt idx="13974">
                  <c:v>1.39737634560572</c:v>
                </c:pt>
                <c:pt idx="13975">
                  <c:v>1.39747634391298</c:v>
                </c:pt>
                <c:pt idx="13976">
                  <c:v>1.3975763422202401</c:v>
                </c:pt>
                <c:pt idx="13977">
                  <c:v>1.3976763405274899</c:v>
                </c:pt>
                <c:pt idx="13978">
                  <c:v>1.3977763388347499</c:v>
                </c:pt>
                <c:pt idx="13979">
                  <c:v>1.39787633714201</c:v>
                </c:pt>
                <c:pt idx="13980">
                  <c:v>1.39797633544926</c:v>
                </c:pt>
                <c:pt idx="13981">
                  <c:v>1.3980763337565201</c:v>
                </c:pt>
                <c:pt idx="13982">
                  <c:v>1.3981763320637799</c:v>
                </c:pt>
                <c:pt idx="13983">
                  <c:v>1.3982763303710299</c:v>
                </c:pt>
                <c:pt idx="13984">
                  <c:v>1.39837632867829</c:v>
                </c:pt>
                <c:pt idx="13985">
                  <c:v>1.39847632698555</c:v>
                </c:pt>
                <c:pt idx="13986">
                  <c:v>1.3985763252928001</c:v>
                </c:pt>
                <c:pt idx="13987">
                  <c:v>1.3986763236000599</c:v>
                </c:pt>
                <c:pt idx="13988">
                  <c:v>1.3987763219073199</c:v>
                </c:pt>
                <c:pt idx="13989">
                  <c:v>1.39887632021457</c:v>
                </c:pt>
                <c:pt idx="13990">
                  <c:v>1.39897631852183</c:v>
                </c:pt>
                <c:pt idx="13991">
                  <c:v>1.3990763168290901</c:v>
                </c:pt>
                <c:pt idx="13992">
                  <c:v>1.3991763151363401</c:v>
                </c:pt>
                <c:pt idx="13993">
                  <c:v>1.3992763134435999</c:v>
                </c:pt>
                <c:pt idx="13994">
                  <c:v>1.39937631175086</c:v>
                </c:pt>
                <c:pt idx="13995">
                  <c:v>1.39947631005811</c:v>
                </c:pt>
                <c:pt idx="13996">
                  <c:v>1.3995763083653701</c:v>
                </c:pt>
                <c:pt idx="13997">
                  <c:v>1.3996763066726301</c:v>
                </c:pt>
                <c:pt idx="13998">
                  <c:v>1.3997763049798799</c:v>
                </c:pt>
                <c:pt idx="13999">
                  <c:v>1.39987630328714</c:v>
                </c:pt>
                <c:pt idx="14000">
                  <c:v>1.3999763015944</c:v>
                </c:pt>
                <c:pt idx="14001">
                  <c:v>1.4000762999016501</c:v>
                </c:pt>
                <c:pt idx="14002">
                  <c:v>1.4001762982089101</c:v>
                </c:pt>
                <c:pt idx="14003">
                  <c:v>1.4002762965161699</c:v>
                </c:pt>
                <c:pt idx="14004">
                  <c:v>1.40037629482342</c:v>
                </c:pt>
                <c:pt idx="14005">
                  <c:v>1.40047629313068</c:v>
                </c:pt>
                <c:pt idx="14006">
                  <c:v>1.40057629143794</c:v>
                </c:pt>
                <c:pt idx="14007">
                  <c:v>1.4006762897451901</c:v>
                </c:pt>
                <c:pt idx="14008">
                  <c:v>1.4007762880524499</c:v>
                </c:pt>
                <c:pt idx="14009">
                  <c:v>1.40087628635971</c:v>
                </c:pt>
                <c:pt idx="14010">
                  <c:v>1.40097628466696</c:v>
                </c:pt>
                <c:pt idx="14011">
                  <c:v>1.40107628297422</c:v>
                </c:pt>
                <c:pt idx="14012">
                  <c:v>1.4011762812814801</c:v>
                </c:pt>
                <c:pt idx="14013">
                  <c:v>1.4012762795887399</c:v>
                </c:pt>
                <c:pt idx="14014">
                  <c:v>1.40137627789599</c:v>
                </c:pt>
                <c:pt idx="14015">
                  <c:v>1.40147627620325</c:v>
                </c:pt>
                <c:pt idx="14016">
                  <c:v>1.40157627451051</c:v>
                </c:pt>
                <c:pt idx="14017">
                  <c:v>1.4016762728177601</c:v>
                </c:pt>
                <c:pt idx="14018">
                  <c:v>1.4017762711250199</c:v>
                </c:pt>
                <c:pt idx="14019">
                  <c:v>1.4018762694322799</c:v>
                </c:pt>
                <c:pt idx="14020">
                  <c:v>1.40197626773953</c:v>
                </c:pt>
                <c:pt idx="14021">
                  <c:v>1.40207626604679</c:v>
                </c:pt>
                <c:pt idx="14022">
                  <c:v>1.4021762643540501</c:v>
                </c:pt>
                <c:pt idx="14023">
                  <c:v>1.4022762626612999</c:v>
                </c:pt>
                <c:pt idx="14024">
                  <c:v>1.4023762609685599</c:v>
                </c:pt>
                <c:pt idx="14025">
                  <c:v>1.40247625927582</c:v>
                </c:pt>
                <c:pt idx="14026">
                  <c:v>1.40257625758307</c:v>
                </c:pt>
                <c:pt idx="14027">
                  <c:v>1.4026762558903301</c:v>
                </c:pt>
                <c:pt idx="14028">
                  <c:v>1.4027762541975899</c:v>
                </c:pt>
                <c:pt idx="14029">
                  <c:v>1.4028762525048399</c:v>
                </c:pt>
                <c:pt idx="14030">
                  <c:v>1.4029762508121</c:v>
                </c:pt>
                <c:pt idx="14031">
                  <c:v>1.40307624911936</c:v>
                </c:pt>
                <c:pt idx="14032">
                  <c:v>1.4031762474266101</c:v>
                </c:pt>
                <c:pt idx="14033">
                  <c:v>1.4032762457338701</c:v>
                </c:pt>
                <c:pt idx="14034">
                  <c:v>1.4033762440411299</c:v>
                </c:pt>
                <c:pt idx="14035">
                  <c:v>1.40347624234838</c:v>
                </c:pt>
                <c:pt idx="14036">
                  <c:v>1.40357624065564</c:v>
                </c:pt>
                <c:pt idx="14037">
                  <c:v>1.4036762389629001</c:v>
                </c:pt>
                <c:pt idx="14038">
                  <c:v>1.4037762372701501</c:v>
                </c:pt>
                <c:pt idx="14039">
                  <c:v>1.4038762355774099</c:v>
                </c:pt>
                <c:pt idx="14040">
                  <c:v>1.40397623388467</c:v>
                </c:pt>
                <c:pt idx="14041">
                  <c:v>1.40407623219192</c:v>
                </c:pt>
                <c:pt idx="14042">
                  <c:v>1.4041762304991801</c:v>
                </c:pt>
                <c:pt idx="14043">
                  <c:v>1.4042762288064401</c:v>
                </c:pt>
                <c:pt idx="14044">
                  <c:v>1.4043762271136899</c:v>
                </c:pt>
                <c:pt idx="14045">
                  <c:v>1.40447622542095</c:v>
                </c:pt>
                <c:pt idx="14046">
                  <c:v>1.40457622372821</c:v>
                </c:pt>
                <c:pt idx="14047">
                  <c:v>1.4046762220354601</c:v>
                </c:pt>
                <c:pt idx="14048">
                  <c:v>1.4047762203427201</c:v>
                </c:pt>
                <c:pt idx="14049">
                  <c:v>1.4048762186499799</c:v>
                </c:pt>
                <c:pt idx="14050">
                  <c:v>1.40497621695723</c:v>
                </c:pt>
                <c:pt idx="14051">
                  <c:v>1.40507621526449</c:v>
                </c:pt>
                <c:pt idx="14052">
                  <c:v>1.40517621357175</c:v>
                </c:pt>
                <c:pt idx="14053">
                  <c:v>1.4052762118790001</c:v>
                </c:pt>
                <c:pt idx="14054">
                  <c:v>1.4053762101862599</c:v>
                </c:pt>
                <c:pt idx="14055">
                  <c:v>1.40547620849352</c:v>
                </c:pt>
                <c:pt idx="14056">
                  <c:v>1.40557620680077</c:v>
                </c:pt>
                <c:pt idx="14057">
                  <c:v>1.40567620510803</c:v>
                </c:pt>
                <c:pt idx="14058">
                  <c:v>1.4057762034152901</c:v>
                </c:pt>
                <c:pt idx="14059">
                  <c:v>1.4058762017225499</c:v>
                </c:pt>
                <c:pt idx="14060">
                  <c:v>1.4059762000297999</c:v>
                </c:pt>
                <c:pt idx="14061">
                  <c:v>1.40607619833706</c:v>
                </c:pt>
                <c:pt idx="14062">
                  <c:v>1.40617619664432</c:v>
                </c:pt>
                <c:pt idx="14063">
                  <c:v>1.4062761949515701</c:v>
                </c:pt>
                <c:pt idx="14064">
                  <c:v>1.4063761932588299</c:v>
                </c:pt>
                <c:pt idx="14065">
                  <c:v>1.4064761915660899</c:v>
                </c:pt>
                <c:pt idx="14066">
                  <c:v>1.40657618987334</c:v>
                </c:pt>
                <c:pt idx="14067">
                  <c:v>1.4066761881806</c:v>
                </c:pt>
                <c:pt idx="14068">
                  <c:v>1.4067761864878601</c:v>
                </c:pt>
                <c:pt idx="14069">
                  <c:v>1.4068761847951099</c:v>
                </c:pt>
                <c:pt idx="14070">
                  <c:v>1.4069761831023699</c:v>
                </c:pt>
                <c:pt idx="14071">
                  <c:v>1.40707618140963</c:v>
                </c:pt>
                <c:pt idx="14072">
                  <c:v>1.40717617971688</c:v>
                </c:pt>
                <c:pt idx="14073">
                  <c:v>1.4072761780241401</c:v>
                </c:pt>
                <c:pt idx="14074">
                  <c:v>1.4073761763314001</c:v>
                </c:pt>
                <c:pt idx="14075">
                  <c:v>1.4074761746386499</c:v>
                </c:pt>
                <c:pt idx="14076">
                  <c:v>1.40757617294591</c:v>
                </c:pt>
                <c:pt idx="14077">
                  <c:v>1.40767617125317</c:v>
                </c:pt>
                <c:pt idx="14078">
                  <c:v>1.4077761695604201</c:v>
                </c:pt>
                <c:pt idx="14079">
                  <c:v>1.4078761678676801</c:v>
                </c:pt>
                <c:pt idx="14080">
                  <c:v>1.4079761661749399</c:v>
                </c:pt>
                <c:pt idx="14081">
                  <c:v>1.40807616448219</c:v>
                </c:pt>
                <c:pt idx="14082">
                  <c:v>1.40817616278945</c:v>
                </c:pt>
                <c:pt idx="14083">
                  <c:v>1.4082761610967101</c:v>
                </c:pt>
                <c:pt idx="14084">
                  <c:v>1.4083761594039601</c:v>
                </c:pt>
                <c:pt idx="14085">
                  <c:v>1.4084761577112199</c:v>
                </c:pt>
                <c:pt idx="14086">
                  <c:v>1.40857615601848</c:v>
                </c:pt>
                <c:pt idx="14087">
                  <c:v>1.40867615432573</c:v>
                </c:pt>
                <c:pt idx="14088">
                  <c:v>1.4087761526329901</c:v>
                </c:pt>
                <c:pt idx="14089">
                  <c:v>1.4088761509402501</c:v>
                </c:pt>
                <c:pt idx="14090">
                  <c:v>1.4089761492474999</c:v>
                </c:pt>
                <c:pt idx="14091">
                  <c:v>1.40907614755476</c:v>
                </c:pt>
                <c:pt idx="14092">
                  <c:v>1.40917614586202</c:v>
                </c:pt>
                <c:pt idx="14093">
                  <c:v>1.4092761441692701</c:v>
                </c:pt>
                <c:pt idx="14094">
                  <c:v>1.4093761424765301</c:v>
                </c:pt>
                <c:pt idx="14095">
                  <c:v>1.4094761407837899</c:v>
                </c:pt>
                <c:pt idx="14096">
                  <c:v>1.40957613909104</c:v>
                </c:pt>
                <c:pt idx="14097">
                  <c:v>1.4096761373983</c:v>
                </c:pt>
                <c:pt idx="14098">
                  <c:v>1.40977613570556</c:v>
                </c:pt>
                <c:pt idx="14099">
                  <c:v>1.4098761340128101</c:v>
                </c:pt>
                <c:pt idx="14100">
                  <c:v>1.4099761323200699</c:v>
                </c:pt>
                <c:pt idx="14101">
                  <c:v>1.4100761306273299</c:v>
                </c:pt>
                <c:pt idx="14102">
                  <c:v>1.41017612893459</c:v>
                </c:pt>
                <c:pt idx="14103">
                  <c:v>1.41027612724184</c:v>
                </c:pt>
                <c:pt idx="14104">
                  <c:v>1.4103761255491001</c:v>
                </c:pt>
                <c:pt idx="14105">
                  <c:v>1.4104761238563599</c:v>
                </c:pt>
                <c:pt idx="14106">
                  <c:v>1.4105761221636099</c:v>
                </c:pt>
                <c:pt idx="14107">
                  <c:v>1.41067612047087</c:v>
                </c:pt>
                <c:pt idx="14108">
                  <c:v>1.41077611877813</c:v>
                </c:pt>
                <c:pt idx="14109">
                  <c:v>1.4108761170853801</c:v>
                </c:pt>
                <c:pt idx="14110">
                  <c:v>1.4109761153926399</c:v>
                </c:pt>
                <c:pt idx="14111">
                  <c:v>1.4110761136998999</c:v>
                </c:pt>
                <c:pt idx="14112">
                  <c:v>1.41117611200715</c:v>
                </c:pt>
                <c:pt idx="14113">
                  <c:v>1.41127611031441</c:v>
                </c:pt>
                <c:pt idx="14114">
                  <c:v>1.4113761086216701</c:v>
                </c:pt>
                <c:pt idx="14115">
                  <c:v>1.4114761069289199</c:v>
                </c:pt>
                <c:pt idx="14116">
                  <c:v>1.4115761052361799</c:v>
                </c:pt>
                <c:pt idx="14117">
                  <c:v>1.41167610354344</c:v>
                </c:pt>
                <c:pt idx="14118">
                  <c:v>1.41177610185069</c:v>
                </c:pt>
                <c:pt idx="14119">
                  <c:v>1.4118761001579501</c:v>
                </c:pt>
                <c:pt idx="14120">
                  <c:v>1.4119760984652101</c:v>
                </c:pt>
                <c:pt idx="14121">
                  <c:v>1.4120760967724599</c:v>
                </c:pt>
                <c:pt idx="14122">
                  <c:v>1.41217609507972</c:v>
                </c:pt>
                <c:pt idx="14123">
                  <c:v>1.41227609338698</c:v>
                </c:pt>
                <c:pt idx="14124">
                  <c:v>1.4123760916942301</c:v>
                </c:pt>
                <c:pt idx="14125">
                  <c:v>1.4124760900014901</c:v>
                </c:pt>
                <c:pt idx="14126">
                  <c:v>1.4125760883087499</c:v>
                </c:pt>
                <c:pt idx="14127">
                  <c:v>1.412676086616</c:v>
                </c:pt>
                <c:pt idx="14128">
                  <c:v>1.41277608492326</c:v>
                </c:pt>
                <c:pt idx="14129">
                  <c:v>1.4128760832305201</c:v>
                </c:pt>
                <c:pt idx="14130">
                  <c:v>1.4129760815377701</c:v>
                </c:pt>
                <c:pt idx="14131">
                  <c:v>1.4130760798450299</c:v>
                </c:pt>
                <c:pt idx="14132">
                  <c:v>1.41317607815229</c:v>
                </c:pt>
                <c:pt idx="14133">
                  <c:v>1.41327607645954</c:v>
                </c:pt>
                <c:pt idx="14134">
                  <c:v>1.4133760747668001</c:v>
                </c:pt>
                <c:pt idx="14135">
                  <c:v>1.4134760730740601</c:v>
                </c:pt>
                <c:pt idx="14136">
                  <c:v>1.4135760713813099</c:v>
                </c:pt>
                <c:pt idx="14137">
                  <c:v>1.41367606968857</c:v>
                </c:pt>
                <c:pt idx="14138">
                  <c:v>1.41377606799583</c:v>
                </c:pt>
                <c:pt idx="14139">
                  <c:v>1.41387606630308</c:v>
                </c:pt>
                <c:pt idx="14140">
                  <c:v>1.4139760646103401</c:v>
                </c:pt>
                <c:pt idx="14141">
                  <c:v>1.4140760629175999</c:v>
                </c:pt>
                <c:pt idx="14142">
                  <c:v>1.41417606122485</c:v>
                </c:pt>
                <c:pt idx="14143">
                  <c:v>1.41427605953211</c:v>
                </c:pt>
                <c:pt idx="14144">
                  <c:v>1.41437605783937</c:v>
                </c:pt>
                <c:pt idx="14145">
                  <c:v>1.4144760561466201</c:v>
                </c:pt>
                <c:pt idx="14146">
                  <c:v>1.4145760544538799</c:v>
                </c:pt>
                <c:pt idx="14147">
                  <c:v>1.4146760527611399</c:v>
                </c:pt>
                <c:pt idx="14148">
                  <c:v>1.4147760510684</c:v>
                </c:pt>
                <c:pt idx="14149">
                  <c:v>1.41487604937565</c:v>
                </c:pt>
                <c:pt idx="14150">
                  <c:v>1.4149760476829101</c:v>
                </c:pt>
                <c:pt idx="14151">
                  <c:v>1.4150760459901699</c:v>
                </c:pt>
                <c:pt idx="14152">
                  <c:v>1.4151760442974199</c:v>
                </c:pt>
                <c:pt idx="14153">
                  <c:v>1.41527604260468</c:v>
                </c:pt>
                <c:pt idx="14154">
                  <c:v>1.41537604091194</c:v>
                </c:pt>
                <c:pt idx="14155">
                  <c:v>1.4154760392191901</c:v>
                </c:pt>
                <c:pt idx="14156">
                  <c:v>1.4155760375264499</c:v>
                </c:pt>
                <c:pt idx="14157">
                  <c:v>1.4156760358337099</c:v>
                </c:pt>
                <c:pt idx="14158">
                  <c:v>1.41577603414096</c:v>
                </c:pt>
                <c:pt idx="14159">
                  <c:v>1.41587603244822</c:v>
                </c:pt>
                <c:pt idx="14160">
                  <c:v>1.4159760307554801</c:v>
                </c:pt>
                <c:pt idx="14161">
                  <c:v>1.4160760290627299</c:v>
                </c:pt>
                <c:pt idx="14162">
                  <c:v>1.4161760273699899</c:v>
                </c:pt>
                <c:pt idx="14163">
                  <c:v>1.41627602567725</c:v>
                </c:pt>
                <c:pt idx="14164">
                  <c:v>1.4163760239845</c:v>
                </c:pt>
                <c:pt idx="14165">
                  <c:v>1.4164760222917601</c:v>
                </c:pt>
                <c:pt idx="14166">
                  <c:v>1.4165760205990201</c:v>
                </c:pt>
                <c:pt idx="14167">
                  <c:v>1.4166760189062699</c:v>
                </c:pt>
                <c:pt idx="14168">
                  <c:v>1.41677601721353</c:v>
                </c:pt>
                <c:pt idx="14169">
                  <c:v>1.41687601552079</c:v>
                </c:pt>
                <c:pt idx="14170">
                  <c:v>1.4169760138280401</c:v>
                </c:pt>
                <c:pt idx="14171">
                  <c:v>1.4170760121353001</c:v>
                </c:pt>
                <c:pt idx="14172">
                  <c:v>1.4171760104425599</c:v>
                </c:pt>
                <c:pt idx="14173">
                  <c:v>1.41727600874981</c:v>
                </c:pt>
                <c:pt idx="14174">
                  <c:v>1.41737600705707</c:v>
                </c:pt>
                <c:pt idx="14175">
                  <c:v>1.41747600536433</c:v>
                </c:pt>
                <c:pt idx="14176">
                  <c:v>1.4175760036715801</c:v>
                </c:pt>
                <c:pt idx="14177">
                  <c:v>1.4176760019788399</c:v>
                </c:pt>
                <c:pt idx="14178">
                  <c:v>1.4177760002861</c:v>
                </c:pt>
                <c:pt idx="14179">
                  <c:v>1.41787599859335</c:v>
                </c:pt>
                <c:pt idx="14180">
                  <c:v>1.41797599690061</c:v>
                </c:pt>
                <c:pt idx="14181">
                  <c:v>1.4180759952078701</c:v>
                </c:pt>
                <c:pt idx="14182">
                  <c:v>1.4181759935151199</c:v>
                </c:pt>
                <c:pt idx="14183">
                  <c:v>1.41827599182238</c:v>
                </c:pt>
                <c:pt idx="14184">
                  <c:v>1.41837599012964</c:v>
                </c:pt>
                <c:pt idx="14185">
                  <c:v>1.41847598843689</c:v>
                </c:pt>
                <c:pt idx="14186">
                  <c:v>1.4185759867441501</c:v>
                </c:pt>
                <c:pt idx="14187">
                  <c:v>1.4186759850514099</c:v>
                </c:pt>
                <c:pt idx="14188">
                  <c:v>1.4187759833586699</c:v>
                </c:pt>
                <c:pt idx="14189">
                  <c:v>1.41887598166592</c:v>
                </c:pt>
                <c:pt idx="14190">
                  <c:v>1.41897597997318</c:v>
                </c:pt>
                <c:pt idx="14191">
                  <c:v>1.4190759782804401</c:v>
                </c:pt>
                <c:pt idx="14192">
                  <c:v>1.4191759765876899</c:v>
                </c:pt>
                <c:pt idx="14193">
                  <c:v>1.4192759748949499</c:v>
                </c:pt>
                <c:pt idx="14194">
                  <c:v>1.41937597320221</c:v>
                </c:pt>
                <c:pt idx="14195">
                  <c:v>1.41947597150946</c:v>
                </c:pt>
                <c:pt idx="14196">
                  <c:v>1.4195759698167201</c:v>
                </c:pt>
                <c:pt idx="14197">
                  <c:v>1.4196759681239799</c:v>
                </c:pt>
                <c:pt idx="14198">
                  <c:v>1.4197759664312299</c:v>
                </c:pt>
                <c:pt idx="14199">
                  <c:v>1.41987596473849</c:v>
                </c:pt>
                <c:pt idx="14200">
                  <c:v>1.41997596304575</c:v>
                </c:pt>
                <c:pt idx="14201">
                  <c:v>1.4200759613530001</c:v>
                </c:pt>
                <c:pt idx="14202">
                  <c:v>1.4201759596602599</c:v>
                </c:pt>
                <c:pt idx="14203">
                  <c:v>1.4202759579675199</c:v>
                </c:pt>
                <c:pt idx="14204">
                  <c:v>1.42037595627477</c:v>
                </c:pt>
                <c:pt idx="14205">
                  <c:v>1.42047595458203</c:v>
                </c:pt>
                <c:pt idx="14206">
                  <c:v>1.4205759528892901</c:v>
                </c:pt>
                <c:pt idx="14207">
                  <c:v>1.4206759511965401</c:v>
                </c:pt>
                <c:pt idx="14208">
                  <c:v>1.4207759495037999</c:v>
                </c:pt>
                <c:pt idx="14209">
                  <c:v>1.42087594781106</c:v>
                </c:pt>
                <c:pt idx="14210">
                  <c:v>1.42097594611831</c:v>
                </c:pt>
                <c:pt idx="14211">
                  <c:v>1.4210759444255701</c:v>
                </c:pt>
                <c:pt idx="14212">
                  <c:v>1.4211759427328301</c:v>
                </c:pt>
                <c:pt idx="14213">
                  <c:v>1.4212759410400799</c:v>
                </c:pt>
                <c:pt idx="14214">
                  <c:v>1.42137593934734</c:v>
                </c:pt>
                <c:pt idx="14215">
                  <c:v>1.4214759376546</c:v>
                </c:pt>
                <c:pt idx="14216">
                  <c:v>1.4215759359618501</c:v>
                </c:pt>
                <c:pt idx="14217">
                  <c:v>1.4216759342691101</c:v>
                </c:pt>
                <c:pt idx="14218">
                  <c:v>1.4217759325763699</c:v>
                </c:pt>
                <c:pt idx="14219">
                  <c:v>1.42187593088362</c:v>
                </c:pt>
                <c:pt idx="14220">
                  <c:v>1.42197592919088</c:v>
                </c:pt>
                <c:pt idx="14221">
                  <c:v>1.42207592749814</c:v>
                </c:pt>
                <c:pt idx="14222">
                  <c:v>1.4221759258053901</c:v>
                </c:pt>
                <c:pt idx="14223">
                  <c:v>1.4222759241126499</c:v>
                </c:pt>
                <c:pt idx="14224">
                  <c:v>1.42237592241991</c:v>
                </c:pt>
                <c:pt idx="14225">
                  <c:v>1.42247592072716</c:v>
                </c:pt>
                <c:pt idx="14226">
                  <c:v>1.42257591903442</c:v>
                </c:pt>
                <c:pt idx="14227">
                  <c:v>1.4226759173416801</c:v>
                </c:pt>
                <c:pt idx="14228">
                  <c:v>1.4227759156489299</c:v>
                </c:pt>
                <c:pt idx="14229">
                  <c:v>1.42287591395619</c:v>
                </c:pt>
                <c:pt idx="14230">
                  <c:v>1.42297591226345</c:v>
                </c:pt>
                <c:pt idx="14231">
                  <c:v>1.4230759105707</c:v>
                </c:pt>
                <c:pt idx="14232">
                  <c:v>1.4231759088779601</c:v>
                </c:pt>
                <c:pt idx="14233">
                  <c:v>1.4232759071852199</c:v>
                </c:pt>
                <c:pt idx="14234">
                  <c:v>1.4233759054924799</c:v>
                </c:pt>
                <c:pt idx="14235">
                  <c:v>1.42347590379973</c:v>
                </c:pt>
                <c:pt idx="14236">
                  <c:v>1.42357590210699</c:v>
                </c:pt>
                <c:pt idx="14237">
                  <c:v>1.4236759004142501</c:v>
                </c:pt>
                <c:pt idx="14238">
                  <c:v>1.4237758987214999</c:v>
                </c:pt>
                <c:pt idx="14239">
                  <c:v>1.4238758970287599</c:v>
                </c:pt>
                <c:pt idx="14240">
                  <c:v>1.42397589533602</c:v>
                </c:pt>
                <c:pt idx="14241">
                  <c:v>1.42407589364327</c:v>
                </c:pt>
                <c:pt idx="14242">
                  <c:v>1.4241758919505301</c:v>
                </c:pt>
                <c:pt idx="14243">
                  <c:v>1.4242758902577899</c:v>
                </c:pt>
                <c:pt idx="14244">
                  <c:v>1.4243758885650399</c:v>
                </c:pt>
                <c:pt idx="14245">
                  <c:v>1.4244758868723</c:v>
                </c:pt>
                <c:pt idx="14246">
                  <c:v>1.42457588517956</c:v>
                </c:pt>
                <c:pt idx="14247">
                  <c:v>1.4246758834868101</c:v>
                </c:pt>
                <c:pt idx="14248">
                  <c:v>1.4247758817940701</c:v>
                </c:pt>
                <c:pt idx="14249">
                  <c:v>1.4248758801013299</c:v>
                </c:pt>
                <c:pt idx="14250">
                  <c:v>1.42497587840858</c:v>
                </c:pt>
                <c:pt idx="14251">
                  <c:v>1.42507587671584</c:v>
                </c:pt>
                <c:pt idx="14252">
                  <c:v>1.4251758750231001</c:v>
                </c:pt>
                <c:pt idx="14253">
                  <c:v>1.4252758733303501</c:v>
                </c:pt>
                <c:pt idx="14254">
                  <c:v>1.4253758716376099</c:v>
                </c:pt>
                <c:pt idx="14255">
                  <c:v>1.42547586994487</c:v>
                </c:pt>
                <c:pt idx="14256">
                  <c:v>1.42557586825212</c:v>
                </c:pt>
                <c:pt idx="14257">
                  <c:v>1.4256758665593801</c:v>
                </c:pt>
                <c:pt idx="14258">
                  <c:v>1.4257758648666401</c:v>
                </c:pt>
                <c:pt idx="14259">
                  <c:v>1.4258758631738899</c:v>
                </c:pt>
                <c:pt idx="14260">
                  <c:v>1.42597586148115</c:v>
                </c:pt>
                <c:pt idx="14261">
                  <c:v>1.42607585978841</c:v>
                </c:pt>
                <c:pt idx="14262">
                  <c:v>1.4261758580956601</c:v>
                </c:pt>
                <c:pt idx="14263">
                  <c:v>1.4262758564029201</c:v>
                </c:pt>
                <c:pt idx="14264">
                  <c:v>1.4263758547101799</c:v>
                </c:pt>
                <c:pt idx="14265">
                  <c:v>1.42647585301743</c:v>
                </c:pt>
                <c:pt idx="14266">
                  <c:v>1.42657585132469</c:v>
                </c:pt>
                <c:pt idx="14267">
                  <c:v>1.42667584963195</c:v>
                </c:pt>
                <c:pt idx="14268">
                  <c:v>1.4267758479392001</c:v>
                </c:pt>
                <c:pt idx="14269">
                  <c:v>1.4268758462464599</c:v>
                </c:pt>
                <c:pt idx="14270">
                  <c:v>1.42697584455372</c:v>
                </c:pt>
                <c:pt idx="14271">
                  <c:v>1.42707584286097</c:v>
                </c:pt>
                <c:pt idx="14272">
                  <c:v>1.42717584116823</c:v>
                </c:pt>
                <c:pt idx="14273">
                  <c:v>1.4272758394754901</c:v>
                </c:pt>
                <c:pt idx="14274">
                  <c:v>1.4273758377827399</c:v>
                </c:pt>
                <c:pt idx="14275">
                  <c:v>1.4274758360899999</c:v>
                </c:pt>
                <c:pt idx="14276">
                  <c:v>1.42757583439726</c:v>
                </c:pt>
                <c:pt idx="14277">
                  <c:v>1.42767583270452</c:v>
                </c:pt>
                <c:pt idx="14278">
                  <c:v>1.4277758310117701</c:v>
                </c:pt>
                <c:pt idx="14279">
                  <c:v>1.4278758293190299</c:v>
                </c:pt>
                <c:pt idx="14280">
                  <c:v>1.4279758276262899</c:v>
                </c:pt>
                <c:pt idx="14281">
                  <c:v>1.42807582593354</c:v>
                </c:pt>
                <c:pt idx="14282">
                  <c:v>1.4281758242408</c:v>
                </c:pt>
                <c:pt idx="14283">
                  <c:v>1.4282758225480601</c:v>
                </c:pt>
                <c:pt idx="14284">
                  <c:v>1.4283758208553099</c:v>
                </c:pt>
                <c:pt idx="14285">
                  <c:v>1.4284758191625699</c:v>
                </c:pt>
                <c:pt idx="14286">
                  <c:v>1.42857581746983</c:v>
                </c:pt>
                <c:pt idx="14287">
                  <c:v>1.42867581577708</c:v>
                </c:pt>
                <c:pt idx="14288">
                  <c:v>1.4287758140843401</c:v>
                </c:pt>
                <c:pt idx="14289">
                  <c:v>1.4288758123916001</c:v>
                </c:pt>
                <c:pt idx="14290">
                  <c:v>1.4289758106988499</c:v>
                </c:pt>
                <c:pt idx="14291">
                  <c:v>1.42907580900611</c:v>
                </c:pt>
                <c:pt idx="14292">
                  <c:v>1.42917580731337</c:v>
                </c:pt>
                <c:pt idx="14293">
                  <c:v>1.4292758056206201</c:v>
                </c:pt>
                <c:pt idx="14294">
                  <c:v>1.4293758039278801</c:v>
                </c:pt>
                <c:pt idx="14295">
                  <c:v>1.4294758022351399</c:v>
                </c:pt>
                <c:pt idx="14296">
                  <c:v>1.42957580054239</c:v>
                </c:pt>
                <c:pt idx="14297">
                  <c:v>1.42967579884965</c:v>
                </c:pt>
                <c:pt idx="14298">
                  <c:v>1.4297757971569101</c:v>
                </c:pt>
                <c:pt idx="14299">
                  <c:v>1.4298757954641601</c:v>
                </c:pt>
                <c:pt idx="14300">
                  <c:v>1.4299757937714199</c:v>
                </c:pt>
                <c:pt idx="14301">
                  <c:v>1.43007579207868</c:v>
                </c:pt>
                <c:pt idx="14302">
                  <c:v>1.43017579038593</c:v>
                </c:pt>
                <c:pt idx="14303">
                  <c:v>1.4302757886931901</c:v>
                </c:pt>
                <c:pt idx="14304">
                  <c:v>1.4303757870004501</c:v>
                </c:pt>
                <c:pt idx="14305">
                  <c:v>1.4304757853076999</c:v>
                </c:pt>
                <c:pt idx="14306">
                  <c:v>1.43057578361496</c:v>
                </c:pt>
                <c:pt idx="14307">
                  <c:v>1.43067578192222</c:v>
                </c:pt>
                <c:pt idx="14308">
                  <c:v>1.4307757802294701</c:v>
                </c:pt>
                <c:pt idx="14309">
                  <c:v>1.4308757785367301</c:v>
                </c:pt>
                <c:pt idx="14310">
                  <c:v>1.4309757768439899</c:v>
                </c:pt>
                <c:pt idx="14311">
                  <c:v>1.43107577515124</c:v>
                </c:pt>
                <c:pt idx="14312">
                  <c:v>1.4311757734585</c:v>
                </c:pt>
                <c:pt idx="14313">
                  <c:v>1.43127577176576</c:v>
                </c:pt>
                <c:pt idx="14314">
                  <c:v>1.4313757700730101</c:v>
                </c:pt>
                <c:pt idx="14315">
                  <c:v>1.4314757683802699</c:v>
                </c:pt>
                <c:pt idx="14316">
                  <c:v>1.4315757666875299</c:v>
                </c:pt>
                <c:pt idx="14317">
                  <c:v>1.43167576499478</c:v>
                </c:pt>
                <c:pt idx="14318">
                  <c:v>1.43177576330204</c:v>
                </c:pt>
                <c:pt idx="14319">
                  <c:v>1.4318757616093001</c:v>
                </c:pt>
                <c:pt idx="14320">
                  <c:v>1.4319757599165599</c:v>
                </c:pt>
                <c:pt idx="14321">
                  <c:v>1.4320757582238099</c:v>
                </c:pt>
                <c:pt idx="14322">
                  <c:v>1.43217575653107</c:v>
                </c:pt>
                <c:pt idx="14323">
                  <c:v>1.43227575483833</c:v>
                </c:pt>
                <c:pt idx="14324">
                  <c:v>1.4323757531455801</c:v>
                </c:pt>
                <c:pt idx="14325">
                  <c:v>1.4324757514528399</c:v>
                </c:pt>
                <c:pt idx="14326">
                  <c:v>1.4325757497600999</c:v>
                </c:pt>
                <c:pt idx="14327">
                  <c:v>1.43267574806735</c:v>
                </c:pt>
                <c:pt idx="14328">
                  <c:v>1.43277574637461</c:v>
                </c:pt>
                <c:pt idx="14329">
                  <c:v>1.4328757446818701</c:v>
                </c:pt>
                <c:pt idx="14330">
                  <c:v>1.4329757429891199</c:v>
                </c:pt>
                <c:pt idx="14331">
                  <c:v>1.4330757412963799</c:v>
                </c:pt>
                <c:pt idx="14332">
                  <c:v>1.43317573960364</c:v>
                </c:pt>
                <c:pt idx="14333">
                  <c:v>1.43327573791089</c:v>
                </c:pt>
                <c:pt idx="14334">
                  <c:v>1.4333757362181501</c:v>
                </c:pt>
                <c:pt idx="14335">
                  <c:v>1.4334757345254101</c:v>
                </c:pt>
                <c:pt idx="14336">
                  <c:v>1.4335757328326599</c:v>
                </c:pt>
                <c:pt idx="14337">
                  <c:v>1.43367573113992</c:v>
                </c:pt>
                <c:pt idx="14338">
                  <c:v>1.43377572944718</c:v>
                </c:pt>
                <c:pt idx="14339">
                  <c:v>1.4338757277544301</c:v>
                </c:pt>
                <c:pt idx="14340">
                  <c:v>1.4339757260616901</c:v>
                </c:pt>
                <c:pt idx="14341">
                  <c:v>1.4340757243689499</c:v>
                </c:pt>
                <c:pt idx="14342">
                  <c:v>1.4341757226762</c:v>
                </c:pt>
                <c:pt idx="14343">
                  <c:v>1.43427572098346</c:v>
                </c:pt>
                <c:pt idx="14344">
                  <c:v>1.4343757192907201</c:v>
                </c:pt>
                <c:pt idx="14345">
                  <c:v>1.4344757175979701</c:v>
                </c:pt>
                <c:pt idx="14346">
                  <c:v>1.4345757159052299</c:v>
                </c:pt>
                <c:pt idx="14347">
                  <c:v>1.43467571421249</c:v>
                </c:pt>
                <c:pt idx="14348">
                  <c:v>1.43477571251974</c:v>
                </c:pt>
                <c:pt idx="14349">
                  <c:v>1.4348757108270001</c:v>
                </c:pt>
                <c:pt idx="14350">
                  <c:v>1.4349757091342601</c:v>
                </c:pt>
                <c:pt idx="14351">
                  <c:v>1.4350757074415099</c:v>
                </c:pt>
                <c:pt idx="14352">
                  <c:v>1.43517570574877</c:v>
                </c:pt>
                <c:pt idx="14353">
                  <c:v>1.43527570405603</c:v>
                </c:pt>
                <c:pt idx="14354">
                  <c:v>1.43537570236328</c:v>
                </c:pt>
                <c:pt idx="14355">
                  <c:v>1.4354757006705401</c:v>
                </c:pt>
                <c:pt idx="14356">
                  <c:v>1.4355756989777999</c:v>
                </c:pt>
                <c:pt idx="14357">
                  <c:v>1.43567569728505</c:v>
                </c:pt>
                <c:pt idx="14358">
                  <c:v>1.43577569559231</c:v>
                </c:pt>
                <c:pt idx="14359">
                  <c:v>1.43587569389957</c:v>
                </c:pt>
                <c:pt idx="14360">
                  <c:v>1.4359756922068201</c:v>
                </c:pt>
                <c:pt idx="14361">
                  <c:v>1.4360756905140799</c:v>
                </c:pt>
                <c:pt idx="14362">
                  <c:v>1.4361756888213399</c:v>
                </c:pt>
                <c:pt idx="14363">
                  <c:v>1.43627568712859</c:v>
                </c:pt>
                <c:pt idx="14364">
                  <c:v>1.43637568543585</c:v>
                </c:pt>
                <c:pt idx="14365">
                  <c:v>1.4364756837431101</c:v>
                </c:pt>
                <c:pt idx="14366">
                  <c:v>1.4365756820503699</c:v>
                </c:pt>
                <c:pt idx="14367">
                  <c:v>1.4366756803576199</c:v>
                </c:pt>
                <c:pt idx="14368">
                  <c:v>1.43677567866488</c:v>
                </c:pt>
                <c:pt idx="14369">
                  <c:v>1.43687567697214</c:v>
                </c:pt>
                <c:pt idx="14370">
                  <c:v>1.4369756752793901</c:v>
                </c:pt>
                <c:pt idx="14371">
                  <c:v>1.4370756735866499</c:v>
                </c:pt>
                <c:pt idx="14372">
                  <c:v>1.4371756718939099</c:v>
                </c:pt>
                <c:pt idx="14373">
                  <c:v>1.43727567020116</c:v>
                </c:pt>
                <c:pt idx="14374">
                  <c:v>1.43737566850842</c:v>
                </c:pt>
                <c:pt idx="14375">
                  <c:v>1.4374756668156801</c:v>
                </c:pt>
                <c:pt idx="14376">
                  <c:v>1.4375756651229299</c:v>
                </c:pt>
                <c:pt idx="14377">
                  <c:v>1.4376756634301899</c:v>
                </c:pt>
                <c:pt idx="14378">
                  <c:v>1.43777566173745</c:v>
                </c:pt>
                <c:pt idx="14379">
                  <c:v>1.4378756600447</c:v>
                </c:pt>
                <c:pt idx="14380">
                  <c:v>1.4379756583519601</c:v>
                </c:pt>
                <c:pt idx="14381">
                  <c:v>1.4380756566592201</c:v>
                </c:pt>
                <c:pt idx="14382">
                  <c:v>1.4381756549664699</c:v>
                </c:pt>
                <c:pt idx="14383">
                  <c:v>1.43827565327373</c:v>
                </c:pt>
                <c:pt idx="14384">
                  <c:v>1.43837565158099</c:v>
                </c:pt>
                <c:pt idx="14385">
                  <c:v>1.4384756498882401</c:v>
                </c:pt>
                <c:pt idx="14386">
                  <c:v>1.4385756481955001</c:v>
                </c:pt>
                <c:pt idx="14387">
                  <c:v>1.4386756465027599</c:v>
                </c:pt>
                <c:pt idx="14388">
                  <c:v>1.43877564481001</c:v>
                </c:pt>
                <c:pt idx="14389">
                  <c:v>1.43887564311727</c:v>
                </c:pt>
                <c:pt idx="14390">
                  <c:v>1.43897564142453</c:v>
                </c:pt>
                <c:pt idx="14391">
                  <c:v>1.4390756397317801</c:v>
                </c:pt>
                <c:pt idx="14392">
                  <c:v>1.4391756380390399</c:v>
                </c:pt>
                <c:pt idx="14393">
                  <c:v>1.4392756363463</c:v>
                </c:pt>
                <c:pt idx="14394">
                  <c:v>1.43937563465355</c:v>
                </c:pt>
                <c:pt idx="14395">
                  <c:v>1.43947563296081</c:v>
                </c:pt>
                <c:pt idx="14396">
                  <c:v>1.4395756312680701</c:v>
                </c:pt>
                <c:pt idx="14397">
                  <c:v>1.4396756295753199</c:v>
                </c:pt>
                <c:pt idx="14398">
                  <c:v>1.43977562788258</c:v>
                </c:pt>
                <c:pt idx="14399">
                  <c:v>1.43987562618984</c:v>
                </c:pt>
                <c:pt idx="14400">
                  <c:v>1.43997562449709</c:v>
                </c:pt>
                <c:pt idx="14401">
                  <c:v>1.4400756228043501</c:v>
                </c:pt>
                <c:pt idx="14402">
                  <c:v>1.4401756211116099</c:v>
                </c:pt>
                <c:pt idx="14403">
                  <c:v>1.44027561941886</c:v>
                </c:pt>
                <c:pt idx="14404">
                  <c:v>1.44037561772612</c:v>
                </c:pt>
                <c:pt idx="14405">
                  <c:v>1.44047561603338</c:v>
                </c:pt>
                <c:pt idx="14406">
                  <c:v>1.4405756143406301</c:v>
                </c:pt>
                <c:pt idx="14407">
                  <c:v>1.4406756126478899</c:v>
                </c:pt>
                <c:pt idx="14408">
                  <c:v>1.4407756109551499</c:v>
                </c:pt>
                <c:pt idx="14409">
                  <c:v>1.44087560926241</c:v>
                </c:pt>
                <c:pt idx="14410">
                  <c:v>1.44097560756966</c:v>
                </c:pt>
                <c:pt idx="14411">
                  <c:v>1.4410756058769201</c:v>
                </c:pt>
                <c:pt idx="14412">
                  <c:v>1.4411756041841799</c:v>
                </c:pt>
                <c:pt idx="14413">
                  <c:v>1.4412756024914299</c:v>
                </c:pt>
                <c:pt idx="14414">
                  <c:v>1.44137560079869</c:v>
                </c:pt>
                <c:pt idx="14415">
                  <c:v>1.44147559910595</c:v>
                </c:pt>
                <c:pt idx="14416">
                  <c:v>1.4415755974132001</c:v>
                </c:pt>
                <c:pt idx="14417">
                  <c:v>1.4416755957204599</c:v>
                </c:pt>
                <c:pt idx="14418">
                  <c:v>1.4417755940277199</c:v>
                </c:pt>
                <c:pt idx="14419">
                  <c:v>1.44187559233497</c:v>
                </c:pt>
                <c:pt idx="14420">
                  <c:v>1.44197559064223</c:v>
                </c:pt>
                <c:pt idx="14421">
                  <c:v>1.4420755889494901</c:v>
                </c:pt>
                <c:pt idx="14422">
                  <c:v>1.4421755872567401</c:v>
                </c:pt>
                <c:pt idx="14423">
                  <c:v>1.4422755855639999</c:v>
                </c:pt>
                <c:pt idx="14424">
                  <c:v>1.44237558387126</c:v>
                </c:pt>
                <c:pt idx="14425">
                  <c:v>1.44247558217851</c:v>
                </c:pt>
                <c:pt idx="14426">
                  <c:v>1.4425755804857701</c:v>
                </c:pt>
                <c:pt idx="14427">
                  <c:v>1.4426755787930301</c:v>
                </c:pt>
                <c:pt idx="14428">
                  <c:v>1.4427755771002799</c:v>
                </c:pt>
                <c:pt idx="14429">
                  <c:v>1.44287557540754</c:v>
                </c:pt>
                <c:pt idx="14430">
                  <c:v>1.4429755737148</c:v>
                </c:pt>
                <c:pt idx="14431">
                  <c:v>1.4430755720220501</c:v>
                </c:pt>
                <c:pt idx="14432">
                  <c:v>1.4431755703293101</c:v>
                </c:pt>
                <c:pt idx="14433">
                  <c:v>1.4432755686365699</c:v>
                </c:pt>
                <c:pt idx="14434">
                  <c:v>1.44337556694382</c:v>
                </c:pt>
                <c:pt idx="14435">
                  <c:v>1.44347556525108</c:v>
                </c:pt>
                <c:pt idx="14436">
                  <c:v>1.44357556355834</c:v>
                </c:pt>
                <c:pt idx="14437">
                  <c:v>1.4436755618655901</c:v>
                </c:pt>
                <c:pt idx="14438">
                  <c:v>1.4437755601728499</c:v>
                </c:pt>
                <c:pt idx="14439">
                  <c:v>1.44387555848011</c:v>
                </c:pt>
                <c:pt idx="14440">
                  <c:v>1.44397555678736</c:v>
                </c:pt>
                <c:pt idx="14441">
                  <c:v>1.44407555509462</c:v>
                </c:pt>
                <c:pt idx="14442">
                  <c:v>1.4441755534018801</c:v>
                </c:pt>
                <c:pt idx="14443">
                  <c:v>1.4442755517091299</c:v>
                </c:pt>
                <c:pt idx="14444">
                  <c:v>1.44437555001639</c:v>
                </c:pt>
                <c:pt idx="14445">
                  <c:v>1.44447554832365</c:v>
                </c:pt>
                <c:pt idx="14446">
                  <c:v>1.4445755466309</c:v>
                </c:pt>
                <c:pt idx="14447">
                  <c:v>1.4446755449381601</c:v>
                </c:pt>
                <c:pt idx="14448">
                  <c:v>1.4447755432454199</c:v>
                </c:pt>
                <c:pt idx="14449">
                  <c:v>1.44487554155267</c:v>
                </c:pt>
                <c:pt idx="14450">
                  <c:v>1.44497553985993</c:v>
                </c:pt>
                <c:pt idx="14451">
                  <c:v>1.44507553816719</c:v>
                </c:pt>
                <c:pt idx="14452">
                  <c:v>1.4451755364744401</c:v>
                </c:pt>
                <c:pt idx="14453">
                  <c:v>1.4452755347816999</c:v>
                </c:pt>
                <c:pt idx="14454">
                  <c:v>1.4453755330889599</c:v>
                </c:pt>
                <c:pt idx="14455">
                  <c:v>1.44547553139622</c:v>
                </c:pt>
                <c:pt idx="14456">
                  <c:v>1.44557552970347</c:v>
                </c:pt>
                <c:pt idx="14457">
                  <c:v>1.4456755280107301</c:v>
                </c:pt>
                <c:pt idx="14458">
                  <c:v>1.4457755263179899</c:v>
                </c:pt>
                <c:pt idx="14459">
                  <c:v>1.4458755246252399</c:v>
                </c:pt>
                <c:pt idx="14460">
                  <c:v>1.4459755229325</c:v>
                </c:pt>
                <c:pt idx="14461">
                  <c:v>1.44607552123976</c:v>
                </c:pt>
                <c:pt idx="14462">
                  <c:v>1.4461755195470101</c:v>
                </c:pt>
                <c:pt idx="14463">
                  <c:v>1.4462755178542701</c:v>
                </c:pt>
                <c:pt idx="14464">
                  <c:v>1.4463755161615299</c:v>
                </c:pt>
                <c:pt idx="14465">
                  <c:v>1.44647551446878</c:v>
                </c:pt>
                <c:pt idx="14466">
                  <c:v>1.44657551277604</c:v>
                </c:pt>
                <c:pt idx="14467">
                  <c:v>1.4466755110833001</c:v>
                </c:pt>
                <c:pt idx="14468">
                  <c:v>1.4467755093905501</c:v>
                </c:pt>
                <c:pt idx="14469">
                  <c:v>1.4468755076978099</c:v>
                </c:pt>
                <c:pt idx="14470">
                  <c:v>1.44697550600507</c:v>
                </c:pt>
                <c:pt idx="14471">
                  <c:v>1.44707550431232</c:v>
                </c:pt>
                <c:pt idx="14472">
                  <c:v>1.4471755026195801</c:v>
                </c:pt>
                <c:pt idx="14473">
                  <c:v>1.4472755009268401</c:v>
                </c:pt>
                <c:pt idx="14474">
                  <c:v>1.4473754992340899</c:v>
                </c:pt>
                <c:pt idx="14475">
                  <c:v>1.44747549754135</c:v>
                </c:pt>
                <c:pt idx="14476">
                  <c:v>1.44757549584861</c:v>
                </c:pt>
                <c:pt idx="14477">
                  <c:v>1.4476754941558601</c:v>
                </c:pt>
                <c:pt idx="14478">
                  <c:v>1.4477754924631201</c:v>
                </c:pt>
                <c:pt idx="14479">
                  <c:v>1.4478754907703799</c:v>
                </c:pt>
                <c:pt idx="14480">
                  <c:v>1.44797548907763</c:v>
                </c:pt>
                <c:pt idx="14481">
                  <c:v>1.44807548738489</c:v>
                </c:pt>
                <c:pt idx="14482">
                  <c:v>1.44817548569215</c:v>
                </c:pt>
                <c:pt idx="14483">
                  <c:v>1.4482754839994001</c:v>
                </c:pt>
                <c:pt idx="14484">
                  <c:v>1.4483754823066599</c:v>
                </c:pt>
                <c:pt idx="14485">
                  <c:v>1.44847548061392</c:v>
                </c:pt>
                <c:pt idx="14486">
                  <c:v>1.44857547892117</c:v>
                </c:pt>
                <c:pt idx="14487">
                  <c:v>1.44867547722843</c:v>
                </c:pt>
                <c:pt idx="14488">
                  <c:v>1.4487754755356901</c:v>
                </c:pt>
                <c:pt idx="14489">
                  <c:v>1.4488754738429399</c:v>
                </c:pt>
                <c:pt idx="14490">
                  <c:v>1.4489754721502</c:v>
                </c:pt>
                <c:pt idx="14491">
                  <c:v>1.44907547045746</c:v>
                </c:pt>
                <c:pt idx="14492">
                  <c:v>1.44917546876471</c:v>
                </c:pt>
                <c:pt idx="14493">
                  <c:v>1.4492754670719701</c:v>
                </c:pt>
                <c:pt idx="14494">
                  <c:v>1.4493754653792299</c:v>
                </c:pt>
                <c:pt idx="14495">
                  <c:v>1.4494754636864899</c:v>
                </c:pt>
                <c:pt idx="14496">
                  <c:v>1.44957546199374</c:v>
                </c:pt>
                <c:pt idx="14497">
                  <c:v>1.449675460301</c:v>
                </c:pt>
                <c:pt idx="14498">
                  <c:v>1.4497754586082601</c:v>
                </c:pt>
                <c:pt idx="14499">
                  <c:v>1.4498754569155099</c:v>
                </c:pt>
                <c:pt idx="14500">
                  <c:v>1.4499754552227699</c:v>
                </c:pt>
                <c:pt idx="14501">
                  <c:v>1.45007545353003</c:v>
                </c:pt>
                <c:pt idx="14502">
                  <c:v>1.45017545183728</c:v>
                </c:pt>
                <c:pt idx="14503">
                  <c:v>1.4502754501445401</c:v>
                </c:pt>
                <c:pt idx="14504">
                  <c:v>1.4503754484518001</c:v>
                </c:pt>
                <c:pt idx="14505">
                  <c:v>1.4504754467590499</c:v>
                </c:pt>
                <c:pt idx="14506">
                  <c:v>1.45057544506631</c:v>
                </c:pt>
                <c:pt idx="14507">
                  <c:v>1.45067544337357</c:v>
                </c:pt>
                <c:pt idx="14508">
                  <c:v>1.4507754416808201</c:v>
                </c:pt>
                <c:pt idx="14509">
                  <c:v>1.4508754399880801</c:v>
                </c:pt>
                <c:pt idx="14510">
                  <c:v>1.4509754382953399</c:v>
                </c:pt>
                <c:pt idx="14511">
                  <c:v>1.45107543660259</c:v>
                </c:pt>
                <c:pt idx="14512">
                  <c:v>1.45117543490985</c:v>
                </c:pt>
                <c:pt idx="14513">
                  <c:v>1.4512754332171101</c:v>
                </c:pt>
                <c:pt idx="14514">
                  <c:v>1.4513754315243601</c:v>
                </c:pt>
                <c:pt idx="14515">
                  <c:v>1.4514754298316199</c:v>
                </c:pt>
                <c:pt idx="14516">
                  <c:v>1.45157542813888</c:v>
                </c:pt>
                <c:pt idx="14517">
                  <c:v>1.45167542644613</c:v>
                </c:pt>
                <c:pt idx="14518">
                  <c:v>1.4517754247533901</c:v>
                </c:pt>
                <c:pt idx="14519">
                  <c:v>1.4518754230606501</c:v>
                </c:pt>
                <c:pt idx="14520">
                  <c:v>1.4519754213678999</c:v>
                </c:pt>
                <c:pt idx="14521">
                  <c:v>1.45207541967516</c:v>
                </c:pt>
                <c:pt idx="14522">
                  <c:v>1.45217541798242</c:v>
                </c:pt>
                <c:pt idx="14523">
                  <c:v>1.4522754162896701</c:v>
                </c:pt>
                <c:pt idx="14524">
                  <c:v>1.4523754145969301</c:v>
                </c:pt>
                <c:pt idx="14525">
                  <c:v>1.4524754129041899</c:v>
                </c:pt>
                <c:pt idx="14526">
                  <c:v>1.45257541121144</c:v>
                </c:pt>
                <c:pt idx="14527">
                  <c:v>1.4526754095187</c:v>
                </c:pt>
                <c:pt idx="14528">
                  <c:v>1.45277540782596</c:v>
                </c:pt>
                <c:pt idx="14529">
                  <c:v>1.4528754061332101</c:v>
                </c:pt>
                <c:pt idx="14530">
                  <c:v>1.4529754044404699</c:v>
                </c:pt>
                <c:pt idx="14531">
                  <c:v>1.4530754027477299</c:v>
                </c:pt>
                <c:pt idx="14532">
                  <c:v>1.45317540105498</c:v>
                </c:pt>
                <c:pt idx="14533">
                  <c:v>1.45327539936224</c:v>
                </c:pt>
                <c:pt idx="14534">
                  <c:v>1.4533753976695001</c:v>
                </c:pt>
                <c:pt idx="14535">
                  <c:v>1.4534753959767499</c:v>
                </c:pt>
                <c:pt idx="14536">
                  <c:v>1.4535753942840099</c:v>
                </c:pt>
                <c:pt idx="14537">
                  <c:v>1.45367539259127</c:v>
                </c:pt>
                <c:pt idx="14538">
                  <c:v>1.45377539089852</c:v>
                </c:pt>
                <c:pt idx="14539">
                  <c:v>1.4538753892057801</c:v>
                </c:pt>
                <c:pt idx="14540">
                  <c:v>1.4539753875130399</c:v>
                </c:pt>
                <c:pt idx="14541">
                  <c:v>1.4540753858202999</c:v>
                </c:pt>
                <c:pt idx="14542">
                  <c:v>1.45417538412755</c:v>
                </c:pt>
                <c:pt idx="14543">
                  <c:v>1.45427538243481</c:v>
                </c:pt>
                <c:pt idx="14544">
                  <c:v>1.4543753807420701</c:v>
                </c:pt>
                <c:pt idx="14545">
                  <c:v>1.4544753790493199</c:v>
                </c:pt>
                <c:pt idx="14546">
                  <c:v>1.4545753773565799</c:v>
                </c:pt>
                <c:pt idx="14547">
                  <c:v>1.45467537566384</c:v>
                </c:pt>
                <c:pt idx="14548">
                  <c:v>1.45477537397109</c:v>
                </c:pt>
                <c:pt idx="14549">
                  <c:v>1.4548753722783501</c:v>
                </c:pt>
                <c:pt idx="14550">
                  <c:v>1.4549753705856101</c:v>
                </c:pt>
                <c:pt idx="14551">
                  <c:v>1.4550753688928599</c:v>
                </c:pt>
                <c:pt idx="14552">
                  <c:v>1.45517536720012</c:v>
                </c:pt>
                <c:pt idx="14553">
                  <c:v>1.45527536550738</c:v>
                </c:pt>
                <c:pt idx="14554">
                  <c:v>1.4553753638146301</c:v>
                </c:pt>
                <c:pt idx="14555">
                  <c:v>1.4554753621218901</c:v>
                </c:pt>
                <c:pt idx="14556">
                  <c:v>1.4555753604291499</c:v>
                </c:pt>
                <c:pt idx="14557">
                  <c:v>1.4556753587364</c:v>
                </c:pt>
                <c:pt idx="14558">
                  <c:v>1.45577535704366</c:v>
                </c:pt>
                <c:pt idx="14559">
                  <c:v>1.4558753553509201</c:v>
                </c:pt>
                <c:pt idx="14560">
                  <c:v>1.4559753536581701</c:v>
                </c:pt>
                <c:pt idx="14561">
                  <c:v>1.4560753519654299</c:v>
                </c:pt>
                <c:pt idx="14562">
                  <c:v>1.45617535027269</c:v>
                </c:pt>
                <c:pt idx="14563">
                  <c:v>1.45627534857994</c:v>
                </c:pt>
                <c:pt idx="14564">
                  <c:v>1.4563753468872001</c:v>
                </c:pt>
                <c:pt idx="14565">
                  <c:v>1.4564753451944601</c:v>
                </c:pt>
                <c:pt idx="14566">
                  <c:v>1.4565753435017099</c:v>
                </c:pt>
                <c:pt idx="14567">
                  <c:v>1.45667534180897</c:v>
                </c:pt>
                <c:pt idx="14568">
                  <c:v>1.45677534011623</c:v>
                </c:pt>
                <c:pt idx="14569">
                  <c:v>1.45687533842348</c:v>
                </c:pt>
                <c:pt idx="14570">
                  <c:v>1.4569753367307401</c:v>
                </c:pt>
                <c:pt idx="14571">
                  <c:v>1.4570753350379999</c:v>
                </c:pt>
                <c:pt idx="14572">
                  <c:v>1.45717533334525</c:v>
                </c:pt>
                <c:pt idx="14573">
                  <c:v>1.45727533165251</c:v>
                </c:pt>
                <c:pt idx="14574">
                  <c:v>1.45737532995977</c:v>
                </c:pt>
                <c:pt idx="14575">
                  <c:v>1.4574753282670201</c:v>
                </c:pt>
                <c:pt idx="14576">
                  <c:v>1.4575753265742799</c:v>
                </c:pt>
                <c:pt idx="14577">
                  <c:v>1.4576753248815399</c:v>
                </c:pt>
                <c:pt idx="14578">
                  <c:v>1.45777532318879</c:v>
                </c:pt>
                <c:pt idx="14579">
                  <c:v>1.45787532149605</c:v>
                </c:pt>
                <c:pt idx="14580">
                  <c:v>1.4579753198033101</c:v>
                </c:pt>
                <c:pt idx="14581">
                  <c:v>1.4580753181105599</c:v>
                </c:pt>
                <c:pt idx="14582">
                  <c:v>1.4581753164178199</c:v>
                </c:pt>
                <c:pt idx="14583">
                  <c:v>1.45827531472508</c:v>
                </c:pt>
                <c:pt idx="14584">
                  <c:v>1.45837531303233</c:v>
                </c:pt>
                <c:pt idx="14585">
                  <c:v>1.4584753113395901</c:v>
                </c:pt>
                <c:pt idx="14586">
                  <c:v>1.4585753096468499</c:v>
                </c:pt>
                <c:pt idx="14587">
                  <c:v>1.4586753079541099</c:v>
                </c:pt>
                <c:pt idx="14588">
                  <c:v>1.45877530626136</c:v>
                </c:pt>
                <c:pt idx="14589">
                  <c:v>1.45887530456862</c:v>
                </c:pt>
                <c:pt idx="14590">
                  <c:v>1.4589753028758801</c:v>
                </c:pt>
                <c:pt idx="14591">
                  <c:v>1.4590753011831299</c:v>
                </c:pt>
                <c:pt idx="14592">
                  <c:v>1.4591752994903899</c:v>
                </c:pt>
                <c:pt idx="14593">
                  <c:v>1.45927529779765</c:v>
                </c:pt>
                <c:pt idx="14594">
                  <c:v>1.4593752961049</c:v>
                </c:pt>
                <c:pt idx="14595">
                  <c:v>1.4594752944121601</c:v>
                </c:pt>
                <c:pt idx="14596">
                  <c:v>1.4595752927194201</c:v>
                </c:pt>
                <c:pt idx="14597">
                  <c:v>1.4596752910266699</c:v>
                </c:pt>
                <c:pt idx="14598">
                  <c:v>1.45977528933393</c:v>
                </c:pt>
                <c:pt idx="14599">
                  <c:v>1.45987528764119</c:v>
                </c:pt>
                <c:pt idx="14600">
                  <c:v>1.4599752859484401</c:v>
                </c:pt>
                <c:pt idx="14601">
                  <c:v>1.4600752842557001</c:v>
                </c:pt>
                <c:pt idx="14602">
                  <c:v>1.4601752825629599</c:v>
                </c:pt>
                <c:pt idx="14603">
                  <c:v>1.46027528087021</c:v>
                </c:pt>
                <c:pt idx="14604">
                  <c:v>1.46037527917747</c:v>
                </c:pt>
                <c:pt idx="14605">
                  <c:v>1.4604752774847301</c:v>
                </c:pt>
                <c:pt idx="14606">
                  <c:v>1.4605752757919801</c:v>
                </c:pt>
                <c:pt idx="14607">
                  <c:v>1.4606752740992399</c:v>
                </c:pt>
                <c:pt idx="14608">
                  <c:v>1.4607752724065</c:v>
                </c:pt>
                <c:pt idx="14609">
                  <c:v>1.46087527071375</c:v>
                </c:pt>
                <c:pt idx="14610">
                  <c:v>1.46097526902101</c:v>
                </c:pt>
                <c:pt idx="14611">
                  <c:v>1.4610752673282701</c:v>
                </c:pt>
                <c:pt idx="14612">
                  <c:v>1.4611752656355199</c:v>
                </c:pt>
                <c:pt idx="14613">
                  <c:v>1.46127526394278</c:v>
                </c:pt>
                <c:pt idx="14614">
                  <c:v>1.46137526225004</c:v>
                </c:pt>
                <c:pt idx="14615">
                  <c:v>1.46147526055729</c:v>
                </c:pt>
                <c:pt idx="14616">
                  <c:v>1.4615752588645501</c:v>
                </c:pt>
                <c:pt idx="14617">
                  <c:v>1.4616752571718099</c:v>
                </c:pt>
                <c:pt idx="14618">
                  <c:v>1.46177525547906</c:v>
                </c:pt>
                <c:pt idx="14619">
                  <c:v>1.46187525378632</c:v>
                </c:pt>
                <c:pt idx="14620">
                  <c:v>1.46197525209358</c:v>
                </c:pt>
                <c:pt idx="14621">
                  <c:v>1.4620752504008301</c:v>
                </c:pt>
                <c:pt idx="14622">
                  <c:v>1.4621752487080899</c:v>
                </c:pt>
                <c:pt idx="14623">
                  <c:v>1.4622752470153499</c:v>
                </c:pt>
                <c:pt idx="14624">
                  <c:v>1.4623752453226</c:v>
                </c:pt>
                <c:pt idx="14625">
                  <c:v>1.46247524362986</c:v>
                </c:pt>
                <c:pt idx="14626">
                  <c:v>1.4625752419371201</c:v>
                </c:pt>
                <c:pt idx="14627">
                  <c:v>1.4626752402443799</c:v>
                </c:pt>
                <c:pt idx="14628">
                  <c:v>1.4627752385516299</c:v>
                </c:pt>
                <c:pt idx="14629">
                  <c:v>1.46287523685889</c:v>
                </c:pt>
                <c:pt idx="14630">
                  <c:v>1.46297523516615</c:v>
                </c:pt>
                <c:pt idx="14631">
                  <c:v>1.4630752334734001</c:v>
                </c:pt>
                <c:pt idx="14632">
                  <c:v>1.4631752317806599</c:v>
                </c:pt>
                <c:pt idx="14633">
                  <c:v>1.4632752300879199</c:v>
                </c:pt>
                <c:pt idx="14634">
                  <c:v>1.46337522839517</c:v>
                </c:pt>
                <c:pt idx="14635">
                  <c:v>1.46347522670243</c:v>
                </c:pt>
                <c:pt idx="14636">
                  <c:v>1.4635752250096901</c:v>
                </c:pt>
                <c:pt idx="14637">
                  <c:v>1.4636752233169401</c:v>
                </c:pt>
                <c:pt idx="14638">
                  <c:v>1.4637752216241999</c:v>
                </c:pt>
                <c:pt idx="14639">
                  <c:v>1.46387521993146</c:v>
                </c:pt>
                <c:pt idx="14640">
                  <c:v>1.46397521823871</c:v>
                </c:pt>
                <c:pt idx="14641">
                  <c:v>1.4640752165459701</c:v>
                </c:pt>
                <c:pt idx="14642">
                  <c:v>1.4641752148532301</c:v>
                </c:pt>
                <c:pt idx="14643">
                  <c:v>1.4642752131604799</c:v>
                </c:pt>
                <c:pt idx="14644">
                  <c:v>1.46437521146774</c:v>
                </c:pt>
                <c:pt idx="14645">
                  <c:v>1.464475209775</c:v>
                </c:pt>
                <c:pt idx="14646">
                  <c:v>1.4645752080822501</c:v>
                </c:pt>
                <c:pt idx="14647">
                  <c:v>1.4646752063895101</c:v>
                </c:pt>
                <c:pt idx="14648">
                  <c:v>1.4647752046967699</c:v>
                </c:pt>
                <c:pt idx="14649">
                  <c:v>1.46487520300402</c:v>
                </c:pt>
                <c:pt idx="14650">
                  <c:v>1.46497520131128</c:v>
                </c:pt>
                <c:pt idx="14651">
                  <c:v>1.46507519961854</c:v>
                </c:pt>
                <c:pt idx="14652">
                  <c:v>1.4651751979257901</c:v>
                </c:pt>
                <c:pt idx="14653">
                  <c:v>1.4652751962330499</c:v>
                </c:pt>
                <c:pt idx="14654">
                  <c:v>1.46537519454031</c:v>
                </c:pt>
                <c:pt idx="14655">
                  <c:v>1.46547519284756</c:v>
                </c:pt>
                <c:pt idx="14656">
                  <c:v>1.46557519115482</c:v>
                </c:pt>
                <c:pt idx="14657">
                  <c:v>1.4656751894620801</c:v>
                </c:pt>
                <c:pt idx="14658">
                  <c:v>1.4657751877693299</c:v>
                </c:pt>
                <c:pt idx="14659">
                  <c:v>1.46587518607659</c:v>
                </c:pt>
                <c:pt idx="14660">
                  <c:v>1.46597518438385</c:v>
                </c:pt>
                <c:pt idx="14661">
                  <c:v>1.4660751826911</c:v>
                </c:pt>
                <c:pt idx="14662">
                  <c:v>1.4661751809983601</c:v>
                </c:pt>
                <c:pt idx="14663">
                  <c:v>1.4662751793056199</c:v>
                </c:pt>
                <c:pt idx="14664">
                  <c:v>1.46637517761287</c:v>
                </c:pt>
                <c:pt idx="14665">
                  <c:v>1.46647517592013</c:v>
                </c:pt>
                <c:pt idx="14666">
                  <c:v>1.46657517422739</c:v>
                </c:pt>
                <c:pt idx="14667">
                  <c:v>1.4666751725346401</c:v>
                </c:pt>
                <c:pt idx="14668">
                  <c:v>1.4667751708418999</c:v>
                </c:pt>
                <c:pt idx="14669">
                  <c:v>1.4668751691491599</c:v>
                </c:pt>
                <c:pt idx="14670">
                  <c:v>1.46697516745641</c:v>
                </c:pt>
                <c:pt idx="14671">
                  <c:v>1.46707516576367</c:v>
                </c:pt>
                <c:pt idx="14672">
                  <c:v>1.4671751640709301</c:v>
                </c:pt>
                <c:pt idx="14673">
                  <c:v>1.4672751623781899</c:v>
                </c:pt>
                <c:pt idx="14674">
                  <c:v>1.4673751606854399</c:v>
                </c:pt>
                <c:pt idx="14675">
                  <c:v>1.4674751589927</c:v>
                </c:pt>
                <c:pt idx="14676">
                  <c:v>1.46757515729996</c:v>
                </c:pt>
                <c:pt idx="14677">
                  <c:v>1.4676751556072101</c:v>
                </c:pt>
                <c:pt idx="14678">
                  <c:v>1.4677751539144701</c:v>
                </c:pt>
                <c:pt idx="14679">
                  <c:v>1.4678751522217299</c:v>
                </c:pt>
                <c:pt idx="14680">
                  <c:v>1.46797515052898</c:v>
                </c:pt>
                <c:pt idx="14681">
                  <c:v>1.46807514883624</c:v>
                </c:pt>
                <c:pt idx="14682">
                  <c:v>1.4681751471435001</c:v>
                </c:pt>
                <c:pt idx="14683">
                  <c:v>1.4682751454507501</c:v>
                </c:pt>
                <c:pt idx="14684">
                  <c:v>1.4683751437580099</c:v>
                </c:pt>
                <c:pt idx="14685">
                  <c:v>1.46847514206527</c:v>
                </c:pt>
                <c:pt idx="14686">
                  <c:v>1.46857514037252</c:v>
                </c:pt>
                <c:pt idx="14687">
                  <c:v>1.4686751386797801</c:v>
                </c:pt>
                <c:pt idx="14688">
                  <c:v>1.4687751369870401</c:v>
                </c:pt>
                <c:pt idx="14689">
                  <c:v>1.4688751352942899</c:v>
                </c:pt>
                <c:pt idx="14690">
                  <c:v>1.46897513360155</c:v>
                </c:pt>
                <c:pt idx="14691">
                  <c:v>1.46907513190881</c:v>
                </c:pt>
                <c:pt idx="14692">
                  <c:v>1.4691751302160601</c:v>
                </c:pt>
                <c:pt idx="14693">
                  <c:v>1.4692751285233201</c:v>
                </c:pt>
                <c:pt idx="14694">
                  <c:v>1.4693751268305799</c:v>
                </c:pt>
                <c:pt idx="14695">
                  <c:v>1.46947512513783</c:v>
                </c:pt>
                <c:pt idx="14696">
                  <c:v>1.46957512344509</c:v>
                </c:pt>
                <c:pt idx="14697">
                  <c:v>1.46967512175235</c:v>
                </c:pt>
                <c:pt idx="14698">
                  <c:v>1.4697751200596001</c:v>
                </c:pt>
                <c:pt idx="14699">
                  <c:v>1.4698751183668599</c:v>
                </c:pt>
                <c:pt idx="14700">
                  <c:v>1.46997511667412</c:v>
                </c:pt>
                <c:pt idx="14701">
                  <c:v>1.47007511498137</c:v>
                </c:pt>
                <c:pt idx="14702">
                  <c:v>1.47017511328863</c:v>
                </c:pt>
                <c:pt idx="14703">
                  <c:v>1.4702751115958901</c:v>
                </c:pt>
                <c:pt idx="14704">
                  <c:v>1.4703751099031399</c:v>
                </c:pt>
                <c:pt idx="14705">
                  <c:v>1.4704751082104</c:v>
                </c:pt>
                <c:pt idx="14706">
                  <c:v>1.47057510651766</c:v>
                </c:pt>
                <c:pt idx="14707">
                  <c:v>1.47067510482491</c:v>
                </c:pt>
                <c:pt idx="14708">
                  <c:v>1.4707751031321701</c:v>
                </c:pt>
                <c:pt idx="14709">
                  <c:v>1.4708751014394299</c:v>
                </c:pt>
                <c:pt idx="14710">
                  <c:v>1.4709750997466799</c:v>
                </c:pt>
                <c:pt idx="14711">
                  <c:v>1.47107509805394</c:v>
                </c:pt>
                <c:pt idx="14712">
                  <c:v>1.4711750963612</c:v>
                </c:pt>
                <c:pt idx="14713">
                  <c:v>1.4712750946684501</c:v>
                </c:pt>
                <c:pt idx="14714">
                  <c:v>1.4713750929757099</c:v>
                </c:pt>
                <c:pt idx="14715">
                  <c:v>1.4714750912829699</c:v>
                </c:pt>
                <c:pt idx="14716">
                  <c:v>1.47157508959023</c:v>
                </c:pt>
                <c:pt idx="14717">
                  <c:v>1.47167508789748</c:v>
                </c:pt>
                <c:pt idx="14718">
                  <c:v>1.4717750862047401</c:v>
                </c:pt>
                <c:pt idx="14719">
                  <c:v>1.4718750845120001</c:v>
                </c:pt>
                <c:pt idx="14720">
                  <c:v>1.4719750828192499</c:v>
                </c:pt>
                <c:pt idx="14721">
                  <c:v>1.47207508112651</c:v>
                </c:pt>
                <c:pt idx="14722">
                  <c:v>1.47217507943377</c:v>
                </c:pt>
                <c:pt idx="14723">
                  <c:v>1.4722750777410201</c:v>
                </c:pt>
                <c:pt idx="14724">
                  <c:v>1.4723750760482801</c:v>
                </c:pt>
                <c:pt idx="14725">
                  <c:v>1.4724750743555399</c:v>
                </c:pt>
                <c:pt idx="14726">
                  <c:v>1.47257507266279</c:v>
                </c:pt>
                <c:pt idx="14727">
                  <c:v>1.47267507097005</c:v>
                </c:pt>
                <c:pt idx="14728">
                  <c:v>1.4727750692773101</c:v>
                </c:pt>
                <c:pt idx="14729">
                  <c:v>1.4728750675845601</c:v>
                </c:pt>
                <c:pt idx="14730">
                  <c:v>1.4729750658918199</c:v>
                </c:pt>
                <c:pt idx="14731">
                  <c:v>1.47307506419908</c:v>
                </c:pt>
                <c:pt idx="14732">
                  <c:v>1.47317506250633</c:v>
                </c:pt>
                <c:pt idx="14733">
                  <c:v>1.4732750608135901</c:v>
                </c:pt>
                <c:pt idx="14734">
                  <c:v>1.4733750591208501</c:v>
                </c:pt>
                <c:pt idx="14735">
                  <c:v>1.4734750574280999</c:v>
                </c:pt>
                <c:pt idx="14736">
                  <c:v>1.47357505573536</c:v>
                </c:pt>
                <c:pt idx="14737">
                  <c:v>1.47367505404262</c:v>
                </c:pt>
                <c:pt idx="14738">
                  <c:v>1.4737750523498701</c:v>
                </c:pt>
                <c:pt idx="14739">
                  <c:v>1.4738750506571301</c:v>
                </c:pt>
                <c:pt idx="14740">
                  <c:v>1.4739750489643899</c:v>
                </c:pt>
                <c:pt idx="14741">
                  <c:v>1.47407504727164</c:v>
                </c:pt>
                <c:pt idx="14742">
                  <c:v>1.4741750455789</c:v>
                </c:pt>
                <c:pt idx="14743">
                  <c:v>1.47427504388616</c:v>
                </c:pt>
                <c:pt idx="14744">
                  <c:v>1.4743750421934101</c:v>
                </c:pt>
                <c:pt idx="14745">
                  <c:v>1.4744750405006699</c:v>
                </c:pt>
                <c:pt idx="14746">
                  <c:v>1.4745750388079299</c:v>
                </c:pt>
                <c:pt idx="14747">
                  <c:v>1.47467503711518</c:v>
                </c:pt>
                <c:pt idx="14748">
                  <c:v>1.47477503542244</c:v>
                </c:pt>
                <c:pt idx="14749">
                  <c:v>1.4748750337297001</c:v>
                </c:pt>
                <c:pt idx="14750">
                  <c:v>1.4749750320369499</c:v>
                </c:pt>
                <c:pt idx="14751">
                  <c:v>1.4750750303442099</c:v>
                </c:pt>
                <c:pt idx="14752">
                  <c:v>1.47517502865147</c:v>
                </c:pt>
                <c:pt idx="14753">
                  <c:v>1.47527502695872</c:v>
                </c:pt>
                <c:pt idx="14754">
                  <c:v>1.4753750252659801</c:v>
                </c:pt>
                <c:pt idx="14755">
                  <c:v>1.4754750235732399</c:v>
                </c:pt>
                <c:pt idx="14756">
                  <c:v>1.4755750218804899</c:v>
                </c:pt>
                <c:pt idx="14757">
                  <c:v>1.47567502018775</c:v>
                </c:pt>
                <c:pt idx="14758">
                  <c:v>1.47577501849501</c:v>
                </c:pt>
                <c:pt idx="14759">
                  <c:v>1.4758750168022601</c:v>
                </c:pt>
                <c:pt idx="14760">
                  <c:v>1.4759750151095199</c:v>
                </c:pt>
                <c:pt idx="14761">
                  <c:v>1.4760750134167799</c:v>
                </c:pt>
                <c:pt idx="14762">
                  <c:v>1.47617501172404</c:v>
                </c:pt>
                <c:pt idx="14763">
                  <c:v>1.47627501003129</c:v>
                </c:pt>
                <c:pt idx="14764">
                  <c:v>1.4763750083385501</c:v>
                </c:pt>
                <c:pt idx="14765">
                  <c:v>1.4764750066458101</c:v>
                </c:pt>
                <c:pt idx="14766">
                  <c:v>1.4765750049530599</c:v>
                </c:pt>
                <c:pt idx="14767">
                  <c:v>1.47667500326032</c:v>
                </c:pt>
                <c:pt idx="14768">
                  <c:v>1.47677500156758</c:v>
                </c:pt>
                <c:pt idx="14769">
                  <c:v>1.4768749998748301</c:v>
                </c:pt>
                <c:pt idx="14770">
                  <c:v>1.4769749981820901</c:v>
                </c:pt>
                <c:pt idx="14771">
                  <c:v>1.4770749964893499</c:v>
                </c:pt>
                <c:pt idx="14772">
                  <c:v>1.4771749947966</c:v>
                </c:pt>
                <c:pt idx="14773">
                  <c:v>1.47727499310386</c:v>
                </c:pt>
                <c:pt idx="14774">
                  <c:v>1.4773749914111201</c:v>
                </c:pt>
                <c:pt idx="14775">
                  <c:v>1.4774749897183701</c:v>
                </c:pt>
                <c:pt idx="14776">
                  <c:v>1.4775749880256299</c:v>
                </c:pt>
                <c:pt idx="14777">
                  <c:v>1.47767498633289</c:v>
                </c:pt>
                <c:pt idx="14778">
                  <c:v>1.47777498464014</c:v>
                </c:pt>
                <c:pt idx="14779">
                  <c:v>1.4778749829474001</c:v>
                </c:pt>
                <c:pt idx="14780">
                  <c:v>1.4779749812546601</c:v>
                </c:pt>
                <c:pt idx="14781">
                  <c:v>1.4780749795619099</c:v>
                </c:pt>
                <c:pt idx="14782">
                  <c:v>1.47817497786917</c:v>
                </c:pt>
                <c:pt idx="14783">
                  <c:v>1.47827497617643</c:v>
                </c:pt>
                <c:pt idx="14784">
                  <c:v>1.47837497448368</c:v>
                </c:pt>
                <c:pt idx="14785">
                  <c:v>1.4784749727909401</c:v>
                </c:pt>
                <c:pt idx="14786">
                  <c:v>1.4785749710981999</c:v>
                </c:pt>
                <c:pt idx="14787">
                  <c:v>1.47867496940545</c:v>
                </c:pt>
                <c:pt idx="14788">
                  <c:v>1.47877496771271</c:v>
                </c:pt>
                <c:pt idx="14789">
                  <c:v>1.47887496601997</c:v>
                </c:pt>
                <c:pt idx="14790">
                  <c:v>1.4789749643272201</c:v>
                </c:pt>
                <c:pt idx="14791">
                  <c:v>1.4790749626344799</c:v>
                </c:pt>
                <c:pt idx="14792">
                  <c:v>1.4791749609417399</c:v>
                </c:pt>
                <c:pt idx="14793">
                  <c:v>1.47927495924899</c:v>
                </c:pt>
                <c:pt idx="14794">
                  <c:v>1.47937495755625</c:v>
                </c:pt>
                <c:pt idx="14795">
                  <c:v>1.4794749558635101</c:v>
                </c:pt>
                <c:pt idx="14796">
                  <c:v>1.4795749541707599</c:v>
                </c:pt>
                <c:pt idx="14797">
                  <c:v>1.4796749524780199</c:v>
                </c:pt>
                <c:pt idx="14798">
                  <c:v>1.47977495078528</c:v>
                </c:pt>
                <c:pt idx="14799">
                  <c:v>1.47987494909253</c:v>
                </c:pt>
                <c:pt idx="14800">
                  <c:v>1.4799749473997901</c:v>
                </c:pt>
                <c:pt idx="14801">
                  <c:v>1.4800749457070499</c:v>
                </c:pt>
                <c:pt idx="14802">
                  <c:v>1.4801749440142999</c:v>
                </c:pt>
                <c:pt idx="14803">
                  <c:v>1.48027494232156</c:v>
                </c:pt>
                <c:pt idx="14804">
                  <c:v>1.48037494062882</c:v>
                </c:pt>
                <c:pt idx="14805">
                  <c:v>1.4804749389360801</c:v>
                </c:pt>
                <c:pt idx="14806">
                  <c:v>1.4805749372433299</c:v>
                </c:pt>
                <c:pt idx="14807">
                  <c:v>1.4806749355505899</c:v>
                </c:pt>
                <c:pt idx="14808">
                  <c:v>1.48077493385785</c:v>
                </c:pt>
                <c:pt idx="14809">
                  <c:v>1.4808749321651</c:v>
                </c:pt>
                <c:pt idx="14810">
                  <c:v>1.4809749304723601</c:v>
                </c:pt>
                <c:pt idx="14811">
                  <c:v>1.4810749287796201</c:v>
                </c:pt>
                <c:pt idx="14812">
                  <c:v>1.4811749270868699</c:v>
                </c:pt>
                <c:pt idx="14813">
                  <c:v>1.48127492539413</c:v>
                </c:pt>
                <c:pt idx="14814">
                  <c:v>1.48137492370139</c:v>
                </c:pt>
                <c:pt idx="14815">
                  <c:v>1.4814749220086401</c:v>
                </c:pt>
                <c:pt idx="14816">
                  <c:v>1.4815749203159001</c:v>
                </c:pt>
                <c:pt idx="14817">
                  <c:v>1.4816749186231599</c:v>
                </c:pt>
                <c:pt idx="14818">
                  <c:v>1.48177491693041</c:v>
                </c:pt>
                <c:pt idx="14819">
                  <c:v>1.48187491523767</c:v>
                </c:pt>
                <c:pt idx="14820">
                  <c:v>1.4819749135449301</c:v>
                </c:pt>
                <c:pt idx="14821">
                  <c:v>1.4820749118521801</c:v>
                </c:pt>
                <c:pt idx="14822">
                  <c:v>1.4821749101594399</c:v>
                </c:pt>
                <c:pt idx="14823">
                  <c:v>1.4822749084667</c:v>
                </c:pt>
                <c:pt idx="14824">
                  <c:v>1.48237490677395</c:v>
                </c:pt>
                <c:pt idx="14825">
                  <c:v>1.48247490508121</c:v>
                </c:pt>
                <c:pt idx="14826">
                  <c:v>1.4825749033884701</c:v>
                </c:pt>
                <c:pt idx="14827">
                  <c:v>1.4826749016957199</c:v>
                </c:pt>
                <c:pt idx="14828">
                  <c:v>1.48277490000298</c:v>
                </c:pt>
                <c:pt idx="14829">
                  <c:v>1.48287489831024</c:v>
                </c:pt>
                <c:pt idx="14830">
                  <c:v>1.48297489661749</c:v>
                </c:pt>
                <c:pt idx="14831">
                  <c:v>1.4830748949247501</c:v>
                </c:pt>
                <c:pt idx="14832">
                  <c:v>1.4831748932320099</c:v>
                </c:pt>
                <c:pt idx="14833">
                  <c:v>1.48327489153926</c:v>
                </c:pt>
                <c:pt idx="14834">
                  <c:v>1.48337488984652</c:v>
                </c:pt>
                <c:pt idx="14835">
                  <c:v>1.48347488815378</c:v>
                </c:pt>
                <c:pt idx="14836">
                  <c:v>1.4835748864610301</c:v>
                </c:pt>
                <c:pt idx="14837">
                  <c:v>1.4836748847682899</c:v>
                </c:pt>
                <c:pt idx="14838">
                  <c:v>1.4837748830755499</c:v>
                </c:pt>
                <c:pt idx="14839">
                  <c:v>1.4838748813828</c:v>
                </c:pt>
                <c:pt idx="14840">
                  <c:v>1.48397487969006</c:v>
                </c:pt>
                <c:pt idx="14841">
                  <c:v>1.4840748779973201</c:v>
                </c:pt>
                <c:pt idx="14842">
                  <c:v>1.4841748763045699</c:v>
                </c:pt>
                <c:pt idx="14843">
                  <c:v>1.4842748746118299</c:v>
                </c:pt>
                <c:pt idx="14844">
                  <c:v>1.48437487291909</c:v>
                </c:pt>
                <c:pt idx="14845">
                  <c:v>1.48447487122634</c:v>
                </c:pt>
                <c:pt idx="14846">
                  <c:v>1.4845748695336001</c:v>
                </c:pt>
                <c:pt idx="14847">
                  <c:v>1.4846748678408599</c:v>
                </c:pt>
                <c:pt idx="14848">
                  <c:v>1.4847748661481199</c:v>
                </c:pt>
                <c:pt idx="14849">
                  <c:v>1.48487486445537</c:v>
                </c:pt>
                <c:pt idx="14850">
                  <c:v>1.48497486276263</c:v>
                </c:pt>
                <c:pt idx="14851">
                  <c:v>1.4850748610698901</c:v>
                </c:pt>
                <c:pt idx="14852">
                  <c:v>1.4851748593771401</c:v>
                </c:pt>
                <c:pt idx="14853">
                  <c:v>1.4852748576843999</c:v>
                </c:pt>
                <c:pt idx="14854">
                  <c:v>1.48537485599166</c:v>
                </c:pt>
                <c:pt idx="14855">
                  <c:v>1.48547485429891</c:v>
                </c:pt>
                <c:pt idx="14856">
                  <c:v>1.4855748526061701</c:v>
                </c:pt>
                <c:pt idx="14857">
                  <c:v>1.4856748509134301</c:v>
                </c:pt>
                <c:pt idx="14858">
                  <c:v>1.4857748492206799</c:v>
                </c:pt>
                <c:pt idx="14859">
                  <c:v>1.48587484752794</c:v>
                </c:pt>
                <c:pt idx="14860">
                  <c:v>1.4859748458352</c:v>
                </c:pt>
                <c:pt idx="14861">
                  <c:v>1.4860748441424501</c:v>
                </c:pt>
                <c:pt idx="14862">
                  <c:v>1.4861748424497101</c:v>
                </c:pt>
                <c:pt idx="14863">
                  <c:v>1.4862748407569699</c:v>
                </c:pt>
                <c:pt idx="14864">
                  <c:v>1.48637483906422</c:v>
                </c:pt>
                <c:pt idx="14865">
                  <c:v>1.48647483737148</c:v>
                </c:pt>
                <c:pt idx="14866">
                  <c:v>1.48657483567874</c:v>
                </c:pt>
                <c:pt idx="14867">
                  <c:v>1.4866748339859901</c:v>
                </c:pt>
                <c:pt idx="14868">
                  <c:v>1.4867748322932499</c:v>
                </c:pt>
                <c:pt idx="14869">
                  <c:v>1.48687483060051</c:v>
                </c:pt>
                <c:pt idx="14870">
                  <c:v>1.48697482890776</c:v>
                </c:pt>
                <c:pt idx="14871">
                  <c:v>1.48707482721502</c:v>
                </c:pt>
                <c:pt idx="14872">
                  <c:v>1.4871748255222801</c:v>
                </c:pt>
                <c:pt idx="14873">
                  <c:v>1.4872748238295299</c:v>
                </c:pt>
                <c:pt idx="14874">
                  <c:v>1.48737482213679</c:v>
                </c:pt>
                <c:pt idx="14875">
                  <c:v>1.48747482044405</c:v>
                </c:pt>
                <c:pt idx="14876">
                  <c:v>1.4875748187513</c:v>
                </c:pt>
                <c:pt idx="14877">
                  <c:v>1.4876748170585601</c:v>
                </c:pt>
                <c:pt idx="14878">
                  <c:v>1.4877748153658199</c:v>
                </c:pt>
                <c:pt idx="14879">
                  <c:v>1.48787481367307</c:v>
                </c:pt>
                <c:pt idx="14880">
                  <c:v>1.48797481198033</c:v>
                </c:pt>
                <c:pt idx="14881">
                  <c:v>1.48807481028759</c:v>
                </c:pt>
                <c:pt idx="14882">
                  <c:v>1.4881748085948401</c:v>
                </c:pt>
                <c:pt idx="14883">
                  <c:v>1.4882748069020999</c:v>
                </c:pt>
                <c:pt idx="14884">
                  <c:v>1.4883748052093599</c:v>
                </c:pt>
                <c:pt idx="14885">
                  <c:v>1.48847480351661</c:v>
                </c:pt>
                <c:pt idx="14886">
                  <c:v>1.48857480182387</c:v>
                </c:pt>
                <c:pt idx="14887">
                  <c:v>1.4886748001311301</c:v>
                </c:pt>
                <c:pt idx="14888">
                  <c:v>1.4887747984383799</c:v>
                </c:pt>
                <c:pt idx="14889">
                  <c:v>1.4888747967456399</c:v>
                </c:pt>
                <c:pt idx="14890">
                  <c:v>1.4889747950529</c:v>
                </c:pt>
                <c:pt idx="14891">
                  <c:v>1.48907479336015</c:v>
                </c:pt>
                <c:pt idx="14892">
                  <c:v>1.4891747916674101</c:v>
                </c:pt>
                <c:pt idx="14893">
                  <c:v>1.4892747899746701</c:v>
                </c:pt>
                <c:pt idx="14894">
                  <c:v>1.4893747882819299</c:v>
                </c:pt>
                <c:pt idx="14895">
                  <c:v>1.48947478658918</c:v>
                </c:pt>
                <c:pt idx="14896">
                  <c:v>1.48957478489644</c:v>
                </c:pt>
                <c:pt idx="14897">
                  <c:v>1.4896747832037001</c:v>
                </c:pt>
                <c:pt idx="14898">
                  <c:v>1.4897747815109501</c:v>
                </c:pt>
                <c:pt idx="14899">
                  <c:v>1.4898747798182099</c:v>
                </c:pt>
                <c:pt idx="14900">
                  <c:v>1.48997477812547</c:v>
                </c:pt>
                <c:pt idx="14901">
                  <c:v>1.49007477643272</c:v>
                </c:pt>
                <c:pt idx="14902">
                  <c:v>1.4901747747399801</c:v>
                </c:pt>
                <c:pt idx="14903">
                  <c:v>1.4902747730472401</c:v>
                </c:pt>
                <c:pt idx="14904">
                  <c:v>1.4903747713544899</c:v>
                </c:pt>
                <c:pt idx="14905">
                  <c:v>1.49047476966175</c:v>
                </c:pt>
                <c:pt idx="14906">
                  <c:v>1.49057476796901</c:v>
                </c:pt>
                <c:pt idx="14907">
                  <c:v>1.4906747662762601</c:v>
                </c:pt>
                <c:pt idx="14908">
                  <c:v>1.4907747645835201</c:v>
                </c:pt>
                <c:pt idx="14909">
                  <c:v>1.4908747628907799</c:v>
                </c:pt>
                <c:pt idx="14910">
                  <c:v>1.49097476119803</c:v>
                </c:pt>
                <c:pt idx="14911">
                  <c:v>1.49107475950529</c:v>
                </c:pt>
                <c:pt idx="14912">
                  <c:v>1.49117475781255</c:v>
                </c:pt>
                <c:pt idx="14913">
                  <c:v>1.4912747561198001</c:v>
                </c:pt>
                <c:pt idx="14914">
                  <c:v>1.4913747544270599</c:v>
                </c:pt>
                <c:pt idx="14915">
                  <c:v>1.49147475273432</c:v>
                </c:pt>
                <c:pt idx="14916">
                  <c:v>1.49157475104157</c:v>
                </c:pt>
                <c:pt idx="14917">
                  <c:v>1.49167474934883</c:v>
                </c:pt>
                <c:pt idx="14918">
                  <c:v>1.4917747476560901</c:v>
                </c:pt>
                <c:pt idx="14919">
                  <c:v>1.4918747459633399</c:v>
                </c:pt>
                <c:pt idx="14920">
                  <c:v>1.4919747442706</c:v>
                </c:pt>
                <c:pt idx="14921">
                  <c:v>1.49207474257786</c:v>
                </c:pt>
                <c:pt idx="14922">
                  <c:v>1.49217474088511</c:v>
                </c:pt>
                <c:pt idx="14923">
                  <c:v>1.4922747391923701</c:v>
                </c:pt>
                <c:pt idx="14924">
                  <c:v>1.4923747374996299</c:v>
                </c:pt>
                <c:pt idx="14925">
                  <c:v>1.4924747358068799</c:v>
                </c:pt>
                <c:pt idx="14926">
                  <c:v>1.49257473411414</c:v>
                </c:pt>
                <c:pt idx="14927">
                  <c:v>1.4926747324214</c:v>
                </c:pt>
                <c:pt idx="14928">
                  <c:v>1.4927747307286501</c:v>
                </c:pt>
                <c:pt idx="14929">
                  <c:v>1.4928747290359099</c:v>
                </c:pt>
                <c:pt idx="14930">
                  <c:v>1.4929747273431699</c:v>
                </c:pt>
                <c:pt idx="14931">
                  <c:v>1.49307472565042</c:v>
                </c:pt>
                <c:pt idx="14932">
                  <c:v>1.49317472395768</c:v>
                </c:pt>
                <c:pt idx="14933">
                  <c:v>1.4932747222649401</c:v>
                </c:pt>
                <c:pt idx="14934">
                  <c:v>1.4933747205722001</c:v>
                </c:pt>
                <c:pt idx="14935">
                  <c:v>1.4934747188794499</c:v>
                </c:pt>
                <c:pt idx="14936">
                  <c:v>1.49357471718671</c:v>
                </c:pt>
                <c:pt idx="14937">
                  <c:v>1.49367471549397</c:v>
                </c:pt>
                <c:pt idx="14938">
                  <c:v>1.4937747138012201</c:v>
                </c:pt>
                <c:pt idx="14939">
                  <c:v>1.4938747121084801</c:v>
                </c:pt>
                <c:pt idx="14940">
                  <c:v>1.4939747104157399</c:v>
                </c:pt>
                <c:pt idx="14941">
                  <c:v>1.49407470872299</c:v>
                </c:pt>
                <c:pt idx="14942">
                  <c:v>1.49417470703025</c:v>
                </c:pt>
                <c:pt idx="14943">
                  <c:v>1.4942747053375101</c:v>
                </c:pt>
                <c:pt idx="14944">
                  <c:v>1.4943747036447601</c:v>
                </c:pt>
                <c:pt idx="14945">
                  <c:v>1.4944747019520199</c:v>
                </c:pt>
                <c:pt idx="14946">
                  <c:v>1.49457470025928</c:v>
                </c:pt>
                <c:pt idx="14947">
                  <c:v>1.49467469856653</c:v>
                </c:pt>
                <c:pt idx="14948">
                  <c:v>1.4947746968737901</c:v>
                </c:pt>
                <c:pt idx="14949">
                  <c:v>1.4948746951810501</c:v>
                </c:pt>
                <c:pt idx="14950">
                  <c:v>1.4949746934882999</c:v>
                </c:pt>
                <c:pt idx="14951">
                  <c:v>1.49507469179556</c:v>
                </c:pt>
                <c:pt idx="14952">
                  <c:v>1.49517469010282</c:v>
                </c:pt>
                <c:pt idx="14953">
                  <c:v>1.4952746884100701</c:v>
                </c:pt>
                <c:pt idx="14954">
                  <c:v>1.4953746867173301</c:v>
                </c:pt>
                <c:pt idx="14955">
                  <c:v>1.4954746850245899</c:v>
                </c:pt>
                <c:pt idx="14956">
                  <c:v>1.49557468333184</c:v>
                </c:pt>
                <c:pt idx="14957">
                  <c:v>1.4956746816391</c:v>
                </c:pt>
                <c:pt idx="14958">
                  <c:v>1.49577467994636</c:v>
                </c:pt>
                <c:pt idx="14959">
                  <c:v>1.4958746782536101</c:v>
                </c:pt>
                <c:pt idx="14960">
                  <c:v>1.4959746765608699</c:v>
                </c:pt>
                <c:pt idx="14961">
                  <c:v>1.49607467486813</c:v>
                </c:pt>
                <c:pt idx="14962">
                  <c:v>1.49617467317538</c:v>
                </c:pt>
                <c:pt idx="14963">
                  <c:v>1.49627467148264</c:v>
                </c:pt>
                <c:pt idx="14964">
                  <c:v>1.4963746697899001</c:v>
                </c:pt>
                <c:pt idx="14965">
                  <c:v>1.4964746680971499</c:v>
                </c:pt>
                <c:pt idx="14966">
                  <c:v>1.4965746664044099</c:v>
                </c:pt>
                <c:pt idx="14967">
                  <c:v>1.49667466471167</c:v>
                </c:pt>
                <c:pt idx="14968">
                  <c:v>1.49677466301892</c:v>
                </c:pt>
                <c:pt idx="14969">
                  <c:v>1.4968746613261801</c:v>
                </c:pt>
                <c:pt idx="14970">
                  <c:v>1.4969746596334399</c:v>
                </c:pt>
                <c:pt idx="14971">
                  <c:v>1.4970746579406899</c:v>
                </c:pt>
                <c:pt idx="14972">
                  <c:v>1.49717465624795</c:v>
                </c:pt>
                <c:pt idx="14973">
                  <c:v>1.49727465455521</c:v>
                </c:pt>
                <c:pt idx="14974">
                  <c:v>1.4973746528624601</c:v>
                </c:pt>
                <c:pt idx="14975">
                  <c:v>1.4974746511697199</c:v>
                </c:pt>
                <c:pt idx="14976">
                  <c:v>1.4975746494769799</c:v>
                </c:pt>
                <c:pt idx="14977">
                  <c:v>1.49767464778423</c:v>
                </c:pt>
                <c:pt idx="14978">
                  <c:v>1.49777464609149</c:v>
                </c:pt>
                <c:pt idx="14979">
                  <c:v>1.4978746443987501</c:v>
                </c:pt>
                <c:pt idx="14980">
                  <c:v>1.4979746427060101</c:v>
                </c:pt>
                <c:pt idx="14981">
                  <c:v>1.4980746410132599</c:v>
                </c:pt>
                <c:pt idx="14982">
                  <c:v>1.49817463932052</c:v>
                </c:pt>
                <c:pt idx="14983">
                  <c:v>1.49827463762778</c:v>
                </c:pt>
                <c:pt idx="14984">
                  <c:v>1.4983746359350301</c:v>
                </c:pt>
                <c:pt idx="14985">
                  <c:v>1.4984746342422901</c:v>
                </c:pt>
                <c:pt idx="14986">
                  <c:v>1.4985746325495499</c:v>
                </c:pt>
                <c:pt idx="14987">
                  <c:v>1.4986746308568</c:v>
                </c:pt>
                <c:pt idx="14988">
                  <c:v>1.49877462916406</c:v>
                </c:pt>
                <c:pt idx="14989">
                  <c:v>1.4988746274713201</c:v>
                </c:pt>
                <c:pt idx="14990">
                  <c:v>1.4989746257785701</c:v>
                </c:pt>
                <c:pt idx="14991">
                  <c:v>1.4990746240858299</c:v>
                </c:pt>
                <c:pt idx="14992">
                  <c:v>1.49917462239309</c:v>
                </c:pt>
                <c:pt idx="14993">
                  <c:v>1.49927462070034</c:v>
                </c:pt>
                <c:pt idx="14994">
                  <c:v>1.4993746190076001</c:v>
                </c:pt>
                <c:pt idx="14995">
                  <c:v>1.4994746173148601</c:v>
                </c:pt>
                <c:pt idx="14996">
                  <c:v>1.4995746156221099</c:v>
                </c:pt>
                <c:pt idx="14997">
                  <c:v>1.49967461392937</c:v>
                </c:pt>
                <c:pt idx="14998">
                  <c:v>1.49977461223663</c:v>
                </c:pt>
                <c:pt idx="14999">
                  <c:v>1.49987461054388</c:v>
                </c:pt>
                <c:pt idx="15000">
                  <c:v>1.4999746088511401</c:v>
                </c:pt>
                <c:pt idx="15001">
                  <c:v>1.5000746071583999</c:v>
                </c:pt>
                <c:pt idx="15002">
                  <c:v>1.50017460546565</c:v>
                </c:pt>
                <c:pt idx="15003">
                  <c:v>1.50027460377291</c:v>
                </c:pt>
                <c:pt idx="15004">
                  <c:v>1.50037460208017</c:v>
                </c:pt>
                <c:pt idx="15005">
                  <c:v>1.5004746003874201</c:v>
                </c:pt>
                <c:pt idx="15006">
                  <c:v>1.5005745986946799</c:v>
                </c:pt>
                <c:pt idx="15007">
                  <c:v>1.5006745970019399</c:v>
                </c:pt>
                <c:pt idx="15008">
                  <c:v>1.50077459530919</c:v>
                </c:pt>
                <c:pt idx="15009">
                  <c:v>1.50087459361645</c:v>
                </c:pt>
                <c:pt idx="15010">
                  <c:v>1.5009745919237101</c:v>
                </c:pt>
                <c:pt idx="15011">
                  <c:v>1.5010745902309599</c:v>
                </c:pt>
                <c:pt idx="15012">
                  <c:v>1.5011745885382199</c:v>
                </c:pt>
                <c:pt idx="15013">
                  <c:v>1.50127458684548</c:v>
                </c:pt>
                <c:pt idx="15014">
                  <c:v>1.50137458515273</c:v>
                </c:pt>
                <c:pt idx="15015">
                  <c:v>1.5014745834599901</c:v>
                </c:pt>
                <c:pt idx="15016">
                  <c:v>1.5015745817672499</c:v>
                </c:pt>
                <c:pt idx="15017">
                  <c:v>1.5016745800744999</c:v>
                </c:pt>
                <c:pt idx="15018">
                  <c:v>1.50177457838176</c:v>
                </c:pt>
                <c:pt idx="15019">
                  <c:v>1.50187457668902</c:v>
                </c:pt>
                <c:pt idx="15020">
                  <c:v>1.5019745749962701</c:v>
                </c:pt>
                <c:pt idx="15021">
                  <c:v>1.5020745733035299</c:v>
                </c:pt>
                <c:pt idx="15022">
                  <c:v>1.5021745716107899</c:v>
                </c:pt>
                <c:pt idx="15023">
                  <c:v>1.50227456991805</c:v>
                </c:pt>
                <c:pt idx="15024">
                  <c:v>1.5023745682253</c:v>
                </c:pt>
                <c:pt idx="15025">
                  <c:v>1.5024745665325601</c:v>
                </c:pt>
                <c:pt idx="15026">
                  <c:v>1.5025745648398201</c:v>
                </c:pt>
                <c:pt idx="15027">
                  <c:v>1.5026745631470699</c:v>
                </c:pt>
                <c:pt idx="15028">
                  <c:v>1.50277456145433</c:v>
                </c:pt>
                <c:pt idx="15029">
                  <c:v>1.50287455976159</c:v>
                </c:pt>
                <c:pt idx="15030">
                  <c:v>1.5029745580688401</c:v>
                </c:pt>
                <c:pt idx="15031">
                  <c:v>1.5030745563761001</c:v>
                </c:pt>
                <c:pt idx="15032">
                  <c:v>1.5031745546833599</c:v>
                </c:pt>
                <c:pt idx="15033">
                  <c:v>1.50327455299061</c:v>
                </c:pt>
                <c:pt idx="15034">
                  <c:v>1.50337455129787</c:v>
                </c:pt>
                <c:pt idx="15035">
                  <c:v>1.5034745496051301</c:v>
                </c:pt>
                <c:pt idx="15036">
                  <c:v>1.5035745479123801</c:v>
                </c:pt>
                <c:pt idx="15037">
                  <c:v>1.5036745462196399</c:v>
                </c:pt>
                <c:pt idx="15038">
                  <c:v>1.5037745445269</c:v>
                </c:pt>
                <c:pt idx="15039">
                  <c:v>1.50387454283415</c:v>
                </c:pt>
                <c:pt idx="15040">
                  <c:v>1.50397454114141</c:v>
                </c:pt>
                <c:pt idx="15041">
                  <c:v>1.5040745394486701</c:v>
                </c:pt>
                <c:pt idx="15042">
                  <c:v>1.5041745377559199</c:v>
                </c:pt>
                <c:pt idx="15043">
                  <c:v>1.50427453606318</c:v>
                </c:pt>
                <c:pt idx="15044">
                  <c:v>1.50437453437044</c:v>
                </c:pt>
                <c:pt idx="15045">
                  <c:v>1.50447453267769</c:v>
                </c:pt>
                <c:pt idx="15046">
                  <c:v>1.5045745309849501</c:v>
                </c:pt>
                <c:pt idx="15047">
                  <c:v>1.5046745292922099</c:v>
                </c:pt>
                <c:pt idx="15048">
                  <c:v>1.50477452759946</c:v>
                </c:pt>
                <c:pt idx="15049">
                  <c:v>1.50487452590672</c:v>
                </c:pt>
                <c:pt idx="15050">
                  <c:v>1.50497452421398</c:v>
                </c:pt>
                <c:pt idx="15051">
                  <c:v>1.5050745225212301</c:v>
                </c:pt>
                <c:pt idx="15052">
                  <c:v>1.5051745208284899</c:v>
                </c:pt>
                <c:pt idx="15053">
                  <c:v>1.5052745191357499</c:v>
                </c:pt>
                <c:pt idx="15054">
                  <c:v>1.505374517443</c:v>
                </c:pt>
                <c:pt idx="15055">
                  <c:v>1.50547451575026</c:v>
                </c:pt>
                <c:pt idx="15056">
                  <c:v>1.5055745140575201</c:v>
                </c:pt>
                <c:pt idx="15057">
                  <c:v>1.5056745123647699</c:v>
                </c:pt>
                <c:pt idx="15058">
                  <c:v>1.5057745106720299</c:v>
                </c:pt>
                <c:pt idx="15059">
                  <c:v>1.50587450897929</c:v>
                </c:pt>
                <c:pt idx="15060">
                  <c:v>1.50597450728654</c:v>
                </c:pt>
                <c:pt idx="15061">
                  <c:v>1.5060745055938001</c:v>
                </c:pt>
                <c:pt idx="15062">
                  <c:v>1.5061745039010599</c:v>
                </c:pt>
                <c:pt idx="15063">
                  <c:v>1.5062745022083099</c:v>
                </c:pt>
                <c:pt idx="15064">
                  <c:v>1.50637450051557</c:v>
                </c:pt>
                <c:pt idx="15065">
                  <c:v>1.50647449882283</c:v>
                </c:pt>
                <c:pt idx="15066">
                  <c:v>1.5065744971300801</c:v>
                </c:pt>
                <c:pt idx="15067">
                  <c:v>1.5066744954373399</c:v>
                </c:pt>
                <c:pt idx="15068">
                  <c:v>1.5067744937445999</c:v>
                </c:pt>
                <c:pt idx="15069">
                  <c:v>1.50687449205186</c:v>
                </c:pt>
                <c:pt idx="15070">
                  <c:v>1.50697449035911</c:v>
                </c:pt>
                <c:pt idx="15071">
                  <c:v>1.5070744886663701</c:v>
                </c:pt>
                <c:pt idx="15072">
                  <c:v>1.5071744869736301</c:v>
                </c:pt>
                <c:pt idx="15073">
                  <c:v>1.5072744852808799</c:v>
                </c:pt>
                <c:pt idx="15074">
                  <c:v>1.50737448358814</c:v>
                </c:pt>
                <c:pt idx="15075">
                  <c:v>1.5074744818954</c:v>
                </c:pt>
                <c:pt idx="15076">
                  <c:v>1.5075744802026501</c:v>
                </c:pt>
                <c:pt idx="15077">
                  <c:v>1.5076744785099101</c:v>
                </c:pt>
                <c:pt idx="15078">
                  <c:v>1.5077744768171699</c:v>
                </c:pt>
                <c:pt idx="15079">
                  <c:v>1.50787447512442</c:v>
                </c:pt>
                <c:pt idx="15080">
                  <c:v>1.50797447343168</c:v>
                </c:pt>
                <c:pt idx="15081">
                  <c:v>1.50807447173894</c:v>
                </c:pt>
                <c:pt idx="15082">
                  <c:v>1.5081744700461901</c:v>
                </c:pt>
                <c:pt idx="15083">
                  <c:v>1.5082744683534499</c:v>
                </c:pt>
                <c:pt idx="15084">
                  <c:v>1.50837446666071</c:v>
                </c:pt>
                <c:pt idx="15085">
                  <c:v>1.50847446496796</c:v>
                </c:pt>
                <c:pt idx="15086">
                  <c:v>1.50857446327522</c:v>
                </c:pt>
                <c:pt idx="15087">
                  <c:v>1.5086744615824801</c:v>
                </c:pt>
                <c:pt idx="15088">
                  <c:v>1.5087744598897299</c:v>
                </c:pt>
                <c:pt idx="15089">
                  <c:v>1.50887445819699</c:v>
                </c:pt>
                <c:pt idx="15090">
                  <c:v>1.50897445650425</c:v>
                </c:pt>
                <c:pt idx="15091">
                  <c:v>1.5090744548115</c:v>
                </c:pt>
                <c:pt idx="15092">
                  <c:v>1.5091744531187601</c:v>
                </c:pt>
                <c:pt idx="15093">
                  <c:v>1.5092744514260199</c:v>
                </c:pt>
                <c:pt idx="15094">
                  <c:v>1.50937444973327</c:v>
                </c:pt>
                <c:pt idx="15095">
                  <c:v>1.50947444804053</c:v>
                </c:pt>
                <c:pt idx="15096">
                  <c:v>1.50957444634779</c:v>
                </c:pt>
                <c:pt idx="15097">
                  <c:v>1.5096744446550401</c:v>
                </c:pt>
                <c:pt idx="15098">
                  <c:v>1.5097744429622999</c:v>
                </c:pt>
                <c:pt idx="15099">
                  <c:v>1.5098744412695599</c:v>
                </c:pt>
                <c:pt idx="15100">
                  <c:v>1.50997443957681</c:v>
                </c:pt>
                <c:pt idx="15101">
                  <c:v>1.51007443788407</c:v>
                </c:pt>
                <c:pt idx="15102">
                  <c:v>1.5101744361913301</c:v>
                </c:pt>
                <c:pt idx="15103">
                  <c:v>1.5102744344985799</c:v>
                </c:pt>
                <c:pt idx="15104">
                  <c:v>1.5103744328058399</c:v>
                </c:pt>
                <c:pt idx="15105">
                  <c:v>1.5104744311131</c:v>
                </c:pt>
                <c:pt idx="15106">
                  <c:v>1.51057442942035</c:v>
                </c:pt>
                <c:pt idx="15107">
                  <c:v>1.5106744277276101</c:v>
                </c:pt>
                <c:pt idx="15108">
                  <c:v>1.5107744260348701</c:v>
                </c:pt>
                <c:pt idx="15109">
                  <c:v>1.5108744243421199</c:v>
                </c:pt>
                <c:pt idx="15110">
                  <c:v>1.51097442264938</c:v>
                </c:pt>
                <c:pt idx="15111">
                  <c:v>1.51107442095664</c:v>
                </c:pt>
                <c:pt idx="15112">
                  <c:v>1.5111744192639001</c:v>
                </c:pt>
                <c:pt idx="15113">
                  <c:v>1.5112744175711501</c:v>
                </c:pt>
                <c:pt idx="15114">
                  <c:v>1.5113744158784099</c:v>
                </c:pt>
                <c:pt idx="15115">
                  <c:v>1.51147441418567</c:v>
                </c:pt>
                <c:pt idx="15116">
                  <c:v>1.51157441249292</c:v>
                </c:pt>
                <c:pt idx="15117">
                  <c:v>1.5116744108001801</c:v>
                </c:pt>
                <c:pt idx="15118">
                  <c:v>1.5117744091074401</c:v>
                </c:pt>
                <c:pt idx="15119">
                  <c:v>1.5118744074146899</c:v>
                </c:pt>
                <c:pt idx="15120">
                  <c:v>1.51197440572195</c:v>
                </c:pt>
                <c:pt idx="15121">
                  <c:v>1.51207440402921</c:v>
                </c:pt>
                <c:pt idx="15122">
                  <c:v>1.5121744023364601</c:v>
                </c:pt>
                <c:pt idx="15123">
                  <c:v>1.5122744006437201</c:v>
                </c:pt>
                <c:pt idx="15124">
                  <c:v>1.5123743989509799</c:v>
                </c:pt>
                <c:pt idx="15125">
                  <c:v>1.51247439725823</c:v>
                </c:pt>
                <c:pt idx="15126">
                  <c:v>1.51257439556549</c:v>
                </c:pt>
                <c:pt idx="15127">
                  <c:v>1.51267439387275</c:v>
                </c:pt>
                <c:pt idx="15128">
                  <c:v>1.5127743921800001</c:v>
                </c:pt>
                <c:pt idx="15129">
                  <c:v>1.5128743904872599</c:v>
                </c:pt>
                <c:pt idx="15130">
                  <c:v>1.51297438879452</c:v>
                </c:pt>
                <c:pt idx="15131">
                  <c:v>1.51307438710177</c:v>
                </c:pt>
                <c:pt idx="15132">
                  <c:v>1.51317438540903</c:v>
                </c:pt>
                <c:pt idx="15133">
                  <c:v>1.5132743837162901</c:v>
                </c:pt>
                <c:pt idx="15134">
                  <c:v>1.5133743820235399</c:v>
                </c:pt>
                <c:pt idx="15135">
                  <c:v>1.5134743803308</c:v>
                </c:pt>
                <c:pt idx="15136">
                  <c:v>1.51357437863806</c:v>
                </c:pt>
                <c:pt idx="15137">
                  <c:v>1.51367437694531</c:v>
                </c:pt>
                <c:pt idx="15138">
                  <c:v>1.5137743752525701</c:v>
                </c:pt>
                <c:pt idx="15139">
                  <c:v>1.5138743735598299</c:v>
                </c:pt>
                <c:pt idx="15140">
                  <c:v>1.5139743718670799</c:v>
                </c:pt>
                <c:pt idx="15141">
                  <c:v>1.51407437017434</c:v>
                </c:pt>
                <c:pt idx="15142">
                  <c:v>1.5141743684816</c:v>
                </c:pt>
                <c:pt idx="15143">
                  <c:v>1.5142743667888501</c:v>
                </c:pt>
                <c:pt idx="15144">
                  <c:v>1.5143743650961099</c:v>
                </c:pt>
                <c:pt idx="15145">
                  <c:v>1.5144743634033699</c:v>
                </c:pt>
                <c:pt idx="15146">
                  <c:v>1.51457436171062</c:v>
                </c:pt>
                <c:pt idx="15147">
                  <c:v>1.51467436001788</c:v>
                </c:pt>
                <c:pt idx="15148">
                  <c:v>1.5147743583251401</c:v>
                </c:pt>
                <c:pt idx="15149">
                  <c:v>1.5148743566323899</c:v>
                </c:pt>
                <c:pt idx="15150">
                  <c:v>1.5149743549396499</c:v>
                </c:pt>
                <c:pt idx="15151">
                  <c:v>1.51507435324691</c:v>
                </c:pt>
                <c:pt idx="15152">
                  <c:v>1.51517435155416</c:v>
                </c:pt>
                <c:pt idx="15153">
                  <c:v>1.5152743498614201</c:v>
                </c:pt>
                <c:pt idx="15154">
                  <c:v>1.5153743481686801</c:v>
                </c:pt>
                <c:pt idx="15155">
                  <c:v>1.5154743464759399</c:v>
                </c:pt>
                <c:pt idx="15156">
                  <c:v>1.51557434478319</c:v>
                </c:pt>
                <c:pt idx="15157">
                  <c:v>1.51567434309045</c:v>
                </c:pt>
                <c:pt idx="15158">
                  <c:v>1.5157743413977101</c:v>
                </c:pt>
                <c:pt idx="15159">
                  <c:v>1.5158743397049601</c:v>
                </c:pt>
                <c:pt idx="15160">
                  <c:v>1.5159743380122199</c:v>
                </c:pt>
                <c:pt idx="15161">
                  <c:v>1.51607433631948</c:v>
                </c:pt>
                <c:pt idx="15162">
                  <c:v>1.51617433462673</c:v>
                </c:pt>
                <c:pt idx="15163">
                  <c:v>1.5162743329339901</c:v>
                </c:pt>
                <c:pt idx="15164">
                  <c:v>1.5163743312412501</c:v>
                </c:pt>
                <c:pt idx="15165">
                  <c:v>1.5164743295484999</c:v>
                </c:pt>
                <c:pt idx="15166">
                  <c:v>1.51657432785576</c:v>
                </c:pt>
                <c:pt idx="15167">
                  <c:v>1.51667432616302</c:v>
                </c:pt>
                <c:pt idx="15168">
                  <c:v>1.5167743244702701</c:v>
                </c:pt>
                <c:pt idx="15169">
                  <c:v>1.5168743227775301</c:v>
                </c:pt>
                <c:pt idx="15170">
                  <c:v>1.5169743210847899</c:v>
                </c:pt>
                <c:pt idx="15171">
                  <c:v>1.51707431939204</c:v>
                </c:pt>
                <c:pt idx="15172">
                  <c:v>1.5171743176993</c:v>
                </c:pt>
                <c:pt idx="15173">
                  <c:v>1.51727431600656</c:v>
                </c:pt>
                <c:pt idx="15174">
                  <c:v>1.5173743143138101</c:v>
                </c:pt>
                <c:pt idx="15175">
                  <c:v>1.5174743126210699</c:v>
                </c:pt>
                <c:pt idx="15176">
                  <c:v>1.51757431092833</c:v>
                </c:pt>
                <c:pt idx="15177">
                  <c:v>1.51767430923558</c:v>
                </c:pt>
                <c:pt idx="15178">
                  <c:v>1.51777430754284</c:v>
                </c:pt>
                <c:pt idx="15179">
                  <c:v>1.5178743058501001</c:v>
                </c:pt>
                <c:pt idx="15180">
                  <c:v>1.5179743041573499</c:v>
                </c:pt>
                <c:pt idx="15181">
                  <c:v>1.5180743024646099</c:v>
                </c:pt>
                <c:pt idx="15182">
                  <c:v>1.51817430077187</c:v>
                </c:pt>
                <c:pt idx="15183">
                  <c:v>1.51827429907912</c:v>
                </c:pt>
                <c:pt idx="15184">
                  <c:v>1.5183742973863801</c:v>
                </c:pt>
                <c:pt idx="15185">
                  <c:v>1.5184742956936399</c:v>
                </c:pt>
                <c:pt idx="15186">
                  <c:v>1.5185742940008899</c:v>
                </c:pt>
                <c:pt idx="15187">
                  <c:v>1.51867429230815</c:v>
                </c:pt>
                <c:pt idx="15188">
                  <c:v>1.51877429061541</c:v>
                </c:pt>
                <c:pt idx="15189">
                  <c:v>1.5188742889226601</c:v>
                </c:pt>
                <c:pt idx="15190">
                  <c:v>1.5189742872299199</c:v>
                </c:pt>
                <c:pt idx="15191">
                  <c:v>1.5190742855371799</c:v>
                </c:pt>
                <c:pt idx="15192">
                  <c:v>1.51917428384443</c:v>
                </c:pt>
                <c:pt idx="15193">
                  <c:v>1.51927428215169</c:v>
                </c:pt>
                <c:pt idx="15194">
                  <c:v>1.5193742804589501</c:v>
                </c:pt>
                <c:pt idx="15195">
                  <c:v>1.5194742787661999</c:v>
                </c:pt>
                <c:pt idx="15196">
                  <c:v>1.5195742770734599</c:v>
                </c:pt>
                <c:pt idx="15197">
                  <c:v>1.51967427538072</c:v>
                </c:pt>
                <c:pt idx="15198">
                  <c:v>1.51977427368798</c:v>
                </c:pt>
                <c:pt idx="15199">
                  <c:v>1.5198742719952301</c:v>
                </c:pt>
                <c:pt idx="15200">
                  <c:v>1.5199742703024901</c:v>
                </c:pt>
                <c:pt idx="15201">
                  <c:v>1.5200742686097499</c:v>
                </c:pt>
                <c:pt idx="15202">
                  <c:v>1.520174266917</c:v>
                </c:pt>
                <c:pt idx="15203">
                  <c:v>1.52027426522426</c:v>
                </c:pt>
                <c:pt idx="15204">
                  <c:v>1.5203742635315201</c:v>
                </c:pt>
                <c:pt idx="15205">
                  <c:v>1.5204742618387701</c:v>
                </c:pt>
                <c:pt idx="15206">
                  <c:v>1.5205742601460299</c:v>
                </c:pt>
                <c:pt idx="15207">
                  <c:v>1.52067425845329</c:v>
                </c:pt>
                <c:pt idx="15208">
                  <c:v>1.52077425676054</c:v>
                </c:pt>
                <c:pt idx="15209">
                  <c:v>1.5208742550678001</c:v>
                </c:pt>
                <c:pt idx="15210">
                  <c:v>1.5209742533750601</c:v>
                </c:pt>
                <c:pt idx="15211">
                  <c:v>1.5210742516823099</c:v>
                </c:pt>
                <c:pt idx="15212">
                  <c:v>1.52117424998957</c:v>
                </c:pt>
                <c:pt idx="15213">
                  <c:v>1.52127424829683</c:v>
                </c:pt>
                <c:pt idx="15214">
                  <c:v>1.52137424660408</c:v>
                </c:pt>
                <c:pt idx="15215">
                  <c:v>1.5214742449113401</c:v>
                </c:pt>
                <c:pt idx="15216">
                  <c:v>1.5215742432185999</c:v>
                </c:pt>
                <c:pt idx="15217">
                  <c:v>1.52167424152585</c:v>
                </c:pt>
                <c:pt idx="15218">
                  <c:v>1.52177423983311</c:v>
                </c:pt>
                <c:pt idx="15219">
                  <c:v>1.52187423814037</c:v>
                </c:pt>
                <c:pt idx="15220">
                  <c:v>1.5219742364476201</c:v>
                </c:pt>
                <c:pt idx="15221">
                  <c:v>1.5220742347548799</c:v>
                </c:pt>
                <c:pt idx="15222">
                  <c:v>1.5221742330621399</c:v>
                </c:pt>
                <c:pt idx="15223">
                  <c:v>1.52227423136939</c:v>
                </c:pt>
                <c:pt idx="15224">
                  <c:v>1.52237422967665</c:v>
                </c:pt>
                <c:pt idx="15225">
                  <c:v>1.5224742279839101</c:v>
                </c:pt>
                <c:pt idx="15226">
                  <c:v>1.5225742262911599</c:v>
                </c:pt>
                <c:pt idx="15227">
                  <c:v>1.5226742245984199</c:v>
                </c:pt>
                <c:pt idx="15228">
                  <c:v>1.52277422290568</c:v>
                </c:pt>
                <c:pt idx="15229">
                  <c:v>1.52287422121293</c:v>
                </c:pt>
                <c:pt idx="15230">
                  <c:v>1.5229742195201901</c:v>
                </c:pt>
                <c:pt idx="15231">
                  <c:v>1.5230742178274499</c:v>
                </c:pt>
                <c:pt idx="15232">
                  <c:v>1.5231742161346999</c:v>
                </c:pt>
                <c:pt idx="15233">
                  <c:v>1.52327421444196</c:v>
                </c:pt>
                <c:pt idx="15234">
                  <c:v>1.52337421274922</c:v>
                </c:pt>
                <c:pt idx="15235">
                  <c:v>1.5234742110564701</c:v>
                </c:pt>
                <c:pt idx="15236">
                  <c:v>1.5235742093637299</c:v>
                </c:pt>
                <c:pt idx="15237">
                  <c:v>1.5236742076709899</c:v>
                </c:pt>
                <c:pt idx="15238">
                  <c:v>1.52377420597824</c:v>
                </c:pt>
                <c:pt idx="15239">
                  <c:v>1.5238742042855</c:v>
                </c:pt>
                <c:pt idx="15240">
                  <c:v>1.5239742025927601</c:v>
                </c:pt>
                <c:pt idx="15241">
                  <c:v>1.5240742009000201</c:v>
                </c:pt>
                <c:pt idx="15242">
                  <c:v>1.5241741992072699</c:v>
                </c:pt>
                <c:pt idx="15243">
                  <c:v>1.52427419751453</c:v>
                </c:pt>
                <c:pt idx="15244">
                  <c:v>1.52437419582179</c:v>
                </c:pt>
                <c:pt idx="15245">
                  <c:v>1.5244741941290401</c:v>
                </c:pt>
                <c:pt idx="15246">
                  <c:v>1.5245741924363001</c:v>
                </c:pt>
                <c:pt idx="15247">
                  <c:v>1.5246741907435599</c:v>
                </c:pt>
                <c:pt idx="15248">
                  <c:v>1.52477418905081</c:v>
                </c:pt>
                <c:pt idx="15249">
                  <c:v>1.52487418735807</c:v>
                </c:pt>
                <c:pt idx="15250">
                  <c:v>1.5249741856653301</c:v>
                </c:pt>
                <c:pt idx="15251">
                  <c:v>1.5250741839725801</c:v>
                </c:pt>
                <c:pt idx="15252">
                  <c:v>1.5251741822798399</c:v>
                </c:pt>
                <c:pt idx="15253">
                  <c:v>1.5252741805871</c:v>
                </c:pt>
                <c:pt idx="15254">
                  <c:v>1.52537417889435</c:v>
                </c:pt>
                <c:pt idx="15255">
                  <c:v>1.52547417720161</c:v>
                </c:pt>
                <c:pt idx="15256">
                  <c:v>1.5255741755088701</c:v>
                </c:pt>
                <c:pt idx="15257">
                  <c:v>1.5256741738161199</c:v>
                </c:pt>
                <c:pt idx="15258">
                  <c:v>1.52577417212338</c:v>
                </c:pt>
                <c:pt idx="15259">
                  <c:v>1.52587417043064</c:v>
                </c:pt>
                <c:pt idx="15260">
                  <c:v>1.52597416873789</c:v>
                </c:pt>
                <c:pt idx="15261">
                  <c:v>1.5260741670451501</c:v>
                </c:pt>
                <c:pt idx="15262">
                  <c:v>1.5261741653524099</c:v>
                </c:pt>
                <c:pt idx="15263">
                  <c:v>1.52627416365966</c:v>
                </c:pt>
                <c:pt idx="15264">
                  <c:v>1.52637416196692</c:v>
                </c:pt>
                <c:pt idx="15265">
                  <c:v>1.52647416027418</c:v>
                </c:pt>
                <c:pt idx="15266">
                  <c:v>1.5265741585814301</c:v>
                </c:pt>
                <c:pt idx="15267">
                  <c:v>1.5266741568886899</c:v>
                </c:pt>
                <c:pt idx="15268">
                  <c:v>1.5267741551959499</c:v>
                </c:pt>
                <c:pt idx="15269">
                  <c:v>1.5268741535032</c:v>
                </c:pt>
                <c:pt idx="15270">
                  <c:v>1.52697415181046</c:v>
                </c:pt>
                <c:pt idx="15271">
                  <c:v>1.5270741501177201</c:v>
                </c:pt>
                <c:pt idx="15272">
                  <c:v>1.5271741484249699</c:v>
                </c:pt>
                <c:pt idx="15273">
                  <c:v>1.5272741467322299</c:v>
                </c:pt>
                <c:pt idx="15274">
                  <c:v>1.52737414503949</c:v>
                </c:pt>
                <c:pt idx="15275">
                  <c:v>1.52747414334674</c:v>
                </c:pt>
                <c:pt idx="15276">
                  <c:v>1.5275741416540001</c:v>
                </c:pt>
                <c:pt idx="15277">
                  <c:v>1.5276741399612599</c:v>
                </c:pt>
                <c:pt idx="15278">
                  <c:v>1.5277741382685099</c:v>
                </c:pt>
                <c:pt idx="15279">
                  <c:v>1.52787413657577</c:v>
                </c:pt>
                <c:pt idx="15280">
                  <c:v>1.52797413488303</c:v>
                </c:pt>
                <c:pt idx="15281">
                  <c:v>1.5280741331902801</c:v>
                </c:pt>
                <c:pt idx="15282">
                  <c:v>1.5281741314975399</c:v>
                </c:pt>
                <c:pt idx="15283">
                  <c:v>1.5282741298047999</c:v>
                </c:pt>
                <c:pt idx="15284">
                  <c:v>1.52837412811205</c:v>
                </c:pt>
                <c:pt idx="15285">
                  <c:v>1.52847412641931</c:v>
                </c:pt>
                <c:pt idx="15286">
                  <c:v>1.5285741247265701</c:v>
                </c:pt>
                <c:pt idx="15287">
                  <c:v>1.5286741230338301</c:v>
                </c:pt>
                <c:pt idx="15288">
                  <c:v>1.5287741213410799</c:v>
                </c:pt>
                <c:pt idx="15289">
                  <c:v>1.52887411964834</c:v>
                </c:pt>
                <c:pt idx="15290">
                  <c:v>1.5289741179556</c:v>
                </c:pt>
                <c:pt idx="15291">
                  <c:v>1.5290741162628501</c:v>
                </c:pt>
                <c:pt idx="15292">
                  <c:v>1.5291741145701101</c:v>
                </c:pt>
                <c:pt idx="15293">
                  <c:v>1.5292741128773699</c:v>
                </c:pt>
                <c:pt idx="15294">
                  <c:v>1.52937411118462</c:v>
                </c:pt>
                <c:pt idx="15295">
                  <c:v>1.52947410949188</c:v>
                </c:pt>
                <c:pt idx="15296">
                  <c:v>1.52957410779914</c:v>
                </c:pt>
                <c:pt idx="15297">
                  <c:v>1.5296741061063901</c:v>
                </c:pt>
                <c:pt idx="15298">
                  <c:v>1.5297741044136499</c:v>
                </c:pt>
                <c:pt idx="15299">
                  <c:v>1.52987410272091</c:v>
                </c:pt>
                <c:pt idx="15300">
                  <c:v>1.52997410102816</c:v>
                </c:pt>
                <c:pt idx="15301">
                  <c:v>1.53007409933542</c:v>
                </c:pt>
                <c:pt idx="15302">
                  <c:v>1.5301740976426801</c:v>
                </c:pt>
                <c:pt idx="15303">
                  <c:v>1.5302740959499299</c:v>
                </c:pt>
                <c:pt idx="15304">
                  <c:v>1.53037409425719</c:v>
                </c:pt>
                <c:pt idx="15305">
                  <c:v>1.53047409256445</c:v>
                </c:pt>
                <c:pt idx="15306">
                  <c:v>1.5305740908717</c:v>
                </c:pt>
                <c:pt idx="15307">
                  <c:v>1.5306740891789601</c:v>
                </c:pt>
                <c:pt idx="15308">
                  <c:v>1.5307740874862199</c:v>
                </c:pt>
                <c:pt idx="15309">
                  <c:v>1.53087408579347</c:v>
                </c:pt>
                <c:pt idx="15310">
                  <c:v>1.53097408410073</c:v>
                </c:pt>
                <c:pt idx="15311">
                  <c:v>1.53107408240799</c:v>
                </c:pt>
                <c:pt idx="15312">
                  <c:v>1.5311740807152401</c:v>
                </c:pt>
                <c:pt idx="15313">
                  <c:v>1.5312740790224999</c:v>
                </c:pt>
                <c:pt idx="15314">
                  <c:v>1.5313740773297599</c:v>
                </c:pt>
                <c:pt idx="15315">
                  <c:v>1.53147407563701</c:v>
                </c:pt>
                <c:pt idx="15316">
                  <c:v>1.53157407394427</c:v>
                </c:pt>
                <c:pt idx="15317">
                  <c:v>1.5316740722515301</c:v>
                </c:pt>
                <c:pt idx="15318">
                  <c:v>1.5317740705587799</c:v>
                </c:pt>
                <c:pt idx="15319">
                  <c:v>1.5318740688660399</c:v>
                </c:pt>
                <c:pt idx="15320">
                  <c:v>1.5319740671733</c:v>
                </c:pt>
                <c:pt idx="15321">
                  <c:v>1.53207406548055</c:v>
                </c:pt>
                <c:pt idx="15322">
                  <c:v>1.5321740637878101</c:v>
                </c:pt>
                <c:pt idx="15323">
                  <c:v>1.5322740620950701</c:v>
                </c:pt>
                <c:pt idx="15324">
                  <c:v>1.5323740604023199</c:v>
                </c:pt>
                <c:pt idx="15325">
                  <c:v>1.53247405870958</c:v>
                </c:pt>
                <c:pt idx="15326">
                  <c:v>1.53257405701684</c:v>
                </c:pt>
                <c:pt idx="15327">
                  <c:v>1.5326740553240901</c:v>
                </c:pt>
                <c:pt idx="15328">
                  <c:v>1.5327740536313501</c:v>
                </c:pt>
                <c:pt idx="15329">
                  <c:v>1.5328740519386099</c:v>
                </c:pt>
                <c:pt idx="15330">
                  <c:v>1.53297405024587</c:v>
                </c:pt>
                <c:pt idx="15331">
                  <c:v>1.53307404855312</c:v>
                </c:pt>
                <c:pt idx="15332">
                  <c:v>1.5331740468603801</c:v>
                </c:pt>
                <c:pt idx="15333">
                  <c:v>1.5332740451676401</c:v>
                </c:pt>
                <c:pt idx="15334">
                  <c:v>1.5333740434748899</c:v>
                </c:pt>
                <c:pt idx="15335">
                  <c:v>1.53347404178215</c:v>
                </c:pt>
                <c:pt idx="15336">
                  <c:v>1.53357404008941</c:v>
                </c:pt>
                <c:pt idx="15337">
                  <c:v>1.5336740383966601</c:v>
                </c:pt>
                <c:pt idx="15338">
                  <c:v>1.5337740367039201</c:v>
                </c:pt>
                <c:pt idx="15339">
                  <c:v>1.5338740350111799</c:v>
                </c:pt>
                <c:pt idx="15340">
                  <c:v>1.53397403331843</c:v>
                </c:pt>
                <c:pt idx="15341">
                  <c:v>1.53407403162569</c:v>
                </c:pt>
                <c:pt idx="15342">
                  <c:v>1.53417402993295</c:v>
                </c:pt>
                <c:pt idx="15343">
                  <c:v>1.5342740282402001</c:v>
                </c:pt>
                <c:pt idx="15344">
                  <c:v>1.5343740265474599</c:v>
                </c:pt>
                <c:pt idx="15345">
                  <c:v>1.53447402485472</c:v>
                </c:pt>
                <c:pt idx="15346">
                  <c:v>1.53457402316197</c:v>
                </c:pt>
                <c:pt idx="15347">
                  <c:v>1.53467402146923</c:v>
                </c:pt>
                <c:pt idx="15348">
                  <c:v>1.5347740197764901</c:v>
                </c:pt>
                <c:pt idx="15349">
                  <c:v>1.5348740180837399</c:v>
                </c:pt>
                <c:pt idx="15350">
                  <c:v>1.534974016391</c:v>
                </c:pt>
                <c:pt idx="15351">
                  <c:v>1.53507401469826</c:v>
                </c:pt>
                <c:pt idx="15352">
                  <c:v>1.53517401300551</c:v>
                </c:pt>
                <c:pt idx="15353">
                  <c:v>1.5352740113127701</c:v>
                </c:pt>
                <c:pt idx="15354">
                  <c:v>1.5353740096200299</c:v>
                </c:pt>
                <c:pt idx="15355">
                  <c:v>1.5354740079272799</c:v>
                </c:pt>
                <c:pt idx="15356">
                  <c:v>1.53557400623454</c:v>
                </c:pt>
                <c:pt idx="15357">
                  <c:v>1.5356740045418</c:v>
                </c:pt>
                <c:pt idx="15358">
                  <c:v>1.5357740028490501</c:v>
                </c:pt>
                <c:pt idx="15359">
                  <c:v>1.5358740011563099</c:v>
                </c:pt>
                <c:pt idx="15360">
                  <c:v>1.5359739994635699</c:v>
                </c:pt>
                <c:pt idx="15361">
                  <c:v>1.53607399777082</c:v>
                </c:pt>
                <c:pt idx="15362">
                  <c:v>1.53617399607808</c:v>
                </c:pt>
                <c:pt idx="15363">
                  <c:v>1.5362739943853401</c:v>
                </c:pt>
                <c:pt idx="15364">
                  <c:v>1.5363739926925899</c:v>
                </c:pt>
                <c:pt idx="15365">
                  <c:v>1.5364739909998499</c:v>
                </c:pt>
                <c:pt idx="15366">
                  <c:v>1.53657398930711</c:v>
                </c:pt>
                <c:pt idx="15367">
                  <c:v>1.53667398761436</c:v>
                </c:pt>
                <c:pt idx="15368">
                  <c:v>1.5367739859216201</c:v>
                </c:pt>
                <c:pt idx="15369">
                  <c:v>1.5368739842288801</c:v>
                </c:pt>
                <c:pt idx="15370">
                  <c:v>1.5369739825361299</c:v>
                </c:pt>
                <c:pt idx="15371">
                  <c:v>1.53707398084339</c:v>
                </c:pt>
                <c:pt idx="15372">
                  <c:v>1.53717397915065</c:v>
                </c:pt>
                <c:pt idx="15373">
                  <c:v>1.5372739774579101</c:v>
                </c:pt>
                <c:pt idx="15374">
                  <c:v>1.5373739757651601</c:v>
                </c:pt>
                <c:pt idx="15375">
                  <c:v>1.5374739740724199</c:v>
                </c:pt>
                <c:pt idx="15376">
                  <c:v>1.53757397237968</c:v>
                </c:pt>
                <c:pt idx="15377">
                  <c:v>1.53767397068693</c:v>
                </c:pt>
                <c:pt idx="15378">
                  <c:v>1.5377739689941901</c:v>
                </c:pt>
                <c:pt idx="15379">
                  <c:v>1.5378739673014501</c:v>
                </c:pt>
                <c:pt idx="15380">
                  <c:v>1.5379739656086999</c:v>
                </c:pt>
                <c:pt idx="15381">
                  <c:v>1.53807396391596</c:v>
                </c:pt>
                <c:pt idx="15382">
                  <c:v>1.53817396222322</c:v>
                </c:pt>
                <c:pt idx="15383">
                  <c:v>1.5382739605304701</c:v>
                </c:pt>
                <c:pt idx="15384">
                  <c:v>1.5383739588377301</c:v>
                </c:pt>
                <c:pt idx="15385">
                  <c:v>1.5384739571449899</c:v>
                </c:pt>
                <c:pt idx="15386">
                  <c:v>1.53857395545224</c:v>
                </c:pt>
                <c:pt idx="15387">
                  <c:v>1.5386739537595</c:v>
                </c:pt>
                <c:pt idx="15388">
                  <c:v>1.53877395206676</c:v>
                </c:pt>
                <c:pt idx="15389">
                  <c:v>1.5388739503740101</c:v>
                </c:pt>
                <c:pt idx="15390">
                  <c:v>1.5389739486812699</c:v>
                </c:pt>
                <c:pt idx="15391">
                  <c:v>1.53907394698853</c:v>
                </c:pt>
                <c:pt idx="15392">
                  <c:v>1.53917394529578</c:v>
                </c:pt>
                <c:pt idx="15393">
                  <c:v>1.53927394360304</c:v>
                </c:pt>
                <c:pt idx="15394">
                  <c:v>1.5393739419103001</c:v>
                </c:pt>
                <c:pt idx="15395">
                  <c:v>1.5394739402175499</c:v>
                </c:pt>
                <c:pt idx="15396">
                  <c:v>1.5395739385248099</c:v>
                </c:pt>
                <c:pt idx="15397">
                  <c:v>1.53967393683207</c:v>
                </c:pt>
                <c:pt idx="15398">
                  <c:v>1.53977393513932</c:v>
                </c:pt>
                <c:pt idx="15399">
                  <c:v>1.5398739334465801</c:v>
                </c:pt>
                <c:pt idx="15400">
                  <c:v>1.5399739317538399</c:v>
                </c:pt>
                <c:pt idx="15401">
                  <c:v>1.5400739300610899</c:v>
                </c:pt>
                <c:pt idx="15402">
                  <c:v>1.54017392836835</c:v>
                </c:pt>
                <c:pt idx="15403">
                  <c:v>1.54027392667561</c:v>
                </c:pt>
                <c:pt idx="15404">
                  <c:v>1.5403739249828601</c:v>
                </c:pt>
                <c:pt idx="15405">
                  <c:v>1.5404739232901199</c:v>
                </c:pt>
                <c:pt idx="15406">
                  <c:v>1.5405739215973799</c:v>
                </c:pt>
                <c:pt idx="15407">
                  <c:v>1.54067391990463</c:v>
                </c:pt>
                <c:pt idx="15408">
                  <c:v>1.54077391821189</c:v>
                </c:pt>
                <c:pt idx="15409">
                  <c:v>1.5408739165191501</c:v>
                </c:pt>
                <c:pt idx="15410">
                  <c:v>1.5409739148263999</c:v>
                </c:pt>
                <c:pt idx="15411">
                  <c:v>1.5410739131336599</c:v>
                </c:pt>
                <c:pt idx="15412">
                  <c:v>1.54117391144092</c:v>
                </c:pt>
                <c:pt idx="15413">
                  <c:v>1.54127390974817</c:v>
                </c:pt>
                <c:pt idx="15414">
                  <c:v>1.5413739080554301</c:v>
                </c:pt>
                <c:pt idx="15415">
                  <c:v>1.5414739063626901</c:v>
                </c:pt>
                <c:pt idx="15416">
                  <c:v>1.5415739046699499</c:v>
                </c:pt>
                <c:pt idx="15417">
                  <c:v>1.5416739029772</c:v>
                </c:pt>
                <c:pt idx="15418">
                  <c:v>1.54177390128446</c:v>
                </c:pt>
                <c:pt idx="15419">
                  <c:v>1.5418738995917201</c:v>
                </c:pt>
                <c:pt idx="15420">
                  <c:v>1.5419738978989701</c:v>
                </c:pt>
                <c:pt idx="15421">
                  <c:v>1.5420738962062299</c:v>
                </c:pt>
                <c:pt idx="15422">
                  <c:v>1.54217389451349</c:v>
                </c:pt>
                <c:pt idx="15423">
                  <c:v>1.54227389282074</c:v>
                </c:pt>
                <c:pt idx="15424">
                  <c:v>1.5423738911280001</c:v>
                </c:pt>
                <c:pt idx="15425">
                  <c:v>1.5424738894352601</c:v>
                </c:pt>
                <c:pt idx="15426">
                  <c:v>1.5425738877425099</c:v>
                </c:pt>
                <c:pt idx="15427">
                  <c:v>1.54267388604977</c:v>
                </c:pt>
                <c:pt idx="15428">
                  <c:v>1.54277388435703</c:v>
                </c:pt>
                <c:pt idx="15429">
                  <c:v>1.54287388266428</c:v>
                </c:pt>
                <c:pt idx="15430">
                  <c:v>1.5429738809715401</c:v>
                </c:pt>
                <c:pt idx="15431">
                  <c:v>1.5430738792787999</c:v>
                </c:pt>
                <c:pt idx="15432">
                  <c:v>1.54317387758605</c:v>
                </c:pt>
                <c:pt idx="15433">
                  <c:v>1.54327387589331</c:v>
                </c:pt>
                <c:pt idx="15434">
                  <c:v>1.54337387420057</c:v>
                </c:pt>
                <c:pt idx="15435">
                  <c:v>1.5434738725078201</c:v>
                </c:pt>
                <c:pt idx="15436">
                  <c:v>1.5435738708150799</c:v>
                </c:pt>
                <c:pt idx="15437">
                  <c:v>1.5436738691223399</c:v>
                </c:pt>
                <c:pt idx="15438">
                  <c:v>1.54377386742959</c:v>
                </c:pt>
                <c:pt idx="15439">
                  <c:v>1.54387386573685</c:v>
                </c:pt>
                <c:pt idx="15440">
                  <c:v>1.5439738640441101</c:v>
                </c:pt>
                <c:pt idx="15441">
                  <c:v>1.5440738623513599</c:v>
                </c:pt>
                <c:pt idx="15442">
                  <c:v>1.5441738606586199</c:v>
                </c:pt>
                <c:pt idx="15443">
                  <c:v>1.54427385896588</c:v>
                </c:pt>
                <c:pt idx="15444">
                  <c:v>1.54437385727313</c:v>
                </c:pt>
                <c:pt idx="15445">
                  <c:v>1.5444738555803901</c:v>
                </c:pt>
                <c:pt idx="15446">
                  <c:v>1.5445738538876499</c:v>
                </c:pt>
                <c:pt idx="15447">
                  <c:v>1.5446738521948999</c:v>
                </c:pt>
                <c:pt idx="15448">
                  <c:v>1.54477385050216</c:v>
                </c:pt>
                <c:pt idx="15449">
                  <c:v>1.54487384880942</c:v>
                </c:pt>
                <c:pt idx="15450">
                  <c:v>1.5449738471166701</c:v>
                </c:pt>
                <c:pt idx="15451">
                  <c:v>1.5450738454239299</c:v>
                </c:pt>
                <c:pt idx="15452">
                  <c:v>1.5451738437311899</c:v>
                </c:pt>
                <c:pt idx="15453">
                  <c:v>1.54527384203844</c:v>
                </c:pt>
                <c:pt idx="15454">
                  <c:v>1.5453738403457</c:v>
                </c:pt>
                <c:pt idx="15455">
                  <c:v>1.5454738386529601</c:v>
                </c:pt>
                <c:pt idx="15456">
                  <c:v>1.5455738369602099</c:v>
                </c:pt>
                <c:pt idx="15457">
                  <c:v>1.5456738352674699</c:v>
                </c:pt>
                <c:pt idx="15458">
                  <c:v>1.54577383357473</c:v>
                </c:pt>
                <c:pt idx="15459">
                  <c:v>1.54587383188198</c:v>
                </c:pt>
                <c:pt idx="15460">
                  <c:v>1.5459738301892401</c:v>
                </c:pt>
                <c:pt idx="15461">
                  <c:v>1.5460738284965001</c:v>
                </c:pt>
                <c:pt idx="15462">
                  <c:v>1.5461738268037599</c:v>
                </c:pt>
                <c:pt idx="15463">
                  <c:v>1.54627382511101</c:v>
                </c:pt>
                <c:pt idx="15464">
                  <c:v>1.54637382341827</c:v>
                </c:pt>
                <c:pt idx="15465">
                  <c:v>1.5464738217255301</c:v>
                </c:pt>
                <c:pt idx="15466">
                  <c:v>1.5465738200327801</c:v>
                </c:pt>
                <c:pt idx="15467">
                  <c:v>1.5466738183400399</c:v>
                </c:pt>
                <c:pt idx="15468">
                  <c:v>1.5467738166473</c:v>
                </c:pt>
                <c:pt idx="15469">
                  <c:v>1.54687381495455</c:v>
                </c:pt>
                <c:pt idx="15470">
                  <c:v>1.54697381326181</c:v>
                </c:pt>
                <c:pt idx="15471">
                  <c:v>1.5470738115690701</c:v>
                </c:pt>
                <c:pt idx="15472">
                  <c:v>1.5471738098763199</c:v>
                </c:pt>
                <c:pt idx="15473">
                  <c:v>1.54727380818358</c:v>
                </c:pt>
                <c:pt idx="15474">
                  <c:v>1.54737380649084</c:v>
                </c:pt>
                <c:pt idx="15475">
                  <c:v>1.54747380479809</c:v>
                </c:pt>
                <c:pt idx="15476">
                  <c:v>1.5475738031053501</c:v>
                </c:pt>
                <c:pt idx="15477">
                  <c:v>1.5476738014126099</c:v>
                </c:pt>
                <c:pt idx="15478">
                  <c:v>1.54777379971986</c:v>
                </c:pt>
                <c:pt idx="15479">
                  <c:v>1.54787379802712</c:v>
                </c:pt>
                <c:pt idx="15480">
                  <c:v>1.54797379633438</c:v>
                </c:pt>
                <c:pt idx="15481">
                  <c:v>1.5480737946416301</c:v>
                </c:pt>
                <c:pt idx="15482">
                  <c:v>1.5481737929488899</c:v>
                </c:pt>
                <c:pt idx="15483">
                  <c:v>1.5482737912561499</c:v>
                </c:pt>
                <c:pt idx="15484">
                  <c:v>1.5483737895634</c:v>
                </c:pt>
                <c:pt idx="15485">
                  <c:v>1.54847378787066</c:v>
                </c:pt>
                <c:pt idx="15486">
                  <c:v>1.5485737861779201</c:v>
                </c:pt>
                <c:pt idx="15487">
                  <c:v>1.5486737844851699</c:v>
                </c:pt>
                <c:pt idx="15488">
                  <c:v>1.5487737827924299</c:v>
                </c:pt>
                <c:pt idx="15489">
                  <c:v>1.54887378109969</c:v>
                </c:pt>
                <c:pt idx="15490">
                  <c:v>1.54897377940694</c:v>
                </c:pt>
                <c:pt idx="15491">
                  <c:v>1.5490737777142001</c:v>
                </c:pt>
                <c:pt idx="15492">
                  <c:v>1.5491737760214599</c:v>
                </c:pt>
                <c:pt idx="15493">
                  <c:v>1.5492737743287099</c:v>
                </c:pt>
                <c:pt idx="15494">
                  <c:v>1.54937377263597</c:v>
                </c:pt>
                <c:pt idx="15495">
                  <c:v>1.54947377094323</c:v>
                </c:pt>
                <c:pt idx="15496">
                  <c:v>1.5495737692504801</c:v>
                </c:pt>
                <c:pt idx="15497">
                  <c:v>1.5496737675577399</c:v>
                </c:pt>
                <c:pt idx="15498">
                  <c:v>1.5497737658649999</c:v>
                </c:pt>
                <c:pt idx="15499">
                  <c:v>1.54987376417225</c:v>
                </c:pt>
                <c:pt idx="15500">
                  <c:v>1.54997376247951</c:v>
                </c:pt>
                <c:pt idx="15501">
                  <c:v>1.5500737607867701</c:v>
                </c:pt>
                <c:pt idx="15502">
                  <c:v>1.5501737590940201</c:v>
                </c:pt>
                <c:pt idx="15503">
                  <c:v>1.5502737574012799</c:v>
                </c:pt>
                <c:pt idx="15504">
                  <c:v>1.55037375570854</c:v>
                </c:pt>
                <c:pt idx="15505">
                  <c:v>1.5504737540158</c:v>
                </c:pt>
                <c:pt idx="15506">
                  <c:v>1.5505737523230501</c:v>
                </c:pt>
                <c:pt idx="15507">
                  <c:v>1.5506737506303101</c:v>
                </c:pt>
                <c:pt idx="15508">
                  <c:v>1.5507737489375699</c:v>
                </c:pt>
                <c:pt idx="15509">
                  <c:v>1.55087374724482</c:v>
                </c:pt>
                <c:pt idx="15510">
                  <c:v>1.55097374555208</c:v>
                </c:pt>
                <c:pt idx="15511">
                  <c:v>1.55107374385934</c:v>
                </c:pt>
                <c:pt idx="15512">
                  <c:v>1.5511737421665901</c:v>
                </c:pt>
                <c:pt idx="15513">
                  <c:v>1.5512737404738499</c:v>
                </c:pt>
                <c:pt idx="15514">
                  <c:v>1.55137373878111</c:v>
                </c:pt>
                <c:pt idx="15515">
                  <c:v>1.55147373708836</c:v>
                </c:pt>
                <c:pt idx="15516">
                  <c:v>1.55157373539562</c:v>
                </c:pt>
                <c:pt idx="15517">
                  <c:v>1.5516737337028801</c:v>
                </c:pt>
                <c:pt idx="15518">
                  <c:v>1.5517737320101299</c:v>
                </c:pt>
                <c:pt idx="15519">
                  <c:v>1.55187373031739</c:v>
                </c:pt>
                <c:pt idx="15520">
                  <c:v>1.55197372862465</c:v>
                </c:pt>
                <c:pt idx="15521">
                  <c:v>1.5520737269319</c:v>
                </c:pt>
                <c:pt idx="15522">
                  <c:v>1.5521737252391601</c:v>
                </c:pt>
                <c:pt idx="15523">
                  <c:v>1.5522737235464199</c:v>
                </c:pt>
                <c:pt idx="15524">
                  <c:v>1.55237372185367</c:v>
                </c:pt>
                <c:pt idx="15525">
                  <c:v>1.55247372016093</c:v>
                </c:pt>
                <c:pt idx="15526">
                  <c:v>1.55257371846819</c:v>
                </c:pt>
                <c:pt idx="15527">
                  <c:v>1.5526737167754401</c:v>
                </c:pt>
                <c:pt idx="15528">
                  <c:v>1.5527737150826999</c:v>
                </c:pt>
                <c:pt idx="15529">
                  <c:v>1.5528737133899599</c:v>
                </c:pt>
                <c:pt idx="15530">
                  <c:v>1.55297371169721</c:v>
                </c:pt>
                <c:pt idx="15531">
                  <c:v>1.55307371000447</c:v>
                </c:pt>
                <c:pt idx="15532">
                  <c:v>1.5531737083117301</c:v>
                </c:pt>
                <c:pt idx="15533">
                  <c:v>1.5532737066189799</c:v>
                </c:pt>
                <c:pt idx="15534">
                  <c:v>1.5533737049262399</c:v>
                </c:pt>
                <c:pt idx="15535">
                  <c:v>1.5534737032335</c:v>
                </c:pt>
                <c:pt idx="15536">
                  <c:v>1.55357370154075</c:v>
                </c:pt>
                <c:pt idx="15537">
                  <c:v>1.5536736998480101</c:v>
                </c:pt>
                <c:pt idx="15538">
                  <c:v>1.5537736981552701</c:v>
                </c:pt>
                <c:pt idx="15539">
                  <c:v>1.5538736964625199</c:v>
                </c:pt>
                <c:pt idx="15540">
                  <c:v>1.55397369476978</c:v>
                </c:pt>
                <c:pt idx="15541">
                  <c:v>1.55407369307704</c:v>
                </c:pt>
                <c:pt idx="15542">
                  <c:v>1.5541736913842901</c:v>
                </c:pt>
                <c:pt idx="15543">
                  <c:v>1.5542736896915501</c:v>
                </c:pt>
                <c:pt idx="15544">
                  <c:v>1.5543736879988099</c:v>
                </c:pt>
                <c:pt idx="15545">
                  <c:v>1.55447368630606</c:v>
                </c:pt>
                <c:pt idx="15546">
                  <c:v>1.55457368461332</c:v>
                </c:pt>
                <c:pt idx="15547">
                  <c:v>1.5546736829205801</c:v>
                </c:pt>
                <c:pt idx="15548">
                  <c:v>1.5547736812278301</c:v>
                </c:pt>
                <c:pt idx="15549">
                  <c:v>1.5548736795350899</c:v>
                </c:pt>
                <c:pt idx="15550">
                  <c:v>1.55497367784235</c:v>
                </c:pt>
                <c:pt idx="15551">
                  <c:v>1.55507367614961</c:v>
                </c:pt>
                <c:pt idx="15552">
                  <c:v>1.5551736744568601</c:v>
                </c:pt>
                <c:pt idx="15553">
                  <c:v>1.5552736727641201</c:v>
                </c:pt>
                <c:pt idx="15554">
                  <c:v>1.5553736710713799</c:v>
                </c:pt>
                <c:pt idx="15555">
                  <c:v>1.55547366937863</c:v>
                </c:pt>
                <c:pt idx="15556">
                  <c:v>1.55557366768589</c:v>
                </c:pt>
                <c:pt idx="15557">
                  <c:v>1.55567366599315</c:v>
                </c:pt>
                <c:pt idx="15558">
                  <c:v>1.5557736643004001</c:v>
                </c:pt>
                <c:pt idx="15559">
                  <c:v>1.5558736626076599</c:v>
                </c:pt>
                <c:pt idx="15560">
                  <c:v>1.55597366091492</c:v>
                </c:pt>
                <c:pt idx="15561">
                  <c:v>1.55607365922217</c:v>
                </c:pt>
                <c:pt idx="15562">
                  <c:v>1.55617365752943</c:v>
                </c:pt>
                <c:pt idx="15563">
                  <c:v>1.5562736558366901</c:v>
                </c:pt>
                <c:pt idx="15564">
                  <c:v>1.5563736541439399</c:v>
                </c:pt>
                <c:pt idx="15565">
                  <c:v>1.5564736524512</c:v>
                </c:pt>
                <c:pt idx="15566">
                  <c:v>1.55657365075846</c:v>
                </c:pt>
                <c:pt idx="15567">
                  <c:v>1.55667364906571</c:v>
                </c:pt>
                <c:pt idx="15568">
                  <c:v>1.5567736473729701</c:v>
                </c:pt>
                <c:pt idx="15569">
                  <c:v>1.5568736456802299</c:v>
                </c:pt>
                <c:pt idx="15570">
                  <c:v>1.5569736439874799</c:v>
                </c:pt>
                <c:pt idx="15571">
                  <c:v>1.55707364229474</c:v>
                </c:pt>
                <c:pt idx="15572">
                  <c:v>1.557173640602</c:v>
                </c:pt>
                <c:pt idx="15573">
                  <c:v>1.5572736389092501</c:v>
                </c:pt>
                <c:pt idx="15574">
                  <c:v>1.5573736372165099</c:v>
                </c:pt>
                <c:pt idx="15575">
                  <c:v>1.5574736355237699</c:v>
                </c:pt>
                <c:pt idx="15576">
                  <c:v>1.55757363383102</c:v>
                </c:pt>
                <c:pt idx="15577">
                  <c:v>1.55767363213828</c:v>
                </c:pt>
                <c:pt idx="15578">
                  <c:v>1.5577736304455401</c:v>
                </c:pt>
                <c:pt idx="15579">
                  <c:v>1.5578736287527899</c:v>
                </c:pt>
                <c:pt idx="15580">
                  <c:v>1.5579736270600499</c:v>
                </c:pt>
                <c:pt idx="15581">
                  <c:v>1.55807362536731</c:v>
                </c:pt>
                <c:pt idx="15582">
                  <c:v>1.55817362367456</c:v>
                </c:pt>
                <c:pt idx="15583">
                  <c:v>1.5582736219818201</c:v>
                </c:pt>
                <c:pt idx="15584">
                  <c:v>1.5583736202890801</c:v>
                </c:pt>
                <c:pt idx="15585">
                  <c:v>1.5584736185963299</c:v>
                </c:pt>
                <c:pt idx="15586">
                  <c:v>1.55857361690359</c:v>
                </c:pt>
                <c:pt idx="15587">
                  <c:v>1.55867361521085</c:v>
                </c:pt>
                <c:pt idx="15588">
                  <c:v>1.5587736135181001</c:v>
                </c:pt>
                <c:pt idx="15589">
                  <c:v>1.5588736118253601</c:v>
                </c:pt>
                <c:pt idx="15590">
                  <c:v>1.5589736101326199</c:v>
                </c:pt>
                <c:pt idx="15591">
                  <c:v>1.55907360843988</c:v>
                </c:pt>
                <c:pt idx="15592">
                  <c:v>1.55917360674713</c:v>
                </c:pt>
                <c:pt idx="15593">
                  <c:v>1.5592736050543901</c:v>
                </c:pt>
                <c:pt idx="15594">
                  <c:v>1.5593736033616501</c:v>
                </c:pt>
                <c:pt idx="15595">
                  <c:v>1.5594736016688999</c:v>
                </c:pt>
                <c:pt idx="15596">
                  <c:v>1.55957359997616</c:v>
                </c:pt>
                <c:pt idx="15597">
                  <c:v>1.55967359828342</c:v>
                </c:pt>
                <c:pt idx="15598">
                  <c:v>1.5597735965906701</c:v>
                </c:pt>
                <c:pt idx="15599">
                  <c:v>1.5598735948979301</c:v>
                </c:pt>
                <c:pt idx="15600">
                  <c:v>1.5599735932051899</c:v>
                </c:pt>
                <c:pt idx="15601">
                  <c:v>1.56007359151244</c:v>
                </c:pt>
                <c:pt idx="15602">
                  <c:v>1.5601735898197</c:v>
                </c:pt>
                <c:pt idx="15603">
                  <c:v>1.56027358812696</c:v>
                </c:pt>
                <c:pt idx="15604">
                  <c:v>1.5603735864342101</c:v>
                </c:pt>
                <c:pt idx="15605">
                  <c:v>1.5604735847414699</c:v>
                </c:pt>
                <c:pt idx="15606">
                  <c:v>1.56057358304873</c:v>
                </c:pt>
                <c:pt idx="15607">
                  <c:v>1.56067358135598</c:v>
                </c:pt>
                <c:pt idx="15608">
                  <c:v>1.56077357966324</c:v>
                </c:pt>
                <c:pt idx="15609">
                  <c:v>1.5608735779705001</c:v>
                </c:pt>
                <c:pt idx="15610">
                  <c:v>1.5609735762777499</c:v>
                </c:pt>
                <c:pt idx="15611">
                  <c:v>1.5610735745850099</c:v>
                </c:pt>
                <c:pt idx="15612">
                  <c:v>1.56117357289227</c:v>
                </c:pt>
                <c:pt idx="15613">
                  <c:v>1.56127357119952</c:v>
                </c:pt>
                <c:pt idx="15614">
                  <c:v>1.5613735695067801</c:v>
                </c:pt>
                <c:pt idx="15615">
                  <c:v>1.5614735678140399</c:v>
                </c:pt>
                <c:pt idx="15616">
                  <c:v>1.5615735661212899</c:v>
                </c:pt>
                <c:pt idx="15617">
                  <c:v>1.56167356442855</c:v>
                </c:pt>
                <c:pt idx="15618">
                  <c:v>1.56177356273581</c:v>
                </c:pt>
                <c:pt idx="15619">
                  <c:v>1.5618735610430601</c:v>
                </c:pt>
                <c:pt idx="15620">
                  <c:v>1.5619735593503199</c:v>
                </c:pt>
                <c:pt idx="15621">
                  <c:v>1.5620735576575799</c:v>
                </c:pt>
                <c:pt idx="15622">
                  <c:v>1.56217355596483</c:v>
                </c:pt>
                <c:pt idx="15623">
                  <c:v>1.56227355427209</c:v>
                </c:pt>
                <c:pt idx="15624">
                  <c:v>1.5623735525793501</c:v>
                </c:pt>
                <c:pt idx="15625">
                  <c:v>1.5624735508865999</c:v>
                </c:pt>
                <c:pt idx="15626">
                  <c:v>1.5625735491938599</c:v>
                </c:pt>
                <c:pt idx="15627">
                  <c:v>1.56267354750112</c:v>
                </c:pt>
                <c:pt idx="15628">
                  <c:v>1.56277354580837</c:v>
                </c:pt>
                <c:pt idx="15629">
                  <c:v>1.5628735441156301</c:v>
                </c:pt>
                <c:pt idx="15630">
                  <c:v>1.5629735424228901</c:v>
                </c:pt>
                <c:pt idx="15631">
                  <c:v>1.5630735407301399</c:v>
                </c:pt>
                <c:pt idx="15632">
                  <c:v>1.5631735390374</c:v>
                </c:pt>
                <c:pt idx="15633">
                  <c:v>1.56327353734466</c:v>
                </c:pt>
                <c:pt idx="15634">
                  <c:v>1.5633735356519101</c:v>
                </c:pt>
                <c:pt idx="15635">
                  <c:v>1.5634735339591701</c:v>
                </c:pt>
                <c:pt idx="15636">
                  <c:v>1.5635735322664299</c:v>
                </c:pt>
                <c:pt idx="15637">
                  <c:v>1.56367353057369</c:v>
                </c:pt>
                <c:pt idx="15638">
                  <c:v>1.56377352888094</c:v>
                </c:pt>
                <c:pt idx="15639">
                  <c:v>1.5638735271882001</c:v>
                </c:pt>
                <c:pt idx="15640">
                  <c:v>1.5639735254954601</c:v>
                </c:pt>
                <c:pt idx="15641">
                  <c:v>1.5640735238027099</c:v>
                </c:pt>
                <c:pt idx="15642">
                  <c:v>1.56417352210997</c:v>
                </c:pt>
                <c:pt idx="15643">
                  <c:v>1.56427352041723</c:v>
                </c:pt>
                <c:pt idx="15644">
                  <c:v>1.56437351872448</c:v>
                </c:pt>
                <c:pt idx="15645">
                  <c:v>1.5644735170317401</c:v>
                </c:pt>
                <c:pt idx="15646">
                  <c:v>1.5645735153389999</c:v>
                </c:pt>
                <c:pt idx="15647">
                  <c:v>1.56467351364625</c:v>
                </c:pt>
                <c:pt idx="15648">
                  <c:v>1.56477351195351</c:v>
                </c:pt>
                <c:pt idx="15649">
                  <c:v>1.56487351026077</c:v>
                </c:pt>
                <c:pt idx="15650">
                  <c:v>1.5649735085680201</c:v>
                </c:pt>
                <c:pt idx="15651">
                  <c:v>1.5650735068752799</c:v>
                </c:pt>
                <c:pt idx="15652">
                  <c:v>1.5651735051825399</c:v>
                </c:pt>
                <c:pt idx="15653">
                  <c:v>1.56527350348979</c:v>
                </c:pt>
                <c:pt idx="15654">
                  <c:v>1.56537350179705</c:v>
                </c:pt>
                <c:pt idx="15655">
                  <c:v>1.5654735001043101</c:v>
                </c:pt>
                <c:pt idx="15656">
                  <c:v>1.5655734984115599</c:v>
                </c:pt>
                <c:pt idx="15657">
                  <c:v>1.5656734967188199</c:v>
                </c:pt>
                <c:pt idx="15658">
                  <c:v>1.56577349502608</c:v>
                </c:pt>
                <c:pt idx="15659">
                  <c:v>1.56587349333333</c:v>
                </c:pt>
                <c:pt idx="15660">
                  <c:v>1.5659734916405901</c:v>
                </c:pt>
                <c:pt idx="15661">
                  <c:v>1.5660734899478499</c:v>
                </c:pt>
                <c:pt idx="15662">
                  <c:v>1.5661734882550999</c:v>
                </c:pt>
                <c:pt idx="15663">
                  <c:v>1.56627348656236</c:v>
                </c:pt>
                <c:pt idx="15664">
                  <c:v>1.56637348486962</c:v>
                </c:pt>
                <c:pt idx="15665">
                  <c:v>1.5664734831768701</c:v>
                </c:pt>
                <c:pt idx="15666">
                  <c:v>1.5665734814841299</c:v>
                </c:pt>
                <c:pt idx="15667">
                  <c:v>1.5666734797913899</c:v>
                </c:pt>
                <c:pt idx="15668">
                  <c:v>1.56677347809864</c:v>
                </c:pt>
                <c:pt idx="15669">
                  <c:v>1.5668734764059</c:v>
                </c:pt>
                <c:pt idx="15670">
                  <c:v>1.5669734747131601</c:v>
                </c:pt>
                <c:pt idx="15671">
                  <c:v>1.5670734730204099</c:v>
                </c:pt>
                <c:pt idx="15672">
                  <c:v>1.5671734713276699</c:v>
                </c:pt>
                <c:pt idx="15673">
                  <c:v>1.56727346963493</c:v>
                </c:pt>
                <c:pt idx="15674">
                  <c:v>1.56737346794218</c:v>
                </c:pt>
                <c:pt idx="15675">
                  <c:v>1.5674734662494401</c:v>
                </c:pt>
                <c:pt idx="15676">
                  <c:v>1.5675734645567001</c:v>
                </c:pt>
                <c:pt idx="15677">
                  <c:v>1.5676734628639499</c:v>
                </c:pt>
                <c:pt idx="15678">
                  <c:v>1.56777346117121</c:v>
                </c:pt>
                <c:pt idx="15679">
                  <c:v>1.56787345947847</c:v>
                </c:pt>
                <c:pt idx="15680">
                  <c:v>1.5679734577857201</c:v>
                </c:pt>
                <c:pt idx="15681">
                  <c:v>1.5680734560929801</c:v>
                </c:pt>
                <c:pt idx="15682">
                  <c:v>1.5681734544002399</c:v>
                </c:pt>
                <c:pt idx="15683">
                  <c:v>1.5682734527075</c:v>
                </c:pt>
                <c:pt idx="15684">
                  <c:v>1.56837345101475</c:v>
                </c:pt>
                <c:pt idx="15685">
                  <c:v>1.56847344932201</c:v>
                </c:pt>
                <c:pt idx="15686">
                  <c:v>1.5685734476292701</c:v>
                </c:pt>
                <c:pt idx="15687">
                  <c:v>1.5686734459365199</c:v>
                </c:pt>
                <c:pt idx="15688">
                  <c:v>1.56877344424378</c:v>
                </c:pt>
                <c:pt idx="15689">
                  <c:v>1.56887344255104</c:v>
                </c:pt>
                <c:pt idx="15690">
                  <c:v>1.56897344085829</c:v>
                </c:pt>
                <c:pt idx="15691">
                  <c:v>1.5690734391655501</c:v>
                </c:pt>
                <c:pt idx="15692">
                  <c:v>1.5691734374728099</c:v>
                </c:pt>
                <c:pt idx="15693">
                  <c:v>1.56927343578006</c:v>
                </c:pt>
                <c:pt idx="15694">
                  <c:v>1.56937343408732</c:v>
                </c:pt>
                <c:pt idx="15695">
                  <c:v>1.56947343239458</c:v>
                </c:pt>
                <c:pt idx="15696">
                  <c:v>1.5695734307018301</c:v>
                </c:pt>
                <c:pt idx="15697">
                  <c:v>1.5696734290090899</c:v>
                </c:pt>
                <c:pt idx="15698">
                  <c:v>1.5697734273163499</c:v>
                </c:pt>
                <c:pt idx="15699">
                  <c:v>1.5698734256236</c:v>
                </c:pt>
                <c:pt idx="15700">
                  <c:v>1.56997342393086</c:v>
                </c:pt>
                <c:pt idx="15701">
                  <c:v>1.5700734222381201</c:v>
                </c:pt>
                <c:pt idx="15702">
                  <c:v>1.5701734205453699</c:v>
                </c:pt>
                <c:pt idx="15703">
                  <c:v>1.5702734188526299</c:v>
                </c:pt>
                <c:pt idx="15704">
                  <c:v>1.57037341715989</c:v>
                </c:pt>
                <c:pt idx="15705">
                  <c:v>1.57047341546714</c:v>
                </c:pt>
                <c:pt idx="15706">
                  <c:v>1.5705734137744001</c:v>
                </c:pt>
                <c:pt idx="15707">
                  <c:v>1.5706734120816599</c:v>
                </c:pt>
                <c:pt idx="15708">
                  <c:v>1.5707734103889099</c:v>
                </c:pt>
                <c:pt idx="15709">
                  <c:v>1.57087340869617</c:v>
                </c:pt>
                <c:pt idx="15710">
                  <c:v>1.57097340700343</c:v>
                </c:pt>
                <c:pt idx="15711">
                  <c:v>1.5710734053106801</c:v>
                </c:pt>
                <c:pt idx="15712">
                  <c:v>1.5711734036179399</c:v>
                </c:pt>
                <c:pt idx="15713">
                  <c:v>1.5712734019251999</c:v>
                </c:pt>
                <c:pt idx="15714">
                  <c:v>1.57137340023245</c:v>
                </c:pt>
                <c:pt idx="15715">
                  <c:v>1.57147339853971</c:v>
                </c:pt>
                <c:pt idx="15716">
                  <c:v>1.5715733968469701</c:v>
                </c:pt>
                <c:pt idx="15717">
                  <c:v>1.5716733951542201</c:v>
                </c:pt>
                <c:pt idx="15718">
                  <c:v>1.5717733934614799</c:v>
                </c:pt>
                <c:pt idx="15719">
                  <c:v>1.57187339176874</c:v>
                </c:pt>
                <c:pt idx="15720">
                  <c:v>1.57197339007599</c:v>
                </c:pt>
                <c:pt idx="15721">
                  <c:v>1.5720733883832501</c:v>
                </c:pt>
                <c:pt idx="15722">
                  <c:v>1.5721733866905101</c:v>
                </c:pt>
                <c:pt idx="15723">
                  <c:v>1.5722733849977699</c:v>
                </c:pt>
                <c:pt idx="15724">
                  <c:v>1.57237338330502</c:v>
                </c:pt>
                <c:pt idx="15725">
                  <c:v>1.57247338161228</c:v>
                </c:pt>
                <c:pt idx="15726">
                  <c:v>1.57257337991954</c:v>
                </c:pt>
                <c:pt idx="15727">
                  <c:v>1.5726733782267901</c:v>
                </c:pt>
                <c:pt idx="15728">
                  <c:v>1.5727733765340499</c:v>
                </c:pt>
                <c:pt idx="15729">
                  <c:v>1.57287337484131</c:v>
                </c:pt>
                <c:pt idx="15730">
                  <c:v>1.57297337314856</c:v>
                </c:pt>
                <c:pt idx="15731">
                  <c:v>1.57307337145582</c:v>
                </c:pt>
                <c:pt idx="15732">
                  <c:v>1.5731733697630801</c:v>
                </c:pt>
                <c:pt idx="15733">
                  <c:v>1.5732733680703299</c:v>
                </c:pt>
                <c:pt idx="15734">
                  <c:v>1.57337336637759</c:v>
                </c:pt>
                <c:pt idx="15735">
                  <c:v>1.57347336468485</c:v>
                </c:pt>
                <c:pt idx="15736">
                  <c:v>1.5735733629921</c:v>
                </c:pt>
                <c:pt idx="15737">
                  <c:v>1.5736733612993601</c:v>
                </c:pt>
                <c:pt idx="15738">
                  <c:v>1.5737733596066199</c:v>
                </c:pt>
                <c:pt idx="15739">
                  <c:v>1.57387335791387</c:v>
                </c:pt>
                <c:pt idx="15740">
                  <c:v>1.57397335622113</c:v>
                </c:pt>
                <c:pt idx="15741">
                  <c:v>1.57407335452839</c:v>
                </c:pt>
                <c:pt idx="15742">
                  <c:v>1.5741733528356401</c:v>
                </c:pt>
                <c:pt idx="15743">
                  <c:v>1.5742733511428999</c:v>
                </c:pt>
                <c:pt idx="15744">
                  <c:v>1.5743733494501599</c:v>
                </c:pt>
                <c:pt idx="15745">
                  <c:v>1.57447334775741</c:v>
                </c:pt>
                <c:pt idx="15746">
                  <c:v>1.57457334606467</c:v>
                </c:pt>
                <c:pt idx="15747">
                  <c:v>1.5746733443719301</c:v>
                </c:pt>
                <c:pt idx="15748">
                  <c:v>1.5747733426791799</c:v>
                </c:pt>
                <c:pt idx="15749">
                  <c:v>1.5748733409864399</c:v>
                </c:pt>
                <c:pt idx="15750">
                  <c:v>1.5749733392937</c:v>
                </c:pt>
                <c:pt idx="15751">
                  <c:v>1.57507333760095</c:v>
                </c:pt>
                <c:pt idx="15752">
                  <c:v>1.5751733359082101</c:v>
                </c:pt>
                <c:pt idx="15753">
                  <c:v>1.5752733342154699</c:v>
                </c:pt>
                <c:pt idx="15754">
                  <c:v>1.5753733325227199</c:v>
                </c:pt>
                <c:pt idx="15755">
                  <c:v>1.57547333082998</c:v>
                </c:pt>
                <c:pt idx="15756">
                  <c:v>1.57557332913724</c:v>
                </c:pt>
                <c:pt idx="15757">
                  <c:v>1.5756733274444901</c:v>
                </c:pt>
                <c:pt idx="15758">
                  <c:v>1.5757733257517501</c:v>
                </c:pt>
                <c:pt idx="15759">
                  <c:v>1.5758733240590099</c:v>
                </c:pt>
                <c:pt idx="15760">
                  <c:v>1.57597332236626</c:v>
                </c:pt>
                <c:pt idx="15761">
                  <c:v>1.57607332067352</c:v>
                </c:pt>
                <c:pt idx="15762">
                  <c:v>1.5761733189807801</c:v>
                </c:pt>
                <c:pt idx="15763">
                  <c:v>1.5762733172880301</c:v>
                </c:pt>
                <c:pt idx="15764">
                  <c:v>1.5763733155952899</c:v>
                </c:pt>
                <c:pt idx="15765">
                  <c:v>1.57647331390255</c:v>
                </c:pt>
                <c:pt idx="15766">
                  <c:v>1.5765733122098</c:v>
                </c:pt>
                <c:pt idx="15767">
                  <c:v>1.5766733105170601</c:v>
                </c:pt>
                <c:pt idx="15768">
                  <c:v>1.5767733088243201</c:v>
                </c:pt>
                <c:pt idx="15769">
                  <c:v>1.5768733071315799</c:v>
                </c:pt>
                <c:pt idx="15770">
                  <c:v>1.57697330543883</c:v>
                </c:pt>
                <c:pt idx="15771">
                  <c:v>1.57707330374609</c:v>
                </c:pt>
                <c:pt idx="15772">
                  <c:v>1.57717330205335</c:v>
                </c:pt>
                <c:pt idx="15773">
                  <c:v>1.5772733003606001</c:v>
                </c:pt>
                <c:pt idx="15774">
                  <c:v>1.5773732986678599</c:v>
                </c:pt>
                <c:pt idx="15775">
                  <c:v>1.57747329697512</c:v>
                </c:pt>
                <c:pt idx="15776">
                  <c:v>1.57757329528237</c:v>
                </c:pt>
                <c:pt idx="15777">
                  <c:v>1.57767329358963</c:v>
                </c:pt>
                <c:pt idx="15778">
                  <c:v>1.5777732918968901</c:v>
                </c:pt>
                <c:pt idx="15779">
                  <c:v>1.5778732902041399</c:v>
                </c:pt>
                <c:pt idx="15780">
                  <c:v>1.5779732885114</c:v>
                </c:pt>
                <c:pt idx="15781">
                  <c:v>1.57807328681866</c:v>
                </c:pt>
                <c:pt idx="15782">
                  <c:v>1.57817328512591</c:v>
                </c:pt>
                <c:pt idx="15783">
                  <c:v>1.5782732834331701</c:v>
                </c:pt>
                <c:pt idx="15784">
                  <c:v>1.5783732817404299</c:v>
                </c:pt>
                <c:pt idx="15785">
                  <c:v>1.5784732800476799</c:v>
                </c:pt>
                <c:pt idx="15786">
                  <c:v>1.57857327835494</c:v>
                </c:pt>
                <c:pt idx="15787">
                  <c:v>1.5786732766622</c:v>
                </c:pt>
                <c:pt idx="15788">
                  <c:v>1.5787732749694501</c:v>
                </c:pt>
                <c:pt idx="15789">
                  <c:v>1.5788732732767099</c:v>
                </c:pt>
                <c:pt idx="15790">
                  <c:v>1.5789732715839699</c:v>
                </c:pt>
                <c:pt idx="15791">
                  <c:v>1.57907326989122</c:v>
                </c:pt>
                <c:pt idx="15792">
                  <c:v>1.57917326819848</c:v>
                </c:pt>
                <c:pt idx="15793">
                  <c:v>1.5792732665057401</c:v>
                </c:pt>
                <c:pt idx="15794">
                  <c:v>1.5793732648129899</c:v>
                </c:pt>
                <c:pt idx="15795">
                  <c:v>1.5794732631202499</c:v>
                </c:pt>
                <c:pt idx="15796">
                  <c:v>1.57957326142751</c:v>
                </c:pt>
                <c:pt idx="15797">
                  <c:v>1.57967325973476</c:v>
                </c:pt>
                <c:pt idx="15798">
                  <c:v>1.5797732580420201</c:v>
                </c:pt>
                <c:pt idx="15799">
                  <c:v>1.5798732563492801</c:v>
                </c:pt>
                <c:pt idx="15800">
                  <c:v>1.5799732546565299</c:v>
                </c:pt>
                <c:pt idx="15801">
                  <c:v>1.58007325296379</c:v>
                </c:pt>
                <c:pt idx="15802">
                  <c:v>1.58017325127105</c:v>
                </c:pt>
                <c:pt idx="15803">
                  <c:v>1.5802732495783001</c:v>
                </c:pt>
                <c:pt idx="15804">
                  <c:v>1.5803732478855601</c:v>
                </c:pt>
                <c:pt idx="15805">
                  <c:v>1.5804732461928199</c:v>
                </c:pt>
                <c:pt idx="15806">
                  <c:v>1.58057324450007</c:v>
                </c:pt>
                <c:pt idx="15807">
                  <c:v>1.58067324280733</c:v>
                </c:pt>
                <c:pt idx="15808">
                  <c:v>1.5807732411145901</c:v>
                </c:pt>
                <c:pt idx="15809">
                  <c:v>1.5808732394218401</c:v>
                </c:pt>
                <c:pt idx="15810">
                  <c:v>1.5809732377290999</c:v>
                </c:pt>
                <c:pt idx="15811">
                  <c:v>1.58107323603636</c:v>
                </c:pt>
                <c:pt idx="15812">
                  <c:v>1.58117323434362</c:v>
                </c:pt>
                <c:pt idx="15813">
                  <c:v>1.5812732326508701</c:v>
                </c:pt>
                <c:pt idx="15814">
                  <c:v>1.5813732309581301</c:v>
                </c:pt>
                <c:pt idx="15815">
                  <c:v>1.5814732292653899</c:v>
                </c:pt>
                <c:pt idx="15816">
                  <c:v>1.58157322757264</c:v>
                </c:pt>
                <c:pt idx="15817">
                  <c:v>1.5816732258799</c:v>
                </c:pt>
                <c:pt idx="15818">
                  <c:v>1.58177322418716</c:v>
                </c:pt>
                <c:pt idx="15819">
                  <c:v>1.5818732224944101</c:v>
                </c:pt>
                <c:pt idx="15820">
                  <c:v>1.5819732208016699</c:v>
                </c:pt>
                <c:pt idx="15821">
                  <c:v>1.58207321910893</c:v>
                </c:pt>
                <c:pt idx="15822">
                  <c:v>1.58217321741618</c:v>
                </c:pt>
                <c:pt idx="15823">
                  <c:v>1.58227321572344</c:v>
                </c:pt>
                <c:pt idx="15824">
                  <c:v>1.5823732140307001</c:v>
                </c:pt>
                <c:pt idx="15825">
                  <c:v>1.5824732123379499</c:v>
                </c:pt>
                <c:pt idx="15826">
                  <c:v>1.5825732106452099</c:v>
                </c:pt>
                <c:pt idx="15827">
                  <c:v>1.58267320895247</c:v>
                </c:pt>
                <c:pt idx="15828">
                  <c:v>1.58277320725972</c:v>
                </c:pt>
                <c:pt idx="15829">
                  <c:v>1.5828732055669801</c:v>
                </c:pt>
                <c:pt idx="15830">
                  <c:v>1.5829732038742399</c:v>
                </c:pt>
                <c:pt idx="15831">
                  <c:v>1.5830732021814899</c:v>
                </c:pt>
                <c:pt idx="15832">
                  <c:v>1.58317320048875</c:v>
                </c:pt>
                <c:pt idx="15833">
                  <c:v>1.58327319879601</c:v>
                </c:pt>
                <c:pt idx="15834">
                  <c:v>1.5833731971032601</c:v>
                </c:pt>
                <c:pt idx="15835">
                  <c:v>1.5834731954105199</c:v>
                </c:pt>
                <c:pt idx="15836">
                  <c:v>1.5835731937177799</c:v>
                </c:pt>
                <c:pt idx="15837">
                  <c:v>1.58367319202503</c:v>
                </c:pt>
                <c:pt idx="15838">
                  <c:v>1.58377319033229</c:v>
                </c:pt>
                <c:pt idx="15839">
                  <c:v>1.5838731886395501</c:v>
                </c:pt>
                <c:pt idx="15840">
                  <c:v>1.5839731869467999</c:v>
                </c:pt>
                <c:pt idx="15841">
                  <c:v>1.5840731852540599</c:v>
                </c:pt>
                <c:pt idx="15842">
                  <c:v>1.58417318356132</c:v>
                </c:pt>
                <c:pt idx="15843">
                  <c:v>1.58427318186857</c:v>
                </c:pt>
                <c:pt idx="15844">
                  <c:v>1.5843731801758301</c:v>
                </c:pt>
                <c:pt idx="15845">
                  <c:v>1.5844731784830901</c:v>
                </c:pt>
                <c:pt idx="15846">
                  <c:v>1.5845731767903399</c:v>
                </c:pt>
                <c:pt idx="15847">
                  <c:v>1.5846731750976</c:v>
                </c:pt>
                <c:pt idx="15848">
                  <c:v>1.58477317340486</c:v>
                </c:pt>
                <c:pt idx="15849">
                  <c:v>1.5848731717121101</c:v>
                </c:pt>
                <c:pt idx="15850">
                  <c:v>1.5849731700193701</c:v>
                </c:pt>
                <c:pt idx="15851">
                  <c:v>1.5850731683266299</c:v>
                </c:pt>
                <c:pt idx="15852">
                  <c:v>1.58517316663388</c:v>
                </c:pt>
                <c:pt idx="15853">
                  <c:v>1.58527316494114</c:v>
                </c:pt>
                <c:pt idx="15854">
                  <c:v>1.5853731632484001</c:v>
                </c:pt>
                <c:pt idx="15855">
                  <c:v>1.5854731615556501</c:v>
                </c:pt>
                <c:pt idx="15856">
                  <c:v>1.5855731598629099</c:v>
                </c:pt>
                <c:pt idx="15857">
                  <c:v>1.58567315817017</c:v>
                </c:pt>
                <c:pt idx="15858">
                  <c:v>1.58577315647743</c:v>
                </c:pt>
                <c:pt idx="15859">
                  <c:v>1.5858731547846801</c:v>
                </c:pt>
                <c:pt idx="15860">
                  <c:v>1.5859731530919401</c:v>
                </c:pt>
                <c:pt idx="15861">
                  <c:v>1.5860731513991999</c:v>
                </c:pt>
                <c:pt idx="15862">
                  <c:v>1.58617314970645</c:v>
                </c:pt>
                <c:pt idx="15863">
                  <c:v>1.58627314801371</c:v>
                </c:pt>
                <c:pt idx="15864">
                  <c:v>1.58637314632097</c:v>
                </c:pt>
                <c:pt idx="15865">
                  <c:v>1.5864731446282201</c:v>
                </c:pt>
                <c:pt idx="15866">
                  <c:v>1.5865731429354799</c:v>
                </c:pt>
                <c:pt idx="15867">
                  <c:v>1.5866731412427399</c:v>
                </c:pt>
                <c:pt idx="15868">
                  <c:v>1.58677313954999</c:v>
                </c:pt>
                <c:pt idx="15869">
                  <c:v>1.58687313785725</c:v>
                </c:pt>
                <c:pt idx="15870">
                  <c:v>1.5869731361645101</c:v>
                </c:pt>
                <c:pt idx="15871">
                  <c:v>1.5870731344717599</c:v>
                </c:pt>
                <c:pt idx="15872">
                  <c:v>1.5871731327790199</c:v>
                </c:pt>
                <c:pt idx="15873">
                  <c:v>1.58727313108628</c:v>
                </c:pt>
                <c:pt idx="15874">
                  <c:v>1.58737312939353</c:v>
                </c:pt>
                <c:pt idx="15875">
                  <c:v>1.5874731277007901</c:v>
                </c:pt>
                <c:pt idx="15876">
                  <c:v>1.5875731260080499</c:v>
                </c:pt>
                <c:pt idx="15877">
                  <c:v>1.5876731243152999</c:v>
                </c:pt>
                <c:pt idx="15878">
                  <c:v>1.58777312262256</c:v>
                </c:pt>
                <c:pt idx="15879">
                  <c:v>1.58787312092982</c:v>
                </c:pt>
                <c:pt idx="15880">
                  <c:v>1.5879731192370701</c:v>
                </c:pt>
                <c:pt idx="15881">
                  <c:v>1.5880731175443299</c:v>
                </c:pt>
                <c:pt idx="15882">
                  <c:v>1.5881731158515899</c:v>
                </c:pt>
                <c:pt idx="15883">
                  <c:v>1.58827311415884</c:v>
                </c:pt>
                <c:pt idx="15884">
                  <c:v>1.5883731124661</c:v>
                </c:pt>
                <c:pt idx="15885">
                  <c:v>1.5884731107733601</c:v>
                </c:pt>
                <c:pt idx="15886">
                  <c:v>1.5885731090806099</c:v>
                </c:pt>
                <c:pt idx="15887">
                  <c:v>1.5886731073878699</c:v>
                </c:pt>
                <c:pt idx="15888">
                  <c:v>1.58877310569513</c:v>
                </c:pt>
                <c:pt idx="15889">
                  <c:v>1.58887310400238</c:v>
                </c:pt>
                <c:pt idx="15890">
                  <c:v>1.5889731023096401</c:v>
                </c:pt>
                <c:pt idx="15891">
                  <c:v>1.5890731006169001</c:v>
                </c:pt>
                <c:pt idx="15892">
                  <c:v>1.5891730989241499</c:v>
                </c:pt>
                <c:pt idx="15893">
                  <c:v>1.58927309723141</c:v>
                </c:pt>
                <c:pt idx="15894">
                  <c:v>1.58937309553867</c:v>
                </c:pt>
                <c:pt idx="15895">
                  <c:v>1.5894730938459201</c:v>
                </c:pt>
                <c:pt idx="15896">
                  <c:v>1.5895730921531801</c:v>
                </c:pt>
                <c:pt idx="15897">
                  <c:v>1.5896730904604399</c:v>
                </c:pt>
                <c:pt idx="15898">
                  <c:v>1.58977308876769</c:v>
                </c:pt>
                <c:pt idx="15899">
                  <c:v>1.58987308707495</c:v>
                </c:pt>
                <c:pt idx="15900">
                  <c:v>1.58997308538221</c:v>
                </c:pt>
                <c:pt idx="15901">
                  <c:v>1.5900730836894601</c:v>
                </c:pt>
                <c:pt idx="15902">
                  <c:v>1.5901730819967199</c:v>
                </c:pt>
                <c:pt idx="15903">
                  <c:v>1.59027308030398</c:v>
                </c:pt>
                <c:pt idx="15904">
                  <c:v>1.59037307861124</c:v>
                </c:pt>
                <c:pt idx="15905">
                  <c:v>1.59047307691849</c:v>
                </c:pt>
                <c:pt idx="15906">
                  <c:v>1.5905730752257501</c:v>
                </c:pt>
                <c:pt idx="15907">
                  <c:v>1.5906730735330099</c:v>
                </c:pt>
                <c:pt idx="15908">
                  <c:v>1.59077307184026</c:v>
                </c:pt>
                <c:pt idx="15909">
                  <c:v>1.59087307014752</c:v>
                </c:pt>
                <c:pt idx="15910">
                  <c:v>1.59097306845478</c:v>
                </c:pt>
                <c:pt idx="15911">
                  <c:v>1.5910730667620301</c:v>
                </c:pt>
                <c:pt idx="15912">
                  <c:v>1.5911730650692899</c:v>
                </c:pt>
                <c:pt idx="15913">
                  <c:v>1.5912730633765499</c:v>
                </c:pt>
                <c:pt idx="15914">
                  <c:v>1.5913730616838</c:v>
                </c:pt>
                <c:pt idx="15915">
                  <c:v>1.59147305999106</c:v>
                </c:pt>
                <c:pt idx="15916">
                  <c:v>1.5915730582983201</c:v>
                </c:pt>
                <c:pt idx="15917">
                  <c:v>1.5916730566055699</c:v>
                </c:pt>
                <c:pt idx="15918">
                  <c:v>1.5917730549128299</c:v>
                </c:pt>
                <c:pt idx="15919">
                  <c:v>1.59187305322009</c:v>
                </c:pt>
                <c:pt idx="15920">
                  <c:v>1.59197305152734</c:v>
                </c:pt>
                <c:pt idx="15921">
                  <c:v>1.5920730498346001</c:v>
                </c:pt>
                <c:pt idx="15922">
                  <c:v>1.5921730481418599</c:v>
                </c:pt>
                <c:pt idx="15923">
                  <c:v>1.5922730464491099</c:v>
                </c:pt>
                <c:pt idx="15924">
                  <c:v>1.59237304475637</c:v>
                </c:pt>
                <c:pt idx="15925">
                  <c:v>1.59247304306363</c:v>
                </c:pt>
                <c:pt idx="15926">
                  <c:v>1.5925730413708801</c:v>
                </c:pt>
                <c:pt idx="15927">
                  <c:v>1.5926730396781399</c:v>
                </c:pt>
                <c:pt idx="15928">
                  <c:v>1.5927730379853999</c:v>
                </c:pt>
                <c:pt idx="15929">
                  <c:v>1.59287303629265</c:v>
                </c:pt>
                <c:pt idx="15930">
                  <c:v>1.59297303459991</c:v>
                </c:pt>
                <c:pt idx="15931">
                  <c:v>1.5930730329071701</c:v>
                </c:pt>
                <c:pt idx="15932">
                  <c:v>1.5931730312144201</c:v>
                </c:pt>
                <c:pt idx="15933">
                  <c:v>1.5932730295216799</c:v>
                </c:pt>
                <c:pt idx="15934">
                  <c:v>1.59337302782894</c:v>
                </c:pt>
                <c:pt idx="15935">
                  <c:v>1.59347302613619</c:v>
                </c:pt>
                <c:pt idx="15936">
                  <c:v>1.5935730244434501</c:v>
                </c:pt>
                <c:pt idx="15937">
                  <c:v>1.5936730227507101</c:v>
                </c:pt>
                <c:pt idx="15938">
                  <c:v>1.5937730210579599</c:v>
                </c:pt>
                <c:pt idx="15939">
                  <c:v>1.59387301936522</c:v>
                </c:pt>
                <c:pt idx="15940">
                  <c:v>1.59397301767248</c:v>
                </c:pt>
                <c:pt idx="15941">
                  <c:v>1.5940730159797301</c:v>
                </c:pt>
                <c:pt idx="15942">
                  <c:v>1.5941730142869901</c:v>
                </c:pt>
                <c:pt idx="15943">
                  <c:v>1.5942730125942499</c:v>
                </c:pt>
                <c:pt idx="15944">
                  <c:v>1.59437301090151</c:v>
                </c:pt>
                <c:pt idx="15945">
                  <c:v>1.59447300920876</c:v>
                </c:pt>
                <c:pt idx="15946">
                  <c:v>1.59457300751602</c:v>
                </c:pt>
                <c:pt idx="15947">
                  <c:v>1.5946730058232801</c:v>
                </c:pt>
                <c:pt idx="15948">
                  <c:v>1.5947730041305299</c:v>
                </c:pt>
                <c:pt idx="15949">
                  <c:v>1.59487300243779</c:v>
                </c:pt>
                <c:pt idx="15950">
                  <c:v>1.59497300074505</c:v>
                </c:pt>
                <c:pt idx="15951">
                  <c:v>1.5950729990523</c:v>
                </c:pt>
                <c:pt idx="15952">
                  <c:v>1.5951729973595601</c:v>
                </c:pt>
                <c:pt idx="15953">
                  <c:v>1.5952729956668199</c:v>
                </c:pt>
                <c:pt idx="15954">
                  <c:v>1.59537299397407</c:v>
                </c:pt>
                <c:pt idx="15955">
                  <c:v>1.59547299228133</c:v>
                </c:pt>
                <c:pt idx="15956">
                  <c:v>1.59557299058859</c:v>
                </c:pt>
                <c:pt idx="15957">
                  <c:v>1.5956729888958401</c:v>
                </c:pt>
                <c:pt idx="15958">
                  <c:v>1.5957729872030999</c:v>
                </c:pt>
                <c:pt idx="15959">
                  <c:v>1.5958729855103599</c:v>
                </c:pt>
                <c:pt idx="15960">
                  <c:v>1.59597298381761</c:v>
                </c:pt>
                <c:pt idx="15961">
                  <c:v>1.59607298212487</c:v>
                </c:pt>
                <c:pt idx="15962">
                  <c:v>1.5961729804321301</c:v>
                </c:pt>
                <c:pt idx="15963">
                  <c:v>1.5962729787393799</c:v>
                </c:pt>
                <c:pt idx="15964">
                  <c:v>1.5963729770466399</c:v>
                </c:pt>
                <c:pt idx="15965">
                  <c:v>1.5964729753539</c:v>
                </c:pt>
                <c:pt idx="15966">
                  <c:v>1.59657297366115</c:v>
                </c:pt>
                <c:pt idx="15967">
                  <c:v>1.5966729719684101</c:v>
                </c:pt>
                <c:pt idx="15968">
                  <c:v>1.5967729702756699</c:v>
                </c:pt>
                <c:pt idx="15969">
                  <c:v>1.5968729685829199</c:v>
                </c:pt>
                <c:pt idx="15970">
                  <c:v>1.59697296689018</c:v>
                </c:pt>
                <c:pt idx="15971">
                  <c:v>1.59707296519744</c:v>
                </c:pt>
                <c:pt idx="15972">
                  <c:v>1.5971729635046901</c:v>
                </c:pt>
                <c:pt idx="15973">
                  <c:v>1.5972729618119501</c:v>
                </c:pt>
                <c:pt idx="15974">
                  <c:v>1.5973729601192099</c:v>
                </c:pt>
                <c:pt idx="15975">
                  <c:v>1.59747295842646</c:v>
                </c:pt>
                <c:pt idx="15976">
                  <c:v>1.59757295673372</c:v>
                </c:pt>
                <c:pt idx="15977">
                  <c:v>1.5976729550409801</c:v>
                </c:pt>
                <c:pt idx="15978">
                  <c:v>1.5977729533482301</c:v>
                </c:pt>
                <c:pt idx="15979">
                  <c:v>1.5978729516554899</c:v>
                </c:pt>
                <c:pt idx="15980">
                  <c:v>1.59797294996275</c:v>
                </c:pt>
                <c:pt idx="15981">
                  <c:v>1.59807294827</c:v>
                </c:pt>
                <c:pt idx="15982">
                  <c:v>1.5981729465772601</c:v>
                </c:pt>
                <c:pt idx="15983">
                  <c:v>1.5982729448845201</c:v>
                </c:pt>
                <c:pt idx="15984">
                  <c:v>1.5983729431917699</c:v>
                </c:pt>
                <c:pt idx="15985">
                  <c:v>1.59847294149903</c:v>
                </c:pt>
                <c:pt idx="15986">
                  <c:v>1.59857293980629</c:v>
                </c:pt>
                <c:pt idx="15987">
                  <c:v>1.5986729381135401</c:v>
                </c:pt>
                <c:pt idx="15988">
                  <c:v>1.5987729364208001</c:v>
                </c:pt>
                <c:pt idx="15989">
                  <c:v>1.5988729347280599</c:v>
                </c:pt>
                <c:pt idx="15990">
                  <c:v>1.59897293303532</c:v>
                </c:pt>
                <c:pt idx="15991">
                  <c:v>1.59907293134257</c:v>
                </c:pt>
                <c:pt idx="15992">
                  <c:v>1.59917292964983</c:v>
                </c:pt>
                <c:pt idx="15993">
                  <c:v>1.5992729279570901</c:v>
                </c:pt>
                <c:pt idx="15994">
                  <c:v>1.5993729262643399</c:v>
                </c:pt>
                <c:pt idx="15995">
                  <c:v>1.5994729245716</c:v>
                </c:pt>
                <c:pt idx="15996">
                  <c:v>1.59957292287886</c:v>
                </c:pt>
                <c:pt idx="15997">
                  <c:v>1.59967292118611</c:v>
                </c:pt>
                <c:pt idx="15998">
                  <c:v>1.5997729194933701</c:v>
                </c:pt>
                <c:pt idx="15999">
                  <c:v>1.5998729178006299</c:v>
                </c:pt>
                <c:pt idx="16000">
                  <c:v>1.5999729161078799</c:v>
                </c:pt>
                <c:pt idx="16001">
                  <c:v>1.60007291441514</c:v>
                </c:pt>
                <c:pt idx="16002">
                  <c:v>1.6001729127224</c:v>
                </c:pt>
                <c:pt idx="16003">
                  <c:v>1.6002729110296501</c:v>
                </c:pt>
                <c:pt idx="16004">
                  <c:v>1.6003729093369099</c:v>
                </c:pt>
                <c:pt idx="16005">
                  <c:v>1.6004729076441699</c:v>
                </c:pt>
                <c:pt idx="16006">
                  <c:v>1.60057290595142</c:v>
                </c:pt>
                <c:pt idx="16007">
                  <c:v>1.60067290425868</c:v>
                </c:pt>
                <c:pt idx="16008">
                  <c:v>1.6007729025659401</c:v>
                </c:pt>
                <c:pt idx="16009">
                  <c:v>1.6008729008731899</c:v>
                </c:pt>
                <c:pt idx="16010">
                  <c:v>1.6009728991804499</c:v>
                </c:pt>
                <c:pt idx="16011">
                  <c:v>1.60107289748771</c:v>
                </c:pt>
                <c:pt idx="16012">
                  <c:v>1.60117289579496</c:v>
                </c:pt>
                <c:pt idx="16013">
                  <c:v>1.6012728941022201</c:v>
                </c:pt>
                <c:pt idx="16014">
                  <c:v>1.6013728924094801</c:v>
                </c:pt>
                <c:pt idx="16015">
                  <c:v>1.6014728907167299</c:v>
                </c:pt>
                <c:pt idx="16016">
                  <c:v>1.60157288902399</c:v>
                </c:pt>
                <c:pt idx="16017">
                  <c:v>1.60167288733125</c:v>
                </c:pt>
                <c:pt idx="16018">
                  <c:v>1.6017728856385001</c:v>
                </c:pt>
                <c:pt idx="16019">
                  <c:v>1.6018728839457601</c:v>
                </c:pt>
                <c:pt idx="16020">
                  <c:v>1.6019728822530199</c:v>
                </c:pt>
                <c:pt idx="16021">
                  <c:v>1.60207288056027</c:v>
                </c:pt>
                <c:pt idx="16022">
                  <c:v>1.60217287886753</c:v>
                </c:pt>
                <c:pt idx="16023">
                  <c:v>1.6022728771747901</c:v>
                </c:pt>
                <c:pt idx="16024">
                  <c:v>1.6023728754820401</c:v>
                </c:pt>
                <c:pt idx="16025">
                  <c:v>1.6024728737892999</c:v>
                </c:pt>
                <c:pt idx="16026">
                  <c:v>1.60257287209656</c:v>
                </c:pt>
                <c:pt idx="16027">
                  <c:v>1.60267287040381</c:v>
                </c:pt>
                <c:pt idx="16028">
                  <c:v>1.6027728687110701</c:v>
                </c:pt>
                <c:pt idx="16029">
                  <c:v>1.6028728670183301</c:v>
                </c:pt>
                <c:pt idx="16030">
                  <c:v>1.6029728653255899</c:v>
                </c:pt>
                <c:pt idx="16031">
                  <c:v>1.60307286363284</c:v>
                </c:pt>
                <c:pt idx="16032">
                  <c:v>1.6031728619401</c:v>
                </c:pt>
                <c:pt idx="16033">
                  <c:v>1.60327286024736</c:v>
                </c:pt>
                <c:pt idx="16034">
                  <c:v>1.6033728585546101</c:v>
                </c:pt>
                <c:pt idx="16035">
                  <c:v>1.6034728568618699</c:v>
                </c:pt>
                <c:pt idx="16036">
                  <c:v>1.60357285516913</c:v>
                </c:pt>
                <c:pt idx="16037">
                  <c:v>1.60367285347638</c:v>
                </c:pt>
                <c:pt idx="16038">
                  <c:v>1.60377285178364</c:v>
                </c:pt>
                <c:pt idx="16039">
                  <c:v>1.6038728500909001</c:v>
                </c:pt>
                <c:pt idx="16040">
                  <c:v>1.6039728483981499</c:v>
                </c:pt>
                <c:pt idx="16041">
                  <c:v>1.6040728467054099</c:v>
                </c:pt>
                <c:pt idx="16042">
                  <c:v>1.60417284501267</c:v>
                </c:pt>
                <c:pt idx="16043">
                  <c:v>1.60427284331992</c:v>
                </c:pt>
                <c:pt idx="16044">
                  <c:v>1.6043728416271801</c:v>
                </c:pt>
                <c:pt idx="16045">
                  <c:v>1.6044728399344399</c:v>
                </c:pt>
                <c:pt idx="16046">
                  <c:v>1.6045728382416899</c:v>
                </c:pt>
                <c:pt idx="16047">
                  <c:v>1.60467283654895</c:v>
                </c:pt>
                <c:pt idx="16048">
                  <c:v>1.60477283485621</c:v>
                </c:pt>
                <c:pt idx="16049">
                  <c:v>1.6048728331634601</c:v>
                </c:pt>
                <c:pt idx="16050">
                  <c:v>1.6049728314707199</c:v>
                </c:pt>
                <c:pt idx="16051">
                  <c:v>1.6050728297779799</c:v>
                </c:pt>
                <c:pt idx="16052">
                  <c:v>1.60517282808523</c:v>
                </c:pt>
                <c:pt idx="16053">
                  <c:v>1.60527282639249</c:v>
                </c:pt>
                <c:pt idx="16054">
                  <c:v>1.6053728246997501</c:v>
                </c:pt>
                <c:pt idx="16055">
                  <c:v>1.6054728230069999</c:v>
                </c:pt>
                <c:pt idx="16056">
                  <c:v>1.6055728213142599</c:v>
                </c:pt>
                <c:pt idx="16057">
                  <c:v>1.60567281962152</c:v>
                </c:pt>
                <c:pt idx="16058">
                  <c:v>1.60577281792877</c:v>
                </c:pt>
                <c:pt idx="16059">
                  <c:v>1.6058728162360301</c:v>
                </c:pt>
                <c:pt idx="16060">
                  <c:v>1.6059728145432901</c:v>
                </c:pt>
                <c:pt idx="16061">
                  <c:v>1.6060728128505399</c:v>
                </c:pt>
                <c:pt idx="16062">
                  <c:v>1.6061728111578</c:v>
                </c:pt>
                <c:pt idx="16063">
                  <c:v>1.60627280946506</c:v>
                </c:pt>
                <c:pt idx="16064">
                  <c:v>1.6063728077723101</c:v>
                </c:pt>
                <c:pt idx="16065">
                  <c:v>1.6064728060795701</c:v>
                </c:pt>
                <c:pt idx="16066">
                  <c:v>1.6065728043868299</c:v>
                </c:pt>
                <c:pt idx="16067">
                  <c:v>1.60667280269408</c:v>
                </c:pt>
                <c:pt idx="16068">
                  <c:v>1.60677280100134</c:v>
                </c:pt>
                <c:pt idx="16069">
                  <c:v>1.6068727993086001</c:v>
                </c:pt>
                <c:pt idx="16070">
                  <c:v>1.6069727976158501</c:v>
                </c:pt>
                <c:pt idx="16071">
                  <c:v>1.6070727959231099</c:v>
                </c:pt>
                <c:pt idx="16072">
                  <c:v>1.60717279423037</c:v>
                </c:pt>
                <c:pt idx="16073">
                  <c:v>1.60727279253762</c:v>
                </c:pt>
                <c:pt idx="16074">
                  <c:v>1.6073727908448801</c:v>
                </c:pt>
                <c:pt idx="16075">
                  <c:v>1.6074727891521401</c:v>
                </c:pt>
                <c:pt idx="16076">
                  <c:v>1.6075727874593999</c:v>
                </c:pt>
                <c:pt idx="16077">
                  <c:v>1.60767278576665</c:v>
                </c:pt>
                <c:pt idx="16078">
                  <c:v>1.60777278407391</c:v>
                </c:pt>
                <c:pt idx="16079">
                  <c:v>1.60787278238117</c:v>
                </c:pt>
                <c:pt idx="16080">
                  <c:v>1.6079727806884201</c:v>
                </c:pt>
                <c:pt idx="16081">
                  <c:v>1.6080727789956799</c:v>
                </c:pt>
                <c:pt idx="16082">
                  <c:v>1.6081727773029399</c:v>
                </c:pt>
                <c:pt idx="16083">
                  <c:v>1.60827277561019</c:v>
                </c:pt>
                <c:pt idx="16084">
                  <c:v>1.60837277391745</c:v>
                </c:pt>
                <c:pt idx="16085">
                  <c:v>1.6084727722247101</c:v>
                </c:pt>
                <c:pt idx="16086">
                  <c:v>1.6085727705319599</c:v>
                </c:pt>
                <c:pt idx="16087">
                  <c:v>1.6086727688392199</c:v>
                </c:pt>
                <c:pt idx="16088">
                  <c:v>1.60877276714648</c:v>
                </c:pt>
                <c:pt idx="16089">
                  <c:v>1.60887276545373</c:v>
                </c:pt>
                <c:pt idx="16090">
                  <c:v>1.6089727637609901</c:v>
                </c:pt>
                <c:pt idx="16091">
                  <c:v>1.6090727620682499</c:v>
                </c:pt>
                <c:pt idx="16092">
                  <c:v>1.6091727603754999</c:v>
                </c:pt>
                <c:pt idx="16093">
                  <c:v>1.60927275868276</c:v>
                </c:pt>
                <c:pt idx="16094">
                  <c:v>1.60937275699002</c:v>
                </c:pt>
                <c:pt idx="16095">
                  <c:v>1.6094727552972701</c:v>
                </c:pt>
                <c:pt idx="16096">
                  <c:v>1.6095727536045299</c:v>
                </c:pt>
                <c:pt idx="16097">
                  <c:v>1.6096727519117899</c:v>
                </c:pt>
                <c:pt idx="16098">
                  <c:v>1.60977275021904</c:v>
                </c:pt>
                <c:pt idx="16099">
                  <c:v>1.6098727485263</c:v>
                </c:pt>
                <c:pt idx="16100">
                  <c:v>1.6099727468335601</c:v>
                </c:pt>
                <c:pt idx="16101">
                  <c:v>1.6100727451408099</c:v>
                </c:pt>
                <c:pt idx="16102">
                  <c:v>1.6101727434480699</c:v>
                </c:pt>
                <c:pt idx="16103">
                  <c:v>1.61027274175533</c:v>
                </c:pt>
                <c:pt idx="16104">
                  <c:v>1.61037274006258</c:v>
                </c:pt>
                <c:pt idx="16105">
                  <c:v>1.6104727383698401</c:v>
                </c:pt>
                <c:pt idx="16106">
                  <c:v>1.6105727366771001</c:v>
                </c:pt>
                <c:pt idx="16107">
                  <c:v>1.6106727349843499</c:v>
                </c:pt>
                <c:pt idx="16108">
                  <c:v>1.61077273329161</c:v>
                </c:pt>
                <c:pt idx="16109">
                  <c:v>1.61087273159887</c:v>
                </c:pt>
                <c:pt idx="16110">
                  <c:v>1.6109727299061201</c:v>
                </c:pt>
                <c:pt idx="16111">
                  <c:v>1.6110727282133801</c:v>
                </c:pt>
                <c:pt idx="16112">
                  <c:v>1.6111727265206399</c:v>
                </c:pt>
                <c:pt idx="16113">
                  <c:v>1.61127272482789</c:v>
                </c:pt>
                <c:pt idx="16114">
                  <c:v>1.61137272313515</c:v>
                </c:pt>
                <c:pt idx="16115">
                  <c:v>1.61147272144241</c:v>
                </c:pt>
                <c:pt idx="16116">
                  <c:v>1.6115727197496601</c:v>
                </c:pt>
                <c:pt idx="16117">
                  <c:v>1.6116727180569199</c:v>
                </c:pt>
                <c:pt idx="16118">
                  <c:v>1.61177271636418</c:v>
                </c:pt>
                <c:pt idx="16119">
                  <c:v>1.61187271467143</c:v>
                </c:pt>
                <c:pt idx="16120">
                  <c:v>1.61197271297869</c:v>
                </c:pt>
                <c:pt idx="16121">
                  <c:v>1.6120727112859501</c:v>
                </c:pt>
                <c:pt idx="16122">
                  <c:v>1.6121727095932099</c:v>
                </c:pt>
                <c:pt idx="16123">
                  <c:v>1.61227270790046</c:v>
                </c:pt>
                <c:pt idx="16124">
                  <c:v>1.61237270620772</c:v>
                </c:pt>
                <c:pt idx="16125">
                  <c:v>1.61247270451498</c:v>
                </c:pt>
                <c:pt idx="16126">
                  <c:v>1.6125727028222301</c:v>
                </c:pt>
                <c:pt idx="16127">
                  <c:v>1.6126727011294899</c:v>
                </c:pt>
                <c:pt idx="16128">
                  <c:v>1.6127726994367499</c:v>
                </c:pt>
                <c:pt idx="16129">
                  <c:v>1.612872697744</c:v>
                </c:pt>
                <c:pt idx="16130">
                  <c:v>1.61297269605126</c:v>
                </c:pt>
                <c:pt idx="16131">
                  <c:v>1.6130726943585201</c:v>
                </c:pt>
                <c:pt idx="16132">
                  <c:v>1.6131726926657699</c:v>
                </c:pt>
                <c:pt idx="16133">
                  <c:v>1.6132726909730299</c:v>
                </c:pt>
                <c:pt idx="16134">
                  <c:v>1.61337268928029</c:v>
                </c:pt>
                <c:pt idx="16135">
                  <c:v>1.61347268758754</c:v>
                </c:pt>
                <c:pt idx="16136">
                  <c:v>1.6135726858948001</c:v>
                </c:pt>
                <c:pt idx="16137">
                  <c:v>1.6136726842020599</c:v>
                </c:pt>
                <c:pt idx="16138">
                  <c:v>1.6137726825093099</c:v>
                </c:pt>
                <c:pt idx="16139">
                  <c:v>1.61387268081657</c:v>
                </c:pt>
                <c:pt idx="16140">
                  <c:v>1.61397267912383</c:v>
                </c:pt>
                <c:pt idx="16141">
                  <c:v>1.6140726774310801</c:v>
                </c:pt>
                <c:pt idx="16142">
                  <c:v>1.6141726757383399</c:v>
                </c:pt>
                <c:pt idx="16143">
                  <c:v>1.6142726740455999</c:v>
                </c:pt>
                <c:pt idx="16144">
                  <c:v>1.61437267235285</c:v>
                </c:pt>
                <c:pt idx="16145">
                  <c:v>1.61447267066011</c:v>
                </c:pt>
                <c:pt idx="16146">
                  <c:v>1.6145726689673701</c:v>
                </c:pt>
                <c:pt idx="16147">
                  <c:v>1.6146726672746201</c:v>
                </c:pt>
                <c:pt idx="16148">
                  <c:v>1.6147726655818799</c:v>
                </c:pt>
                <c:pt idx="16149">
                  <c:v>1.61487266388914</c:v>
                </c:pt>
                <c:pt idx="16150">
                  <c:v>1.61497266219639</c:v>
                </c:pt>
                <c:pt idx="16151">
                  <c:v>1.6150726605036501</c:v>
                </c:pt>
                <c:pt idx="16152">
                  <c:v>1.6151726588109101</c:v>
                </c:pt>
                <c:pt idx="16153">
                  <c:v>1.6152726571181599</c:v>
                </c:pt>
                <c:pt idx="16154">
                  <c:v>1.61537265542542</c:v>
                </c:pt>
                <c:pt idx="16155">
                  <c:v>1.61547265373268</c:v>
                </c:pt>
                <c:pt idx="16156">
                  <c:v>1.6155726520399301</c:v>
                </c:pt>
                <c:pt idx="16157">
                  <c:v>1.6156726503471901</c:v>
                </c:pt>
                <c:pt idx="16158">
                  <c:v>1.6157726486544499</c:v>
                </c:pt>
                <c:pt idx="16159">
                  <c:v>1.6158726469617</c:v>
                </c:pt>
                <c:pt idx="16160">
                  <c:v>1.61597264526896</c:v>
                </c:pt>
                <c:pt idx="16161">
                  <c:v>1.61607264357622</c:v>
                </c:pt>
                <c:pt idx="16162">
                  <c:v>1.6161726418834701</c:v>
                </c:pt>
                <c:pt idx="16163">
                  <c:v>1.6162726401907299</c:v>
                </c:pt>
                <c:pt idx="16164">
                  <c:v>1.61637263849799</c:v>
                </c:pt>
                <c:pt idx="16165">
                  <c:v>1.61647263680525</c:v>
                </c:pt>
                <c:pt idx="16166">
                  <c:v>1.6165726351125</c:v>
                </c:pt>
                <c:pt idx="16167">
                  <c:v>1.6166726334197601</c:v>
                </c:pt>
                <c:pt idx="16168">
                  <c:v>1.6167726317270199</c:v>
                </c:pt>
                <c:pt idx="16169">
                  <c:v>1.61687263003427</c:v>
                </c:pt>
                <c:pt idx="16170">
                  <c:v>1.61697262834153</c:v>
                </c:pt>
                <c:pt idx="16171">
                  <c:v>1.61707262664879</c:v>
                </c:pt>
                <c:pt idx="16172">
                  <c:v>1.6171726249560401</c:v>
                </c:pt>
                <c:pt idx="16173">
                  <c:v>1.6172726232632999</c:v>
                </c:pt>
                <c:pt idx="16174">
                  <c:v>1.6173726215705599</c:v>
                </c:pt>
                <c:pt idx="16175">
                  <c:v>1.61747261987781</c:v>
                </c:pt>
                <c:pt idx="16176">
                  <c:v>1.61757261818507</c:v>
                </c:pt>
                <c:pt idx="16177">
                  <c:v>1.6176726164923301</c:v>
                </c:pt>
                <c:pt idx="16178">
                  <c:v>1.6177726147995799</c:v>
                </c:pt>
                <c:pt idx="16179">
                  <c:v>1.6178726131068399</c:v>
                </c:pt>
                <c:pt idx="16180">
                  <c:v>1.6179726114141</c:v>
                </c:pt>
                <c:pt idx="16181">
                  <c:v>1.61807260972135</c:v>
                </c:pt>
                <c:pt idx="16182">
                  <c:v>1.6181726080286101</c:v>
                </c:pt>
                <c:pt idx="16183">
                  <c:v>1.6182726063358699</c:v>
                </c:pt>
                <c:pt idx="16184">
                  <c:v>1.6183726046431199</c:v>
                </c:pt>
                <c:pt idx="16185">
                  <c:v>1.61847260295038</c:v>
                </c:pt>
                <c:pt idx="16186">
                  <c:v>1.61857260125764</c:v>
                </c:pt>
                <c:pt idx="16187">
                  <c:v>1.6186725995648901</c:v>
                </c:pt>
                <c:pt idx="16188">
                  <c:v>1.6187725978721501</c:v>
                </c:pt>
                <c:pt idx="16189">
                  <c:v>1.6188725961794099</c:v>
                </c:pt>
                <c:pt idx="16190">
                  <c:v>1.61897259448666</c:v>
                </c:pt>
                <c:pt idx="16191">
                  <c:v>1.61907259279392</c:v>
                </c:pt>
                <c:pt idx="16192">
                  <c:v>1.6191725911011801</c:v>
                </c:pt>
                <c:pt idx="16193">
                  <c:v>1.6192725894084301</c:v>
                </c:pt>
                <c:pt idx="16194">
                  <c:v>1.6193725877156899</c:v>
                </c:pt>
                <c:pt idx="16195">
                  <c:v>1.61947258602295</c:v>
                </c:pt>
                <c:pt idx="16196">
                  <c:v>1.6195725843302</c:v>
                </c:pt>
                <c:pt idx="16197">
                  <c:v>1.6196725826374601</c:v>
                </c:pt>
                <c:pt idx="16198">
                  <c:v>1.6197725809447201</c:v>
                </c:pt>
                <c:pt idx="16199">
                  <c:v>1.6198725792519699</c:v>
                </c:pt>
                <c:pt idx="16200">
                  <c:v>1.61997257755923</c:v>
                </c:pt>
                <c:pt idx="16201">
                  <c:v>1.62007257586649</c:v>
                </c:pt>
                <c:pt idx="16202">
                  <c:v>1.6201725741737401</c:v>
                </c:pt>
                <c:pt idx="16203">
                  <c:v>1.6202725724810001</c:v>
                </c:pt>
                <c:pt idx="16204">
                  <c:v>1.6203725707882599</c:v>
                </c:pt>
                <c:pt idx="16205">
                  <c:v>1.62047256909552</c:v>
                </c:pt>
                <c:pt idx="16206">
                  <c:v>1.62057256740277</c:v>
                </c:pt>
                <c:pt idx="16207">
                  <c:v>1.62067256571003</c:v>
                </c:pt>
                <c:pt idx="16208">
                  <c:v>1.6207725640172901</c:v>
                </c:pt>
                <c:pt idx="16209">
                  <c:v>1.6208725623245399</c:v>
                </c:pt>
                <c:pt idx="16210">
                  <c:v>1.6209725606318</c:v>
                </c:pt>
                <c:pt idx="16211">
                  <c:v>1.62107255893906</c:v>
                </c:pt>
                <c:pt idx="16212">
                  <c:v>1.62117255724631</c:v>
                </c:pt>
                <c:pt idx="16213">
                  <c:v>1.6212725555535701</c:v>
                </c:pt>
                <c:pt idx="16214">
                  <c:v>1.6213725538608299</c:v>
                </c:pt>
                <c:pt idx="16215">
                  <c:v>1.62147255216808</c:v>
                </c:pt>
                <c:pt idx="16216">
                  <c:v>1.62157255047534</c:v>
                </c:pt>
                <c:pt idx="16217">
                  <c:v>1.6216725487826</c:v>
                </c:pt>
                <c:pt idx="16218">
                  <c:v>1.6217725470898501</c:v>
                </c:pt>
                <c:pt idx="16219">
                  <c:v>1.6218725453971099</c:v>
                </c:pt>
                <c:pt idx="16220">
                  <c:v>1.6219725437043699</c:v>
                </c:pt>
                <c:pt idx="16221">
                  <c:v>1.62207254201162</c:v>
                </c:pt>
                <c:pt idx="16222">
                  <c:v>1.62217254031888</c:v>
                </c:pt>
                <c:pt idx="16223">
                  <c:v>1.6222725386261401</c:v>
                </c:pt>
                <c:pt idx="16224">
                  <c:v>1.6223725369333899</c:v>
                </c:pt>
                <c:pt idx="16225">
                  <c:v>1.6224725352406499</c:v>
                </c:pt>
                <c:pt idx="16226">
                  <c:v>1.62257253354791</c:v>
                </c:pt>
                <c:pt idx="16227">
                  <c:v>1.62267253185516</c:v>
                </c:pt>
                <c:pt idx="16228">
                  <c:v>1.6227725301624201</c:v>
                </c:pt>
                <c:pt idx="16229">
                  <c:v>1.6228725284696801</c:v>
                </c:pt>
                <c:pt idx="16230">
                  <c:v>1.6229725267769299</c:v>
                </c:pt>
                <c:pt idx="16231">
                  <c:v>1.62307252508419</c:v>
                </c:pt>
                <c:pt idx="16232">
                  <c:v>1.62317252339145</c:v>
                </c:pt>
                <c:pt idx="16233">
                  <c:v>1.6232725216987001</c:v>
                </c:pt>
                <c:pt idx="16234">
                  <c:v>1.6233725200059601</c:v>
                </c:pt>
                <c:pt idx="16235">
                  <c:v>1.6234725183132199</c:v>
                </c:pt>
                <c:pt idx="16236">
                  <c:v>1.62357251662047</c:v>
                </c:pt>
                <c:pt idx="16237">
                  <c:v>1.62367251492773</c:v>
                </c:pt>
                <c:pt idx="16238">
                  <c:v>1.6237725132349901</c:v>
                </c:pt>
                <c:pt idx="16239">
                  <c:v>1.6238725115422401</c:v>
                </c:pt>
                <c:pt idx="16240">
                  <c:v>1.6239725098494999</c:v>
                </c:pt>
                <c:pt idx="16241">
                  <c:v>1.62407250815676</c:v>
                </c:pt>
                <c:pt idx="16242">
                  <c:v>1.62417250646401</c:v>
                </c:pt>
                <c:pt idx="16243">
                  <c:v>1.6242725047712701</c:v>
                </c:pt>
                <c:pt idx="16244">
                  <c:v>1.6243725030785301</c:v>
                </c:pt>
                <c:pt idx="16245">
                  <c:v>1.6244725013857799</c:v>
                </c:pt>
                <c:pt idx="16246">
                  <c:v>1.62457249969304</c:v>
                </c:pt>
                <c:pt idx="16247">
                  <c:v>1.6246724980003</c:v>
                </c:pt>
                <c:pt idx="16248">
                  <c:v>1.6247724963075501</c:v>
                </c:pt>
                <c:pt idx="16249">
                  <c:v>1.6248724946148101</c:v>
                </c:pt>
                <c:pt idx="16250">
                  <c:v>1.6249724929220699</c:v>
                </c:pt>
                <c:pt idx="16251">
                  <c:v>1.62507249122933</c:v>
                </c:pt>
                <c:pt idx="16252">
                  <c:v>1.62517248953658</c:v>
                </c:pt>
                <c:pt idx="16253">
                  <c:v>1.62527248784384</c:v>
                </c:pt>
                <c:pt idx="16254">
                  <c:v>1.6253724861511001</c:v>
                </c:pt>
                <c:pt idx="16255">
                  <c:v>1.6254724844583499</c:v>
                </c:pt>
                <c:pt idx="16256">
                  <c:v>1.6255724827656099</c:v>
                </c:pt>
                <c:pt idx="16257">
                  <c:v>1.62567248107287</c:v>
                </c:pt>
                <c:pt idx="16258">
                  <c:v>1.62577247938012</c:v>
                </c:pt>
                <c:pt idx="16259">
                  <c:v>1.6258724776873801</c:v>
                </c:pt>
                <c:pt idx="16260">
                  <c:v>1.6259724759946399</c:v>
                </c:pt>
                <c:pt idx="16261">
                  <c:v>1.6260724743018899</c:v>
                </c:pt>
                <c:pt idx="16262">
                  <c:v>1.62617247260915</c:v>
                </c:pt>
                <c:pt idx="16263">
                  <c:v>1.62627247091641</c:v>
                </c:pt>
                <c:pt idx="16264">
                  <c:v>1.6263724692236601</c:v>
                </c:pt>
                <c:pt idx="16265">
                  <c:v>1.6264724675309199</c:v>
                </c:pt>
                <c:pt idx="16266">
                  <c:v>1.6265724658381799</c:v>
                </c:pt>
                <c:pt idx="16267">
                  <c:v>1.62667246414543</c:v>
                </c:pt>
                <c:pt idx="16268">
                  <c:v>1.62677246245269</c:v>
                </c:pt>
                <c:pt idx="16269">
                  <c:v>1.6268724607599501</c:v>
                </c:pt>
                <c:pt idx="16270">
                  <c:v>1.6269724590671999</c:v>
                </c:pt>
                <c:pt idx="16271">
                  <c:v>1.6270724573744599</c:v>
                </c:pt>
                <c:pt idx="16272">
                  <c:v>1.62717245568172</c:v>
                </c:pt>
                <c:pt idx="16273">
                  <c:v>1.62727245398897</c:v>
                </c:pt>
                <c:pt idx="16274">
                  <c:v>1.6273724522962301</c:v>
                </c:pt>
                <c:pt idx="16275">
                  <c:v>1.6274724506034901</c:v>
                </c:pt>
                <c:pt idx="16276">
                  <c:v>1.6275724489107399</c:v>
                </c:pt>
                <c:pt idx="16277">
                  <c:v>1.627672447218</c:v>
                </c:pt>
                <c:pt idx="16278">
                  <c:v>1.62777244552526</c:v>
                </c:pt>
                <c:pt idx="16279">
                  <c:v>1.6278724438325101</c:v>
                </c:pt>
                <c:pt idx="16280">
                  <c:v>1.6279724421397701</c:v>
                </c:pt>
                <c:pt idx="16281">
                  <c:v>1.6280724404470299</c:v>
                </c:pt>
                <c:pt idx="16282">
                  <c:v>1.62817243875428</c:v>
                </c:pt>
                <c:pt idx="16283">
                  <c:v>1.62827243706154</c:v>
                </c:pt>
                <c:pt idx="16284">
                  <c:v>1.6283724353688001</c:v>
                </c:pt>
                <c:pt idx="16285">
                  <c:v>1.6284724336760501</c:v>
                </c:pt>
                <c:pt idx="16286">
                  <c:v>1.6285724319833099</c:v>
                </c:pt>
                <c:pt idx="16287">
                  <c:v>1.62867243029057</c:v>
                </c:pt>
                <c:pt idx="16288">
                  <c:v>1.62877242859782</c:v>
                </c:pt>
                <c:pt idx="16289">
                  <c:v>1.6288724269050801</c:v>
                </c:pt>
                <c:pt idx="16290">
                  <c:v>1.6289724252123401</c:v>
                </c:pt>
                <c:pt idx="16291">
                  <c:v>1.6290724235195899</c:v>
                </c:pt>
                <c:pt idx="16292">
                  <c:v>1.62917242182685</c:v>
                </c:pt>
                <c:pt idx="16293">
                  <c:v>1.62927242013411</c:v>
                </c:pt>
                <c:pt idx="16294">
                  <c:v>1.62937241844136</c:v>
                </c:pt>
                <c:pt idx="16295">
                  <c:v>1.6294724167486201</c:v>
                </c:pt>
                <c:pt idx="16296">
                  <c:v>1.6295724150558799</c:v>
                </c:pt>
                <c:pt idx="16297">
                  <c:v>1.6296724133631399</c:v>
                </c:pt>
                <c:pt idx="16298">
                  <c:v>1.62977241167039</c:v>
                </c:pt>
                <c:pt idx="16299">
                  <c:v>1.62987240997765</c:v>
                </c:pt>
                <c:pt idx="16300">
                  <c:v>1.6299724082849101</c:v>
                </c:pt>
                <c:pt idx="16301">
                  <c:v>1.6300724065921599</c:v>
                </c:pt>
                <c:pt idx="16302">
                  <c:v>1.6301724048994199</c:v>
                </c:pt>
                <c:pt idx="16303">
                  <c:v>1.63027240320668</c:v>
                </c:pt>
                <c:pt idx="16304">
                  <c:v>1.63037240151393</c:v>
                </c:pt>
                <c:pt idx="16305">
                  <c:v>1.6304723998211901</c:v>
                </c:pt>
                <c:pt idx="16306">
                  <c:v>1.6305723981284499</c:v>
                </c:pt>
                <c:pt idx="16307">
                  <c:v>1.6306723964356999</c:v>
                </c:pt>
                <c:pt idx="16308">
                  <c:v>1.63077239474296</c:v>
                </c:pt>
                <c:pt idx="16309">
                  <c:v>1.63087239305022</c:v>
                </c:pt>
                <c:pt idx="16310">
                  <c:v>1.6309723913574701</c:v>
                </c:pt>
                <c:pt idx="16311">
                  <c:v>1.6310723896647299</c:v>
                </c:pt>
                <c:pt idx="16312">
                  <c:v>1.6311723879719899</c:v>
                </c:pt>
                <c:pt idx="16313">
                  <c:v>1.63127238627924</c:v>
                </c:pt>
                <c:pt idx="16314">
                  <c:v>1.6313723845865</c:v>
                </c:pt>
                <c:pt idx="16315">
                  <c:v>1.6314723828937601</c:v>
                </c:pt>
                <c:pt idx="16316">
                  <c:v>1.6315723812010099</c:v>
                </c:pt>
                <c:pt idx="16317">
                  <c:v>1.6316723795082699</c:v>
                </c:pt>
                <c:pt idx="16318">
                  <c:v>1.63177237781553</c:v>
                </c:pt>
                <c:pt idx="16319">
                  <c:v>1.63187237612278</c:v>
                </c:pt>
                <c:pt idx="16320">
                  <c:v>1.6319723744300401</c:v>
                </c:pt>
                <c:pt idx="16321">
                  <c:v>1.6320723727373001</c:v>
                </c:pt>
                <c:pt idx="16322">
                  <c:v>1.6321723710445499</c:v>
                </c:pt>
                <c:pt idx="16323">
                  <c:v>1.63227236935181</c:v>
                </c:pt>
                <c:pt idx="16324">
                  <c:v>1.63237236765907</c:v>
                </c:pt>
                <c:pt idx="16325">
                  <c:v>1.6324723659663201</c:v>
                </c:pt>
                <c:pt idx="16326">
                  <c:v>1.6325723642735801</c:v>
                </c:pt>
                <c:pt idx="16327">
                  <c:v>1.6326723625808399</c:v>
                </c:pt>
                <c:pt idx="16328">
                  <c:v>1.63277236088809</c:v>
                </c:pt>
                <c:pt idx="16329">
                  <c:v>1.63287235919535</c:v>
                </c:pt>
                <c:pt idx="16330">
                  <c:v>1.6329723575026101</c:v>
                </c:pt>
                <c:pt idx="16331">
                  <c:v>1.6330723558098601</c:v>
                </c:pt>
                <c:pt idx="16332">
                  <c:v>1.6331723541171199</c:v>
                </c:pt>
                <c:pt idx="16333">
                  <c:v>1.63327235242438</c:v>
                </c:pt>
                <c:pt idx="16334">
                  <c:v>1.63337235073163</c:v>
                </c:pt>
                <c:pt idx="16335">
                  <c:v>1.63347234903889</c:v>
                </c:pt>
                <c:pt idx="16336">
                  <c:v>1.6335723473461501</c:v>
                </c:pt>
                <c:pt idx="16337">
                  <c:v>1.6336723456533999</c:v>
                </c:pt>
                <c:pt idx="16338">
                  <c:v>1.63377234396066</c:v>
                </c:pt>
                <c:pt idx="16339">
                  <c:v>1.63387234226792</c:v>
                </c:pt>
                <c:pt idx="16340">
                  <c:v>1.63397234057518</c:v>
                </c:pt>
                <c:pt idx="16341">
                  <c:v>1.6340723388824301</c:v>
                </c:pt>
                <c:pt idx="16342">
                  <c:v>1.6341723371896899</c:v>
                </c:pt>
                <c:pt idx="16343">
                  <c:v>1.6342723354969499</c:v>
                </c:pt>
                <c:pt idx="16344">
                  <c:v>1.6343723338042</c:v>
                </c:pt>
                <c:pt idx="16345">
                  <c:v>1.63447233211146</c:v>
                </c:pt>
                <c:pt idx="16346">
                  <c:v>1.6345723304187201</c:v>
                </c:pt>
                <c:pt idx="16347">
                  <c:v>1.6346723287259699</c:v>
                </c:pt>
                <c:pt idx="16348">
                  <c:v>1.6347723270332299</c:v>
                </c:pt>
                <c:pt idx="16349">
                  <c:v>1.63487232534049</c:v>
                </c:pt>
                <c:pt idx="16350">
                  <c:v>1.63497232364774</c:v>
                </c:pt>
                <c:pt idx="16351">
                  <c:v>1.6350723219550001</c:v>
                </c:pt>
                <c:pt idx="16352">
                  <c:v>1.6351723202622599</c:v>
                </c:pt>
                <c:pt idx="16353">
                  <c:v>1.6352723185695099</c:v>
                </c:pt>
                <c:pt idx="16354">
                  <c:v>1.63537231687677</c:v>
                </c:pt>
                <c:pt idx="16355">
                  <c:v>1.63547231518403</c:v>
                </c:pt>
                <c:pt idx="16356">
                  <c:v>1.6355723134912801</c:v>
                </c:pt>
                <c:pt idx="16357">
                  <c:v>1.6356723117985399</c:v>
                </c:pt>
                <c:pt idx="16358">
                  <c:v>1.6357723101057999</c:v>
                </c:pt>
                <c:pt idx="16359">
                  <c:v>1.63587230841305</c:v>
                </c:pt>
                <c:pt idx="16360">
                  <c:v>1.63597230672031</c:v>
                </c:pt>
                <c:pt idx="16361">
                  <c:v>1.6360723050275701</c:v>
                </c:pt>
                <c:pt idx="16362">
                  <c:v>1.6361723033348201</c:v>
                </c:pt>
                <c:pt idx="16363">
                  <c:v>1.6362723016420799</c:v>
                </c:pt>
                <c:pt idx="16364">
                  <c:v>1.63637229994934</c:v>
                </c:pt>
                <c:pt idx="16365">
                  <c:v>1.63647229825659</c:v>
                </c:pt>
                <c:pt idx="16366">
                  <c:v>1.6365722965638501</c:v>
                </c:pt>
                <c:pt idx="16367">
                  <c:v>1.6366722948711101</c:v>
                </c:pt>
                <c:pt idx="16368">
                  <c:v>1.6367722931783599</c:v>
                </c:pt>
                <c:pt idx="16369">
                  <c:v>1.63687229148562</c:v>
                </c:pt>
                <c:pt idx="16370">
                  <c:v>1.63697228979288</c:v>
                </c:pt>
                <c:pt idx="16371">
                  <c:v>1.6370722881001301</c:v>
                </c:pt>
                <c:pt idx="16372">
                  <c:v>1.6371722864073901</c:v>
                </c:pt>
                <c:pt idx="16373">
                  <c:v>1.6372722847146499</c:v>
                </c:pt>
                <c:pt idx="16374">
                  <c:v>1.6373722830219</c:v>
                </c:pt>
                <c:pt idx="16375">
                  <c:v>1.63747228132916</c:v>
                </c:pt>
                <c:pt idx="16376">
                  <c:v>1.63757227963642</c:v>
                </c:pt>
                <c:pt idx="16377">
                  <c:v>1.6376722779436701</c:v>
                </c:pt>
                <c:pt idx="16378">
                  <c:v>1.6377722762509299</c:v>
                </c:pt>
                <c:pt idx="16379">
                  <c:v>1.63787227455819</c:v>
                </c:pt>
                <c:pt idx="16380">
                  <c:v>1.63797227286544</c:v>
                </c:pt>
                <c:pt idx="16381">
                  <c:v>1.6380722711727</c:v>
                </c:pt>
                <c:pt idx="16382">
                  <c:v>1.6381722694799601</c:v>
                </c:pt>
                <c:pt idx="16383">
                  <c:v>1.6382722677872199</c:v>
                </c:pt>
                <c:pt idx="16384">
                  <c:v>1.63837226609447</c:v>
                </c:pt>
                <c:pt idx="16385">
                  <c:v>1.63847226440173</c:v>
                </c:pt>
                <c:pt idx="16386">
                  <c:v>1.63857226270899</c:v>
                </c:pt>
                <c:pt idx="16387">
                  <c:v>1.6386722610162401</c:v>
                </c:pt>
                <c:pt idx="16388">
                  <c:v>1.6387722593234999</c:v>
                </c:pt>
                <c:pt idx="16389">
                  <c:v>1.6388722576307599</c:v>
                </c:pt>
                <c:pt idx="16390">
                  <c:v>1.63897225593801</c:v>
                </c:pt>
                <c:pt idx="16391">
                  <c:v>1.63907225424527</c:v>
                </c:pt>
                <c:pt idx="16392">
                  <c:v>1.6391722525525301</c:v>
                </c:pt>
                <c:pt idx="16393">
                  <c:v>1.6392722508597799</c:v>
                </c:pt>
                <c:pt idx="16394">
                  <c:v>1.6393722491670399</c:v>
                </c:pt>
                <c:pt idx="16395">
                  <c:v>1.6394722474743</c:v>
                </c:pt>
                <c:pt idx="16396">
                  <c:v>1.63957224578155</c:v>
                </c:pt>
                <c:pt idx="16397">
                  <c:v>1.6396722440888101</c:v>
                </c:pt>
                <c:pt idx="16398">
                  <c:v>1.6397722423960699</c:v>
                </c:pt>
                <c:pt idx="16399">
                  <c:v>1.6398722407033199</c:v>
                </c:pt>
                <c:pt idx="16400">
                  <c:v>1.63997223901058</c:v>
                </c:pt>
                <c:pt idx="16401">
                  <c:v>1.64007223731784</c:v>
                </c:pt>
                <c:pt idx="16402">
                  <c:v>1.6401722356250901</c:v>
                </c:pt>
                <c:pt idx="16403">
                  <c:v>1.6402722339323501</c:v>
                </c:pt>
                <c:pt idx="16404">
                  <c:v>1.6403722322396099</c:v>
                </c:pt>
                <c:pt idx="16405">
                  <c:v>1.64047223054686</c:v>
                </c:pt>
                <c:pt idx="16406">
                  <c:v>1.64057222885412</c:v>
                </c:pt>
                <c:pt idx="16407">
                  <c:v>1.6406722271613801</c:v>
                </c:pt>
                <c:pt idx="16408">
                  <c:v>1.6407722254686301</c:v>
                </c:pt>
                <c:pt idx="16409">
                  <c:v>1.6408722237758899</c:v>
                </c:pt>
                <c:pt idx="16410">
                  <c:v>1.64097222208315</c:v>
                </c:pt>
                <c:pt idx="16411">
                  <c:v>1.6410722203904</c:v>
                </c:pt>
                <c:pt idx="16412">
                  <c:v>1.6411722186976601</c:v>
                </c:pt>
                <c:pt idx="16413">
                  <c:v>1.6412722170049201</c:v>
                </c:pt>
                <c:pt idx="16414">
                  <c:v>1.6413722153121699</c:v>
                </c:pt>
                <c:pt idx="16415">
                  <c:v>1.64147221361943</c:v>
                </c:pt>
                <c:pt idx="16416">
                  <c:v>1.64157221192669</c:v>
                </c:pt>
                <c:pt idx="16417">
                  <c:v>1.6416722102339401</c:v>
                </c:pt>
                <c:pt idx="16418">
                  <c:v>1.6417722085412001</c:v>
                </c:pt>
                <c:pt idx="16419">
                  <c:v>1.6418722068484599</c:v>
                </c:pt>
                <c:pt idx="16420">
                  <c:v>1.64197220515571</c:v>
                </c:pt>
                <c:pt idx="16421">
                  <c:v>1.64207220346297</c:v>
                </c:pt>
                <c:pt idx="16422">
                  <c:v>1.64217220177023</c:v>
                </c:pt>
                <c:pt idx="16423">
                  <c:v>1.6422722000774801</c:v>
                </c:pt>
                <c:pt idx="16424">
                  <c:v>1.6423721983847399</c:v>
                </c:pt>
                <c:pt idx="16425">
                  <c:v>1.642472196692</c:v>
                </c:pt>
                <c:pt idx="16426">
                  <c:v>1.64257219499926</c:v>
                </c:pt>
                <c:pt idx="16427">
                  <c:v>1.64267219330651</c:v>
                </c:pt>
                <c:pt idx="16428">
                  <c:v>1.6427721916137701</c:v>
                </c:pt>
                <c:pt idx="16429">
                  <c:v>1.6428721899210299</c:v>
                </c:pt>
                <c:pt idx="16430">
                  <c:v>1.64297218822828</c:v>
                </c:pt>
                <c:pt idx="16431">
                  <c:v>1.64307218653554</c:v>
                </c:pt>
                <c:pt idx="16432">
                  <c:v>1.6431721848428</c:v>
                </c:pt>
                <c:pt idx="16433">
                  <c:v>1.6432721831500501</c:v>
                </c:pt>
                <c:pt idx="16434">
                  <c:v>1.6433721814573099</c:v>
                </c:pt>
                <c:pt idx="16435">
                  <c:v>1.6434721797645699</c:v>
                </c:pt>
                <c:pt idx="16436">
                  <c:v>1.64357217807182</c:v>
                </c:pt>
                <c:pt idx="16437">
                  <c:v>1.64367217637908</c:v>
                </c:pt>
                <c:pt idx="16438">
                  <c:v>1.6437721746863401</c:v>
                </c:pt>
                <c:pt idx="16439">
                  <c:v>1.6438721729935899</c:v>
                </c:pt>
                <c:pt idx="16440">
                  <c:v>1.6439721713008499</c:v>
                </c:pt>
                <c:pt idx="16441">
                  <c:v>1.64407216960811</c:v>
                </c:pt>
                <c:pt idx="16442">
                  <c:v>1.64417216791536</c:v>
                </c:pt>
                <c:pt idx="16443">
                  <c:v>1.6442721662226201</c:v>
                </c:pt>
                <c:pt idx="16444">
                  <c:v>1.6443721645298801</c:v>
                </c:pt>
                <c:pt idx="16445">
                  <c:v>1.6444721628371299</c:v>
                </c:pt>
                <c:pt idx="16446">
                  <c:v>1.64457216114439</c:v>
                </c:pt>
                <c:pt idx="16447">
                  <c:v>1.64467215945165</c:v>
                </c:pt>
                <c:pt idx="16448">
                  <c:v>1.6447721577589001</c:v>
                </c:pt>
                <c:pt idx="16449">
                  <c:v>1.6448721560661601</c:v>
                </c:pt>
                <c:pt idx="16450">
                  <c:v>1.6449721543734199</c:v>
                </c:pt>
                <c:pt idx="16451">
                  <c:v>1.64507215268067</c:v>
                </c:pt>
                <c:pt idx="16452">
                  <c:v>1.64517215098793</c:v>
                </c:pt>
                <c:pt idx="16453">
                  <c:v>1.6452721492951901</c:v>
                </c:pt>
                <c:pt idx="16454">
                  <c:v>1.6453721476024401</c:v>
                </c:pt>
                <c:pt idx="16455">
                  <c:v>1.6454721459096999</c:v>
                </c:pt>
                <c:pt idx="16456">
                  <c:v>1.64557214421696</c:v>
                </c:pt>
                <c:pt idx="16457">
                  <c:v>1.64567214252421</c:v>
                </c:pt>
                <c:pt idx="16458">
                  <c:v>1.6457721408314701</c:v>
                </c:pt>
                <c:pt idx="16459">
                  <c:v>1.6458721391387301</c:v>
                </c:pt>
                <c:pt idx="16460">
                  <c:v>1.6459721374459799</c:v>
                </c:pt>
                <c:pt idx="16461">
                  <c:v>1.64607213575324</c:v>
                </c:pt>
                <c:pt idx="16462">
                  <c:v>1.6461721340605</c:v>
                </c:pt>
                <c:pt idx="16463">
                  <c:v>1.6462721323677501</c:v>
                </c:pt>
                <c:pt idx="16464">
                  <c:v>1.6463721306750101</c:v>
                </c:pt>
                <c:pt idx="16465">
                  <c:v>1.6464721289822699</c:v>
                </c:pt>
                <c:pt idx="16466">
                  <c:v>1.64657212728952</c:v>
                </c:pt>
                <c:pt idx="16467">
                  <c:v>1.64667212559678</c:v>
                </c:pt>
                <c:pt idx="16468">
                  <c:v>1.64677212390404</c:v>
                </c:pt>
                <c:pt idx="16469">
                  <c:v>1.6468721222112901</c:v>
                </c:pt>
                <c:pt idx="16470">
                  <c:v>1.6469721205185499</c:v>
                </c:pt>
                <c:pt idx="16471">
                  <c:v>1.6470721188258099</c:v>
                </c:pt>
                <c:pt idx="16472">
                  <c:v>1.64717211713307</c:v>
                </c:pt>
                <c:pt idx="16473">
                  <c:v>1.64727211544032</c:v>
                </c:pt>
                <c:pt idx="16474">
                  <c:v>1.6473721137475801</c:v>
                </c:pt>
                <c:pt idx="16475">
                  <c:v>1.6474721120548399</c:v>
                </c:pt>
                <c:pt idx="16476">
                  <c:v>1.6475721103620899</c:v>
                </c:pt>
                <c:pt idx="16477">
                  <c:v>1.64767210866935</c:v>
                </c:pt>
                <c:pt idx="16478">
                  <c:v>1.64777210697661</c:v>
                </c:pt>
                <c:pt idx="16479">
                  <c:v>1.6478721052838601</c:v>
                </c:pt>
                <c:pt idx="16480">
                  <c:v>1.6479721035911199</c:v>
                </c:pt>
                <c:pt idx="16481">
                  <c:v>1.6480721018983799</c:v>
                </c:pt>
                <c:pt idx="16482">
                  <c:v>1.64817210020563</c:v>
                </c:pt>
                <c:pt idx="16483">
                  <c:v>1.64827209851289</c:v>
                </c:pt>
                <c:pt idx="16484">
                  <c:v>1.6483720968201501</c:v>
                </c:pt>
                <c:pt idx="16485">
                  <c:v>1.6484720951273999</c:v>
                </c:pt>
                <c:pt idx="16486">
                  <c:v>1.6485720934346599</c:v>
                </c:pt>
                <c:pt idx="16487">
                  <c:v>1.64867209174192</c:v>
                </c:pt>
                <c:pt idx="16488">
                  <c:v>1.64877209004917</c:v>
                </c:pt>
                <c:pt idx="16489">
                  <c:v>1.6488720883564301</c:v>
                </c:pt>
                <c:pt idx="16490">
                  <c:v>1.6489720866636901</c:v>
                </c:pt>
                <c:pt idx="16491">
                  <c:v>1.6490720849709399</c:v>
                </c:pt>
                <c:pt idx="16492">
                  <c:v>1.6491720832782</c:v>
                </c:pt>
                <c:pt idx="16493">
                  <c:v>1.64927208158546</c:v>
                </c:pt>
                <c:pt idx="16494">
                  <c:v>1.6493720798927101</c:v>
                </c:pt>
                <c:pt idx="16495">
                  <c:v>1.6494720781999701</c:v>
                </c:pt>
                <c:pt idx="16496">
                  <c:v>1.6495720765072299</c:v>
                </c:pt>
                <c:pt idx="16497">
                  <c:v>1.64967207481448</c:v>
                </c:pt>
                <c:pt idx="16498">
                  <c:v>1.64977207312174</c:v>
                </c:pt>
                <c:pt idx="16499">
                  <c:v>1.6498720714290001</c:v>
                </c:pt>
                <c:pt idx="16500">
                  <c:v>1.6499720697362501</c:v>
                </c:pt>
                <c:pt idx="16501">
                  <c:v>1.6500720680435099</c:v>
                </c:pt>
                <c:pt idx="16502">
                  <c:v>1.65017206635077</c:v>
                </c:pt>
                <c:pt idx="16503">
                  <c:v>1.65027206465802</c:v>
                </c:pt>
                <c:pt idx="16504">
                  <c:v>1.6503720629652801</c:v>
                </c:pt>
                <c:pt idx="16505">
                  <c:v>1.6504720612725401</c:v>
                </c:pt>
                <c:pt idx="16506">
                  <c:v>1.6505720595797899</c:v>
                </c:pt>
                <c:pt idx="16507">
                  <c:v>1.65067205788705</c:v>
                </c:pt>
                <c:pt idx="16508">
                  <c:v>1.65077205619431</c:v>
                </c:pt>
                <c:pt idx="16509">
                  <c:v>1.65087205450156</c:v>
                </c:pt>
                <c:pt idx="16510">
                  <c:v>1.6509720528088201</c:v>
                </c:pt>
                <c:pt idx="16511">
                  <c:v>1.6510720511160799</c:v>
                </c:pt>
                <c:pt idx="16512">
                  <c:v>1.65117204942333</c:v>
                </c:pt>
                <c:pt idx="16513">
                  <c:v>1.65127204773059</c:v>
                </c:pt>
                <c:pt idx="16514">
                  <c:v>1.65137204603785</c:v>
                </c:pt>
                <c:pt idx="16515">
                  <c:v>1.6514720443451101</c:v>
                </c:pt>
                <c:pt idx="16516">
                  <c:v>1.6515720426523599</c:v>
                </c:pt>
                <c:pt idx="16517">
                  <c:v>1.6516720409596199</c:v>
                </c:pt>
                <c:pt idx="16518">
                  <c:v>1.65177203926688</c:v>
                </c:pt>
                <c:pt idx="16519">
                  <c:v>1.65187203757413</c:v>
                </c:pt>
                <c:pt idx="16520">
                  <c:v>1.6519720358813901</c:v>
                </c:pt>
                <c:pt idx="16521">
                  <c:v>1.6520720341886499</c:v>
                </c:pt>
                <c:pt idx="16522">
                  <c:v>1.6521720324958999</c:v>
                </c:pt>
                <c:pt idx="16523">
                  <c:v>1.65227203080316</c:v>
                </c:pt>
                <c:pt idx="16524">
                  <c:v>1.65237202911042</c:v>
                </c:pt>
                <c:pt idx="16525">
                  <c:v>1.6524720274176701</c:v>
                </c:pt>
                <c:pt idx="16526">
                  <c:v>1.6525720257249299</c:v>
                </c:pt>
                <c:pt idx="16527">
                  <c:v>1.6526720240321899</c:v>
                </c:pt>
                <c:pt idx="16528">
                  <c:v>1.65277202233944</c:v>
                </c:pt>
                <c:pt idx="16529">
                  <c:v>1.6528720206467</c:v>
                </c:pt>
                <c:pt idx="16530">
                  <c:v>1.6529720189539601</c:v>
                </c:pt>
                <c:pt idx="16531">
                  <c:v>1.6530720172612099</c:v>
                </c:pt>
                <c:pt idx="16532">
                  <c:v>1.6531720155684699</c:v>
                </c:pt>
                <c:pt idx="16533">
                  <c:v>1.65327201387573</c:v>
                </c:pt>
                <c:pt idx="16534">
                  <c:v>1.65337201218298</c:v>
                </c:pt>
                <c:pt idx="16535">
                  <c:v>1.6534720104902401</c:v>
                </c:pt>
                <c:pt idx="16536">
                  <c:v>1.6535720087975001</c:v>
                </c:pt>
                <c:pt idx="16537">
                  <c:v>1.6536720071047499</c:v>
                </c:pt>
                <c:pt idx="16538">
                  <c:v>1.65377200541201</c:v>
                </c:pt>
                <c:pt idx="16539">
                  <c:v>1.65387200371927</c:v>
                </c:pt>
                <c:pt idx="16540">
                  <c:v>1.6539720020265201</c:v>
                </c:pt>
                <c:pt idx="16541">
                  <c:v>1.6540720003337801</c:v>
                </c:pt>
                <c:pt idx="16542">
                  <c:v>1.6541719986410399</c:v>
                </c:pt>
                <c:pt idx="16543">
                  <c:v>1.65427199694829</c:v>
                </c:pt>
                <c:pt idx="16544">
                  <c:v>1.65437199525555</c:v>
                </c:pt>
                <c:pt idx="16545">
                  <c:v>1.6544719935628101</c:v>
                </c:pt>
                <c:pt idx="16546">
                  <c:v>1.6545719918700601</c:v>
                </c:pt>
                <c:pt idx="16547">
                  <c:v>1.6546719901773199</c:v>
                </c:pt>
                <c:pt idx="16548">
                  <c:v>1.65477198848458</c:v>
                </c:pt>
                <c:pt idx="16549">
                  <c:v>1.65487198679183</c:v>
                </c:pt>
                <c:pt idx="16550">
                  <c:v>1.65497198509909</c:v>
                </c:pt>
                <c:pt idx="16551">
                  <c:v>1.6550719834063501</c:v>
                </c:pt>
                <c:pt idx="16552">
                  <c:v>1.6551719817135999</c:v>
                </c:pt>
                <c:pt idx="16553">
                  <c:v>1.65527198002086</c:v>
                </c:pt>
                <c:pt idx="16554">
                  <c:v>1.65537197832812</c:v>
                </c:pt>
                <c:pt idx="16555">
                  <c:v>1.65547197663537</c:v>
                </c:pt>
                <c:pt idx="16556">
                  <c:v>1.6555719749426301</c:v>
                </c:pt>
                <c:pt idx="16557">
                  <c:v>1.6556719732498899</c:v>
                </c:pt>
                <c:pt idx="16558">
                  <c:v>1.6557719715571499</c:v>
                </c:pt>
                <c:pt idx="16559">
                  <c:v>1.6558719698644</c:v>
                </c:pt>
                <c:pt idx="16560">
                  <c:v>1.65597196817166</c:v>
                </c:pt>
                <c:pt idx="16561">
                  <c:v>1.6560719664789201</c:v>
                </c:pt>
                <c:pt idx="16562">
                  <c:v>1.6561719647861699</c:v>
                </c:pt>
                <c:pt idx="16563">
                  <c:v>1.6562719630934299</c:v>
                </c:pt>
                <c:pt idx="16564">
                  <c:v>1.65637196140069</c:v>
                </c:pt>
                <c:pt idx="16565">
                  <c:v>1.65647195970794</c:v>
                </c:pt>
                <c:pt idx="16566">
                  <c:v>1.6565719580152001</c:v>
                </c:pt>
                <c:pt idx="16567">
                  <c:v>1.6566719563224599</c:v>
                </c:pt>
                <c:pt idx="16568">
                  <c:v>1.6567719546297099</c:v>
                </c:pt>
                <c:pt idx="16569">
                  <c:v>1.65687195293697</c:v>
                </c:pt>
                <c:pt idx="16570">
                  <c:v>1.65697195124423</c:v>
                </c:pt>
                <c:pt idx="16571">
                  <c:v>1.6570719495514801</c:v>
                </c:pt>
                <c:pt idx="16572">
                  <c:v>1.6571719478587399</c:v>
                </c:pt>
                <c:pt idx="16573">
                  <c:v>1.6572719461659999</c:v>
                </c:pt>
                <c:pt idx="16574">
                  <c:v>1.65737194447325</c:v>
                </c:pt>
                <c:pt idx="16575">
                  <c:v>1.65747194278051</c:v>
                </c:pt>
                <c:pt idx="16576">
                  <c:v>1.6575719410877701</c:v>
                </c:pt>
                <c:pt idx="16577">
                  <c:v>1.6576719393950201</c:v>
                </c:pt>
                <c:pt idx="16578">
                  <c:v>1.6577719377022799</c:v>
                </c:pt>
                <c:pt idx="16579">
                  <c:v>1.65787193600954</c:v>
                </c:pt>
                <c:pt idx="16580">
                  <c:v>1.65797193431679</c:v>
                </c:pt>
                <c:pt idx="16581">
                  <c:v>1.6580719326240501</c:v>
                </c:pt>
                <c:pt idx="16582">
                  <c:v>1.6581719309313101</c:v>
                </c:pt>
                <c:pt idx="16583">
                  <c:v>1.6582719292385599</c:v>
                </c:pt>
                <c:pt idx="16584">
                  <c:v>1.65837192754582</c:v>
                </c:pt>
                <c:pt idx="16585">
                  <c:v>1.65847192585308</c:v>
                </c:pt>
                <c:pt idx="16586">
                  <c:v>1.6585719241603301</c:v>
                </c:pt>
                <c:pt idx="16587">
                  <c:v>1.6586719224675901</c:v>
                </c:pt>
                <c:pt idx="16588">
                  <c:v>1.6587719207748499</c:v>
                </c:pt>
                <c:pt idx="16589">
                  <c:v>1.6588719190821</c:v>
                </c:pt>
                <c:pt idx="16590">
                  <c:v>1.65897191738936</c:v>
                </c:pt>
                <c:pt idx="16591">
                  <c:v>1.65907191569662</c:v>
                </c:pt>
                <c:pt idx="16592">
                  <c:v>1.6591719140038701</c:v>
                </c:pt>
                <c:pt idx="16593">
                  <c:v>1.6592719123111299</c:v>
                </c:pt>
                <c:pt idx="16594">
                  <c:v>1.65937191061839</c:v>
                </c:pt>
                <c:pt idx="16595">
                  <c:v>1.65947190892564</c:v>
                </c:pt>
                <c:pt idx="16596">
                  <c:v>1.6595719072329</c:v>
                </c:pt>
                <c:pt idx="16597">
                  <c:v>1.6596719055401601</c:v>
                </c:pt>
                <c:pt idx="16598">
                  <c:v>1.6597719038474099</c:v>
                </c:pt>
                <c:pt idx="16599">
                  <c:v>1.65987190215467</c:v>
                </c:pt>
                <c:pt idx="16600">
                  <c:v>1.65997190046193</c:v>
                </c:pt>
                <c:pt idx="16601">
                  <c:v>1.66007189876918</c:v>
                </c:pt>
                <c:pt idx="16602">
                  <c:v>1.6601718970764401</c:v>
                </c:pt>
                <c:pt idx="16603">
                  <c:v>1.6602718953836999</c:v>
                </c:pt>
                <c:pt idx="16604">
                  <c:v>1.6603718936909599</c:v>
                </c:pt>
                <c:pt idx="16605">
                  <c:v>1.66047189199821</c:v>
                </c:pt>
                <c:pt idx="16606">
                  <c:v>1.66057189030547</c:v>
                </c:pt>
                <c:pt idx="16607">
                  <c:v>1.6606718886127301</c:v>
                </c:pt>
                <c:pt idx="16608">
                  <c:v>1.6607718869199799</c:v>
                </c:pt>
                <c:pt idx="16609">
                  <c:v>1.6608718852272399</c:v>
                </c:pt>
                <c:pt idx="16610">
                  <c:v>1.6609718835345</c:v>
                </c:pt>
                <c:pt idx="16611">
                  <c:v>1.66107188184175</c:v>
                </c:pt>
                <c:pt idx="16612">
                  <c:v>1.6611718801490101</c:v>
                </c:pt>
                <c:pt idx="16613">
                  <c:v>1.6612718784562699</c:v>
                </c:pt>
                <c:pt idx="16614">
                  <c:v>1.6613718767635199</c:v>
                </c:pt>
                <c:pt idx="16615">
                  <c:v>1.66147187507078</c:v>
                </c:pt>
                <c:pt idx="16616">
                  <c:v>1.66157187337804</c:v>
                </c:pt>
                <c:pt idx="16617">
                  <c:v>1.6616718716852901</c:v>
                </c:pt>
                <c:pt idx="16618">
                  <c:v>1.6617718699925501</c:v>
                </c:pt>
                <c:pt idx="16619">
                  <c:v>1.6618718682998099</c:v>
                </c:pt>
                <c:pt idx="16620">
                  <c:v>1.66197186660706</c:v>
                </c:pt>
                <c:pt idx="16621">
                  <c:v>1.66207186491432</c:v>
                </c:pt>
                <c:pt idx="16622">
                  <c:v>1.6621718632215801</c:v>
                </c:pt>
                <c:pt idx="16623">
                  <c:v>1.6622718615288301</c:v>
                </c:pt>
                <c:pt idx="16624">
                  <c:v>1.6623718598360899</c:v>
                </c:pt>
                <c:pt idx="16625">
                  <c:v>1.66247185814335</c:v>
                </c:pt>
                <c:pt idx="16626">
                  <c:v>1.6625718564506</c:v>
                </c:pt>
                <c:pt idx="16627">
                  <c:v>1.6626718547578601</c:v>
                </c:pt>
                <c:pt idx="16628">
                  <c:v>1.6627718530651201</c:v>
                </c:pt>
                <c:pt idx="16629">
                  <c:v>1.6628718513723699</c:v>
                </c:pt>
                <c:pt idx="16630">
                  <c:v>1.66297184967963</c:v>
                </c:pt>
                <c:pt idx="16631">
                  <c:v>1.66307184798689</c:v>
                </c:pt>
                <c:pt idx="16632">
                  <c:v>1.6631718462941401</c:v>
                </c:pt>
                <c:pt idx="16633">
                  <c:v>1.6632718446014001</c:v>
                </c:pt>
                <c:pt idx="16634">
                  <c:v>1.6633718429086599</c:v>
                </c:pt>
                <c:pt idx="16635">
                  <c:v>1.66347184121591</c:v>
                </c:pt>
                <c:pt idx="16636">
                  <c:v>1.66357183952317</c:v>
                </c:pt>
                <c:pt idx="16637">
                  <c:v>1.66367183783043</c:v>
                </c:pt>
                <c:pt idx="16638">
                  <c:v>1.6637718361376801</c:v>
                </c:pt>
                <c:pt idx="16639">
                  <c:v>1.6638718344449399</c:v>
                </c:pt>
                <c:pt idx="16640">
                  <c:v>1.6639718327522</c:v>
                </c:pt>
                <c:pt idx="16641">
                  <c:v>1.66407183105945</c:v>
                </c:pt>
                <c:pt idx="16642">
                  <c:v>1.66417182936671</c:v>
                </c:pt>
                <c:pt idx="16643">
                  <c:v>1.6642718276739701</c:v>
                </c:pt>
                <c:pt idx="16644">
                  <c:v>1.6643718259812299</c:v>
                </c:pt>
                <c:pt idx="16645">
                  <c:v>1.66447182428848</c:v>
                </c:pt>
                <c:pt idx="16646">
                  <c:v>1.66457182259574</c:v>
                </c:pt>
                <c:pt idx="16647">
                  <c:v>1.664671820903</c:v>
                </c:pt>
                <c:pt idx="16648">
                  <c:v>1.6647718192102501</c:v>
                </c:pt>
                <c:pt idx="16649">
                  <c:v>1.6648718175175099</c:v>
                </c:pt>
                <c:pt idx="16650">
                  <c:v>1.6649718158247699</c:v>
                </c:pt>
                <c:pt idx="16651">
                  <c:v>1.66507181413202</c:v>
                </c:pt>
                <c:pt idx="16652">
                  <c:v>1.66517181243928</c:v>
                </c:pt>
                <c:pt idx="16653">
                  <c:v>1.6652718107465401</c:v>
                </c:pt>
                <c:pt idx="16654">
                  <c:v>1.6653718090537899</c:v>
                </c:pt>
                <c:pt idx="16655">
                  <c:v>1.6654718073610499</c:v>
                </c:pt>
                <c:pt idx="16656">
                  <c:v>1.66557180566831</c:v>
                </c:pt>
                <c:pt idx="16657">
                  <c:v>1.66567180397556</c:v>
                </c:pt>
                <c:pt idx="16658">
                  <c:v>1.6657718022828201</c:v>
                </c:pt>
                <c:pt idx="16659">
                  <c:v>1.6658718005900801</c:v>
                </c:pt>
                <c:pt idx="16660">
                  <c:v>1.6659717988973299</c:v>
                </c:pt>
                <c:pt idx="16661">
                  <c:v>1.66607179720459</c:v>
                </c:pt>
                <c:pt idx="16662">
                  <c:v>1.66617179551185</c:v>
                </c:pt>
                <c:pt idx="16663">
                  <c:v>1.6662717938191001</c:v>
                </c:pt>
                <c:pt idx="16664">
                  <c:v>1.6663717921263601</c:v>
                </c:pt>
                <c:pt idx="16665">
                  <c:v>1.6664717904336199</c:v>
                </c:pt>
                <c:pt idx="16666">
                  <c:v>1.66657178874087</c:v>
                </c:pt>
                <c:pt idx="16667">
                  <c:v>1.66667178704813</c:v>
                </c:pt>
                <c:pt idx="16668">
                  <c:v>1.6667717853553901</c:v>
                </c:pt>
                <c:pt idx="16669">
                  <c:v>1.6668717836626401</c:v>
                </c:pt>
                <c:pt idx="16670">
                  <c:v>1.6669717819698999</c:v>
                </c:pt>
                <c:pt idx="16671">
                  <c:v>1.66707178027716</c:v>
                </c:pt>
                <c:pt idx="16672">
                  <c:v>1.66717177858441</c:v>
                </c:pt>
                <c:pt idx="16673">
                  <c:v>1.6672717768916701</c:v>
                </c:pt>
                <c:pt idx="16674">
                  <c:v>1.6673717751989301</c:v>
                </c:pt>
                <c:pt idx="16675">
                  <c:v>1.6674717735061799</c:v>
                </c:pt>
                <c:pt idx="16676">
                  <c:v>1.66757177181344</c:v>
                </c:pt>
                <c:pt idx="16677">
                  <c:v>1.6676717701207</c:v>
                </c:pt>
                <c:pt idx="16678">
                  <c:v>1.6677717684279501</c:v>
                </c:pt>
                <c:pt idx="16679">
                  <c:v>1.6678717667352101</c:v>
                </c:pt>
                <c:pt idx="16680">
                  <c:v>1.6679717650424699</c:v>
                </c:pt>
                <c:pt idx="16681">
                  <c:v>1.66807176334972</c:v>
                </c:pt>
                <c:pt idx="16682">
                  <c:v>1.66817176165698</c:v>
                </c:pt>
                <c:pt idx="16683">
                  <c:v>1.66827175996424</c:v>
                </c:pt>
                <c:pt idx="16684">
                  <c:v>1.6683717582714901</c:v>
                </c:pt>
                <c:pt idx="16685">
                  <c:v>1.6684717565787499</c:v>
                </c:pt>
                <c:pt idx="16686">
                  <c:v>1.66857175488601</c:v>
                </c:pt>
                <c:pt idx="16687">
                  <c:v>1.66867175319326</c:v>
                </c:pt>
                <c:pt idx="16688">
                  <c:v>1.66877175150052</c:v>
                </c:pt>
                <c:pt idx="16689">
                  <c:v>1.6688717498077801</c:v>
                </c:pt>
                <c:pt idx="16690">
                  <c:v>1.6689717481150399</c:v>
                </c:pt>
                <c:pt idx="16691">
                  <c:v>1.6690717464222899</c:v>
                </c:pt>
                <c:pt idx="16692">
                  <c:v>1.66917174472955</c:v>
                </c:pt>
                <c:pt idx="16693">
                  <c:v>1.66927174303681</c:v>
                </c:pt>
                <c:pt idx="16694">
                  <c:v>1.6693717413440601</c:v>
                </c:pt>
                <c:pt idx="16695">
                  <c:v>1.6694717396513199</c:v>
                </c:pt>
                <c:pt idx="16696">
                  <c:v>1.6695717379585799</c:v>
                </c:pt>
                <c:pt idx="16697">
                  <c:v>1.66967173626583</c:v>
                </c:pt>
                <c:pt idx="16698">
                  <c:v>1.66977173457309</c:v>
                </c:pt>
                <c:pt idx="16699">
                  <c:v>1.6698717328803501</c:v>
                </c:pt>
                <c:pt idx="16700">
                  <c:v>1.6699717311875999</c:v>
                </c:pt>
                <c:pt idx="16701">
                  <c:v>1.6700717294948599</c:v>
                </c:pt>
                <c:pt idx="16702">
                  <c:v>1.67017172780212</c:v>
                </c:pt>
                <c:pt idx="16703">
                  <c:v>1.67027172610937</c:v>
                </c:pt>
                <c:pt idx="16704">
                  <c:v>1.6703717244166301</c:v>
                </c:pt>
                <c:pt idx="16705">
                  <c:v>1.6704717227238901</c:v>
                </c:pt>
                <c:pt idx="16706">
                  <c:v>1.6705717210311399</c:v>
                </c:pt>
                <c:pt idx="16707">
                  <c:v>1.6706717193384</c:v>
                </c:pt>
                <c:pt idx="16708">
                  <c:v>1.67077171764566</c:v>
                </c:pt>
                <c:pt idx="16709">
                  <c:v>1.6708717159529101</c:v>
                </c:pt>
                <c:pt idx="16710">
                  <c:v>1.6709717142601701</c:v>
                </c:pt>
                <c:pt idx="16711">
                  <c:v>1.6710717125674299</c:v>
                </c:pt>
                <c:pt idx="16712">
                  <c:v>1.67117171087468</c:v>
                </c:pt>
                <c:pt idx="16713">
                  <c:v>1.67127170918194</c:v>
                </c:pt>
                <c:pt idx="16714">
                  <c:v>1.6713717074892001</c:v>
                </c:pt>
                <c:pt idx="16715">
                  <c:v>1.6714717057964501</c:v>
                </c:pt>
                <c:pt idx="16716">
                  <c:v>1.6715717041037099</c:v>
                </c:pt>
                <c:pt idx="16717">
                  <c:v>1.67167170241097</c:v>
                </c:pt>
                <c:pt idx="16718">
                  <c:v>1.67177170071822</c:v>
                </c:pt>
                <c:pt idx="16719">
                  <c:v>1.6718716990254801</c:v>
                </c:pt>
                <c:pt idx="16720">
                  <c:v>1.6719716973327401</c:v>
                </c:pt>
                <c:pt idx="16721">
                  <c:v>1.6720716956399899</c:v>
                </c:pt>
                <c:pt idx="16722">
                  <c:v>1.67217169394725</c:v>
                </c:pt>
                <c:pt idx="16723">
                  <c:v>1.67227169225451</c:v>
                </c:pt>
                <c:pt idx="16724">
                  <c:v>1.67237169056176</c:v>
                </c:pt>
                <c:pt idx="16725">
                  <c:v>1.6724716888690201</c:v>
                </c:pt>
                <c:pt idx="16726">
                  <c:v>1.6725716871762799</c:v>
                </c:pt>
                <c:pt idx="16727">
                  <c:v>1.67267168548353</c:v>
                </c:pt>
                <c:pt idx="16728">
                  <c:v>1.67277168379079</c:v>
                </c:pt>
                <c:pt idx="16729">
                  <c:v>1.67287168209805</c:v>
                </c:pt>
                <c:pt idx="16730">
                  <c:v>1.6729716804053001</c:v>
                </c:pt>
                <c:pt idx="16731">
                  <c:v>1.6730716787125599</c:v>
                </c:pt>
                <c:pt idx="16732">
                  <c:v>1.6731716770198199</c:v>
                </c:pt>
                <c:pt idx="16733">
                  <c:v>1.67327167532708</c:v>
                </c:pt>
                <c:pt idx="16734">
                  <c:v>1.67337167363433</c:v>
                </c:pt>
                <c:pt idx="16735">
                  <c:v>1.6734716719415901</c:v>
                </c:pt>
                <c:pt idx="16736">
                  <c:v>1.6735716702488499</c:v>
                </c:pt>
                <c:pt idx="16737">
                  <c:v>1.6736716685560999</c:v>
                </c:pt>
                <c:pt idx="16738">
                  <c:v>1.67377166686336</c:v>
                </c:pt>
                <c:pt idx="16739">
                  <c:v>1.67387166517062</c:v>
                </c:pt>
                <c:pt idx="16740">
                  <c:v>1.6739716634778701</c:v>
                </c:pt>
                <c:pt idx="16741">
                  <c:v>1.6740716617851299</c:v>
                </c:pt>
                <c:pt idx="16742">
                  <c:v>1.6741716600923899</c:v>
                </c:pt>
                <c:pt idx="16743">
                  <c:v>1.67427165839964</c:v>
                </c:pt>
                <c:pt idx="16744">
                  <c:v>1.6743716567069</c:v>
                </c:pt>
                <c:pt idx="16745">
                  <c:v>1.6744716550141601</c:v>
                </c:pt>
                <c:pt idx="16746">
                  <c:v>1.6745716533214099</c:v>
                </c:pt>
                <c:pt idx="16747">
                  <c:v>1.6746716516286699</c:v>
                </c:pt>
                <c:pt idx="16748">
                  <c:v>1.67477164993593</c:v>
                </c:pt>
                <c:pt idx="16749">
                  <c:v>1.67487164824318</c:v>
                </c:pt>
                <c:pt idx="16750">
                  <c:v>1.6749716465504401</c:v>
                </c:pt>
                <c:pt idx="16751">
                  <c:v>1.6750716448577001</c:v>
                </c:pt>
                <c:pt idx="16752">
                  <c:v>1.6751716431649499</c:v>
                </c:pt>
                <c:pt idx="16753">
                  <c:v>1.67527164147221</c:v>
                </c:pt>
                <c:pt idx="16754">
                  <c:v>1.67537163977947</c:v>
                </c:pt>
                <c:pt idx="16755">
                  <c:v>1.6754716380867201</c:v>
                </c:pt>
                <c:pt idx="16756">
                  <c:v>1.6755716363939801</c:v>
                </c:pt>
                <c:pt idx="16757">
                  <c:v>1.6756716347012399</c:v>
                </c:pt>
                <c:pt idx="16758">
                  <c:v>1.67577163300849</c:v>
                </c:pt>
                <c:pt idx="16759">
                  <c:v>1.67587163131575</c:v>
                </c:pt>
                <c:pt idx="16760">
                  <c:v>1.6759716296230101</c:v>
                </c:pt>
                <c:pt idx="16761">
                  <c:v>1.6760716279302601</c:v>
                </c:pt>
                <c:pt idx="16762">
                  <c:v>1.6761716262375199</c:v>
                </c:pt>
                <c:pt idx="16763">
                  <c:v>1.67627162454478</c:v>
                </c:pt>
                <c:pt idx="16764">
                  <c:v>1.67637162285203</c:v>
                </c:pt>
                <c:pt idx="16765">
                  <c:v>1.67647162115929</c:v>
                </c:pt>
                <c:pt idx="16766">
                  <c:v>1.6765716194665501</c:v>
                </c:pt>
                <c:pt idx="16767">
                  <c:v>1.6766716177737999</c:v>
                </c:pt>
                <c:pt idx="16768">
                  <c:v>1.67677161608106</c:v>
                </c:pt>
                <c:pt idx="16769">
                  <c:v>1.67687161438832</c:v>
                </c:pt>
                <c:pt idx="16770">
                  <c:v>1.67697161269557</c:v>
                </c:pt>
                <c:pt idx="16771">
                  <c:v>1.6770716110028301</c:v>
                </c:pt>
                <c:pt idx="16772">
                  <c:v>1.6771716093100899</c:v>
                </c:pt>
                <c:pt idx="16773">
                  <c:v>1.67727160761734</c:v>
                </c:pt>
                <c:pt idx="16774">
                  <c:v>1.6773716059246</c:v>
                </c:pt>
                <c:pt idx="16775">
                  <c:v>1.67747160423186</c:v>
                </c:pt>
                <c:pt idx="16776">
                  <c:v>1.6775716025391101</c:v>
                </c:pt>
                <c:pt idx="16777">
                  <c:v>1.6776716008463699</c:v>
                </c:pt>
                <c:pt idx="16778">
                  <c:v>1.6777715991536299</c:v>
                </c:pt>
                <c:pt idx="16779">
                  <c:v>1.67787159746089</c:v>
                </c:pt>
                <c:pt idx="16780">
                  <c:v>1.67797159576814</c:v>
                </c:pt>
                <c:pt idx="16781">
                  <c:v>1.6780715940754001</c:v>
                </c:pt>
                <c:pt idx="16782">
                  <c:v>1.6781715923826599</c:v>
                </c:pt>
                <c:pt idx="16783">
                  <c:v>1.6782715906899099</c:v>
                </c:pt>
                <c:pt idx="16784">
                  <c:v>1.67837158899717</c:v>
                </c:pt>
                <c:pt idx="16785">
                  <c:v>1.67847158730443</c:v>
                </c:pt>
                <c:pt idx="16786">
                  <c:v>1.6785715856116801</c:v>
                </c:pt>
                <c:pt idx="16787">
                  <c:v>1.6786715839189399</c:v>
                </c:pt>
                <c:pt idx="16788">
                  <c:v>1.6787715822261999</c:v>
                </c:pt>
                <c:pt idx="16789">
                  <c:v>1.67887158053345</c:v>
                </c:pt>
                <c:pt idx="16790">
                  <c:v>1.67897157884071</c:v>
                </c:pt>
                <c:pt idx="16791">
                  <c:v>1.6790715771479701</c:v>
                </c:pt>
                <c:pt idx="16792">
                  <c:v>1.6791715754552199</c:v>
                </c:pt>
                <c:pt idx="16793">
                  <c:v>1.6792715737624799</c:v>
                </c:pt>
                <c:pt idx="16794">
                  <c:v>1.67937157206974</c:v>
                </c:pt>
                <c:pt idx="16795">
                  <c:v>1.67947157037699</c:v>
                </c:pt>
                <c:pt idx="16796">
                  <c:v>1.6795715686842501</c:v>
                </c:pt>
                <c:pt idx="16797">
                  <c:v>1.6796715669915101</c:v>
                </c:pt>
                <c:pt idx="16798">
                  <c:v>1.6797715652987599</c:v>
                </c:pt>
                <c:pt idx="16799">
                  <c:v>1.67987156360602</c:v>
                </c:pt>
                <c:pt idx="16800">
                  <c:v>1.67997156191328</c:v>
                </c:pt>
                <c:pt idx="16801">
                  <c:v>1.6800715602205301</c:v>
                </c:pt>
                <c:pt idx="16802">
                  <c:v>1.6801715585277901</c:v>
                </c:pt>
                <c:pt idx="16803">
                  <c:v>1.6802715568350499</c:v>
                </c:pt>
                <c:pt idx="16804">
                  <c:v>1.6803715551423</c:v>
                </c:pt>
                <c:pt idx="16805">
                  <c:v>1.68047155344956</c:v>
                </c:pt>
                <c:pt idx="16806">
                  <c:v>1.68057155175682</c:v>
                </c:pt>
                <c:pt idx="16807">
                  <c:v>1.6806715500640701</c:v>
                </c:pt>
                <c:pt idx="16808">
                  <c:v>1.6807715483713299</c:v>
                </c:pt>
                <c:pt idx="16809">
                  <c:v>1.68087154667859</c:v>
                </c:pt>
                <c:pt idx="16810">
                  <c:v>1.68097154498584</c:v>
                </c:pt>
                <c:pt idx="16811">
                  <c:v>1.6810715432931</c:v>
                </c:pt>
                <c:pt idx="16812">
                  <c:v>1.6811715416003601</c:v>
                </c:pt>
                <c:pt idx="16813">
                  <c:v>1.6812715399076099</c:v>
                </c:pt>
                <c:pt idx="16814">
                  <c:v>1.68137153821487</c:v>
                </c:pt>
                <c:pt idx="16815">
                  <c:v>1.68147153652213</c:v>
                </c:pt>
                <c:pt idx="16816">
                  <c:v>1.68157153482938</c:v>
                </c:pt>
                <c:pt idx="16817">
                  <c:v>1.6816715331366401</c:v>
                </c:pt>
                <c:pt idx="16818">
                  <c:v>1.6817715314438999</c:v>
                </c:pt>
                <c:pt idx="16819">
                  <c:v>1.68187152975115</c:v>
                </c:pt>
                <c:pt idx="16820">
                  <c:v>1.68197152805841</c:v>
                </c:pt>
                <c:pt idx="16821">
                  <c:v>1.68207152636567</c:v>
                </c:pt>
                <c:pt idx="16822">
                  <c:v>1.6821715246729201</c:v>
                </c:pt>
                <c:pt idx="16823">
                  <c:v>1.6822715229801799</c:v>
                </c:pt>
                <c:pt idx="16824">
                  <c:v>1.6823715212874399</c:v>
                </c:pt>
                <c:pt idx="16825">
                  <c:v>1.6824715195947</c:v>
                </c:pt>
                <c:pt idx="16826">
                  <c:v>1.68257151790195</c:v>
                </c:pt>
                <c:pt idx="16827">
                  <c:v>1.6826715162092101</c:v>
                </c:pt>
                <c:pt idx="16828">
                  <c:v>1.6827715145164699</c:v>
                </c:pt>
                <c:pt idx="16829">
                  <c:v>1.6828715128237199</c:v>
                </c:pt>
                <c:pt idx="16830">
                  <c:v>1.68297151113098</c:v>
                </c:pt>
                <c:pt idx="16831">
                  <c:v>1.68307150943824</c:v>
                </c:pt>
                <c:pt idx="16832">
                  <c:v>1.6831715077454901</c:v>
                </c:pt>
                <c:pt idx="16833">
                  <c:v>1.6832715060527501</c:v>
                </c:pt>
                <c:pt idx="16834">
                  <c:v>1.6833715043600099</c:v>
                </c:pt>
                <c:pt idx="16835">
                  <c:v>1.68347150266726</c:v>
                </c:pt>
                <c:pt idx="16836">
                  <c:v>1.68357150097452</c:v>
                </c:pt>
                <c:pt idx="16837">
                  <c:v>1.6836714992817801</c:v>
                </c:pt>
                <c:pt idx="16838">
                  <c:v>1.6837714975890301</c:v>
                </c:pt>
                <c:pt idx="16839">
                  <c:v>1.6838714958962899</c:v>
                </c:pt>
                <c:pt idx="16840">
                  <c:v>1.68397149420355</c:v>
                </c:pt>
                <c:pt idx="16841">
                  <c:v>1.6840714925108</c:v>
                </c:pt>
                <c:pt idx="16842">
                  <c:v>1.6841714908180601</c:v>
                </c:pt>
                <c:pt idx="16843">
                  <c:v>1.6842714891253201</c:v>
                </c:pt>
                <c:pt idx="16844">
                  <c:v>1.6843714874325699</c:v>
                </c:pt>
                <c:pt idx="16845">
                  <c:v>1.68447148573983</c:v>
                </c:pt>
                <c:pt idx="16846">
                  <c:v>1.68457148404709</c:v>
                </c:pt>
                <c:pt idx="16847">
                  <c:v>1.6846714823543401</c:v>
                </c:pt>
                <c:pt idx="16848">
                  <c:v>1.6847714806616001</c:v>
                </c:pt>
                <c:pt idx="16849">
                  <c:v>1.6848714789688599</c:v>
                </c:pt>
                <c:pt idx="16850">
                  <c:v>1.68497147727611</c:v>
                </c:pt>
                <c:pt idx="16851">
                  <c:v>1.68507147558337</c:v>
                </c:pt>
                <c:pt idx="16852">
                  <c:v>1.68517147389063</c:v>
                </c:pt>
                <c:pt idx="16853">
                  <c:v>1.6852714721978801</c:v>
                </c:pt>
                <c:pt idx="16854">
                  <c:v>1.6853714705051399</c:v>
                </c:pt>
                <c:pt idx="16855">
                  <c:v>1.6854714688124</c:v>
                </c:pt>
                <c:pt idx="16856">
                  <c:v>1.68557146711965</c:v>
                </c:pt>
                <c:pt idx="16857">
                  <c:v>1.68567146542691</c:v>
                </c:pt>
                <c:pt idx="16858">
                  <c:v>1.6857714637341701</c:v>
                </c:pt>
                <c:pt idx="16859">
                  <c:v>1.6858714620414199</c:v>
                </c:pt>
                <c:pt idx="16860">
                  <c:v>1.68597146034868</c:v>
                </c:pt>
                <c:pt idx="16861">
                  <c:v>1.68607145865594</c:v>
                </c:pt>
                <c:pt idx="16862">
                  <c:v>1.68617145696319</c:v>
                </c:pt>
                <c:pt idx="16863">
                  <c:v>1.6862714552704501</c:v>
                </c:pt>
                <c:pt idx="16864">
                  <c:v>1.6863714535777099</c:v>
                </c:pt>
                <c:pt idx="16865">
                  <c:v>1.6864714518849699</c:v>
                </c:pt>
                <c:pt idx="16866">
                  <c:v>1.68657145019222</c:v>
                </c:pt>
                <c:pt idx="16867">
                  <c:v>1.68667144849948</c:v>
                </c:pt>
                <c:pt idx="16868">
                  <c:v>1.6867714468067401</c:v>
                </c:pt>
                <c:pt idx="16869">
                  <c:v>1.6868714451139899</c:v>
                </c:pt>
                <c:pt idx="16870">
                  <c:v>1.6869714434212499</c:v>
                </c:pt>
                <c:pt idx="16871">
                  <c:v>1.68707144172851</c:v>
                </c:pt>
                <c:pt idx="16872">
                  <c:v>1.68717144003576</c:v>
                </c:pt>
                <c:pt idx="16873">
                  <c:v>1.6872714383430201</c:v>
                </c:pt>
                <c:pt idx="16874">
                  <c:v>1.6873714366502801</c:v>
                </c:pt>
                <c:pt idx="16875">
                  <c:v>1.6874714349575299</c:v>
                </c:pt>
                <c:pt idx="16876">
                  <c:v>1.68757143326479</c:v>
                </c:pt>
                <c:pt idx="16877">
                  <c:v>1.68767143157205</c:v>
                </c:pt>
                <c:pt idx="16878">
                  <c:v>1.6877714298793001</c:v>
                </c:pt>
                <c:pt idx="16879">
                  <c:v>1.6878714281865601</c:v>
                </c:pt>
                <c:pt idx="16880">
                  <c:v>1.6879714264938199</c:v>
                </c:pt>
                <c:pt idx="16881">
                  <c:v>1.68807142480107</c:v>
                </c:pt>
                <c:pt idx="16882">
                  <c:v>1.68817142310833</c:v>
                </c:pt>
                <c:pt idx="16883">
                  <c:v>1.6882714214155901</c:v>
                </c:pt>
                <c:pt idx="16884">
                  <c:v>1.6883714197228401</c:v>
                </c:pt>
                <c:pt idx="16885">
                  <c:v>1.6884714180300999</c:v>
                </c:pt>
                <c:pt idx="16886">
                  <c:v>1.68857141633736</c:v>
                </c:pt>
                <c:pt idx="16887">
                  <c:v>1.68867141464461</c:v>
                </c:pt>
                <c:pt idx="16888">
                  <c:v>1.6887714129518701</c:v>
                </c:pt>
                <c:pt idx="16889">
                  <c:v>1.6888714112591301</c:v>
                </c:pt>
                <c:pt idx="16890">
                  <c:v>1.6889714095663799</c:v>
                </c:pt>
                <c:pt idx="16891">
                  <c:v>1.68907140787364</c:v>
                </c:pt>
                <c:pt idx="16892">
                  <c:v>1.6891714061809</c:v>
                </c:pt>
                <c:pt idx="16893">
                  <c:v>1.6892714044881501</c:v>
                </c:pt>
                <c:pt idx="16894">
                  <c:v>1.6893714027954101</c:v>
                </c:pt>
                <c:pt idx="16895">
                  <c:v>1.6894714011026699</c:v>
                </c:pt>
                <c:pt idx="16896">
                  <c:v>1.68957139940992</c:v>
                </c:pt>
                <c:pt idx="16897">
                  <c:v>1.68967139771718</c:v>
                </c:pt>
                <c:pt idx="16898">
                  <c:v>1.68977139602444</c:v>
                </c:pt>
                <c:pt idx="16899">
                  <c:v>1.6898713943316901</c:v>
                </c:pt>
                <c:pt idx="16900">
                  <c:v>1.6899713926389499</c:v>
                </c:pt>
                <c:pt idx="16901">
                  <c:v>1.69007139094621</c:v>
                </c:pt>
                <c:pt idx="16902">
                  <c:v>1.69017138925346</c:v>
                </c:pt>
                <c:pt idx="16903">
                  <c:v>1.69027138756072</c:v>
                </c:pt>
                <c:pt idx="16904">
                  <c:v>1.6903713858679801</c:v>
                </c:pt>
                <c:pt idx="16905">
                  <c:v>1.6904713841752299</c:v>
                </c:pt>
                <c:pt idx="16906">
                  <c:v>1.6905713824824899</c:v>
                </c:pt>
                <c:pt idx="16907">
                  <c:v>1.69067138078975</c:v>
                </c:pt>
                <c:pt idx="16908">
                  <c:v>1.69077137909701</c:v>
                </c:pt>
                <c:pt idx="16909">
                  <c:v>1.6908713774042601</c:v>
                </c:pt>
                <c:pt idx="16910">
                  <c:v>1.6909713757115199</c:v>
                </c:pt>
                <c:pt idx="16911">
                  <c:v>1.6910713740187799</c:v>
                </c:pt>
                <c:pt idx="16912">
                  <c:v>1.69117137232603</c:v>
                </c:pt>
                <c:pt idx="16913">
                  <c:v>1.69127137063329</c:v>
                </c:pt>
                <c:pt idx="16914">
                  <c:v>1.6913713689405501</c:v>
                </c:pt>
                <c:pt idx="16915">
                  <c:v>1.6914713672477999</c:v>
                </c:pt>
                <c:pt idx="16916">
                  <c:v>1.6915713655550599</c:v>
                </c:pt>
                <c:pt idx="16917">
                  <c:v>1.69167136386232</c:v>
                </c:pt>
                <c:pt idx="16918">
                  <c:v>1.69177136216957</c:v>
                </c:pt>
                <c:pt idx="16919">
                  <c:v>1.6918713604768301</c:v>
                </c:pt>
                <c:pt idx="16920">
                  <c:v>1.6919713587840901</c:v>
                </c:pt>
                <c:pt idx="16921">
                  <c:v>1.6920713570913399</c:v>
                </c:pt>
                <c:pt idx="16922">
                  <c:v>1.6921713553986</c:v>
                </c:pt>
                <c:pt idx="16923">
                  <c:v>1.69227135370586</c:v>
                </c:pt>
                <c:pt idx="16924">
                  <c:v>1.6923713520131101</c:v>
                </c:pt>
                <c:pt idx="16925">
                  <c:v>1.6924713503203701</c:v>
                </c:pt>
                <c:pt idx="16926">
                  <c:v>1.6925713486276299</c:v>
                </c:pt>
                <c:pt idx="16927">
                  <c:v>1.69267134693488</c:v>
                </c:pt>
                <c:pt idx="16928">
                  <c:v>1.69277134524214</c:v>
                </c:pt>
                <c:pt idx="16929">
                  <c:v>1.6928713435494001</c:v>
                </c:pt>
                <c:pt idx="16930">
                  <c:v>1.6929713418566501</c:v>
                </c:pt>
                <c:pt idx="16931">
                  <c:v>1.6930713401639099</c:v>
                </c:pt>
                <c:pt idx="16932">
                  <c:v>1.69317133847117</c:v>
                </c:pt>
                <c:pt idx="16933">
                  <c:v>1.69327133677842</c:v>
                </c:pt>
                <c:pt idx="16934">
                  <c:v>1.6933713350856801</c:v>
                </c:pt>
                <c:pt idx="16935">
                  <c:v>1.6934713333929401</c:v>
                </c:pt>
                <c:pt idx="16936">
                  <c:v>1.6935713317001899</c:v>
                </c:pt>
                <c:pt idx="16937">
                  <c:v>1.69367133000745</c:v>
                </c:pt>
                <c:pt idx="16938">
                  <c:v>1.69377132831471</c:v>
                </c:pt>
                <c:pt idx="16939">
                  <c:v>1.69387132662196</c:v>
                </c:pt>
                <c:pt idx="16940">
                  <c:v>1.6939713249292201</c:v>
                </c:pt>
                <c:pt idx="16941">
                  <c:v>1.6940713232364799</c:v>
                </c:pt>
                <c:pt idx="16942">
                  <c:v>1.69417132154373</c:v>
                </c:pt>
                <c:pt idx="16943">
                  <c:v>1.69427131985099</c:v>
                </c:pt>
                <c:pt idx="16944">
                  <c:v>1.69437131815825</c:v>
                </c:pt>
                <c:pt idx="16945">
                  <c:v>1.6944713164655001</c:v>
                </c:pt>
                <c:pt idx="16946">
                  <c:v>1.6945713147727599</c:v>
                </c:pt>
                <c:pt idx="16947">
                  <c:v>1.6946713130800199</c:v>
                </c:pt>
                <c:pt idx="16948">
                  <c:v>1.69477131138727</c:v>
                </c:pt>
                <c:pt idx="16949">
                  <c:v>1.69487130969453</c:v>
                </c:pt>
                <c:pt idx="16950">
                  <c:v>1.6949713080017901</c:v>
                </c:pt>
                <c:pt idx="16951">
                  <c:v>1.6950713063090499</c:v>
                </c:pt>
                <c:pt idx="16952">
                  <c:v>1.6951713046162999</c:v>
                </c:pt>
                <c:pt idx="16953">
                  <c:v>1.69527130292356</c:v>
                </c:pt>
                <c:pt idx="16954">
                  <c:v>1.69537130123082</c:v>
                </c:pt>
                <c:pt idx="16955">
                  <c:v>1.6954712995380701</c:v>
                </c:pt>
                <c:pt idx="16956">
                  <c:v>1.6955712978453299</c:v>
                </c:pt>
                <c:pt idx="16957">
                  <c:v>1.6956712961525899</c:v>
                </c:pt>
                <c:pt idx="16958">
                  <c:v>1.69577129445984</c:v>
                </c:pt>
                <c:pt idx="16959">
                  <c:v>1.6958712927671</c:v>
                </c:pt>
                <c:pt idx="16960">
                  <c:v>1.6959712910743601</c:v>
                </c:pt>
                <c:pt idx="16961">
                  <c:v>1.6960712893816099</c:v>
                </c:pt>
                <c:pt idx="16962">
                  <c:v>1.6961712876888699</c:v>
                </c:pt>
                <c:pt idx="16963">
                  <c:v>1.69627128599613</c:v>
                </c:pt>
                <c:pt idx="16964">
                  <c:v>1.69637128430338</c:v>
                </c:pt>
                <c:pt idx="16965">
                  <c:v>1.6964712826106401</c:v>
                </c:pt>
                <c:pt idx="16966">
                  <c:v>1.6965712809179001</c:v>
                </c:pt>
                <c:pt idx="16967">
                  <c:v>1.6966712792251499</c:v>
                </c:pt>
                <c:pt idx="16968">
                  <c:v>1.69677127753241</c:v>
                </c:pt>
                <c:pt idx="16969">
                  <c:v>1.69687127583967</c:v>
                </c:pt>
                <c:pt idx="16970">
                  <c:v>1.6969712741469201</c:v>
                </c:pt>
                <c:pt idx="16971">
                  <c:v>1.6970712724541801</c:v>
                </c:pt>
                <c:pt idx="16972">
                  <c:v>1.6971712707614399</c:v>
                </c:pt>
                <c:pt idx="16973">
                  <c:v>1.69727126906869</c:v>
                </c:pt>
                <c:pt idx="16974">
                  <c:v>1.69737126737595</c:v>
                </c:pt>
                <c:pt idx="16975">
                  <c:v>1.6974712656832101</c:v>
                </c:pt>
                <c:pt idx="16976">
                  <c:v>1.6975712639904601</c:v>
                </c:pt>
                <c:pt idx="16977">
                  <c:v>1.6976712622977199</c:v>
                </c:pt>
                <c:pt idx="16978">
                  <c:v>1.69777126060498</c:v>
                </c:pt>
                <c:pt idx="16979">
                  <c:v>1.69787125891223</c:v>
                </c:pt>
                <c:pt idx="16980">
                  <c:v>1.69797125721949</c:v>
                </c:pt>
                <c:pt idx="16981">
                  <c:v>1.6980712555267501</c:v>
                </c:pt>
                <c:pt idx="16982">
                  <c:v>1.6981712538339999</c:v>
                </c:pt>
                <c:pt idx="16983">
                  <c:v>1.69827125214126</c:v>
                </c:pt>
                <c:pt idx="16984">
                  <c:v>1.69837125044852</c:v>
                </c:pt>
                <c:pt idx="16985">
                  <c:v>1.69847124875577</c:v>
                </c:pt>
                <c:pt idx="16986">
                  <c:v>1.6985712470630301</c:v>
                </c:pt>
                <c:pt idx="16987">
                  <c:v>1.6986712453702899</c:v>
                </c:pt>
                <c:pt idx="16988">
                  <c:v>1.69877124367754</c:v>
                </c:pt>
                <c:pt idx="16989">
                  <c:v>1.6988712419848</c:v>
                </c:pt>
                <c:pt idx="16990">
                  <c:v>1.69897124029206</c:v>
                </c:pt>
                <c:pt idx="16991">
                  <c:v>1.6990712385993101</c:v>
                </c:pt>
                <c:pt idx="16992">
                  <c:v>1.6991712369065699</c:v>
                </c:pt>
                <c:pt idx="16993">
                  <c:v>1.6992712352138299</c:v>
                </c:pt>
                <c:pt idx="16994">
                  <c:v>1.69937123352108</c:v>
                </c:pt>
                <c:pt idx="16995">
                  <c:v>1.69947123182834</c:v>
                </c:pt>
                <c:pt idx="16996">
                  <c:v>1.6995712301356001</c:v>
                </c:pt>
                <c:pt idx="16997">
                  <c:v>1.6996712284428599</c:v>
                </c:pt>
                <c:pt idx="16998">
                  <c:v>1.6997712267501099</c:v>
                </c:pt>
                <c:pt idx="16999">
                  <c:v>1.69987122505737</c:v>
                </c:pt>
                <c:pt idx="17000">
                  <c:v>1.69997122336463</c:v>
                </c:pt>
                <c:pt idx="17001">
                  <c:v>1.7000712216718801</c:v>
                </c:pt>
                <c:pt idx="17002">
                  <c:v>1.7001712199791399</c:v>
                </c:pt>
                <c:pt idx="17003">
                  <c:v>1.7002712182863999</c:v>
                </c:pt>
                <c:pt idx="17004">
                  <c:v>1.70037121659365</c:v>
                </c:pt>
                <c:pt idx="17005">
                  <c:v>1.70047121490091</c:v>
                </c:pt>
                <c:pt idx="17006">
                  <c:v>1.7005712132081701</c:v>
                </c:pt>
                <c:pt idx="17007">
                  <c:v>1.7006712115154199</c:v>
                </c:pt>
                <c:pt idx="17008">
                  <c:v>1.7007712098226799</c:v>
                </c:pt>
                <c:pt idx="17009">
                  <c:v>1.70087120812994</c:v>
                </c:pt>
                <c:pt idx="17010">
                  <c:v>1.70097120643719</c:v>
                </c:pt>
                <c:pt idx="17011">
                  <c:v>1.7010712047444501</c:v>
                </c:pt>
                <c:pt idx="17012">
                  <c:v>1.7011712030517101</c:v>
                </c:pt>
                <c:pt idx="17013">
                  <c:v>1.7012712013589599</c:v>
                </c:pt>
                <c:pt idx="17014">
                  <c:v>1.70137119966622</c:v>
                </c:pt>
                <c:pt idx="17015">
                  <c:v>1.70147119797348</c:v>
                </c:pt>
                <c:pt idx="17016">
                  <c:v>1.7015711962807301</c:v>
                </c:pt>
                <c:pt idx="17017">
                  <c:v>1.7016711945879901</c:v>
                </c:pt>
                <c:pt idx="17018">
                  <c:v>1.7017711928952499</c:v>
                </c:pt>
                <c:pt idx="17019">
                  <c:v>1.7018711912025</c:v>
                </c:pt>
                <c:pt idx="17020">
                  <c:v>1.70197118950976</c:v>
                </c:pt>
                <c:pt idx="17021">
                  <c:v>1.70207118781702</c:v>
                </c:pt>
                <c:pt idx="17022">
                  <c:v>1.7021711861242701</c:v>
                </c:pt>
                <c:pt idx="17023">
                  <c:v>1.7022711844315299</c:v>
                </c:pt>
                <c:pt idx="17024">
                  <c:v>1.70237118273879</c:v>
                </c:pt>
                <c:pt idx="17025">
                  <c:v>1.70247118104604</c:v>
                </c:pt>
                <c:pt idx="17026">
                  <c:v>1.7025711793533</c:v>
                </c:pt>
                <c:pt idx="17027">
                  <c:v>1.7026711776605601</c:v>
                </c:pt>
                <c:pt idx="17028">
                  <c:v>1.7027711759678099</c:v>
                </c:pt>
                <c:pt idx="17029">
                  <c:v>1.70287117427507</c:v>
                </c:pt>
                <c:pt idx="17030">
                  <c:v>1.70297117258233</c:v>
                </c:pt>
                <c:pt idx="17031">
                  <c:v>1.70307117088958</c:v>
                </c:pt>
                <c:pt idx="17032">
                  <c:v>1.7031711691968401</c:v>
                </c:pt>
                <c:pt idx="17033">
                  <c:v>1.7032711675040999</c:v>
                </c:pt>
                <c:pt idx="17034">
                  <c:v>1.70337116581135</c:v>
                </c:pt>
                <c:pt idx="17035">
                  <c:v>1.70347116411861</c:v>
                </c:pt>
                <c:pt idx="17036">
                  <c:v>1.70357116242587</c:v>
                </c:pt>
                <c:pt idx="17037">
                  <c:v>1.7036711607331201</c:v>
                </c:pt>
                <c:pt idx="17038">
                  <c:v>1.7037711590403799</c:v>
                </c:pt>
                <c:pt idx="17039">
                  <c:v>1.7038711573476399</c:v>
                </c:pt>
                <c:pt idx="17040">
                  <c:v>1.70397115565489</c:v>
                </c:pt>
                <c:pt idx="17041">
                  <c:v>1.70407115396215</c:v>
                </c:pt>
                <c:pt idx="17042">
                  <c:v>1.7041711522694101</c:v>
                </c:pt>
                <c:pt idx="17043">
                  <c:v>1.7042711505766699</c:v>
                </c:pt>
                <c:pt idx="17044">
                  <c:v>1.7043711488839199</c:v>
                </c:pt>
                <c:pt idx="17045">
                  <c:v>1.70447114719118</c:v>
                </c:pt>
                <c:pt idx="17046">
                  <c:v>1.70457114549844</c:v>
                </c:pt>
                <c:pt idx="17047">
                  <c:v>1.7046711438056901</c:v>
                </c:pt>
                <c:pt idx="17048">
                  <c:v>1.7047711421129501</c:v>
                </c:pt>
                <c:pt idx="17049">
                  <c:v>1.7048711404202099</c:v>
                </c:pt>
                <c:pt idx="17050">
                  <c:v>1.70497113872746</c:v>
                </c:pt>
                <c:pt idx="17051">
                  <c:v>1.70507113703472</c:v>
                </c:pt>
                <c:pt idx="17052">
                  <c:v>1.7051711353419801</c:v>
                </c:pt>
                <c:pt idx="17053">
                  <c:v>1.7052711336492301</c:v>
                </c:pt>
                <c:pt idx="17054">
                  <c:v>1.7053711319564899</c:v>
                </c:pt>
                <c:pt idx="17055">
                  <c:v>1.70547113026375</c:v>
                </c:pt>
                <c:pt idx="17056">
                  <c:v>1.705571128571</c:v>
                </c:pt>
                <c:pt idx="17057">
                  <c:v>1.7056711268782601</c:v>
                </c:pt>
                <c:pt idx="17058">
                  <c:v>1.7057711251855201</c:v>
                </c:pt>
                <c:pt idx="17059">
                  <c:v>1.7058711234927699</c:v>
                </c:pt>
                <c:pt idx="17060">
                  <c:v>1.70597112180003</c:v>
                </c:pt>
                <c:pt idx="17061">
                  <c:v>1.70607112010729</c:v>
                </c:pt>
                <c:pt idx="17062">
                  <c:v>1.7061711184145401</c:v>
                </c:pt>
                <c:pt idx="17063">
                  <c:v>1.7062711167218001</c:v>
                </c:pt>
                <c:pt idx="17064">
                  <c:v>1.7063711150290599</c:v>
                </c:pt>
                <c:pt idx="17065">
                  <c:v>1.70647111333631</c:v>
                </c:pt>
                <c:pt idx="17066">
                  <c:v>1.70657111164357</c:v>
                </c:pt>
                <c:pt idx="17067">
                  <c:v>1.70667110995083</c:v>
                </c:pt>
                <c:pt idx="17068">
                  <c:v>1.7067711082580801</c:v>
                </c:pt>
                <c:pt idx="17069">
                  <c:v>1.7068711065653399</c:v>
                </c:pt>
                <c:pt idx="17070">
                  <c:v>1.7069711048726</c:v>
                </c:pt>
                <c:pt idx="17071">
                  <c:v>1.70707110317985</c:v>
                </c:pt>
                <c:pt idx="17072">
                  <c:v>1.70717110148711</c:v>
                </c:pt>
                <c:pt idx="17073">
                  <c:v>1.7072710997943701</c:v>
                </c:pt>
                <c:pt idx="17074">
                  <c:v>1.7073710981016199</c:v>
                </c:pt>
                <c:pt idx="17075">
                  <c:v>1.70747109640888</c:v>
                </c:pt>
                <c:pt idx="17076">
                  <c:v>1.70757109471614</c:v>
                </c:pt>
                <c:pt idx="17077">
                  <c:v>1.70767109302339</c:v>
                </c:pt>
                <c:pt idx="17078">
                  <c:v>1.7077710913306501</c:v>
                </c:pt>
                <c:pt idx="17079">
                  <c:v>1.7078710896379099</c:v>
                </c:pt>
                <c:pt idx="17080">
                  <c:v>1.7079710879451599</c:v>
                </c:pt>
                <c:pt idx="17081">
                  <c:v>1.70807108625242</c:v>
                </c:pt>
                <c:pt idx="17082">
                  <c:v>1.70817108455968</c:v>
                </c:pt>
                <c:pt idx="17083">
                  <c:v>1.7082710828669401</c:v>
                </c:pt>
                <c:pt idx="17084">
                  <c:v>1.7083710811741899</c:v>
                </c:pt>
                <c:pt idx="17085">
                  <c:v>1.7084710794814499</c:v>
                </c:pt>
                <c:pt idx="17086">
                  <c:v>1.70857107778871</c:v>
                </c:pt>
                <c:pt idx="17087">
                  <c:v>1.70867107609596</c:v>
                </c:pt>
                <c:pt idx="17088">
                  <c:v>1.7087710744032201</c:v>
                </c:pt>
                <c:pt idx="17089">
                  <c:v>1.7088710727104801</c:v>
                </c:pt>
                <c:pt idx="17090">
                  <c:v>1.7089710710177299</c:v>
                </c:pt>
                <c:pt idx="17091">
                  <c:v>1.70907106932499</c:v>
                </c:pt>
                <c:pt idx="17092">
                  <c:v>1.70917106763225</c:v>
                </c:pt>
                <c:pt idx="17093">
                  <c:v>1.7092710659395001</c:v>
                </c:pt>
                <c:pt idx="17094">
                  <c:v>1.7093710642467601</c:v>
                </c:pt>
                <c:pt idx="17095">
                  <c:v>1.7094710625540199</c:v>
                </c:pt>
                <c:pt idx="17096">
                  <c:v>1.70957106086127</c:v>
                </c:pt>
                <c:pt idx="17097">
                  <c:v>1.70967105916853</c:v>
                </c:pt>
                <c:pt idx="17098">
                  <c:v>1.7097710574757901</c:v>
                </c:pt>
                <c:pt idx="17099">
                  <c:v>1.7098710557830401</c:v>
                </c:pt>
                <c:pt idx="17100">
                  <c:v>1.7099710540902999</c:v>
                </c:pt>
                <c:pt idx="17101">
                  <c:v>1.71007105239756</c:v>
                </c:pt>
                <c:pt idx="17102">
                  <c:v>1.71017105070481</c:v>
                </c:pt>
                <c:pt idx="17103">
                  <c:v>1.7102710490120701</c:v>
                </c:pt>
                <c:pt idx="17104">
                  <c:v>1.7103710473193301</c:v>
                </c:pt>
                <c:pt idx="17105">
                  <c:v>1.7104710456265799</c:v>
                </c:pt>
                <c:pt idx="17106">
                  <c:v>1.71057104393384</c:v>
                </c:pt>
                <c:pt idx="17107">
                  <c:v>1.7106710422411</c:v>
                </c:pt>
                <c:pt idx="17108">
                  <c:v>1.7107710405483501</c:v>
                </c:pt>
                <c:pt idx="17109">
                  <c:v>1.7108710388556101</c:v>
                </c:pt>
                <c:pt idx="17110">
                  <c:v>1.7109710371628699</c:v>
                </c:pt>
                <c:pt idx="17111">
                  <c:v>1.71107103547012</c:v>
                </c:pt>
                <c:pt idx="17112">
                  <c:v>1.71117103377738</c:v>
                </c:pt>
                <c:pt idx="17113">
                  <c:v>1.71127103208464</c:v>
                </c:pt>
                <c:pt idx="17114">
                  <c:v>1.7113710303918901</c:v>
                </c:pt>
                <c:pt idx="17115">
                  <c:v>1.7114710286991499</c:v>
                </c:pt>
                <c:pt idx="17116">
                  <c:v>1.71157102700641</c:v>
                </c:pt>
                <c:pt idx="17117">
                  <c:v>1.71167102531366</c:v>
                </c:pt>
                <c:pt idx="17118">
                  <c:v>1.71177102362092</c:v>
                </c:pt>
                <c:pt idx="17119">
                  <c:v>1.7118710219281801</c:v>
                </c:pt>
                <c:pt idx="17120">
                  <c:v>1.7119710202354299</c:v>
                </c:pt>
                <c:pt idx="17121">
                  <c:v>1.7120710185426899</c:v>
                </c:pt>
                <c:pt idx="17122">
                  <c:v>1.71217101684995</c:v>
                </c:pt>
                <c:pt idx="17123">
                  <c:v>1.7122710151572</c:v>
                </c:pt>
                <c:pt idx="17124">
                  <c:v>1.7123710134644601</c:v>
                </c:pt>
                <c:pt idx="17125">
                  <c:v>1.7124710117717199</c:v>
                </c:pt>
                <c:pt idx="17126">
                  <c:v>1.7125710100789799</c:v>
                </c:pt>
                <c:pt idx="17127">
                  <c:v>1.71267100838623</c:v>
                </c:pt>
                <c:pt idx="17128">
                  <c:v>1.71277100669349</c:v>
                </c:pt>
                <c:pt idx="17129">
                  <c:v>1.7128710050007501</c:v>
                </c:pt>
                <c:pt idx="17130">
                  <c:v>1.7129710033079999</c:v>
                </c:pt>
                <c:pt idx="17131">
                  <c:v>1.7130710016152599</c:v>
                </c:pt>
                <c:pt idx="17132">
                  <c:v>1.71317099992252</c:v>
                </c:pt>
                <c:pt idx="17133">
                  <c:v>1.71327099822977</c:v>
                </c:pt>
                <c:pt idx="17134">
                  <c:v>1.7133709965370301</c:v>
                </c:pt>
                <c:pt idx="17135">
                  <c:v>1.7134709948442901</c:v>
                </c:pt>
                <c:pt idx="17136">
                  <c:v>1.7135709931515399</c:v>
                </c:pt>
                <c:pt idx="17137">
                  <c:v>1.7136709914588</c:v>
                </c:pt>
                <c:pt idx="17138">
                  <c:v>1.71377098976606</c:v>
                </c:pt>
                <c:pt idx="17139">
                  <c:v>1.7138709880733101</c:v>
                </c:pt>
                <c:pt idx="17140">
                  <c:v>1.7139709863805701</c:v>
                </c:pt>
                <c:pt idx="17141">
                  <c:v>1.7140709846878299</c:v>
                </c:pt>
                <c:pt idx="17142">
                  <c:v>1.71417098299508</c:v>
                </c:pt>
                <c:pt idx="17143">
                  <c:v>1.71427098130234</c:v>
                </c:pt>
                <c:pt idx="17144">
                  <c:v>1.7143709796096001</c:v>
                </c:pt>
                <c:pt idx="17145">
                  <c:v>1.7144709779168501</c:v>
                </c:pt>
                <c:pt idx="17146">
                  <c:v>1.7145709762241099</c:v>
                </c:pt>
                <c:pt idx="17147">
                  <c:v>1.71467097453137</c:v>
                </c:pt>
                <c:pt idx="17148">
                  <c:v>1.71477097283862</c:v>
                </c:pt>
                <c:pt idx="17149">
                  <c:v>1.7148709711458801</c:v>
                </c:pt>
                <c:pt idx="17150">
                  <c:v>1.7149709694531401</c:v>
                </c:pt>
                <c:pt idx="17151">
                  <c:v>1.7150709677603899</c:v>
                </c:pt>
                <c:pt idx="17152">
                  <c:v>1.71517096606765</c:v>
                </c:pt>
                <c:pt idx="17153">
                  <c:v>1.71527096437491</c:v>
                </c:pt>
                <c:pt idx="17154">
                  <c:v>1.71537096268216</c:v>
                </c:pt>
                <c:pt idx="17155">
                  <c:v>1.7154709609894201</c:v>
                </c:pt>
                <c:pt idx="17156">
                  <c:v>1.7155709592966799</c:v>
                </c:pt>
                <c:pt idx="17157">
                  <c:v>1.71567095760393</c:v>
                </c:pt>
                <c:pt idx="17158">
                  <c:v>1.71577095591119</c:v>
                </c:pt>
                <c:pt idx="17159">
                  <c:v>1.71587095421845</c:v>
                </c:pt>
                <c:pt idx="17160">
                  <c:v>1.7159709525257001</c:v>
                </c:pt>
                <c:pt idx="17161">
                  <c:v>1.7160709508329599</c:v>
                </c:pt>
                <c:pt idx="17162">
                  <c:v>1.7161709491402199</c:v>
                </c:pt>
                <c:pt idx="17163">
                  <c:v>1.71627094744747</c:v>
                </c:pt>
                <c:pt idx="17164">
                  <c:v>1.71637094575473</c:v>
                </c:pt>
                <c:pt idx="17165">
                  <c:v>1.7164709440619901</c:v>
                </c:pt>
                <c:pt idx="17166">
                  <c:v>1.7165709423692399</c:v>
                </c:pt>
                <c:pt idx="17167">
                  <c:v>1.7166709406764999</c:v>
                </c:pt>
                <c:pt idx="17168">
                  <c:v>1.71677093898376</c:v>
                </c:pt>
                <c:pt idx="17169">
                  <c:v>1.71687093729101</c:v>
                </c:pt>
                <c:pt idx="17170">
                  <c:v>1.7169709355982701</c:v>
                </c:pt>
                <c:pt idx="17171">
                  <c:v>1.7170709339055299</c:v>
                </c:pt>
                <c:pt idx="17172">
                  <c:v>1.7171709322127899</c:v>
                </c:pt>
                <c:pt idx="17173">
                  <c:v>1.71727093052004</c:v>
                </c:pt>
                <c:pt idx="17174">
                  <c:v>1.7173709288273</c:v>
                </c:pt>
                <c:pt idx="17175">
                  <c:v>1.7174709271345601</c:v>
                </c:pt>
                <c:pt idx="17176">
                  <c:v>1.7175709254418099</c:v>
                </c:pt>
                <c:pt idx="17177">
                  <c:v>1.7176709237490699</c:v>
                </c:pt>
                <c:pt idx="17178">
                  <c:v>1.71777092205633</c:v>
                </c:pt>
                <c:pt idx="17179">
                  <c:v>1.71787092036358</c:v>
                </c:pt>
                <c:pt idx="17180">
                  <c:v>1.7179709186708401</c:v>
                </c:pt>
                <c:pt idx="17181">
                  <c:v>1.7180709169781001</c:v>
                </c:pt>
                <c:pt idx="17182">
                  <c:v>1.7181709152853499</c:v>
                </c:pt>
                <c:pt idx="17183">
                  <c:v>1.71827091359261</c:v>
                </c:pt>
                <c:pt idx="17184">
                  <c:v>1.71837091189987</c:v>
                </c:pt>
                <c:pt idx="17185">
                  <c:v>1.7184709102071201</c:v>
                </c:pt>
                <c:pt idx="17186">
                  <c:v>1.7185709085143801</c:v>
                </c:pt>
                <c:pt idx="17187">
                  <c:v>1.7186709068216399</c:v>
                </c:pt>
                <c:pt idx="17188">
                  <c:v>1.71877090512889</c:v>
                </c:pt>
                <c:pt idx="17189">
                  <c:v>1.71887090343615</c:v>
                </c:pt>
                <c:pt idx="17190">
                  <c:v>1.7189709017434101</c:v>
                </c:pt>
                <c:pt idx="17191">
                  <c:v>1.7190709000506601</c:v>
                </c:pt>
                <c:pt idx="17192">
                  <c:v>1.7191708983579199</c:v>
                </c:pt>
                <c:pt idx="17193">
                  <c:v>1.71927089666518</c:v>
                </c:pt>
                <c:pt idx="17194">
                  <c:v>1.71937089497243</c:v>
                </c:pt>
                <c:pt idx="17195">
                  <c:v>1.71947089327969</c:v>
                </c:pt>
                <c:pt idx="17196">
                  <c:v>1.7195708915869501</c:v>
                </c:pt>
                <c:pt idx="17197">
                  <c:v>1.7196708898941999</c:v>
                </c:pt>
                <c:pt idx="17198">
                  <c:v>1.71977088820146</c:v>
                </c:pt>
                <c:pt idx="17199">
                  <c:v>1.71987088650872</c:v>
                </c:pt>
                <c:pt idx="17200">
                  <c:v>1.71997088481597</c:v>
                </c:pt>
                <c:pt idx="17201">
                  <c:v>1.7200708831232301</c:v>
                </c:pt>
                <c:pt idx="17202">
                  <c:v>1.7201708814304899</c:v>
                </c:pt>
                <c:pt idx="17203">
                  <c:v>1.72027087973774</c:v>
                </c:pt>
                <c:pt idx="17204">
                  <c:v>1.720370878045</c:v>
                </c:pt>
                <c:pt idx="17205">
                  <c:v>1.72047087635226</c:v>
                </c:pt>
                <c:pt idx="17206">
                  <c:v>1.7205708746595101</c:v>
                </c:pt>
                <c:pt idx="17207">
                  <c:v>1.7206708729667699</c:v>
                </c:pt>
                <c:pt idx="17208">
                  <c:v>1.7207708712740299</c:v>
                </c:pt>
                <c:pt idx="17209">
                  <c:v>1.72087086958128</c:v>
                </c:pt>
                <c:pt idx="17210">
                  <c:v>1.72097086788854</c:v>
                </c:pt>
                <c:pt idx="17211">
                  <c:v>1.7210708661958001</c:v>
                </c:pt>
                <c:pt idx="17212">
                  <c:v>1.7211708645030499</c:v>
                </c:pt>
                <c:pt idx="17213">
                  <c:v>1.7212708628103099</c:v>
                </c:pt>
                <c:pt idx="17214">
                  <c:v>1.72137086111757</c:v>
                </c:pt>
                <c:pt idx="17215">
                  <c:v>1.72147085942482</c:v>
                </c:pt>
                <c:pt idx="17216">
                  <c:v>1.7215708577320801</c:v>
                </c:pt>
                <c:pt idx="17217">
                  <c:v>1.7216708560393399</c:v>
                </c:pt>
                <c:pt idx="17218">
                  <c:v>1.7217708543465999</c:v>
                </c:pt>
                <c:pt idx="17219">
                  <c:v>1.72187085265385</c:v>
                </c:pt>
                <c:pt idx="17220">
                  <c:v>1.72197085096111</c:v>
                </c:pt>
                <c:pt idx="17221">
                  <c:v>1.7220708492683701</c:v>
                </c:pt>
                <c:pt idx="17222">
                  <c:v>1.7221708475756199</c:v>
                </c:pt>
                <c:pt idx="17223">
                  <c:v>1.7222708458828799</c:v>
                </c:pt>
                <c:pt idx="17224">
                  <c:v>1.72237084419014</c:v>
                </c:pt>
                <c:pt idx="17225">
                  <c:v>1.72247084249739</c:v>
                </c:pt>
                <c:pt idx="17226">
                  <c:v>1.7225708408046501</c:v>
                </c:pt>
                <c:pt idx="17227">
                  <c:v>1.7226708391119101</c:v>
                </c:pt>
                <c:pt idx="17228">
                  <c:v>1.7227708374191599</c:v>
                </c:pt>
                <c:pt idx="17229">
                  <c:v>1.72287083572642</c:v>
                </c:pt>
                <c:pt idx="17230">
                  <c:v>1.72297083403368</c:v>
                </c:pt>
                <c:pt idx="17231">
                  <c:v>1.7230708323409301</c:v>
                </c:pt>
                <c:pt idx="17232">
                  <c:v>1.7231708306481901</c:v>
                </c:pt>
                <c:pt idx="17233">
                  <c:v>1.7232708289554499</c:v>
                </c:pt>
                <c:pt idx="17234">
                  <c:v>1.7233708272627</c:v>
                </c:pt>
                <c:pt idx="17235">
                  <c:v>1.72347082556996</c:v>
                </c:pt>
                <c:pt idx="17236">
                  <c:v>1.72357082387722</c:v>
                </c:pt>
                <c:pt idx="17237">
                  <c:v>1.7236708221844701</c:v>
                </c:pt>
                <c:pt idx="17238">
                  <c:v>1.7237708204917299</c:v>
                </c:pt>
                <c:pt idx="17239">
                  <c:v>1.72387081879899</c:v>
                </c:pt>
                <c:pt idx="17240">
                  <c:v>1.72397081710624</c:v>
                </c:pt>
                <c:pt idx="17241">
                  <c:v>1.7240708154135</c:v>
                </c:pt>
                <c:pt idx="17242">
                  <c:v>1.7241708137207601</c:v>
                </c:pt>
                <c:pt idx="17243">
                  <c:v>1.7242708120280099</c:v>
                </c:pt>
                <c:pt idx="17244">
                  <c:v>1.72437081033527</c:v>
                </c:pt>
                <c:pt idx="17245">
                  <c:v>1.72447080864253</c:v>
                </c:pt>
                <c:pt idx="17246">
                  <c:v>1.72457080694978</c:v>
                </c:pt>
                <c:pt idx="17247">
                  <c:v>1.7246708052570401</c:v>
                </c:pt>
                <c:pt idx="17248">
                  <c:v>1.7247708035642999</c:v>
                </c:pt>
                <c:pt idx="17249">
                  <c:v>1.72487080187155</c:v>
                </c:pt>
                <c:pt idx="17250">
                  <c:v>1.72497080017881</c:v>
                </c:pt>
                <c:pt idx="17251">
                  <c:v>1.72507079848607</c:v>
                </c:pt>
                <c:pt idx="17252">
                  <c:v>1.7251707967933201</c:v>
                </c:pt>
                <c:pt idx="17253">
                  <c:v>1.7252707951005799</c:v>
                </c:pt>
                <c:pt idx="17254">
                  <c:v>1.7253707934078399</c:v>
                </c:pt>
                <c:pt idx="17255">
                  <c:v>1.72547079171509</c:v>
                </c:pt>
                <c:pt idx="17256">
                  <c:v>1.72557079002235</c:v>
                </c:pt>
                <c:pt idx="17257">
                  <c:v>1.7256707883296101</c:v>
                </c:pt>
                <c:pt idx="17258">
                  <c:v>1.7257707866368599</c:v>
                </c:pt>
                <c:pt idx="17259">
                  <c:v>1.7258707849441199</c:v>
                </c:pt>
                <c:pt idx="17260">
                  <c:v>1.72597078325138</c:v>
                </c:pt>
                <c:pt idx="17261">
                  <c:v>1.72607078155864</c:v>
                </c:pt>
                <c:pt idx="17262">
                  <c:v>1.7261707798658901</c:v>
                </c:pt>
                <c:pt idx="17263">
                  <c:v>1.7262707781731499</c:v>
                </c:pt>
                <c:pt idx="17264">
                  <c:v>1.7263707764804099</c:v>
                </c:pt>
                <c:pt idx="17265">
                  <c:v>1.72647077478766</c:v>
                </c:pt>
                <c:pt idx="17266">
                  <c:v>1.72657077309492</c:v>
                </c:pt>
                <c:pt idx="17267">
                  <c:v>1.7266707714021801</c:v>
                </c:pt>
                <c:pt idx="17268">
                  <c:v>1.7267707697094301</c:v>
                </c:pt>
                <c:pt idx="17269">
                  <c:v>1.7268707680166899</c:v>
                </c:pt>
                <c:pt idx="17270">
                  <c:v>1.72697076632395</c:v>
                </c:pt>
                <c:pt idx="17271">
                  <c:v>1.7270707646312</c:v>
                </c:pt>
                <c:pt idx="17272">
                  <c:v>1.7271707629384601</c:v>
                </c:pt>
                <c:pt idx="17273">
                  <c:v>1.7272707612457201</c:v>
                </c:pt>
                <c:pt idx="17274">
                  <c:v>1.7273707595529699</c:v>
                </c:pt>
                <c:pt idx="17275">
                  <c:v>1.72747075786023</c:v>
                </c:pt>
                <c:pt idx="17276">
                  <c:v>1.72757075616749</c:v>
                </c:pt>
                <c:pt idx="17277">
                  <c:v>1.7276707544747401</c:v>
                </c:pt>
                <c:pt idx="17278">
                  <c:v>1.7277707527820001</c:v>
                </c:pt>
                <c:pt idx="17279">
                  <c:v>1.7278707510892599</c:v>
                </c:pt>
                <c:pt idx="17280">
                  <c:v>1.72797074939651</c:v>
                </c:pt>
                <c:pt idx="17281">
                  <c:v>1.72807074770377</c:v>
                </c:pt>
                <c:pt idx="17282">
                  <c:v>1.72817074601103</c:v>
                </c:pt>
                <c:pt idx="17283">
                  <c:v>1.7282707443182801</c:v>
                </c:pt>
                <c:pt idx="17284">
                  <c:v>1.7283707426255399</c:v>
                </c:pt>
                <c:pt idx="17285">
                  <c:v>1.7284707409328</c:v>
                </c:pt>
                <c:pt idx="17286">
                  <c:v>1.72857073924005</c:v>
                </c:pt>
                <c:pt idx="17287">
                  <c:v>1.72867073754731</c:v>
                </c:pt>
                <c:pt idx="17288">
                  <c:v>1.7287707358545701</c:v>
                </c:pt>
                <c:pt idx="17289">
                  <c:v>1.7288707341618199</c:v>
                </c:pt>
                <c:pt idx="17290">
                  <c:v>1.72897073246908</c:v>
                </c:pt>
                <c:pt idx="17291">
                  <c:v>1.72907073077634</c:v>
                </c:pt>
                <c:pt idx="17292">
                  <c:v>1.72917072908359</c:v>
                </c:pt>
                <c:pt idx="17293">
                  <c:v>1.7292707273908501</c:v>
                </c:pt>
                <c:pt idx="17294">
                  <c:v>1.7293707256981099</c:v>
                </c:pt>
                <c:pt idx="17295">
                  <c:v>1.7294707240053599</c:v>
                </c:pt>
                <c:pt idx="17296">
                  <c:v>1.72957072231262</c:v>
                </c:pt>
                <c:pt idx="17297">
                  <c:v>1.72967072061988</c:v>
                </c:pt>
                <c:pt idx="17298">
                  <c:v>1.7297707189271301</c:v>
                </c:pt>
                <c:pt idx="17299">
                  <c:v>1.7298707172343899</c:v>
                </c:pt>
                <c:pt idx="17300">
                  <c:v>1.7299707155416499</c:v>
                </c:pt>
                <c:pt idx="17301">
                  <c:v>1.73007071384891</c:v>
                </c:pt>
                <c:pt idx="17302">
                  <c:v>1.73017071215616</c:v>
                </c:pt>
                <c:pt idx="17303">
                  <c:v>1.7302707104634201</c:v>
                </c:pt>
                <c:pt idx="17304">
                  <c:v>1.7303707087706801</c:v>
                </c:pt>
                <c:pt idx="17305">
                  <c:v>1.7304707070779299</c:v>
                </c:pt>
                <c:pt idx="17306">
                  <c:v>1.73057070538519</c:v>
                </c:pt>
                <c:pt idx="17307">
                  <c:v>1.73067070369245</c:v>
                </c:pt>
                <c:pt idx="17308">
                  <c:v>1.7307707019997001</c:v>
                </c:pt>
                <c:pt idx="17309">
                  <c:v>1.7308707003069601</c:v>
                </c:pt>
                <c:pt idx="17310">
                  <c:v>1.7309706986142199</c:v>
                </c:pt>
                <c:pt idx="17311">
                  <c:v>1.73107069692147</c:v>
                </c:pt>
                <c:pt idx="17312">
                  <c:v>1.73117069522873</c:v>
                </c:pt>
                <c:pt idx="17313">
                  <c:v>1.7312706935359901</c:v>
                </c:pt>
                <c:pt idx="17314">
                  <c:v>1.7313706918432401</c:v>
                </c:pt>
                <c:pt idx="17315">
                  <c:v>1.7314706901504999</c:v>
                </c:pt>
                <c:pt idx="17316">
                  <c:v>1.73157068845776</c:v>
                </c:pt>
                <c:pt idx="17317">
                  <c:v>1.73167068676501</c:v>
                </c:pt>
                <c:pt idx="17318">
                  <c:v>1.7317706850722701</c:v>
                </c:pt>
                <c:pt idx="17319">
                  <c:v>1.7318706833795301</c:v>
                </c:pt>
                <c:pt idx="17320">
                  <c:v>1.7319706816867799</c:v>
                </c:pt>
                <c:pt idx="17321">
                  <c:v>1.73207067999404</c:v>
                </c:pt>
                <c:pt idx="17322">
                  <c:v>1.7321706783013</c:v>
                </c:pt>
                <c:pt idx="17323">
                  <c:v>1.7322706766085501</c:v>
                </c:pt>
                <c:pt idx="17324">
                  <c:v>1.7323706749158101</c:v>
                </c:pt>
                <c:pt idx="17325">
                  <c:v>1.7324706732230699</c:v>
                </c:pt>
                <c:pt idx="17326">
                  <c:v>1.73257067153032</c:v>
                </c:pt>
                <c:pt idx="17327">
                  <c:v>1.73267066983758</c:v>
                </c:pt>
                <c:pt idx="17328">
                  <c:v>1.73277066814484</c:v>
                </c:pt>
                <c:pt idx="17329">
                  <c:v>1.7328706664520901</c:v>
                </c:pt>
                <c:pt idx="17330">
                  <c:v>1.7329706647593499</c:v>
                </c:pt>
                <c:pt idx="17331">
                  <c:v>1.73307066306661</c:v>
                </c:pt>
                <c:pt idx="17332">
                  <c:v>1.73317066137386</c:v>
                </c:pt>
                <c:pt idx="17333">
                  <c:v>1.73327065968112</c:v>
                </c:pt>
                <c:pt idx="17334">
                  <c:v>1.7333706579883801</c:v>
                </c:pt>
                <c:pt idx="17335">
                  <c:v>1.7334706562956299</c:v>
                </c:pt>
                <c:pt idx="17336">
                  <c:v>1.7335706546028899</c:v>
                </c:pt>
                <c:pt idx="17337">
                  <c:v>1.73367065291015</c:v>
                </c:pt>
                <c:pt idx="17338">
                  <c:v>1.7337706512174</c:v>
                </c:pt>
                <c:pt idx="17339">
                  <c:v>1.7338706495246601</c:v>
                </c:pt>
                <c:pt idx="17340">
                  <c:v>1.7339706478319199</c:v>
                </c:pt>
                <c:pt idx="17341">
                  <c:v>1.7340706461391699</c:v>
                </c:pt>
                <c:pt idx="17342">
                  <c:v>1.73417064444643</c:v>
                </c:pt>
                <c:pt idx="17343">
                  <c:v>1.73427064275369</c:v>
                </c:pt>
                <c:pt idx="17344">
                  <c:v>1.7343706410609401</c:v>
                </c:pt>
                <c:pt idx="17345">
                  <c:v>1.7344706393681999</c:v>
                </c:pt>
                <c:pt idx="17346">
                  <c:v>1.7345706376754599</c:v>
                </c:pt>
                <c:pt idx="17347">
                  <c:v>1.73467063598272</c:v>
                </c:pt>
                <c:pt idx="17348">
                  <c:v>1.73477063428997</c:v>
                </c:pt>
                <c:pt idx="17349">
                  <c:v>1.7348706325972301</c:v>
                </c:pt>
                <c:pt idx="17350">
                  <c:v>1.7349706309044901</c:v>
                </c:pt>
                <c:pt idx="17351">
                  <c:v>1.7350706292117399</c:v>
                </c:pt>
                <c:pt idx="17352">
                  <c:v>1.735170627519</c:v>
                </c:pt>
                <c:pt idx="17353">
                  <c:v>1.73527062582626</c:v>
                </c:pt>
                <c:pt idx="17354">
                  <c:v>1.7353706241335101</c:v>
                </c:pt>
                <c:pt idx="17355">
                  <c:v>1.7354706224407701</c:v>
                </c:pt>
                <c:pt idx="17356">
                  <c:v>1.7355706207480299</c:v>
                </c:pt>
                <c:pt idx="17357">
                  <c:v>1.73567061905528</c:v>
                </c:pt>
                <c:pt idx="17358">
                  <c:v>1.73577061736254</c:v>
                </c:pt>
                <c:pt idx="17359">
                  <c:v>1.7358706156698001</c:v>
                </c:pt>
                <c:pt idx="17360">
                  <c:v>1.7359706139770501</c:v>
                </c:pt>
                <c:pt idx="17361">
                  <c:v>1.7360706122843099</c:v>
                </c:pt>
                <c:pt idx="17362">
                  <c:v>1.73617061059157</c:v>
                </c:pt>
                <c:pt idx="17363">
                  <c:v>1.73627060889882</c:v>
                </c:pt>
                <c:pt idx="17364">
                  <c:v>1.7363706072060801</c:v>
                </c:pt>
                <c:pt idx="17365">
                  <c:v>1.7364706055133401</c:v>
                </c:pt>
                <c:pt idx="17366">
                  <c:v>1.7365706038205899</c:v>
                </c:pt>
                <c:pt idx="17367">
                  <c:v>1.73667060212785</c:v>
                </c:pt>
                <c:pt idx="17368">
                  <c:v>1.73677060043511</c:v>
                </c:pt>
                <c:pt idx="17369">
                  <c:v>1.7368705987423601</c:v>
                </c:pt>
                <c:pt idx="17370">
                  <c:v>1.7369705970496201</c:v>
                </c:pt>
                <c:pt idx="17371">
                  <c:v>1.7370705953568799</c:v>
                </c:pt>
                <c:pt idx="17372">
                  <c:v>1.73717059366413</c:v>
                </c:pt>
                <c:pt idx="17373">
                  <c:v>1.73727059197139</c:v>
                </c:pt>
                <c:pt idx="17374">
                  <c:v>1.73737059027865</c:v>
                </c:pt>
                <c:pt idx="17375">
                  <c:v>1.7374705885859001</c:v>
                </c:pt>
                <c:pt idx="17376">
                  <c:v>1.7375705868931599</c:v>
                </c:pt>
                <c:pt idx="17377">
                  <c:v>1.7376705852004199</c:v>
                </c:pt>
                <c:pt idx="17378">
                  <c:v>1.73777058350767</c:v>
                </c:pt>
                <c:pt idx="17379">
                  <c:v>1.73787058181493</c:v>
                </c:pt>
                <c:pt idx="17380">
                  <c:v>1.7379705801221901</c:v>
                </c:pt>
                <c:pt idx="17381">
                  <c:v>1.7380705784294399</c:v>
                </c:pt>
                <c:pt idx="17382">
                  <c:v>1.7381705767366999</c:v>
                </c:pt>
                <c:pt idx="17383">
                  <c:v>1.73827057504396</c:v>
                </c:pt>
                <c:pt idx="17384">
                  <c:v>1.73837057335121</c:v>
                </c:pt>
                <c:pt idx="17385">
                  <c:v>1.7384705716584701</c:v>
                </c:pt>
                <c:pt idx="17386">
                  <c:v>1.7385705699657299</c:v>
                </c:pt>
                <c:pt idx="17387">
                  <c:v>1.7386705682729799</c:v>
                </c:pt>
                <c:pt idx="17388">
                  <c:v>1.73877056658024</c:v>
                </c:pt>
                <c:pt idx="17389">
                  <c:v>1.7388705648875</c:v>
                </c:pt>
                <c:pt idx="17390">
                  <c:v>1.7389705631947501</c:v>
                </c:pt>
                <c:pt idx="17391">
                  <c:v>1.7390705615020099</c:v>
                </c:pt>
                <c:pt idx="17392">
                  <c:v>1.7391705598092699</c:v>
                </c:pt>
                <c:pt idx="17393">
                  <c:v>1.73927055811653</c:v>
                </c:pt>
                <c:pt idx="17394">
                  <c:v>1.73937055642378</c:v>
                </c:pt>
                <c:pt idx="17395">
                  <c:v>1.7394705547310401</c:v>
                </c:pt>
                <c:pt idx="17396">
                  <c:v>1.7395705530383001</c:v>
                </c:pt>
                <c:pt idx="17397">
                  <c:v>1.7396705513455499</c:v>
                </c:pt>
                <c:pt idx="17398">
                  <c:v>1.73977054965281</c:v>
                </c:pt>
                <c:pt idx="17399">
                  <c:v>1.73987054796007</c:v>
                </c:pt>
                <c:pt idx="17400">
                  <c:v>1.7399705462673201</c:v>
                </c:pt>
                <c:pt idx="17401">
                  <c:v>1.7400705445745801</c:v>
                </c:pt>
                <c:pt idx="17402">
                  <c:v>1.7401705428818399</c:v>
                </c:pt>
                <c:pt idx="17403">
                  <c:v>1.74027054118909</c:v>
                </c:pt>
                <c:pt idx="17404">
                  <c:v>1.74037053949635</c:v>
                </c:pt>
                <c:pt idx="17405">
                  <c:v>1.7404705378036101</c:v>
                </c:pt>
                <c:pt idx="17406">
                  <c:v>1.7405705361108601</c:v>
                </c:pt>
                <c:pt idx="17407">
                  <c:v>1.7406705344181199</c:v>
                </c:pt>
                <c:pt idx="17408">
                  <c:v>1.74077053272538</c:v>
                </c:pt>
                <c:pt idx="17409">
                  <c:v>1.74087053103263</c:v>
                </c:pt>
                <c:pt idx="17410">
                  <c:v>1.74097052933989</c:v>
                </c:pt>
                <c:pt idx="17411">
                  <c:v>1.7410705276471501</c:v>
                </c:pt>
                <c:pt idx="17412">
                  <c:v>1.7411705259543999</c:v>
                </c:pt>
                <c:pt idx="17413">
                  <c:v>1.74127052426166</c:v>
                </c:pt>
                <c:pt idx="17414">
                  <c:v>1.74137052256892</c:v>
                </c:pt>
                <c:pt idx="17415">
                  <c:v>1.74147052087617</c:v>
                </c:pt>
                <c:pt idx="17416">
                  <c:v>1.7415705191834301</c:v>
                </c:pt>
                <c:pt idx="17417">
                  <c:v>1.7416705174906899</c:v>
                </c:pt>
                <c:pt idx="17418">
                  <c:v>1.74177051579794</c:v>
                </c:pt>
                <c:pt idx="17419">
                  <c:v>1.7418705141052</c:v>
                </c:pt>
                <c:pt idx="17420">
                  <c:v>1.74197051241246</c:v>
                </c:pt>
                <c:pt idx="17421">
                  <c:v>1.7420705107197101</c:v>
                </c:pt>
                <c:pt idx="17422">
                  <c:v>1.7421705090269699</c:v>
                </c:pt>
                <c:pt idx="17423">
                  <c:v>1.7422705073342299</c:v>
                </c:pt>
                <c:pt idx="17424">
                  <c:v>1.74237050564148</c:v>
                </c:pt>
                <c:pt idx="17425">
                  <c:v>1.74247050394874</c:v>
                </c:pt>
                <c:pt idx="17426">
                  <c:v>1.7425705022560001</c:v>
                </c:pt>
                <c:pt idx="17427">
                  <c:v>1.7426705005632499</c:v>
                </c:pt>
                <c:pt idx="17428">
                  <c:v>1.7427704988705099</c:v>
                </c:pt>
                <c:pt idx="17429">
                  <c:v>1.74287049717777</c:v>
                </c:pt>
                <c:pt idx="17430">
                  <c:v>1.74297049548502</c:v>
                </c:pt>
                <c:pt idx="17431">
                  <c:v>1.7430704937922801</c:v>
                </c:pt>
                <c:pt idx="17432">
                  <c:v>1.7431704920995399</c:v>
                </c:pt>
                <c:pt idx="17433">
                  <c:v>1.7432704904067899</c:v>
                </c:pt>
                <c:pt idx="17434">
                  <c:v>1.74337048871405</c:v>
                </c:pt>
                <c:pt idx="17435">
                  <c:v>1.74347048702131</c:v>
                </c:pt>
                <c:pt idx="17436">
                  <c:v>1.7435704853285701</c:v>
                </c:pt>
                <c:pt idx="17437">
                  <c:v>1.7436704836358199</c:v>
                </c:pt>
                <c:pt idx="17438">
                  <c:v>1.7437704819430799</c:v>
                </c:pt>
                <c:pt idx="17439">
                  <c:v>1.74387048025034</c:v>
                </c:pt>
                <c:pt idx="17440">
                  <c:v>1.74397047855759</c:v>
                </c:pt>
                <c:pt idx="17441">
                  <c:v>1.7440704768648501</c:v>
                </c:pt>
                <c:pt idx="17442">
                  <c:v>1.7441704751721101</c:v>
                </c:pt>
                <c:pt idx="17443">
                  <c:v>1.7442704734793599</c:v>
                </c:pt>
                <c:pt idx="17444">
                  <c:v>1.74437047178662</c:v>
                </c:pt>
                <c:pt idx="17445">
                  <c:v>1.74447047009388</c:v>
                </c:pt>
                <c:pt idx="17446">
                  <c:v>1.7445704684011301</c:v>
                </c:pt>
                <c:pt idx="17447">
                  <c:v>1.7446704667083901</c:v>
                </c:pt>
                <c:pt idx="17448">
                  <c:v>1.7447704650156499</c:v>
                </c:pt>
                <c:pt idx="17449">
                  <c:v>1.7448704633229</c:v>
                </c:pt>
                <c:pt idx="17450">
                  <c:v>1.74497046163016</c:v>
                </c:pt>
                <c:pt idx="17451">
                  <c:v>1.74507045993742</c:v>
                </c:pt>
                <c:pt idx="17452">
                  <c:v>1.7451704582446701</c:v>
                </c:pt>
                <c:pt idx="17453">
                  <c:v>1.7452704565519299</c:v>
                </c:pt>
                <c:pt idx="17454">
                  <c:v>1.74537045485919</c:v>
                </c:pt>
                <c:pt idx="17455">
                  <c:v>1.74547045316644</c:v>
                </c:pt>
                <c:pt idx="17456">
                  <c:v>1.7455704514737</c:v>
                </c:pt>
                <c:pt idx="17457">
                  <c:v>1.7456704497809601</c:v>
                </c:pt>
                <c:pt idx="17458">
                  <c:v>1.7457704480882099</c:v>
                </c:pt>
                <c:pt idx="17459">
                  <c:v>1.74587044639547</c:v>
                </c:pt>
                <c:pt idx="17460">
                  <c:v>1.74597044470273</c:v>
                </c:pt>
                <c:pt idx="17461">
                  <c:v>1.74607044300998</c:v>
                </c:pt>
                <c:pt idx="17462">
                  <c:v>1.7461704413172401</c:v>
                </c:pt>
                <c:pt idx="17463">
                  <c:v>1.7462704396244999</c:v>
                </c:pt>
                <c:pt idx="17464">
                  <c:v>1.74637043793175</c:v>
                </c:pt>
                <c:pt idx="17465">
                  <c:v>1.74647043623901</c:v>
                </c:pt>
                <c:pt idx="17466">
                  <c:v>1.74657043454627</c:v>
                </c:pt>
                <c:pt idx="17467">
                  <c:v>1.7466704328535201</c:v>
                </c:pt>
                <c:pt idx="17468">
                  <c:v>1.7467704311607799</c:v>
                </c:pt>
                <c:pt idx="17469">
                  <c:v>1.7468704294680399</c:v>
                </c:pt>
                <c:pt idx="17470">
                  <c:v>1.74697042777529</c:v>
                </c:pt>
                <c:pt idx="17471">
                  <c:v>1.74707042608255</c:v>
                </c:pt>
                <c:pt idx="17472">
                  <c:v>1.7471704243898101</c:v>
                </c:pt>
                <c:pt idx="17473">
                  <c:v>1.7472704226970599</c:v>
                </c:pt>
                <c:pt idx="17474">
                  <c:v>1.7473704210043199</c:v>
                </c:pt>
                <c:pt idx="17475">
                  <c:v>1.74747041931158</c:v>
                </c:pt>
                <c:pt idx="17476">
                  <c:v>1.74757041761883</c:v>
                </c:pt>
                <c:pt idx="17477">
                  <c:v>1.7476704159260901</c:v>
                </c:pt>
                <c:pt idx="17478">
                  <c:v>1.7477704142333499</c:v>
                </c:pt>
                <c:pt idx="17479">
                  <c:v>1.7478704125405999</c:v>
                </c:pt>
                <c:pt idx="17480">
                  <c:v>1.74797041084786</c:v>
                </c:pt>
                <c:pt idx="17481">
                  <c:v>1.74807040915512</c:v>
                </c:pt>
                <c:pt idx="17482">
                  <c:v>1.7481704074623801</c:v>
                </c:pt>
                <c:pt idx="17483">
                  <c:v>1.7482704057696301</c:v>
                </c:pt>
                <c:pt idx="17484">
                  <c:v>1.7483704040768899</c:v>
                </c:pt>
                <c:pt idx="17485">
                  <c:v>1.74847040238415</c:v>
                </c:pt>
                <c:pt idx="17486">
                  <c:v>1.7485704006914</c:v>
                </c:pt>
                <c:pt idx="17487">
                  <c:v>1.7486703989986601</c:v>
                </c:pt>
                <c:pt idx="17488">
                  <c:v>1.7487703973059201</c:v>
                </c:pt>
                <c:pt idx="17489">
                  <c:v>1.7488703956131699</c:v>
                </c:pt>
                <c:pt idx="17490">
                  <c:v>1.74897039392043</c:v>
                </c:pt>
                <c:pt idx="17491">
                  <c:v>1.74907039222769</c:v>
                </c:pt>
                <c:pt idx="17492">
                  <c:v>1.7491703905349401</c:v>
                </c:pt>
                <c:pt idx="17493">
                  <c:v>1.7492703888422001</c:v>
                </c:pt>
                <c:pt idx="17494">
                  <c:v>1.7493703871494599</c:v>
                </c:pt>
                <c:pt idx="17495">
                  <c:v>1.74947038545671</c:v>
                </c:pt>
                <c:pt idx="17496">
                  <c:v>1.74957038376397</c:v>
                </c:pt>
                <c:pt idx="17497">
                  <c:v>1.74967038207123</c:v>
                </c:pt>
                <c:pt idx="17498">
                  <c:v>1.7497703803784801</c:v>
                </c:pt>
                <c:pt idx="17499">
                  <c:v>1.7498703786857399</c:v>
                </c:pt>
                <c:pt idx="17500">
                  <c:v>1.749970376993</c:v>
                </c:pt>
                <c:pt idx="17501">
                  <c:v>1.75007037530025</c:v>
                </c:pt>
                <c:pt idx="17502">
                  <c:v>1.75017037360751</c:v>
                </c:pt>
                <c:pt idx="17503">
                  <c:v>1.7502703719147701</c:v>
                </c:pt>
                <c:pt idx="17504">
                  <c:v>1.7503703702220199</c:v>
                </c:pt>
                <c:pt idx="17505">
                  <c:v>1.75047036852928</c:v>
                </c:pt>
                <c:pt idx="17506">
                  <c:v>1.75057036683654</c:v>
                </c:pt>
                <c:pt idx="17507">
                  <c:v>1.75067036514379</c:v>
                </c:pt>
                <c:pt idx="17508">
                  <c:v>1.7507703634510501</c:v>
                </c:pt>
                <c:pt idx="17509">
                  <c:v>1.7508703617583099</c:v>
                </c:pt>
                <c:pt idx="17510">
                  <c:v>1.7509703600655599</c:v>
                </c:pt>
                <c:pt idx="17511">
                  <c:v>1.75107035837282</c:v>
                </c:pt>
                <c:pt idx="17512">
                  <c:v>1.75117035668008</c:v>
                </c:pt>
                <c:pt idx="17513">
                  <c:v>1.7512703549873301</c:v>
                </c:pt>
                <c:pt idx="17514">
                  <c:v>1.7513703532945899</c:v>
                </c:pt>
                <c:pt idx="17515">
                  <c:v>1.7514703516018499</c:v>
                </c:pt>
                <c:pt idx="17516">
                  <c:v>1.7515703499091</c:v>
                </c:pt>
                <c:pt idx="17517">
                  <c:v>1.75167034821636</c:v>
                </c:pt>
                <c:pt idx="17518">
                  <c:v>1.7517703465236201</c:v>
                </c:pt>
                <c:pt idx="17519">
                  <c:v>1.7518703448308801</c:v>
                </c:pt>
                <c:pt idx="17520">
                  <c:v>1.7519703431381299</c:v>
                </c:pt>
                <c:pt idx="17521">
                  <c:v>1.75207034144539</c:v>
                </c:pt>
                <c:pt idx="17522">
                  <c:v>1.75217033975265</c:v>
                </c:pt>
                <c:pt idx="17523">
                  <c:v>1.7522703380599001</c:v>
                </c:pt>
                <c:pt idx="17524">
                  <c:v>1.7523703363671601</c:v>
                </c:pt>
                <c:pt idx="17525">
                  <c:v>1.7524703346744199</c:v>
                </c:pt>
                <c:pt idx="17526">
                  <c:v>1.75257033298167</c:v>
                </c:pt>
                <c:pt idx="17527">
                  <c:v>1.75267033128893</c:v>
                </c:pt>
                <c:pt idx="17528">
                  <c:v>1.7527703295961901</c:v>
                </c:pt>
                <c:pt idx="17529">
                  <c:v>1.7528703279034401</c:v>
                </c:pt>
                <c:pt idx="17530">
                  <c:v>1.7529703262106999</c:v>
                </c:pt>
                <c:pt idx="17531">
                  <c:v>1.75307032451796</c:v>
                </c:pt>
                <c:pt idx="17532">
                  <c:v>1.75317032282521</c:v>
                </c:pt>
                <c:pt idx="17533">
                  <c:v>1.7532703211324701</c:v>
                </c:pt>
                <c:pt idx="17534">
                  <c:v>1.7533703194397301</c:v>
                </c:pt>
                <c:pt idx="17535">
                  <c:v>1.7534703177469799</c:v>
                </c:pt>
                <c:pt idx="17536">
                  <c:v>1.75357031605424</c:v>
                </c:pt>
                <c:pt idx="17537">
                  <c:v>1.7536703143615</c:v>
                </c:pt>
                <c:pt idx="17538">
                  <c:v>1.7537703126687501</c:v>
                </c:pt>
                <c:pt idx="17539">
                  <c:v>1.7538703109760101</c:v>
                </c:pt>
                <c:pt idx="17540">
                  <c:v>1.7539703092832699</c:v>
                </c:pt>
                <c:pt idx="17541">
                  <c:v>1.75407030759052</c:v>
                </c:pt>
                <c:pt idx="17542">
                  <c:v>1.75417030589778</c:v>
                </c:pt>
                <c:pt idx="17543">
                  <c:v>1.75427030420504</c:v>
                </c:pt>
                <c:pt idx="17544">
                  <c:v>1.7543703025122901</c:v>
                </c:pt>
                <c:pt idx="17545">
                  <c:v>1.7544703008195499</c:v>
                </c:pt>
                <c:pt idx="17546">
                  <c:v>1.75457029912681</c:v>
                </c:pt>
                <c:pt idx="17547">
                  <c:v>1.75467029743406</c:v>
                </c:pt>
                <c:pt idx="17548">
                  <c:v>1.75477029574132</c:v>
                </c:pt>
                <c:pt idx="17549">
                  <c:v>1.7548702940485801</c:v>
                </c:pt>
                <c:pt idx="17550">
                  <c:v>1.7549702923558299</c:v>
                </c:pt>
                <c:pt idx="17551">
                  <c:v>1.7550702906630899</c:v>
                </c:pt>
                <c:pt idx="17552">
                  <c:v>1.75517028897035</c:v>
                </c:pt>
                <c:pt idx="17553">
                  <c:v>1.7552702872776</c:v>
                </c:pt>
                <c:pt idx="17554">
                  <c:v>1.7553702855848601</c:v>
                </c:pt>
                <c:pt idx="17555">
                  <c:v>1.7554702838921199</c:v>
                </c:pt>
                <c:pt idx="17556">
                  <c:v>1.7555702821993699</c:v>
                </c:pt>
                <c:pt idx="17557">
                  <c:v>1.75567028050663</c:v>
                </c:pt>
                <c:pt idx="17558">
                  <c:v>1.75577027881389</c:v>
                </c:pt>
                <c:pt idx="17559">
                  <c:v>1.7558702771211401</c:v>
                </c:pt>
                <c:pt idx="17560">
                  <c:v>1.7559702754283999</c:v>
                </c:pt>
                <c:pt idx="17561">
                  <c:v>1.7560702737356599</c:v>
                </c:pt>
                <c:pt idx="17562">
                  <c:v>1.75617027204291</c:v>
                </c:pt>
                <c:pt idx="17563">
                  <c:v>1.75627027035017</c:v>
                </c:pt>
                <c:pt idx="17564">
                  <c:v>1.7563702686574301</c:v>
                </c:pt>
                <c:pt idx="17565">
                  <c:v>1.7564702669646901</c:v>
                </c:pt>
                <c:pt idx="17566">
                  <c:v>1.7565702652719399</c:v>
                </c:pt>
                <c:pt idx="17567">
                  <c:v>1.7566702635792</c:v>
                </c:pt>
                <c:pt idx="17568">
                  <c:v>1.75677026188646</c:v>
                </c:pt>
                <c:pt idx="17569">
                  <c:v>1.7568702601937101</c:v>
                </c:pt>
                <c:pt idx="17570">
                  <c:v>1.7569702585009701</c:v>
                </c:pt>
                <c:pt idx="17571">
                  <c:v>1.7570702568082299</c:v>
                </c:pt>
                <c:pt idx="17572">
                  <c:v>1.75717025511548</c:v>
                </c:pt>
                <c:pt idx="17573">
                  <c:v>1.75727025342274</c:v>
                </c:pt>
                <c:pt idx="17574">
                  <c:v>1.7573702517300001</c:v>
                </c:pt>
                <c:pt idx="17575">
                  <c:v>1.7574702500372501</c:v>
                </c:pt>
                <c:pt idx="17576">
                  <c:v>1.7575702483445099</c:v>
                </c:pt>
                <c:pt idx="17577">
                  <c:v>1.75767024665177</c:v>
                </c:pt>
                <c:pt idx="17578">
                  <c:v>1.75777024495902</c:v>
                </c:pt>
                <c:pt idx="17579">
                  <c:v>1.7578702432662801</c:v>
                </c:pt>
                <c:pt idx="17580">
                  <c:v>1.7579702415735401</c:v>
                </c:pt>
                <c:pt idx="17581">
                  <c:v>1.7580702398807899</c:v>
                </c:pt>
                <c:pt idx="17582">
                  <c:v>1.75817023818805</c:v>
                </c:pt>
                <c:pt idx="17583">
                  <c:v>1.75827023649531</c:v>
                </c:pt>
                <c:pt idx="17584">
                  <c:v>1.7583702348025601</c:v>
                </c:pt>
                <c:pt idx="17585">
                  <c:v>1.7584702331098201</c:v>
                </c:pt>
                <c:pt idx="17586">
                  <c:v>1.7585702314170799</c:v>
                </c:pt>
                <c:pt idx="17587">
                  <c:v>1.75867022972433</c:v>
                </c:pt>
                <c:pt idx="17588">
                  <c:v>1.75877022803159</c:v>
                </c:pt>
                <c:pt idx="17589">
                  <c:v>1.75887022633885</c:v>
                </c:pt>
                <c:pt idx="17590">
                  <c:v>1.7589702246461001</c:v>
                </c:pt>
                <c:pt idx="17591">
                  <c:v>1.7590702229533599</c:v>
                </c:pt>
                <c:pt idx="17592">
                  <c:v>1.7591702212606199</c:v>
                </c:pt>
                <c:pt idx="17593">
                  <c:v>1.75927021956787</c:v>
                </c:pt>
                <c:pt idx="17594">
                  <c:v>1.75937021787513</c:v>
                </c:pt>
                <c:pt idx="17595">
                  <c:v>1.7594702161823901</c:v>
                </c:pt>
                <c:pt idx="17596">
                  <c:v>1.7595702144896399</c:v>
                </c:pt>
                <c:pt idx="17597">
                  <c:v>1.7596702127968999</c:v>
                </c:pt>
                <c:pt idx="17598">
                  <c:v>1.75977021110416</c:v>
                </c:pt>
                <c:pt idx="17599">
                  <c:v>1.75987020941141</c:v>
                </c:pt>
                <c:pt idx="17600">
                  <c:v>1.7599702077186701</c:v>
                </c:pt>
                <c:pt idx="17601">
                  <c:v>1.7600702060259299</c:v>
                </c:pt>
                <c:pt idx="17602">
                  <c:v>1.7601702043331799</c:v>
                </c:pt>
                <c:pt idx="17603">
                  <c:v>1.76027020264044</c:v>
                </c:pt>
                <c:pt idx="17604">
                  <c:v>1.7603702009477</c:v>
                </c:pt>
                <c:pt idx="17605">
                  <c:v>1.7604701992549501</c:v>
                </c:pt>
                <c:pt idx="17606">
                  <c:v>1.7605701975622099</c:v>
                </c:pt>
                <c:pt idx="17607">
                  <c:v>1.7606701958694699</c:v>
                </c:pt>
                <c:pt idx="17608">
                  <c:v>1.76077019417672</c:v>
                </c:pt>
                <c:pt idx="17609">
                  <c:v>1.76087019248398</c:v>
                </c:pt>
                <c:pt idx="17610">
                  <c:v>1.7609701907912401</c:v>
                </c:pt>
                <c:pt idx="17611">
                  <c:v>1.7610701890985001</c:v>
                </c:pt>
                <c:pt idx="17612">
                  <c:v>1.7611701874057499</c:v>
                </c:pt>
                <c:pt idx="17613">
                  <c:v>1.76127018571301</c:v>
                </c:pt>
                <c:pt idx="17614">
                  <c:v>1.76137018402027</c:v>
                </c:pt>
                <c:pt idx="17615">
                  <c:v>1.7614701823275201</c:v>
                </c:pt>
                <c:pt idx="17616">
                  <c:v>1.7615701806347801</c:v>
                </c:pt>
                <c:pt idx="17617">
                  <c:v>1.7616701789420399</c:v>
                </c:pt>
                <c:pt idx="17618">
                  <c:v>1.76177017724929</c:v>
                </c:pt>
                <c:pt idx="17619">
                  <c:v>1.76187017555655</c:v>
                </c:pt>
                <c:pt idx="17620">
                  <c:v>1.7619701738638101</c:v>
                </c:pt>
                <c:pt idx="17621">
                  <c:v>1.7620701721710601</c:v>
                </c:pt>
                <c:pt idx="17622">
                  <c:v>1.7621701704783199</c:v>
                </c:pt>
                <c:pt idx="17623">
                  <c:v>1.76227016878558</c:v>
                </c:pt>
                <c:pt idx="17624">
                  <c:v>1.76237016709283</c:v>
                </c:pt>
                <c:pt idx="17625">
                  <c:v>1.76247016540009</c:v>
                </c:pt>
                <c:pt idx="17626">
                  <c:v>1.7625701637073501</c:v>
                </c:pt>
                <c:pt idx="17627">
                  <c:v>1.7626701620145999</c:v>
                </c:pt>
                <c:pt idx="17628">
                  <c:v>1.76277016032186</c:v>
                </c:pt>
                <c:pt idx="17629">
                  <c:v>1.76287015862912</c:v>
                </c:pt>
                <c:pt idx="17630">
                  <c:v>1.76297015693637</c:v>
                </c:pt>
                <c:pt idx="17631">
                  <c:v>1.7630701552436301</c:v>
                </c:pt>
                <c:pt idx="17632">
                  <c:v>1.7631701535508899</c:v>
                </c:pt>
                <c:pt idx="17633">
                  <c:v>1.76327015185814</c:v>
                </c:pt>
                <c:pt idx="17634">
                  <c:v>1.7633701501654</c:v>
                </c:pt>
                <c:pt idx="17635">
                  <c:v>1.76347014847266</c:v>
                </c:pt>
                <c:pt idx="17636">
                  <c:v>1.7635701467799101</c:v>
                </c:pt>
                <c:pt idx="17637">
                  <c:v>1.7636701450871699</c:v>
                </c:pt>
                <c:pt idx="17638">
                  <c:v>1.7637701433944299</c:v>
                </c:pt>
                <c:pt idx="17639">
                  <c:v>1.76387014170168</c:v>
                </c:pt>
                <c:pt idx="17640">
                  <c:v>1.76397014000894</c:v>
                </c:pt>
                <c:pt idx="17641">
                  <c:v>1.7640701383162001</c:v>
                </c:pt>
                <c:pt idx="17642">
                  <c:v>1.7641701366234499</c:v>
                </c:pt>
                <c:pt idx="17643">
                  <c:v>1.7642701349307099</c:v>
                </c:pt>
                <c:pt idx="17644">
                  <c:v>1.76437013323797</c:v>
                </c:pt>
                <c:pt idx="17645">
                  <c:v>1.76447013154522</c:v>
                </c:pt>
                <c:pt idx="17646">
                  <c:v>1.7645701298524801</c:v>
                </c:pt>
                <c:pt idx="17647">
                  <c:v>1.7646701281597399</c:v>
                </c:pt>
                <c:pt idx="17648">
                  <c:v>1.7647701264669899</c:v>
                </c:pt>
                <c:pt idx="17649">
                  <c:v>1.76487012477425</c:v>
                </c:pt>
                <c:pt idx="17650">
                  <c:v>1.76497012308151</c:v>
                </c:pt>
                <c:pt idx="17651">
                  <c:v>1.7650701213887601</c:v>
                </c:pt>
                <c:pt idx="17652">
                  <c:v>1.7651701196960199</c:v>
                </c:pt>
                <c:pt idx="17653">
                  <c:v>1.7652701180032799</c:v>
                </c:pt>
                <c:pt idx="17654">
                  <c:v>1.76537011631053</c:v>
                </c:pt>
                <c:pt idx="17655">
                  <c:v>1.76547011461779</c:v>
                </c:pt>
                <c:pt idx="17656">
                  <c:v>1.7655701129250501</c:v>
                </c:pt>
                <c:pt idx="17657">
                  <c:v>1.7656701112323101</c:v>
                </c:pt>
                <c:pt idx="17658">
                  <c:v>1.7657701095395599</c:v>
                </c:pt>
                <c:pt idx="17659">
                  <c:v>1.76587010784682</c:v>
                </c:pt>
                <c:pt idx="17660">
                  <c:v>1.76597010615408</c:v>
                </c:pt>
                <c:pt idx="17661">
                  <c:v>1.7660701044613301</c:v>
                </c:pt>
                <c:pt idx="17662">
                  <c:v>1.7661701027685901</c:v>
                </c:pt>
                <c:pt idx="17663">
                  <c:v>1.7662701010758499</c:v>
                </c:pt>
                <c:pt idx="17664">
                  <c:v>1.7663700993831</c:v>
                </c:pt>
                <c:pt idx="17665">
                  <c:v>1.76647009769036</c:v>
                </c:pt>
                <c:pt idx="17666">
                  <c:v>1.76657009599762</c:v>
                </c:pt>
                <c:pt idx="17667">
                  <c:v>1.7666700943048701</c:v>
                </c:pt>
                <c:pt idx="17668">
                  <c:v>1.7667700926121299</c:v>
                </c:pt>
                <c:pt idx="17669">
                  <c:v>1.76687009091939</c:v>
                </c:pt>
                <c:pt idx="17670">
                  <c:v>1.76697008922664</c:v>
                </c:pt>
                <c:pt idx="17671">
                  <c:v>1.7670700875339</c:v>
                </c:pt>
                <c:pt idx="17672">
                  <c:v>1.7671700858411601</c:v>
                </c:pt>
                <c:pt idx="17673">
                  <c:v>1.7672700841484099</c:v>
                </c:pt>
                <c:pt idx="17674">
                  <c:v>1.76737008245567</c:v>
                </c:pt>
                <c:pt idx="17675">
                  <c:v>1.76747008076293</c:v>
                </c:pt>
                <c:pt idx="17676">
                  <c:v>1.76757007907018</c:v>
                </c:pt>
                <c:pt idx="17677">
                  <c:v>1.7676700773774401</c:v>
                </c:pt>
                <c:pt idx="17678">
                  <c:v>1.7677700756846999</c:v>
                </c:pt>
                <c:pt idx="17679">
                  <c:v>1.76787007399195</c:v>
                </c:pt>
                <c:pt idx="17680">
                  <c:v>1.76797007229921</c:v>
                </c:pt>
                <c:pt idx="17681">
                  <c:v>1.76807007060647</c:v>
                </c:pt>
                <c:pt idx="17682">
                  <c:v>1.7681700689137201</c:v>
                </c:pt>
                <c:pt idx="17683">
                  <c:v>1.7682700672209799</c:v>
                </c:pt>
                <c:pt idx="17684">
                  <c:v>1.7683700655282399</c:v>
                </c:pt>
                <c:pt idx="17685">
                  <c:v>1.76847006383549</c:v>
                </c:pt>
                <c:pt idx="17686">
                  <c:v>1.76857006214275</c:v>
                </c:pt>
                <c:pt idx="17687">
                  <c:v>1.7686700604500101</c:v>
                </c:pt>
                <c:pt idx="17688">
                  <c:v>1.7687700587572599</c:v>
                </c:pt>
                <c:pt idx="17689">
                  <c:v>1.7688700570645199</c:v>
                </c:pt>
                <c:pt idx="17690">
                  <c:v>1.76897005537178</c:v>
                </c:pt>
                <c:pt idx="17691">
                  <c:v>1.76907005367903</c:v>
                </c:pt>
                <c:pt idx="17692">
                  <c:v>1.7691700519862901</c:v>
                </c:pt>
                <c:pt idx="17693">
                  <c:v>1.7692700502935499</c:v>
                </c:pt>
                <c:pt idx="17694">
                  <c:v>1.7693700486007999</c:v>
                </c:pt>
                <c:pt idx="17695">
                  <c:v>1.76947004690806</c:v>
                </c:pt>
                <c:pt idx="17696">
                  <c:v>1.76957004521532</c:v>
                </c:pt>
                <c:pt idx="17697">
                  <c:v>1.7696700435225701</c:v>
                </c:pt>
                <c:pt idx="17698">
                  <c:v>1.7697700418298301</c:v>
                </c:pt>
                <c:pt idx="17699">
                  <c:v>1.7698700401370899</c:v>
                </c:pt>
                <c:pt idx="17700">
                  <c:v>1.76997003844435</c:v>
                </c:pt>
                <c:pt idx="17701">
                  <c:v>1.7700700367516</c:v>
                </c:pt>
                <c:pt idx="17702">
                  <c:v>1.7701700350588601</c:v>
                </c:pt>
                <c:pt idx="17703">
                  <c:v>1.7702700333661201</c:v>
                </c:pt>
                <c:pt idx="17704">
                  <c:v>1.7703700316733699</c:v>
                </c:pt>
                <c:pt idx="17705">
                  <c:v>1.77047002998063</c:v>
                </c:pt>
                <c:pt idx="17706">
                  <c:v>1.77057002828789</c:v>
                </c:pt>
                <c:pt idx="17707">
                  <c:v>1.7706700265951401</c:v>
                </c:pt>
                <c:pt idx="17708">
                  <c:v>1.7707700249024001</c:v>
                </c:pt>
                <c:pt idx="17709">
                  <c:v>1.7708700232096599</c:v>
                </c:pt>
                <c:pt idx="17710">
                  <c:v>1.77097002151691</c:v>
                </c:pt>
                <c:pt idx="17711">
                  <c:v>1.77107001982417</c:v>
                </c:pt>
                <c:pt idx="17712">
                  <c:v>1.77117001813143</c:v>
                </c:pt>
                <c:pt idx="17713">
                  <c:v>1.7712700164386801</c:v>
                </c:pt>
                <c:pt idx="17714">
                  <c:v>1.7713700147459399</c:v>
                </c:pt>
                <c:pt idx="17715">
                  <c:v>1.7714700130532</c:v>
                </c:pt>
                <c:pt idx="17716">
                  <c:v>1.77157001136045</c:v>
                </c:pt>
                <c:pt idx="17717">
                  <c:v>1.77167000966771</c:v>
                </c:pt>
                <c:pt idx="17718">
                  <c:v>1.7717700079749701</c:v>
                </c:pt>
                <c:pt idx="17719">
                  <c:v>1.7718700062822199</c:v>
                </c:pt>
                <c:pt idx="17720">
                  <c:v>1.77197000458948</c:v>
                </c:pt>
                <c:pt idx="17721">
                  <c:v>1.77207000289674</c:v>
                </c:pt>
                <c:pt idx="17722">
                  <c:v>1.77217000120399</c:v>
                </c:pt>
                <c:pt idx="17723">
                  <c:v>1.7722699995112501</c:v>
                </c:pt>
                <c:pt idx="17724">
                  <c:v>1.7723699978185099</c:v>
                </c:pt>
                <c:pt idx="17725">
                  <c:v>1.77246999612576</c:v>
                </c:pt>
                <c:pt idx="17726">
                  <c:v>1.77256999443302</c:v>
                </c:pt>
                <c:pt idx="17727">
                  <c:v>1.77266999274028</c:v>
                </c:pt>
                <c:pt idx="17728">
                  <c:v>1.7727699910475301</c:v>
                </c:pt>
                <c:pt idx="17729">
                  <c:v>1.7728699893547899</c:v>
                </c:pt>
                <c:pt idx="17730">
                  <c:v>1.7729699876620499</c:v>
                </c:pt>
                <c:pt idx="17731">
                  <c:v>1.7730699859693</c:v>
                </c:pt>
                <c:pt idx="17732">
                  <c:v>1.77316998427656</c:v>
                </c:pt>
                <c:pt idx="17733">
                  <c:v>1.7732699825838201</c:v>
                </c:pt>
                <c:pt idx="17734">
                  <c:v>1.7733699808910699</c:v>
                </c:pt>
                <c:pt idx="17735">
                  <c:v>1.7734699791983299</c:v>
                </c:pt>
                <c:pt idx="17736">
                  <c:v>1.77356997750559</c:v>
                </c:pt>
                <c:pt idx="17737">
                  <c:v>1.77366997581284</c:v>
                </c:pt>
                <c:pt idx="17738">
                  <c:v>1.7737699741201001</c:v>
                </c:pt>
                <c:pt idx="17739">
                  <c:v>1.7738699724273601</c:v>
                </c:pt>
                <c:pt idx="17740">
                  <c:v>1.7739699707346199</c:v>
                </c:pt>
                <c:pt idx="17741">
                  <c:v>1.77406996904187</c:v>
                </c:pt>
                <c:pt idx="17742">
                  <c:v>1.77416996734913</c:v>
                </c:pt>
                <c:pt idx="17743">
                  <c:v>1.7742699656563901</c:v>
                </c:pt>
                <c:pt idx="17744">
                  <c:v>1.7743699639636401</c:v>
                </c:pt>
                <c:pt idx="17745">
                  <c:v>1.7744699622708999</c:v>
                </c:pt>
                <c:pt idx="17746">
                  <c:v>1.77456996057816</c:v>
                </c:pt>
                <c:pt idx="17747">
                  <c:v>1.77466995888541</c:v>
                </c:pt>
                <c:pt idx="17748">
                  <c:v>1.7747699571926701</c:v>
                </c:pt>
                <c:pt idx="17749">
                  <c:v>1.7748699554999301</c:v>
                </c:pt>
                <c:pt idx="17750">
                  <c:v>1.7749699538071799</c:v>
                </c:pt>
                <c:pt idx="17751">
                  <c:v>1.77506995211444</c:v>
                </c:pt>
                <c:pt idx="17752">
                  <c:v>1.7751699504217</c:v>
                </c:pt>
                <c:pt idx="17753">
                  <c:v>1.7752699487289501</c:v>
                </c:pt>
                <c:pt idx="17754">
                  <c:v>1.7753699470362101</c:v>
                </c:pt>
                <c:pt idx="17755">
                  <c:v>1.7754699453434699</c:v>
                </c:pt>
                <c:pt idx="17756">
                  <c:v>1.77556994365072</c:v>
                </c:pt>
                <c:pt idx="17757">
                  <c:v>1.77566994195798</c:v>
                </c:pt>
                <c:pt idx="17758">
                  <c:v>1.77576994026524</c:v>
                </c:pt>
                <c:pt idx="17759">
                  <c:v>1.7758699385724901</c:v>
                </c:pt>
                <c:pt idx="17760">
                  <c:v>1.7759699368797499</c:v>
                </c:pt>
                <c:pt idx="17761">
                  <c:v>1.77606993518701</c:v>
                </c:pt>
                <c:pt idx="17762">
                  <c:v>1.77616993349426</c:v>
                </c:pt>
                <c:pt idx="17763">
                  <c:v>1.77626993180152</c:v>
                </c:pt>
                <c:pt idx="17764">
                  <c:v>1.7763699301087801</c:v>
                </c:pt>
                <c:pt idx="17765">
                  <c:v>1.7764699284160299</c:v>
                </c:pt>
                <c:pt idx="17766">
                  <c:v>1.7765699267232899</c:v>
                </c:pt>
                <c:pt idx="17767">
                  <c:v>1.77666992503055</c:v>
                </c:pt>
                <c:pt idx="17768">
                  <c:v>1.7767699233378</c:v>
                </c:pt>
                <c:pt idx="17769">
                  <c:v>1.7768699216450601</c:v>
                </c:pt>
                <c:pt idx="17770">
                  <c:v>1.7769699199523199</c:v>
                </c:pt>
                <c:pt idx="17771">
                  <c:v>1.7770699182595699</c:v>
                </c:pt>
                <c:pt idx="17772">
                  <c:v>1.77716991656683</c:v>
                </c:pt>
                <c:pt idx="17773">
                  <c:v>1.77726991487409</c:v>
                </c:pt>
                <c:pt idx="17774">
                  <c:v>1.7773699131813401</c:v>
                </c:pt>
                <c:pt idx="17775">
                  <c:v>1.7774699114885999</c:v>
                </c:pt>
                <c:pt idx="17776">
                  <c:v>1.7775699097958599</c:v>
                </c:pt>
                <c:pt idx="17777">
                  <c:v>1.77766990810311</c:v>
                </c:pt>
                <c:pt idx="17778">
                  <c:v>1.77776990641037</c:v>
                </c:pt>
                <c:pt idx="17779">
                  <c:v>1.7778699047176301</c:v>
                </c:pt>
                <c:pt idx="17780">
                  <c:v>1.7779699030248799</c:v>
                </c:pt>
                <c:pt idx="17781">
                  <c:v>1.7780699013321399</c:v>
                </c:pt>
                <c:pt idx="17782">
                  <c:v>1.7781698996394</c:v>
                </c:pt>
                <c:pt idx="17783">
                  <c:v>1.77826989794665</c:v>
                </c:pt>
                <c:pt idx="17784">
                  <c:v>1.7783698962539101</c:v>
                </c:pt>
                <c:pt idx="17785">
                  <c:v>1.7784698945611701</c:v>
                </c:pt>
                <c:pt idx="17786">
                  <c:v>1.7785698928684299</c:v>
                </c:pt>
                <c:pt idx="17787">
                  <c:v>1.77866989117568</c:v>
                </c:pt>
                <c:pt idx="17788">
                  <c:v>1.77876988948294</c:v>
                </c:pt>
                <c:pt idx="17789">
                  <c:v>1.7788698877902001</c:v>
                </c:pt>
                <c:pt idx="17790">
                  <c:v>1.7789698860974501</c:v>
                </c:pt>
                <c:pt idx="17791">
                  <c:v>1.7790698844047099</c:v>
                </c:pt>
                <c:pt idx="17792">
                  <c:v>1.77916988271197</c:v>
                </c:pt>
                <c:pt idx="17793">
                  <c:v>1.77926988101922</c:v>
                </c:pt>
                <c:pt idx="17794">
                  <c:v>1.7793698793264801</c:v>
                </c:pt>
                <c:pt idx="17795">
                  <c:v>1.7794698776337401</c:v>
                </c:pt>
                <c:pt idx="17796">
                  <c:v>1.7795698759409899</c:v>
                </c:pt>
                <c:pt idx="17797">
                  <c:v>1.77966987424825</c:v>
                </c:pt>
                <c:pt idx="17798">
                  <c:v>1.77976987255551</c:v>
                </c:pt>
                <c:pt idx="17799">
                  <c:v>1.7798698708627601</c:v>
                </c:pt>
                <c:pt idx="17800">
                  <c:v>1.7799698691700201</c:v>
                </c:pt>
                <c:pt idx="17801">
                  <c:v>1.7800698674772799</c:v>
                </c:pt>
                <c:pt idx="17802">
                  <c:v>1.78016986578453</c:v>
                </c:pt>
                <c:pt idx="17803">
                  <c:v>1.78026986409179</c:v>
                </c:pt>
                <c:pt idx="17804">
                  <c:v>1.78036986239905</c:v>
                </c:pt>
                <c:pt idx="17805">
                  <c:v>1.7804698607063001</c:v>
                </c:pt>
                <c:pt idx="17806">
                  <c:v>1.7805698590135599</c:v>
                </c:pt>
                <c:pt idx="17807">
                  <c:v>1.7806698573208199</c:v>
                </c:pt>
                <c:pt idx="17808">
                  <c:v>1.78076985562807</c:v>
                </c:pt>
                <c:pt idx="17809">
                  <c:v>1.78086985393533</c:v>
                </c:pt>
                <c:pt idx="17810">
                  <c:v>1.7809698522425901</c:v>
                </c:pt>
                <c:pt idx="17811">
                  <c:v>1.7810698505498399</c:v>
                </c:pt>
                <c:pt idx="17812">
                  <c:v>1.7811698488570999</c:v>
                </c:pt>
                <c:pt idx="17813">
                  <c:v>1.78126984716436</c:v>
                </c:pt>
                <c:pt idx="17814">
                  <c:v>1.78136984547161</c:v>
                </c:pt>
                <c:pt idx="17815">
                  <c:v>1.7814698437788701</c:v>
                </c:pt>
                <c:pt idx="17816">
                  <c:v>1.7815698420861299</c:v>
                </c:pt>
                <c:pt idx="17817">
                  <c:v>1.7816698403933799</c:v>
                </c:pt>
                <c:pt idx="17818">
                  <c:v>1.78176983870064</c:v>
                </c:pt>
                <c:pt idx="17819">
                  <c:v>1.7818698370079</c:v>
                </c:pt>
                <c:pt idx="17820">
                  <c:v>1.7819698353151501</c:v>
                </c:pt>
                <c:pt idx="17821">
                  <c:v>1.7820698336224099</c:v>
                </c:pt>
                <c:pt idx="17822">
                  <c:v>1.7821698319296699</c:v>
                </c:pt>
                <c:pt idx="17823">
                  <c:v>1.78226983023692</c:v>
                </c:pt>
                <c:pt idx="17824">
                  <c:v>1.78236982854418</c:v>
                </c:pt>
                <c:pt idx="17825">
                  <c:v>1.7824698268514401</c:v>
                </c:pt>
                <c:pt idx="17826">
                  <c:v>1.7825698251586899</c:v>
                </c:pt>
                <c:pt idx="17827">
                  <c:v>1.7826698234659499</c:v>
                </c:pt>
                <c:pt idx="17828">
                  <c:v>1.78276982177321</c:v>
                </c:pt>
                <c:pt idx="17829">
                  <c:v>1.78286982008046</c:v>
                </c:pt>
                <c:pt idx="17830">
                  <c:v>1.7829698183877201</c:v>
                </c:pt>
                <c:pt idx="17831">
                  <c:v>1.7830698166949801</c:v>
                </c:pt>
                <c:pt idx="17832">
                  <c:v>1.7831698150022399</c:v>
                </c:pt>
                <c:pt idx="17833">
                  <c:v>1.78326981330949</c:v>
                </c:pt>
                <c:pt idx="17834">
                  <c:v>1.78336981161675</c:v>
                </c:pt>
                <c:pt idx="17835">
                  <c:v>1.7834698099240101</c:v>
                </c:pt>
                <c:pt idx="17836">
                  <c:v>1.7835698082312601</c:v>
                </c:pt>
                <c:pt idx="17837">
                  <c:v>1.7836698065385199</c:v>
                </c:pt>
                <c:pt idx="17838">
                  <c:v>1.78376980484578</c:v>
                </c:pt>
                <c:pt idx="17839">
                  <c:v>1.78386980315303</c:v>
                </c:pt>
                <c:pt idx="17840">
                  <c:v>1.78396980146029</c:v>
                </c:pt>
                <c:pt idx="17841">
                  <c:v>1.7840697997675501</c:v>
                </c:pt>
                <c:pt idx="17842">
                  <c:v>1.7841697980747999</c:v>
                </c:pt>
                <c:pt idx="17843">
                  <c:v>1.78426979638206</c:v>
                </c:pt>
                <c:pt idx="17844">
                  <c:v>1.78436979468932</c:v>
                </c:pt>
                <c:pt idx="17845">
                  <c:v>1.78446979299657</c:v>
                </c:pt>
                <c:pt idx="17846">
                  <c:v>1.7845697913038301</c:v>
                </c:pt>
                <c:pt idx="17847">
                  <c:v>1.7846697896110899</c:v>
                </c:pt>
                <c:pt idx="17848">
                  <c:v>1.78476978791834</c:v>
                </c:pt>
                <c:pt idx="17849">
                  <c:v>1.7848697862256</c:v>
                </c:pt>
                <c:pt idx="17850">
                  <c:v>1.78496978453286</c:v>
                </c:pt>
                <c:pt idx="17851">
                  <c:v>1.7850697828401101</c:v>
                </c:pt>
                <c:pt idx="17852">
                  <c:v>1.7851697811473699</c:v>
                </c:pt>
                <c:pt idx="17853">
                  <c:v>1.7852697794546299</c:v>
                </c:pt>
                <c:pt idx="17854">
                  <c:v>1.78536977776188</c:v>
                </c:pt>
                <c:pt idx="17855">
                  <c:v>1.78546977606914</c:v>
                </c:pt>
                <c:pt idx="17856">
                  <c:v>1.7855697743764001</c:v>
                </c:pt>
                <c:pt idx="17857">
                  <c:v>1.7856697726836499</c:v>
                </c:pt>
                <c:pt idx="17858">
                  <c:v>1.7857697709909099</c:v>
                </c:pt>
                <c:pt idx="17859">
                  <c:v>1.78586976929817</c:v>
                </c:pt>
                <c:pt idx="17860">
                  <c:v>1.78596976760542</c:v>
                </c:pt>
                <c:pt idx="17861">
                  <c:v>1.7860697659126801</c:v>
                </c:pt>
                <c:pt idx="17862">
                  <c:v>1.7861697642199399</c:v>
                </c:pt>
                <c:pt idx="17863">
                  <c:v>1.7862697625271899</c:v>
                </c:pt>
                <c:pt idx="17864">
                  <c:v>1.78636976083445</c:v>
                </c:pt>
                <c:pt idx="17865">
                  <c:v>1.78646975914171</c:v>
                </c:pt>
                <c:pt idx="17866">
                  <c:v>1.7865697574489601</c:v>
                </c:pt>
                <c:pt idx="17867">
                  <c:v>1.7866697557562199</c:v>
                </c:pt>
                <c:pt idx="17868">
                  <c:v>1.7867697540634799</c:v>
                </c:pt>
                <c:pt idx="17869">
                  <c:v>1.78686975237073</c:v>
                </c:pt>
                <c:pt idx="17870">
                  <c:v>1.78696975067799</c:v>
                </c:pt>
                <c:pt idx="17871">
                  <c:v>1.7870697489852501</c:v>
                </c:pt>
                <c:pt idx="17872">
                  <c:v>1.7871697472925001</c:v>
                </c:pt>
                <c:pt idx="17873">
                  <c:v>1.7872697455997599</c:v>
                </c:pt>
                <c:pt idx="17874">
                  <c:v>1.78736974390702</c:v>
                </c:pt>
                <c:pt idx="17875">
                  <c:v>1.78746974221428</c:v>
                </c:pt>
                <c:pt idx="17876">
                  <c:v>1.7875697405215301</c:v>
                </c:pt>
                <c:pt idx="17877">
                  <c:v>1.7876697388287901</c:v>
                </c:pt>
                <c:pt idx="17878">
                  <c:v>1.7877697371360499</c:v>
                </c:pt>
                <c:pt idx="17879">
                  <c:v>1.7878697354433</c:v>
                </c:pt>
                <c:pt idx="17880">
                  <c:v>1.78796973375056</c:v>
                </c:pt>
                <c:pt idx="17881">
                  <c:v>1.78806973205782</c:v>
                </c:pt>
                <c:pt idx="17882">
                  <c:v>1.7881697303650701</c:v>
                </c:pt>
                <c:pt idx="17883">
                  <c:v>1.7882697286723299</c:v>
                </c:pt>
                <c:pt idx="17884">
                  <c:v>1.78836972697959</c:v>
                </c:pt>
                <c:pt idx="17885">
                  <c:v>1.78846972528684</c:v>
                </c:pt>
                <c:pt idx="17886">
                  <c:v>1.7885697235941</c:v>
                </c:pt>
                <c:pt idx="17887">
                  <c:v>1.7886697219013601</c:v>
                </c:pt>
                <c:pt idx="17888">
                  <c:v>1.7887697202086099</c:v>
                </c:pt>
                <c:pt idx="17889">
                  <c:v>1.78886971851587</c:v>
                </c:pt>
                <c:pt idx="17890">
                  <c:v>1.78896971682313</c:v>
                </c:pt>
                <c:pt idx="17891">
                  <c:v>1.78906971513038</c:v>
                </c:pt>
                <c:pt idx="17892">
                  <c:v>1.7891697134376401</c:v>
                </c:pt>
                <c:pt idx="17893">
                  <c:v>1.7892697117448999</c:v>
                </c:pt>
                <c:pt idx="17894">
                  <c:v>1.78936971005215</c:v>
                </c:pt>
                <c:pt idx="17895">
                  <c:v>1.78946970835941</c:v>
                </c:pt>
                <c:pt idx="17896">
                  <c:v>1.78956970666667</c:v>
                </c:pt>
                <c:pt idx="17897">
                  <c:v>1.7896697049739201</c:v>
                </c:pt>
                <c:pt idx="17898">
                  <c:v>1.7897697032811799</c:v>
                </c:pt>
                <c:pt idx="17899">
                  <c:v>1.7898697015884399</c:v>
                </c:pt>
                <c:pt idx="17900">
                  <c:v>1.78996969989569</c:v>
                </c:pt>
                <c:pt idx="17901">
                  <c:v>1.79006969820295</c:v>
                </c:pt>
                <c:pt idx="17902">
                  <c:v>1.7901696965102101</c:v>
                </c:pt>
                <c:pt idx="17903">
                  <c:v>1.7902696948174599</c:v>
                </c:pt>
                <c:pt idx="17904">
                  <c:v>1.7903696931247199</c:v>
                </c:pt>
                <c:pt idx="17905">
                  <c:v>1.79046969143198</c:v>
                </c:pt>
                <c:pt idx="17906">
                  <c:v>1.79056968973923</c:v>
                </c:pt>
                <c:pt idx="17907">
                  <c:v>1.7906696880464901</c:v>
                </c:pt>
                <c:pt idx="17908">
                  <c:v>1.7907696863537499</c:v>
                </c:pt>
                <c:pt idx="17909">
                  <c:v>1.7908696846609999</c:v>
                </c:pt>
                <c:pt idx="17910">
                  <c:v>1.79096968296826</c:v>
                </c:pt>
                <c:pt idx="17911">
                  <c:v>1.79106968127552</c:v>
                </c:pt>
                <c:pt idx="17912">
                  <c:v>1.7911696795827701</c:v>
                </c:pt>
                <c:pt idx="17913">
                  <c:v>1.7912696778900301</c:v>
                </c:pt>
                <c:pt idx="17914">
                  <c:v>1.7913696761972899</c:v>
                </c:pt>
                <c:pt idx="17915">
                  <c:v>1.79146967450454</c:v>
                </c:pt>
                <c:pt idx="17916">
                  <c:v>1.7915696728118</c:v>
                </c:pt>
                <c:pt idx="17917">
                  <c:v>1.7916696711190601</c:v>
                </c:pt>
                <c:pt idx="17918">
                  <c:v>1.7917696694263101</c:v>
                </c:pt>
                <c:pt idx="17919">
                  <c:v>1.7918696677335699</c:v>
                </c:pt>
                <c:pt idx="17920">
                  <c:v>1.79196966604083</c:v>
                </c:pt>
                <c:pt idx="17921">
                  <c:v>1.79206966434809</c:v>
                </c:pt>
                <c:pt idx="17922">
                  <c:v>1.7921696626553401</c:v>
                </c:pt>
                <c:pt idx="17923">
                  <c:v>1.7922696609626001</c:v>
                </c:pt>
                <c:pt idx="17924">
                  <c:v>1.7923696592698599</c:v>
                </c:pt>
                <c:pt idx="17925">
                  <c:v>1.79246965757711</c:v>
                </c:pt>
                <c:pt idx="17926">
                  <c:v>1.79256965588437</c:v>
                </c:pt>
                <c:pt idx="17927">
                  <c:v>1.79266965419163</c:v>
                </c:pt>
                <c:pt idx="17928">
                  <c:v>1.7927696524988801</c:v>
                </c:pt>
                <c:pt idx="17929">
                  <c:v>1.7928696508061399</c:v>
                </c:pt>
                <c:pt idx="17930">
                  <c:v>1.7929696491134</c:v>
                </c:pt>
                <c:pt idx="17931">
                  <c:v>1.79306964742065</c:v>
                </c:pt>
                <c:pt idx="17932">
                  <c:v>1.79316964572791</c:v>
                </c:pt>
                <c:pt idx="17933">
                  <c:v>1.7932696440351701</c:v>
                </c:pt>
                <c:pt idx="17934">
                  <c:v>1.7933696423424199</c:v>
                </c:pt>
                <c:pt idx="17935">
                  <c:v>1.79346964064968</c:v>
                </c:pt>
                <c:pt idx="17936">
                  <c:v>1.79356963895694</c:v>
                </c:pt>
                <c:pt idx="17937">
                  <c:v>1.79366963726419</c:v>
                </c:pt>
                <c:pt idx="17938">
                  <c:v>1.7937696355714501</c:v>
                </c:pt>
                <c:pt idx="17939">
                  <c:v>1.7938696338787099</c:v>
                </c:pt>
                <c:pt idx="17940">
                  <c:v>1.79396963218596</c:v>
                </c:pt>
                <c:pt idx="17941">
                  <c:v>1.79406963049322</c:v>
                </c:pt>
                <c:pt idx="17942">
                  <c:v>1.79416962880048</c:v>
                </c:pt>
                <c:pt idx="17943">
                  <c:v>1.7942696271077301</c:v>
                </c:pt>
                <c:pt idx="17944">
                  <c:v>1.7943696254149899</c:v>
                </c:pt>
                <c:pt idx="17945">
                  <c:v>1.7944696237222499</c:v>
                </c:pt>
                <c:pt idx="17946">
                  <c:v>1.7945696220295</c:v>
                </c:pt>
                <c:pt idx="17947">
                  <c:v>1.79466962033676</c:v>
                </c:pt>
                <c:pt idx="17948">
                  <c:v>1.7947696186440201</c:v>
                </c:pt>
                <c:pt idx="17949">
                  <c:v>1.7948696169512699</c:v>
                </c:pt>
                <c:pt idx="17950">
                  <c:v>1.7949696152585299</c:v>
                </c:pt>
                <c:pt idx="17951">
                  <c:v>1.79506961356579</c:v>
                </c:pt>
                <c:pt idx="17952">
                  <c:v>1.79516961187304</c:v>
                </c:pt>
                <c:pt idx="17953">
                  <c:v>1.7952696101803001</c:v>
                </c:pt>
                <c:pt idx="17954">
                  <c:v>1.7953696084875601</c:v>
                </c:pt>
                <c:pt idx="17955">
                  <c:v>1.7954696067948099</c:v>
                </c:pt>
                <c:pt idx="17956">
                  <c:v>1.79556960510207</c:v>
                </c:pt>
                <c:pt idx="17957">
                  <c:v>1.79566960340933</c:v>
                </c:pt>
                <c:pt idx="17958">
                  <c:v>1.7957696017165801</c:v>
                </c:pt>
                <c:pt idx="17959">
                  <c:v>1.7958696000238401</c:v>
                </c:pt>
                <c:pt idx="17960">
                  <c:v>1.7959695983310999</c:v>
                </c:pt>
                <c:pt idx="17961">
                  <c:v>1.79606959663836</c:v>
                </c:pt>
                <c:pt idx="17962">
                  <c:v>1.79616959494561</c:v>
                </c:pt>
                <c:pt idx="17963">
                  <c:v>1.7962695932528701</c:v>
                </c:pt>
                <c:pt idx="17964">
                  <c:v>1.7963695915601201</c:v>
                </c:pt>
                <c:pt idx="17965">
                  <c:v>1.7964695898673799</c:v>
                </c:pt>
                <c:pt idx="17966">
                  <c:v>1.79656958817464</c:v>
                </c:pt>
                <c:pt idx="17967">
                  <c:v>1.7966695864819</c:v>
                </c:pt>
                <c:pt idx="17968">
                  <c:v>1.7967695847891501</c:v>
                </c:pt>
                <c:pt idx="17969">
                  <c:v>1.7968695830964101</c:v>
                </c:pt>
                <c:pt idx="17970">
                  <c:v>1.7969695814036699</c:v>
                </c:pt>
                <c:pt idx="17971">
                  <c:v>1.79706957971092</c:v>
                </c:pt>
                <c:pt idx="17972">
                  <c:v>1.79716957801818</c:v>
                </c:pt>
                <c:pt idx="17973">
                  <c:v>1.79726957632544</c:v>
                </c:pt>
                <c:pt idx="17974">
                  <c:v>1.7973695746326901</c:v>
                </c:pt>
                <c:pt idx="17975">
                  <c:v>1.7974695729399499</c:v>
                </c:pt>
                <c:pt idx="17976">
                  <c:v>1.79756957124721</c:v>
                </c:pt>
                <c:pt idx="17977">
                  <c:v>1.79766956955446</c:v>
                </c:pt>
                <c:pt idx="17978">
                  <c:v>1.79776956786172</c:v>
                </c:pt>
                <c:pt idx="17979">
                  <c:v>1.7978695661689801</c:v>
                </c:pt>
                <c:pt idx="17980">
                  <c:v>1.7979695644762299</c:v>
                </c:pt>
                <c:pt idx="17981">
                  <c:v>1.7980695627834899</c:v>
                </c:pt>
                <c:pt idx="17982">
                  <c:v>1.79816956109075</c:v>
                </c:pt>
                <c:pt idx="17983">
                  <c:v>1.798269559398</c:v>
                </c:pt>
                <c:pt idx="17984">
                  <c:v>1.7983695577052601</c:v>
                </c:pt>
                <c:pt idx="17985">
                  <c:v>1.7984695560125199</c:v>
                </c:pt>
                <c:pt idx="17986">
                  <c:v>1.7985695543197699</c:v>
                </c:pt>
                <c:pt idx="17987">
                  <c:v>1.79866955262703</c:v>
                </c:pt>
                <c:pt idx="17988">
                  <c:v>1.79876955093429</c:v>
                </c:pt>
                <c:pt idx="17989">
                  <c:v>1.7988695492415401</c:v>
                </c:pt>
                <c:pt idx="17990">
                  <c:v>1.7989695475487999</c:v>
                </c:pt>
                <c:pt idx="17991">
                  <c:v>1.7990695458560599</c:v>
                </c:pt>
                <c:pt idx="17992">
                  <c:v>1.79916954416331</c:v>
                </c:pt>
                <c:pt idx="17993">
                  <c:v>1.79926954247057</c:v>
                </c:pt>
                <c:pt idx="17994">
                  <c:v>1.7993695407778301</c:v>
                </c:pt>
                <c:pt idx="17995">
                  <c:v>1.7994695390850799</c:v>
                </c:pt>
                <c:pt idx="17996">
                  <c:v>1.7995695373923399</c:v>
                </c:pt>
                <c:pt idx="17997">
                  <c:v>1.7996695356996</c:v>
                </c:pt>
                <c:pt idx="17998">
                  <c:v>1.79976953400685</c:v>
                </c:pt>
                <c:pt idx="17999">
                  <c:v>1.7998695323141101</c:v>
                </c:pt>
                <c:pt idx="18000">
                  <c:v>1.7999695306213701</c:v>
                </c:pt>
                <c:pt idx="18001">
                  <c:v>1.8000695289286199</c:v>
                </c:pt>
                <c:pt idx="18002">
                  <c:v>1.80016952723588</c:v>
                </c:pt>
                <c:pt idx="18003">
                  <c:v>1.80026952554314</c:v>
                </c:pt>
                <c:pt idx="18004">
                  <c:v>1.8003695238503901</c:v>
                </c:pt>
                <c:pt idx="18005">
                  <c:v>1.8004695221576501</c:v>
                </c:pt>
                <c:pt idx="18006">
                  <c:v>1.8005695204649099</c:v>
                </c:pt>
                <c:pt idx="18007">
                  <c:v>1.80066951877217</c:v>
                </c:pt>
                <c:pt idx="18008">
                  <c:v>1.80076951707942</c:v>
                </c:pt>
                <c:pt idx="18009">
                  <c:v>1.8008695153866801</c:v>
                </c:pt>
                <c:pt idx="18010">
                  <c:v>1.8009695136939401</c:v>
                </c:pt>
                <c:pt idx="18011">
                  <c:v>1.8010695120011899</c:v>
                </c:pt>
                <c:pt idx="18012">
                  <c:v>1.80116951030845</c:v>
                </c:pt>
                <c:pt idx="18013">
                  <c:v>1.80126950861571</c:v>
                </c:pt>
                <c:pt idx="18014">
                  <c:v>1.8013695069229601</c:v>
                </c:pt>
                <c:pt idx="18015">
                  <c:v>1.8014695052302201</c:v>
                </c:pt>
                <c:pt idx="18016">
                  <c:v>1.8015695035374799</c:v>
                </c:pt>
                <c:pt idx="18017">
                  <c:v>1.80166950184473</c:v>
                </c:pt>
                <c:pt idx="18018">
                  <c:v>1.80176950015199</c:v>
                </c:pt>
                <c:pt idx="18019">
                  <c:v>1.80186949845925</c:v>
                </c:pt>
                <c:pt idx="18020">
                  <c:v>1.8019694967665001</c:v>
                </c:pt>
                <c:pt idx="18021">
                  <c:v>1.8020694950737599</c:v>
                </c:pt>
                <c:pt idx="18022">
                  <c:v>1.8021694933810199</c:v>
                </c:pt>
                <c:pt idx="18023">
                  <c:v>1.80226949168827</c:v>
                </c:pt>
                <c:pt idx="18024">
                  <c:v>1.80236948999553</c:v>
                </c:pt>
                <c:pt idx="18025">
                  <c:v>1.8024694883027901</c:v>
                </c:pt>
                <c:pt idx="18026">
                  <c:v>1.8025694866100399</c:v>
                </c:pt>
                <c:pt idx="18027">
                  <c:v>1.8026694849172999</c:v>
                </c:pt>
                <c:pt idx="18028">
                  <c:v>1.80276948322456</c:v>
                </c:pt>
                <c:pt idx="18029">
                  <c:v>1.80286948153181</c:v>
                </c:pt>
                <c:pt idx="18030">
                  <c:v>1.8029694798390701</c:v>
                </c:pt>
                <c:pt idx="18031">
                  <c:v>1.8030694781463299</c:v>
                </c:pt>
                <c:pt idx="18032">
                  <c:v>1.8031694764535799</c:v>
                </c:pt>
                <c:pt idx="18033">
                  <c:v>1.80326947476084</c:v>
                </c:pt>
                <c:pt idx="18034">
                  <c:v>1.8033694730681</c:v>
                </c:pt>
                <c:pt idx="18035">
                  <c:v>1.8034694713753501</c:v>
                </c:pt>
                <c:pt idx="18036">
                  <c:v>1.8035694696826099</c:v>
                </c:pt>
                <c:pt idx="18037">
                  <c:v>1.8036694679898699</c:v>
                </c:pt>
                <c:pt idx="18038">
                  <c:v>1.80376946629712</c:v>
                </c:pt>
                <c:pt idx="18039">
                  <c:v>1.80386946460438</c:v>
                </c:pt>
                <c:pt idx="18040">
                  <c:v>1.8039694629116401</c:v>
                </c:pt>
                <c:pt idx="18041">
                  <c:v>1.8040694612188899</c:v>
                </c:pt>
                <c:pt idx="18042">
                  <c:v>1.8041694595261499</c:v>
                </c:pt>
                <c:pt idx="18043">
                  <c:v>1.80426945783341</c:v>
                </c:pt>
                <c:pt idx="18044">
                  <c:v>1.80436945614066</c:v>
                </c:pt>
                <c:pt idx="18045">
                  <c:v>1.8044694544479201</c:v>
                </c:pt>
                <c:pt idx="18046">
                  <c:v>1.8045694527551801</c:v>
                </c:pt>
                <c:pt idx="18047">
                  <c:v>1.8046694510624299</c:v>
                </c:pt>
                <c:pt idx="18048">
                  <c:v>1.80476944936969</c:v>
                </c:pt>
                <c:pt idx="18049">
                  <c:v>1.80486944767695</c:v>
                </c:pt>
                <c:pt idx="18050">
                  <c:v>1.8049694459842101</c:v>
                </c:pt>
                <c:pt idx="18051">
                  <c:v>1.8050694442914601</c:v>
                </c:pt>
                <c:pt idx="18052">
                  <c:v>1.8051694425987199</c:v>
                </c:pt>
                <c:pt idx="18053">
                  <c:v>1.80526944090598</c:v>
                </c:pt>
                <c:pt idx="18054">
                  <c:v>1.80536943921323</c:v>
                </c:pt>
                <c:pt idx="18055">
                  <c:v>1.8054694375204901</c:v>
                </c:pt>
                <c:pt idx="18056">
                  <c:v>1.8055694358277501</c:v>
                </c:pt>
                <c:pt idx="18057">
                  <c:v>1.8056694341349999</c:v>
                </c:pt>
                <c:pt idx="18058">
                  <c:v>1.80576943244226</c:v>
                </c:pt>
                <c:pt idx="18059">
                  <c:v>1.80586943074952</c:v>
                </c:pt>
                <c:pt idx="18060">
                  <c:v>1.80596942905677</c:v>
                </c:pt>
                <c:pt idx="18061">
                  <c:v>1.8060694273640301</c:v>
                </c:pt>
                <c:pt idx="18062">
                  <c:v>1.8061694256712899</c:v>
                </c:pt>
                <c:pt idx="18063">
                  <c:v>1.80626942397854</c:v>
                </c:pt>
                <c:pt idx="18064">
                  <c:v>1.8063694222858</c:v>
                </c:pt>
                <c:pt idx="18065">
                  <c:v>1.80646942059306</c:v>
                </c:pt>
                <c:pt idx="18066">
                  <c:v>1.8065694189003101</c:v>
                </c:pt>
                <c:pt idx="18067">
                  <c:v>1.8066694172075699</c:v>
                </c:pt>
                <c:pt idx="18068">
                  <c:v>1.8067694155148299</c:v>
                </c:pt>
                <c:pt idx="18069">
                  <c:v>1.80686941382208</c:v>
                </c:pt>
                <c:pt idx="18070">
                  <c:v>1.80696941212934</c:v>
                </c:pt>
                <c:pt idx="18071">
                  <c:v>1.8070694104366001</c:v>
                </c:pt>
                <c:pt idx="18072">
                  <c:v>1.8071694087438499</c:v>
                </c:pt>
                <c:pt idx="18073">
                  <c:v>1.8072694070511099</c:v>
                </c:pt>
                <c:pt idx="18074">
                  <c:v>1.80736940535837</c:v>
                </c:pt>
                <c:pt idx="18075">
                  <c:v>1.80746940366562</c:v>
                </c:pt>
                <c:pt idx="18076">
                  <c:v>1.8075694019728801</c:v>
                </c:pt>
                <c:pt idx="18077">
                  <c:v>1.8076694002801399</c:v>
                </c:pt>
                <c:pt idx="18078">
                  <c:v>1.8077693985873899</c:v>
                </c:pt>
                <c:pt idx="18079">
                  <c:v>1.80786939689465</c:v>
                </c:pt>
                <c:pt idx="18080">
                  <c:v>1.80796939520191</c:v>
                </c:pt>
                <c:pt idx="18081">
                  <c:v>1.8080693935091601</c:v>
                </c:pt>
                <c:pt idx="18082">
                  <c:v>1.8081693918164199</c:v>
                </c:pt>
                <c:pt idx="18083">
                  <c:v>1.8082693901236799</c:v>
                </c:pt>
                <c:pt idx="18084">
                  <c:v>1.80836938843093</c:v>
                </c:pt>
                <c:pt idx="18085">
                  <c:v>1.80846938673819</c:v>
                </c:pt>
                <c:pt idx="18086">
                  <c:v>1.8085693850454501</c:v>
                </c:pt>
                <c:pt idx="18087">
                  <c:v>1.8086693833527001</c:v>
                </c:pt>
                <c:pt idx="18088">
                  <c:v>1.8087693816599599</c:v>
                </c:pt>
                <c:pt idx="18089">
                  <c:v>1.80886937996722</c:v>
                </c:pt>
                <c:pt idx="18090">
                  <c:v>1.80896937827447</c:v>
                </c:pt>
                <c:pt idx="18091">
                  <c:v>1.8090693765817301</c:v>
                </c:pt>
                <c:pt idx="18092">
                  <c:v>1.8091693748889901</c:v>
                </c:pt>
                <c:pt idx="18093">
                  <c:v>1.8092693731962499</c:v>
                </c:pt>
                <c:pt idx="18094">
                  <c:v>1.8093693715035</c:v>
                </c:pt>
                <c:pt idx="18095">
                  <c:v>1.80946936981076</c:v>
                </c:pt>
                <c:pt idx="18096">
                  <c:v>1.80956936811802</c:v>
                </c:pt>
                <c:pt idx="18097">
                  <c:v>1.8096693664252701</c:v>
                </c:pt>
                <c:pt idx="18098">
                  <c:v>1.8097693647325299</c:v>
                </c:pt>
                <c:pt idx="18099">
                  <c:v>1.80986936303979</c:v>
                </c:pt>
                <c:pt idx="18100">
                  <c:v>1.80996936134704</c:v>
                </c:pt>
                <c:pt idx="18101">
                  <c:v>1.8100693596543</c:v>
                </c:pt>
                <c:pt idx="18102">
                  <c:v>1.8101693579615601</c:v>
                </c:pt>
                <c:pt idx="18103">
                  <c:v>1.8102693562688099</c:v>
                </c:pt>
                <c:pt idx="18104">
                  <c:v>1.81036935457607</c:v>
                </c:pt>
                <c:pt idx="18105">
                  <c:v>1.81046935288333</c:v>
                </c:pt>
                <c:pt idx="18106">
                  <c:v>1.81056935119058</c:v>
                </c:pt>
                <c:pt idx="18107">
                  <c:v>1.8106693494978401</c:v>
                </c:pt>
                <c:pt idx="18108">
                  <c:v>1.8107693478050999</c:v>
                </c:pt>
                <c:pt idx="18109">
                  <c:v>1.81086934611235</c:v>
                </c:pt>
                <c:pt idx="18110">
                  <c:v>1.81096934441961</c:v>
                </c:pt>
                <c:pt idx="18111">
                  <c:v>1.81106934272687</c:v>
                </c:pt>
                <c:pt idx="18112">
                  <c:v>1.8111693410341201</c:v>
                </c:pt>
                <c:pt idx="18113">
                  <c:v>1.8112693393413799</c:v>
                </c:pt>
                <c:pt idx="18114">
                  <c:v>1.8113693376486399</c:v>
                </c:pt>
                <c:pt idx="18115">
                  <c:v>1.81146933595589</c:v>
                </c:pt>
                <c:pt idx="18116">
                  <c:v>1.81156933426315</c:v>
                </c:pt>
                <c:pt idx="18117">
                  <c:v>1.8116693325704101</c:v>
                </c:pt>
                <c:pt idx="18118">
                  <c:v>1.8117693308776599</c:v>
                </c:pt>
                <c:pt idx="18119">
                  <c:v>1.8118693291849199</c:v>
                </c:pt>
                <c:pt idx="18120">
                  <c:v>1.81196932749218</c:v>
                </c:pt>
                <c:pt idx="18121">
                  <c:v>1.81206932579943</c:v>
                </c:pt>
                <c:pt idx="18122">
                  <c:v>1.8121693241066901</c:v>
                </c:pt>
                <c:pt idx="18123">
                  <c:v>1.8122693224139499</c:v>
                </c:pt>
                <c:pt idx="18124">
                  <c:v>1.8123693207211999</c:v>
                </c:pt>
                <c:pt idx="18125">
                  <c:v>1.81246931902846</c:v>
                </c:pt>
                <c:pt idx="18126">
                  <c:v>1.81256931733572</c:v>
                </c:pt>
                <c:pt idx="18127">
                  <c:v>1.8126693156429701</c:v>
                </c:pt>
                <c:pt idx="18128">
                  <c:v>1.8127693139502301</c:v>
                </c:pt>
                <c:pt idx="18129">
                  <c:v>1.8128693122574899</c:v>
                </c:pt>
                <c:pt idx="18130">
                  <c:v>1.81296931056474</c:v>
                </c:pt>
                <c:pt idx="18131">
                  <c:v>1.813069308872</c:v>
                </c:pt>
                <c:pt idx="18132">
                  <c:v>1.8131693071792601</c:v>
                </c:pt>
                <c:pt idx="18133">
                  <c:v>1.8132693054865101</c:v>
                </c:pt>
                <c:pt idx="18134">
                  <c:v>1.8133693037937699</c:v>
                </c:pt>
                <c:pt idx="18135">
                  <c:v>1.81346930210103</c:v>
                </c:pt>
                <c:pt idx="18136">
                  <c:v>1.81356930040828</c:v>
                </c:pt>
                <c:pt idx="18137">
                  <c:v>1.8136692987155401</c:v>
                </c:pt>
                <c:pt idx="18138">
                  <c:v>1.8137692970228001</c:v>
                </c:pt>
                <c:pt idx="18139">
                  <c:v>1.8138692953300599</c:v>
                </c:pt>
                <c:pt idx="18140">
                  <c:v>1.81396929363731</c:v>
                </c:pt>
                <c:pt idx="18141">
                  <c:v>1.81406929194457</c:v>
                </c:pt>
                <c:pt idx="18142">
                  <c:v>1.81416929025183</c:v>
                </c:pt>
                <c:pt idx="18143">
                  <c:v>1.8142692885590801</c:v>
                </c:pt>
                <c:pt idx="18144">
                  <c:v>1.8143692868663399</c:v>
                </c:pt>
                <c:pt idx="18145">
                  <c:v>1.8144692851736</c:v>
                </c:pt>
                <c:pt idx="18146">
                  <c:v>1.81456928348085</c:v>
                </c:pt>
                <c:pt idx="18147">
                  <c:v>1.81466928178811</c:v>
                </c:pt>
                <c:pt idx="18148">
                  <c:v>1.8147692800953701</c:v>
                </c:pt>
                <c:pt idx="18149">
                  <c:v>1.8148692784026199</c:v>
                </c:pt>
                <c:pt idx="18150">
                  <c:v>1.81496927670988</c:v>
                </c:pt>
                <c:pt idx="18151">
                  <c:v>1.81506927501714</c:v>
                </c:pt>
                <c:pt idx="18152">
                  <c:v>1.81516927332439</c:v>
                </c:pt>
                <c:pt idx="18153">
                  <c:v>1.8152692716316501</c:v>
                </c:pt>
                <c:pt idx="18154">
                  <c:v>1.8153692699389099</c:v>
                </c:pt>
                <c:pt idx="18155">
                  <c:v>1.81546926824616</c:v>
                </c:pt>
                <c:pt idx="18156">
                  <c:v>1.81556926655342</c:v>
                </c:pt>
                <c:pt idx="18157">
                  <c:v>1.81566926486068</c:v>
                </c:pt>
                <c:pt idx="18158">
                  <c:v>1.8157692631679301</c:v>
                </c:pt>
                <c:pt idx="18159">
                  <c:v>1.8158692614751899</c:v>
                </c:pt>
                <c:pt idx="18160">
                  <c:v>1.8159692597824499</c:v>
                </c:pt>
                <c:pt idx="18161">
                  <c:v>1.8160692580897</c:v>
                </c:pt>
                <c:pt idx="18162">
                  <c:v>1.81616925639696</c:v>
                </c:pt>
                <c:pt idx="18163">
                  <c:v>1.8162692547042201</c:v>
                </c:pt>
                <c:pt idx="18164">
                  <c:v>1.8163692530114699</c:v>
                </c:pt>
                <c:pt idx="18165">
                  <c:v>1.8164692513187299</c:v>
                </c:pt>
                <c:pt idx="18166">
                  <c:v>1.81656924962599</c:v>
                </c:pt>
                <c:pt idx="18167">
                  <c:v>1.81666924793324</c:v>
                </c:pt>
                <c:pt idx="18168">
                  <c:v>1.8167692462405001</c:v>
                </c:pt>
                <c:pt idx="18169">
                  <c:v>1.8168692445477601</c:v>
                </c:pt>
                <c:pt idx="18170">
                  <c:v>1.8169692428550099</c:v>
                </c:pt>
                <c:pt idx="18171">
                  <c:v>1.81706924116227</c:v>
                </c:pt>
                <c:pt idx="18172">
                  <c:v>1.81716923946953</c:v>
                </c:pt>
                <c:pt idx="18173">
                  <c:v>1.8172692377767801</c:v>
                </c:pt>
                <c:pt idx="18174">
                  <c:v>1.8173692360840401</c:v>
                </c:pt>
                <c:pt idx="18175">
                  <c:v>1.8174692343912999</c:v>
                </c:pt>
                <c:pt idx="18176">
                  <c:v>1.81756923269855</c:v>
                </c:pt>
                <c:pt idx="18177">
                  <c:v>1.81766923100581</c:v>
                </c:pt>
                <c:pt idx="18178">
                  <c:v>1.8177692293130701</c:v>
                </c:pt>
                <c:pt idx="18179">
                  <c:v>1.8178692276203201</c:v>
                </c:pt>
                <c:pt idx="18180">
                  <c:v>1.8179692259275799</c:v>
                </c:pt>
                <c:pt idx="18181">
                  <c:v>1.81806922423484</c:v>
                </c:pt>
                <c:pt idx="18182">
                  <c:v>1.81816922254209</c:v>
                </c:pt>
                <c:pt idx="18183">
                  <c:v>1.8182692208493501</c:v>
                </c:pt>
                <c:pt idx="18184">
                  <c:v>1.8183692191566101</c:v>
                </c:pt>
                <c:pt idx="18185">
                  <c:v>1.8184692174638699</c:v>
                </c:pt>
                <c:pt idx="18186">
                  <c:v>1.81856921577112</c:v>
                </c:pt>
                <c:pt idx="18187">
                  <c:v>1.81866921407838</c:v>
                </c:pt>
                <c:pt idx="18188">
                  <c:v>1.81876921238564</c:v>
                </c:pt>
                <c:pt idx="18189">
                  <c:v>1.8188692106928901</c:v>
                </c:pt>
                <c:pt idx="18190">
                  <c:v>1.8189692090001499</c:v>
                </c:pt>
                <c:pt idx="18191">
                  <c:v>1.81906920730741</c:v>
                </c:pt>
                <c:pt idx="18192">
                  <c:v>1.81916920561466</c:v>
                </c:pt>
                <c:pt idx="18193">
                  <c:v>1.81926920392192</c:v>
                </c:pt>
                <c:pt idx="18194">
                  <c:v>1.8193692022291801</c:v>
                </c:pt>
                <c:pt idx="18195">
                  <c:v>1.8194692005364299</c:v>
                </c:pt>
                <c:pt idx="18196">
                  <c:v>1.8195691988436899</c:v>
                </c:pt>
                <c:pt idx="18197">
                  <c:v>1.81966919715095</c:v>
                </c:pt>
                <c:pt idx="18198">
                  <c:v>1.8197691954582</c:v>
                </c:pt>
                <c:pt idx="18199">
                  <c:v>1.8198691937654601</c:v>
                </c:pt>
                <c:pt idx="18200">
                  <c:v>1.8199691920727199</c:v>
                </c:pt>
                <c:pt idx="18201">
                  <c:v>1.8200691903799699</c:v>
                </c:pt>
                <c:pt idx="18202">
                  <c:v>1.82016918868723</c:v>
                </c:pt>
                <c:pt idx="18203">
                  <c:v>1.82026918699449</c:v>
                </c:pt>
                <c:pt idx="18204">
                  <c:v>1.8203691853017401</c:v>
                </c:pt>
                <c:pt idx="18205">
                  <c:v>1.8204691836089999</c:v>
                </c:pt>
                <c:pt idx="18206">
                  <c:v>1.8205691819162599</c:v>
                </c:pt>
                <c:pt idx="18207">
                  <c:v>1.82066918022351</c:v>
                </c:pt>
                <c:pt idx="18208">
                  <c:v>1.82076917853077</c:v>
                </c:pt>
                <c:pt idx="18209">
                  <c:v>1.8208691768380301</c:v>
                </c:pt>
                <c:pt idx="18210">
                  <c:v>1.8209691751452799</c:v>
                </c:pt>
                <c:pt idx="18211">
                  <c:v>1.8210691734525399</c:v>
                </c:pt>
                <c:pt idx="18212">
                  <c:v>1.8211691717598</c:v>
                </c:pt>
                <c:pt idx="18213">
                  <c:v>1.82126917006705</c:v>
                </c:pt>
                <c:pt idx="18214">
                  <c:v>1.8213691683743101</c:v>
                </c:pt>
                <c:pt idx="18215">
                  <c:v>1.8214691666815701</c:v>
                </c:pt>
                <c:pt idx="18216">
                  <c:v>1.8215691649888199</c:v>
                </c:pt>
                <c:pt idx="18217">
                  <c:v>1.82166916329608</c:v>
                </c:pt>
                <c:pt idx="18218">
                  <c:v>1.82176916160334</c:v>
                </c:pt>
                <c:pt idx="18219">
                  <c:v>1.8218691599105901</c:v>
                </c:pt>
                <c:pt idx="18220">
                  <c:v>1.8219691582178501</c:v>
                </c:pt>
                <c:pt idx="18221">
                  <c:v>1.8220691565251099</c:v>
                </c:pt>
                <c:pt idx="18222">
                  <c:v>1.82216915483236</c:v>
                </c:pt>
                <c:pt idx="18223">
                  <c:v>1.82226915313962</c:v>
                </c:pt>
                <c:pt idx="18224">
                  <c:v>1.8223691514468801</c:v>
                </c:pt>
                <c:pt idx="18225">
                  <c:v>1.8224691497541401</c:v>
                </c:pt>
                <c:pt idx="18226">
                  <c:v>1.8225691480613899</c:v>
                </c:pt>
                <c:pt idx="18227">
                  <c:v>1.82266914636865</c:v>
                </c:pt>
                <c:pt idx="18228">
                  <c:v>1.82276914467591</c:v>
                </c:pt>
                <c:pt idx="18229">
                  <c:v>1.8228691429831601</c:v>
                </c:pt>
                <c:pt idx="18230">
                  <c:v>1.8229691412904201</c:v>
                </c:pt>
                <c:pt idx="18231">
                  <c:v>1.8230691395976799</c:v>
                </c:pt>
                <c:pt idx="18232">
                  <c:v>1.82316913790493</c:v>
                </c:pt>
                <c:pt idx="18233">
                  <c:v>1.82326913621219</c:v>
                </c:pt>
                <c:pt idx="18234">
                  <c:v>1.82336913451945</c:v>
                </c:pt>
                <c:pt idx="18235">
                  <c:v>1.8234691328267001</c:v>
                </c:pt>
                <c:pt idx="18236">
                  <c:v>1.8235691311339599</c:v>
                </c:pt>
                <c:pt idx="18237">
                  <c:v>1.8236691294412199</c:v>
                </c:pt>
                <c:pt idx="18238">
                  <c:v>1.82376912774847</c:v>
                </c:pt>
                <c:pt idx="18239">
                  <c:v>1.82386912605573</c:v>
                </c:pt>
                <c:pt idx="18240">
                  <c:v>1.8239691243629901</c:v>
                </c:pt>
                <c:pt idx="18241">
                  <c:v>1.8240691226702399</c:v>
                </c:pt>
                <c:pt idx="18242">
                  <c:v>1.8241691209774999</c:v>
                </c:pt>
                <c:pt idx="18243">
                  <c:v>1.82426911928476</c:v>
                </c:pt>
                <c:pt idx="18244">
                  <c:v>1.82436911759201</c:v>
                </c:pt>
                <c:pt idx="18245">
                  <c:v>1.8244691158992701</c:v>
                </c:pt>
                <c:pt idx="18246">
                  <c:v>1.8245691142065299</c:v>
                </c:pt>
                <c:pt idx="18247">
                  <c:v>1.8246691125137799</c:v>
                </c:pt>
                <c:pt idx="18248">
                  <c:v>1.82476911082104</c:v>
                </c:pt>
                <c:pt idx="18249">
                  <c:v>1.8248691091283</c:v>
                </c:pt>
                <c:pt idx="18250">
                  <c:v>1.8249691074355501</c:v>
                </c:pt>
                <c:pt idx="18251">
                  <c:v>1.8250691057428099</c:v>
                </c:pt>
                <c:pt idx="18252">
                  <c:v>1.8251691040500699</c:v>
                </c:pt>
                <c:pt idx="18253">
                  <c:v>1.82526910235732</c:v>
                </c:pt>
                <c:pt idx="18254">
                  <c:v>1.82536910066458</c:v>
                </c:pt>
                <c:pt idx="18255">
                  <c:v>1.8254690989718401</c:v>
                </c:pt>
                <c:pt idx="18256">
                  <c:v>1.8255690972790899</c:v>
                </c:pt>
                <c:pt idx="18257">
                  <c:v>1.8256690955863499</c:v>
                </c:pt>
                <c:pt idx="18258">
                  <c:v>1.82576909389361</c:v>
                </c:pt>
                <c:pt idx="18259">
                  <c:v>1.82586909220086</c:v>
                </c:pt>
                <c:pt idx="18260">
                  <c:v>1.8259690905081201</c:v>
                </c:pt>
                <c:pt idx="18261">
                  <c:v>1.8260690888153801</c:v>
                </c:pt>
                <c:pt idx="18262">
                  <c:v>1.8261690871226299</c:v>
                </c:pt>
                <c:pt idx="18263">
                  <c:v>1.82626908542989</c:v>
                </c:pt>
                <c:pt idx="18264">
                  <c:v>1.82636908373715</c:v>
                </c:pt>
                <c:pt idx="18265">
                  <c:v>1.8264690820444001</c:v>
                </c:pt>
                <c:pt idx="18266">
                  <c:v>1.8265690803516601</c:v>
                </c:pt>
                <c:pt idx="18267">
                  <c:v>1.8266690786589199</c:v>
                </c:pt>
                <c:pt idx="18268">
                  <c:v>1.82676907696618</c:v>
                </c:pt>
                <c:pt idx="18269">
                  <c:v>1.82686907527343</c:v>
                </c:pt>
                <c:pt idx="18270">
                  <c:v>1.8269690735806901</c:v>
                </c:pt>
                <c:pt idx="18271">
                  <c:v>1.8270690718879501</c:v>
                </c:pt>
                <c:pt idx="18272">
                  <c:v>1.8271690701951999</c:v>
                </c:pt>
                <c:pt idx="18273">
                  <c:v>1.82726906850246</c:v>
                </c:pt>
                <c:pt idx="18274">
                  <c:v>1.82736906680972</c:v>
                </c:pt>
                <c:pt idx="18275">
                  <c:v>1.82746906511697</c:v>
                </c:pt>
                <c:pt idx="18276">
                  <c:v>1.8275690634242301</c:v>
                </c:pt>
                <c:pt idx="18277">
                  <c:v>1.8276690617314899</c:v>
                </c:pt>
                <c:pt idx="18278">
                  <c:v>1.82776906003874</c:v>
                </c:pt>
                <c:pt idx="18279">
                  <c:v>1.827869058346</c:v>
                </c:pt>
                <c:pt idx="18280">
                  <c:v>1.82796905665326</c:v>
                </c:pt>
                <c:pt idx="18281">
                  <c:v>1.8280690549605101</c:v>
                </c:pt>
                <c:pt idx="18282">
                  <c:v>1.8281690532677699</c:v>
                </c:pt>
                <c:pt idx="18283">
                  <c:v>1.8282690515750299</c:v>
                </c:pt>
                <c:pt idx="18284">
                  <c:v>1.82836904988228</c:v>
                </c:pt>
                <c:pt idx="18285">
                  <c:v>1.82846904818954</c:v>
                </c:pt>
                <c:pt idx="18286">
                  <c:v>1.8285690464968001</c:v>
                </c:pt>
                <c:pt idx="18287">
                  <c:v>1.8286690448040499</c:v>
                </c:pt>
                <c:pt idx="18288">
                  <c:v>1.8287690431113099</c:v>
                </c:pt>
                <c:pt idx="18289">
                  <c:v>1.82886904141857</c:v>
                </c:pt>
                <c:pt idx="18290">
                  <c:v>1.82896903972582</c:v>
                </c:pt>
                <c:pt idx="18291">
                  <c:v>1.8290690380330801</c:v>
                </c:pt>
                <c:pt idx="18292">
                  <c:v>1.8291690363403399</c:v>
                </c:pt>
                <c:pt idx="18293">
                  <c:v>1.8292690346475899</c:v>
                </c:pt>
                <c:pt idx="18294">
                  <c:v>1.82936903295485</c:v>
                </c:pt>
                <c:pt idx="18295">
                  <c:v>1.82946903126211</c:v>
                </c:pt>
                <c:pt idx="18296">
                  <c:v>1.8295690295693601</c:v>
                </c:pt>
                <c:pt idx="18297">
                  <c:v>1.8296690278766199</c:v>
                </c:pt>
                <c:pt idx="18298">
                  <c:v>1.8297690261838799</c:v>
                </c:pt>
                <c:pt idx="18299">
                  <c:v>1.82986902449113</c:v>
                </c:pt>
                <c:pt idx="18300">
                  <c:v>1.82996902279839</c:v>
                </c:pt>
                <c:pt idx="18301">
                  <c:v>1.8300690211056501</c:v>
                </c:pt>
                <c:pt idx="18302">
                  <c:v>1.8301690194128999</c:v>
                </c:pt>
                <c:pt idx="18303">
                  <c:v>1.8302690177201599</c:v>
                </c:pt>
                <c:pt idx="18304">
                  <c:v>1.83036901602742</c:v>
                </c:pt>
                <c:pt idx="18305">
                  <c:v>1.83046901433467</c:v>
                </c:pt>
                <c:pt idx="18306">
                  <c:v>1.8305690126419301</c:v>
                </c:pt>
                <c:pt idx="18307">
                  <c:v>1.8306690109491901</c:v>
                </c:pt>
                <c:pt idx="18308">
                  <c:v>1.8307690092564399</c:v>
                </c:pt>
                <c:pt idx="18309">
                  <c:v>1.8308690075637</c:v>
                </c:pt>
                <c:pt idx="18310">
                  <c:v>1.83096900587096</c:v>
                </c:pt>
                <c:pt idx="18311">
                  <c:v>1.8310690041782101</c:v>
                </c:pt>
                <c:pt idx="18312">
                  <c:v>1.8311690024854701</c:v>
                </c:pt>
                <c:pt idx="18313">
                  <c:v>1.8312690007927299</c:v>
                </c:pt>
                <c:pt idx="18314">
                  <c:v>1.83136899909999</c:v>
                </c:pt>
                <c:pt idx="18315">
                  <c:v>1.83146899740724</c:v>
                </c:pt>
                <c:pt idx="18316">
                  <c:v>1.8315689957145</c:v>
                </c:pt>
                <c:pt idx="18317">
                  <c:v>1.8316689940217601</c:v>
                </c:pt>
                <c:pt idx="18318">
                  <c:v>1.8317689923290099</c:v>
                </c:pt>
                <c:pt idx="18319">
                  <c:v>1.83186899063627</c:v>
                </c:pt>
                <c:pt idx="18320">
                  <c:v>1.83196898894353</c:v>
                </c:pt>
                <c:pt idx="18321">
                  <c:v>1.83206898725078</c:v>
                </c:pt>
                <c:pt idx="18322">
                  <c:v>1.8321689855580401</c:v>
                </c:pt>
                <c:pt idx="18323">
                  <c:v>1.8322689838652999</c:v>
                </c:pt>
                <c:pt idx="18324">
                  <c:v>1.83236898217255</c:v>
                </c:pt>
                <c:pt idx="18325">
                  <c:v>1.83246898047981</c:v>
                </c:pt>
                <c:pt idx="18326">
                  <c:v>1.83256897878707</c:v>
                </c:pt>
                <c:pt idx="18327">
                  <c:v>1.8326689770943201</c:v>
                </c:pt>
                <c:pt idx="18328">
                  <c:v>1.8327689754015799</c:v>
                </c:pt>
                <c:pt idx="18329">
                  <c:v>1.8328689737088399</c:v>
                </c:pt>
                <c:pt idx="18330">
                  <c:v>1.83296897201609</c:v>
                </c:pt>
                <c:pt idx="18331">
                  <c:v>1.83306897032335</c:v>
                </c:pt>
                <c:pt idx="18332">
                  <c:v>1.8331689686306101</c:v>
                </c:pt>
                <c:pt idx="18333">
                  <c:v>1.8332689669378599</c:v>
                </c:pt>
                <c:pt idx="18334">
                  <c:v>1.8333689652451199</c:v>
                </c:pt>
                <c:pt idx="18335">
                  <c:v>1.83346896355238</c:v>
                </c:pt>
                <c:pt idx="18336">
                  <c:v>1.83356896185963</c:v>
                </c:pt>
                <c:pt idx="18337">
                  <c:v>1.8336689601668901</c:v>
                </c:pt>
                <c:pt idx="18338">
                  <c:v>1.8337689584741499</c:v>
                </c:pt>
                <c:pt idx="18339">
                  <c:v>1.8338689567813999</c:v>
                </c:pt>
                <c:pt idx="18340">
                  <c:v>1.83396895508866</c:v>
                </c:pt>
                <c:pt idx="18341">
                  <c:v>1.83406895339592</c:v>
                </c:pt>
                <c:pt idx="18342">
                  <c:v>1.8341689517031701</c:v>
                </c:pt>
                <c:pt idx="18343">
                  <c:v>1.8342689500104301</c:v>
                </c:pt>
                <c:pt idx="18344">
                  <c:v>1.8343689483176899</c:v>
                </c:pt>
                <c:pt idx="18345">
                  <c:v>1.83446894662494</c:v>
                </c:pt>
                <c:pt idx="18346">
                  <c:v>1.8345689449322</c:v>
                </c:pt>
                <c:pt idx="18347">
                  <c:v>1.8346689432394601</c:v>
                </c:pt>
                <c:pt idx="18348">
                  <c:v>1.8347689415467101</c:v>
                </c:pt>
                <c:pt idx="18349">
                  <c:v>1.8348689398539699</c:v>
                </c:pt>
                <c:pt idx="18350">
                  <c:v>1.83496893816123</c:v>
                </c:pt>
                <c:pt idx="18351">
                  <c:v>1.83506893646848</c:v>
                </c:pt>
                <c:pt idx="18352">
                  <c:v>1.8351689347757401</c:v>
                </c:pt>
                <c:pt idx="18353">
                  <c:v>1.8352689330830001</c:v>
                </c:pt>
                <c:pt idx="18354">
                  <c:v>1.8353689313902499</c:v>
                </c:pt>
                <c:pt idx="18355">
                  <c:v>1.83546892969751</c:v>
                </c:pt>
                <c:pt idx="18356">
                  <c:v>1.83556892800477</c:v>
                </c:pt>
                <c:pt idx="18357">
                  <c:v>1.8356689263120201</c:v>
                </c:pt>
                <c:pt idx="18358">
                  <c:v>1.8357689246192801</c:v>
                </c:pt>
                <c:pt idx="18359">
                  <c:v>1.8358689229265399</c:v>
                </c:pt>
                <c:pt idx="18360">
                  <c:v>1.8359689212338</c:v>
                </c:pt>
                <c:pt idx="18361">
                  <c:v>1.83606891954105</c:v>
                </c:pt>
                <c:pt idx="18362">
                  <c:v>1.83616891784831</c:v>
                </c:pt>
                <c:pt idx="18363">
                  <c:v>1.8362689161555701</c:v>
                </c:pt>
                <c:pt idx="18364">
                  <c:v>1.8363689144628199</c:v>
                </c:pt>
                <c:pt idx="18365">
                  <c:v>1.83646891277008</c:v>
                </c:pt>
                <c:pt idx="18366">
                  <c:v>1.83656891107734</c:v>
                </c:pt>
                <c:pt idx="18367">
                  <c:v>1.83666890938459</c:v>
                </c:pt>
                <c:pt idx="18368">
                  <c:v>1.8367689076918501</c:v>
                </c:pt>
                <c:pt idx="18369">
                  <c:v>1.8368689059991099</c:v>
                </c:pt>
                <c:pt idx="18370">
                  <c:v>1.83696890430636</c:v>
                </c:pt>
                <c:pt idx="18371">
                  <c:v>1.83706890261362</c:v>
                </c:pt>
                <c:pt idx="18372">
                  <c:v>1.83716890092088</c:v>
                </c:pt>
                <c:pt idx="18373">
                  <c:v>1.8372688992281301</c:v>
                </c:pt>
                <c:pt idx="18374">
                  <c:v>1.8373688975353899</c:v>
                </c:pt>
                <c:pt idx="18375">
                  <c:v>1.8374688958426499</c:v>
                </c:pt>
                <c:pt idx="18376">
                  <c:v>1.8375688941499</c:v>
                </c:pt>
                <c:pt idx="18377">
                  <c:v>1.83766889245716</c:v>
                </c:pt>
                <c:pt idx="18378">
                  <c:v>1.8377688907644201</c:v>
                </c:pt>
                <c:pt idx="18379">
                  <c:v>1.8378688890716699</c:v>
                </c:pt>
                <c:pt idx="18380">
                  <c:v>1.8379688873789299</c:v>
                </c:pt>
                <c:pt idx="18381">
                  <c:v>1.83806888568619</c:v>
                </c:pt>
                <c:pt idx="18382">
                  <c:v>1.83816888399344</c:v>
                </c:pt>
                <c:pt idx="18383">
                  <c:v>1.8382688823007001</c:v>
                </c:pt>
                <c:pt idx="18384">
                  <c:v>1.8383688806079601</c:v>
                </c:pt>
                <c:pt idx="18385">
                  <c:v>1.8384688789152099</c:v>
                </c:pt>
                <c:pt idx="18386">
                  <c:v>1.83856887722247</c:v>
                </c:pt>
                <c:pt idx="18387">
                  <c:v>1.83866887552973</c:v>
                </c:pt>
                <c:pt idx="18388">
                  <c:v>1.8387688738369801</c:v>
                </c:pt>
                <c:pt idx="18389">
                  <c:v>1.8388688721442401</c:v>
                </c:pt>
                <c:pt idx="18390">
                  <c:v>1.8389688704514999</c:v>
                </c:pt>
                <c:pt idx="18391">
                  <c:v>1.83906886875875</c:v>
                </c:pt>
                <c:pt idx="18392">
                  <c:v>1.83916886706601</c:v>
                </c:pt>
                <c:pt idx="18393">
                  <c:v>1.8392688653732701</c:v>
                </c:pt>
                <c:pt idx="18394">
                  <c:v>1.8393688636805201</c:v>
                </c:pt>
                <c:pt idx="18395">
                  <c:v>1.8394688619877799</c:v>
                </c:pt>
                <c:pt idx="18396">
                  <c:v>1.83956886029504</c:v>
                </c:pt>
                <c:pt idx="18397">
                  <c:v>1.83966885860229</c:v>
                </c:pt>
                <c:pt idx="18398">
                  <c:v>1.8397688569095501</c:v>
                </c:pt>
                <c:pt idx="18399">
                  <c:v>1.8398688552168101</c:v>
                </c:pt>
                <c:pt idx="18400">
                  <c:v>1.8399688535240699</c:v>
                </c:pt>
                <c:pt idx="18401">
                  <c:v>1.84006885183132</c:v>
                </c:pt>
                <c:pt idx="18402">
                  <c:v>1.84016885013858</c:v>
                </c:pt>
                <c:pt idx="18403">
                  <c:v>1.84026884844584</c:v>
                </c:pt>
                <c:pt idx="18404">
                  <c:v>1.8403688467530901</c:v>
                </c:pt>
                <c:pt idx="18405">
                  <c:v>1.8404688450603499</c:v>
                </c:pt>
                <c:pt idx="18406">
                  <c:v>1.84056884336761</c:v>
                </c:pt>
                <c:pt idx="18407">
                  <c:v>1.84066884167486</c:v>
                </c:pt>
                <c:pt idx="18408">
                  <c:v>1.84076883998212</c:v>
                </c:pt>
                <c:pt idx="18409">
                  <c:v>1.8408688382893801</c:v>
                </c:pt>
                <c:pt idx="18410">
                  <c:v>1.8409688365966299</c:v>
                </c:pt>
                <c:pt idx="18411">
                  <c:v>1.84106883490389</c:v>
                </c:pt>
                <c:pt idx="18412">
                  <c:v>1.84116883321115</c:v>
                </c:pt>
                <c:pt idx="18413">
                  <c:v>1.8412688315184</c:v>
                </c:pt>
                <c:pt idx="18414">
                  <c:v>1.8413688298256601</c:v>
                </c:pt>
                <c:pt idx="18415">
                  <c:v>1.8414688281329199</c:v>
                </c:pt>
                <c:pt idx="18416">
                  <c:v>1.8415688264401699</c:v>
                </c:pt>
                <c:pt idx="18417">
                  <c:v>1.84166882474743</c:v>
                </c:pt>
                <c:pt idx="18418">
                  <c:v>1.84176882305469</c:v>
                </c:pt>
                <c:pt idx="18419">
                  <c:v>1.8418688213619401</c:v>
                </c:pt>
                <c:pt idx="18420">
                  <c:v>1.8419688196691999</c:v>
                </c:pt>
                <c:pt idx="18421">
                  <c:v>1.8420688179764599</c:v>
                </c:pt>
                <c:pt idx="18422">
                  <c:v>1.84216881628371</c:v>
                </c:pt>
                <c:pt idx="18423">
                  <c:v>1.84226881459097</c:v>
                </c:pt>
                <c:pt idx="18424">
                  <c:v>1.8423688128982301</c:v>
                </c:pt>
                <c:pt idx="18425">
                  <c:v>1.8424688112054799</c:v>
                </c:pt>
                <c:pt idx="18426">
                  <c:v>1.8425688095127399</c:v>
                </c:pt>
                <c:pt idx="18427">
                  <c:v>1.84266880782</c:v>
                </c:pt>
                <c:pt idx="18428">
                  <c:v>1.84276880612725</c:v>
                </c:pt>
                <c:pt idx="18429">
                  <c:v>1.8428688044345101</c:v>
                </c:pt>
                <c:pt idx="18430">
                  <c:v>1.8429688027417701</c:v>
                </c:pt>
                <c:pt idx="18431">
                  <c:v>1.8430688010490199</c:v>
                </c:pt>
                <c:pt idx="18432">
                  <c:v>1.84316879935628</c:v>
                </c:pt>
                <c:pt idx="18433">
                  <c:v>1.84326879766354</c:v>
                </c:pt>
                <c:pt idx="18434">
                  <c:v>1.8433687959707901</c:v>
                </c:pt>
                <c:pt idx="18435">
                  <c:v>1.8434687942780501</c:v>
                </c:pt>
                <c:pt idx="18436">
                  <c:v>1.8435687925853099</c:v>
                </c:pt>
                <c:pt idx="18437">
                  <c:v>1.84366879089256</c:v>
                </c:pt>
                <c:pt idx="18438">
                  <c:v>1.84376878919982</c:v>
                </c:pt>
                <c:pt idx="18439">
                  <c:v>1.8438687875070801</c:v>
                </c:pt>
                <c:pt idx="18440">
                  <c:v>1.8439687858143301</c:v>
                </c:pt>
                <c:pt idx="18441">
                  <c:v>1.8440687841215899</c:v>
                </c:pt>
                <c:pt idx="18442">
                  <c:v>1.84416878242885</c:v>
                </c:pt>
                <c:pt idx="18443">
                  <c:v>1.84426878073611</c:v>
                </c:pt>
                <c:pt idx="18444">
                  <c:v>1.8443687790433601</c:v>
                </c:pt>
                <c:pt idx="18445">
                  <c:v>1.8444687773506201</c:v>
                </c:pt>
                <c:pt idx="18446">
                  <c:v>1.8445687756578799</c:v>
                </c:pt>
                <c:pt idx="18447">
                  <c:v>1.84466877396513</c:v>
                </c:pt>
                <c:pt idx="18448">
                  <c:v>1.84476877227239</c:v>
                </c:pt>
                <c:pt idx="18449">
                  <c:v>1.84486877057965</c:v>
                </c:pt>
                <c:pt idx="18450">
                  <c:v>1.8449687688869001</c:v>
                </c:pt>
                <c:pt idx="18451">
                  <c:v>1.8450687671941599</c:v>
                </c:pt>
                <c:pt idx="18452">
                  <c:v>1.8451687655014199</c:v>
                </c:pt>
                <c:pt idx="18453">
                  <c:v>1.84526876380867</c:v>
                </c:pt>
                <c:pt idx="18454">
                  <c:v>1.84536876211593</c:v>
                </c:pt>
                <c:pt idx="18455">
                  <c:v>1.8454687604231901</c:v>
                </c:pt>
                <c:pt idx="18456">
                  <c:v>1.8455687587304399</c:v>
                </c:pt>
                <c:pt idx="18457">
                  <c:v>1.8456687570376999</c:v>
                </c:pt>
                <c:pt idx="18458">
                  <c:v>1.84576875534496</c:v>
                </c:pt>
                <c:pt idx="18459">
                  <c:v>1.84586875365221</c:v>
                </c:pt>
                <c:pt idx="18460">
                  <c:v>1.8459687519594701</c:v>
                </c:pt>
                <c:pt idx="18461">
                  <c:v>1.8460687502667299</c:v>
                </c:pt>
                <c:pt idx="18462">
                  <c:v>1.8461687485739799</c:v>
                </c:pt>
                <c:pt idx="18463">
                  <c:v>1.84626874688124</c:v>
                </c:pt>
                <c:pt idx="18464">
                  <c:v>1.8463687451885</c:v>
                </c:pt>
                <c:pt idx="18465">
                  <c:v>1.8464687434957501</c:v>
                </c:pt>
                <c:pt idx="18466">
                  <c:v>1.8465687418030099</c:v>
                </c:pt>
                <c:pt idx="18467">
                  <c:v>1.8466687401102699</c:v>
                </c:pt>
                <c:pt idx="18468">
                  <c:v>1.84676873841752</c:v>
                </c:pt>
                <c:pt idx="18469">
                  <c:v>1.84686873672478</c:v>
                </c:pt>
                <c:pt idx="18470">
                  <c:v>1.8469687350320401</c:v>
                </c:pt>
                <c:pt idx="18471">
                  <c:v>1.8470687333392899</c:v>
                </c:pt>
                <c:pt idx="18472">
                  <c:v>1.8471687316465499</c:v>
                </c:pt>
                <c:pt idx="18473">
                  <c:v>1.84726872995381</c:v>
                </c:pt>
                <c:pt idx="18474">
                  <c:v>1.84736872826106</c:v>
                </c:pt>
                <c:pt idx="18475">
                  <c:v>1.8474687265683201</c:v>
                </c:pt>
                <c:pt idx="18476">
                  <c:v>1.8475687248755801</c:v>
                </c:pt>
                <c:pt idx="18477">
                  <c:v>1.8476687231828299</c:v>
                </c:pt>
                <c:pt idx="18478">
                  <c:v>1.84776872149009</c:v>
                </c:pt>
                <c:pt idx="18479">
                  <c:v>1.84786871979735</c:v>
                </c:pt>
                <c:pt idx="18480">
                  <c:v>1.8479687181046001</c:v>
                </c:pt>
                <c:pt idx="18481">
                  <c:v>1.8480687164118601</c:v>
                </c:pt>
                <c:pt idx="18482">
                  <c:v>1.8481687147191199</c:v>
                </c:pt>
                <c:pt idx="18483">
                  <c:v>1.84826871302637</c:v>
                </c:pt>
                <c:pt idx="18484">
                  <c:v>1.84836871133363</c:v>
                </c:pt>
                <c:pt idx="18485">
                  <c:v>1.8484687096408901</c:v>
                </c:pt>
                <c:pt idx="18486">
                  <c:v>1.8485687079481401</c:v>
                </c:pt>
                <c:pt idx="18487">
                  <c:v>1.8486687062553999</c:v>
                </c:pt>
                <c:pt idx="18488">
                  <c:v>1.84876870456266</c:v>
                </c:pt>
                <c:pt idx="18489">
                  <c:v>1.84886870286992</c:v>
                </c:pt>
                <c:pt idx="18490">
                  <c:v>1.84896870117717</c:v>
                </c:pt>
                <c:pt idx="18491">
                  <c:v>1.8490686994844301</c:v>
                </c:pt>
                <c:pt idx="18492">
                  <c:v>1.8491686977916899</c:v>
                </c:pt>
                <c:pt idx="18493">
                  <c:v>1.84926869609894</c:v>
                </c:pt>
                <c:pt idx="18494">
                  <c:v>1.8493686944062</c:v>
                </c:pt>
                <c:pt idx="18495">
                  <c:v>1.84946869271346</c:v>
                </c:pt>
                <c:pt idx="18496">
                  <c:v>1.8495686910207101</c:v>
                </c:pt>
                <c:pt idx="18497">
                  <c:v>1.8496686893279699</c:v>
                </c:pt>
                <c:pt idx="18498">
                  <c:v>1.8497686876352299</c:v>
                </c:pt>
                <c:pt idx="18499">
                  <c:v>1.84986868594248</c:v>
                </c:pt>
                <c:pt idx="18500">
                  <c:v>1.84996868424974</c:v>
                </c:pt>
                <c:pt idx="18501">
                  <c:v>1.8500686825570001</c:v>
                </c:pt>
                <c:pt idx="18502">
                  <c:v>1.8501686808642499</c:v>
                </c:pt>
                <c:pt idx="18503">
                  <c:v>1.8502686791715099</c:v>
                </c:pt>
                <c:pt idx="18504">
                  <c:v>1.85036867747877</c:v>
                </c:pt>
                <c:pt idx="18505">
                  <c:v>1.85046867578602</c:v>
                </c:pt>
                <c:pt idx="18506">
                  <c:v>1.8505686740932801</c:v>
                </c:pt>
                <c:pt idx="18507">
                  <c:v>1.8506686724005399</c:v>
                </c:pt>
                <c:pt idx="18508">
                  <c:v>1.8507686707077899</c:v>
                </c:pt>
                <c:pt idx="18509">
                  <c:v>1.85086866901505</c:v>
                </c:pt>
                <c:pt idx="18510">
                  <c:v>1.85096866732231</c:v>
                </c:pt>
                <c:pt idx="18511">
                  <c:v>1.8510686656295601</c:v>
                </c:pt>
                <c:pt idx="18512">
                  <c:v>1.8511686639368199</c:v>
                </c:pt>
                <c:pt idx="18513">
                  <c:v>1.8512686622440799</c:v>
                </c:pt>
                <c:pt idx="18514">
                  <c:v>1.85136866055133</c:v>
                </c:pt>
                <c:pt idx="18515">
                  <c:v>1.85146865885859</c:v>
                </c:pt>
                <c:pt idx="18516">
                  <c:v>1.8515686571658501</c:v>
                </c:pt>
                <c:pt idx="18517">
                  <c:v>1.8516686554730999</c:v>
                </c:pt>
                <c:pt idx="18518">
                  <c:v>1.8517686537803599</c:v>
                </c:pt>
                <c:pt idx="18519">
                  <c:v>1.85186865208762</c:v>
                </c:pt>
                <c:pt idx="18520">
                  <c:v>1.85196865039487</c:v>
                </c:pt>
                <c:pt idx="18521">
                  <c:v>1.8520686487021301</c:v>
                </c:pt>
                <c:pt idx="18522">
                  <c:v>1.8521686470093901</c:v>
                </c:pt>
                <c:pt idx="18523">
                  <c:v>1.8522686453166399</c:v>
                </c:pt>
                <c:pt idx="18524">
                  <c:v>1.8523686436239</c:v>
                </c:pt>
                <c:pt idx="18525">
                  <c:v>1.85246864193116</c:v>
                </c:pt>
                <c:pt idx="18526">
                  <c:v>1.8525686402384101</c:v>
                </c:pt>
                <c:pt idx="18527">
                  <c:v>1.8526686385456701</c:v>
                </c:pt>
                <c:pt idx="18528">
                  <c:v>1.8527686368529299</c:v>
                </c:pt>
                <c:pt idx="18529">
                  <c:v>1.85286863516018</c:v>
                </c:pt>
                <c:pt idx="18530">
                  <c:v>1.85296863346744</c:v>
                </c:pt>
                <c:pt idx="18531">
                  <c:v>1.8530686317747</c:v>
                </c:pt>
                <c:pt idx="18532">
                  <c:v>1.8531686300819501</c:v>
                </c:pt>
                <c:pt idx="18533">
                  <c:v>1.8532686283892099</c:v>
                </c:pt>
                <c:pt idx="18534">
                  <c:v>1.85336862669647</c:v>
                </c:pt>
                <c:pt idx="18535">
                  <c:v>1.85346862500373</c:v>
                </c:pt>
                <c:pt idx="18536">
                  <c:v>1.85356862331098</c:v>
                </c:pt>
                <c:pt idx="18537">
                  <c:v>1.8536686216182401</c:v>
                </c:pt>
                <c:pt idx="18538">
                  <c:v>1.8537686199254999</c:v>
                </c:pt>
                <c:pt idx="18539">
                  <c:v>1.85386861823275</c:v>
                </c:pt>
                <c:pt idx="18540">
                  <c:v>1.85396861654001</c:v>
                </c:pt>
                <c:pt idx="18541">
                  <c:v>1.85406861484727</c:v>
                </c:pt>
                <c:pt idx="18542">
                  <c:v>1.8541686131545201</c:v>
                </c:pt>
                <c:pt idx="18543">
                  <c:v>1.8542686114617799</c:v>
                </c:pt>
                <c:pt idx="18544">
                  <c:v>1.8543686097690399</c:v>
                </c:pt>
                <c:pt idx="18545">
                  <c:v>1.85446860807629</c:v>
                </c:pt>
                <c:pt idx="18546">
                  <c:v>1.85456860638355</c:v>
                </c:pt>
                <c:pt idx="18547">
                  <c:v>1.8546686046908101</c:v>
                </c:pt>
                <c:pt idx="18548">
                  <c:v>1.8547686029980599</c:v>
                </c:pt>
                <c:pt idx="18549">
                  <c:v>1.8548686013053199</c:v>
                </c:pt>
                <c:pt idx="18550">
                  <c:v>1.85496859961258</c:v>
                </c:pt>
                <c:pt idx="18551">
                  <c:v>1.85506859791983</c:v>
                </c:pt>
                <c:pt idx="18552">
                  <c:v>1.8551685962270901</c:v>
                </c:pt>
                <c:pt idx="18553">
                  <c:v>1.8552685945343499</c:v>
                </c:pt>
                <c:pt idx="18554">
                  <c:v>1.8553685928415999</c:v>
                </c:pt>
                <c:pt idx="18555">
                  <c:v>1.85546859114886</c:v>
                </c:pt>
                <c:pt idx="18556">
                  <c:v>1.85556858945612</c:v>
                </c:pt>
                <c:pt idx="18557">
                  <c:v>1.8556685877633701</c:v>
                </c:pt>
                <c:pt idx="18558">
                  <c:v>1.8557685860706301</c:v>
                </c:pt>
                <c:pt idx="18559">
                  <c:v>1.8558685843778899</c:v>
                </c:pt>
                <c:pt idx="18560">
                  <c:v>1.85596858268514</c:v>
                </c:pt>
                <c:pt idx="18561">
                  <c:v>1.8560685809924</c:v>
                </c:pt>
                <c:pt idx="18562">
                  <c:v>1.8561685792996601</c:v>
                </c:pt>
                <c:pt idx="18563">
                  <c:v>1.8562685776069101</c:v>
                </c:pt>
                <c:pt idx="18564">
                  <c:v>1.8563685759141699</c:v>
                </c:pt>
                <c:pt idx="18565">
                  <c:v>1.85646857422143</c:v>
                </c:pt>
                <c:pt idx="18566">
                  <c:v>1.85656857252868</c:v>
                </c:pt>
                <c:pt idx="18567">
                  <c:v>1.8566685708359401</c:v>
                </c:pt>
                <c:pt idx="18568">
                  <c:v>1.8567685691432001</c:v>
                </c:pt>
                <c:pt idx="18569">
                  <c:v>1.8568685674504499</c:v>
                </c:pt>
                <c:pt idx="18570">
                  <c:v>1.85696856575771</c:v>
                </c:pt>
                <c:pt idx="18571">
                  <c:v>1.85706856406497</c:v>
                </c:pt>
                <c:pt idx="18572">
                  <c:v>1.8571685623722201</c:v>
                </c:pt>
                <c:pt idx="18573">
                  <c:v>1.8572685606794801</c:v>
                </c:pt>
                <c:pt idx="18574">
                  <c:v>1.8573685589867399</c:v>
                </c:pt>
                <c:pt idx="18575">
                  <c:v>1.85746855729399</c:v>
                </c:pt>
                <c:pt idx="18576">
                  <c:v>1.85756855560125</c:v>
                </c:pt>
                <c:pt idx="18577">
                  <c:v>1.85766855390851</c:v>
                </c:pt>
                <c:pt idx="18578">
                  <c:v>1.8577685522157701</c:v>
                </c:pt>
                <c:pt idx="18579">
                  <c:v>1.8578685505230199</c:v>
                </c:pt>
                <c:pt idx="18580">
                  <c:v>1.85796854883028</c:v>
                </c:pt>
                <c:pt idx="18581">
                  <c:v>1.85806854713754</c:v>
                </c:pt>
                <c:pt idx="18582">
                  <c:v>1.85816854544479</c:v>
                </c:pt>
                <c:pt idx="18583">
                  <c:v>1.8582685437520501</c:v>
                </c:pt>
                <c:pt idx="18584">
                  <c:v>1.8583685420593099</c:v>
                </c:pt>
                <c:pt idx="18585">
                  <c:v>1.85846854036656</c:v>
                </c:pt>
                <c:pt idx="18586">
                  <c:v>1.85856853867382</c:v>
                </c:pt>
                <c:pt idx="18587">
                  <c:v>1.85866853698108</c:v>
                </c:pt>
                <c:pt idx="18588">
                  <c:v>1.8587685352883301</c:v>
                </c:pt>
                <c:pt idx="18589">
                  <c:v>1.8588685335955899</c:v>
                </c:pt>
                <c:pt idx="18590">
                  <c:v>1.8589685319028499</c:v>
                </c:pt>
                <c:pt idx="18591">
                  <c:v>1.8590685302101</c:v>
                </c:pt>
                <c:pt idx="18592">
                  <c:v>1.85916852851736</c:v>
                </c:pt>
                <c:pt idx="18593">
                  <c:v>1.8592685268246201</c:v>
                </c:pt>
                <c:pt idx="18594">
                  <c:v>1.8593685251318699</c:v>
                </c:pt>
                <c:pt idx="18595">
                  <c:v>1.8594685234391299</c:v>
                </c:pt>
                <c:pt idx="18596">
                  <c:v>1.85956852174639</c:v>
                </c:pt>
                <c:pt idx="18597">
                  <c:v>1.85966852005364</c:v>
                </c:pt>
                <c:pt idx="18598">
                  <c:v>1.8597685183609001</c:v>
                </c:pt>
                <c:pt idx="18599">
                  <c:v>1.8598685166681601</c:v>
                </c:pt>
                <c:pt idx="18600">
                  <c:v>1.8599685149754099</c:v>
                </c:pt>
                <c:pt idx="18601">
                  <c:v>1.86006851328267</c:v>
                </c:pt>
                <c:pt idx="18602">
                  <c:v>1.86016851158993</c:v>
                </c:pt>
                <c:pt idx="18603">
                  <c:v>1.8602685098971801</c:v>
                </c:pt>
                <c:pt idx="18604">
                  <c:v>1.8603685082044401</c:v>
                </c:pt>
                <c:pt idx="18605">
                  <c:v>1.8604685065116999</c:v>
                </c:pt>
                <c:pt idx="18606">
                  <c:v>1.86056850481895</c:v>
                </c:pt>
                <c:pt idx="18607">
                  <c:v>1.86066850312621</c:v>
                </c:pt>
                <c:pt idx="18608">
                  <c:v>1.8607685014334701</c:v>
                </c:pt>
                <c:pt idx="18609">
                  <c:v>1.8608684997407201</c:v>
                </c:pt>
                <c:pt idx="18610">
                  <c:v>1.8609684980479799</c:v>
                </c:pt>
                <c:pt idx="18611">
                  <c:v>1.86106849635524</c:v>
                </c:pt>
                <c:pt idx="18612">
                  <c:v>1.86116849466249</c:v>
                </c:pt>
                <c:pt idx="18613">
                  <c:v>1.8612684929697501</c:v>
                </c:pt>
                <c:pt idx="18614">
                  <c:v>1.8613684912770101</c:v>
                </c:pt>
                <c:pt idx="18615">
                  <c:v>1.8614684895842599</c:v>
                </c:pt>
                <c:pt idx="18616">
                  <c:v>1.86156848789152</c:v>
                </c:pt>
                <c:pt idx="18617">
                  <c:v>1.86166848619878</c:v>
                </c:pt>
                <c:pt idx="18618">
                  <c:v>1.86176848450604</c:v>
                </c:pt>
                <c:pt idx="18619">
                  <c:v>1.8618684828132901</c:v>
                </c:pt>
                <c:pt idx="18620">
                  <c:v>1.8619684811205499</c:v>
                </c:pt>
                <c:pt idx="18621">
                  <c:v>1.86206847942781</c:v>
                </c:pt>
                <c:pt idx="18622">
                  <c:v>1.86216847773506</c:v>
                </c:pt>
                <c:pt idx="18623">
                  <c:v>1.86226847604232</c:v>
                </c:pt>
                <c:pt idx="18624">
                  <c:v>1.8623684743495801</c:v>
                </c:pt>
                <c:pt idx="18625">
                  <c:v>1.8624684726568299</c:v>
                </c:pt>
                <c:pt idx="18626">
                  <c:v>1.86256847096409</c:v>
                </c:pt>
                <c:pt idx="18627">
                  <c:v>1.86266846927135</c:v>
                </c:pt>
                <c:pt idx="18628">
                  <c:v>1.8627684675786</c:v>
                </c:pt>
                <c:pt idx="18629">
                  <c:v>1.8628684658858601</c:v>
                </c:pt>
                <c:pt idx="18630">
                  <c:v>1.8629684641931199</c:v>
                </c:pt>
                <c:pt idx="18631">
                  <c:v>1.8630684625003699</c:v>
                </c:pt>
                <c:pt idx="18632">
                  <c:v>1.86316846080763</c:v>
                </c:pt>
                <c:pt idx="18633">
                  <c:v>1.86326845911489</c:v>
                </c:pt>
                <c:pt idx="18634">
                  <c:v>1.8633684574221401</c:v>
                </c:pt>
                <c:pt idx="18635">
                  <c:v>1.8634684557293999</c:v>
                </c:pt>
                <c:pt idx="18636">
                  <c:v>1.8635684540366599</c:v>
                </c:pt>
                <c:pt idx="18637">
                  <c:v>1.86366845234391</c:v>
                </c:pt>
                <c:pt idx="18638">
                  <c:v>1.86376845065117</c:v>
                </c:pt>
                <c:pt idx="18639">
                  <c:v>1.8638684489584301</c:v>
                </c:pt>
                <c:pt idx="18640">
                  <c:v>1.8639684472656799</c:v>
                </c:pt>
                <c:pt idx="18641">
                  <c:v>1.8640684455729399</c:v>
                </c:pt>
                <c:pt idx="18642">
                  <c:v>1.8641684438802</c:v>
                </c:pt>
                <c:pt idx="18643">
                  <c:v>1.86426844218745</c:v>
                </c:pt>
                <c:pt idx="18644">
                  <c:v>1.8643684404947101</c:v>
                </c:pt>
                <c:pt idx="18645">
                  <c:v>1.8644684388019701</c:v>
                </c:pt>
                <c:pt idx="18646">
                  <c:v>1.8645684371092199</c:v>
                </c:pt>
                <c:pt idx="18647">
                  <c:v>1.86466843541648</c:v>
                </c:pt>
                <c:pt idx="18648">
                  <c:v>1.86476843372374</c:v>
                </c:pt>
                <c:pt idx="18649">
                  <c:v>1.8648684320309901</c:v>
                </c:pt>
                <c:pt idx="18650">
                  <c:v>1.8649684303382501</c:v>
                </c:pt>
                <c:pt idx="18651">
                  <c:v>1.8650684286455099</c:v>
                </c:pt>
                <c:pt idx="18652">
                  <c:v>1.86516842695276</c:v>
                </c:pt>
                <c:pt idx="18653">
                  <c:v>1.86526842526002</c:v>
                </c:pt>
                <c:pt idx="18654">
                  <c:v>1.8653684235672801</c:v>
                </c:pt>
                <c:pt idx="18655">
                  <c:v>1.8654684218745301</c:v>
                </c:pt>
                <c:pt idx="18656">
                  <c:v>1.8655684201817899</c:v>
                </c:pt>
                <c:pt idx="18657">
                  <c:v>1.86566841848905</c:v>
                </c:pt>
                <c:pt idx="18658">
                  <c:v>1.8657684167963</c:v>
                </c:pt>
                <c:pt idx="18659">
                  <c:v>1.8658684151035601</c:v>
                </c:pt>
                <c:pt idx="18660">
                  <c:v>1.8659684134108201</c:v>
                </c:pt>
                <c:pt idx="18661">
                  <c:v>1.8660684117180799</c:v>
                </c:pt>
                <c:pt idx="18662">
                  <c:v>1.86616841002533</c:v>
                </c:pt>
                <c:pt idx="18663">
                  <c:v>1.86626840833259</c:v>
                </c:pt>
                <c:pt idx="18664">
                  <c:v>1.86636840663985</c:v>
                </c:pt>
                <c:pt idx="18665">
                  <c:v>1.8664684049471001</c:v>
                </c:pt>
                <c:pt idx="18666">
                  <c:v>1.8665684032543599</c:v>
                </c:pt>
                <c:pt idx="18667">
                  <c:v>1.8666684015616199</c:v>
                </c:pt>
                <c:pt idx="18668">
                  <c:v>1.86676839986887</c:v>
                </c:pt>
                <c:pt idx="18669">
                  <c:v>1.86686839817613</c:v>
                </c:pt>
                <c:pt idx="18670">
                  <c:v>1.8669683964833901</c:v>
                </c:pt>
                <c:pt idx="18671">
                  <c:v>1.8670683947906399</c:v>
                </c:pt>
                <c:pt idx="18672">
                  <c:v>1.8671683930978999</c:v>
                </c:pt>
                <c:pt idx="18673">
                  <c:v>1.86726839140516</c:v>
                </c:pt>
                <c:pt idx="18674">
                  <c:v>1.86736838971241</c:v>
                </c:pt>
                <c:pt idx="18675">
                  <c:v>1.8674683880196701</c:v>
                </c:pt>
                <c:pt idx="18676">
                  <c:v>1.8675683863269299</c:v>
                </c:pt>
                <c:pt idx="18677">
                  <c:v>1.8676683846341799</c:v>
                </c:pt>
                <c:pt idx="18678">
                  <c:v>1.86776838294144</c:v>
                </c:pt>
                <c:pt idx="18679">
                  <c:v>1.8678683812487</c:v>
                </c:pt>
                <c:pt idx="18680">
                  <c:v>1.8679683795559501</c:v>
                </c:pt>
                <c:pt idx="18681">
                  <c:v>1.8680683778632099</c:v>
                </c:pt>
                <c:pt idx="18682">
                  <c:v>1.8681683761704699</c:v>
                </c:pt>
                <c:pt idx="18683">
                  <c:v>1.86826837447772</c:v>
                </c:pt>
                <c:pt idx="18684">
                  <c:v>1.86836837278498</c:v>
                </c:pt>
                <c:pt idx="18685">
                  <c:v>1.8684683710922401</c:v>
                </c:pt>
                <c:pt idx="18686">
                  <c:v>1.8685683693994899</c:v>
                </c:pt>
                <c:pt idx="18687">
                  <c:v>1.8686683677067499</c:v>
                </c:pt>
                <c:pt idx="18688">
                  <c:v>1.86876836601401</c:v>
                </c:pt>
                <c:pt idx="18689">
                  <c:v>1.86886836432126</c:v>
                </c:pt>
                <c:pt idx="18690">
                  <c:v>1.8689683626285201</c:v>
                </c:pt>
                <c:pt idx="18691">
                  <c:v>1.8690683609357801</c:v>
                </c:pt>
                <c:pt idx="18692">
                  <c:v>1.8691683592430299</c:v>
                </c:pt>
                <c:pt idx="18693">
                  <c:v>1.86926835755029</c:v>
                </c:pt>
                <c:pt idx="18694">
                  <c:v>1.86936835585755</c:v>
                </c:pt>
                <c:pt idx="18695">
                  <c:v>1.8694683541648001</c:v>
                </c:pt>
                <c:pt idx="18696">
                  <c:v>1.8695683524720601</c:v>
                </c:pt>
                <c:pt idx="18697">
                  <c:v>1.8696683507793199</c:v>
                </c:pt>
                <c:pt idx="18698">
                  <c:v>1.86976834908657</c:v>
                </c:pt>
                <c:pt idx="18699">
                  <c:v>1.86986834739383</c:v>
                </c:pt>
                <c:pt idx="18700">
                  <c:v>1.8699683457010901</c:v>
                </c:pt>
                <c:pt idx="18701">
                  <c:v>1.8700683440083401</c:v>
                </c:pt>
                <c:pt idx="18702">
                  <c:v>1.8701683423155999</c:v>
                </c:pt>
                <c:pt idx="18703">
                  <c:v>1.87026834062286</c:v>
                </c:pt>
                <c:pt idx="18704">
                  <c:v>1.87036833893011</c:v>
                </c:pt>
                <c:pt idx="18705">
                  <c:v>1.87046833723737</c:v>
                </c:pt>
                <c:pt idx="18706">
                  <c:v>1.8705683355446301</c:v>
                </c:pt>
                <c:pt idx="18707">
                  <c:v>1.8706683338518899</c:v>
                </c:pt>
                <c:pt idx="18708">
                  <c:v>1.87076833215914</c:v>
                </c:pt>
                <c:pt idx="18709">
                  <c:v>1.8708683304664</c:v>
                </c:pt>
                <c:pt idx="18710">
                  <c:v>1.87096832877366</c:v>
                </c:pt>
                <c:pt idx="18711">
                  <c:v>1.8710683270809101</c:v>
                </c:pt>
                <c:pt idx="18712">
                  <c:v>1.8711683253881699</c:v>
                </c:pt>
                <c:pt idx="18713">
                  <c:v>1.8712683236954299</c:v>
                </c:pt>
                <c:pt idx="18714">
                  <c:v>1.87136832200268</c:v>
                </c:pt>
                <c:pt idx="18715">
                  <c:v>1.87146832030994</c:v>
                </c:pt>
                <c:pt idx="18716">
                  <c:v>1.8715683186172001</c:v>
                </c:pt>
                <c:pt idx="18717">
                  <c:v>1.8716683169244499</c:v>
                </c:pt>
                <c:pt idx="18718">
                  <c:v>1.8717683152317099</c:v>
                </c:pt>
                <c:pt idx="18719">
                  <c:v>1.87186831353897</c:v>
                </c:pt>
                <c:pt idx="18720">
                  <c:v>1.87196831184622</c:v>
                </c:pt>
                <c:pt idx="18721">
                  <c:v>1.8720683101534801</c:v>
                </c:pt>
                <c:pt idx="18722">
                  <c:v>1.8721683084607399</c:v>
                </c:pt>
                <c:pt idx="18723">
                  <c:v>1.8722683067679899</c:v>
                </c:pt>
                <c:pt idx="18724">
                  <c:v>1.87236830507525</c:v>
                </c:pt>
                <c:pt idx="18725">
                  <c:v>1.87246830338251</c:v>
                </c:pt>
                <c:pt idx="18726">
                  <c:v>1.8725683016897601</c:v>
                </c:pt>
                <c:pt idx="18727">
                  <c:v>1.8726682999970199</c:v>
                </c:pt>
                <c:pt idx="18728">
                  <c:v>1.8727682983042799</c:v>
                </c:pt>
                <c:pt idx="18729">
                  <c:v>1.87286829661153</c:v>
                </c:pt>
                <c:pt idx="18730">
                  <c:v>1.87296829491879</c:v>
                </c:pt>
                <c:pt idx="18731">
                  <c:v>1.8730682932260501</c:v>
                </c:pt>
                <c:pt idx="18732">
                  <c:v>1.8731682915332999</c:v>
                </c:pt>
                <c:pt idx="18733">
                  <c:v>1.8732682898405599</c:v>
                </c:pt>
                <c:pt idx="18734">
                  <c:v>1.87336828814782</c:v>
                </c:pt>
                <c:pt idx="18735">
                  <c:v>1.87346828645507</c:v>
                </c:pt>
                <c:pt idx="18736">
                  <c:v>1.8735682847623301</c:v>
                </c:pt>
                <c:pt idx="18737">
                  <c:v>1.8736682830695901</c:v>
                </c:pt>
                <c:pt idx="18738">
                  <c:v>1.8737682813768399</c:v>
                </c:pt>
                <c:pt idx="18739">
                  <c:v>1.8738682796841</c:v>
                </c:pt>
                <c:pt idx="18740">
                  <c:v>1.87396827799136</c:v>
                </c:pt>
                <c:pt idx="18741">
                  <c:v>1.8740682762986101</c:v>
                </c:pt>
                <c:pt idx="18742">
                  <c:v>1.8741682746058701</c:v>
                </c:pt>
                <c:pt idx="18743">
                  <c:v>1.8742682729131299</c:v>
                </c:pt>
                <c:pt idx="18744">
                  <c:v>1.87436827122038</c:v>
                </c:pt>
                <c:pt idx="18745">
                  <c:v>1.87446826952764</c:v>
                </c:pt>
                <c:pt idx="18746">
                  <c:v>1.8745682678349</c:v>
                </c:pt>
                <c:pt idx="18747">
                  <c:v>1.8746682661421501</c:v>
                </c:pt>
                <c:pt idx="18748">
                  <c:v>1.8747682644494099</c:v>
                </c:pt>
                <c:pt idx="18749">
                  <c:v>1.87486826275667</c:v>
                </c:pt>
                <c:pt idx="18750">
                  <c:v>1.87496826106392</c:v>
                </c:pt>
                <c:pt idx="18751">
                  <c:v>1.87506825937118</c:v>
                </c:pt>
                <c:pt idx="18752">
                  <c:v>1.8751682576784401</c:v>
                </c:pt>
                <c:pt idx="18753">
                  <c:v>1.8752682559856999</c:v>
                </c:pt>
                <c:pt idx="18754">
                  <c:v>1.87536825429295</c:v>
                </c:pt>
                <c:pt idx="18755">
                  <c:v>1.87546825260021</c:v>
                </c:pt>
                <c:pt idx="18756">
                  <c:v>1.87556825090747</c:v>
                </c:pt>
                <c:pt idx="18757">
                  <c:v>1.8756682492147201</c:v>
                </c:pt>
                <c:pt idx="18758">
                  <c:v>1.8757682475219799</c:v>
                </c:pt>
                <c:pt idx="18759">
                  <c:v>1.8758682458292399</c:v>
                </c:pt>
                <c:pt idx="18760">
                  <c:v>1.87596824413649</c:v>
                </c:pt>
                <c:pt idx="18761">
                  <c:v>1.87606824244375</c:v>
                </c:pt>
                <c:pt idx="18762">
                  <c:v>1.8761682407510101</c:v>
                </c:pt>
                <c:pt idx="18763">
                  <c:v>1.8762682390582599</c:v>
                </c:pt>
                <c:pt idx="18764">
                  <c:v>1.8763682373655199</c:v>
                </c:pt>
                <c:pt idx="18765">
                  <c:v>1.87646823567278</c:v>
                </c:pt>
                <c:pt idx="18766">
                  <c:v>1.87656823398003</c:v>
                </c:pt>
                <c:pt idx="18767">
                  <c:v>1.8766682322872901</c:v>
                </c:pt>
                <c:pt idx="18768">
                  <c:v>1.8767682305945499</c:v>
                </c:pt>
                <c:pt idx="18769">
                  <c:v>1.8768682289017999</c:v>
                </c:pt>
                <c:pt idx="18770">
                  <c:v>1.87696822720906</c:v>
                </c:pt>
                <c:pt idx="18771">
                  <c:v>1.87706822551632</c:v>
                </c:pt>
                <c:pt idx="18772">
                  <c:v>1.8771682238235701</c:v>
                </c:pt>
                <c:pt idx="18773">
                  <c:v>1.8772682221308301</c:v>
                </c:pt>
                <c:pt idx="18774">
                  <c:v>1.8773682204380899</c:v>
                </c:pt>
                <c:pt idx="18775">
                  <c:v>1.87746821874534</c:v>
                </c:pt>
                <c:pt idx="18776">
                  <c:v>1.8775682170526</c:v>
                </c:pt>
                <c:pt idx="18777">
                  <c:v>1.8776682153598601</c:v>
                </c:pt>
                <c:pt idx="18778">
                  <c:v>1.8777682136671101</c:v>
                </c:pt>
                <c:pt idx="18779">
                  <c:v>1.8778682119743699</c:v>
                </c:pt>
                <c:pt idx="18780">
                  <c:v>1.87796821028163</c:v>
                </c:pt>
                <c:pt idx="18781">
                  <c:v>1.87806820858888</c:v>
                </c:pt>
                <c:pt idx="18782">
                  <c:v>1.8781682068961401</c:v>
                </c:pt>
                <c:pt idx="18783">
                  <c:v>1.8782682052034001</c:v>
                </c:pt>
                <c:pt idx="18784">
                  <c:v>1.8783682035106499</c:v>
                </c:pt>
                <c:pt idx="18785">
                  <c:v>1.87846820181791</c:v>
                </c:pt>
                <c:pt idx="18786">
                  <c:v>1.87856820012517</c:v>
                </c:pt>
                <c:pt idx="18787">
                  <c:v>1.8786681984324201</c:v>
                </c:pt>
                <c:pt idx="18788">
                  <c:v>1.8787681967396801</c:v>
                </c:pt>
                <c:pt idx="18789">
                  <c:v>1.8788681950469399</c:v>
                </c:pt>
                <c:pt idx="18790">
                  <c:v>1.87896819335419</c:v>
                </c:pt>
                <c:pt idx="18791">
                  <c:v>1.87906819166145</c:v>
                </c:pt>
                <c:pt idx="18792">
                  <c:v>1.87916818996871</c:v>
                </c:pt>
                <c:pt idx="18793">
                  <c:v>1.8792681882759601</c:v>
                </c:pt>
                <c:pt idx="18794">
                  <c:v>1.8793681865832199</c:v>
                </c:pt>
                <c:pt idx="18795">
                  <c:v>1.87946818489048</c:v>
                </c:pt>
                <c:pt idx="18796">
                  <c:v>1.87956818319774</c:v>
                </c:pt>
                <c:pt idx="18797">
                  <c:v>1.87966818150499</c:v>
                </c:pt>
                <c:pt idx="18798">
                  <c:v>1.8797681798122501</c:v>
                </c:pt>
                <c:pt idx="18799">
                  <c:v>1.8798681781195099</c:v>
                </c:pt>
                <c:pt idx="18800">
                  <c:v>1.87996817642676</c:v>
                </c:pt>
                <c:pt idx="18801">
                  <c:v>1.88006817473402</c:v>
                </c:pt>
                <c:pt idx="18802">
                  <c:v>1.88016817304128</c:v>
                </c:pt>
                <c:pt idx="18803">
                  <c:v>1.8802681713485301</c:v>
                </c:pt>
                <c:pt idx="18804">
                  <c:v>1.8803681696557899</c:v>
                </c:pt>
                <c:pt idx="18805">
                  <c:v>1.8804681679630499</c:v>
                </c:pt>
                <c:pt idx="18806">
                  <c:v>1.8805681662703</c:v>
                </c:pt>
                <c:pt idx="18807">
                  <c:v>1.88066816457756</c:v>
                </c:pt>
                <c:pt idx="18808">
                  <c:v>1.8807681628848201</c:v>
                </c:pt>
                <c:pt idx="18809">
                  <c:v>1.8808681611920699</c:v>
                </c:pt>
                <c:pt idx="18810">
                  <c:v>1.8809681594993299</c:v>
                </c:pt>
                <c:pt idx="18811">
                  <c:v>1.88106815780659</c:v>
                </c:pt>
                <c:pt idx="18812">
                  <c:v>1.88116815611384</c:v>
                </c:pt>
                <c:pt idx="18813">
                  <c:v>1.8812681544211001</c:v>
                </c:pt>
                <c:pt idx="18814">
                  <c:v>1.8813681527283601</c:v>
                </c:pt>
                <c:pt idx="18815">
                  <c:v>1.8814681510356099</c:v>
                </c:pt>
                <c:pt idx="18816">
                  <c:v>1.88156814934287</c:v>
                </c:pt>
                <c:pt idx="18817">
                  <c:v>1.88166814765013</c:v>
                </c:pt>
                <c:pt idx="18818">
                  <c:v>1.8817681459573801</c:v>
                </c:pt>
                <c:pt idx="18819">
                  <c:v>1.8818681442646401</c:v>
                </c:pt>
                <c:pt idx="18820">
                  <c:v>1.8819681425718999</c:v>
                </c:pt>
                <c:pt idx="18821">
                  <c:v>1.88206814087915</c:v>
                </c:pt>
                <c:pt idx="18822">
                  <c:v>1.88216813918641</c:v>
                </c:pt>
                <c:pt idx="18823">
                  <c:v>1.8822681374936701</c:v>
                </c:pt>
                <c:pt idx="18824">
                  <c:v>1.8823681358009201</c:v>
                </c:pt>
                <c:pt idx="18825">
                  <c:v>1.8824681341081799</c:v>
                </c:pt>
                <c:pt idx="18826">
                  <c:v>1.88256813241544</c:v>
                </c:pt>
                <c:pt idx="18827">
                  <c:v>1.88266813072269</c:v>
                </c:pt>
                <c:pt idx="18828">
                  <c:v>1.8827681290299501</c:v>
                </c:pt>
                <c:pt idx="18829">
                  <c:v>1.8828681273372101</c:v>
                </c:pt>
                <c:pt idx="18830">
                  <c:v>1.8829681256444599</c:v>
                </c:pt>
                <c:pt idx="18831">
                  <c:v>1.88306812395172</c:v>
                </c:pt>
                <c:pt idx="18832">
                  <c:v>1.88316812225898</c:v>
                </c:pt>
                <c:pt idx="18833">
                  <c:v>1.8832681205662301</c:v>
                </c:pt>
                <c:pt idx="18834">
                  <c:v>1.8833681188734901</c:v>
                </c:pt>
                <c:pt idx="18835">
                  <c:v>1.8834681171807499</c:v>
                </c:pt>
                <c:pt idx="18836">
                  <c:v>1.88356811548801</c:v>
                </c:pt>
                <c:pt idx="18837">
                  <c:v>1.88366811379526</c:v>
                </c:pt>
                <c:pt idx="18838">
                  <c:v>1.88376811210252</c:v>
                </c:pt>
                <c:pt idx="18839">
                  <c:v>1.8838681104097701</c:v>
                </c:pt>
                <c:pt idx="18840">
                  <c:v>1.8839681087170299</c:v>
                </c:pt>
                <c:pt idx="18841">
                  <c:v>1.88406810702429</c:v>
                </c:pt>
                <c:pt idx="18842">
                  <c:v>1.88416810533155</c:v>
                </c:pt>
                <c:pt idx="18843">
                  <c:v>1.8842681036388</c:v>
                </c:pt>
                <c:pt idx="18844">
                  <c:v>1.8843681019460601</c:v>
                </c:pt>
                <c:pt idx="18845">
                  <c:v>1.8844681002533199</c:v>
                </c:pt>
                <c:pt idx="18846">
                  <c:v>1.8845680985605699</c:v>
                </c:pt>
                <c:pt idx="18847">
                  <c:v>1.88466809686783</c:v>
                </c:pt>
                <c:pt idx="18848">
                  <c:v>1.88476809517509</c:v>
                </c:pt>
                <c:pt idx="18849">
                  <c:v>1.8848680934823401</c:v>
                </c:pt>
                <c:pt idx="18850">
                  <c:v>1.8849680917895999</c:v>
                </c:pt>
                <c:pt idx="18851">
                  <c:v>1.8850680900968599</c:v>
                </c:pt>
                <c:pt idx="18852">
                  <c:v>1.88516808840411</c:v>
                </c:pt>
                <c:pt idx="18853">
                  <c:v>1.88526808671137</c:v>
                </c:pt>
                <c:pt idx="18854">
                  <c:v>1.8853680850186301</c:v>
                </c:pt>
                <c:pt idx="18855">
                  <c:v>1.8854680833258799</c:v>
                </c:pt>
                <c:pt idx="18856">
                  <c:v>1.8855680816331399</c:v>
                </c:pt>
                <c:pt idx="18857">
                  <c:v>1.8856680799404</c:v>
                </c:pt>
                <c:pt idx="18858">
                  <c:v>1.88576807824765</c:v>
                </c:pt>
                <c:pt idx="18859">
                  <c:v>1.8858680765549101</c:v>
                </c:pt>
                <c:pt idx="18860">
                  <c:v>1.8859680748621701</c:v>
                </c:pt>
                <c:pt idx="18861">
                  <c:v>1.8860680731694199</c:v>
                </c:pt>
                <c:pt idx="18862">
                  <c:v>1.88616807147668</c:v>
                </c:pt>
                <c:pt idx="18863">
                  <c:v>1.88626806978394</c:v>
                </c:pt>
                <c:pt idx="18864">
                  <c:v>1.8863680680911901</c:v>
                </c:pt>
                <c:pt idx="18865">
                  <c:v>1.8864680663984501</c:v>
                </c:pt>
                <c:pt idx="18866">
                  <c:v>1.8865680647057099</c:v>
                </c:pt>
                <c:pt idx="18867">
                  <c:v>1.88666806301296</c:v>
                </c:pt>
                <c:pt idx="18868">
                  <c:v>1.88676806132022</c:v>
                </c:pt>
                <c:pt idx="18869">
                  <c:v>1.8868680596274801</c:v>
                </c:pt>
                <c:pt idx="18870">
                  <c:v>1.8869680579347301</c:v>
                </c:pt>
                <c:pt idx="18871">
                  <c:v>1.8870680562419899</c:v>
                </c:pt>
                <c:pt idx="18872">
                  <c:v>1.88716805454925</c:v>
                </c:pt>
                <c:pt idx="18873">
                  <c:v>1.8872680528565</c:v>
                </c:pt>
                <c:pt idx="18874">
                  <c:v>1.8873680511637601</c:v>
                </c:pt>
                <c:pt idx="18875">
                  <c:v>1.8874680494710201</c:v>
                </c:pt>
                <c:pt idx="18876">
                  <c:v>1.8875680477782699</c:v>
                </c:pt>
                <c:pt idx="18877">
                  <c:v>1.88766804608553</c:v>
                </c:pt>
                <c:pt idx="18878">
                  <c:v>1.88776804439279</c:v>
                </c:pt>
                <c:pt idx="18879">
                  <c:v>1.88786804270004</c:v>
                </c:pt>
                <c:pt idx="18880">
                  <c:v>1.8879680410073001</c:v>
                </c:pt>
                <c:pt idx="18881">
                  <c:v>1.8880680393145599</c:v>
                </c:pt>
                <c:pt idx="18882">
                  <c:v>1.88816803762182</c:v>
                </c:pt>
                <c:pt idx="18883">
                  <c:v>1.88826803592907</c:v>
                </c:pt>
                <c:pt idx="18884">
                  <c:v>1.88836803423633</c:v>
                </c:pt>
                <c:pt idx="18885">
                  <c:v>1.8884680325435901</c:v>
                </c:pt>
                <c:pt idx="18886">
                  <c:v>1.8885680308508399</c:v>
                </c:pt>
                <c:pt idx="18887">
                  <c:v>1.8886680291580999</c:v>
                </c:pt>
                <c:pt idx="18888">
                  <c:v>1.88876802746536</c:v>
                </c:pt>
                <c:pt idx="18889">
                  <c:v>1.88886802577261</c:v>
                </c:pt>
                <c:pt idx="18890">
                  <c:v>1.8889680240798701</c:v>
                </c:pt>
                <c:pt idx="18891">
                  <c:v>1.8890680223871299</c:v>
                </c:pt>
                <c:pt idx="18892">
                  <c:v>1.8891680206943799</c:v>
                </c:pt>
                <c:pt idx="18893">
                  <c:v>1.88926801900164</c:v>
                </c:pt>
                <c:pt idx="18894">
                  <c:v>1.8893680173089</c:v>
                </c:pt>
                <c:pt idx="18895">
                  <c:v>1.8894680156161501</c:v>
                </c:pt>
                <c:pt idx="18896">
                  <c:v>1.8895680139234099</c:v>
                </c:pt>
                <c:pt idx="18897">
                  <c:v>1.8896680122306699</c:v>
                </c:pt>
                <c:pt idx="18898">
                  <c:v>1.88976801053792</c:v>
                </c:pt>
                <c:pt idx="18899">
                  <c:v>1.88986800884518</c:v>
                </c:pt>
                <c:pt idx="18900">
                  <c:v>1.8899680071524401</c:v>
                </c:pt>
                <c:pt idx="18901">
                  <c:v>1.8900680054596899</c:v>
                </c:pt>
                <c:pt idx="18902">
                  <c:v>1.8901680037669499</c:v>
                </c:pt>
                <c:pt idx="18903">
                  <c:v>1.89026800207421</c:v>
                </c:pt>
                <c:pt idx="18904">
                  <c:v>1.89036800038146</c:v>
                </c:pt>
                <c:pt idx="18905">
                  <c:v>1.8904679986887201</c:v>
                </c:pt>
                <c:pt idx="18906">
                  <c:v>1.8905679969959801</c:v>
                </c:pt>
                <c:pt idx="18907">
                  <c:v>1.8906679953032299</c:v>
                </c:pt>
                <c:pt idx="18908">
                  <c:v>1.89076799361049</c:v>
                </c:pt>
                <c:pt idx="18909">
                  <c:v>1.89086799191775</c:v>
                </c:pt>
                <c:pt idx="18910">
                  <c:v>1.8909679902250001</c:v>
                </c:pt>
                <c:pt idx="18911">
                  <c:v>1.8910679885322601</c:v>
                </c:pt>
                <c:pt idx="18912">
                  <c:v>1.8911679868395199</c:v>
                </c:pt>
                <c:pt idx="18913">
                  <c:v>1.89126798514677</c:v>
                </c:pt>
                <c:pt idx="18914">
                  <c:v>1.89136798345403</c:v>
                </c:pt>
                <c:pt idx="18915">
                  <c:v>1.8914679817612901</c:v>
                </c:pt>
                <c:pt idx="18916">
                  <c:v>1.8915679800685401</c:v>
                </c:pt>
                <c:pt idx="18917">
                  <c:v>1.8916679783757999</c:v>
                </c:pt>
                <c:pt idx="18918">
                  <c:v>1.89176797668306</c:v>
                </c:pt>
                <c:pt idx="18919">
                  <c:v>1.89186797499031</c:v>
                </c:pt>
                <c:pt idx="18920">
                  <c:v>1.89196797329757</c:v>
                </c:pt>
                <c:pt idx="18921">
                  <c:v>1.8920679716048301</c:v>
                </c:pt>
                <c:pt idx="18922">
                  <c:v>1.8921679699120799</c:v>
                </c:pt>
                <c:pt idx="18923">
                  <c:v>1.89226796821934</c:v>
                </c:pt>
                <c:pt idx="18924">
                  <c:v>1.8923679665266</c:v>
                </c:pt>
                <c:pt idx="18925">
                  <c:v>1.89246796483385</c:v>
                </c:pt>
                <c:pt idx="18926">
                  <c:v>1.8925679631411101</c:v>
                </c:pt>
                <c:pt idx="18927">
                  <c:v>1.8926679614483699</c:v>
                </c:pt>
                <c:pt idx="18928">
                  <c:v>1.8927679597556299</c:v>
                </c:pt>
                <c:pt idx="18929">
                  <c:v>1.89286795806288</c:v>
                </c:pt>
                <c:pt idx="18930">
                  <c:v>1.89296795637014</c:v>
                </c:pt>
                <c:pt idx="18931">
                  <c:v>1.8930679546774001</c:v>
                </c:pt>
                <c:pt idx="18932">
                  <c:v>1.8931679529846499</c:v>
                </c:pt>
                <c:pt idx="18933">
                  <c:v>1.8932679512919099</c:v>
                </c:pt>
                <c:pt idx="18934">
                  <c:v>1.89336794959917</c:v>
                </c:pt>
                <c:pt idx="18935">
                  <c:v>1.89346794790642</c:v>
                </c:pt>
                <c:pt idx="18936">
                  <c:v>1.8935679462136801</c:v>
                </c:pt>
                <c:pt idx="18937">
                  <c:v>1.8936679445209399</c:v>
                </c:pt>
                <c:pt idx="18938">
                  <c:v>1.8937679428281899</c:v>
                </c:pt>
                <c:pt idx="18939">
                  <c:v>1.89386794113545</c:v>
                </c:pt>
                <c:pt idx="18940">
                  <c:v>1.89396793944271</c:v>
                </c:pt>
                <c:pt idx="18941">
                  <c:v>1.8940679377499601</c:v>
                </c:pt>
                <c:pt idx="18942">
                  <c:v>1.8941679360572199</c:v>
                </c:pt>
                <c:pt idx="18943">
                  <c:v>1.8942679343644799</c:v>
                </c:pt>
                <c:pt idx="18944">
                  <c:v>1.89436793267173</c:v>
                </c:pt>
                <c:pt idx="18945">
                  <c:v>1.89446793097899</c:v>
                </c:pt>
                <c:pt idx="18946">
                  <c:v>1.8945679292862501</c:v>
                </c:pt>
                <c:pt idx="18947">
                  <c:v>1.8946679275934999</c:v>
                </c:pt>
                <c:pt idx="18948">
                  <c:v>1.8947679259007599</c:v>
                </c:pt>
                <c:pt idx="18949">
                  <c:v>1.89486792420802</c:v>
                </c:pt>
                <c:pt idx="18950">
                  <c:v>1.89496792251527</c:v>
                </c:pt>
                <c:pt idx="18951">
                  <c:v>1.8950679208225301</c:v>
                </c:pt>
                <c:pt idx="18952">
                  <c:v>1.8951679191297901</c:v>
                </c:pt>
                <c:pt idx="18953">
                  <c:v>1.8952679174370399</c:v>
                </c:pt>
                <c:pt idx="18954">
                  <c:v>1.8953679157443</c:v>
                </c:pt>
                <c:pt idx="18955">
                  <c:v>1.89546791405156</c:v>
                </c:pt>
                <c:pt idx="18956">
                  <c:v>1.8955679123588101</c:v>
                </c:pt>
                <c:pt idx="18957">
                  <c:v>1.8956679106660701</c:v>
                </c:pt>
                <c:pt idx="18958">
                  <c:v>1.8957679089733299</c:v>
                </c:pt>
                <c:pt idx="18959">
                  <c:v>1.89586790728058</c:v>
                </c:pt>
                <c:pt idx="18960">
                  <c:v>1.89596790558784</c:v>
                </c:pt>
                <c:pt idx="18961">
                  <c:v>1.8960679038951</c:v>
                </c:pt>
                <c:pt idx="18962">
                  <c:v>1.8961679022023501</c:v>
                </c:pt>
                <c:pt idx="18963">
                  <c:v>1.8962679005096099</c:v>
                </c:pt>
                <c:pt idx="18964">
                  <c:v>1.89636789881687</c:v>
                </c:pt>
                <c:pt idx="18965">
                  <c:v>1.89646789712412</c:v>
                </c:pt>
                <c:pt idx="18966">
                  <c:v>1.89656789543138</c:v>
                </c:pt>
                <c:pt idx="18967">
                  <c:v>1.8966678937386401</c:v>
                </c:pt>
                <c:pt idx="18968">
                  <c:v>1.8967678920458899</c:v>
                </c:pt>
                <c:pt idx="18969">
                  <c:v>1.89686789035315</c:v>
                </c:pt>
                <c:pt idx="18970">
                  <c:v>1.89696788866041</c:v>
                </c:pt>
                <c:pt idx="18971">
                  <c:v>1.89706788696767</c:v>
                </c:pt>
                <c:pt idx="18972">
                  <c:v>1.8971678852749201</c:v>
                </c:pt>
                <c:pt idx="18973">
                  <c:v>1.8972678835821799</c:v>
                </c:pt>
                <c:pt idx="18974">
                  <c:v>1.8973678818894399</c:v>
                </c:pt>
                <c:pt idx="18975">
                  <c:v>1.89746788019669</c:v>
                </c:pt>
                <c:pt idx="18976">
                  <c:v>1.89756787850395</c:v>
                </c:pt>
                <c:pt idx="18977">
                  <c:v>1.8976678768112101</c:v>
                </c:pt>
                <c:pt idx="18978">
                  <c:v>1.8977678751184599</c:v>
                </c:pt>
                <c:pt idx="18979">
                  <c:v>1.8978678734257199</c:v>
                </c:pt>
                <c:pt idx="18980">
                  <c:v>1.89796787173298</c:v>
                </c:pt>
                <c:pt idx="18981">
                  <c:v>1.89806787004023</c:v>
                </c:pt>
                <c:pt idx="18982">
                  <c:v>1.8981678683474901</c:v>
                </c:pt>
                <c:pt idx="18983">
                  <c:v>1.8982678666547499</c:v>
                </c:pt>
                <c:pt idx="18984">
                  <c:v>1.8983678649619999</c:v>
                </c:pt>
                <c:pt idx="18985">
                  <c:v>1.89846786326926</c:v>
                </c:pt>
                <c:pt idx="18986">
                  <c:v>1.89856786157652</c:v>
                </c:pt>
                <c:pt idx="18987">
                  <c:v>1.8986678598837701</c:v>
                </c:pt>
                <c:pt idx="18988">
                  <c:v>1.8987678581910299</c:v>
                </c:pt>
                <c:pt idx="18989">
                  <c:v>1.8988678564982899</c:v>
                </c:pt>
                <c:pt idx="18990">
                  <c:v>1.89896785480554</c:v>
                </c:pt>
                <c:pt idx="18991">
                  <c:v>1.8990678531128</c:v>
                </c:pt>
                <c:pt idx="18992">
                  <c:v>1.8991678514200601</c:v>
                </c:pt>
                <c:pt idx="18993">
                  <c:v>1.8992678497273101</c:v>
                </c:pt>
                <c:pt idx="18994">
                  <c:v>1.8993678480345699</c:v>
                </c:pt>
                <c:pt idx="18995">
                  <c:v>1.89946784634183</c:v>
                </c:pt>
                <c:pt idx="18996">
                  <c:v>1.89956784464908</c:v>
                </c:pt>
                <c:pt idx="18997">
                  <c:v>1.8996678429563401</c:v>
                </c:pt>
                <c:pt idx="18998">
                  <c:v>1.8997678412636001</c:v>
                </c:pt>
                <c:pt idx="18999">
                  <c:v>1.8998678395708499</c:v>
                </c:pt>
                <c:pt idx="19000">
                  <c:v>1.89996783787811</c:v>
                </c:pt>
                <c:pt idx="19001">
                  <c:v>1.90006783618537</c:v>
                </c:pt>
                <c:pt idx="19002">
                  <c:v>1.9001678344926201</c:v>
                </c:pt>
                <c:pt idx="19003">
                  <c:v>1.9002678327998801</c:v>
                </c:pt>
                <c:pt idx="19004">
                  <c:v>1.9003678311071399</c:v>
                </c:pt>
                <c:pt idx="19005">
                  <c:v>1.90046782941439</c:v>
                </c:pt>
                <c:pt idx="19006">
                  <c:v>1.90056782772165</c:v>
                </c:pt>
                <c:pt idx="19007">
                  <c:v>1.90066782602891</c:v>
                </c:pt>
                <c:pt idx="19008">
                  <c:v>1.9007678243361601</c:v>
                </c:pt>
                <c:pt idx="19009">
                  <c:v>1.9008678226434199</c:v>
                </c:pt>
                <c:pt idx="19010">
                  <c:v>1.90096782095068</c:v>
                </c:pt>
                <c:pt idx="19011">
                  <c:v>1.90106781925793</c:v>
                </c:pt>
                <c:pt idx="19012">
                  <c:v>1.90116781756519</c:v>
                </c:pt>
                <c:pt idx="19013">
                  <c:v>1.9012678158724501</c:v>
                </c:pt>
                <c:pt idx="19014">
                  <c:v>1.9013678141797099</c:v>
                </c:pt>
                <c:pt idx="19015">
                  <c:v>1.90146781248696</c:v>
                </c:pt>
                <c:pt idx="19016">
                  <c:v>1.90156781079422</c:v>
                </c:pt>
                <c:pt idx="19017">
                  <c:v>1.90166780910148</c:v>
                </c:pt>
                <c:pt idx="19018">
                  <c:v>1.9017678074087301</c:v>
                </c:pt>
                <c:pt idx="19019">
                  <c:v>1.9018678057159899</c:v>
                </c:pt>
                <c:pt idx="19020">
                  <c:v>1.9019678040232499</c:v>
                </c:pt>
                <c:pt idx="19021">
                  <c:v>1.9020678023305</c:v>
                </c:pt>
                <c:pt idx="19022">
                  <c:v>1.90216780063776</c:v>
                </c:pt>
                <c:pt idx="19023">
                  <c:v>1.9022677989450201</c:v>
                </c:pt>
                <c:pt idx="19024">
                  <c:v>1.9023677972522699</c:v>
                </c:pt>
                <c:pt idx="19025">
                  <c:v>1.9024677955595299</c:v>
                </c:pt>
                <c:pt idx="19026">
                  <c:v>1.90256779386679</c:v>
                </c:pt>
                <c:pt idx="19027">
                  <c:v>1.90266779217404</c:v>
                </c:pt>
                <c:pt idx="19028">
                  <c:v>1.9027677904813001</c:v>
                </c:pt>
                <c:pt idx="19029">
                  <c:v>1.9028677887885601</c:v>
                </c:pt>
                <c:pt idx="19030">
                  <c:v>1.9029677870958099</c:v>
                </c:pt>
                <c:pt idx="19031">
                  <c:v>1.90306778540307</c:v>
                </c:pt>
                <c:pt idx="19032">
                  <c:v>1.90316778371033</c:v>
                </c:pt>
                <c:pt idx="19033">
                  <c:v>1.9032677820175801</c:v>
                </c:pt>
                <c:pt idx="19034">
                  <c:v>1.9033677803248401</c:v>
                </c:pt>
                <c:pt idx="19035">
                  <c:v>1.9034677786320999</c:v>
                </c:pt>
                <c:pt idx="19036">
                  <c:v>1.90356777693935</c:v>
                </c:pt>
                <c:pt idx="19037">
                  <c:v>1.90366777524661</c:v>
                </c:pt>
                <c:pt idx="19038">
                  <c:v>1.9037677735538701</c:v>
                </c:pt>
                <c:pt idx="19039">
                  <c:v>1.9038677718611201</c:v>
                </c:pt>
                <c:pt idx="19040">
                  <c:v>1.9039677701683799</c:v>
                </c:pt>
                <c:pt idx="19041">
                  <c:v>1.90406776847564</c:v>
                </c:pt>
                <c:pt idx="19042">
                  <c:v>1.90416776678289</c:v>
                </c:pt>
                <c:pt idx="19043">
                  <c:v>1.9042677650901501</c:v>
                </c:pt>
                <c:pt idx="19044">
                  <c:v>1.9043677633974101</c:v>
                </c:pt>
                <c:pt idx="19045">
                  <c:v>1.9044677617046599</c:v>
                </c:pt>
                <c:pt idx="19046">
                  <c:v>1.90456776001192</c:v>
                </c:pt>
                <c:pt idx="19047">
                  <c:v>1.90466775831918</c:v>
                </c:pt>
                <c:pt idx="19048">
                  <c:v>1.9047677566264301</c:v>
                </c:pt>
                <c:pt idx="19049">
                  <c:v>1.9048677549336901</c:v>
                </c:pt>
                <c:pt idx="19050">
                  <c:v>1.9049677532409499</c:v>
                </c:pt>
                <c:pt idx="19051">
                  <c:v>1.9050677515482</c:v>
                </c:pt>
                <c:pt idx="19052">
                  <c:v>1.90516774985546</c:v>
                </c:pt>
                <c:pt idx="19053">
                  <c:v>1.90526774816272</c:v>
                </c:pt>
                <c:pt idx="19054">
                  <c:v>1.9053677464699701</c:v>
                </c:pt>
                <c:pt idx="19055">
                  <c:v>1.9054677447772299</c:v>
                </c:pt>
                <c:pt idx="19056">
                  <c:v>1.90556774308449</c:v>
                </c:pt>
                <c:pt idx="19057">
                  <c:v>1.90566774139175</c:v>
                </c:pt>
                <c:pt idx="19058">
                  <c:v>1.905767739699</c:v>
                </c:pt>
                <c:pt idx="19059">
                  <c:v>1.9058677380062601</c:v>
                </c:pt>
                <c:pt idx="19060">
                  <c:v>1.9059677363135199</c:v>
                </c:pt>
                <c:pt idx="19061">
                  <c:v>1.9060677346207699</c:v>
                </c:pt>
                <c:pt idx="19062">
                  <c:v>1.90616773292803</c:v>
                </c:pt>
                <c:pt idx="19063">
                  <c:v>1.90626773123529</c:v>
                </c:pt>
                <c:pt idx="19064">
                  <c:v>1.9063677295425401</c:v>
                </c:pt>
                <c:pt idx="19065">
                  <c:v>1.9064677278497999</c:v>
                </c:pt>
                <c:pt idx="19066">
                  <c:v>1.9065677261570599</c:v>
                </c:pt>
                <c:pt idx="19067">
                  <c:v>1.90666772446431</c:v>
                </c:pt>
                <c:pt idx="19068">
                  <c:v>1.90676772277157</c:v>
                </c:pt>
                <c:pt idx="19069">
                  <c:v>1.9068677210788301</c:v>
                </c:pt>
                <c:pt idx="19070">
                  <c:v>1.9069677193860799</c:v>
                </c:pt>
                <c:pt idx="19071">
                  <c:v>1.9070677176933399</c:v>
                </c:pt>
                <c:pt idx="19072">
                  <c:v>1.9071677160006</c:v>
                </c:pt>
                <c:pt idx="19073">
                  <c:v>1.90726771430785</c:v>
                </c:pt>
                <c:pt idx="19074">
                  <c:v>1.9073677126151101</c:v>
                </c:pt>
                <c:pt idx="19075">
                  <c:v>1.9074677109223701</c:v>
                </c:pt>
                <c:pt idx="19076">
                  <c:v>1.9075677092296199</c:v>
                </c:pt>
                <c:pt idx="19077">
                  <c:v>1.90766770753688</c:v>
                </c:pt>
                <c:pt idx="19078">
                  <c:v>1.90776770584414</c:v>
                </c:pt>
                <c:pt idx="19079">
                  <c:v>1.9078677041513901</c:v>
                </c:pt>
                <c:pt idx="19080">
                  <c:v>1.9079677024586501</c:v>
                </c:pt>
                <c:pt idx="19081">
                  <c:v>1.9080677007659099</c:v>
                </c:pt>
                <c:pt idx="19082">
                  <c:v>1.90816769907316</c:v>
                </c:pt>
                <c:pt idx="19083">
                  <c:v>1.90826769738042</c:v>
                </c:pt>
                <c:pt idx="19084">
                  <c:v>1.9083676956876801</c:v>
                </c:pt>
                <c:pt idx="19085">
                  <c:v>1.9084676939949301</c:v>
                </c:pt>
                <c:pt idx="19086">
                  <c:v>1.9085676923021899</c:v>
                </c:pt>
                <c:pt idx="19087">
                  <c:v>1.90866769060945</c:v>
                </c:pt>
                <c:pt idx="19088">
                  <c:v>1.9087676889167</c:v>
                </c:pt>
                <c:pt idx="19089">
                  <c:v>1.9088676872239601</c:v>
                </c:pt>
                <c:pt idx="19090">
                  <c:v>1.9089676855312201</c:v>
                </c:pt>
                <c:pt idx="19091">
                  <c:v>1.9090676838384699</c:v>
                </c:pt>
                <c:pt idx="19092">
                  <c:v>1.90916768214573</c:v>
                </c:pt>
                <c:pt idx="19093">
                  <c:v>1.90926768045299</c:v>
                </c:pt>
                <c:pt idx="19094">
                  <c:v>1.9093676787602401</c:v>
                </c:pt>
                <c:pt idx="19095">
                  <c:v>1.9094676770675001</c:v>
                </c:pt>
                <c:pt idx="19096">
                  <c:v>1.9095676753747599</c:v>
                </c:pt>
                <c:pt idx="19097">
                  <c:v>1.90966767368201</c:v>
                </c:pt>
                <c:pt idx="19098">
                  <c:v>1.90976767198927</c:v>
                </c:pt>
                <c:pt idx="19099">
                  <c:v>1.90986767029653</c:v>
                </c:pt>
                <c:pt idx="19100">
                  <c:v>1.9099676686037801</c:v>
                </c:pt>
                <c:pt idx="19101">
                  <c:v>1.9100676669110399</c:v>
                </c:pt>
                <c:pt idx="19102">
                  <c:v>1.9101676652182999</c:v>
                </c:pt>
                <c:pt idx="19103">
                  <c:v>1.91026766352556</c:v>
                </c:pt>
                <c:pt idx="19104">
                  <c:v>1.91036766183281</c:v>
                </c:pt>
                <c:pt idx="19105">
                  <c:v>1.9104676601400701</c:v>
                </c:pt>
                <c:pt idx="19106">
                  <c:v>1.9105676584473299</c:v>
                </c:pt>
                <c:pt idx="19107">
                  <c:v>1.9106676567545799</c:v>
                </c:pt>
                <c:pt idx="19108">
                  <c:v>1.91076765506184</c:v>
                </c:pt>
                <c:pt idx="19109">
                  <c:v>1.9108676533691</c:v>
                </c:pt>
                <c:pt idx="19110">
                  <c:v>1.9109676516763501</c:v>
                </c:pt>
                <c:pt idx="19111">
                  <c:v>1.9110676499836099</c:v>
                </c:pt>
                <c:pt idx="19112">
                  <c:v>1.9111676482908699</c:v>
                </c:pt>
                <c:pt idx="19113">
                  <c:v>1.91126764659812</c:v>
                </c:pt>
                <c:pt idx="19114">
                  <c:v>1.91136764490538</c:v>
                </c:pt>
                <c:pt idx="19115">
                  <c:v>1.9114676432126401</c:v>
                </c:pt>
                <c:pt idx="19116">
                  <c:v>1.9115676415198899</c:v>
                </c:pt>
                <c:pt idx="19117">
                  <c:v>1.9116676398271499</c:v>
                </c:pt>
                <c:pt idx="19118">
                  <c:v>1.91176763813441</c:v>
                </c:pt>
                <c:pt idx="19119">
                  <c:v>1.91186763644166</c:v>
                </c:pt>
                <c:pt idx="19120">
                  <c:v>1.9119676347489201</c:v>
                </c:pt>
                <c:pt idx="19121">
                  <c:v>1.9120676330561801</c:v>
                </c:pt>
                <c:pt idx="19122">
                  <c:v>1.9121676313634299</c:v>
                </c:pt>
                <c:pt idx="19123">
                  <c:v>1.91226762967069</c:v>
                </c:pt>
                <c:pt idx="19124">
                  <c:v>1.91236762797795</c:v>
                </c:pt>
                <c:pt idx="19125">
                  <c:v>1.9124676262852001</c:v>
                </c:pt>
                <c:pt idx="19126">
                  <c:v>1.9125676245924601</c:v>
                </c:pt>
                <c:pt idx="19127">
                  <c:v>1.9126676228997199</c:v>
                </c:pt>
                <c:pt idx="19128">
                  <c:v>1.91276762120697</c:v>
                </c:pt>
                <c:pt idx="19129">
                  <c:v>1.91286761951423</c:v>
                </c:pt>
                <c:pt idx="19130">
                  <c:v>1.9129676178214901</c:v>
                </c:pt>
                <c:pt idx="19131">
                  <c:v>1.9130676161287401</c:v>
                </c:pt>
                <c:pt idx="19132">
                  <c:v>1.9131676144359999</c:v>
                </c:pt>
                <c:pt idx="19133">
                  <c:v>1.91326761274326</c:v>
                </c:pt>
                <c:pt idx="19134">
                  <c:v>1.91336761105051</c:v>
                </c:pt>
                <c:pt idx="19135">
                  <c:v>1.91346760935777</c:v>
                </c:pt>
                <c:pt idx="19136">
                  <c:v>1.9135676076650301</c:v>
                </c:pt>
                <c:pt idx="19137">
                  <c:v>1.9136676059722799</c:v>
                </c:pt>
                <c:pt idx="19138">
                  <c:v>1.91376760427954</c:v>
                </c:pt>
                <c:pt idx="19139">
                  <c:v>1.9138676025868</c:v>
                </c:pt>
                <c:pt idx="19140">
                  <c:v>1.91396760089405</c:v>
                </c:pt>
                <c:pt idx="19141">
                  <c:v>1.9140675992013101</c:v>
                </c:pt>
                <c:pt idx="19142">
                  <c:v>1.9141675975085699</c:v>
                </c:pt>
                <c:pt idx="19143">
                  <c:v>1.91426759581582</c:v>
                </c:pt>
                <c:pt idx="19144">
                  <c:v>1.91436759412308</c:v>
                </c:pt>
                <c:pt idx="19145">
                  <c:v>1.91446759243034</c:v>
                </c:pt>
                <c:pt idx="19146">
                  <c:v>1.9145675907376001</c:v>
                </c:pt>
                <c:pt idx="19147">
                  <c:v>1.9146675890448499</c:v>
                </c:pt>
                <c:pt idx="19148">
                  <c:v>1.9147675873521099</c:v>
                </c:pt>
                <c:pt idx="19149">
                  <c:v>1.91486758565937</c:v>
                </c:pt>
                <c:pt idx="19150">
                  <c:v>1.91496758396662</c:v>
                </c:pt>
                <c:pt idx="19151">
                  <c:v>1.9150675822738801</c:v>
                </c:pt>
                <c:pt idx="19152">
                  <c:v>1.9151675805811399</c:v>
                </c:pt>
                <c:pt idx="19153">
                  <c:v>1.9152675788883899</c:v>
                </c:pt>
                <c:pt idx="19154">
                  <c:v>1.91536757719565</c:v>
                </c:pt>
                <c:pt idx="19155">
                  <c:v>1.91546757550291</c:v>
                </c:pt>
                <c:pt idx="19156">
                  <c:v>1.9155675738101601</c:v>
                </c:pt>
                <c:pt idx="19157">
                  <c:v>1.9156675721174199</c:v>
                </c:pt>
                <c:pt idx="19158">
                  <c:v>1.9157675704246799</c:v>
                </c:pt>
                <c:pt idx="19159">
                  <c:v>1.91586756873193</c:v>
                </c:pt>
                <c:pt idx="19160">
                  <c:v>1.91596756703919</c:v>
                </c:pt>
                <c:pt idx="19161">
                  <c:v>1.9160675653464501</c:v>
                </c:pt>
                <c:pt idx="19162">
                  <c:v>1.9161675636536999</c:v>
                </c:pt>
                <c:pt idx="19163">
                  <c:v>1.9162675619609599</c:v>
                </c:pt>
                <c:pt idx="19164">
                  <c:v>1.91636756026822</c:v>
                </c:pt>
                <c:pt idx="19165">
                  <c:v>1.91646755857547</c:v>
                </c:pt>
                <c:pt idx="19166">
                  <c:v>1.9165675568827301</c:v>
                </c:pt>
                <c:pt idx="19167">
                  <c:v>1.9166675551899901</c:v>
                </c:pt>
                <c:pt idx="19168">
                  <c:v>1.9167675534972399</c:v>
                </c:pt>
                <c:pt idx="19169">
                  <c:v>1.9168675518045</c:v>
                </c:pt>
                <c:pt idx="19170">
                  <c:v>1.91696755011176</c:v>
                </c:pt>
                <c:pt idx="19171">
                  <c:v>1.9170675484190101</c:v>
                </c:pt>
                <c:pt idx="19172">
                  <c:v>1.9171675467262701</c:v>
                </c:pt>
                <c:pt idx="19173">
                  <c:v>1.9172675450335299</c:v>
                </c:pt>
                <c:pt idx="19174">
                  <c:v>1.91736754334078</c:v>
                </c:pt>
                <c:pt idx="19175">
                  <c:v>1.91746754164804</c:v>
                </c:pt>
                <c:pt idx="19176">
                  <c:v>1.9175675399553</c:v>
                </c:pt>
                <c:pt idx="19177">
                  <c:v>1.9176675382625501</c:v>
                </c:pt>
                <c:pt idx="19178">
                  <c:v>1.9177675365698099</c:v>
                </c:pt>
                <c:pt idx="19179">
                  <c:v>1.91786753487707</c:v>
                </c:pt>
                <c:pt idx="19180">
                  <c:v>1.91796753318432</c:v>
                </c:pt>
                <c:pt idx="19181">
                  <c:v>1.91806753149158</c:v>
                </c:pt>
                <c:pt idx="19182">
                  <c:v>1.9181675297988401</c:v>
                </c:pt>
                <c:pt idx="19183">
                  <c:v>1.9182675281060899</c:v>
                </c:pt>
                <c:pt idx="19184">
                  <c:v>1.91836752641335</c:v>
                </c:pt>
                <c:pt idx="19185">
                  <c:v>1.91846752472061</c:v>
                </c:pt>
                <c:pt idx="19186">
                  <c:v>1.91856752302786</c:v>
                </c:pt>
                <c:pt idx="19187">
                  <c:v>1.9186675213351201</c:v>
                </c:pt>
                <c:pt idx="19188">
                  <c:v>1.9187675196423799</c:v>
                </c:pt>
                <c:pt idx="19189">
                  <c:v>1.9188675179496399</c:v>
                </c:pt>
                <c:pt idx="19190">
                  <c:v>1.91896751625689</c:v>
                </c:pt>
                <c:pt idx="19191">
                  <c:v>1.91906751456415</c:v>
                </c:pt>
                <c:pt idx="19192">
                  <c:v>1.9191675128714101</c:v>
                </c:pt>
                <c:pt idx="19193">
                  <c:v>1.9192675111786599</c:v>
                </c:pt>
                <c:pt idx="19194">
                  <c:v>1.9193675094859199</c:v>
                </c:pt>
                <c:pt idx="19195">
                  <c:v>1.91946750779318</c:v>
                </c:pt>
                <c:pt idx="19196">
                  <c:v>1.91956750610043</c:v>
                </c:pt>
                <c:pt idx="19197">
                  <c:v>1.9196675044076901</c:v>
                </c:pt>
                <c:pt idx="19198">
                  <c:v>1.9197675027149499</c:v>
                </c:pt>
                <c:pt idx="19199">
                  <c:v>1.9198675010221999</c:v>
                </c:pt>
                <c:pt idx="19200">
                  <c:v>1.91996749932946</c:v>
                </c:pt>
                <c:pt idx="19201">
                  <c:v>1.92006749763672</c:v>
                </c:pt>
                <c:pt idx="19202">
                  <c:v>1.9201674959439701</c:v>
                </c:pt>
                <c:pt idx="19203">
                  <c:v>1.9202674942512299</c:v>
                </c:pt>
                <c:pt idx="19204">
                  <c:v>1.9203674925584899</c:v>
                </c:pt>
                <c:pt idx="19205">
                  <c:v>1.92046749086574</c:v>
                </c:pt>
                <c:pt idx="19206">
                  <c:v>1.920567489173</c:v>
                </c:pt>
                <c:pt idx="19207">
                  <c:v>1.9206674874802601</c:v>
                </c:pt>
                <c:pt idx="19208">
                  <c:v>1.9207674857875101</c:v>
                </c:pt>
                <c:pt idx="19209">
                  <c:v>1.9208674840947699</c:v>
                </c:pt>
                <c:pt idx="19210">
                  <c:v>1.92096748240203</c:v>
                </c:pt>
                <c:pt idx="19211">
                  <c:v>1.92106748070928</c:v>
                </c:pt>
                <c:pt idx="19212">
                  <c:v>1.9211674790165401</c:v>
                </c:pt>
                <c:pt idx="19213">
                  <c:v>1.9212674773238001</c:v>
                </c:pt>
                <c:pt idx="19214">
                  <c:v>1.9213674756310499</c:v>
                </c:pt>
                <c:pt idx="19215">
                  <c:v>1.92146747393831</c:v>
                </c:pt>
                <c:pt idx="19216">
                  <c:v>1.92156747224557</c:v>
                </c:pt>
                <c:pt idx="19217">
                  <c:v>1.9216674705528201</c:v>
                </c:pt>
                <c:pt idx="19218">
                  <c:v>1.9217674688600801</c:v>
                </c:pt>
                <c:pt idx="19219">
                  <c:v>1.9218674671673399</c:v>
                </c:pt>
                <c:pt idx="19220">
                  <c:v>1.92196746547459</c:v>
                </c:pt>
                <c:pt idx="19221">
                  <c:v>1.92206746378185</c:v>
                </c:pt>
                <c:pt idx="19222">
                  <c:v>1.92216746208911</c:v>
                </c:pt>
                <c:pt idx="19223">
                  <c:v>1.9222674603963601</c:v>
                </c:pt>
                <c:pt idx="19224">
                  <c:v>1.9223674587036199</c:v>
                </c:pt>
                <c:pt idx="19225">
                  <c:v>1.92246745701088</c:v>
                </c:pt>
                <c:pt idx="19226">
                  <c:v>1.92256745531813</c:v>
                </c:pt>
                <c:pt idx="19227">
                  <c:v>1.92266745362539</c:v>
                </c:pt>
                <c:pt idx="19228">
                  <c:v>1.9227674519326501</c:v>
                </c:pt>
                <c:pt idx="19229">
                  <c:v>1.9228674502398999</c:v>
                </c:pt>
                <c:pt idx="19230">
                  <c:v>1.92296744854716</c:v>
                </c:pt>
                <c:pt idx="19231">
                  <c:v>1.92306744685442</c:v>
                </c:pt>
                <c:pt idx="19232">
                  <c:v>1.92316744516167</c:v>
                </c:pt>
                <c:pt idx="19233">
                  <c:v>1.9232674434689301</c:v>
                </c:pt>
                <c:pt idx="19234">
                  <c:v>1.9233674417761899</c:v>
                </c:pt>
                <c:pt idx="19235">
                  <c:v>1.9234674400834499</c:v>
                </c:pt>
                <c:pt idx="19236">
                  <c:v>1.9235674383907</c:v>
                </c:pt>
                <c:pt idx="19237">
                  <c:v>1.92366743669796</c:v>
                </c:pt>
                <c:pt idx="19238">
                  <c:v>1.9237674350052201</c:v>
                </c:pt>
                <c:pt idx="19239">
                  <c:v>1.9238674333124699</c:v>
                </c:pt>
                <c:pt idx="19240">
                  <c:v>1.9239674316197299</c:v>
                </c:pt>
                <c:pt idx="19241">
                  <c:v>1.92406742992699</c:v>
                </c:pt>
                <c:pt idx="19242">
                  <c:v>1.92416742823424</c:v>
                </c:pt>
                <c:pt idx="19243">
                  <c:v>1.9242674265415001</c:v>
                </c:pt>
                <c:pt idx="19244">
                  <c:v>1.9243674248487601</c:v>
                </c:pt>
                <c:pt idx="19245">
                  <c:v>1.9244674231560099</c:v>
                </c:pt>
                <c:pt idx="19246">
                  <c:v>1.92456742146327</c:v>
                </c:pt>
                <c:pt idx="19247">
                  <c:v>1.92466741977053</c:v>
                </c:pt>
                <c:pt idx="19248">
                  <c:v>1.9247674180777801</c:v>
                </c:pt>
                <c:pt idx="19249">
                  <c:v>1.9248674163850401</c:v>
                </c:pt>
                <c:pt idx="19250">
                  <c:v>1.9249674146922999</c:v>
                </c:pt>
                <c:pt idx="19251">
                  <c:v>1.92506741299955</c:v>
                </c:pt>
                <c:pt idx="19252">
                  <c:v>1.92516741130681</c:v>
                </c:pt>
                <c:pt idx="19253">
                  <c:v>1.9252674096140701</c:v>
                </c:pt>
                <c:pt idx="19254">
                  <c:v>1.9253674079213201</c:v>
                </c:pt>
                <c:pt idx="19255">
                  <c:v>1.9254674062285799</c:v>
                </c:pt>
                <c:pt idx="19256">
                  <c:v>1.92556740453584</c:v>
                </c:pt>
                <c:pt idx="19257">
                  <c:v>1.92566740284309</c:v>
                </c:pt>
                <c:pt idx="19258">
                  <c:v>1.9257674011503501</c:v>
                </c:pt>
                <c:pt idx="19259">
                  <c:v>1.9258673994576101</c:v>
                </c:pt>
                <c:pt idx="19260">
                  <c:v>1.9259673977648599</c:v>
                </c:pt>
                <c:pt idx="19261">
                  <c:v>1.92606739607212</c:v>
                </c:pt>
                <c:pt idx="19262">
                  <c:v>1.92616739437938</c:v>
                </c:pt>
                <c:pt idx="19263">
                  <c:v>1.9262673926866301</c:v>
                </c:pt>
                <c:pt idx="19264">
                  <c:v>1.9263673909938901</c:v>
                </c:pt>
                <c:pt idx="19265">
                  <c:v>1.9264673893011499</c:v>
                </c:pt>
                <c:pt idx="19266">
                  <c:v>1.9265673876084</c:v>
                </c:pt>
                <c:pt idx="19267">
                  <c:v>1.92666738591566</c:v>
                </c:pt>
                <c:pt idx="19268">
                  <c:v>1.92676738422292</c:v>
                </c:pt>
                <c:pt idx="19269">
                  <c:v>1.9268673825301701</c:v>
                </c:pt>
                <c:pt idx="19270">
                  <c:v>1.9269673808374299</c:v>
                </c:pt>
                <c:pt idx="19271">
                  <c:v>1.92706737914469</c:v>
                </c:pt>
                <c:pt idx="19272">
                  <c:v>1.92716737745194</c:v>
                </c:pt>
                <c:pt idx="19273">
                  <c:v>1.9272673757592</c:v>
                </c:pt>
                <c:pt idx="19274">
                  <c:v>1.9273673740664601</c:v>
                </c:pt>
                <c:pt idx="19275">
                  <c:v>1.9274673723737199</c:v>
                </c:pt>
                <c:pt idx="19276">
                  <c:v>1.9275673706809699</c:v>
                </c:pt>
                <c:pt idx="19277">
                  <c:v>1.92766736898823</c:v>
                </c:pt>
                <c:pt idx="19278">
                  <c:v>1.92776736729548</c:v>
                </c:pt>
                <c:pt idx="19279">
                  <c:v>1.9278673656027401</c:v>
                </c:pt>
                <c:pt idx="19280">
                  <c:v>1.9279673639099999</c:v>
                </c:pt>
                <c:pt idx="19281">
                  <c:v>1.9280673622172599</c:v>
                </c:pt>
                <c:pt idx="19282">
                  <c:v>1.92816736052451</c:v>
                </c:pt>
                <c:pt idx="19283">
                  <c:v>1.92826735883177</c:v>
                </c:pt>
                <c:pt idx="19284">
                  <c:v>1.9283673571390301</c:v>
                </c:pt>
                <c:pt idx="19285">
                  <c:v>1.9284673554462799</c:v>
                </c:pt>
                <c:pt idx="19286">
                  <c:v>1.9285673537535399</c:v>
                </c:pt>
                <c:pt idx="19287">
                  <c:v>1.9286673520608</c:v>
                </c:pt>
                <c:pt idx="19288">
                  <c:v>1.92876735036805</c:v>
                </c:pt>
                <c:pt idx="19289">
                  <c:v>1.9288673486753101</c:v>
                </c:pt>
                <c:pt idx="19290">
                  <c:v>1.9289673469825701</c:v>
                </c:pt>
                <c:pt idx="19291">
                  <c:v>1.9290673452898199</c:v>
                </c:pt>
                <c:pt idx="19292">
                  <c:v>1.92916734359708</c:v>
                </c:pt>
                <c:pt idx="19293">
                  <c:v>1.92926734190434</c:v>
                </c:pt>
                <c:pt idx="19294">
                  <c:v>1.9293673402115901</c:v>
                </c:pt>
                <c:pt idx="19295">
                  <c:v>1.9294673385188501</c:v>
                </c:pt>
                <c:pt idx="19296">
                  <c:v>1.9295673368261099</c:v>
                </c:pt>
                <c:pt idx="19297">
                  <c:v>1.92966733513336</c:v>
                </c:pt>
                <c:pt idx="19298">
                  <c:v>1.92976733344062</c:v>
                </c:pt>
                <c:pt idx="19299">
                  <c:v>1.9298673317478801</c:v>
                </c:pt>
                <c:pt idx="19300">
                  <c:v>1.9299673300551301</c:v>
                </c:pt>
                <c:pt idx="19301">
                  <c:v>1.9300673283623899</c:v>
                </c:pt>
                <c:pt idx="19302">
                  <c:v>1.93016732666965</c:v>
                </c:pt>
                <c:pt idx="19303">
                  <c:v>1.9302673249769</c:v>
                </c:pt>
                <c:pt idx="19304">
                  <c:v>1.9303673232841601</c:v>
                </c:pt>
                <c:pt idx="19305">
                  <c:v>1.9304673215914201</c:v>
                </c:pt>
                <c:pt idx="19306">
                  <c:v>1.9305673198986699</c:v>
                </c:pt>
                <c:pt idx="19307">
                  <c:v>1.93066731820593</c:v>
                </c:pt>
                <c:pt idx="19308">
                  <c:v>1.93076731651319</c:v>
                </c:pt>
                <c:pt idx="19309">
                  <c:v>1.9308673148204401</c:v>
                </c:pt>
                <c:pt idx="19310">
                  <c:v>1.9309673131277001</c:v>
                </c:pt>
                <c:pt idx="19311">
                  <c:v>1.9310673114349599</c:v>
                </c:pt>
                <c:pt idx="19312">
                  <c:v>1.93116730974221</c:v>
                </c:pt>
                <c:pt idx="19313">
                  <c:v>1.93126730804947</c:v>
                </c:pt>
                <c:pt idx="19314">
                  <c:v>1.93136730635673</c:v>
                </c:pt>
                <c:pt idx="19315">
                  <c:v>1.9314673046639801</c:v>
                </c:pt>
                <c:pt idx="19316">
                  <c:v>1.9315673029712399</c:v>
                </c:pt>
                <c:pt idx="19317">
                  <c:v>1.9316673012784999</c:v>
                </c:pt>
                <c:pt idx="19318">
                  <c:v>1.93176729958575</c:v>
                </c:pt>
                <c:pt idx="19319">
                  <c:v>1.93186729789301</c:v>
                </c:pt>
                <c:pt idx="19320">
                  <c:v>1.9319672962002701</c:v>
                </c:pt>
                <c:pt idx="19321">
                  <c:v>1.9320672945075299</c:v>
                </c:pt>
                <c:pt idx="19322">
                  <c:v>1.9321672928147799</c:v>
                </c:pt>
                <c:pt idx="19323">
                  <c:v>1.93226729112204</c:v>
                </c:pt>
                <c:pt idx="19324">
                  <c:v>1.9323672894293</c:v>
                </c:pt>
                <c:pt idx="19325">
                  <c:v>1.9324672877365501</c:v>
                </c:pt>
                <c:pt idx="19326">
                  <c:v>1.9325672860438099</c:v>
                </c:pt>
                <c:pt idx="19327">
                  <c:v>1.9326672843510699</c:v>
                </c:pt>
                <c:pt idx="19328">
                  <c:v>1.93276728265832</c:v>
                </c:pt>
                <c:pt idx="19329">
                  <c:v>1.93286728096558</c:v>
                </c:pt>
                <c:pt idx="19330">
                  <c:v>1.9329672792728401</c:v>
                </c:pt>
                <c:pt idx="19331">
                  <c:v>1.9330672775800899</c:v>
                </c:pt>
                <c:pt idx="19332">
                  <c:v>1.9331672758873499</c:v>
                </c:pt>
                <c:pt idx="19333">
                  <c:v>1.93326727419461</c:v>
                </c:pt>
                <c:pt idx="19334">
                  <c:v>1.93336727250186</c:v>
                </c:pt>
                <c:pt idx="19335">
                  <c:v>1.9334672708091201</c:v>
                </c:pt>
                <c:pt idx="19336">
                  <c:v>1.9335672691163801</c:v>
                </c:pt>
                <c:pt idx="19337">
                  <c:v>1.9336672674236299</c:v>
                </c:pt>
                <c:pt idx="19338">
                  <c:v>1.93376726573089</c:v>
                </c:pt>
                <c:pt idx="19339">
                  <c:v>1.93386726403815</c:v>
                </c:pt>
                <c:pt idx="19340">
                  <c:v>1.9339672623454001</c:v>
                </c:pt>
                <c:pt idx="19341">
                  <c:v>1.9340672606526601</c:v>
                </c:pt>
                <c:pt idx="19342">
                  <c:v>1.9341672589599199</c:v>
                </c:pt>
                <c:pt idx="19343">
                  <c:v>1.93426725726717</c:v>
                </c:pt>
                <c:pt idx="19344">
                  <c:v>1.93436725557443</c:v>
                </c:pt>
                <c:pt idx="19345">
                  <c:v>1.9344672538816901</c:v>
                </c:pt>
                <c:pt idx="19346">
                  <c:v>1.9345672521889401</c:v>
                </c:pt>
                <c:pt idx="19347">
                  <c:v>1.9346672504961999</c:v>
                </c:pt>
                <c:pt idx="19348">
                  <c:v>1.93476724880346</c:v>
                </c:pt>
                <c:pt idx="19349">
                  <c:v>1.93486724711071</c:v>
                </c:pt>
                <c:pt idx="19350">
                  <c:v>1.93496724541797</c:v>
                </c:pt>
                <c:pt idx="19351">
                  <c:v>1.9350672437252301</c:v>
                </c:pt>
                <c:pt idx="19352">
                  <c:v>1.9351672420324799</c:v>
                </c:pt>
                <c:pt idx="19353">
                  <c:v>1.93526724033974</c:v>
                </c:pt>
                <c:pt idx="19354">
                  <c:v>1.935367238647</c:v>
                </c:pt>
                <c:pt idx="19355">
                  <c:v>1.93546723695425</c:v>
                </c:pt>
                <c:pt idx="19356">
                  <c:v>1.9355672352615101</c:v>
                </c:pt>
                <c:pt idx="19357">
                  <c:v>1.9356672335687699</c:v>
                </c:pt>
                <c:pt idx="19358">
                  <c:v>1.93576723187602</c:v>
                </c:pt>
                <c:pt idx="19359">
                  <c:v>1.93586723018328</c:v>
                </c:pt>
                <c:pt idx="19360">
                  <c:v>1.93596722849054</c:v>
                </c:pt>
                <c:pt idx="19361">
                  <c:v>1.9360672267977901</c:v>
                </c:pt>
                <c:pt idx="19362">
                  <c:v>1.9361672251050499</c:v>
                </c:pt>
                <c:pt idx="19363">
                  <c:v>1.9362672234123099</c:v>
                </c:pt>
                <c:pt idx="19364">
                  <c:v>1.93636722171957</c:v>
                </c:pt>
                <c:pt idx="19365">
                  <c:v>1.93646722002682</c:v>
                </c:pt>
                <c:pt idx="19366">
                  <c:v>1.9365672183340801</c:v>
                </c:pt>
                <c:pt idx="19367">
                  <c:v>1.9366672166413399</c:v>
                </c:pt>
                <c:pt idx="19368">
                  <c:v>1.9367672149485899</c:v>
                </c:pt>
                <c:pt idx="19369">
                  <c:v>1.93686721325585</c:v>
                </c:pt>
                <c:pt idx="19370">
                  <c:v>1.93696721156311</c:v>
                </c:pt>
                <c:pt idx="19371">
                  <c:v>1.9370672098703601</c:v>
                </c:pt>
                <c:pt idx="19372">
                  <c:v>1.9371672081776199</c:v>
                </c:pt>
                <c:pt idx="19373">
                  <c:v>1.9372672064848799</c:v>
                </c:pt>
                <c:pt idx="19374">
                  <c:v>1.93736720479213</c:v>
                </c:pt>
                <c:pt idx="19375">
                  <c:v>1.93746720309939</c:v>
                </c:pt>
                <c:pt idx="19376">
                  <c:v>1.9375672014066501</c:v>
                </c:pt>
                <c:pt idx="19377">
                  <c:v>1.9376671997138999</c:v>
                </c:pt>
                <c:pt idx="19378">
                  <c:v>1.9377671980211599</c:v>
                </c:pt>
                <c:pt idx="19379">
                  <c:v>1.93786719632842</c:v>
                </c:pt>
                <c:pt idx="19380">
                  <c:v>1.93796719463567</c:v>
                </c:pt>
                <c:pt idx="19381">
                  <c:v>1.9380671929429301</c:v>
                </c:pt>
                <c:pt idx="19382">
                  <c:v>1.9381671912501901</c:v>
                </c:pt>
                <c:pt idx="19383">
                  <c:v>1.9382671895574399</c:v>
                </c:pt>
                <c:pt idx="19384">
                  <c:v>1.9383671878647</c:v>
                </c:pt>
                <c:pt idx="19385">
                  <c:v>1.93846718617196</c:v>
                </c:pt>
                <c:pt idx="19386">
                  <c:v>1.9385671844792101</c:v>
                </c:pt>
                <c:pt idx="19387">
                  <c:v>1.9386671827864701</c:v>
                </c:pt>
                <c:pt idx="19388">
                  <c:v>1.9387671810937299</c:v>
                </c:pt>
                <c:pt idx="19389">
                  <c:v>1.93886717940098</c:v>
                </c:pt>
                <c:pt idx="19390">
                  <c:v>1.93896717770824</c:v>
                </c:pt>
                <c:pt idx="19391">
                  <c:v>1.9390671760155</c:v>
                </c:pt>
                <c:pt idx="19392">
                  <c:v>1.9391671743227501</c:v>
                </c:pt>
                <c:pt idx="19393">
                  <c:v>1.9392671726300099</c:v>
                </c:pt>
                <c:pt idx="19394">
                  <c:v>1.93936717093727</c:v>
                </c:pt>
                <c:pt idx="19395">
                  <c:v>1.93946716924452</c:v>
                </c:pt>
                <c:pt idx="19396">
                  <c:v>1.93956716755178</c:v>
                </c:pt>
                <c:pt idx="19397">
                  <c:v>1.9396671658590401</c:v>
                </c:pt>
                <c:pt idx="19398">
                  <c:v>1.9397671641662899</c:v>
                </c:pt>
                <c:pt idx="19399">
                  <c:v>1.93986716247355</c:v>
                </c:pt>
                <c:pt idx="19400">
                  <c:v>1.93996716078081</c:v>
                </c:pt>
                <c:pt idx="19401">
                  <c:v>1.94006715908806</c:v>
                </c:pt>
                <c:pt idx="19402">
                  <c:v>1.9401671573953201</c:v>
                </c:pt>
                <c:pt idx="19403">
                  <c:v>1.9402671557025799</c:v>
                </c:pt>
                <c:pt idx="19404">
                  <c:v>1.94036715400983</c:v>
                </c:pt>
                <c:pt idx="19405">
                  <c:v>1.94046715231709</c:v>
                </c:pt>
                <c:pt idx="19406">
                  <c:v>1.94056715062435</c:v>
                </c:pt>
                <c:pt idx="19407">
                  <c:v>1.9406671489316001</c:v>
                </c:pt>
                <c:pt idx="19408">
                  <c:v>1.9407671472388599</c:v>
                </c:pt>
                <c:pt idx="19409">
                  <c:v>1.9408671455461199</c:v>
                </c:pt>
                <c:pt idx="19410">
                  <c:v>1.94096714385338</c:v>
                </c:pt>
                <c:pt idx="19411">
                  <c:v>1.94106714216063</c:v>
                </c:pt>
                <c:pt idx="19412">
                  <c:v>1.9411671404678901</c:v>
                </c:pt>
                <c:pt idx="19413">
                  <c:v>1.9412671387751499</c:v>
                </c:pt>
                <c:pt idx="19414">
                  <c:v>1.9413671370823999</c:v>
                </c:pt>
                <c:pt idx="19415">
                  <c:v>1.94146713538966</c:v>
                </c:pt>
                <c:pt idx="19416">
                  <c:v>1.94156713369692</c:v>
                </c:pt>
                <c:pt idx="19417">
                  <c:v>1.9416671320041701</c:v>
                </c:pt>
                <c:pt idx="19418">
                  <c:v>1.9417671303114299</c:v>
                </c:pt>
                <c:pt idx="19419">
                  <c:v>1.9418671286186899</c:v>
                </c:pt>
                <c:pt idx="19420">
                  <c:v>1.94196712692594</c:v>
                </c:pt>
                <c:pt idx="19421">
                  <c:v>1.9420671252332</c:v>
                </c:pt>
                <c:pt idx="19422">
                  <c:v>1.9421671235404601</c:v>
                </c:pt>
                <c:pt idx="19423">
                  <c:v>1.9422671218477101</c:v>
                </c:pt>
                <c:pt idx="19424">
                  <c:v>1.9423671201549699</c:v>
                </c:pt>
                <c:pt idx="19425">
                  <c:v>1.94246711846223</c:v>
                </c:pt>
                <c:pt idx="19426">
                  <c:v>1.94256711676948</c:v>
                </c:pt>
                <c:pt idx="19427">
                  <c:v>1.9426671150767401</c:v>
                </c:pt>
                <c:pt idx="19428">
                  <c:v>1.9427671133840001</c:v>
                </c:pt>
                <c:pt idx="19429">
                  <c:v>1.9428671116912499</c:v>
                </c:pt>
                <c:pt idx="19430">
                  <c:v>1.94296710999851</c:v>
                </c:pt>
                <c:pt idx="19431">
                  <c:v>1.94306710830577</c:v>
                </c:pt>
                <c:pt idx="19432">
                  <c:v>1.9431671066130201</c:v>
                </c:pt>
                <c:pt idx="19433">
                  <c:v>1.9432671049202801</c:v>
                </c:pt>
                <c:pt idx="19434">
                  <c:v>1.9433671032275399</c:v>
                </c:pt>
                <c:pt idx="19435">
                  <c:v>1.94346710153479</c:v>
                </c:pt>
                <c:pt idx="19436">
                  <c:v>1.94356709984205</c:v>
                </c:pt>
                <c:pt idx="19437">
                  <c:v>1.94366709814931</c:v>
                </c:pt>
                <c:pt idx="19438">
                  <c:v>1.9437670964565601</c:v>
                </c:pt>
                <c:pt idx="19439">
                  <c:v>1.9438670947638199</c:v>
                </c:pt>
                <c:pt idx="19440">
                  <c:v>1.94396709307108</c:v>
                </c:pt>
                <c:pt idx="19441">
                  <c:v>1.94406709137833</c:v>
                </c:pt>
                <c:pt idx="19442">
                  <c:v>1.94416708968559</c:v>
                </c:pt>
                <c:pt idx="19443">
                  <c:v>1.9442670879928501</c:v>
                </c:pt>
                <c:pt idx="19444">
                  <c:v>1.9443670863000999</c:v>
                </c:pt>
                <c:pt idx="19445">
                  <c:v>1.94446708460736</c:v>
                </c:pt>
                <c:pt idx="19446">
                  <c:v>1.94456708291462</c:v>
                </c:pt>
                <c:pt idx="19447">
                  <c:v>1.94466708122187</c:v>
                </c:pt>
                <c:pt idx="19448">
                  <c:v>1.9447670795291301</c:v>
                </c:pt>
                <c:pt idx="19449">
                  <c:v>1.9448670778363899</c:v>
                </c:pt>
                <c:pt idx="19450">
                  <c:v>1.94496707614364</c:v>
                </c:pt>
                <c:pt idx="19451">
                  <c:v>1.9450670744509</c:v>
                </c:pt>
                <c:pt idx="19452">
                  <c:v>1.94516707275816</c:v>
                </c:pt>
                <c:pt idx="19453">
                  <c:v>1.9452670710654101</c:v>
                </c:pt>
                <c:pt idx="19454">
                  <c:v>1.9453670693726699</c:v>
                </c:pt>
                <c:pt idx="19455">
                  <c:v>1.9454670676799299</c:v>
                </c:pt>
                <c:pt idx="19456">
                  <c:v>1.94556706598719</c:v>
                </c:pt>
                <c:pt idx="19457">
                  <c:v>1.94566706429444</c:v>
                </c:pt>
                <c:pt idx="19458">
                  <c:v>1.9457670626017001</c:v>
                </c:pt>
                <c:pt idx="19459">
                  <c:v>1.9458670609089599</c:v>
                </c:pt>
                <c:pt idx="19460">
                  <c:v>1.9459670592162099</c:v>
                </c:pt>
                <c:pt idx="19461">
                  <c:v>1.94606705752347</c:v>
                </c:pt>
                <c:pt idx="19462">
                  <c:v>1.94616705583073</c:v>
                </c:pt>
                <c:pt idx="19463">
                  <c:v>1.9462670541379801</c:v>
                </c:pt>
                <c:pt idx="19464">
                  <c:v>1.9463670524452401</c:v>
                </c:pt>
                <c:pt idx="19465">
                  <c:v>1.9464670507524999</c:v>
                </c:pt>
                <c:pt idx="19466">
                  <c:v>1.94656704905975</c:v>
                </c:pt>
                <c:pt idx="19467">
                  <c:v>1.94666704736701</c:v>
                </c:pt>
                <c:pt idx="19468">
                  <c:v>1.9467670456742701</c:v>
                </c:pt>
                <c:pt idx="19469">
                  <c:v>1.9468670439815201</c:v>
                </c:pt>
                <c:pt idx="19470">
                  <c:v>1.9469670422887799</c:v>
                </c:pt>
                <c:pt idx="19471">
                  <c:v>1.94706704059604</c:v>
                </c:pt>
                <c:pt idx="19472">
                  <c:v>1.94716703890329</c:v>
                </c:pt>
                <c:pt idx="19473">
                  <c:v>1.9472670372105501</c:v>
                </c:pt>
                <c:pt idx="19474">
                  <c:v>1.9473670355178101</c:v>
                </c:pt>
                <c:pt idx="19475">
                  <c:v>1.9474670338250599</c:v>
                </c:pt>
                <c:pt idx="19476">
                  <c:v>1.94756703213232</c:v>
                </c:pt>
                <c:pt idx="19477">
                  <c:v>1.94766703043958</c:v>
                </c:pt>
                <c:pt idx="19478">
                  <c:v>1.9477670287468301</c:v>
                </c:pt>
                <c:pt idx="19479">
                  <c:v>1.9478670270540901</c:v>
                </c:pt>
                <c:pt idx="19480">
                  <c:v>1.9479670253613499</c:v>
                </c:pt>
                <c:pt idx="19481">
                  <c:v>1.9480670236686</c:v>
                </c:pt>
                <c:pt idx="19482">
                  <c:v>1.94816702197586</c:v>
                </c:pt>
                <c:pt idx="19483">
                  <c:v>1.94826702028312</c:v>
                </c:pt>
                <c:pt idx="19484">
                  <c:v>1.9483670185903701</c:v>
                </c:pt>
                <c:pt idx="19485">
                  <c:v>1.9484670168976299</c:v>
                </c:pt>
                <c:pt idx="19486">
                  <c:v>1.94856701520489</c:v>
                </c:pt>
                <c:pt idx="19487">
                  <c:v>1.94866701351214</c:v>
                </c:pt>
                <c:pt idx="19488">
                  <c:v>1.9487670118194</c:v>
                </c:pt>
                <c:pt idx="19489">
                  <c:v>1.9488670101266601</c:v>
                </c:pt>
                <c:pt idx="19490">
                  <c:v>1.9489670084339099</c:v>
                </c:pt>
                <c:pt idx="19491">
                  <c:v>1.9490670067411699</c:v>
                </c:pt>
                <c:pt idx="19492">
                  <c:v>1.94916700504843</c:v>
                </c:pt>
                <c:pt idx="19493">
                  <c:v>1.94926700335568</c:v>
                </c:pt>
                <c:pt idx="19494">
                  <c:v>1.9493670016629401</c:v>
                </c:pt>
                <c:pt idx="19495">
                  <c:v>1.9494669999701999</c:v>
                </c:pt>
                <c:pt idx="19496">
                  <c:v>1.9495669982774499</c:v>
                </c:pt>
                <c:pt idx="19497">
                  <c:v>1.94966699658471</c:v>
                </c:pt>
                <c:pt idx="19498">
                  <c:v>1.94976699489197</c:v>
                </c:pt>
                <c:pt idx="19499">
                  <c:v>1.9498669931992201</c:v>
                </c:pt>
                <c:pt idx="19500">
                  <c:v>1.9499669915064799</c:v>
                </c:pt>
                <c:pt idx="19501">
                  <c:v>1.9500669898137399</c:v>
                </c:pt>
                <c:pt idx="19502">
                  <c:v>1.950166988121</c:v>
                </c:pt>
                <c:pt idx="19503">
                  <c:v>1.95026698642825</c:v>
                </c:pt>
                <c:pt idx="19504">
                  <c:v>1.9503669847355101</c:v>
                </c:pt>
                <c:pt idx="19505">
                  <c:v>1.9504669830427701</c:v>
                </c:pt>
                <c:pt idx="19506">
                  <c:v>1.9505669813500199</c:v>
                </c:pt>
                <c:pt idx="19507">
                  <c:v>1.95066697965728</c:v>
                </c:pt>
                <c:pt idx="19508">
                  <c:v>1.95076697796454</c:v>
                </c:pt>
                <c:pt idx="19509">
                  <c:v>1.9508669762717901</c:v>
                </c:pt>
                <c:pt idx="19510">
                  <c:v>1.9509669745790501</c:v>
                </c:pt>
                <c:pt idx="19511">
                  <c:v>1.9510669728863099</c:v>
                </c:pt>
                <c:pt idx="19512">
                  <c:v>1.95116697119356</c:v>
                </c:pt>
                <c:pt idx="19513">
                  <c:v>1.95126696950082</c:v>
                </c:pt>
                <c:pt idx="19514">
                  <c:v>1.9513669678080801</c:v>
                </c:pt>
                <c:pt idx="19515">
                  <c:v>1.9514669661153301</c:v>
                </c:pt>
                <c:pt idx="19516">
                  <c:v>1.9515669644225899</c:v>
                </c:pt>
                <c:pt idx="19517">
                  <c:v>1.95166696272985</c:v>
                </c:pt>
                <c:pt idx="19518">
                  <c:v>1.9517669610371</c:v>
                </c:pt>
                <c:pt idx="19519">
                  <c:v>1.9518669593443601</c:v>
                </c:pt>
                <c:pt idx="19520">
                  <c:v>1.9519669576516201</c:v>
                </c:pt>
                <c:pt idx="19521">
                  <c:v>1.9520669559588699</c:v>
                </c:pt>
                <c:pt idx="19522">
                  <c:v>1.95216695426613</c:v>
                </c:pt>
                <c:pt idx="19523">
                  <c:v>1.95226695257339</c:v>
                </c:pt>
                <c:pt idx="19524">
                  <c:v>1.9523669508806401</c:v>
                </c:pt>
                <c:pt idx="19525">
                  <c:v>1.9524669491879001</c:v>
                </c:pt>
                <c:pt idx="19526">
                  <c:v>1.9525669474951599</c:v>
                </c:pt>
                <c:pt idx="19527">
                  <c:v>1.95266694580241</c:v>
                </c:pt>
                <c:pt idx="19528">
                  <c:v>1.95276694410967</c:v>
                </c:pt>
                <c:pt idx="19529">
                  <c:v>1.95286694241693</c:v>
                </c:pt>
                <c:pt idx="19530">
                  <c:v>1.9529669407241801</c:v>
                </c:pt>
                <c:pt idx="19531">
                  <c:v>1.9530669390314399</c:v>
                </c:pt>
                <c:pt idx="19532">
                  <c:v>1.9531669373386999</c:v>
                </c:pt>
                <c:pt idx="19533">
                  <c:v>1.95326693564595</c:v>
                </c:pt>
                <c:pt idx="19534">
                  <c:v>1.95336693395321</c:v>
                </c:pt>
                <c:pt idx="19535">
                  <c:v>1.9534669322604701</c:v>
                </c:pt>
                <c:pt idx="19536">
                  <c:v>1.9535669305677199</c:v>
                </c:pt>
                <c:pt idx="19537">
                  <c:v>1.9536669288749799</c:v>
                </c:pt>
                <c:pt idx="19538">
                  <c:v>1.95376692718224</c:v>
                </c:pt>
                <c:pt idx="19539">
                  <c:v>1.9538669254895</c:v>
                </c:pt>
                <c:pt idx="19540">
                  <c:v>1.9539669237967501</c:v>
                </c:pt>
                <c:pt idx="19541">
                  <c:v>1.9540669221040099</c:v>
                </c:pt>
                <c:pt idx="19542">
                  <c:v>1.9541669204112699</c:v>
                </c:pt>
                <c:pt idx="19543">
                  <c:v>1.95426691871852</c:v>
                </c:pt>
                <c:pt idx="19544">
                  <c:v>1.95436691702578</c:v>
                </c:pt>
                <c:pt idx="19545">
                  <c:v>1.9544669153330401</c:v>
                </c:pt>
                <c:pt idx="19546">
                  <c:v>1.9545669136402899</c:v>
                </c:pt>
                <c:pt idx="19547">
                  <c:v>1.9546669119475499</c:v>
                </c:pt>
                <c:pt idx="19548">
                  <c:v>1.95476691025481</c:v>
                </c:pt>
                <c:pt idx="19549">
                  <c:v>1.95486690856206</c:v>
                </c:pt>
                <c:pt idx="19550">
                  <c:v>1.9549669068693201</c:v>
                </c:pt>
                <c:pt idx="19551">
                  <c:v>1.9550669051765801</c:v>
                </c:pt>
                <c:pt idx="19552">
                  <c:v>1.9551669034838299</c:v>
                </c:pt>
                <c:pt idx="19553">
                  <c:v>1.95526690179109</c:v>
                </c:pt>
                <c:pt idx="19554">
                  <c:v>1.95536690009835</c:v>
                </c:pt>
                <c:pt idx="19555">
                  <c:v>1.9554668984056001</c:v>
                </c:pt>
                <c:pt idx="19556">
                  <c:v>1.9555668967128601</c:v>
                </c:pt>
                <c:pt idx="19557">
                  <c:v>1.9556668950201199</c:v>
                </c:pt>
                <c:pt idx="19558">
                  <c:v>1.95576689332737</c:v>
                </c:pt>
                <c:pt idx="19559">
                  <c:v>1.95586689163463</c:v>
                </c:pt>
                <c:pt idx="19560">
                  <c:v>1.9559668899418901</c:v>
                </c:pt>
                <c:pt idx="19561">
                  <c:v>1.9560668882491401</c:v>
                </c:pt>
                <c:pt idx="19562">
                  <c:v>1.9561668865563999</c:v>
                </c:pt>
                <c:pt idx="19563">
                  <c:v>1.95626688486366</c:v>
                </c:pt>
                <c:pt idx="19564">
                  <c:v>1.95636688317091</c:v>
                </c:pt>
                <c:pt idx="19565">
                  <c:v>1.9564668814781701</c:v>
                </c:pt>
                <c:pt idx="19566">
                  <c:v>1.9565668797854301</c:v>
                </c:pt>
                <c:pt idx="19567">
                  <c:v>1.9566668780926799</c:v>
                </c:pt>
                <c:pt idx="19568">
                  <c:v>1.95676687639994</c:v>
                </c:pt>
                <c:pt idx="19569">
                  <c:v>1.9568668747072</c:v>
                </c:pt>
                <c:pt idx="19570">
                  <c:v>1.95696687301445</c:v>
                </c:pt>
                <c:pt idx="19571">
                  <c:v>1.9570668713217101</c:v>
                </c:pt>
                <c:pt idx="19572">
                  <c:v>1.9571668696289699</c:v>
                </c:pt>
                <c:pt idx="19573">
                  <c:v>1.95726686793622</c:v>
                </c:pt>
                <c:pt idx="19574">
                  <c:v>1.95736686624348</c:v>
                </c:pt>
                <c:pt idx="19575">
                  <c:v>1.95746686455074</c:v>
                </c:pt>
                <c:pt idx="19576">
                  <c:v>1.9575668628579901</c:v>
                </c:pt>
                <c:pt idx="19577">
                  <c:v>1.9576668611652499</c:v>
                </c:pt>
                <c:pt idx="19578">
                  <c:v>1.9577668594725099</c:v>
                </c:pt>
                <c:pt idx="19579">
                  <c:v>1.95786685777976</c:v>
                </c:pt>
                <c:pt idx="19580">
                  <c:v>1.95796685608702</c:v>
                </c:pt>
                <c:pt idx="19581">
                  <c:v>1.9580668543942801</c:v>
                </c:pt>
                <c:pt idx="19582">
                  <c:v>1.9581668527015399</c:v>
                </c:pt>
                <c:pt idx="19583">
                  <c:v>1.9582668510087899</c:v>
                </c:pt>
                <c:pt idx="19584">
                  <c:v>1.95836684931605</c:v>
                </c:pt>
                <c:pt idx="19585">
                  <c:v>1.95846684762331</c:v>
                </c:pt>
                <c:pt idx="19586">
                  <c:v>1.9585668459305601</c:v>
                </c:pt>
                <c:pt idx="19587">
                  <c:v>1.9586668442378199</c:v>
                </c:pt>
                <c:pt idx="19588">
                  <c:v>1.9587668425450799</c:v>
                </c:pt>
                <c:pt idx="19589">
                  <c:v>1.95886684085233</c:v>
                </c:pt>
                <c:pt idx="19590">
                  <c:v>1.95896683915959</c:v>
                </c:pt>
                <c:pt idx="19591">
                  <c:v>1.9590668374668501</c:v>
                </c:pt>
                <c:pt idx="19592">
                  <c:v>1.9591668357740999</c:v>
                </c:pt>
                <c:pt idx="19593">
                  <c:v>1.9592668340813599</c:v>
                </c:pt>
                <c:pt idx="19594">
                  <c:v>1.95936683238862</c:v>
                </c:pt>
                <c:pt idx="19595">
                  <c:v>1.95946683069587</c:v>
                </c:pt>
                <c:pt idx="19596">
                  <c:v>1.9595668290031301</c:v>
                </c:pt>
                <c:pt idx="19597">
                  <c:v>1.9596668273103901</c:v>
                </c:pt>
                <c:pt idx="19598">
                  <c:v>1.9597668256176399</c:v>
                </c:pt>
                <c:pt idx="19599">
                  <c:v>1.9598668239249</c:v>
                </c:pt>
                <c:pt idx="19600">
                  <c:v>1.95996682223216</c:v>
                </c:pt>
                <c:pt idx="19601">
                  <c:v>1.9600668205394101</c:v>
                </c:pt>
                <c:pt idx="19602">
                  <c:v>1.9601668188466701</c:v>
                </c:pt>
                <c:pt idx="19603">
                  <c:v>1.9602668171539299</c:v>
                </c:pt>
                <c:pt idx="19604">
                  <c:v>1.96036681546118</c:v>
                </c:pt>
                <c:pt idx="19605">
                  <c:v>1.96046681376844</c:v>
                </c:pt>
                <c:pt idx="19606">
                  <c:v>1.9605668120757</c:v>
                </c:pt>
                <c:pt idx="19607">
                  <c:v>1.9606668103829501</c:v>
                </c:pt>
                <c:pt idx="19608">
                  <c:v>1.9607668086902099</c:v>
                </c:pt>
                <c:pt idx="19609">
                  <c:v>1.96086680699747</c:v>
                </c:pt>
                <c:pt idx="19610">
                  <c:v>1.96096680530472</c:v>
                </c:pt>
                <c:pt idx="19611">
                  <c:v>1.96106680361198</c:v>
                </c:pt>
                <c:pt idx="19612">
                  <c:v>1.9611668019192401</c:v>
                </c:pt>
                <c:pt idx="19613">
                  <c:v>1.9612668002264899</c:v>
                </c:pt>
                <c:pt idx="19614">
                  <c:v>1.96136679853375</c:v>
                </c:pt>
                <c:pt idx="19615">
                  <c:v>1.96146679684101</c:v>
                </c:pt>
                <c:pt idx="19616">
                  <c:v>1.96156679514826</c:v>
                </c:pt>
                <c:pt idx="19617">
                  <c:v>1.9616667934555201</c:v>
                </c:pt>
                <c:pt idx="19618">
                  <c:v>1.9617667917627799</c:v>
                </c:pt>
                <c:pt idx="19619">
                  <c:v>1.96186679007003</c:v>
                </c:pt>
                <c:pt idx="19620">
                  <c:v>1.96196678837729</c:v>
                </c:pt>
                <c:pt idx="19621">
                  <c:v>1.96206678668455</c:v>
                </c:pt>
                <c:pt idx="19622">
                  <c:v>1.9621667849918001</c:v>
                </c:pt>
                <c:pt idx="19623">
                  <c:v>1.9622667832990599</c:v>
                </c:pt>
                <c:pt idx="19624">
                  <c:v>1.9623667816063199</c:v>
                </c:pt>
                <c:pt idx="19625">
                  <c:v>1.96246677991357</c:v>
                </c:pt>
                <c:pt idx="19626">
                  <c:v>1.96256677822083</c:v>
                </c:pt>
                <c:pt idx="19627">
                  <c:v>1.9626667765280901</c:v>
                </c:pt>
                <c:pt idx="19628">
                  <c:v>1.9627667748353499</c:v>
                </c:pt>
                <c:pt idx="19629">
                  <c:v>1.9628667731425999</c:v>
                </c:pt>
                <c:pt idx="19630">
                  <c:v>1.96296677144986</c:v>
                </c:pt>
                <c:pt idx="19631">
                  <c:v>1.96306676975712</c:v>
                </c:pt>
                <c:pt idx="19632">
                  <c:v>1.9631667680643701</c:v>
                </c:pt>
                <c:pt idx="19633">
                  <c:v>1.9632667663716299</c:v>
                </c:pt>
                <c:pt idx="19634">
                  <c:v>1.9633667646788899</c:v>
                </c:pt>
                <c:pt idx="19635">
                  <c:v>1.96346676298614</c:v>
                </c:pt>
                <c:pt idx="19636">
                  <c:v>1.9635667612934</c:v>
                </c:pt>
                <c:pt idx="19637">
                  <c:v>1.9636667596006601</c:v>
                </c:pt>
                <c:pt idx="19638">
                  <c:v>1.9637667579079101</c:v>
                </c:pt>
                <c:pt idx="19639">
                  <c:v>1.9638667562151699</c:v>
                </c:pt>
                <c:pt idx="19640">
                  <c:v>1.96396675452243</c:v>
                </c:pt>
                <c:pt idx="19641">
                  <c:v>1.96406675282968</c:v>
                </c:pt>
                <c:pt idx="19642">
                  <c:v>1.9641667511369401</c:v>
                </c:pt>
                <c:pt idx="19643">
                  <c:v>1.9642667494442001</c:v>
                </c:pt>
                <c:pt idx="19644">
                  <c:v>1.9643667477514499</c:v>
                </c:pt>
                <c:pt idx="19645">
                  <c:v>1.96446674605871</c:v>
                </c:pt>
                <c:pt idx="19646">
                  <c:v>1.96456674436597</c:v>
                </c:pt>
                <c:pt idx="19647">
                  <c:v>1.9646667426732201</c:v>
                </c:pt>
                <c:pt idx="19648">
                  <c:v>1.9647667409804801</c:v>
                </c:pt>
                <c:pt idx="19649">
                  <c:v>1.9648667392877399</c:v>
                </c:pt>
                <c:pt idx="19650">
                  <c:v>1.96496673759499</c:v>
                </c:pt>
                <c:pt idx="19651">
                  <c:v>1.96506673590225</c:v>
                </c:pt>
                <c:pt idx="19652">
                  <c:v>1.96516673420951</c:v>
                </c:pt>
                <c:pt idx="19653">
                  <c:v>1.9652667325167601</c:v>
                </c:pt>
                <c:pt idx="19654">
                  <c:v>1.9653667308240199</c:v>
                </c:pt>
                <c:pt idx="19655">
                  <c:v>1.96546672913128</c:v>
                </c:pt>
                <c:pt idx="19656">
                  <c:v>1.96556672743853</c:v>
                </c:pt>
                <c:pt idx="19657">
                  <c:v>1.96566672574579</c:v>
                </c:pt>
                <c:pt idx="19658">
                  <c:v>1.9657667240530501</c:v>
                </c:pt>
                <c:pt idx="19659">
                  <c:v>1.9658667223602999</c:v>
                </c:pt>
                <c:pt idx="19660">
                  <c:v>1.96596672066756</c:v>
                </c:pt>
                <c:pt idx="19661">
                  <c:v>1.96606671897482</c:v>
                </c:pt>
                <c:pt idx="19662">
                  <c:v>1.96616671728207</c:v>
                </c:pt>
                <c:pt idx="19663">
                  <c:v>1.9662667155893301</c:v>
                </c:pt>
                <c:pt idx="19664">
                  <c:v>1.9663667138965899</c:v>
                </c:pt>
                <c:pt idx="19665">
                  <c:v>1.96646671220384</c:v>
                </c:pt>
                <c:pt idx="19666">
                  <c:v>1.9665667105111</c:v>
                </c:pt>
                <c:pt idx="19667">
                  <c:v>1.96666670881836</c:v>
                </c:pt>
                <c:pt idx="19668">
                  <c:v>1.9667667071256101</c:v>
                </c:pt>
                <c:pt idx="19669">
                  <c:v>1.9668667054328699</c:v>
                </c:pt>
                <c:pt idx="19670">
                  <c:v>1.9669667037401299</c:v>
                </c:pt>
                <c:pt idx="19671">
                  <c:v>1.96706670204738</c:v>
                </c:pt>
                <c:pt idx="19672">
                  <c:v>1.96716670035464</c:v>
                </c:pt>
                <c:pt idx="19673">
                  <c:v>1.9672666986619001</c:v>
                </c:pt>
                <c:pt idx="19674">
                  <c:v>1.9673666969691599</c:v>
                </c:pt>
                <c:pt idx="19675">
                  <c:v>1.9674666952764099</c:v>
                </c:pt>
                <c:pt idx="19676">
                  <c:v>1.96756669358367</c:v>
                </c:pt>
                <c:pt idx="19677">
                  <c:v>1.96766669189093</c:v>
                </c:pt>
                <c:pt idx="19678">
                  <c:v>1.9677666901981801</c:v>
                </c:pt>
                <c:pt idx="19679">
                  <c:v>1.9678666885054401</c:v>
                </c:pt>
                <c:pt idx="19680">
                  <c:v>1.9679666868126999</c:v>
                </c:pt>
                <c:pt idx="19681">
                  <c:v>1.96806668511995</c:v>
                </c:pt>
                <c:pt idx="19682">
                  <c:v>1.96816668342721</c:v>
                </c:pt>
                <c:pt idx="19683">
                  <c:v>1.9682666817344701</c:v>
                </c:pt>
                <c:pt idx="19684">
                  <c:v>1.9683666800417201</c:v>
                </c:pt>
                <c:pt idx="19685">
                  <c:v>1.9684666783489799</c:v>
                </c:pt>
                <c:pt idx="19686">
                  <c:v>1.96856667665624</c:v>
                </c:pt>
                <c:pt idx="19687">
                  <c:v>1.96866667496349</c:v>
                </c:pt>
                <c:pt idx="19688">
                  <c:v>1.9687666732707501</c:v>
                </c:pt>
                <c:pt idx="19689">
                  <c:v>1.9688666715780101</c:v>
                </c:pt>
                <c:pt idx="19690">
                  <c:v>1.9689666698852599</c:v>
                </c:pt>
                <c:pt idx="19691">
                  <c:v>1.96906666819252</c:v>
                </c:pt>
                <c:pt idx="19692">
                  <c:v>1.96916666649978</c:v>
                </c:pt>
                <c:pt idx="19693">
                  <c:v>1.9692666648070301</c:v>
                </c:pt>
                <c:pt idx="19694">
                  <c:v>1.9693666631142901</c:v>
                </c:pt>
                <c:pt idx="19695">
                  <c:v>1.9694666614215499</c:v>
                </c:pt>
                <c:pt idx="19696">
                  <c:v>1.9695666597288</c:v>
                </c:pt>
                <c:pt idx="19697">
                  <c:v>1.96966665803606</c:v>
                </c:pt>
                <c:pt idx="19698">
                  <c:v>1.96976665634332</c:v>
                </c:pt>
                <c:pt idx="19699">
                  <c:v>1.9698666546505701</c:v>
                </c:pt>
                <c:pt idx="19700">
                  <c:v>1.9699666529578299</c:v>
                </c:pt>
                <c:pt idx="19701">
                  <c:v>1.97006665126509</c:v>
                </c:pt>
                <c:pt idx="19702">
                  <c:v>1.97016664957234</c:v>
                </c:pt>
                <c:pt idx="19703">
                  <c:v>1.9702666478796</c:v>
                </c:pt>
                <c:pt idx="19704">
                  <c:v>1.9703666461868601</c:v>
                </c:pt>
                <c:pt idx="19705">
                  <c:v>1.9704666444941099</c:v>
                </c:pt>
                <c:pt idx="19706">
                  <c:v>1.9705666428013699</c:v>
                </c:pt>
                <c:pt idx="19707">
                  <c:v>1.97066664110863</c:v>
                </c:pt>
                <c:pt idx="19708">
                  <c:v>1.97076663941588</c:v>
                </c:pt>
                <c:pt idx="19709">
                  <c:v>1.9708666377231401</c:v>
                </c:pt>
                <c:pt idx="19710">
                  <c:v>1.9709666360303999</c:v>
                </c:pt>
                <c:pt idx="19711">
                  <c:v>1.9710666343376499</c:v>
                </c:pt>
                <c:pt idx="19712">
                  <c:v>1.97116663264491</c:v>
                </c:pt>
                <c:pt idx="19713">
                  <c:v>1.97126663095217</c:v>
                </c:pt>
                <c:pt idx="19714">
                  <c:v>1.9713666292594201</c:v>
                </c:pt>
                <c:pt idx="19715">
                  <c:v>1.9714666275666799</c:v>
                </c:pt>
                <c:pt idx="19716">
                  <c:v>1.9715666258739399</c:v>
                </c:pt>
                <c:pt idx="19717">
                  <c:v>1.97166662418119</c:v>
                </c:pt>
                <c:pt idx="19718">
                  <c:v>1.97176662248845</c:v>
                </c:pt>
                <c:pt idx="19719">
                  <c:v>1.9718666207957101</c:v>
                </c:pt>
                <c:pt idx="19720">
                  <c:v>1.9719666191029701</c:v>
                </c:pt>
                <c:pt idx="19721">
                  <c:v>1.9720666174102199</c:v>
                </c:pt>
                <c:pt idx="19722">
                  <c:v>1.97216661571748</c:v>
                </c:pt>
                <c:pt idx="19723">
                  <c:v>1.97226661402474</c:v>
                </c:pt>
                <c:pt idx="19724">
                  <c:v>1.9723666123319901</c:v>
                </c:pt>
                <c:pt idx="19725">
                  <c:v>1.9724666106392501</c:v>
                </c:pt>
                <c:pt idx="19726">
                  <c:v>1.9725666089465099</c:v>
                </c:pt>
                <c:pt idx="19727">
                  <c:v>1.97266660725376</c:v>
                </c:pt>
                <c:pt idx="19728">
                  <c:v>1.97276660556102</c:v>
                </c:pt>
                <c:pt idx="19729">
                  <c:v>1.9728666038682801</c:v>
                </c:pt>
                <c:pt idx="19730">
                  <c:v>1.9729666021755301</c:v>
                </c:pt>
                <c:pt idx="19731">
                  <c:v>1.9730666004827899</c:v>
                </c:pt>
                <c:pt idx="19732">
                  <c:v>1.97316659879005</c:v>
                </c:pt>
                <c:pt idx="19733">
                  <c:v>1.9732665970973</c:v>
                </c:pt>
                <c:pt idx="19734">
                  <c:v>1.9733665954045601</c:v>
                </c:pt>
                <c:pt idx="19735">
                  <c:v>1.9734665937118201</c:v>
                </c:pt>
                <c:pt idx="19736">
                  <c:v>1.9735665920190699</c:v>
                </c:pt>
                <c:pt idx="19737">
                  <c:v>1.97366659032633</c:v>
                </c:pt>
                <c:pt idx="19738">
                  <c:v>1.97376658863359</c:v>
                </c:pt>
                <c:pt idx="19739">
                  <c:v>1.9738665869408401</c:v>
                </c:pt>
                <c:pt idx="19740">
                  <c:v>1.9739665852481001</c:v>
                </c:pt>
                <c:pt idx="19741">
                  <c:v>1.9740665835553599</c:v>
                </c:pt>
                <c:pt idx="19742">
                  <c:v>1.97416658186261</c:v>
                </c:pt>
                <c:pt idx="19743">
                  <c:v>1.97426658016987</c:v>
                </c:pt>
                <c:pt idx="19744">
                  <c:v>1.97436657847713</c:v>
                </c:pt>
                <c:pt idx="19745">
                  <c:v>1.9744665767843801</c:v>
                </c:pt>
                <c:pt idx="19746">
                  <c:v>1.9745665750916399</c:v>
                </c:pt>
                <c:pt idx="19747">
                  <c:v>1.9746665733988999</c:v>
                </c:pt>
                <c:pt idx="19748">
                  <c:v>1.97476657170615</c:v>
                </c:pt>
                <c:pt idx="19749">
                  <c:v>1.97486657001341</c:v>
                </c:pt>
                <c:pt idx="19750">
                  <c:v>1.9749665683206701</c:v>
                </c:pt>
                <c:pt idx="19751">
                  <c:v>1.9750665666279199</c:v>
                </c:pt>
                <c:pt idx="19752">
                  <c:v>1.9751665649351799</c:v>
                </c:pt>
                <c:pt idx="19753">
                  <c:v>1.97526656324244</c:v>
                </c:pt>
                <c:pt idx="19754">
                  <c:v>1.97536656154969</c:v>
                </c:pt>
                <c:pt idx="19755">
                  <c:v>1.9754665598569501</c:v>
                </c:pt>
                <c:pt idx="19756">
                  <c:v>1.9755665581642099</c:v>
                </c:pt>
                <c:pt idx="19757">
                  <c:v>1.9756665564714699</c:v>
                </c:pt>
                <c:pt idx="19758">
                  <c:v>1.97576655477872</c:v>
                </c:pt>
                <c:pt idx="19759">
                  <c:v>1.97586655308598</c:v>
                </c:pt>
                <c:pt idx="19760">
                  <c:v>1.9759665513932401</c:v>
                </c:pt>
                <c:pt idx="19761">
                  <c:v>1.9760665497004899</c:v>
                </c:pt>
                <c:pt idx="19762">
                  <c:v>1.9761665480077499</c:v>
                </c:pt>
                <c:pt idx="19763">
                  <c:v>1.97626654631501</c:v>
                </c:pt>
                <c:pt idx="19764">
                  <c:v>1.97636654462226</c:v>
                </c:pt>
                <c:pt idx="19765">
                  <c:v>1.9764665429295201</c:v>
                </c:pt>
                <c:pt idx="19766">
                  <c:v>1.9765665412367801</c:v>
                </c:pt>
                <c:pt idx="19767">
                  <c:v>1.9766665395440299</c:v>
                </c:pt>
                <c:pt idx="19768">
                  <c:v>1.97676653785129</c:v>
                </c:pt>
                <c:pt idx="19769">
                  <c:v>1.97686653615855</c:v>
                </c:pt>
                <c:pt idx="19770">
                  <c:v>1.9769665344658001</c:v>
                </c:pt>
                <c:pt idx="19771">
                  <c:v>1.9770665327730601</c:v>
                </c:pt>
                <c:pt idx="19772">
                  <c:v>1.9771665310803199</c:v>
                </c:pt>
                <c:pt idx="19773">
                  <c:v>1.97726652938757</c:v>
                </c:pt>
                <c:pt idx="19774">
                  <c:v>1.97736652769483</c:v>
                </c:pt>
                <c:pt idx="19775">
                  <c:v>1.9774665260020901</c:v>
                </c:pt>
                <c:pt idx="19776">
                  <c:v>1.9775665243093401</c:v>
                </c:pt>
                <c:pt idx="19777">
                  <c:v>1.9776665226165999</c:v>
                </c:pt>
                <c:pt idx="19778">
                  <c:v>1.97776652092386</c:v>
                </c:pt>
                <c:pt idx="19779">
                  <c:v>1.97786651923111</c:v>
                </c:pt>
                <c:pt idx="19780">
                  <c:v>1.9779665175383701</c:v>
                </c:pt>
                <c:pt idx="19781">
                  <c:v>1.9780665158456301</c:v>
                </c:pt>
                <c:pt idx="19782">
                  <c:v>1.9781665141528799</c:v>
                </c:pt>
                <c:pt idx="19783">
                  <c:v>1.97826651246014</c:v>
                </c:pt>
                <c:pt idx="19784">
                  <c:v>1.9783665107674</c:v>
                </c:pt>
                <c:pt idx="19785">
                  <c:v>1.97846650907465</c:v>
                </c:pt>
                <c:pt idx="19786">
                  <c:v>1.9785665073819101</c:v>
                </c:pt>
                <c:pt idx="19787">
                  <c:v>1.9786665056891699</c:v>
                </c:pt>
                <c:pt idx="19788">
                  <c:v>1.97876650399642</c:v>
                </c:pt>
                <c:pt idx="19789">
                  <c:v>1.97886650230368</c:v>
                </c:pt>
                <c:pt idx="19790">
                  <c:v>1.97896650061094</c:v>
                </c:pt>
                <c:pt idx="19791">
                  <c:v>1.9790664989181901</c:v>
                </c:pt>
                <c:pt idx="19792">
                  <c:v>1.9791664972254499</c:v>
                </c:pt>
                <c:pt idx="19793">
                  <c:v>1.9792664955327099</c:v>
                </c:pt>
                <c:pt idx="19794">
                  <c:v>1.97936649383996</c:v>
                </c:pt>
                <c:pt idx="19795">
                  <c:v>1.97946649214722</c:v>
                </c:pt>
                <c:pt idx="19796">
                  <c:v>1.9795664904544801</c:v>
                </c:pt>
                <c:pt idx="19797">
                  <c:v>1.9796664887617299</c:v>
                </c:pt>
                <c:pt idx="19798">
                  <c:v>1.9797664870689899</c:v>
                </c:pt>
                <c:pt idx="19799">
                  <c:v>1.97986648537625</c:v>
                </c:pt>
                <c:pt idx="19800">
                  <c:v>1.9799664836835</c:v>
                </c:pt>
                <c:pt idx="19801">
                  <c:v>1.9800664819907601</c:v>
                </c:pt>
                <c:pt idx="19802">
                  <c:v>1.9801664802980199</c:v>
                </c:pt>
                <c:pt idx="19803">
                  <c:v>1.9802664786052799</c:v>
                </c:pt>
                <c:pt idx="19804">
                  <c:v>1.98036647691253</c:v>
                </c:pt>
                <c:pt idx="19805">
                  <c:v>1.98046647521979</c:v>
                </c:pt>
                <c:pt idx="19806">
                  <c:v>1.9805664735270501</c:v>
                </c:pt>
                <c:pt idx="19807">
                  <c:v>1.9806664718342999</c:v>
                </c:pt>
                <c:pt idx="19808">
                  <c:v>1.9807664701415599</c:v>
                </c:pt>
                <c:pt idx="19809">
                  <c:v>1.98086646844882</c:v>
                </c:pt>
                <c:pt idx="19810">
                  <c:v>1.98096646675607</c:v>
                </c:pt>
                <c:pt idx="19811">
                  <c:v>1.9810664650633301</c:v>
                </c:pt>
                <c:pt idx="19812">
                  <c:v>1.9811664633705901</c:v>
                </c:pt>
                <c:pt idx="19813">
                  <c:v>1.9812664616778399</c:v>
                </c:pt>
                <c:pt idx="19814">
                  <c:v>1.9813664599851</c:v>
                </c:pt>
                <c:pt idx="19815">
                  <c:v>1.98146645829236</c:v>
                </c:pt>
                <c:pt idx="19816">
                  <c:v>1.9815664565996101</c:v>
                </c:pt>
                <c:pt idx="19817">
                  <c:v>1.9816664549068701</c:v>
                </c:pt>
                <c:pt idx="19818">
                  <c:v>1.9817664532141299</c:v>
                </c:pt>
                <c:pt idx="19819">
                  <c:v>1.98186645152138</c:v>
                </c:pt>
                <c:pt idx="19820">
                  <c:v>1.98196644982864</c:v>
                </c:pt>
                <c:pt idx="19821">
                  <c:v>1.9820664481359</c:v>
                </c:pt>
                <c:pt idx="19822">
                  <c:v>1.9821664464431501</c:v>
                </c:pt>
                <c:pt idx="19823">
                  <c:v>1.9822664447504099</c:v>
                </c:pt>
                <c:pt idx="19824">
                  <c:v>1.98236644305767</c:v>
                </c:pt>
                <c:pt idx="19825">
                  <c:v>1.98246644136492</c:v>
                </c:pt>
                <c:pt idx="19826">
                  <c:v>1.98256643967218</c:v>
                </c:pt>
                <c:pt idx="19827">
                  <c:v>1.9826664379794401</c:v>
                </c:pt>
                <c:pt idx="19828">
                  <c:v>1.9827664362866899</c:v>
                </c:pt>
                <c:pt idx="19829">
                  <c:v>1.98286643459395</c:v>
                </c:pt>
                <c:pt idx="19830">
                  <c:v>1.98296643290121</c:v>
                </c:pt>
                <c:pt idx="19831">
                  <c:v>1.98306643120846</c:v>
                </c:pt>
                <c:pt idx="19832">
                  <c:v>1.9831664295157201</c:v>
                </c:pt>
                <c:pt idx="19833">
                  <c:v>1.9832664278229799</c:v>
                </c:pt>
                <c:pt idx="19834">
                  <c:v>1.98336642613023</c:v>
                </c:pt>
                <c:pt idx="19835">
                  <c:v>1.98346642443749</c:v>
                </c:pt>
                <c:pt idx="19836">
                  <c:v>1.98356642274475</c:v>
                </c:pt>
                <c:pt idx="19837">
                  <c:v>1.9836664210520001</c:v>
                </c:pt>
                <c:pt idx="19838">
                  <c:v>1.9837664193592599</c:v>
                </c:pt>
                <c:pt idx="19839">
                  <c:v>1.9838664176665199</c:v>
                </c:pt>
                <c:pt idx="19840">
                  <c:v>1.98396641597377</c:v>
                </c:pt>
                <c:pt idx="19841">
                  <c:v>1.98406641428103</c:v>
                </c:pt>
                <c:pt idx="19842">
                  <c:v>1.9841664125882901</c:v>
                </c:pt>
                <c:pt idx="19843">
                  <c:v>1.9842664108955399</c:v>
                </c:pt>
                <c:pt idx="19844">
                  <c:v>1.9843664092027999</c:v>
                </c:pt>
                <c:pt idx="19845">
                  <c:v>1.98446640751006</c:v>
                </c:pt>
                <c:pt idx="19846">
                  <c:v>1.98456640581731</c:v>
                </c:pt>
                <c:pt idx="19847">
                  <c:v>1.9846664041245701</c:v>
                </c:pt>
                <c:pt idx="19848">
                  <c:v>1.9847664024318299</c:v>
                </c:pt>
                <c:pt idx="19849">
                  <c:v>1.9848664007390899</c:v>
                </c:pt>
                <c:pt idx="19850">
                  <c:v>1.98496639904634</c:v>
                </c:pt>
                <c:pt idx="19851">
                  <c:v>1.9850663973536</c:v>
                </c:pt>
                <c:pt idx="19852">
                  <c:v>1.9851663956608601</c:v>
                </c:pt>
                <c:pt idx="19853">
                  <c:v>1.9852663939681101</c:v>
                </c:pt>
                <c:pt idx="19854">
                  <c:v>1.9853663922753699</c:v>
                </c:pt>
                <c:pt idx="19855">
                  <c:v>1.98546639058263</c:v>
                </c:pt>
                <c:pt idx="19856">
                  <c:v>1.98556638888988</c:v>
                </c:pt>
                <c:pt idx="19857">
                  <c:v>1.9856663871971401</c:v>
                </c:pt>
                <c:pt idx="19858">
                  <c:v>1.9857663855044001</c:v>
                </c:pt>
                <c:pt idx="19859">
                  <c:v>1.9858663838116499</c:v>
                </c:pt>
                <c:pt idx="19860">
                  <c:v>1.98596638211891</c:v>
                </c:pt>
                <c:pt idx="19861">
                  <c:v>1.98606638042617</c:v>
                </c:pt>
                <c:pt idx="19862">
                  <c:v>1.9861663787334201</c:v>
                </c:pt>
                <c:pt idx="19863">
                  <c:v>1.9862663770406801</c:v>
                </c:pt>
                <c:pt idx="19864">
                  <c:v>1.9863663753479399</c:v>
                </c:pt>
                <c:pt idx="19865">
                  <c:v>1.98646637365519</c:v>
                </c:pt>
                <c:pt idx="19866">
                  <c:v>1.98656637196245</c:v>
                </c:pt>
                <c:pt idx="19867">
                  <c:v>1.98666637026971</c:v>
                </c:pt>
                <c:pt idx="19868">
                  <c:v>1.9867663685769601</c:v>
                </c:pt>
                <c:pt idx="19869">
                  <c:v>1.9868663668842199</c:v>
                </c:pt>
                <c:pt idx="19870">
                  <c:v>1.98696636519148</c:v>
                </c:pt>
                <c:pt idx="19871">
                  <c:v>1.98706636349873</c:v>
                </c:pt>
                <c:pt idx="19872">
                  <c:v>1.98716636180599</c:v>
                </c:pt>
                <c:pt idx="19873">
                  <c:v>1.9872663601132501</c:v>
                </c:pt>
                <c:pt idx="19874">
                  <c:v>1.9873663584204999</c:v>
                </c:pt>
                <c:pt idx="19875">
                  <c:v>1.98746635672776</c:v>
                </c:pt>
                <c:pt idx="19876">
                  <c:v>1.98756635503502</c:v>
                </c:pt>
                <c:pt idx="19877">
                  <c:v>1.98766635334227</c:v>
                </c:pt>
                <c:pt idx="19878">
                  <c:v>1.9877663516495301</c:v>
                </c:pt>
                <c:pt idx="19879">
                  <c:v>1.9878663499567899</c:v>
                </c:pt>
                <c:pt idx="19880">
                  <c:v>1.98796634826404</c:v>
                </c:pt>
                <c:pt idx="19881">
                  <c:v>1.9880663465713</c:v>
                </c:pt>
                <c:pt idx="19882">
                  <c:v>1.98816634487856</c:v>
                </c:pt>
                <c:pt idx="19883">
                  <c:v>1.9882663431858101</c:v>
                </c:pt>
                <c:pt idx="19884">
                  <c:v>1.9883663414930699</c:v>
                </c:pt>
                <c:pt idx="19885">
                  <c:v>1.9884663398003299</c:v>
                </c:pt>
                <c:pt idx="19886">
                  <c:v>1.98856633810758</c:v>
                </c:pt>
                <c:pt idx="19887">
                  <c:v>1.98866633641484</c:v>
                </c:pt>
                <c:pt idx="19888">
                  <c:v>1.9887663347221001</c:v>
                </c:pt>
                <c:pt idx="19889">
                  <c:v>1.9888663330293499</c:v>
                </c:pt>
                <c:pt idx="19890">
                  <c:v>1.9889663313366099</c:v>
                </c:pt>
                <c:pt idx="19891">
                  <c:v>1.98906632964387</c:v>
                </c:pt>
                <c:pt idx="19892">
                  <c:v>1.98916632795112</c:v>
                </c:pt>
                <c:pt idx="19893">
                  <c:v>1.9892663262583801</c:v>
                </c:pt>
                <c:pt idx="19894">
                  <c:v>1.9893663245656401</c:v>
                </c:pt>
                <c:pt idx="19895">
                  <c:v>1.9894663228728999</c:v>
                </c:pt>
                <c:pt idx="19896">
                  <c:v>1.98956632118015</c:v>
                </c:pt>
                <c:pt idx="19897">
                  <c:v>1.98966631948741</c:v>
                </c:pt>
                <c:pt idx="19898">
                  <c:v>1.9897663177946701</c:v>
                </c:pt>
                <c:pt idx="19899">
                  <c:v>1.9898663161019201</c:v>
                </c:pt>
                <c:pt idx="19900">
                  <c:v>1.9899663144091799</c:v>
                </c:pt>
                <c:pt idx="19901">
                  <c:v>1.99006631271644</c:v>
                </c:pt>
                <c:pt idx="19902">
                  <c:v>1.99016631102369</c:v>
                </c:pt>
                <c:pt idx="19903">
                  <c:v>1.9902663093309501</c:v>
                </c:pt>
                <c:pt idx="19904">
                  <c:v>1.9903663076382101</c:v>
                </c:pt>
                <c:pt idx="19905">
                  <c:v>1.9904663059454599</c:v>
                </c:pt>
                <c:pt idx="19906">
                  <c:v>1.99056630425272</c:v>
                </c:pt>
                <c:pt idx="19907">
                  <c:v>1.99066630255998</c:v>
                </c:pt>
                <c:pt idx="19908">
                  <c:v>1.9907663008672301</c:v>
                </c:pt>
                <c:pt idx="19909">
                  <c:v>1.9908662991744901</c:v>
                </c:pt>
                <c:pt idx="19910">
                  <c:v>1.9909662974817499</c:v>
                </c:pt>
                <c:pt idx="19911">
                  <c:v>1.991066295789</c:v>
                </c:pt>
                <c:pt idx="19912">
                  <c:v>1.99116629409626</c:v>
                </c:pt>
                <c:pt idx="19913">
                  <c:v>1.99126629240352</c:v>
                </c:pt>
                <c:pt idx="19914">
                  <c:v>1.9913662907107701</c:v>
                </c:pt>
                <c:pt idx="19915">
                  <c:v>1.9914662890180299</c:v>
                </c:pt>
                <c:pt idx="19916">
                  <c:v>1.99156628732529</c:v>
                </c:pt>
                <c:pt idx="19917">
                  <c:v>1.99166628563254</c:v>
                </c:pt>
                <c:pt idx="19918">
                  <c:v>1.9917662839398</c:v>
                </c:pt>
                <c:pt idx="19919">
                  <c:v>1.9918662822470601</c:v>
                </c:pt>
                <c:pt idx="19920">
                  <c:v>1.9919662805543099</c:v>
                </c:pt>
                <c:pt idx="19921">
                  <c:v>1.99206627886157</c:v>
                </c:pt>
                <c:pt idx="19922">
                  <c:v>1.99216627716883</c:v>
                </c:pt>
                <c:pt idx="19923">
                  <c:v>1.99226627547608</c:v>
                </c:pt>
                <c:pt idx="19924">
                  <c:v>1.9923662737833401</c:v>
                </c:pt>
                <c:pt idx="19925">
                  <c:v>1.9924662720905999</c:v>
                </c:pt>
                <c:pt idx="19926">
                  <c:v>1.9925662703978499</c:v>
                </c:pt>
                <c:pt idx="19927">
                  <c:v>1.99266626870511</c:v>
                </c:pt>
                <c:pt idx="19928">
                  <c:v>1.99276626701237</c:v>
                </c:pt>
                <c:pt idx="19929">
                  <c:v>1.9928662653196201</c:v>
                </c:pt>
                <c:pt idx="19930">
                  <c:v>1.9929662636268799</c:v>
                </c:pt>
                <c:pt idx="19931">
                  <c:v>1.9930662619341399</c:v>
                </c:pt>
                <c:pt idx="19932">
                  <c:v>1.9931662602414</c:v>
                </c:pt>
                <c:pt idx="19933">
                  <c:v>1.99326625854865</c:v>
                </c:pt>
                <c:pt idx="19934">
                  <c:v>1.9933662568559101</c:v>
                </c:pt>
                <c:pt idx="19935">
                  <c:v>1.9934662551631599</c:v>
                </c:pt>
                <c:pt idx="19936">
                  <c:v>1.9935662534704199</c:v>
                </c:pt>
                <c:pt idx="19937">
                  <c:v>1.99366625177768</c:v>
                </c:pt>
                <c:pt idx="19938">
                  <c:v>1.99376625008494</c:v>
                </c:pt>
                <c:pt idx="19939">
                  <c:v>1.9938662483921901</c:v>
                </c:pt>
                <c:pt idx="19940">
                  <c:v>1.9939662466994501</c:v>
                </c:pt>
                <c:pt idx="19941">
                  <c:v>1.9940662450067099</c:v>
                </c:pt>
                <c:pt idx="19942">
                  <c:v>1.99416624331396</c:v>
                </c:pt>
                <c:pt idx="19943">
                  <c:v>1.99426624162122</c:v>
                </c:pt>
                <c:pt idx="19944">
                  <c:v>1.9943662399284801</c:v>
                </c:pt>
                <c:pt idx="19945">
                  <c:v>1.9944662382357301</c:v>
                </c:pt>
                <c:pt idx="19946">
                  <c:v>1.9945662365429899</c:v>
                </c:pt>
                <c:pt idx="19947">
                  <c:v>1.99466623485025</c:v>
                </c:pt>
                <c:pt idx="19948">
                  <c:v>1.9947662331575</c:v>
                </c:pt>
                <c:pt idx="19949">
                  <c:v>1.9948662314647601</c:v>
                </c:pt>
                <c:pt idx="19950">
                  <c:v>1.9949662297720201</c:v>
                </c:pt>
                <c:pt idx="19951">
                  <c:v>1.9950662280792699</c:v>
                </c:pt>
                <c:pt idx="19952">
                  <c:v>1.99516622638653</c:v>
                </c:pt>
                <c:pt idx="19953">
                  <c:v>1.99526622469379</c:v>
                </c:pt>
                <c:pt idx="19954">
                  <c:v>1.9953662230010401</c:v>
                </c:pt>
                <c:pt idx="19955">
                  <c:v>1.9954662213083001</c:v>
                </c:pt>
                <c:pt idx="19956">
                  <c:v>1.9955662196155599</c:v>
                </c:pt>
                <c:pt idx="19957">
                  <c:v>1.99566621792281</c:v>
                </c:pt>
                <c:pt idx="19958">
                  <c:v>1.99576621623007</c:v>
                </c:pt>
                <c:pt idx="19959">
                  <c:v>1.99586621453733</c:v>
                </c:pt>
                <c:pt idx="19960">
                  <c:v>1.9959662128445801</c:v>
                </c:pt>
                <c:pt idx="19961">
                  <c:v>1.9960662111518399</c:v>
                </c:pt>
                <c:pt idx="19962">
                  <c:v>1.9961662094590999</c:v>
                </c:pt>
                <c:pt idx="19963">
                  <c:v>1.99626620776635</c:v>
                </c:pt>
                <c:pt idx="19964">
                  <c:v>1.99636620607361</c:v>
                </c:pt>
                <c:pt idx="19965">
                  <c:v>1.9964662043808701</c:v>
                </c:pt>
                <c:pt idx="19966">
                  <c:v>1.9965662026881199</c:v>
                </c:pt>
                <c:pt idx="19967">
                  <c:v>1.9966662009953799</c:v>
                </c:pt>
                <c:pt idx="19968">
                  <c:v>1.99676619930264</c:v>
                </c:pt>
                <c:pt idx="19969">
                  <c:v>1.99686619760989</c:v>
                </c:pt>
                <c:pt idx="19970">
                  <c:v>1.9969661959171501</c:v>
                </c:pt>
                <c:pt idx="19971">
                  <c:v>1.9970661942244099</c:v>
                </c:pt>
                <c:pt idx="19972">
                  <c:v>1.9971661925316599</c:v>
                </c:pt>
                <c:pt idx="19973">
                  <c:v>1.99726619083892</c:v>
                </c:pt>
                <c:pt idx="19974">
                  <c:v>1.99736618914618</c:v>
                </c:pt>
                <c:pt idx="19975">
                  <c:v>1.9974661874534301</c:v>
                </c:pt>
                <c:pt idx="19976">
                  <c:v>1.9975661857606899</c:v>
                </c:pt>
                <c:pt idx="19977">
                  <c:v>1.9976661840679499</c:v>
                </c:pt>
                <c:pt idx="19978">
                  <c:v>1.99776618237521</c:v>
                </c:pt>
                <c:pt idx="19979">
                  <c:v>1.99786618068246</c:v>
                </c:pt>
                <c:pt idx="19980">
                  <c:v>1.9979661789897201</c:v>
                </c:pt>
                <c:pt idx="19981">
                  <c:v>1.9980661772969801</c:v>
                </c:pt>
                <c:pt idx="19982">
                  <c:v>1.9981661756042299</c:v>
                </c:pt>
                <c:pt idx="19983">
                  <c:v>1.99826617391149</c:v>
                </c:pt>
                <c:pt idx="19984">
                  <c:v>1.99836617221875</c:v>
                </c:pt>
                <c:pt idx="19985">
                  <c:v>1.9984661705260001</c:v>
                </c:pt>
                <c:pt idx="19986">
                  <c:v>1.9985661688332601</c:v>
                </c:pt>
                <c:pt idx="19987">
                  <c:v>1.9986661671405199</c:v>
                </c:pt>
                <c:pt idx="19988">
                  <c:v>1.99876616544777</c:v>
                </c:pt>
                <c:pt idx="19989">
                  <c:v>1.99886616375503</c:v>
                </c:pt>
                <c:pt idx="19990">
                  <c:v>1.9989661620622901</c:v>
                </c:pt>
                <c:pt idx="19991">
                  <c:v>1.9990661603695401</c:v>
                </c:pt>
                <c:pt idx="19992">
                  <c:v>1.9991661586767999</c:v>
                </c:pt>
                <c:pt idx="19993">
                  <c:v>1.99926615698406</c:v>
                </c:pt>
                <c:pt idx="19994">
                  <c:v>1.99936615529131</c:v>
                </c:pt>
                <c:pt idx="19995">
                  <c:v>1.9994661535985701</c:v>
                </c:pt>
                <c:pt idx="19996">
                  <c:v>1.9995661519058301</c:v>
                </c:pt>
                <c:pt idx="19997">
                  <c:v>1.9996661502130799</c:v>
                </c:pt>
                <c:pt idx="19998">
                  <c:v>1.99976614852034</c:v>
                </c:pt>
                <c:pt idx="19999">
                  <c:v>1.9998661468276</c:v>
                </c:pt>
                <c:pt idx="20000">
                  <c:v>1.99996614513485</c:v>
                </c:pt>
                <c:pt idx="20001">
                  <c:v>2.0000661434421101</c:v>
                </c:pt>
                <c:pt idx="20002">
                  <c:v>2.0001661417493701</c:v>
                </c:pt>
                <c:pt idx="20003">
                  <c:v>2.00026614005662</c:v>
                </c:pt>
                <c:pt idx="20004">
                  <c:v>2.00036613836388</c:v>
                </c:pt>
                <c:pt idx="20005">
                  <c:v>2.00046613667114</c:v>
                </c:pt>
                <c:pt idx="20006">
                  <c:v>2.0005661349783899</c:v>
                </c:pt>
                <c:pt idx="20007">
                  <c:v>2.0006661332856499</c:v>
                </c:pt>
                <c:pt idx="20008">
                  <c:v>2.0007661315929099</c:v>
                </c:pt>
                <c:pt idx="20009">
                  <c:v>2.0008661299001602</c:v>
                </c:pt>
                <c:pt idx="20010">
                  <c:v>2.0009661282074198</c:v>
                </c:pt>
                <c:pt idx="20011">
                  <c:v>2.0010661265146799</c:v>
                </c:pt>
                <c:pt idx="20012">
                  <c:v>2.0011661248219301</c:v>
                </c:pt>
                <c:pt idx="20013">
                  <c:v>2.0012661231291902</c:v>
                </c:pt>
                <c:pt idx="20014">
                  <c:v>2.0013661214364502</c:v>
                </c:pt>
                <c:pt idx="20015">
                  <c:v>2.0014661197437</c:v>
                </c:pt>
                <c:pt idx="20016">
                  <c:v>2.0015661180509601</c:v>
                </c:pt>
                <c:pt idx="20017">
                  <c:v>2.0016661163582201</c:v>
                </c:pt>
                <c:pt idx="20018">
                  <c:v>2.0017661146654699</c:v>
                </c:pt>
                <c:pt idx="20019">
                  <c:v>2.00186611297273</c:v>
                </c:pt>
                <c:pt idx="20020">
                  <c:v>2.00196611127999</c:v>
                </c:pt>
                <c:pt idx="20021">
                  <c:v>2.0020661095872399</c:v>
                </c:pt>
                <c:pt idx="20022">
                  <c:v>2.0021661078944999</c:v>
                </c:pt>
                <c:pt idx="20023">
                  <c:v>2.0022661062017599</c:v>
                </c:pt>
                <c:pt idx="20024">
                  <c:v>2.00236610450902</c:v>
                </c:pt>
                <c:pt idx="20025">
                  <c:v>2.0024661028162698</c:v>
                </c:pt>
                <c:pt idx="20026">
                  <c:v>2.0025661011235298</c:v>
                </c:pt>
                <c:pt idx="20027">
                  <c:v>2.0026660994307899</c:v>
                </c:pt>
                <c:pt idx="20028">
                  <c:v>2.0027660977380402</c:v>
                </c:pt>
                <c:pt idx="20029">
                  <c:v>2.0028660960453002</c:v>
                </c:pt>
                <c:pt idx="20030">
                  <c:v>2.0029660943525598</c:v>
                </c:pt>
                <c:pt idx="20031">
                  <c:v>2.0030660926598101</c:v>
                </c:pt>
                <c:pt idx="20032">
                  <c:v>2.0031660909670701</c:v>
                </c:pt>
                <c:pt idx="20033">
                  <c:v>2.0032660892743301</c:v>
                </c:pt>
                <c:pt idx="20034">
                  <c:v>2.00336608758158</c:v>
                </c:pt>
                <c:pt idx="20035">
                  <c:v>2.00346608588884</c:v>
                </c:pt>
                <c:pt idx="20036">
                  <c:v>2.0035660841961001</c:v>
                </c:pt>
                <c:pt idx="20037">
                  <c:v>2.0036660825033499</c:v>
                </c:pt>
                <c:pt idx="20038">
                  <c:v>2.0037660808106099</c:v>
                </c:pt>
                <c:pt idx="20039">
                  <c:v>2.00386607911787</c:v>
                </c:pt>
                <c:pt idx="20040">
                  <c:v>2.0039660774251198</c:v>
                </c:pt>
                <c:pt idx="20041">
                  <c:v>2.0040660757323798</c:v>
                </c:pt>
                <c:pt idx="20042">
                  <c:v>2.0041660740396399</c:v>
                </c:pt>
                <c:pt idx="20043">
                  <c:v>2.0042660723468901</c:v>
                </c:pt>
                <c:pt idx="20044">
                  <c:v>2.0043660706541502</c:v>
                </c:pt>
                <c:pt idx="20045">
                  <c:v>2.0044660689614102</c:v>
                </c:pt>
                <c:pt idx="20046">
                  <c:v>2.00456606726866</c:v>
                </c:pt>
                <c:pt idx="20047">
                  <c:v>2.0046660655759201</c:v>
                </c:pt>
                <c:pt idx="20048">
                  <c:v>2.0047660638831801</c:v>
                </c:pt>
                <c:pt idx="20049">
                  <c:v>2.00486606219043</c:v>
                </c:pt>
                <c:pt idx="20050">
                  <c:v>2.00496606049769</c:v>
                </c:pt>
                <c:pt idx="20051">
                  <c:v>2.00506605880495</c:v>
                </c:pt>
                <c:pt idx="20052">
                  <c:v>2.0051660571121999</c:v>
                </c:pt>
                <c:pt idx="20053">
                  <c:v>2.0052660554194599</c:v>
                </c:pt>
                <c:pt idx="20054">
                  <c:v>2.0053660537267199</c:v>
                </c:pt>
                <c:pt idx="20055">
                  <c:v>2.0054660520339702</c:v>
                </c:pt>
                <c:pt idx="20056">
                  <c:v>2.0055660503412298</c:v>
                </c:pt>
                <c:pt idx="20057">
                  <c:v>2.0056660486484899</c:v>
                </c:pt>
                <c:pt idx="20058">
                  <c:v>2.0057660469557401</c:v>
                </c:pt>
                <c:pt idx="20059">
                  <c:v>2.0058660452630002</c:v>
                </c:pt>
                <c:pt idx="20060">
                  <c:v>2.0059660435702602</c:v>
                </c:pt>
                <c:pt idx="20061">
                  <c:v>2.00606604187751</c:v>
                </c:pt>
                <c:pt idx="20062">
                  <c:v>2.0061660401847701</c:v>
                </c:pt>
                <c:pt idx="20063">
                  <c:v>2.0062660384920301</c:v>
                </c:pt>
                <c:pt idx="20064">
                  <c:v>2.0063660367992799</c:v>
                </c:pt>
                <c:pt idx="20065">
                  <c:v>2.00646603510654</c:v>
                </c:pt>
                <c:pt idx="20066">
                  <c:v>2.0065660334138</c:v>
                </c:pt>
                <c:pt idx="20067">
                  <c:v>2.0066660317210601</c:v>
                </c:pt>
                <c:pt idx="20068">
                  <c:v>2.0067660300283099</c:v>
                </c:pt>
                <c:pt idx="20069">
                  <c:v>2.0068660283355699</c:v>
                </c:pt>
                <c:pt idx="20070">
                  <c:v>2.00696602664283</c:v>
                </c:pt>
                <c:pt idx="20071">
                  <c:v>2.0070660249500798</c:v>
                </c:pt>
                <c:pt idx="20072">
                  <c:v>2.0071660232573398</c:v>
                </c:pt>
                <c:pt idx="20073">
                  <c:v>2.0072660215645999</c:v>
                </c:pt>
                <c:pt idx="20074">
                  <c:v>2.0073660198718501</c:v>
                </c:pt>
                <c:pt idx="20075">
                  <c:v>2.0074660181791102</c:v>
                </c:pt>
                <c:pt idx="20076">
                  <c:v>2.0075660164863698</c:v>
                </c:pt>
                <c:pt idx="20077">
                  <c:v>2.0076660147936201</c:v>
                </c:pt>
                <c:pt idx="20078">
                  <c:v>2.0077660131008801</c:v>
                </c:pt>
                <c:pt idx="20079">
                  <c:v>2.0078660114081401</c:v>
                </c:pt>
                <c:pt idx="20080">
                  <c:v>2.00796600971539</c:v>
                </c:pt>
                <c:pt idx="20081">
                  <c:v>2.00806600802265</c:v>
                </c:pt>
                <c:pt idx="20082">
                  <c:v>2.00816600632991</c:v>
                </c:pt>
                <c:pt idx="20083">
                  <c:v>2.0082660046371599</c:v>
                </c:pt>
                <c:pt idx="20084">
                  <c:v>2.0083660029444199</c:v>
                </c:pt>
                <c:pt idx="20085">
                  <c:v>2.00846600125168</c:v>
                </c:pt>
                <c:pt idx="20086">
                  <c:v>2.0085659995589298</c:v>
                </c:pt>
                <c:pt idx="20087">
                  <c:v>2.0086659978661898</c:v>
                </c:pt>
                <c:pt idx="20088">
                  <c:v>2.0087659961734499</c:v>
                </c:pt>
                <c:pt idx="20089">
                  <c:v>2.0088659944807001</c:v>
                </c:pt>
                <c:pt idx="20090">
                  <c:v>2.0089659927879602</c:v>
                </c:pt>
                <c:pt idx="20091">
                  <c:v>2.0090659910952202</c:v>
                </c:pt>
                <c:pt idx="20092">
                  <c:v>2.00916598940247</c:v>
                </c:pt>
                <c:pt idx="20093">
                  <c:v>2.0092659877097301</c:v>
                </c:pt>
                <c:pt idx="20094">
                  <c:v>2.0093659860169901</c:v>
                </c:pt>
                <c:pt idx="20095">
                  <c:v>2.00946598432424</c:v>
                </c:pt>
                <c:pt idx="20096">
                  <c:v>2.0095659826315</c:v>
                </c:pt>
                <c:pt idx="20097">
                  <c:v>2.00966598093876</c:v>
                </c:pt>
                <c:pt idx="20098">
                  <c:v>2.0097659792460099</c:v>
                </c:pt>
                <c:pt idx="20099">
                  <c:v>2.0098659775532699</c:v>
                </c:pt>
                <c:pt idx="20100">
                  <c:v>2.0099659758605299</c:v>
                </c:pt>
                <c:pt idx="20101">
                  <c:v>2.0100659741677802</c:v>
                </c:pt>
                <c:pt idx="20102">
                  <c:v>2.0101659724750398</c:v>
                </c:pt>
                <c:pt idx="20103">
                  <c:v>2.0102659707822998</c:v>
                </c:pt>
                <c:pt idx="20104">
                  <c:v>2.0103659690895501</c:v>
                </c:pt>
                <c:pt idx="20105">
                  <c:v>2.0104659673968102</c:v>
                </c:pt>
                <c:pt idx="20106">
                  <c:v>2.0105659657040702</c:v>
                </c:pt>
                <c:pt idx="20107">
                  <c:v>2.01066596401132</c:v>
                </c:pt>
                <c:pt idx="20108">
                  <c:v>2.0107659623185801</c:v>
                </c:pt>
                <c:pt idx="20109">
                  <c:v>2.0108659606258401</c:v>
                </c:pt>
                <c:pt idx="20110">
                  <c:v>2.0109659589330899</c:v>
                </c:pt>
                <c:pt idx="20111">
                  <c:v>2.01106595724035</c:v>
                </c:pt>
                <c:pt idx="20112">
                  <c:v>2.01116595554761</c:v>
                </c:pt>
                <c:pt idx="20113">
                  <c:v>2.0112659538548701</c:v>
                </c:pt>
                <c:pt idx="20114">
                  <c:v>2.0113659521621199</c:v>
                </c:pt>
                <c:pt idx="20115">
                  <c:v>2.0114659504693799</c:v>
                </c:pt>
                <c:pt idx="20116">
                  <c:v>2.01156594877664</c:v>
                </c:pt>
                <c:pt idx="20117">
                  <c:v>2.0116659470838898</c:v>
                </c:pt>
                <c:pt idx="20118">
                  <c:v>2.0117659453911498</c:v>
                </c:pt>
                <c:pt idx="20119">
                  <c:v>2.0118659436984099</c:v>
                </c:pt>
                <c:pt idx="20120">
                  <c:v>2.0119659420056601</c:v>
                </c:pt>
                <c:pt idx="20121">
                  <c:v>2.0120659403129202</c:v>
                </c:pt>
                <c:pt idx="20122">
                  <c:v>2.0121659386201798</c:v>
                </c:pt>
                <c:pt idx="20123">
                  <c:v>2.0122659369274301</c:v>
                </c:pt>
                <c:pt idx="20124">
                  <c:v>2.0123659352346901</c:v>
                </c:pt>
                <c:pt idx="20125">
                  <c:v>2.0124659335419501</c:v>
                </c:pt>
                <c:pt idx="20126">
                  <c:v>2.0125659318492</c:v>
                </c:pt>
                <c:pt idx="20127">
                  <c:v>2.01266593015646</c:v>
                </c:pt>
                <c:pt idx="20128">
                  <c:v>2.01276592846372</c:v>
                </c:pt>
                <c:pt idx="20129">
                  <c:v>2.0128659267709699</c:v>
                </c:pt>
                <c:pt idx="20130">
                  <c:v>2.0129659250782299</c:v>
                </c:pt>
                <c:pt idx="20131">
                  <c:v>2.01306592338549</c:v>
                </c:pt>
                <c:pt idx="20132">
                  <c:v>2.0131659216927398</c:v>
                </c:pt>
                <c:pt idx="20133">
                  <c:v>2.0132659199999998</c:v>
                </c:pt>
                <c:pt idx="20134">
                  <c:v>2.0133659183072599</c:v>
                </c:pt>
                <c:pt idx="20135">
                  <c:v>2.0134659166145101</c:v>
                </c:pt>
                <c:pt idx="20136">
                  <c:v>2.0135659149217702</c:v>
                </c:pt>
                <c:pt idx="20137">
                  <c:v>2.0136659132290302</c:v>
                </c:pt>
                <c:pt idx="20138">
                  <c:v>2.01376591153628</c:v>
                </c:pt>
                <c:pt idx="20139">
                  <c:v>2.0138659098435401</c:v>
                </c:pt>
                <c:pt idx="20140">
                  <c:v>2.0139659081508001</c:v>
                </c:pt>
                <c:pt idx="20141">
                  <c:v>2.0140659064580499</c:v>
                </c:pt>
                <c:pt idx="20142">
                  <c:v>2.01416590476531</c:v>
                </c:pt>
                <c:pt idx="20143">
                  <c:v>2.01426590307257</c:v>
                </c:pt>
                <c:pt idx="20144">
                  <c:v>2.0143659013798199</c:v>
                </c:pt>
                <c:pt idx="20145">
                  <c:v>2.0144658996870799</c:v>
                </c:pt>
                <c:pt idx="20146">
                  <c:v>2.0145658979943399</c:v>
                </c:pt>
                <c:pt idx="20147">
                  <c:v>2.0146658963015902</c:v>
                </c:pt>
                <c:pt idx="20148">
                  <c:v>2.0147658946088498</c:v>
                </c:pt>
                <c:pt idx="20149">
                  <c:v>2.0148658929161098</c:v>
                </c:pt>
                <c:pt idx="20150">
                  <c:v>2.0149658912233699</c:v>
                </c:pt>
                <c:pt idx="20151">
                  <c:v>2.0150658895306202</c:v>
                </c:pt>
                <c:pt idx="20152">
                  <c:v>2.0151658878378802</c:v>
                </c:pt>
                <c:pt idx="20153">
                  <c:v>2.01526588614513</c:v>
                </c:pt>
                <c:pt idx="20154">
                  <c:v>2.0153658844523901</c:v>
                </c:pt>
                <c:pt idx="20155">
                  <c:v>2.0154658827596501</c:v>
                </c:pt>
                <c:pt idx="20156">
                  <c:v>2.0155658810668999</c:v>
                </c:pt>
                <c:pt idx="20157">
                  <c:v>2.01566587937416</c:v>
                </c:pt>
                <c:pt idx="20158">
                  <c:v>2.01576587768142</c:v>
                </c:pt>
                <c:pt idx="20159">
                  <c:v>2.0158658759886801</c:v>
                </c:pt>
                <c:pt idx="20160">
                  <c:v>2.0159658742959299</c:v>
                </c:pt>
                <c:pt idx="20161">
                  <c:v>2.0160658726031899</c:v>
                </c:pt>
                <c:pt idx="20162">
                  <c:v>2.01616587091045</c:v>
                </c:pt>
                <c:pt idx="20163">
                  <c:v>2.0162658692176998</c:v>
                </c:pt>
                <c:pt idx="20164">
                  <c:v>2.0163658675249598</c:v>
                </c:pt>
                <c:pt idx="20165">
                  <c:v>2.0164658658322199</c:v>
                </c:pt>
                <c:pt idx="20166">
                  <c:v>2.0165658641394701</c:v>
                </c:pt>
                <c:pt idx="20167">
                  <c:v>2.0166658624467302</c:v>
                </c:pt>
                <c:pt idx="20168">
                  <c:v>2.0167658607539898</c:v>
                </c:pt>
                <c:pt idx="20169">
                  <c:v>2.0168658590612401</c:v>
                </c:pt>
                <c:pt idx="20170">
                  <c:v>2.0169658573685001</c:v>
                </c:pt>
                <c:pt idx="20171">
                  <c:v>2.0170658556757601</c:v>
                </c:pt>
                <c:pt idx="20172">
                  <c:v>2.01716585398301</c:v>
                </c:pt>
                <c:pt idx="20173">
                  <c:v>2.01726585229027</c:v>
                </c:pt>
                <c:pt idx="20174">
                  <c:v>2.01736585059753</c:v>
                </c:pt>
                <c:pt idx="20175">
                  <c:v>2.0174658489047799</c:v>
                </c:pt>
                <c:pt idx="20176">
                  <c:v>2.0175658472120399</c:v>
                </c:pt>
                <c:pt idx="20177">
                  <c:v>2.0176658455192999</c:v>
                </c:pt>
                <c:pt idx="20178">
                  <c:v>2.0177658438265502</c:v>
                </c:pt>
                <c:pt idx="20179">
                  <c:v>2.0178658421338098</c:v>
                </c:pt>
                <c:pt idx="20180">
                  <c:v>2.0179658404410699</c:v>
                </c:pt>
                <c:pt idx="20181">
                  <c:v>2.0180658387483201</c:v>
                </c:pt>
                <c:pt idx="20182">
                  <c:v>2.0181658370555802</c:v>
                </c:pt>
                <c:pt idx="20183">
                  <c:v>2.0182658353628402</c:v>
                </c:pt>
                <c:pt idx="20184">
                  <c:v>2.01836583367009</c:v>
                </c:pt>
                <c:pt idx="20185">
                  <c:v>2.0184658319773501</c:v>
                </c:pt>
                <c:pt idx="20186">
                  <c:v>2.0185658302846101</c:v>
                </c:pt>
                <c:pt idx="20187">
                  <c:v>2.0186658285918599</c:v>
                </c:pt>
                <c:pt idx="20188">
                  <c:v>2.01876582689912</c:v>
                </c:pt>
                <c:pt idx="20189">
                  <c:v>2.01886582520638</c:v>
                </c:pt>
                <c:pt idx="20190">
                  <c:v>2.0189658235136299</c:v>
                </c:pt>
                <c:pt idx="20191">
                  <c:v>2.0190658218208899</c:v>
                </c:pt>
                <c:pt idx="20192">
                  <c:v>2.0191658201281499</c:v>
                </c:pt>
                <c:pt idx="20193">
                  <c:v>2.0192658184354002</c:v>
                </c:pt>
                <c:pt idx="20194">
                  <c:v>2.0193658167426598</c:v>
                </c:pt>
                <c:pt idx="20195">
                  <c:v>2.0194658150499198</c:v>
                </c:pt>
                <c:pt idx="20196">
                  <c:v>2.0195658133571799</c:v>
                </c:pt>
                <c:pt idx="20197">
                  <c:v>2.0196658116644302</c:v>
                </c:pt>
                <c:pt idx="20198">
                  <c:v>2.0197658099716902</c:v>
                </c:pt>
                <c:pt idx="20199">
                  <c:v>2.0198658082789498</c:v>
                </c:pt>
                <c:pt idx="20200">
                  <c:v>2.0199658065862001</c:v>
                </c:pt>
                <c:pt idx="20201">
                  <c:v>2.0200658048934601</c:v>
                </c:pt>
                <c:pt idx="20202">
                  <c:v>2.0201658032007201</c:v>
                </c:pt>
                <c:pt idx="20203">
                  <c:v>2.02026580150797</c:v>
                </c:pt>
                <c:pt idx="20204">
                  <c:v>2.02036579981523</c:v>
                </c:pt>
                <c:pt idx="20205">
                  <c:v>2.0204657981224901</c:v>
                </c:pt>
                <c:pt idx="20206">
                  <c:v>2.0205657964297399</c:v>
                </c:pt>
                <c:pt idx="20207">
                  <c:v>2.0206657947369999</c:v>
                </c:pt>
                <c:pt idx="20208">
                  <c:v>2.02076579304426</c:v>
                </c:pt>
                <c:pt idx="20209">
                  <c:v>2.0208657913515098</c:v>
                </c:pt>
                <c:pt idx="20210">
                  <c:v>2.0209657896587698</c:v>
                </c:pt>
                <c:pt idx="20211">
                  <c:v>2.0210657879660299</c:v>
                </c:pt>
                <c:pt idx="20212">
                  <c:v>2.0211657862732801</c:v>
                </c:pt>
                <c:pt idx="20213">
                  <c:v>2.0212657845805402</c:v>
                </c:pt>
                <c:pt idx="20214">
                  <c:v>2.0213657828878002</c:v>
                </c:pt>
                <c:pt idx="20215">
                  <c:v>2.02146578119505</c:v>
                </c:pt>
                <c:pt idx="20216">
                  <c:v>2.0215657795023101</c:v>
                </c:pt>
                <c:pt idx="20217">
                  <c:v>2.0216657778095701</c:v>
                </c:pt>
                <c:pt idx="20218">
                  <c:v>2.02176577611682</c:v>
                </c:pt>
                <c:pt idx="20219">
                  <c:v>2.02186577442408</c:v>
                </c:pt>
                <c:pt idx="20220">
                  <c:v>2.02196577273134</c:v>
                </c:pt>
                <c:pt idx="20221">
                  <c:v>2.0220657710385899</c:v>
                </c:pt>
                <c:pt idx="20222">
                  <c:v>2.0221657693458499</c:v>
                </c:pt>
                <c:pt idx="20223">
                  <c:v>2.0222657676531099</c:v>
                </c:pt>
                <c:pt idx="20224">
                  <c:v>2.0223657659603602</c:v>
                </c:pt>
                <c:pt idx="20225">
                  <c:v>2.0224657642676198</c:v>
                </c:pt>
                <c:pt idx="20226">
                  <c:v>2.0225657625748799</c:v>
                </c:pt>
                <c:pt idx="20227">
                  <c:v>2.0226657608821301</c:v>
                </c:pt>
                <c:pt idx="20228">
                  <c:v>2.0227657591893902</c:v>
                </c:pt>
                <c:pt idx="20229">
                  <c:v>2.0228657574966502</c:v>
                </c:pt>
                <c:pt idx="20230">
                  <c:v>2.0229657558039</c:v>
                </c:pt>
                <c:pt idx="20231">
                  <c:v>2.0230657541111601</c:v>
                </c:pt>
                <c:pt idx="20232">
                  <c:v>2.0231657524184201</c:v>
                </c:pt>
                <c:pt idx="20233">
                  <c:v>2.0232657507256699</c:v>
                </c:pt>
                <c:pt idx="20234">
                  <c:v>2.02336574903293</c:v>
                </c:pt>
                <c:pt idx="20235">
                  <c:v>2.02346574734019</c:v>
                </c:pt>
                <c:pt idx="20236">
                  <c:v>2.0235657456474399</c:v>
                </c:pt>
                <c:pt idx="20237">
                  <c:v>2.0236657439546999</c:v>
                </c:pt>
                <c:pt idx="20238">
                  <c:v>2.0237657422619599</c:v>
                </c:pt>
                <c:pt idx="20239">
                  <c:v>2.0238657405692102</c:v>
                </c:pt>
                <c:pt idx="20240">
                  <c:v>2.0239657388764698</c:v>
                </c:pt>
                <c:pt idx="20241">
                  <c:v>2.0240657371837298</c:v>
                </c:pt>
                <c:pt idx="20242">
                  <c:v>2.0241657354909899</c:v>
                </c:pt>
                <c:pt idx="20243">
                  <c:v>2.0242657337982402</c:v>
                </c:pt>
                <c:pt idx="20244">
                  <c:v>2.0243657321055002</c:v>
                </c:pt>
                <c:pt idx="20245">
                  <c:v>2.0244657304127598</c:v>
                </c:pt>
                <c:pt idx="20246">
                  <c:v>2.0245657287200101</c:v>
                </c:pt>
                <c:pt idx="20247">
                  <c:v>2.0246657270272701</c:v>
                </c:pt>
                <c:pt idx="20248">
                  <c:v>2.0247657253345301</c:v>
                </c:pt>
                <c:pt idx="20249">
                  <c:v>2.02486572364178</c:v>
                </c:pt>
                <c:pt idx="20250">
                  <c:v>2.02496572194904</c:v>
                </c:pt>
                <c:pt idx="20251">
                  <c:v>2.0250657202563001</c:v>
                </c:pt>
                <c:pt idx="20252">
                  <c:v>2.0251657185635499</c:v>
                </c:pt>
                <c:pt idx="20253">
                  <c:v>2.0252657168708099</c:v>
                </c:pt>
                <c:pt idx="20254">
                  <c:v>2.02536571517807</c:v>
                </c:pt>
                <c:pt idx="20255">
                  <c:v>2.0254657134853198</c:v>
                </c:pt>
                <c:pt idx="20256">
                  <c:v>2.0255657117925798</c:v>
                </c:pt>
                <c:pt idx="20257">
                  <c:v>2.0256657100998399</c:v>
                </c:pt>
                <c:pt idx="20258">
                  <c:v>2.0257657084070901</c:v>
                </c:pt>
                <c:pt idx="20259">
                  <c:v>2.0258657067143502</c:v>
                </c:pt>
                <c:pt idx="20260">
                  <c:v>2.0259657050216102</c:v>
                </c:pt>
                <c:pt idx="20261">
                  <c:v>2.02606570332886</c:v>
                </c:pt>
                <c:pt idx="20262">
                  <c:v>2.0261657016361201</c:v>
                </c:pt>
                <c:pt idx="20263">
                  <c:v>2.0262656999433801</c:v>
                </c:pt>
                <c:pt idx="20264">
                  <c:v>2.02636569825063</c:v>
                </c:pt>
                <c:pt idx="20265">
                  <c:v>2.02646569655789</c:v>
                </c:pt>
                <c:pt idx="20266">
                  <c:v>2.02656569486515</c:v>
                </c:pt>
                <c:pt idx="20267">
                  <c:v>2.0266656931723999</c:v>
                </c:pt>
                <c:pt idx="20268">
                  <c:v>2.0267656914796599</c:v>
                </c:pt>
                <c:pt idx="20269">
                  <c:v>2.0268656897869199</c:v>
                </c:pt>
                <c:pt idx="20270">
                  <c:v>2.0269656880941702</c:v>
                </c:pt>
                <c:pt idx="20271">
                  <c:v>2.0270656864014298</c:v>
                </c:pt>
                <c:pt idx="20272">
                  <c:v>2.0271656847086899</c:v>
                </c:pt>
                <c:pt idx="20273">
                  <c:v>2.0272656830159401</c:v>
                </c:pt>
                <c:pt idx="20274">
                  <c:v>2.0273656813232002</c:v>
                </c:pt>
                <c:pt idx="20275">
                  <c:v>2.0274656796304602</c:v>
                </c:pt>
                <c:pt idx="20276">
                  <c:v>2.02756567793771</c:v>
                </c:pt>
                <c:pt idx="20277">
                  <c:v>2.0276656762449701</c:v>
                </c:pt>
                <c:pt idx="20278">
                  <c:v>2.0277656745522301</c:v>
                </c:pt>
                <c:pt idx="20279">
                  <c:v>2.0278656728594799</c:v>
                </c:pt>
                <c:pt idx="20280">
                  <c:v>2.02796567116674</c:v>
                </c:pt>
                <c:pt idx="20281">
                  <c:v>2.028065669474</c:v>
                </c:pt>
                <c:pt idx="20282">
                  <c:v>2.0281656677812498</c:v>
                </c:pt>
                <c:pt idx="20283">
                  <c:v>2.0282656660885099</c:v>
                </c:pt>
                <c:pt idx="20284">
                  <c:v>2.0283656643957699</c:v>
                </c:pt>
                <c:pt idx="20285">
                  <c:v>2.02846566270303</c:v>
                </c:pt>
                <c:pt idx="20286">
                  <c:v>2.0285656610102798</c:v>
                </c:pt>
                <c:pt idx="20287">
                  <c:v>2.0286656593175398</c:v>
                </c:pt>
                <c:pt idx="20288">
                  <c:v>2.0287656576247999</c:v>
                </c:pt>
                <c:pt idx="20289">
                  <c:v>2.0288656559320501</c:v>
                </c:pt>
                <c:pt idx="20290">
                  <c:v>2.0289656542393102</c:v>
                </c:pt>
                <c:pt idx="20291">
                  <c:v>2.0290656525465698</c:v>
                </c:pt>
                <c:pt idx="20292">
                  <c:v>2.0291656508538201</c:v>
                </c:pt>
                <c:pt idx="20293">
                  <c:v>2.0292656491610801</c:v>
                </c:pt>
                <c:pt idx="20294">
                  <c:v>2.0293656474683401</c:v>
                </c:pt>
                <c:pt idx="20295">
                  <c:v>2.02946564577559</c:v>
                </c:pt>
                <c:pt idx="20296">
                  <c:v>2.02956564408285</c:v>
                </c:pt>
                <c:pt idx="20297">
                  <c:v>2.02966564239011</c:v>
                </c:pt>
                <c:pt idx="20298">
                  <c:v>2.0297656406973599</c:v>
                </c:pt>
                <c:pt idx="20299">
                  <c:v>2.0298656390046199</c:v>
                </c:pt>
                <c:pt idx="20300">
                  <c:v>2.02996563731188</c:v>
                </c:pt>
                <c:pt idx="20301">
                  <c:v>2.0300656356191298</c:v>
                </c:pt>
                <c:pt idx="20302">
                  <c:v>2.0301656339263898</c:v>
                </c:pt>
                <c:pt idx="20303">
                  <c:v>2.0302656322336499</c:v>
                </c:pt>
                <c:pt idx="20304">
                  <c:v>2.0303656305409001</c:v>
                </c:pt>
                <c:pt idx="20305">
                  <c:v>2.0304656288481602</c:v>
                </c:pt>
                <c:pt idx="20306">
                  <c:v>2.0305656271554202</c:v>
                </c:pt>
                <c:pt idx="20307">
                  <c:v>2.03066562546267</c:v>
                </c:pt>
                <c:pt idx="20308">
                  <c:v>2.0307656237699301</c:v>
                </c:pt>
                <c:pt idx="20309">
                  <c:v>2.0308656220771901</c:v>
                </c:pt>
                <c:pt idx="20310">
                  <c:v>2.03096562038444</c:v>
                </c:pt>
                <c:pt idx="20311">
                  <c:v>2.0310656186917</c:v>
                </c:pt>
                <c:pt idx="20312">
                  <c:v>2.03116561699896</c:v>
                </c:pt>
                <c:pt idx="20313">
                  <c:v>2.0312656153062099</c:v>
                </c:pt>
                <c:pt idx="20314">
                  <c:v>2.0313656136134699</c:v>
                </c:pt>
                <c:pt idx="20315">
                  <c:v>2.0314656119207299</c:v>
                </c:pt>
                <c:pt idx="20316">
                  <c:v>2.0315656102279802</c:v>
                </c:pt>
                <c:pt idx="20317">
                  <c:v>2.0316656085352398</c:v>
                </c:pt>
                <c:pt idx="20318">
                  <c:v>2.0317656068424998</c:v>
                </c:pt>
                <c:pt idx="20319">
                  <c:v>2.0318656051497501</c:v>
                </c:pt>
                <c:pt idx="20320">
                  <c:v>2.0319656034570102</c:v>
                </c:pt>
                <c:pt idx="20321">
                  <c:v>2.0320656017642702</c:v>
                </c:pt>
                <c:pt idx="20322">
                  <c:v>2.03216560007152</c:v>
                </c:pt>
                <c:pt idx="20323">
                  <c:v>2.0322655983787801</c:v>
                </c:pt>
                <c:pt idx="20324">
                  <c:v>2.0323655966860401</c:v>
                </c:pt>
                <c:pt idx="20325">
                  <c:v>2.0324655949932899</c:v>
                </c:pt>
                <c:pt idx="20326">
                  <c:v>2.03256559330055</c:v>
                </c:pt>
                <c:pt idx="20327">
                  <c:v>2.03266559160781</c:v>
                </c:pt>
                <c:pt idx="20328">
                  <c:v>2.0327655899150598</c:v>
                </c:pt>
                <c:pt idx="20329">
                  <c:v>2.0328655882223199</c:v>
                </c:pt>
                <c:pt idx="20330">
                  <c:v>2.0329655865295799</c:v>
                </c:pt>
                <c:pt idx="20331">
                  <c:v>2.03306558483684</c:v>
                </c:pt>
                <c:pt idx="20332">
                  <c:v>2.0331655831440898</c:v>
                </c:pt>
                <c:pt idx="20333">
                  <c:v>2.0332655814513498</c:v>
                </c:pt>
                <c:pt idx="20334">
                  <c:v>2.0333655797586099</c:v>
                </c:pt>
                <c:pt idx="20335">
                  <c:v>2.0334655780658601</c:v>
                </c:pt>
                <c:pt idx="20336">
                  <c:v>2.0335655763731202</c:v>
                </c:pt>
                <c:pt idx="20337">
                  <c:v>2.0336655746803798</c:v>
                </c:pt>
                <c:pt idx="20338">
                  <c:v>2.0337655729876301</c:v>
                </c:pt>
                <c:pt idx="20339">
                  <c:v>2.0338655712948901</c:v>
                </c:pt>
                <c:pt idx="20340">
                  <c:v>2.0339655696021501</c:v>
                </c:pt>
                <c:pt idx="20341">
                  <c:v>2.0340655679094</c:v>
                </c:pt>
                <c:pt idx="20342">
                  <c:v>2.03416556621666</c:v>
                </c:pt>
                <c:pt idx="20343">
                  <c:v>2.03426556452392</c:v>
                </c:pt>
                <c:pt idx="20344">
                  <c:v>2.0343655628311699</c:v>
                </c:pt>
                <c:pt idx="20345">
                  <c:v>2.0344655611384299</c:v>
                </c:pt>
                <c:pt idx="20346">
                  <c:v>2.03456555944569</c:v>
                </c:pt>
                <c:pt idx="20347">
                  <c:v>2.0346655577529398</c:v>
                </c:pt>
                <c:pt idx="20348">
                  <c:v>2.0347655560601998</c:v>
                </c:pt>
                <c:pt idx="20349">
                  <c:v>2.0348655543674599</c:v>
                </c:pt>
                <c:pt idx="20350">
                  <c:v>2.0349655526747101</c:v>
                </c:pt>
                <c:pt idx="20351">
                  <c:v>2.0350655509819702</c:v>
                </c:pt>
                <c:pt idx="20352">
                  <c:v>2.0351655492892302</c:v>
                </c:pt>
                <c:pt idx="20353">
                  <c:v>2.03526554759648</c:v>
                </c:pt>
                <c:pt idx="20354">
                  <c:v>2.0353655459037401</c:v>
                </c:pt>
                <c:pt idx="20355">
                  <c:v>2.0354655442110001</c:v>
                </c:pt>
                <c:pt idx="20356">
                  <c:v>2.0355655425182499</c:v>
                </c:pt>
                <c:pt idx="20357">
                  <c:v>2.03566554082551</c:v>
                </c:pt>
                <c:pt idx="20358">
                  <c:v>2.03576553913277</c:v>
                </c:pt>
                <c:pt idx="20359">
                  <c:v>2.0358655374400199</c:v>
                </c:pt>
                <c:pt idx="20360">
                  <c:v>2.0359655357472799</c:v>
                </c:pt>
                <c:pt idx="20361">
                  <c:v>2.0360655340545399</c:v>
                </c:pt>
                <c:pt idx="20362">
                  <c:v>2.0361655323617902</c:v>
                </c:pt>
                <c:pt idx="20363">
                  <c:v>2.0362655306690498</c:v>
                </c:pt>
                <c:pt idx="20364">
                  <c:v>2.0363655289763098</c:v>
                </c:pt>
                <c:pt idx="20365">
                  <c:v>2.0364655272835601</c:v>
                </c:pt>
                <c:pt idx="20366">
                  <c:v>2.0365655255908202</c:v>
                </c:pt>
                <c:pt idx="20367">
                  <c:v>2.0366655238980802</c:v>
                </c:pt>
                <c:pt idx="20368">
                  <c:v>2.03676552220533</c:v>
                </c:pt>
                <c:pt idx="20369">
                  <c:v>2.0368655205125901</c:v>
                </c:pt>
                <c:pt idx="20370">
                  <c:v>2.0369655188198501</c:v>
                </c:pt>
                <c:pt idx="20371">
                  <c:v>2.0370655171270999</c:v>
                </c:pt>
                <c:pt idx="20372">
                  <c:v>2.03716551543436</c:v>
                </c:pt>
                <c:pt idx="20373">
                  <c:v>2.03726551374162</c:v>
                </c:pt>
                <c:pt idx="20374">
                  <c:v>2.0373655120488698</c:v>
                </c:pt>
                <c:pt idx="20375">
                  <c:v>2.0374655103561299</c:v>
                </c:pt>
                <c:pt idx="20376">
                  <c:v>2.0375655086633899</c:v>
                </c:pt>
                <c:pt idx="20377">
                  <c:v>2.03766550697065</c:v>
                </c:pt>
                <c:pt idx="20378">
                  <c:v>2.0377655052778998</c:v>
                </c:pt>
                <c:pt idx="20379">
                  <c:v>2.0378655035851598</c:v>
                </c:pt>
                <c:pt idx="20380">
                  <c:v>2.0379655018924199</c:v>
                </c:pt>
                <c:pt idx="20381">
                  <c:v>2.0380655001996701</c:v>
                </c:pt>
                <c:pt idx="20382">
                  <c:v>2.0381654985069302</c:v>
                </c:pt>
                <c:pt idx="20383">
                  <c:v>2.0382654968141898</c:v>
                </c:pt>
                <c:pt idx="20384">
                  <c:v>2.0383654951214401</c:v>
                </c:pt>
                <c:pt idx="20385">
                  <c:v>2.0384654934287001</c:v>
                </c:pt>
                <c:pt idx="20386">
                  <c:v>2.0385654917359601</c:v>
                </c:pt>
                <c:pt idx="20387">
                  <c:v>2.03866549004321</c:v>
                </c:pt>
                <c:pt idx="20388">
                  <c:v>2.03876548835047</c:v>
                </c:pt>
                <c:pt idx="20389">
                  <c:v>2.03886548665773</c:v>
                </c:pt>
                <c:pt idx="20390">
                  <c:v>2.0389654849649799</c:v>
                </c:pt>
                <c:pt idx="20391">
                  <c:v>2.0390654832722399</c:v>
                </c:pt>
                <c:pt idx="20392">
                  <c:v>2.0391654815795</c:v>
                </c:pt>
                <c:pt idx="20393">
                  <c:v>2.0392654798867502</c:v>
                </c:pt>
                <c:pt idx="20394">
                  <c:v>2.0393654781940098</c:v>
                </c:pt>
                <c:pt idx="20395">
                  <c:v>2.0394654765012699</c:v>
                </c:pt>
                <c:pt idx="20396">
                  <c:v>2.0395654748085201</c:v>
                </c:pt>
                <c:pt idx="20397">
                  <c:v>2.0396654731157802</c:v>
                </c:pt>
                <c:pt idx="20398">
                  <c:v>2.0397654714230402</c:v>
                </c:pt>
                <c:pt idx="20399">
                  <c:v>2.03986546973029</c:v>
                </c:pt>
                <c:pt idx="20400">
                  <c:v>2.0399654680375501</c:v>
                </c:pt>
                <c:pt idx="20401">
                  <c:v>2.0400654663448101</c:v>
                </c:pt>
                <c:pt idx="20402">
                  <c:v>2.0401654646520599</c:v>
                </c:pt>
                <c:pt idx="20403">
                  <c:v>2.04026546295932</c:v>
                </c:pt>
                <c:pt idx="20404">
                  <c:v>2.04036546126658</c:v>
                </c:pt>
                <c:pt idx="20405">
                  <c:v>2.0404654595738299</c:v>
                </c:pt>
                <c:pt idx="20406">
                  <c:v>2.0405654578810899</c:v>
                </c:pt>
                <c:pt idx="20407">
                  <c:v>2.0406654561883499</c:v>
                </c:pt>
                <c:pt idx="20408">
                  <c:v>2.0407654544956002</c:v>
                </c:pt>
                <c:pt idx="20409">
                  <c:v>2.0408654528028598</c:v>
                </c:pt>
                <c:pt idx="20410">
                  <c:v>2.0409654511101198</c:v>
                </c:pt>
                <c:pt idx="20411">
                  <c:v>2.0410654494173701</c:v>
                </c:pt>
                <c:pt idx="20412">
                  <c:v>2.0411654477246302</c:v>
                </c:pt>
                <c:pt idx="20413">
                  <c:v>2.0412654460318902</c:v>
                </c:pt>
                <c:pt idx="20414">
                  <c:v>2.04136544433914</c:v>
                </c:pt>
                <c:pt idx="20415">
                  <c:v>2.0414654426464001</c:v>
                </c:pt>
                <c:pt idx="20416">
                  <c:v>2.0415654409536601</c:v>
                </c:pt>
                <c:pt idx="20417">
                  <c:v>2.0416654392609201</c:v>
                </c:pt>
                <c:pt idx="20418">
                  <c:v>2.04176543756817</c:v>
                </c:pt>
                <c:pt idx="20419">
                  <c:v>2.04186543587543</c:v>
                </c:pt>
                <c:pt idx="20420">
                  <c:v>2.0419654341826901</c:v>
                </c:pt>
                <c:pt idx="20421">
                  <c:v>2.0420654324899399</c:v>
                </c:pt>
                <c:pt idx="20422">
                  <c:v>2.0421654307971999</c:v>
                </c:pt>
                <c:pt idx="20423">
                  <c:v>2.04226542910446</c:v>
                </c:pt>
                <c:pt idx="20424">
                  <c:v>2.0423654274117098</c:v>
                </c:pt>
                <c:pt idx="20425">
                  <c:v>2.0424654257189698</c:v>
                </c:pt>
                <c:pt idx="20426">
                  <c:v>2.0425654240262299</c:v>
                </c:pt>
                <c:pt idx="20427">
                  <c:v>2.0426654223334801</c:v>
                </c:pt>
                <c:pt idx="20428">
                  <c:v>2.0427654206407402</c:v>
                </c:pt>
                <c:pt idx="20429">
                  <c:v>2.0428654189479998</c:v>
                </c:pt>
                <c:pt idx="20430">
                  <c:v>2.04296541725525</c:v>
                </c:pt>
                <c:pt idx="20431">
                  <c:v>2.0430654155625101</c:v>
                </c:pt>
                <c:pt idx="20432">
                  <c:v>2.0431654138697701</c:v>
                </c:pt>
                <c:pt idx="20433">
                  <c:v>2.04326541217702</c:v>
                </c:pt>
                <c:pt idx="20434">
                  <c:v>2.04336541048428</c:v>
                </c:pt>
                <c:pt idx="20435">
                  <c:v>2.04346540879154</c:v>
                </c:pt>
                <c:pt idx="20436">
                  <c:v>2.0435654070987899</c:v>
                </c:pt>
                <c:pt idx="20437">
                  <c:v>2.0436654054060499</c:v>
                </c:pt>
                <c:pt idx="20438">
                  <c:v>2.0437654037133099</c:v>
                </c:pt>
                <c:pt idx="20439">
                  <c:v>2.0438654020205602</c:v>
                </c:pt>
                <c:pt idx="20440">
                  <c:v>2.0439654003278198</c:v>
                </c:pt>
                <c:pt idx="20441">
                  <c:v>2.0440653986350799</c:v>
                </c:pt>
                <c:pt idx="20442">
                  <c:v>2.0441653969423301</c:v>
                </c:pt>
                <c:pt idx="20443">
                  <c:v>2.0442653952495902</c:v>
                </c:pt>
                <c:pt idx="20444">
                  <c:v>2.0443653935568502</c:v>
                </c:pt>
                <c:pt idx="20445">
                  <c:v>2.0444653918641</c:v>
                </c:pt>
                <c:pt idx="20446">
                  <c:v>2.0445653901713601</c:v>
                </c:pt>
                <c:pt idx="20447">
                  <c:v>2.0446653884786201</c:v>
                </c:pt>
                <c:pt idx="20448">
                  <c:v>2.0447653867858699</c:v>
                </c:pt>
                <c:pt idx="20449">
                  <c:v>2.04486538509313</c:v>
                </c:pt>
                <c:pt idx="20450">
                  <c:v>2.04496538340039</c:v>
                </c:pt>
                <c:pt idx="20451">
                  <c:v>2.0450653817076399</c:v>
                </c:pt>
                <c:pt idx="20452">
                  <c:v>2.0451653800148999</c:v>
                </c:pt>
                <c:pt idx="20453">
                  <c:v>2.0452653783221599</c:v>
                </c:pt>
                <c:pt idx="20454">
                  <c:v>2.0453653766294102</c:v>
                </c:pt>
                <c:pt idx="20455">
                  <c:v>2.0454653749366698</c:v>
                </c:pt>
                <c:pt idx="20456">
                  <c:v>2.0455653732439298</c:v>
                </c:pt>
                <c:pt idx="20457">
                  <c:v>2.0456653715511801</c:v>
                </c:pt>
                <c:pt idx="20458">
                  <c:v>2.0457653698584402</c:v>
                </c:pt>
                <c:pt idx="20459">
                  <c:v>2.0458653681657002</c:v>
                </c:pt>
                <c:pt idx="20460">
                  <c:v>2.04596536647295</c:v>
                </c:pt>
                <c:pt idx="20461">
                  <c:v>2.0460653647802101</c:v>
                </c:pt>
                <c:pt idx="20462">
                  <c:v>2.0461653630874701</c:v>
                </c:pt>
                <c:pt idx="20463">
                  <c:v>2.0462653613947301</c:v>
                </c:pt>
                <c:pt idx="20464">
                  <c:v>2.04636535970198</c:v>
                </c:pt>
                <c:pt idx="20465">
                  <c:v>2.04646535800924</c:v>
                </c:pt>
                <c:pt idx="20466">
                  <c:v>2.0465653563165001</c:v>
                </c:pt>
                <c:pt idx="20467">
                  <c:v>2.0466653546237499</c:v>
                </c:pt>
                <c:pt idx="20468">
                  <c:v>2.0467653529310099</c:v>
                </c:pt>
                <c:pt idx="20469">
                  <c:v>2.04686535123827</c:v>
                </c:pt>
                <c:pt idx="20470">
                  <c:v>2.0469653495455198</c:v>
                </c:pt>
                <c:pt idx="20471">
                  <c:v>2.0470653478527798</c:v>
                </c:pt>
                <c:pt idx="20472">
                  <c:v>2.0471653461600399</c:v>
                </c:pt>
                <c:pt idx="20473">
                  <c:v>2.0472653444672901</c:v>
                </c:pt>
                <c:pt idx="20474">
                  <c:v>2.0473653427745502</c:v>
                </c:pt>
                <c:pt idx="20475">
                  <c:v>2.0474653410818102</c:v>
                </c:pt>
                <c:pt idx="20476">
                  <c:v>2.04756533938906</c:v>
                </c:pt>
                <c:pt idx="20477">
                  <c:v>2.0476653376963201</c:v>
                </c:pt>
                <c:pt idx="20478">
                  <c:v>2.0477653360035801</c:v>
                </c:pt>
                <c:pt idx="20479">
                  <c:v>2.04786533431083</c:v>
                </c:pt>
                <c:pt idx="20480">
                  <c:v>2.04796533261809</c:v>
                </c:pt>
                <c:pt idx="20481">
                  <c:v>2.04806533092535</c:v>
                </c:pt>
                <c:pt idx="20482">
                  <c:v>2.0481653292325999</c:v>
                </c:pt>
                <c:pt idx="20483">
                  <c:v>2.0482653275398599</c:v>
                </c:pt>
                <c:pt idx="20484">
                  <c:v>2.0483653258471199</c:v>
                </c:pt>
                <c:pt idx="20485">
                  <c:v>2.0484653241543702</c:v>
                </c:pt>
                <c:pt idx="20486">
                  <c:v>2.0485653224616298</c:v>
                </c:pt>
                <c:pt idx="20487">
                  <c:v>2.0486653207688899</c:v>
                </c:pt>
                <c:pt idx="20488">
                  <c:v>2.0487653190761401</c:v>
                </c:pt>
                <c:pt idx="20489">
                  <c:v>2.0488653173834002</c:v>
                </c:pt>
                <c:pt idx="20490">
                  <c:v>2.0489653156906602</c:v>
                </c:pt>
                <c:pt idx="20491">
                  <c:v>2.04906531399791</c:v>
                </c:pt>
                <c:pt idx="20492">
                  <c:v>2.0491653123051701</c:v>
                </c:pt>
                <c:pt idx="20493">
                  <c:v>2.0492653106124301</c:v>
                </c:pt>
                <c:pt idx="20494">
                  <c:v>2.0493653089196799</c:v>
                </c:pt>
                <c:pt idx="20495">
                  <c:v>2.04946530722694</c:v>
                </c:pt>
                <c:pt idx="20496">
                  <c:v>2.0495653055342</c:v>
                </c:pt>
                <c:pt idx="20497">
                  <c:v>2.0496653038414498</c:v>
                </c:pt>
                <c:pt idx="20498">
                  <c:v>2.0497653021487099</c:v>
                </c:pt>
                <c:pt idx="20499">
                  <c:v>2.0498653004559699</c:v>
                </c:pt>
                <c:pt idx="20500">
                  <c:v>2.0499652987632202</c:v>
                </c:pt>
                <c:pt idx="20501">
                  <c:v>2.0500652970704798</c:v>
                </c:pt>
                <c:pt idx="20502">
                  <c:v>2.0501652953777398</c:v>
                </c:pt>
                <c:pt idx="20503">
                  <c:v>2.0502652936849999</c:v>
                </c:pt>
                <c:pt idx="20504">
                  <c:v>2.0503652919922501</c:v>
                </c:pt>
                <c:pt idx="20505">
                  <c:v>2.0504652902995102</c:v>
                </c:pt>
                <c:pt idx="20506">
                  <c:v>2.05056528860676</c:v>
                </c:pt>
                <c:pt idx="20507">
                  <c:v>2.0506652869140201</c:v>
                </c:pt>
                <c:pt idx="20508">
                  <c:v>2.0507652852212801</c:v>
                </c:pt>
                <c:pt idx="20509">
                  <c:v>2.0508652835285401</c:v>
                </c:pt>
                <c:pt idx="20510">
                  <c:v>2.05096528183579</c:v>
                </c:pt>
                <c:pt idx="20511">
                  <c:v>2.05106528014305</c:v>
                </c:pt>
                <c:pt idx="20512">
                  <c:v>2.05116527845031</c:v>
                </c:pt>
                <c:pt idx="20513">
                  <c:v>2.0512652767575599</c:v>
                </c:pt>
                <c:pt idx="20514">
                  <c:v>2.0513652750648199</c:v>
                </c:pt>
                <c:pt idx="20515">
                  <c:v>2.05146527337208</c:v>
                </c:pt>
                <c:pt idx="20516">
                  <c:v>2.0515652716793298</c:v>
                </c:pt>
                <c:pt idx="20517">
                  <c:v>2.0516652699865898</c:v>
                </c:pt>
                <c:pt idx="20518">
                  <c:v>2.0517652682938499</c:v>
                </c:pt>
                <c:pt idx="20519">
                  <c:v>2.0518652666011001</c:v>
                </c:pt>
                <c:pt idx="20520">
                  <c:v>2.0519652649083602</c:v>
                </c:pt>
                <c:pt idx="20521">
                  <c:v>2.0520652632156202</c:v>
                </c:pt>
                <c:pt idx="20522">
                  <c:v>2.05216526152287</c:v>
                </c:pt>
                <c:pt idx="20523">
                  <c:v>2.0522652598301301</c:v>
                </c:pt>
                <c:pt idx="20524">
                  <c:v>2.0523652581373901</c:v>
                </c:pt>
                <c:pt idx="20525">
                  <c:v>2.05246525644464</c:v>
                </c:pt>
                <c:pt idx="20526">
                  <c:v>2.0525652547519</c:v>
                </c:pt>
                <c:pt idx="20527">
                  <c:v>2.05266525305916</c:v>
                </c:pt>
                <c:pt idx="20528">
                  <c:v>2.0527652513664099</c:v>
                </c:pt>
                <c:pt idx="20529">
                  <c:v>2.0528652496736699</c:v>
                </c:pt>
                <c:pt idx="20530">
                  <c:v>2.0529652479809299</c:v>
                </c:pt>
                <c:pt idx="20531">
                  <c:v>2.0530652462881802</c:v>
                </c:pt>
                <c:pt idx="20532">
                  <c:v>2.0531652445954398</c:v>
                </c:pt>
                <c:pt idx="20533">
                  <c:v>2.0532652429026998</c:v>
                </c:pt>
                <c:pt idx="20534">
                  <c:v>2.0533652412099501</c:v>
                </c:pt>
                <c:pt idx="20535">
                  <c:v>2.0534652395172102</c:v>
                </c:pt>
                <c:pt idx="20536">
                  <c:v>2.0535652378244702</c:v>
                </c:pt>
                <c:pt idx="20537">
                  <c:v>2.05366523613172</c:v>
                </c:pt>
                <c:pt idx="20538">
                  <c:v>2.0537652344389801</c:v>
                </c:pt>
                <c:pt idx="20539">
                  <c:v>2.0538652327462401</c:v>
                </c:pt>
                <c:pt idx="20540">
                  <c:v>2.0539652310534899</c:v>
                </c:pt>
                <c:pt idx="20541">
                  <c:v>2.05406522936075</c:v>
                </c:pt>
                <c:pt idx="20542">
                  <c:v>2.05416522766801</c:v>
                </c:pt>
                <c:pt idx="20543">
                  <c:v>2.0542652259752598</c:v>
                </c:pt>
                <c:pt idx="20544">
                  <c:v>2.0543652242825199</c:v>
                </c:pt>
                <c:pt idx="20545">
                  <c:v>2.0544652225897799</c:v>
                </c:pt>
                <c:pt idx="20546">
                  <c:v>2.0545652208970302</c:v>
                </c:pt>
                <c:pt idx="20547">
                  <c:v>2.0546652192042898</c:v>
                </c:pt>
                <c:pt idx="20548">
                  <c:v>2.0547652175115498</c:v>
                </c:pt>
                <c:pt idx="20549">
                  <c:v>2.0548652158188099</c:v>
                </c:pt>
                <c:pt idx="20550">
                  <c:v>2.0549652141260601</c:v>
                </c:pt>
                <c:pt idx="20551">
                  <c:v>2.0550652124333202</c:v>
                </c:pt>
                <c:pt idx="20552">
                  <c:v>2.0551652107405798</c:v>
                </c:pt>
                <c:pt idx="20553">
                  <c:v>2.0552652090478301</c:v>
                </c:pt>
                <c:pt idx="20554">
                  <c:v>2.0553652073550901</c:v>
                </c:pt>
                <c:pt idx="20555">
                  <c:v>2.0554652056623501</c:v>
                </c:pt>
                <c:pt idx="20556">
                  <c:v>2.0555652039696</c:v>
                </c:pt>
                <c:pt idx="20557">
                  <c:v>2.05566520227686</c:v>
                </c:pt>
                <c:pt idx="20558">
                  <c:v>2.05576520058412</c:v>
                </c:pt>
                <c:pt idx="20559">
                  <c:v>2.0558651988913699</c:v>
                </c:pt>
                <c:pt idx="20560">
                  <c:v>2.0559651971986299</c:v>
                </c:pt>
                <c:pt idx="20561">
                  <c:v>2.05606519550589</c:v>
                </c:pt>
                <c:pt idx="20562">
                  <c:v>2.0561651938131398</c:v>
                </c:pt>
                <c:pt idx="20563">
                  <c:v>2.0562651921203998</c:v>
                </c:pt>
                <c:pt idx="20564">
                  <c:v>2.0563651904276599</c:v>
                </c:pt>
                <c:pt idx="20565">
                  <c:v>2.0564651887349101</c:v>
                </c:pt>
                <c:pt idx="20566">
                  <c:v>2.0565651870421702</c:v>
                </c:pt>
                <c:pt idx="20567">
                  <c:v>2.0566651853494302</c:v>
                </c:pt>
                <c:pt idx="20568">
                  <c:v>2.05676518365668</c:v>
                </c:pt>
                <c:pt idx="20569">
                  <c:v>2.0568651819639401</c:v>
                </c:pt>
                <c:pt idx="20570">
                  <c:v>2.0569651802712001</c:v>
                </c:pt>
                <c:pt idx="20571">
                  <c:v>2.0570651785784499</c:v>
                </c:pt>
                <c:pt idx="20572">
                  <c:v>2.05716517688571</c:v>
                </c:pt>
                <c:pt idx="20573">
                  <c:v>2.05726517519297</c:v>
                </c:pt>
                <c:pt idx="20574">
                  <c:v>2.0573651735002199</c:v>
                </c:pt>
                <c:pt idx="20575">
                  <c:v>2.0574651718074799</c:v>
                </c:pt>
                <c:pt idx="20576">
                  <c:v>2.0575651701147399</c:v>
                </c:pt>
                <c:pt idx="20577">
                  <c:v>2.0576651684219902</c:v>
                </c:pt>
                <c:pt idx="20578">
                  <c:v>2.0577651667292498</c:v>
                </c:pt>
                <c:pt idx="20579">
                  <c:v>2.0578651650365098</c:v>
                </c:pt>
                <c:pt idx="20580">
                  <c:v>2.0579651633437601</c:v>
                </c:pt>
                <c:pt idx="20581">
                  <c:v>2.0580651616510202</c:v>
                </c:pt>
                <c:pt idx="20582">
                  <c:v>2.0581651599582802</c:v>
                </c:pt>
                <c:pt idx="20583">
                  <c:v>2.05826515826553</c:v>
                </c:pt>
                <c:pt idx="20584">
                  <c:v>2.0583651565727901</c:v>
                </c:pt>
                <c:pt idx="20585">
                  <c:v>2.0584651548800501</c:v>
                </c:pt>
                <c:pt idx="20586">
                  <c:v>2.0585651531872999</c:v>
                </c:pt>
                <c:pt idx="20587">
                  <c:v>2.05866515149456</c:v>
                </c:pt>
                <c:pt idx="20588">
                  <c:v>2.05876514980182</c:v>
                </c:pt>
                <c:pt idx="20589">
                  <c:v>2.0588651481090698</c:v>
                </c:pt>
                <c:pt idx="20590">
                  <c:v>2.0589651464163299</c:v>
                </c:pt>
                <c:pt idx="20591">
                  <c:v>2.0590651447235899</c:v>
                </c:pt>
                <c:pt idx="20592">
                  <c:v>2.0591651430308402</c:v>
                </c:pt>
                <c:pt idx="20593">
                  <c:v>2.0592651413380998</c:v>
                </c:pt>
                <c:pt idx="20594">
                  <c:v>2.0593651396453598</c:v>
                </c:pt>
                <c:pt idx="20595">
                  <c:v>2.0594651379526199</c:v>
                </c:pt>
                <c:pt idx="20596">
                  <c:v>2.0595651362598701</c:v>
                </c:pt>
                <c:pt idx="20597">
                  <c:v>2.0596651345671302</c:v>
                </c:pt>
                <c:pt idx="20598">
                  <c:v>2.0597651328743898</c:v>
                </c:pt>
                <c:pt idx="20599">
                  <c:v>2.0598651311816401</c:v>
                </c:pt>
                <c:pt idx="20600">
                  <c:v>2.0599651294889001</c:v>
                </c:pt>
                <c:pt idx="20601">
                  <c:v>2.0600651277961601</c:v>
                </c:pt>
                <c:pt idx="20602">
                  <c:v>2.06016512610341</c:v>
                </c:pt>
                <c:pt idx="20603">
                  <c:v>2.06026512441067</c:v>
                </c:pt>
                <c:pt idx="20604">
                  <c:v>2.06036512271793</c:v>
                </c:pt>
                <c:pt idx="20605">
                  <c:v>2.0604651210251799</c:v>
                </c:pt>
                <c:pt idx="20606">
                  <c:v>2.0605651193324399</c:v>
                </c:pt>
                <c:pt idx="20607">
                  <c:v>2.0606651176397</c:v>
                </c:pt>
                <c:pt idx="20608">
                  <c:v>2.0607651159469502</c:v>
                </c:pt>
                <c:pt idx="20609">
                  <c:v>2.0608651142542098</c:v>
                </c:pt>
                <c:pt idx="20610">
                  <c:v>2.0609651125614699</c:v>
                </c:pt>
                <c:pt idx="20611">
                  <c:v>2.0610651108687201</c:v>
                </c:pt>
                <c:pt idx="20612">
                  <c:v>2.0611651091759802</c:v>
                </c:pt>
                <c:pt idx="20613">
                  <c:v>2.0612651074832402</c:v>
                </c:pt>
                <c:pt idx="20614">
                  <c:v>2.06136510579049</c:v>
                </c:pt>
                <c:pt idx="20615">
                  <c:v>2.0614651040977501</c:v>
                </c:pt>
                <c:pt idx="20616">
                  <c:v>2.0615651024050101</c:v>
                </c:pt>
                <c:pt idx="20617">
                  <c:v>2.0616651007122599</c:v>
                </c:pt>
                <c:pt idx="20618">
                  <c:v>2.06176509901952</c:v>
                </c:pt>
                <c:pt idx="20619">
                  <c:v>2.06186509732678</c:v>
                </c:pt>
                <c:pt idx="20620">
                  <c:v>2.0619650956340299</c:v>
                </c:pt>
                <c:pt idx="20621">
                  <c:v>2.0620650939412899</c:v>
                </c:pt>
                <c:pt idx="20622">
                  <c:v>2.0621650922485499</c:v>
                </c:pt>
                <c:pt idx="20623">
                  <c:v>2.0622650905558002</c:v>
                </c:pt>
                <c:pt idx="20624">
                  <c:v>2.0623650888630598</c:v>
                </c:pt>
                <c:pt idx="20625">
                  <c:v>2.0624650871703198</c:v>
                </c:pt>
                <c:pt idx="20626">
                  <c:v>2.0625650854775701</c:v>
                </c:pt>
                <c:pt idx="20627">
                  <c:v>2.0626650837848302</c:v>
                </c:pt>
                <c:pt idx="20628">
                  <c:v>2.0627650820920902</c:v>
                </c:pt>
                <c:pt idx="20629">
                  <c:v>2.06286508039934</c:v>
                </c:pt>
                <c:pt idx="20630">
                  <c:v>2.0629650787066001</c:v>
                </c:pt>
                <c:pt idx="20631">
                  <c:v>2.0630650770138601</c:v>
                </c:pt>
                <c:pt idx="20632">
                  <c:v>2.0631650753211099</c:v>
                </c:pt>
                <c:pt idx="20633">
                  <c:v>2.06326507362837</c:v>
                </c:pt>
                <c:pt idx="20634">
                  <c:v>2.06336507193563</c:v>
                </c:pt>
                <c:pt idx="20635">
                  <c:v>2.0634650702428901</c:v>
                </c:pt>
                <c:pt idx="20636">
                  <c:v>2.0635650685501399</c:v>
                </c:pt>
                <c:pt idx="20637">
                  <c:v>2.0636650668573999</c:v>
                </c:pt>
                <c:pt idx="20638">
                  <c:v>2.06376506516466</c:v>
                </c:pt>
                <c:pt idx="20639">
                  <c:v>2.0638650634719098</c:v>
                </c:pt>
                <c:pt idx="20640">
                  <c:v>2.0639650617791698</c:v>
                </c:pt>
                <c:pt idx="20641">
                  <c:v>2.0640650600864299</c:v>
                </c:pt>
                <c:pt idx="20642">
                  <c:v>2.0641650583936801</c:v>
                </c:pt>
                <c:pt idx="20643">
                  <c:v>2.0642650567009402</c:v>
                </c:pt>
                <c:pt idx="20644">
                  <c:v>2.0643650550081998</c:v>
                </c:pt>
                <c:pt idx="20645">
                  <c:v>2.06446505331545</c:v>
                </c:pt>
                <c:pt idx="20646">
                  <c:v>2.0645650516227101</c:v>
                </c:pt>
                <c:pt idx="20647">
                  <c:v>2.0646650499299701</c:v>
                </c:pt>
                <c:pt idx="20648">
                  <c:v>2.06476504823722</c:v>
                </c:pt>
                <c:pt idx="20649">
                  <c:v>2.06486504654448</c:v>
                </c:pt>
                <c:pt idx="20650">
                  <c:v>2.06496504485174</c:v>
                </c:pt>
                <c:pt idx="20651">
                  <c:v>2.0650650431589899</c:v>
                </c:pt>
                <c:pt idx="20652">
                  <c:v>2.0651650414662499</c:v>
                </c:pt>
                <c:pt idx="20653">
                  <c:v>2.0652650397735099</c:v>
                </c:pt>
                <c:pt idx="20654">
                  <c:v>2.0653650380807602</c:v>
                </c:pt>
                <c:pt idx="20655">
                  <c:v>2.0654650363880198</c:v>
                </c:pt>
                <c:pt idx="20656">
                  <c:v>2.0655650346952799</c:v>
                </c:pt>
                <c:pt idx="20657">
                  <c:v>2.0656650330025301</c:v>
                </c:pt>
                <c:pt idx="20658">
                  <c:v>2.0657650313097902</c:v>
                </c:pt>
                <c:pt idx="20659">
                  <c:v>2.0658650296170502</c:v>
                </c:pt>
                <c:pt idx="20660">
                  <c:v>2.0659650279243</c:v>
                </c:pt>
                <c:pt idx="20661">
                  <c:v>2.0660650262315601</c:v>
                </c:pt>
                <c:pt idx="20662">
                  <c:v>2.0661650245388201</c:v>
                </c:pt>
                <c:pt idx="20663">
                  <c:v>2.0662650228460699</c:v>
                </c:pt>
                <c:pt idx="20664">
                  <c:v>2.06636502115333</c:v>
                </c:pt>
                <c:pt idx="20665">
                  <c:v>2.06646501946059</c:v>
                </c:pt>
                <c:pt idx="20666">
                  <c:v>2.0665650177678399</c:v>
                </c:pt>
                <c:pt idx="20667">
                  <c:v>2.0666650160750999</c:v>
                </c:pt>
                <c:pt idx="20668">
                  <c:v>2.0667650143823599</c:v>
                </c:pt>
                <c:pt idx="20669">
                  <c:v>2.0668650126896102</c:v>
                </c:pt>
                <c:pt idx="20670">
                  <c:v>2.0669650109968698</c:v>
                </c:pt>
                <c:pt idx="20671">
                  <c:v>2.0670650093041298</c:v>
                </c:pt>
                <c:pt idx="20672">
                  <c:v>2.0671650076113801</c:v>
                </c:pt>
                <c:pt idx="20673">
                  <c:v>2.0672650059186402</c:v>
                </c:pt>
                <c:pt idx="20674">
                  <c:v>2.0673650042259002</c:v>
                </c:pt>
                <c:pt idx="20675">
                  <c:v>2.06746500253315</c:v>
                </c:pt>
                <c:pt idx="20676">
                  <c:v>2.0675650008404101</c:v>
                </c:pt>
                <c:pt idx="20677">
                  <c:v>2.0676649991476701</c:v>
                </c:pt>
                <c:pt idx="20678">
                  <c:v>2.0677649974549199</c:v>
                </c:pt>
                <c:pt idx="20679">
                  <c:v>2.06786499576218</c:v>
                </c:pt>
                <c:pt idx="20680">
                  <c:v>2.06796499406944</c:v>
                </c:pt>
                <c:pt idx="20681">
                  <c:v>2.0680649923767001</c:v>
                </c:pt>
                <c:pt idx="20682">
                  <c:v>2.0681649906839499</c:v>
                </c:pt>
                <c:pt idx="20683">
                  <c:v>2.0682649889912099</c:v>
                </c:pt>
                <c:pt idx="20684">
                  <c:v>2.06836498729847</c:v>
                </c:pt>
                <c:pt idx="20685">
                  <c:v>2.0684649856057198</c:v>
                </c:pt>
                <c:pt idx="20686">
                  <c:v>2.0685649839129798</c:v>
                </c:pt>
                <c:pt idx="20687">
                  <c:v>2.0686649822202399</c:v>
                </c:pt>
                <c:pt idx="20688">
                  <c:v>2.0687649805274901</c:v>
                </c:pt>
                <c:pt idx="20689">
                  <c:v>2.0688649788347502</c:v>
                </c:pt>
                <c:pt idx="20690">
                  <c:v>2.0689649771420102</c:v>
                </c:pt>
                <c:pt idx="20691">
                  <c:v>2.06906497544926</c:v>
                </c:pt>
                <c:pt idx="20692">
                  <c:v>2.0691649737565201</c:v>
                </c:pt>
                <c:pt idx="20693">
                  <c:v>2.0692649720637801</c:v>
                </c:pt>
                <c:pt idx="20694">
                  <c:v>2.06936497037103</c:v>
                </c:pt>
                <c:pt idx="20695">
                  <c:v>2.06946496867829</c:v>
                </c:pt>
                <c:pt idx="20696">
                  <c:v>2.06956496698555</c:v>
                </c:pt>
                <c:pt idx="20697">
                  <c:v>2.0696649652927999</c:v>
                </c:pt>
                <c:pt idx="20698">
                  <c:v>2.0697649636000599</c:v>
                </c:pt>
                <c:pt idx="20699">
                  <c:v>2.0698649619073199</c:v>
                </c:pt>
                <c:pt idx="20700">
                  <c:v>2.0699649602145702</c:v>
                </c:pt>
                <c:pt idx="20701">
                  <c:v>2.0700649585218298</c:v>
                </c:pt>
                <c:pt idx="20702">
                  <c:v>2.0701649568290899</c:v>
                </c:pt>
                <c:pt idx="20703">
                  <c:v>2.0702649551363401</c:v>
                </c:pt>
                <c:pt idx="20704">
                  <c:v>2.0703649534436002</c:v>
                </c:pt>
                <c:pt idx="20705">
                  <c:v>2.0704649517508602</c:v>
                </c:pt>
                <c:pt idx="20706">
                  <c:v>2.07056495005811</c:v>
                </c:pt>
                <c:pt idx="20707">
                  <c:v>2.0706649483653701</c:v>
                </c:pt>
                <c:pt idx="20708">
                  <c:v>2.0707649466726301</c:v>
                </c:pt>
                <c:pt idx="20709">
                  <c:v>2.0708649449798799</c:v>
                </c:pt>
                <c:pt idx="20710">
                  <c:v>2.07096494328714</c:v>
                </c:pt>
                <c:pt idx="20711">
                  <c:v>2.0710649415944</c:v>
                </c:pt>
                <c:pt idx="20712">
                  <c:v>2.0711649399016498</c:v>
                </c:pt>
                <c:pt idx="20713">
                  <c:v>2.0712649382089099</c:v>
                </c:pt>
                <c:pt idx="20714">
                  <c:v>2.0713649365161699</c:v>
                </c:pt>
                <c:pt idx="20715">
                  <c:v>2.0714649348234202</c:v>
                </c:pt>
                <c:pt idx="20716">
                  <c:v>2.0715649331306798</c:v>
                </c:pt>
                <c:pt idx="20717">
                  <c:v>2.0716649314379398</c:v>
                </c:pt>
                <c:pt idx="20718">
                  <c:v>2.0717649297451901</c:v>
                </c:pt>
                <c:pt idx="20719">
                  <c:v>2.0718649280524501</c:v>
                </c:pt>
                <c:pt idx="20720">
                  <c:v>2.0719649263597102</c:v>
                </c:pt>
                <c:pt idx="20721">
                  <c:v>2.07206492466696</c:v>
                </c:pt>
                <c:pt idx="20722">
                  <c:v>2.0721649229742201</c:v>
                </c:pt>
                <c:pt idx="20723">
                  <c:v>2.0722649212814801</c:v>
                </c:pt>
                <c:pt idx="20724">
                  <c:v>2.0723649195887299</c:v>
                </c:pt>
                <c:pt idx="20725">
                  <c:v>2.07246491789599</c:v>
                </c:pt>
                <c:pt idx="20726">
                  <c:v>2.07256491620325</c:v>
                </c:pt>
                <c:pt idx="20727">
                  <c:v>2.07266491451051</c:v>
                </c:pt>
                <c:pt idx="20728">
                  <c:v>2.0727649128177599</c:v>
                </c:pt>
                <c:pt idx="20729">
                  <c:v>2.0728649111250199</c:v>
                </c:pt>
                <c:pt idx="20730">
                  <c:v>2.07296490943228</c:v>
                </c:pt>
                <c:pt idx="20731">
                  <c:v>2.0730649077395298</c:v>
                </c:pt>
                <c:pt idx="20732">
                  <c:v>2.0731649060467898</c:v>
                </c:pt>
                <c:pt idx="20733">
                  <c:v>2.0732649043540499</c:v>
                </c:pt>
                <c:pt idx="20734">
                  <c:v>2.0733649026613001</c:v>
                </c:pt>
                <c:pt idx="20735">
                  <c:v>2.0734649009685602</c:v>
                </c:pt>
                <c:pt idx="20736">
                  <c:v>2.0735648992758202</c:v>
                </c:pt>
                <c:pt idx="20737">
                  <c:v>2.07366489758307</c:v>
                </c:pt>
                <c:pt idx="20738">
                  <c:v>2.0737648958903301</c:v>
                </c:pt>
                <c:pt idx="20739">
                  <c:v>2.0738648941975901</c:v>
                </c:pt>
                <c:pt idx="20740">
                  <c:v>2.07396489250484</c:v>
                </c:pt>
                <c:pt idx="20741">
                  <c:v>2.0740648908121</c:v>
                </c:pt>
                <c:pt idx="20742">
                  <c:v>2.07416488911936</c:v>
                </c:pt>
                <c:pt idx="20743">
                  <c:v>2.0742648874266099</c:v>
                </c:pt>
                <c:pt idx="20744">
                  <c:v>2.0743648857338699</c:v>
                </c:pt>
                <c:pt idx="20745">
                  <c:v>2.0744648840411299</c:v>
                </c:pt>
                <c:pt idx="20746">
                  <c:v>2.0745648823483802</c:v>
                </c:pt>
                <c:pt idx="20747">
                  <c:v>2.0746648806556398</c:v>
                </c:pt>
                <c:pt idx="20748">
                  <c:v>2.0747648789628999</c:v>
                </c:pt>
                <c:pt idx="20749">
                  <c:v>2.0748648772701501</c:v>
                </c:pt>
                <c:pt idx="20750">
                  <c:v>2.0749648755774102</c:v>
                </c:pt>
                <c:pt idx="20751">
                  <c:v>2.0750648738846702</c:v>
                </c:pt>
                <c:pt idx="20752">
                  <c:v>2.07516487219192</c:v>
                </c:pt>
                <c:pt idx="20753">
                  <c:v>2.0752648704991801</c:v>
                </c:pt>
                <c:pt idx="20754">
                  <c:v>2.0753648688064401</c:v>
                </c:pt>
                <c:pt idx="20755">
                  <c:v>2.0754648671136899</c:v>
                </c:pt>
                <c:pt idx="20756">
                  <c:v>2.07556486542095</c:v>
                </c:pt>
                <c:pt idx="20757">
                  <c:v>2.07566486372821</c:v>
                </c:pt>
                <c:pt idx="20758">
                  <c:v>2.0757648620354598</c:v>
                </c:pt>
                <c:pt idx="20759">
                  <c:v>2.0758648603427199</c:v>
                </c:pt>
                <c:pt idx="20760">
                  <c:v>2.0759648586499799</c:v>
                </c:pt>
                <c:pt idx="20761">
                  <c:v>2.0760648569572302</c:v>
                </c:pt>
                <c:pt idx="20762">
                  <c:v>2.0761648552644898</c:v>
                </c:pt>
                <c:pt idx="20763">
                  <c:v>2.0762648535717498</c:v>
                </c:pt>
                <c:pt idx="20764">
                  <c:v>2.0763648518790001</c:v>
                </c:pt>
                <c:pt idx="20765">
                  <c:v>2.0764648501862601</c:v>
                </c:pt>
                <c:pt idx="20766">
                  <c:v>2.0765648484935202</c:v>
                </c:pt>
                <c:pt idx="20767">
                  <c:v>2.07666484680077</c:v>
                </c:pt>
                <c:pt idx="20768">
                  <c:v>2.0767648451080301</c:v>
                </c:pt>
                <c:pt idx="20769">
                  <c:v>2.0768648434152901</c:v>
                </c:pt>
                <c:pt idx="20770">
                  <c:v>2.0769648417225501</c:v>
                </c:pt>
                <c:pt idx="20771">
                  <c:v>2.0770648400298</c:v>
                </c:pt>
                <c:pt idx="20772">
                  <c:v>2.07716483833706</c:v>
                </c:pt>
                <c:pt idx="20773">
                  <c:v>2.07726483664432</c:v>
                </c:pt>
                <c:pt idx="20774">
                  <c:v>2.0773648349515699</c:v>
                </c:pt>
                <c:pt idx="20775">
                  <c:v>2.0774648332588299</c:v>
                </c:pt>
                <c:pt idx="20776">
                  <c:v>2.07756483156609</c:v>
                </c:pt>
                <c:pt idx="20777">
                  <c:v>2.0776648298733398</c:v>
                </c:pt>
                <c:pt idx="20778">
                  <c:v>2.0777648281805998</c:v>
                </c:pt>
                <c:pt idx="20779">
                  <c:v>2.0778648264878599</c:v>
                </c:pt>
                <c:pt idx="20780">
                  <c:v>2.0779648247951101</c:v>
                </c:pt>
                <c:pt idx="20781">
                  <c:v>2.0780648231023702</c:v>
                </c:pt>
                <c:pt idx="20782">
                  <c:v>2.0781648214096302</c:v>
                </c:pt>
                <c:pt idx="20783">
                  <c:v>2.07826481971688</c:v>
                </c:pt>
                <c:pt idx="20784">
                  <c:v>2.0783648180241401</c:v>
                </c:pt>
                <c:pt idx="20785">
                  <c:v>2.0784648163314001</c:v>
                </c:pt>
                <c:pt idx="20786">
                  <c:v>2.0785648146386499</c:v>
                </c:pt>
                <c:pt idx="20787">
                  <c:v>2.07866481294591</c:v>
                </c:pt>
                <c:pt idx="20788">
                  <c:v>2.07876481125317</c:v>
                </c:pt>
                <c:pt idx="20789">
                  <c:v>2.0788648095604199</c:v>
                </c:pt>
                <c:pt idx="20790">
                  <c:v>2.0789648078676799</c:v>
                </c:pt>
                <c:pt idx="20791">
                  <c:v>2.0790648061749399</c:v>
                </c:pt>
                <c:pt idx="20792">
                  <c:v>2.0791648044821902</c:v>
                </c:pt>
                <c:pt idx="20793">
                  <c:v>2.0792648027894498</c:v>
                </c:pt>
                <c:pt idx="20794">
                  <c:v>2.0793648010967098</c:v>
                </c:pt>
                <c:pt idx="20795">
                  <c:v>2.0794647994039601</c:v>
                </c:pt>
                <c:pt idx="20796">
                  <c:v>2.0795647977112202</c:v>
                </c:pt>
                <c:pt idx="20797">
                  <c:v>2.0796647960184802</c:v>
                </c:pt>
                <c:pt idx="20798">
                  <c:v>2.07976479432573</c:v>
                </c:pt>
                <c:pt idx="20799">
                  <c:v>2.0798647926329901</c:v>
                </c:pt>
                <c:pt idx="20800">
                  <c:v>2.0799647909402501</c:v>
                </c:pt>
                <c:pt idx="20801">
                  <c:v>2.0800647892474999</c:v>
                </c:pt>
                <c:pt idx="20802">
                  <c:v>2.08016478755476</c:v>
                </c:pt>
                <c:pt idx="20803">
                  <c:v>2.08026478586202</c:v>
                </c:pt>
                <c:pt idx="20804">
                  <c:v>2.0803647841692698</c:v>
                </c:pt>
                <c:pt idx="20805">
                  <c:v>2.0804647824765299</c:v>
                </c:pt>
                <c:pt idx="20806">
                  <c:v>2.0805647807837899</c:v>
                </c:pt>
                <c:pt idx="20807">
                  <c:v>2.0806647790910402</c:v>
                </c:pt>
                <c:pt idx="20808">
                  <c:v>2.0807647773982998</c:v>
                </c:pt>
                <c:pt idx="20809">
                  <c:v>2.0808647757055598</c:v>
                </c:pt>
                <c:pt idx="20810">
                  <c:v>2.0809647740128101</c:v>
                </c:pt>
                <c:pt idx="20811">
                  <c:v>2.0810647723200701</c:v>
                </c:pt>
                <c:pt idx="20812">
                  <c:v>2.0811647706273302</c:v>
                </c:pt>
                <c:pt idx="20813">
                  <c:v>2.08126476893458</c:v>
                </c:pt>
                <c:pt idx="20814">
                  <c:v>2.0813647672418401</c:v>
                </c:pt>
                <c:pt idx="20815">
                  <c:v>2.0814647655491001</c:v>
                </c:pt>
                <c:pt idx="20816">
                  <c:v>2.0815647638563601</c:v>
                </c:pt>
                <c:pt idx="20817">
                  <c:v>2.08166476216361</c:v>
                </c:pt>
                <c:pt idx="20818">
                  <c:v>2.08176476047087</c:v>
                </c:pt>
                <c:pt idx="20819">
                  <c:v>2.08186475877813</c:v>
                </c:pt>
                <c:pt idx="20820">
                  <c:v>2.0819647570853799</c:v>
                </c:pt>
                <c:pt idx="20821">
                  <c:v>2.0820647553926399</c:v>
                </c:pt>
                <c:pt idx="20822">
                  <c:v>2.0821647536999</c:v>
                </c:pt>
                <c:pt idx="20823">
                  <c:v>2.0822647520071502</c:v>
                </c:pt>
                <c:pt idx="20824">
                  <c:v>2.0823647503144098</c:v>
                </c:pt>
                <c:pt idx="20825">
                  <c:v>2.0824647486216699</c:v>
                </c:pt>
                <c:pt idx="20826">
                  <c:v>2.0825647469289201</c:v>
                </c:pt>
                <c:pt idx="20827">
                  <c:v>2.0826647452361802</c:v>
                </c:pt>
                <c:pt idx="20828">
                  <c:v>2.0827647435434402</c:v>
                </c:pt>
                <c:pt idx="20829">
                  <c:v>2.08286474185069</c:v>
                </c:pt>
                <c:pt idx="20830">
                  <c:v>2.0829647401579501</c:v>
                </c:pt>
                <c:pt idx="20831">
                  <c:v>2.0830647384652101</c:v>
                </c:pt>
                <c:pt idx="20832">
                  <c:v>2.0831647367724599</c:v>
                </c:pt>
                <c:pt idx="20833">
                  <c:v>2.08326473507972</c:v>
                </c:pt>
                <c:pt idx="20834">
                  <c:v>2.08336473338698</c:v>
                </c:pt>
                <c:pt idx="20835">
                  <c:v>2.0834647316942299</c:v>
                </c:pt>
                <c:pt idx="20836">
                  <c:v>2.0835647300014899</c:v>
                </c:pt>
                <c:pt idx="20837">
                  <c:v>2.0836647283087499</c:v>
                </c:pt>
                <c:pt idx="20838">
                  <c:v>2.0837647266160002</c:v>
                </c:pt>
                <c:pt idx="20839">
                  <c:v>2.0838647249232598</c:v>
                </c:pt>
                <c:pt idx="20840">
                  <c:v>2.0839647232305198</c:v>
                </c:pt>
                <c:pt idx="20841">
                  <c:v>2.0840647215377701</c:v>
                </c:pt>
                <c:pt idx="20842">
                  <c:v>2.0841647198450302</c:v>
                </c:pt>
                <c:pt idx="20843">
                  <c:v>2.0842647181522902</c:v>
                </c:pt>
                <c:pt idx="20844">
                  <c:v>2.08436471645954</c:v>
                </c:pt>
                <c:pt idx="20845">
                  <c:v>2.0844647147668001</c:v>
                </c:pt>
                <c:pt idx="20846">
                  <c:v>2.0845647130740601</c:v>
                </c:pt>
                <c:pt idx="20847">
                  <c:v>2.0846647113813099</c:v>
                </c:pt>
                <c:pt idx="20848">
                  <c:v>2.08476470968857</c:v>
                </c:pt>
                <c:pt idx="20849">
                  <c:v>2.08486470799583</c:v>
                </c:pt>
                <c:pt idx="20850">
                  <c:v>2.0849647063030798</c:v>
                </c:pt>
                <c:pt idx="20851">
                  <c:v>2.0850647046103399</c:v>
                </c:pt>
                <c:pt idx="20852">
                  <c:v>2.0851647029175999</c:v>
                </c:pt>
                <c:pt idx="20853">
                  <c:v>2.08526470122486</c:v>
                </c:pt>
                <c:pt idx="20854">
                  <c:v>2.0853646995321098</c:v>
                </c:pt>
                <c:pt idx="20855">
                  <c:v>2.0854646978393698</c:v>
                </c:pt>
                <c:pt idx="20856">
                  <c:v>2.0855646961466299</c:v>
                </c:pt>
                <c:pt idx="20857">
                  <c:v>2.0856646944538801</c:v>
                </c:pt>
                <c:pt idx="20858">
                  <c:v>2.0857646927611402</c:v>
                </c:pt>
                <c:pt idx="20859">
                  <c:v>2.0858646910683998</c:v>
                </c:pt>
                <c:pt idx="20860">
                  <c:v>2.08596468937565</c:v>
                </c:pt>
                <c:pt idx="20861">
                  <c:v>2.0860646876829101</c:v>
                </c:pt>
                <c:pt idx="20862">
                  <c:v>2.0861646859901701</c:v>
                </c:pt>
                <c:pt idx="20863">
                  <c:v>2.08626468429742</c:v>
                </c:pt>
                <c:pt idx="20864">
                  <c:v>2.08636468260468</c:v>
                </c:pt>
                <c:pt idx="20865">
                  <c:v>2.08646468091194</c:v>
                </c:pt>
                <c:pt idx="20866">
                  <c:v>2.0865646792191899</c:v>
                </c:pt>
                <c:pt idx="20867">
                  <c:v>2.0866646775264499</c:v>
                </c:pt>
                <c:pt idx="20868">
                  <c:v>2.0867646758337099</c:v>
                </c:pt>
                <c:pt idx="20869">
                  <c:v>2.0868646741409602</c:v>
                </c:pt>
                <c:pt idx="20870">
                  <c:v>2.0869646724482198</c:v>
                </c:pt>
                <c:pt idx="20871">
                  <c:v>2.0870646707554799</c:v>
                </c:pt>
                <c:pt idx="20872">
                  <c:v>2.0871646690627301</c:v>
                </c:pt>
                <c:pt idx="20873">
                  <c:v>2.0872646673699902</c:v>
                </c:pt>
                <c:pt idx="20874">
                  <c:v>2.0873646656772502</c:v>
                </c:pt>
                <c:pt idx="20875">
                  <c:v>2.0874646639845</c:v>
                </c:pt>
                <c:pt idx="20876">
                  <c:v>2.0875646622917601</c:v>
                </c:pt>
                <c:pt idx="20877">
                  <c:v>2.0876646605990201</c:v>
                </c:pt>
                <c:pt idx="20878">
                  <c:v>2.0877646589062699</c:v>
                </c:pt>
                <c:pt idx="20879">
                  <c:v>2.08786465721353</c:v>
                </c:pt>
                <c:pt idx="20880">
                  <c:v>2.08796465552079</c:v>
                </c:pt>
                <c:pt idx="20881">
                  <c:v>2.0880646538280399</c:v>
                </c:pt>
                <c:pt idx="20882">
                  <c:v>2.0881646521352999</c:v>
                </c:pt>
                <c:pt idx="20883">
                  <c:v>2.0882646504425599</c:v>
                </c:pt>
                <c:pt idx="20884">
                  <c:v>2.0883646487498102</c:v>
                </c:pt>
                <c:pt idx="20885">
                  <c:v>2.0884646470570698</c:v>
                </c:pt>
                <c:pt idx="20886">
                  <c:v>2.0885646453643298</c:v>
                </c:pt>
                <c:pt idx="20887">
                  <c:v>2.0886646436715801</c:v>
                </c:pt>
                <c:pt idx="20888">
                  <c:v>2.0887646419788402</c:v>
                </c:pt>
                <c:pt idx="20889">
                  <c:v>2.0888646402861002</c:v>
                </c:pt>
                <c:pt idx="20890">
                  <c:v>2.08896463859335</c:v>
                </c:pt>
                <c:pt idx="20891">
                  <c:v>2.0890646369006101</c:v>
                </c:pt>
                <c:pt idx="20892">
                  <c:v>2.0891646352078701</c:v>
                </c:pt>
                <c:pt idx="20893">
                  <c:v>2.0892646335151199</c:v>
                </c:pt>
                <c:pt idx="20894">
                  <c:v>2.08936463182238</c:v>
                </c:pt>
                <c:pt idx="20895">
                  <c:v>2.08946463012964</c:v>
                </c:pt>
                <c:pt idx="20896">
                  <c:v>2.0895646284368898</c:v>
                </c:pt>
                <c:pt idx="20897">
                  <c:v>2.0896646267441499</c:v>
                </c:pt>
                <c:pt idx="20898">
                  <c:v>2.0897646250514099</c:v>
                </c:pt>
                <c:pt idx="20899">
                  <c:v>2.08986462335867</c:v>
                </c:pt>
                <c:pt idx="20900">
                  <c:v>2.0899646216659198</c:v>
                </c:pt>
                <c:pt idx="20901">
                  <c:v>2.0900646199731798</c:v>
                </c:pt>
                <c:pt idx="20902">
                  <c:v>2.0901646182804399</c:v>
                </c:pt>
                <c:pt idx="20903">
                  <c:v>2.0902646165876901</c:v>
                </c:pt>
                <c:pt idx="20904">
                  <c:v>2.0903646148949502</c:v>
                </c:pt>
                <c:pt idx="20905">
                  <c:v>2.0904646132022102</c:v>
                </c:pt>
                <c:pt idx="20906">
                  <c:v>2.09056461150946</c:v>
                </c:pt>
                <c:pt idx="20907">
                  <c:v>2.0906646098167201</c:v>
                </c:pt>
                <c:pt idx="20908">
                  <c:v>2.0907646081239801</c:v>
                </c:pt>
                <c:pt idx="20909">
                  <c:v>2.09086460643123</c:v>
                </c:pt>
                <c:pt idx="20910">
                  <c:v>2.09096460473849</c:v>
                </c:pt>
                <c:pt idx="20911">
                  <c:v>2.09106460304575</c:v>
                </c:pt>
                <c:pt idx="20912">
                  <c:v>2.0911646013529999</c:v>
                </c:pt>
                <c:pt idx="20913">
                  <c:v>2.0912645996602599</c:v>
                </c:pt>
                <c:pt idx="20914">
                  <c:v>2.0913645979675199</c:v>
                </c:pt>
                <c:pt idx="20915">
                  <c:v>2.0914645962747702</c:v>
                </c:pt>
                <c:pt idx="20916">
                  <c:v>2.0915645945820298</c:v>
                </c:pt>
                <c:pt idx="20917">
                  <c:v>2.0916645928892899</c:v>
                </c:pt>
                <c:pt idx="20918">
                  <c:v>2.0917645911965401</c:v>
                </c:pt>
                <c:pt idx="20919">
                  <c:v>2.0918645895038002</c:v>
                </c:pt>
                <c:pt idx="20920">
                  <c:v>2.0919645878110602</c:v>
                </c:pt>
                <c:pt idx="20921">
                  <c:v>2.09206458611831</c:v>
                </c:pt>
                <c:pt idx="20922">
                  <c:v>2.0921645844255701</c:v>
                </c:pt>
                <c:pt idx="20923">
                  <c:v>2.0922645827328301</c:v>
                </c:pt>
                <c:pt idx="20924">
                  <c:v>2.0923645810400799</c:v>
                </c:pt>
                <c:pt idx="20925">
                  <c:v>2.09246457934734</c:v>
                </c:pt>
                <c:pt idx="20926">
                  <c:v>2.0925645776546</c:v>
                </c:pt>
                <c:pt idx="20927">
                  <c:v>2.0926645759618498</c:v>
                </c:pt>
                <c:pt idx="20928">
                  <c:v>2.0927645742691099</c:v>
                </c:pt>
                <c:pt idx="20929">
                  <c:v>2.0928645725763699</c:v>
                </c:pt>
                <c:pt idx="20930">
                  <c:v>2.0929645708836202</c:v>
                </c:pt>
                <c:pt idx="20931">
                  <c:v>2.0930645691908798</c:v>
                </c:pt>
                <c:pt idx="20932">
                  <c:v>2.0931645674981398</c:v>
                </c:pt>
                <c:pt idx="20933">
                  <c:v>2.0932645658053901</c:v>
                </c:pt>
                <c:pt idx="20934">
                  <c:v>2.0933645641126502</c:v>
                </c:pt>
                <c:pt idx="20935">
                  <c:v>2.0934645624199102</c:v>
                </c:pt>
                <c:pt idx="20936">
                  <c:v>2.09356456072716</c:v>
                </c:pt>
                <c:pt idx="20937">
                  <c:v>2.0936645590344201</c:v>
                </c:pt>
                <c:pt idx="20938">
                  <c:v>2.0937645573416801</c:v>
                </c:pt>
                <c:pt idx="20939">
                  <c:v>2.0938645556489299</c:v>
                </c:pt>
                <c:pt idx="20940">
                  <c:v>2.09396455395619</c:v>
                </c:pt>
                <c:pt idx="20941">
                  <c:v>2.09406455226345</c:v>
                </c:pt>
                <c:pt idx="20942">
                  <c:v>2.0941645505706998</c:v>
                </c:pt>
                <c:pt idx="20943">
                  <c:v>2.0942645488779599</c:v>
                </c:pt>
                <c:pt idx="20944">
                  <c:v>2.0943645471852199</c:v>
                </c:pt>
                <c:pt idx="20945">
                  <c:v>2.09446454549248</c:v>
                </c:pt>
                <c:pt idx="20946">
                  <c:v>2.0945645437997298</c:v>
                </c:pt>
                <c:pt idx="20947">
                  <c:v>2.0946645421069898</c:v>
                </c:pt>
                <c:pt idx="20948">
                  <c:v>2.0947645404142499</c:v>
                </c:pt>
                <c:pt idx="20949">
                  <c:v>2.0948645387215001</c:v>
                </c:pt>
                <c:pt idx="20950">
                  <c:v>2.0949645370287602</c:v>
                </c:pt>
                <c:pt idx="20951">
                  <c:v>2.0950645353360202</c:v>
                </c:pt>
                <c:pt idx="20952">
                  <c:v>2.09516453364327</c:v>
                </c:pt>
                <c:pt idx="20953">
                  <c:v>2.0952645319505301</c:v>
                </c:pt>
                <c:pt idx="20954">
                  <c:v>2.0953645302577901</c:v>
                </c:pt>
                <c:pt idx="20955">
                  <c:v>2.09546452856504</c:v>
                </c:pt>
                <c:pt idx="20956">
                  <c:v>2.0955645268723</c:v>
                </c:pt>
                <c:pt idx="20957">
                  <c:v>2.09566452517956</c:v>
                </c:pt>
                <c:pt idx="20958">
                  <c:v>2.0957645234868099</c:v>
                </c:pt>
                <c:pt idx="20959">
                  <c:v>2.0958645217940699</c:v>
                </c:pt>
                <c:pt idx="20960">
                  <c:v>2.0959645201013299</c:v>
                </c:pt>
                <c:pt idx="20961">
                  <c:v>2.0960645184085802</c:v>
                </c:pt>
                <c:pt idx="20962">
                  <c:v>2.0961645167158398</c:v>
                </c:pt>
                <c:pt idx="20963">
                  <c:v>2.0962645150230999</c:v>
                </c:pt>
                <c:pt idx="20964">
                  <c:v>2.0963645133303501</c:v>
                </c:pt>
                <c:pt idx="20965">
                  <c:v>2.0964645116376102</c:v>
                </c:pt>
                <c:pt idx="20966">
                  <c:v>2.0965645099448702</c:v>
                </c:pt>
                <c:pt idx="20967">
                  <c:v>2.09666450825212</c:v>
                </c:pt>
                <c:pt idx="20968">
                  <c:v>2.0967645065593801</c:v>
                </c:pt>
                <c:pt idx="20969">
                  <c:v>2.0968645048666401</c:v>
                </c:pt>
                <c:pt idx="20970">
                  <c:v>2.0969645031738899</c:v>
                </c:pt>
                <c:pt idx="20971">
                  <c:v>2.09706450148115</c:v>
                </c:pt>
                <c:pt idx="20972">
                  <c:v>2.09716449978841</c:v>
                </c:pt>
                <c:pt idx="20973">
                  <c:v>2.0972644980956598</c:v>
                </c:pt>
                <c:pt idx="20974">
                  <c:v>2.0973644964029199</c:v>
                </c:pt>
                <c:pt idx="20975">
                  <c:v>2.0974644947101799</c:v>
                </c:pt>
                <c:pt idx="20976">
                  <c:v>2.0975644930174302</c:v>
                </c:pt>
                <c:pt idx="20977">
                  <c:v>2.0976644913246898</c:v>
                </c:pt>
                <c:pt idx="20978">
                  <c:v>2.0977644896319498</c:v>
                </c:pt>
                <c:pt idx="20979">
                  <c:v>2.0978644879392001</c:v>
                </c:pt>
                <c:pt idx="20980">
                  <c:v>2.0979644862464601</c:v>
                </c:pt>
                <c:pt idx="20981">
                  <c:v>2.0980644845537202</c:v>
                </c:pt>
                <c:pt idx="20982">
                  <c:v>2.09816448286097</c:v>
                </c:pt>
                <c:pt idx="20983">
                  <c:v>2.0982644811682301</c:v>
                </c:pt>
                <c:pt idx="20984">
                  <c:v>2.0983644794754901</c:v>
                </c:pt>
                <c:pt idx="20985">
                  <c:v>2.0984644777827399</c:v>
                </c:pt>
                <c:pt idx="20986">
                  <c:v>2.09856447609</c:v>
                </c:pt>
                <c:pt idx="20987">
                  <c:v>2.09866447439726</c:v>
                </c:pt>
                <c:pt idx="20988">
                  <c:v>2.09876447270452</c:v>
                </c:pt>
                <c:pt idx="20989">
                  <c:v>2.0988644710117699</c:v>
                </c:pt>
                <c:pt idx="20990">
                  <c:v>2.0989644693190299</c:v>
                </c:pt>
                <c:pt idx="20991">
                  <c:v>2.09906446762629</c:v>
                </c:pt>
                <c:pt idx="20992">
                  <c:v>2.0991644659335398</c:v>
                </c:pt>
                <c:pt idx="20993">
                  <c:v>2.0992644642407998</c:v>
                </c:pt>
                <c:pt idx="20994">
                  <c:v>2.0993644625480599</c:v>
                </c:pt>
                <c:pt idx="20995">
                  <c:v>2.0994644608553101</c:v>
                </c:pt>
                <c:pt idx="20996">
                  <c:v>2.0995644591625702</c:v>
                </c:pt>
                <c:pt idx="20997">
                  <c:v>2.0996644574698302</c:v>
                </c:pt>
                <c:pt idx="20998">
                  <c:v>2.09976445577708</c:v>
                </c:pt>
                <c:pt idx="20999">
                  <c:v>2.0998644540843401</c:v>
                </c:pt>
                <c:pt idx="21000">
                  <c:v>2.0999644523916001</c:v>
                </c:pt>
                <c:pt idx="21001">
                  <c:v>2.1000644506988499</c:v>
                </c:pt>
                <c:pt idx="21002">
                  <c:v>2.10016444900611</c:v>
                </c:pt>
                <c:pt idx="21003">
                  <c:v>2.10026444731337</c:v>
                </c:pt>
                <c:pt idx="21004">
                  <c:v>2.1003644456206199</c:v>
                </c:pt>
                <c:pt idx="21005">
                  <c:v>2.1004644439278799</c:v>
                </c:pt>
                <c:pt idx="21006">
                  <c:v>2.1005644422351399</c:v>
                </c:pt>
                <c:pt idx="21007">
                  <c:v>2.1006644405423902</c:v>
                </c:pt>
                <c:pt idx="21008">
                  <c:v>2.1007644388496498</c:v>
                </c:pt>
                <c:pt idx="21009">
                  <c:v>2.1008644371569098</c:v>
                </c:pt>
                <c:pt idx="21010">
                  <c:v>2.1009644354641601</c:v>
                </c:pt>
                <c:pt idx="21011">
                  <c:v>2.1010644337714202</c:v>
                </c:pt>
                <c:pt idx="21012">
                  <c:v>2.1011644320786802</c:v>
                </c:pt>
                <c:pt idx="21013">
                  <c:v>2.10126443038593</c:v>
                </c:pt>
                <c:pt idx="21014">
                  <c:v>2.1013644286931901</c:v>
                </c:pt>
                <c:pt idx="21015">
                  <c:v>2.1014644270004501</c:v>
                </c:pt>
                <c:pt idx="21016">
                  <c:v>2.1015644253076999</c:v>
                </c:pt>
                <c:pt idx="21017">
                  <c:v>2.10166442361496</c:v>
                </c:pt>
                <c:pt idx="21018">
                  <c:v>2.10176442192222</c:v>
                </c:pt>
                <c:pt idx="21019">
                  <c:v>2.1018644202294698</c:v>
                </c:pt>
                <c:pt idx="21020">
                  <c:v>2.1019644185367299</c:v>
                </c:pt>
                <c:pt idx="21021">
                  <c:v>2.1020644168439899</c:v>
                </c:pt>
                <c:pt idx="21022">
                  <c:v>2.1021644151512402</c:v>
                </c:pt>
                <c:pt idx="21023">
                  <c:v>2.1022644134584998</c:v>
                </c:pt>
                <c:pt idx="21024">
                  <c:v>2.1023644117657598</c:v>
                </c:pt>
                <c:pt idx="21025">
                  <c:v>2.1024644100730101</c:v>
                </c:pt>
                <c:pt idx="21026">
                  <c:v>2.1025644083802701</c:v>
                </c:pt>
                <c:pt idx="21027">
                  <c:v>2.1026644066875302</c:v>
                </c:pt>
                <c:pt idx="21028">
                  <c:v>2.10276440499478</c:v>
                </c:pt>
                <c:pt idx="21029">
                  <c:v>2.1028644033020401</c:v>
                </c:pt>
                <c:pt idx="21030">
                  <c:v>2.1029644016093001</c:v>
                </c:pt>
                <c:pt idx="21031">
                  <c:v>2.1030643999165499</c:v>
                </c:pt>
                <c:pt idx="21032">
                  <c:v>2.10316439822381</c:v>
                </c:pt>
                <c:pt idx="21033">
                  <c:v>2.10326439653107</c:v>
                </c:pt>
                <c:pt idx="21034">
                  <c:v>2.10336439483833</c:v>
                </c:pt>
                <c:pt idx="21035">
                  <c:v>2.1034643931455799</c:v>
                </c:pt>
                <c:pt idx="21036">
                  <c:v>2.1035643914528399</c:v>
                </c:pt>
                <c:pt idx="21037">
                  <c:v>2.1036643897601</c:v>
                </c:pt>
                <c:pt idx="21038">
                  <c:v>2.1037643880673502</c:v>
                </c:pt>
                <c:pt idx="21039">
                  <c:v>2.1038643863746098</c:v>
                </c:pt>
                <c:pt idx="21040">
                  <c:v>2.1039643846818699</c:v>
                </c:pt>
                <c:pt idx="21041">
                  <c:v>2.1040643829891201</c:v>
                </c:pt>
                <c:pt idx="21042">
                  <c:v>2.1041643812963802</c:v>
                </c:pt>
                <c:pt idx="21043">
                  <c:v>2.1042643796036402</c:v>
                </c:pt>
                <c:pt idx="21044">
                  <c:v>2.10436437791089</c:v>
                </c:pt>
                <c:pt idx="21045">
                  <c:v>2.1044643762181501</c:v>
                </c:pt>
                <c:pt idx="21046">
                  <c:v>2.1045643745254101</c:v>
                </c:pt>
                <c:pt idx="21047">
                  <c:v>2.1046643728326599</c:v>
                </c:pt>
                <c:pt idx="21048">
                  <c:v>2.10476437113992</c:v>
                </c:pt>
                <c:pt idx="21049">
                  <c:v>2.10486436944718</c:v>
                </c:pt>
                <c:pt idx="21050">
                  <c:v>2.1049643677544299</c:v>
                </c:pt>
                <c:pt idx="21051">
                  <c:v>2.1050643660616899</c:v>
                </c:pt>
                <c:pt idx="21052">
                  <c:v>2.1051643643689499</c:v>
                </c:pt>
                <c:pt idx="21053">
                  <c:v>2.1052643626762002</c:v>
                </c:pt>
                <c:pt idx="21054">
                  <c:v>2.1053643609834598</c:v>
                </c:pt>
                <c:pt idx="21055">
                  <c:v>2.1054643592907198</c:v>
                </c:pt>
                <c:pt idx="21056">
                  <c:v>2.1055643575979701</c:v>
                </c:pt>
                <c:pt idx="21057">
                  <c:v>2.1056643559052302</c:v>
                </c:pt>
                <c:pt idx="21058">
                  <c:v>2.1057643542124902</c:v>
                </c:pt>
                <c:pt idx="21059">
                  <c:v>2.10586435251974</c:v>
                </c:pt>
                <c:pt idx="21060">
                  <c:v>2.1059643508270001</c:v>
                </c:pt>
                <c:pt idx="21061">
                  <c:v>2.1060643491342601</c:v>
                </c:pt>
                <c:pt idx="21062">
                  <c:v>2.1061643474415099</c:v>
                </c:pt>
                <c:pt idx="21063">
                  <c:v>2.10626434574877</c:v>
                </c:pt>
                <c:pt idx="21064">
                  <c:v>2.10636434405603</c:v>
                </c:pt>
                <c:pt idx="21065">
                  <c:v>2.1064643423632798</c:v>
                </c:pt>
                <c:pt idx="21066">
                  <c:v>2.1065643406705399</c:v>
                </c:pt>
                <c:pt idx="21067">
                  <c:v>2.1066643389777999</c:v>
                </c:pt>
                <c:pt idx="21068">
                  <c:v>2.1067643372850502</c:v>
                </c:pt>
                <c:pt idx="21069">
                  <c:v>2.1068643355923098</c:v>
                </c:pt>
                <c:pt idx="21070">
                  <c:v>2.1069643338995698</c:v>
                </c:pt>
                <c:pt idx="21071">
                  <c:v>2.1070643322068299</c:v>
                </c:pt>
                <c:pt idx="21072">
                  <c:v>2.1071643305140801</c:v>
                </c:pt>
                <c:pt idx="21073">
                  <c:v>2.1072643288213402</c:v>
                </c:pt>
                <c:pt idx="21074">
                  <c:v>2.10736432712859</c:v>
                </c:pt>
                <c:pt idx="21075">
                  <c:v>2.10746432543585</c:v>
                </c:pt>
                <c:pt idx="21076">
                  <c:v>2.1075643237431101</c:v>
                </c:pt>
                <c:pt idx="21077">
                  <c:v>2.1076643220503701</c:v>
                </c:pt>
                <c:pt idx="21078">
                  <c:v>2.10776432035762</c:v>
                </c:pt>
                <c:pt idx="21079">
                  <c:v>2.10786431866488</c:v>
                </c:pt>
                <c:pt idx="21080">
                  <c:v>2.10796431697214</c:v>
                </c:pt>
                <c:pt idx="21081">
                  <c:v>2.1080643152793899</c:v>
                </c:pt>
                <c:pt idx="21082">
                  <c:v>2.1081643135866499</c:v>
                </c:pt>
                <c:pt idx="21083">
                  <c:v>2.1082643118939099</c:v>
                </c:pt>
                <c:pt idx="21084">
                  <c:v>2.1083643102011602</c:v>
                </c:pt>
                <c:pt idx="21085">
                  <c:v>2.1084643085084198</c:v>
                </c:pt>
                <c:pt idx="21086">
                  <c:v>2.1085643068156799</c:v>
                </c:pt>
                <c:pt idx="21087">
                  <c:v>2.1086643051229301</c:v>
                </c:pt>
                <c:pt idx="21088">
                  <c:v>2.1087643034301902</c:v>
                </c:pt>
                <c:pt idx="21089">
                  <c:v>2.1088643017374502</c:v>
                </c:pt>
                <c:pt idx="21090">
                  <c:v>2.1089643000447</c:v>
                </c:pt>
                <c:pt idx="21091">
                  <c:v>2.1090642983519601</c:v>
                </c:pt>
                <c:pt idx="21092">
                  <c:v>2.1091642966592201</c:v>
                </c:pt>
                <c:pt idx="21093">
                  <c:v>2.1092642949664699</c:v>
                </c:pt>
                <c:pt idx="21094">
                  <c:v>2.10936429327373</c:v>
                </c:pt>
                <c:pt idx="21095">
                  <c:v>2.10946429158099</c:v>
                </c:pt>
                <c:pt idx="21096">
                  <c:v>2.1095642898882399</c:v>
                </c:pt>
                <c:pt idx="21097">
                  <c:v>2.1096642881954999</c:v>
                </c:pt>
                <c:pt idx="21098">
                  <c:v>2.1097642865027599</c:v>
                </c:pt>
                <c:pt idx="21099">
                  <c:v>2.1098642848100102</c:v>
                </c:pt>
                <c:pt idx="21100">
                  <c:v>2.1099642831172698</c:v>
                </c:pt>
                <c:pt idx="21101">
                  <c:v>2.1100642814245298</c:v>
                </c:pt>
                <c:pt idx="21102">
                  <c:v>2.1101642797317801</c:v>
                </c:pt>
                <c:pt idx="21103">
                  <c:v>2.1102642780390402</c:v>
                </c:pt>
                <c:pt idx="21104">
                  <c:v>2.1103642763463002</c:v>
                </c:pt>
                <c:pt idx="21105">
                  <c:v>2.11046427465355</c:v>
                </c:pt>
                <c:pt idx="21106">
                  <c:v>2.1105642729608101</c:v>
                </c:pt>
                <c:pt idx="21107">
                  <c:v>2.1106642712680701</c:v>
                </c:pt>
                <c:pt idx="21108">
                  <c:v>2.1107642695753199</c:v>
                </c:pt>
                <c:pt idx="21109">
                  <c:v>2.11086426788258</c:v>
                </c:pt>
                <c:pt idx="21110">
                  <c:v>2.11096426618984</c:v>
                </c:pt>
                <c:pt idx="21111">
                  <c:v>2.1110642644970898</c:v>
                </c:pt>
                <c:pt idx="21112">
                  <c:v>2.1111642628043499</c:v>
                </c:pt>
                <c:pt idx="21113">
                  <c:v>2.1112642611116099</c:v>
                </c:pt>
                <c:pt idx="21114">
                  <c:v>2.1113642594188602</c:v>
                </c:pt>
                <c:pt idx="21115">
                  <c:v>2.1114642577261198</c:v>
                </c:pt>
                <c:pt idx="21116">
                  <c:v>2.1115642560333798</c:v>
                </c:pt>
                <c:pt idx="21117">
                  <c:v>2.1116642543406399</c:v>
                </c:pt>
                <c:pt idx="21118">
                  <c:v>2.1117642526478901</c:v>
                </c:pt>
                <c:pt idx="21119">
                  <c:v>2.1118642509551502</c:v>
                </c:pt>
                <c:pt idx="21120">
                  <c:v>2.1119642492624102</c:v>
                </c:pt>
                <c:pt idx="21121">
                  <c:v>2.11206424756966</c:v>
                </c:pt>
                <c:pt idx="21122">
                  <c:v>2.1121642458769201</c:v>
                </c:pt>
                <c:pt idx="21123">
                  <c:v>2.1122642441841801</c:v>
                </c:pt>
                <c:pt idx="21124">
                  <c:v>2.11236424249143</c:v>
                </c:pt>
                <c:pt idx="21125">
                  <c:v>2.11246424079869</c:v>
                </c:pt>
                <c:pt idx="21126">
                  <c:v>2.11256423910595</c:v>
                </c:pt>
                <c:pt idx="21127">
                  <c:v>2.1126642374131999</c:v>
                </c:pt>
                <c:pt idx="21128">
                  <c:v>2.1127642357204599</c:v>
                </c:pt>
                <c:pt idx="21129">
                  <c:v>2.1128642340277199</c:v>
                </c:pt>
                <c:pt idx="21130">
                  <c:v>2.1129642323349702</c:v>
                </c:pt>
                <c:pt idx="21131">
                  <c:v>2.1130642306422298</c:v>
                </c:pt>
                <c:pt idx="21132">
                  <c:v>2.1131642289494899</c:v>
                </c:pt>
                <c:pt idx="21133">
                  <c:v>2.1132642272567401</c:v>
                </c:pt>
                <c:pt idx="21134">
                  <c:v>2.1133642255640002</c:v>
                </c:pt>
                <c:pt idx="21135">
                  <c:v>2.1134642238712602</c:v>
                </c:pt>
                <c:pt idx="21136">
                  <c:v>2.11356422217851</c:v>
                </c:pt>
                <c:pt idx="21137">
                  <c:v>2.1136642204857701</c:v>
                </c:pt>
                <c:pt idx="21138">
                  <c:v>2.1137642187930301</c:v>
                </c:pt>
                <c:pt idx="21139">
                  <c:v>2.1138642171002799</c:v>
                </c:pt>
                <c:pt idx="21140">
                  <c:v>2.11396421540754</c:v>
                </c:pt>
                <c:pt idx="21141">
                  <c:v>2.1140642137148</c:v>
                </c:pt>
                <c:pt idx="21142">
                  <c:v>2.1141642120220498</c:v>
                </c:pt>
                <c:pt idx="21143">
                  <c:v>2.1142642103293099</c:v>
                </c:pt>
                <c:pt idx="21144">
                  <c:v>2.1143642086365699</c:v>
                </c:pt>
                <c:pt idx="21145">
                  <c:v>2.1144642069438202</c:v>
                </c:pt>
                <c:pt idx="21146">
                  <c:v>2.1145642052510798</c:v>
                </c:pt>
                <c:pt idx="21147">
                  <c:v>2.1146642035583398</c:v>
                </c:pt>
                <c:pt idx="21148">
                  <c:v>2.1147642018655901</c:v>
                </c:pt>
                <c:pt idx="21149">
                  <c:v>2.1148642001728502</c:v>
                </c:pt>
                <c:pt idx="21150">
                  <c:v>2.1149641984801102</c:v>
                </c:pt>
                <c:pt idx="21151">
                  <c:v>2.11506419678736</c:v>
                </c:pt>
                <c:pt idx="21152">
                  <c:v>2.1151641950946201</c:v>
                </c:pt>
                <c:pt idx="21153">
                  <c:v>2.1152641934018801</c:v>
                </c:pt>
                <c:pt idx="21154">
                  <c:v>2.1153641917091299</c:v>
                </c:pt>
                <c:pt idx="21155">
                  <c:v>2.11546419001639</c:v>
                </c:pt>
                <c:pt idx="21156">
                  <c:v>2.11556418832365</c:v>
                </c:pt>
                <c:pt idx="21157">
                  <c:v>2.1156641866308998</c:v>
                </c:pt>
                <c:pt idx="21158">
                  <c:v>2.1157641849381599</c:v>
                </c:pt>
                <c:pt idx="21159">
                  <c:v>2.1158641832454199</c:v>
                </c:pt>
                <c:pt idx="21160">
                  <c:v>2.1159641815526702</c:v>
                </c:pt>
                <c:pt idx="21161">
                  <c:v>2.1160641798599298</c:v>
                </c:pt>
                <c:pt idx="21162">
                  <c:v>2.1161641781671898</c:v>
                </c:pt>
                <c:pt idx="21163">
                  <c:v>2.1162641764744499</c:v>
                </c:pt>
                <c:pt idx="21164">
                  <c:v>2.1163641747817001</c:v>
                </c:pt>
                <c:pt idx="21165">
                  <c:v>2.1164641730889602</c:v>
                </c:pt>
                <c:pt idx="21166">
                  <c:v>2.1165641713962202</c:v>
                </c:pt>
                <c:pt idx="21167">
                  <c:v>2.11666416970347</c:v>
                </c:pt>
                <c:pt idx="21168">
                  <c:v>2.1167641680107301</c:v>
                </c:pt>
                <c:pt idx="21169">
                  <c:v>2.1168641663179901</c:v>
                </c:pt>
                <c:pt idx="21170">
                  <c:v>2.11696416462524</c:v>
                </c:pt>
                <c:pt idx="21171">
                  <c:v>2.1170641629325</c:v>
                </c:pt>
                <c:pt idx="21172">
                  <c:v>2.11716416123976</c:v>
                </c:pt>
                <c:pt idx="21173">
                  <c:v>2.1172641595470099</c:v>
                </c:pt>
                <c:pt idx="21174">
                  <c:v>2.1173641578542699</c:v>
                </c:pt>
                <c:pt idx="21175">
                  <c:v>2.1174641561615299</c:v>
                </c:pt>
                <c:pt idx="21176">
                  <c:v>2.1175641544687802</c:v>
                </c:pt>
                <c:pt idx="21177">
                  <c:v>2.1176641527760398</c:v>
                </c:pt>
                <c:pt idx="21178">
                  <c:v>2.1177641510832999</c:v>
                </c:pt>
                <c:pt idx="21179">
                  <c:v>2.1178641493905501</c:v>
                </c:pt>
                <c:pt idx="21180">
                  <c:v>2.1179641476978102</c:v>
                </c:pt>
                <c:pt idx="21181">
                  <c:v>2.1180641460050702</c:v>
                </c:pt>
                <c:pt idx="21182">
                  <c:v>2.11816414431232</c:v>
                </c:pt>
                <c:pt idx="21183">
                  <c:v>2.1182641426195801</c:v>
                </c:pt>
                <c:pt idx="21184">
                  <c:v>2.1183641409268401</c:v>
                </c:pt>
                <c:pt idx="21185">
                  <c:v>2.1184641392340899</c:v>
                </c:pt>
                <c:pt idx="21186">
                  <c:v>2.11856413754135</c:v>
                </c:pt>
                <c:pt idx="21187">
                  <c:v>2.11866413584861</c:v>
                </c:pt>
                <c:pt idx="21188">
                  <c:v>2.1187641341558598</c:v>
                </c:pt>
                <c:pt idx="21189">
                  <c:v>2.1188641324631199</c:v>
                </c:pt>
                <c:pt idx="21190">
                  <c:v>2.1189641307703799</c:v>
                </c:pt>
                <c:pt idx="21191">
                  <c:v>2.1190641290776302</c:v>
                </c:pt>
                <c:pt idx="21192">
                  <c:v>2.1191641273848898</c:v>
                </c:pt>
                <c:pt idx="21193">
                  <c:v>2.1192641256921498</c:v>
                </c:pt>
                <c:pt idx="21194">
                  <c:v>2.1193641239994001</c:v>
                </c:pt>
                <c:pt idx="21195">
                  <c:v>2.1194641223066601</c:v>
                </c:pt>
                <c:pt idx="21196">
                  <c:v>2.1195641206139202</c:v>
                </c:pt>
                <c:pt idx="21197">
                  <c:v>2.11966411892117</c:v>
                </c:pt>
                <c:pt idx="21198">
                  <c:v>2.1197641172284301</c:v>
                </c:pt>
                <c:pt idx="21199">
                  <c:v>2.1198641155356901</c:v>
                </c:pt>
                <c:pt idx="21200">
                  <c:v>2.1199641138429399</c:v>
                </c:pt>
                <c:pt idx="21201">
                  <c:v>2.1200641121502</c:v>
                </c:pt>
                <c:pt idx="21202">
                  <c:v>2.12016411045746</c:v>
                </c:pt>
                <c:pt idx="21203">
                  <c:v>2.1202641087647098</c:v>
                </c:pt>
                <c:pt idx="21204">
                  <c:v>2.1203641070719699</c:v>
                </c:pt>
                <c:pt idx="21205">
                  <c:v>2.1204641053792299</c:v>
                </c:pt>
                <c:pt idx="21206">
                  <c:v>2.12056410368649</c:v>
                </c:pt>
                <c:pt idx="21207">
                  <c:v>2.1206641019937398</c:v>
                </c:pt>
                <c:pt idx="21208">
                  <c:v>2.1207641003009998</c:v>
                </c:pt>
                <c:pt idx="21209">
                  <c:v>2.1208640986082599</c:v>
                </c:pt>
                <c:pt idx="21210">
                  <c:v>2.1209640969155101</c:v>
                </c:pt>
                <c:pt idx="21211">
                  <c:v>2.1210640952227702</c:v>
                </c:pt>
                <c:pt idx="21212">
                  <c:v>2.1211640935300302</c:v>
                </c:pt>
                <c:pt idx="21213">
                  <c:v>2.12126409183728</c:v>
                </c:pt>
                <c:pt idx="21214">
                  <c:v>2.1213640901445401</c:v>
                </c:pt>
                <c:pt idx="21215">
                  <c:v>2.1214640884518001</c:v>
                </c:pt>
                <c:pt idx="21216">
                  <c:v>2.1215640867590499</c:v>
                </c:pt>
                <c:pt idx="21217">
                  <c:v>2.12166408506631</c:v>
                </c:pt>
                <c:pt idx="21218">
                  <c:v>2.12176408337357</c:v>
                </c:pt>
                <c:pt idx="21219">
                  <c:v>2.1218640816808199</c:v>
                </c:pt>
                <c:pt idx="21220">
                  <c:v>2.1219640799880799</c:v>
                </c:pt>
                <c:pt idx="21221">
                  <c:v>2.1220640782953399</c:v>
                </c:pt>
                <c:pt idx="21222">
                  <c:v>2.1221640766025902</c:v>
                </c:pt>
                <c:pt idx="21223">
                  <c:v>2.1222640749098498</c:v>
                </c:pt>
                <c:pt idx="21224">
                  <c:v>2.1223640732171098</c:v>
                </c:pt>
                <c:pt idx="21225">
                  <c:v>2.1224640715243601</c:v>
                </c:pt>
                <c:pt idx="21226">
                  <c:v>2.1225640698316202</c:v>
                </c:pt>
                <c:pt idx="21227">
                  <c:v>2.1226640681388802</c:v>
                </c:pt>
                <c:pt idx="21228">
                  <c:v>2.12276406644613</c:v>
                </c:pt>
                <c:pt idx="21229">
                  <c:v>2.1228640647533901</c:v>
                </c:pt>
                <c:pt idx="21230">
                  <c:v>2.1229640630606501</c:v>
                </c:pt>
                <c:pt idx="21231">
                  <c:v>2.1230640613678999</c:v>
                </c:pt>
                <c:pt idx="21232">
                  <c:v>2.12316405967516</c:v>
                </c:pt>
                <c:pt idx="21233">
                  <c:v>2.12326405798242</c:v>
                </c:pt>
                <c:pt idx="21234">
                  <c:v>2.1233640562896698</c:v>
                </c:pt>
                <c:pt idx="21235">
                  <c:v>2.1234640545969299</c:v>
                </c:pt>
                <c:pt idx="21236">
                  <c:v>2.1235640529041899</c:v>
                </c:pt>
                <c:pt idx="21237">
                  <c:v>2.1236640512114402</c:v>
                </c:pt>
                <c:pt idx="21238">
                  <c:v>2.1237640495186998</c:v>
                </c:pt>
                <c:pt idx="21239">
                  <c:v>2.1238640478259598</c:v>
                </c:pt>
                <c:pt idx="21240">
                  <c:v>2.1239640461332101</c:v>
                </c:pt>
                <c:pt idx="21241">
                  <c:v>2.1240640444404701</c:v>
                </c:pt>
                <c:pt idx="21242">
                  <c:v>2.1241640427477302</c:v>
                </c:pt>
                <c:pt idx="21243">
                  <c:v>2.12426404105498</c:v>
                </c:pt>
                <c:pt idx="21244">
                  <c:v>2.1243640393622401</c:v>
                </c:pt>
                <c:pt idx="21245">
                  <c:v>2.1244640376695001</c:v>
                </c:pt>
                <c:pt idx="21246">
                  <c:v>2.1245640359767499</c:v>
                </c:pt>
                <c:pt idx="21247">
                  <c:v>2.12466403428401</c:v>
                </c:pt>
                <c:pt idx="21248">
                  <c:v>2.12476403259127</c:v>
                </c:pt>
                <c:pt idx="21249">
                  <c:v>2.1248640308985198</c:v>
                </c:pt>
                <c:pt idx="21250">
                  <c:v>2.1249640292057799</c:v>
                </c:pt>
                <c:pt idx="21251">
                  <c:v>2.1250640275130399</c:v>
                </c:pt>
                <c:pt idx="21252">
                  <c:v>2.1251640258203</c:v>
                </c:pt>
                <c:pt idx="21253">
                  <c:v>2.1252640241275502</c:v>
                </c:pt>
                <c:pt idx="21254">
                  <c:v>2.1253640224348098</c:v>
                </c:pt>
                <c:pt idx="21255">
                  <c:v>2.1254640207420699</c:v>
                </c:pt>
                <c:pt idx="21256">
                  <c:v>2.1255640190493201</c:v>
                </c:pt>
                <c:pt idx="21257">
                  <c:v>2.1256640173565802</c:v>
                </c:pt>
                <c:pt idx="21258">
                  <c:v>2.1257640156638402</c:v>
                </c:pt>
                <c:pt idx="21259">
                  <c:v>2.12586401397109</c:v>
                </c:pt>
                <c:pt idx="21260">
                  <c:v>2.1259640122783501</c:v>
                </c:pt>
                <c:pt idx="21261">
                  <c:v>2.1260640105856101</c:v>
                </c:pt>
                <c:pt idx="21262">
                  <c:v>2.1261640088928599</c:v>
                </c:pt>
                <c:pt idx="21263">
                  <c:v>2.12626400720012</c:v>
                </c:pt>
                <c:pt idx="21264">
                  <c:v>2.12636400550738</c:v>
                </c:pt>
                <c:pt idx="21265">
                  <c:v>2.1264640038146299</c:v>
                </c:pt>
                <c:pt idx="21266">
                  <c:v>2.1265640021218899</c:v>
                </c:pt>
                <c:pt idx="21267">
                  <c:v>2.1266640004291499</c:v>
                </c:pt>
                <c:pt idx="21268">
                  <c:v>2.1267639987364002</c:v>
                </c:pt>
                <c:pt idx="21269">
                  <c:v>2.1268639970436598</c:v>
                </c:pt>
                <c:pt idx="21270">
                  <c:v>2.1269639953509198</c:v>
                </c:pt>
                <c:pt idx="21271">
                  <c:v>2.1270639936581701</c:v>
                </c:pt>
                <c:pt idx="21272">
                  <c:v>2.1271639919654302</c:v>
                </c:pt>
                <c:pt idx="21273">
                  <c:v>2.1272639902726902</c:v>
                </c:pt>
                <c:pt idx="21274">
                  <c:v>2.12736398857994</c:v>
                </c:pt>
                <c:pt idx="21275">
                  <c:v>2.1274639868872001</c:v>
                </c:pt>
                <c:pt idx="21276">
                  <c:v>2.1275639851944601</c:v>
                </c:pt>
                <c:pt idx="21277">
                  <c:v>2.1276639835017099</c:v>
                </c:pt>
                <c:pt idx="21278">
                  <c:v>2.12776398180897</c:v>
                </c:pt>
                <c:pt idx="21279">
                  <c:v>2.12786398011623</c:v>
                </c:pt>
                <c:pt idx="21280">
                  <c:v>2.1279639784234798</c:v>
                </c:pt>
                <c:pt idx="21281">
                  <c:v>2.1280639767307399</c:v>
                </c:pt>
                <c:pt idx="21282">
                  <c:v>2.1281639750379999</c:v>
                </c:pt>
                <c:pt idx="21283">
                  <c:v>2.1282639733452502</c:v>
                </c:pt>
                <c:pt idx="21284">
                  <c:v>2.1283639716525098</c:v>
                </c:pt>
                <c:pt idx="21285">
                  <c:v>2.1284639699597698</c:v>
                </c:pt>
                <c:pt idx="21286">
                  <c:v>2.1285639682670201</c:v>
                </c:pt>
                <c:pt idx="21287">
                  <c:v>2.1286639665742801</c:v>
                </c:pt>
                <c:pt idx="21288">
                  <c:v>2.1287639648815402</c:v>
                </c:pt>
                <c:pt idx="21289">
                  <c:v>2.12886396318879</c:v>
                </c:pt>
                <c:pt idx="21290">
                  <c:v>2.1289639614960501</c:v>
                </c:pt>
                <c:pt idx="21291">
                  <c:v>2.1290639598033101</c:v>
                </c:pt>
                <c:pt idx="21292">
                  <c:v>2.1291639581105599</c:v>
                </c:pt>
                <c:pt idx="21293">
                  <c:v>2.12926395641782</c:v>
                </c:pt>
                <c:pt idx="21294">
                  <c:v>2.12936395472508</c:v>
                </c:pt>
                <c:pt idx="21295">
                  <c:v>2.12946395303234</c:v>
                </c:pt>
                <c:pt idx="21296">
                  <c:v>2.1295639513395899</c:v>
                </c:pt>
                <c:pt idx="21297">
                  <c:v>2.1296639496468499</c:v>
                </c:pt>
                <c:pt idx="21298">
                  <c:v>2.1297639479541099</c:v>
                </c:pt>
                <c:pt idx="21299">
                  <c:v>2.1298639462613602</c:v>
                </c:pt>
                <c:pt idx="21300">
                  <c:v>2.1299639445686198</c:v>
                </c:pt>
                <c:pt idx="21301">
                  <c:v>2.1300639428758799</c:v>
                </c:pt>
                <c:pt idx="21302">
                  <c:v>2.1301639411831301</c:v>
                </c:pt>
                <c:pt idx="21303">
                  <c:v>2.1302639394903902</c:v>
                </c:pt>
                <c:pt idx="21304">
                  <c:v>2.1303639377976502</c:v>
                </c:pt>
                <c:pt idx="21305">
                  <c:v>2.1304639361049</c:v>
                </c:pt>
                <c:pt idx="21306">
                  <c:v>2.1305639344121601</c:v>
                </c:pt>
                <c:pt idx="21307">
                  <c:v>2.1306639327194201</c:v>
                </c:pt>
                <c:pt idx="21308">
                  <c:v>2.1307639310266699</c:v>
                </c:pt>
                <c:pt idx="21309">
                  <c:v>2.13086392933393</c:v>
                </c:pt>
                <c:pt idx="21310">
                  <c:v>2.13096392764119</c:v>
                </c:pt>
                <c:pt idx="21311">
                  <c:v>2.1310639259484399</c:v>
                </c:pt>
                <c:pt idx="21312">
                  <c:v>2.1311639242556999</c:v>
                </c:pt>
                <c:pt idx="21313">
                  <c:v>2.1312639225629599</c:v>
                </c:pt>
                <c:pt idx="21314">
                  <c:v>2.1313639208702102</c:v>
                </c:pt>
                <c:pt idx="21315">
                  <c:v>2.1314639191774698</c:v>
                </c:pt>
                <c:pt idx="21316">
                  <c:v>2.1315639174847298</c:v>
                </c:pt>
                <c:pt idx="21317">
                  <c:v>2.1316639157919801</c:v>
                </c:pt>
                <c:pt idx="21318">
                  <c:v>2.1317639140992402</c:v>
                </c:pt>
                <c:pt idx="21319">
                  <c:v>2.1318639124065002</c:v>
                </c:pt>
                <c:pt idx="21320">
                  <c:v>2.13196391071375</c:v>
                </c:pt>
                <c:pt idx="21321">
                  <c:v>2.1320639090210101</c:v>
                </c:pt>
                <c:pt idx="21322">
                  <c:v>2.1321639073282701</c:v>
                </c:pt>
                <c:pt idx="21323">
                  <c:v>2.1322639056355199</c:v>
                </c:pt>
                <c:pt idx="21324">
                  <c:v>2.13236390394278</c:v>
                </c:pt>
                <c:pt idx="21325">
                  <c:v>2.13246390225004</c:v>
                </c:pt>
                <c:pt idx="21326">
                  <c:v>2.1325639005572898</c:v>
                </c:pt>
                <c:pt idx="21327">
                  <c:v>2.1326638988645499</c:v>
                </c:pt>
                <c:pt idx="21328">
                  <c:v>2.1327638971718099</c:v>
                </c:pt>
                <c:pt idx="21329">
                  <c:v>2.1328638954790602</c:v>
                </c:pt>
                <c:pt idx="21330">
                  <c:v>2.1329638937863198</c:v>
                </c:pt>
                <c:pt idx="21331">
                  <c:v>2.1330638920935798</c:v>
                </c:pt>
                <c:pt idx="21332">
                  <c:v>2.1331638904008301</c:v>
                </c:pt>
                <c:pt idx="21333">
                  <c:v>2.1332638887080901</c:v>
                </c:pt>
                <c:pt idx="21334">
                  <c:v>2.1333638870153502</c:v>
                </c:pt>
                <c:pt idx="21335">
                  <c:v>2.1334638853226</c:v>
                </c:pt>
                <c:pt idx="21336">
                  <c:v>2.13356388362986</c:v>
                </c:pt>
                <c:pt idx="21337">
                  <c:v>2.1336638819371201</c:v>
                </c:pt>
                <c:pt idx="21338">
                  <c:v>2.1337638802443801</c:v>
                </c:pt>
                <c:pt idx="21339">
                  <c:v>2.13386387855163</c:v>
                </c:pt>
                <c:pt idx="21340">
                  <c:v>2.13396387685889</c:v>
                </c:pt>
                <c:pt idx="21341">
                  <c:v>2.13406387516615</c:v>
                </c:pt>
                <c:pt idx="21342">
                  <c:v>2.1341638734733999</c:v>
                </c:pt>
                <c:pt idx="21343">
                  <c:v>2.1342638717806599</c:v>
                </c:pt>
                <c:pt idx="21344">
                  <c:v>2.1343638700879199</c:v>
                </c:pt>
                <c:pt idx="21345">
                  <c:v>2.1344638683951702</c:v>
                </c:pt>
                <c:pt idx="21346">
                  <c:v>2.1345638667024298</c:v>
                </c:pt>
                <c:pt idx="21347">
                  <c:v>2.1346638650096899</c:v>
                </c:pt>
                <c:pt idx="21348">
                  <c:v>2.1347638633169401</c:v>
                </c:pt>
                <c:pt idx="21349">
                  <c:v>2.1348638616242002</c:v>
                </c:pt>
                <c:pt idx="21350">
                  <c:v>2.1349638599314602</c:v>
                </c:pt>
                <c:pt idx="21351">
                  <c:v>2.13506385823871</c:v>
                </c:pt>
                <c:pt idx="21352">
                  <c:v>2.1351638565459701</c:v>
                </c:pt>
                <c:pt idx="21353">
                  <c:v>2.1352638548532301</c:v>
                </c:pt>
                <c:pt idx="21354">
                  <c:v>2.1353638531604799</c:v>
                </c:pt>
                <c:pt idx="21355">
                  <c:v>2.13546385146774</c:v>
                </c:pt>
                <c:pt idx="21356">
                  <c:v>2.135563849775</c:v>
                </c:pt>
                <c:pt idx="21357">
                  <c:v>2.1356638480822498</c:v>
                </c:pt>
                <c:pt idx="21358">
                  <c:v>2.1357638463895099</c:v>
                </c:pt>
                <c:pt idx="21359">
                  <c:v>2.1358638446967699</c:v>
                </c:pt>
                <c:pt idx="21360">
                  <c:v>2.1359638430040202</c:v>
                </c:pt>
                <c:pt idx="21361">
                  <c:v>2.1360638413112798</c:v>
                </c:pt>
                <c:pt idx="21362">
                  <c:v>2.1361638396185398</c:v>
                </c:pt>
                <c:pt idx="21363">
                  <c:v>2.1362638379257901</c:v>
                </c:pt>
                <c:pt idx="21364">
                  <c:v>2.1363638362330502</c:v>
                </c:pt>
                <c:pt idx="21365">
                  <c:v>2.1364638345403102</c:v>
                </c:pt>
                <c:pt idx="21366">
                  <c:v>2.13656383284756</c:v>
                </c:pt>
                <c:pt idx="21367">
                  <c:v>2.1366638311548201</c:v>
                </c:pt>
                <c:pt idx="21368">
                  <c:v>2.1367638294620801</c:v>
                </c:pt>
                <c:pt idx="21369">
                  <c:v>2.1368638277693299</c:v>
                </c:pt>
                <c:pt idx="21370">
                  <c:v>2.13696382607659</c:v>
                </c:pt>
                <c:pt idx="21371">
                  <c:v>2.13706382438385</c:v>
                </c:pt>
                <c:pt idx="21372">
                  <c:v>2.1371638226910998</c:v>
                </c:pt>
                <c:pt idx="21373">
                  <c:v>2.1372638209983599</c:v>
                </c:pt>
                <c:pt idx="21374">
                  <c:v>2.1373638193056199</c:v>
                </c:pt>
                <c:pt idx="21375">
                  <c:v>2.1374638176128702</c:v>
                </c:pt>
                <c:pt idx="21376">
                  <c:v>2.1375638159201298</c:v>
                </c:pt>
                <c:pt idx="21377">
                  <c:v>2.1376638142273898</c:v>
                </c:pt>
                <c:pt idx="21378">
                  <c:v>2.1377638125346401</c:v>
                </c:pt>
                <c:pt idx="21379">
                  <c:v>2.1378638108419001</c:v>
                </c:pt>
                <c:pt idx="21380">
                  <c:v>2.1379638091491602</c:v>
                </c:pt>
                <c:pt idx="21381">
                  <c:v>2.13806380745641</c:v>
                </c:pt>
                <c:pt idx="21382">
                  <c:v>2.13816380576367</c:v>
                </c:pt>
                <c:pt idx="21383">
                  <c:v>2.1382638040709301</c:v>
                </c:pt>
                <c:pt idx="21384">
                  <c:v>2.1383638023781901</c:v>
                </c:pt>
                <c:pt idx="21385">
                  <c:v>2.13846380068544</c:v>
                </c:pt>
                <c:pt idx="21386">
                  <c:v>2.1385637989927</c:v>
                </c:pt>
                <c:pt idx="21387">
                  <c:v>2.13866379729996</c:v>
                </c:pt>
                <c:pt idx="21388">
                  <c:v>2.1387637956072099</c:v>
                </c:pt>
                <c:pt idx="21389">
                  <c:v>2.1388637939144699</c:v>
                </c:pt>
                <c:pt idx="21390">
                  <c:v>2.1389637922217299</c:v>
                </c:pt>
                <c:pt idx="21391">
                  <c:v>2.1390637905289802</c:v>
                </c:pt>
                <c:pt idx="21392">
                  <c:v>2.1391637888362398</c:v>
                </c:pt>
                <c:pt idx="21393">
                  <c:v>2.1392637871434999</c:v>
                </c:pt>
                <c:pt idx="21394">
                  <c:v>2.1393637854507501</c:v>
                </c:pt>
                <c:pt idx="21395">
                  <c:v>2.1394637837580102</c:v>
                </c:pt>
                <c:pt idx="21396">
                  <c:v>2.1395637820652702</c:v>
                </c:pt>
                <c:pt idx="21397">
                  <c:v>2.13966378037252</c:v>
                </c:pt>
                <c:pt idx="21398">
                  <c:v>2.1397637786797801</c:v>
                </c:pt>
                <c:pt idx="21399">
                  <c:v>2.1398637769870401</c:v>
                </c:pt>
                <c:pt idx="21400">
                  <c:v>2.1399637752942899</c:v>
                </c:pt>
                <c:pt idx="21401">
                  <c:v>2.14006377360155</c:v>
                </c:pt>
                <c:pt idx="21402">
                  <c:v>2.14016377190881</c:v>
                </c:pt>
                <c:pt idx="21403">
                  <c:v>2.1402637702160598</c:v>
                </c:pt>
                <c:pt idx="21404">
                  <c:v>2.1403637685233199</c:v>
                </c:pt>
                <c:pt idx="21405">
                  <c:v>2.1404637668305799</c:v>
                </c:pt>
                <c:pt idx="21406">
                  <c:v>2.1405637651378302</c:v>
                </c:pt>
                <c:pt idx="21407">
                  <c:v>2.1406637634450898</c:v>
                </c:pt>
                <c:pt idx="21408">
                  <c:v>2.1407637617523498</c:v>
                </c:pt>
                <c:pt idx="21409">
                  <c:v>2.1408637600596001</c:v>
                </c:pt>
                <c:pt idx="21410">
                  <c:v>2.1409637583668601</c:v>
                </c:pt>
                <c:pt idx="21411">
                  <c:v>2.1410637566741202</c:v>
                </c:pt>
                <c:pt idx="21412">
                  <c:v>2.14116375498137</c:v>
                </c:pt>
                <c:pt idx="21413">
                  <c:v>2.1412637532886301</c:v>
                </c:pt>
                <c:pt idx="21414">
                  <c:v>2.1413637515958901</c:v>
                </c:pt>
                <c:pt idx="21415">
                  <c:v>2.1414637499031399</c:v>
                </c:pt>
                <c:pt idx="21416">
                  <c:v>2.1415637482104</c:v>
                </c:pt>
                <c:pt idx="21417">
                  <c:v>2.14166374651766</c:v>
                </c:pt>
                <c:pt idx="21418">
                  <c:v>2.1417637448249098</c:v>
                </c:pt>
                <c:pt idx="21419">
                  <c:v>2.1418637431321699</c:v>
                </c:pt>
                <c:pt idx="21420">
                  <c:v>2.1419637414394299</c:v>
                </c:pt>
                <c:pt idx="21421">
                  <c:v>2.1420637397466802</c:v>
                </c:pt>
                <c:pt idx="21422">
                  <c:v>2.1421637380539398</c:v>
                </c:pt>
                <c:pt idx="21423">
                  <c:v>2.1422637363611998</c:v>
                </c:pt>
                <c:pt idx="21424">
                  <c:v>2.1423637346684599</c:v>
                </c:pt>
                <c:pt idx="21425">
                  <c:v>2.1424637329757101</c:v>
                </c:pt>
                <c:pt idx="21426">
                  <c:v>2.1425637312829702</c:v>
                </c:pt>
                <c:pt idx="21427">
                  <c:v>2.14266372959022</c:v>
                </c:pt>
                <c:pt idx="21428">
                  <c:v>2.14276372789748</c:v>
                </c:pt>
                <c:pt idx="21429">
                  <c:v>2.1428637262047401</c:v>
                </c:pt>
                <c:pt idx="21430">
                  <c:v>2.1429637245120001</c:v>
                </c:pt>
                <c:pt idx="21431">
                  <c:v>2.1430637228192499</c:v>
                </c:pt>
                <c:pt idx="21432">
                  <c:v>2.14316372112651</c:v>
                </c:pt>
                <c:pt idx="21433">
                  <c:v>2.14326371943377</c:v>
                </c:pt>
                <c:pt idx="21434">
                  <c:v>2.1433637177410199</c:v>
                </c:pt>
                <c:pt idx="21435">
                  <c:v>2.1434637160482799</c:v>
                </c:pt>
                <c:pt idx="21436">
                  <c:v>2.1435637143555399</c:v>
                </c:pt>
                <c:pt idx="21437">
                  <c:v>2.1436637126627902</c:v>
                </c:pt>
                <c:pt idx="21438">
                  <c:v>2.1437637109700498</c:v>
                </c:pt>
                <c:pt idx="21439">
                  <c:v>2.1438637092773098</c:v>
                </c:pt>
                <c:pt idx="21440">
                  <c:v>2.1439637075845601</c:v>
                </c:pt>
                <c:pt idx="21441">
                  <c:v>2.1440637058918202</c:v>
                </c:pt>
                <c:pt idx="21442">
                  <c:v>2.1441637041990802</c:v>
                </c:pt>
                <c:pt idx="21443">
                  <c:v>2.14426370250633</c:v>
                </c:pt>
                <c:pt idx="21444">
                  <c:v>2.1443637008135901</c:v>
                </c:pt>
                <c:pt idx="21445">
                  <c:v>2.1444636991208501</c:v>
                </c:pt>
                <c:pt idx="21446">
                  <c:v>2.1445636974280999</c:v>
                </c:pt>
                <c:pt idx="21447">
                  <c:v>2.14466369573536</c:v>
                </c:pt>
                <c:pt idx="21448">
                  <c:v>2.14476369404262</c:v>
                </c:pt>
                <c:pt idx="21449">
                  <c:v>2.1448636923498698</c:v>
                </c:pt>
                <c:pt idx="21450">
                  <c:v>2.1449636906571299</c:v>
                </c:pt>
                <c:pt idx="21451">
                  <c:v>2.1450636889643899</c:v>
                </c:pt>
                <c:pt idx="21452">
                  <c:v>2.1451636872716402</c:v>
                </c:pt>
                <c:pt idx="21453">
                  <c:v>2.1452636855788998</c:v>
                </c:pt>
                <c:pt idx="21454">
                  <c:v>2.1453636838861598</c:v>
                </c:pt>
                <c:pt idx="21455">
                  <c:v>2.1454636821934101</c:v>
                </c:pt>
                <c:pt idx="21456">
                  <c:v>2.1455636805006701</c:v>
                </c:pt>
                <c:pt idx="21457">
                  <c:v>2.1456636788079302</c:v>
                </c:pt>
                <c:pt idx="21458">
                  <c:v>2.14576367711518</c:v>
                </c:pt>
                <c:pt idx="21459">
                  <c:v>2.1458636754224401</c:v>
                </c:pt>
                <c:pt idx="21460">
                  <c:v>2.1459636737297001</c:v>
                </c:pt>
                <c:pt idx="21461">
                  <c:v>2.1460636720369499</c:v>
                </c:pt>
                <c:pt idx="21462">
                  <c:v>2.14616367034421</c:v>
                </c:pt>
                <c:pt idx="21463">
                  <c:v>2.14626366865147</c:v>
                </c:pt>
                <c:pt idx="21464">
                  <c:v>2.1463636669587198</c:v>
                </c:pt>
                <c:pt idx="21465">
                  <c:v>2.1464636652659799</c:v>
                </c:pt>
                <c:pt idx="21466">
                  <c:v>2.1465636635732399</c:v>
                </c:pt>
                <c:pt idx="21467">
                  <c:v>2.1466636618804902</c:v>
                </c:pt>
                <c:pt idx="21468">
                  <c:v>2.1467636601877498</c:v>
                </c:pt>
                <c:pt idx="21469">
                  <c:v>2.1468636584950098</c:v>
                </c:pt>
                <c:pt idx="21470">
                  <c:v>2.1469636568022699</c:v>
                </c:pt>
                <c:pt idx="21471">
                  <c:v>2.1470636551095201</c:v>
                </c:pt>
                <c:pt idx="21472">
                  <c:v>2.1471636534167802</c:v>
                </c:pt>
                <c:pt idx="21473">
                  <c:v>2.1472636517240402</c:v>
                </c:pt>
                <c:pt idx="21474">
                  <c:v>2.14736365003129</c:v>
                </c:pt>
                <c:pt idx="21475">
                  <c:v>2.1474636483385501</c:v>
                </c:pt>
                <c:pt idx="21476">
                  <c:v>2.1475636466458101</c:v>
                </c:pt>
                <c:pt idx="21477">
                  <c:v>2.1476636449530599</c:v>
                </c:pt>
                <c:pt idx="21478">
                  <c:v>2.14776364326032</c:v>
                </c:pt>
                <c:pt idx="21479">
                  <c:v>2.14786364156758</c:v>
                </c:pt>
                <c:pt idx="21480">
                  <c:v>2.1479636398748299</c:v>
                </c:pt>
                <c:pt idx="21481">
                  <c:v>2.1480636381820899</c:v>
                </c:pt>
                <c:pt idx="21482">
                  <c:v>2.1481636364893499</c:v>
                </c:pt>
                <c:pt idx="21483">
                  <c:v>2.1482636347966002</c:v>
                </c:pt>
                <c:pt idx="21484">
                  <c:v>2.1483636331038598</c:v>
                </c:pt>
                <c:pt idx="21485">
                  <c:v>2.1484636314111198</c:v>
                </c:pt>
                <c:pt idx="21486">
                  <c:v>2.1485636297183701</c:v>
                </c:pt>
                <c:pt idx="21487">
                  <c:v>2.1486636280256302</c:v>
                </c:pt>
                <c:pt idx="21488">
                  <c:v>2.1487636263328902</c:v>
                </c:pt>
                <c:pt idx="21489">
                  <c:v>2.14886362464014</c:v>
                </c:pt>
                <c:pt idx="21490">
                  <c:v>2.1489636229474001</c:v>
                </c:pt>
                <c:pt idx="21491">
                  <c:v>2.1490636212546601</c:v>
                </c:pt>
                <c:pt idx="21492">
                  <c:v>2.1491636195619099</c:v>
                </c:pt>
                <c:pt idx="21493">
                  <c:v>2.14926361786917</c:v>
                </c:pt>
                <c:pt idx="21494">
                  <c:v>2.14936361617643</c:v>
                </c:pt>
                <c:pt idx="21495">
                  <c:v>2.1494636144836798</c:v>
                </c:pt>
                <c:pt idx="21496">
                  <c:v>2.1495636127909399</c:v>
                </c:pt>
                <c:pt idx="21497">
                  <c:v>2.1496636110981999</c:v>
                </c:pt>
                <c:pt idx="21498">
                  <c:v>2.1497636094054502</c:v>
                </c:pt>
                <c:pt idx="21499">
                  <c:v>2.1498636077127098</c:v>
                </c:pt>
                <c:pt idx="21500">
                  <c:v>2.1499636060199698</c:v>
                </c:pt>
                <c:pt idx="21501">
                  <c:v>2.1500636043272201</c:v>
                </c:pt>
                <c:pt idx="21502">
                  <c:v>2.1501636026344801</c:v>
                </c:pt>
                <c:pt idx="21503">
                  <c:v>2.1502636009417402</c:v>
                </c:pt>
                <c:pt idx="21504">
                  <c:v>2.15036359924899</c:v>
                </c:pt>
                <c:pt idx="21505">
                  <c:v>2.1504635975562501</c:v>
                </c:pt>
                <c:pt idx="21506">
                  <c:v>2.1505635958635101</c:v>
                </c:pt>
                <c:pt idx="21507">
                  <c:v>2.1506635941707599</c:v>
                </c:pt>
                <c:pt idx="21508">
                  <c:v>2.15076359247802</c:v>
                </c:pt>
                <c:pt idx="21509">
                  <c:v>2.15086359078528</c:v>
                </c:pt>
                <c:pt idx="21510">
                  <c:v>2.1509635890925298</c:v>
                </c:pt>
                <c:pt idx="21511">
                  <c:v>2.1510635873997899</c:v>
                </c:pt>
                <c:pt idx="21512">
                  <c:v>2.1511635857070499</c:v>
                </c:pt>
                <c:pt idx="21513">
                  <c:v>2.1512635840143099</c:v>
                </c:pt>
                <c:pt idx="21514">
                  <c:v>2.1513635823215602</c:v>
                </c:pt>
                <c:pt idx="21515">
                  <c:v>2.1514635806288198</c:v>
                </c:pt>
                <c:pt idx="21516">
                  <c:v>2.1515635789360799</c:v>
                </c:pt>
                <c:pt idx="21517">
                  <c:v>2.1516635772433301</c:v>
                </c:pt>
                <c:pt idx="21518">
                  <c:v>2.1517635755505902</c:v>
                </c:pt>
                <c:pt idx="21519">
                  <c:v>2.1518635738578502</c:v>
                </c:pt>
                <c:pt idx="21520">
                  <c:v>2.1519635721651</c:v>
                </c:pt>
                <c:pt idx="21521">
                  <c:v>2.1520635704723601</c:v>
                </c:pt>
                <c:pt idx="21522">
                  <c:v>2.1521635687796201</c:v>
                </c:pt>
                <c:pt idx="21523">
                  <c:v>2.1522635670868699</c:v>
                </c:pt>
                <c:pt idx="21524">
                  <c:v>2.15236356539413</c:v>
                </c:pt>
                <c:pt idx="21525">
                  <c:v>2.15246356370139</c:v>
                </c:pt>
                <c:pt idx="21526">
                  <c:v>2.1525635620086399</c:v>
                </c:pt>
                <c:pt idx="21527">
                  <c:v>2.1526635603158999</c:v>
                </c:pt>
                <c:pt idx="21528">
                  <c:v>2.1527635586231599</c:v>
                </c:pt>
                <c:pt idx="21529">
                  <c:v>2.1528635569304102</c:v>
                </c:pt>
                <c:pt idx="21530">
                  <c:v>2.1529635552376698</c:v>
                </c:pt>
                <c:pt idx="21531">
                  <c:v>2.1530635535449298</c:v>
                </c:pt>
                <c:pt idx="21532">
                  <c:v>2.1531635518521801</c:v>
                </c:pt>
                <c:pt idx="21533">
                  <c:v>2.1532635501594402</c:v>
                </c:pt>
                <c:pt idx="21534">
                  <c:v>2.1533635484667002</c:v>
                </c:pt>
                <c:pt idx="21535">
                  <c:v>2.15346354677395</c:v>
                </c:pt>
                <c:pt idx="21536">
                  <c:v>2.1535635450812101</c:v>
                </c:pt>
                <c:pt idx="21537">
                  <c:v>2.1536635433884701</c:v>
                </c:pt>
                <c:pt idx="21538">
                  <c:v>2.1537635416957199</c:v>
                </c:pt>
                <c:pt idx="21539">
                  <c:v>2.15386354000298</c:v>
                </c:pt>
                <c:pt idx="21540">
                  <c:v>2.15396353831024</c:v>
                </c:pt>
                <c:pt idx="21541">
                  <c:v>2.1540635366174898</c:v>
                </c:pt>
                <c:pt idx="21542">
                  <c:v>2.1541635349247499</c:v>
                </c:pt>
                <c:pt idx="21543">
                  <c:v>2.1542635332320099</c:v>
                </c:pt>
                <c:pt idx="21544">
                  <c:v>2.1543635315392602</c:v>
                </c:pt>
                <c:pt idx="21545">
                  <c:v>2.1544635298465198</c:v>
                </c:pt>
                <c:pt idx="21546">
                  <c:v>2.1545635281537798</c:v>
                </c:pt>
                <c:pt idx="21547">
                  <c:v>2.1546635264610301</c:v>
                </c:pt>
                <c:pt idx="21548">
                  <c:v>2.1547635247682901</c:v>
                </c:pt>
                <c:pt idx="21549">
                  <c:v>2.1548635230755502</c:v>
                </c:pt>
                <c:pt idx="21550">
                  <c:v>2.1549635213828</c:v>
                </c:pt>
                <c:pt idx="21551">
                  <c:v>2.15506351969006</c:v>
                </c:pt>
                <c:pt idx="21552">
                  <c:v>2.1551635179973201</c:v>
                </c:pt>
                <c:pt idx="21553">
                  <c:v>2.1552635163045699</c:v>
                </c:pt>
                <c:pt idx="21554">
                  <c:v>2.15536351461183</c:v>
                </c:pt>
                <c:pt idx="21555">
                  <c:v>2.15546351291909</c:v>
                </c:pt>
                <c:pt idx="21556">
                  <c:v>2.15556351122635</c:v>
                </c:pt>
                <c:pt idx="21557">
                  <c:v>2.1556635095335999</c:v>
                </c:pt>
                <c:pt idx="21558">
                  <c:v>2.1557635078408599</c:v>
                </c:pt>
                <c:pt idx="21559">
                  <c:v>2.1558635061481199</c:v>
                </c:pt>
                <c:pt idx="21560">
                  <c:v>2.1559635044553702</c:v>
                </c:pt>
                <c:pt idx="21561">
                  <c:v>2.1560635027626298</c:v>
                </c:pt>
                <c:pt idx="21562">
                  <c:v>2.1561635010698899</c:v>
                </c:pt>
                <c:pt idx="21563">
                  <c:v>2.1562634993771401</c:v>
                </c:pt>
                <c:pt idx="21564">
                  <c:v>2.1563634976844002</c:v>
                </c:pt>
                <c:pt idx="21565">
                  <c:v>2.1564634959916602</c:v>
                </c:pt>
                <c:pt idx="21566">
                  <c:v>2.15656349429891</c:v>
                </c:pt>
                <c:pt idx="21567">
                  <c:v>2.1566634926061701</c:v>
                </c:pt>
                <c:pt idx="21568">
                  <c:v>2.1567634909134301</c:v>
                </c:pt>
                <c:pt idx="21569">
                  <c:v>2.1568634892206799</c:v>
                </c:pt>
                <c:pt idx="21570">
                  <c:v>2.15696348752794</c:v>
                </c:pt>
                <c:pt idx="21571">
                  <c:v>2.1570634858352</c:v>
                </c:pt>
                <c:pt idx="21572">
                  <c:v>2.1571634841424498</c:v>
                </c:pt>
                <c:pt idx="21573">
                  <c:v>2.1572634824497099</c:v>
                </c:pt>
                <c:pt idx="21574">
                  <c:v>2.1573634807569699</c:v>
                </c:pt>
                <c:pt idx="21575">
                  <c:v>2.1574634790642202</c:v>
                </c:pt>
                <c:pt idx="21576">
                  <c:v>2.1575634773714798</c:v>
                </c:pt>
                <c:pt idx="21577">
                  <c:v>2.1576634756787398</c:v>
                </c:pt>
                <c:pt idx="21578">
                  <c:v>2.1577634739859901</c:v>
                </c:pt>
                <c:pt idx="21579">
                  <c:v>2.1578634722932502</c:v>
                </c:pt>
                <c:pt idx="21580">
                  <c:v>2.1579634706005102</c:v>
                </c:pt>
                <c:pt idx="21581">
                  <c:v>2.15806346890776</c:v>
                </c:pt>
                <c:pt idx="21582">
                  <c:v>2.1581634672150201</c:v>
                </c:pt>
                <c:pt idx="21583">
                  <c:v>2.1582634655222801</c:v>
                </c:pt>
                <c:pt idx="21584">
                  <c:v>2.1583634638295299</c:v>
                </c:pt>
                <c:pt idx="21585">
                  <c:v>2.15846346213679</c:v>
                </c:pt>
                <c:pt idx="21586">
                  <c:v>2.15856346044405</c:v>
                </c:pt>
                <c:pt idx="21587">
                  <c:v>2.1586634587512998</c:v>
                </c:pt>
                <c:pt idx="21588">
                  <c:v>2.1587634570585599</c:v>
                </c:pt>
                <c:pt idx="21589">
                  <c:v>2.1588634553658199</c:v>
                </c:pt>
                <c:pt idx="21590">
                  <c:v>2.1589634536730702</c:v>
                </c:pt>
                <c:pt idx="21591">
                  <c:v>2.1590634519803298</c:v>
                </c:pt>
                <c:pt idx="21592">
                  <c:v>2.1591634502875898</c:v>
                </c:pt>
                <c:pt idx="21593">
                  <c:v>2.1592634485948401</c:v>
                </c:pt>
                <c:pt idx="21594">
                  <c:v>2.1593634469021001</c:v>
                </c:pt>
                <c:pt idx="21595">
                  <c:v>2.1594634452093602</c:v>
                </c:pt>
                <c:pt idx="21596">
                  <c:v>2.15956344351661</c:v>
                </c:pt>
                <c:pt idx="21597">
                  <c:v>2.15966344182387</c:v>
                </c:pt>
                <c:pt idx="21598">
                  <c:v>2.1597634401311301</c:v>
                </c:pt>
                <c:pt idx="21599">
                  <c:v>2.1598634384383799</c:v>
                </c:pt>
                <c:pt idx="21600">
                  <c:v>2.15996343674564</c:v>
                </c:pt>
                <c:pt idx="21601">
                  <c:v>2.1600634350529</c:v>
                </c:pt>
                <c:pt idx="21602">
                  <c:v>2.16016343336016</c:v>
                </c:pt>
                <c:pt idx="21603">
                  <c:v>2.1602634316674099</c:v>
                </c:pt>
                <c:pt idx="21604">
                  <c:v>2.1603634299746699</c:v>
                </c:pt>
                <c:pt idx="21605">
                  <c:v>2.1604634282819299</c:v>
                </c:pt>
                <c:pt idx="21606">
                  <c:v>2.1605634265891802</c:v>
                </c:pt>
                <c:pt idx="21607">
                  <c:v>2.1606634248964398</c:v>
                </c:pt>
                <c:pt idx="21608">
                  <c:v>2.1607634232036999</c:v>
                </c:pt>
                <c:pt idx="21609">
                  <c:v>2.1608634215109501</c:v>
                </c:pt>
                <c:pt idx="21610">
                  <c:v>2.1609634198182102</c:v>
                </c:pt>
                <c:pt idx="21611">
                  <c:v>2.1610634181254702</c:v>
                </c:pt>
                <c:pt idx="21612">
                  <c:v>2.16116341643272</c:v>
                </c:pt>
                <c:pt idx="21613">
                  <c:v>2.1612634147399801</c:v>
                </c:pt>
                <c:pt idx="21614">
                  <c:v>2.1613634130472401</c:v>
                </c:pt>
                <c:pt idx="21615">
                  <c:v>2.1614634113544899</c:v>
                </c:pt>
                <c:pt idx="21616">
                  <c:v>2.16156340966175</c:v>
                </c:pt>
                <c:pt idx="21617">
                  <c:v>2.16166340796901</c:v>
                </c:pt>
                <c:pt idx="21618">
                  <c:v>2.1617634062762598</c:v>
                </c:pt>
                <c:pt idx="21619">
                  <c:v>2.1618634045835199</c:v>
                </c:pt>
                <c:pt idx="21620">
                  <c:v>2.1619634028907799</c:v>
                </c:pt>
                <c:pt idx="21621">
                  <c:v>2.1620634011980302</c:v>
                </c:pt>
                <c:pt idx="21622">
                  <c:v>2.1621633995052898</c:v>
                </c:pt>
                <c:pt idx="21623">
                  <c:v>2.1622633978125498</c:v>
                </c:pt>
                <c:pt idx="21624">
                  <c:v>2.1623633961198001</c:v>
                </c:pt>
                <c:pt idx="21625">
                  <c:v>2.1624633944270601</c:v>
                </c:pt>
                <c:pt idx="21626">
                  <c:v>2.1625633927343202</c:v>
                </c:pt>
                <c:pt idx="21627">
                  <c:v>2.16266339104157</c:v>
                </c:pt>
                <c:pt idx="21628">
                  <c:v>2.1627633893488301</c:v>
                </c:pt>
                <c:pt idx="21629">
                  <c:v>2.1628633876560901</c:v>
                </c:pt>
                <c:pt idx="21630">
                  <c:v>2.1629633859633399</c:v>
                </c:pt>
                <c:pt idx="21631">
                  <c:v>2.1630633842706</c:v>
                </c:pt>
                <c:pt idx="21632">
                  <c:v>2.16316338257786</c:v>
                </c:pt>
                <c:pt idx="21633">
                  <c:v>2.1632633808851098</c:v>
                </c:pt>
                <c:pt idx="21634">
                  <c:v>2.1633633791923699</c:v>
                </c:pt>
                <c:pt idx="21635">
                  <c:v>2.1634633774996299</c:v>
                </c:pt>
                <c:pt idx="21636">
                  <c:v>2.1635633758068802</c:v>
                </c:pt>
                <c:pt idx="21637">
                  <c:v>2.1636633741141398</c:v>
                </c:pt>
                <c:pt idx="21638">
                  <c:v>2.1637633724213998</c:v>
                </c:pt>
                <c:pt idx="21639">
                  <c:v>2.1638633707286501</c:v>
                </c:pt>
                <c:pt idx="21640">
                  <c:v>2.1639633690359101</c:v>
                </c:pt>
                <c:pt idx="21641">
                  <c:v>2.1640633673431702</c:v>
                </c:pt>
                <c:pt idx="21642">
                  <c:v>2.16416336565042</c:v>
                </c:pt>
                <c:pt idx="21643">
                  <c:v>2.16426336395768</c:v>
                </c:pt>
                <c:pt idx="21644">
                  <c:v>2.1643633622649401</c:v>
                </c:pt>
                <c:pt idx="21645">
                  <c:v>2.1644633605721899</c:v>
                </c:pt>
                <c:pt idx="21646">
                  <c:v>2.16456335887945</c:v>
                </c:pt>
                <c:pt idx="21647">
                  <c:v>2.16466335718671</c:v>
                </c:pt>
                <c:pt idx="21648">
                  <c:v>2.16476335549397</c:v>
                </c:pt>
                <c:pt idx="21649">
                  <c:v>2.1648633538012199</c:v>
                </c:pt>
                <c:pt idx="21650">
                  <c:v>2.1649633521084799</c:v>
                </c:pt>
                <c:pt idx="21651">
                  <c:v>2.1650633504157399</c:v>
                </c:pt>
                <c:pt idx="21652">
                  <c:v>2.1651633487229902</c:v>
                </c:pt>
                <c:pt idx="21653">
                  <c:v>2.1652633470302498</c:v>
                </c:pt>
                <c:pt idx="21654">
                  <c:v>2.1653633453375098</c:v>
                </c:pt>
                <c:pt idx="21655">
                  <c:v>2.1654633436447601</c:v>
                </c:pt>
                <c:pt idx="21656">
                  <c:v>2.1655633419520202</c:v>
                </c:pt>
                <c:pt idx="21657">
                  <c:v>2.1656633402592802</c:v>
                </c:pt>
                <c:pt idx="21658">
                  <c:v>2.16576333856653</c:v>
                </c:pt>
                <c:pt idx="21659">
                  <c:v>2.1658633368737901</c:v>
                </c:pt>
                <c:pt idx="21660">
                  <c:v>2.1659633351810501</c:v>
                </c:pt>
                <c:pt idx="21661">
                  <c:v>2.1660633334882999</c:v>
                </c:pt>
                <c:pt idx="21662">
                  <c:v>2.16616333179556</c:v>
                </c:pt>
                <c:pt idx="21663">
                  <c:v>2.16626333010282</c:v>
                </c:pt>
                <c:pt idx="21664">
                  <c:v>2.1663633284100698</c:v>
                </c:pt>
                <c:pt idx="21665">
                  <c:v>2.1664633267173299</c:v>
                </c:pt>
                <c:pt idx="21666">
                  <c:v>2.1665633250245899</c:v>
                </c:pt>
                <c:pt idx="21667">
                  <c:v>2.1666633233318402</c:v>
                </c:pt>
                <c:pt idx="21668">
                  <c:v>2.1667633216390998</c:v>
                </c:pt>
                <c:pt idx="21669">
                  <c:v>2.1668633199463598</c:v>
                </c:pt>
                <c:pt idx="21670">
                  <c:v>2.1669633182536101</c:v>
                </c:pt>
                <c:pt idx="21671">
                  <c:v>2.1670633165608701</c:v>
                </c:pt>
                <c:pt idx="21672">
                  <c:v>2.1671633148681302</c:v>
                </c:pt>
                <c:pt idx="21673">
                  <c:v>2.16726331317538</c:v>
                </c:pt>
                <c:pt idx="21674">
                  <c:v>2.1673633114826401</c:v>
                </c:pt>
                <c:pt idx="21675">
                  <c:v>2.1674633097899001</c:v>
                </c:pt>
                <c:pt idx="21676">
                  <c:v>2.1675633080971499</c:v>
                </c:pt>
                <c:pt idx="21677">
                  <c:v>2.16766330640441</c:v>
                </c:pt>
                <c:pt idx="21678">
                  <c:v>2.16776330471167</c:v>
                </c:pt>
                <c:pt idx="21679">
                  <c:v>2.1678633030189198</c:v>
                </c:pt>
                <c:pt idx="21680">
                  <c:v>2.1679633013261799</c:v>
                </c:pt>
                <c:pt idx="21681">
                  <c:v>2.1680632996334399</c:v>
                </c:pt>
                <c:pt idx="21682">
                  <c:v>2.1681632979406902</c:v>
                </c:pt>
                <c:pt idx="21683">
                  <c:v>2.1682632962479498</c:v>
                </c:pt>
                <c:pt idx="21684">
                  <c:v>2.1683632945552098</c:v>
                </c:pt>
                <c:pt idx="21685">
                  <c:v>2.1684632928624601</c:v>
                </c:pt>
                <c:pt idx="21686">
                  <c:v>2.1685632911697201</c:v>
                </c:pt>
                <c:pt idx="21687">
                  <c:v>2.1686632894769802</c:v>
                </c:pt>
                <c:pt idx="21688">
                  <c:v>2.16876328778423</c:v>
                </c:pt>
                <c:pt idx="21689">
                  <c:v>2.16886328609149</c:v>
                </c:pt>
                <c:pt idx="21690">
                  <c:v>2.1689632843987501</c:v>
                </c:pt>
                <c:pt idx="21691">
                  <c:v>2.1690632827059999</c:v>
                </c:pt>
                <c:pt idx="21692">
                  <c:v>2.1691632810132599</c:v>
                </c:pt>
                <c:pt idx="21693">
                  <c:v>2.16926327932052</c:v>
                </c:pt>
                <c:pt idx="21694">
                  <c:v>2.16936327762778</c:v>
                </c:pt>
                <c:pt idx="21695">
                  <c:v>2.1694632759350299</c:v>
                </c:pt>
                <c:pt idx="21696">
                  <c:v>2.1695632742422899</c:v>
                </c:pt>
                <c:pt idx="21697">
                  <c:v>2.1696632725495499</c:v>
                </c:pt>
                <c:pt idx="21698">
                  <c:v>2.1697632708568002</c:v>
                </c:pt>
                <c:pt idx="21699">
                  <c:v>2.1698632691640598</c:v>
                </c:pt>
                <c:pt idx="21700">
                  <c:v>2.1699632674713198</c:v>
                </c:pt>
                <c:pt idx="21701">
                  <c:v>2.1700632657785701</c:v>
                </c:pt>
                <c:pt idx="21702">
                  <c:v>2.1701632640858302</c:v>
                </c:pt>
                <c:pt idx="21703">
                  <c:v>2.1702632623930902</c:v>
                </c:pt>
                <c:pt idx="21704">
                  <c:v>2.17036326070034</c:v>
                </c:pt>
                <c:pt idx="21705">
                  <c:v>2.1704632590076001</c:v>
                </c:pt>
                <c:pt idx="21706">
                  <c:v>2.1705632573148601</c:v>
                </c:pt>
                <c:pt idx="21707">
                  <c:v>2.1706632556221099</c:v>
                </c:pt>
                <c:pt idx="21708">
                  <c:v>2.17076325392937</c:v>
                </c:pt>
                <c:pt idx="21709">
                  <c:v>2.17086325223663</c:v>
                </c:pt>
                <c:pt idx="21710">
                  <c:v>2.1709632505438798</c:v>
                </c:pt>
                <c:pt idx="21711">
                  <c:v>2.1710632488511399</c:v>
                </c:pt>
                <c:pt idx="21712">
                  <c:v>2.1711632471583999</c:v>
                </c:pt>
                <c:pt idx="21713">
                  <c:v>2.1712632454656502</c:v>
                </c:pt>
                <c:pt idx="21714">
                  <c:v>2.1713632437729098</c:v>
                </c:pt>
                <c:pt idx="21715">
                  <c:v>2.1714632420801698</c:v>
                </c:pt>
                <c:pt idx="21716">
                  <c:v>2.1715632403874201</c:v>
                </c:pt>
                <c:pt idx="21717">
                  <c:v>2.1716632386946801</c:v>
                </c:pt>
                <c:pt idx="21718">
                  <c:v>2.1717632370019402</c:v>
                </c:pt>
                <c:pt idx="21719">
                  <c:v>2.17186323530919</c:v>
                </c:pt>
                <c:pt idx="21720">
                  <c:v>2.1719632336164501</c:v>
                </c:pt>
                <c:pt idx="21721">
                  <c:v>2.1720632319237101</c:v>
                </c:pt>
                <c:pt idx="21722">
                  <c:v>2.1721632302309599</c:v>
                </c:pt>
                <c:pt idx="21723">
                  <c:v>2.17226322853822</c:v>
                </c:pt>
                <c:pt idx="21724">
                  <c:v>2.17236322684548</c:v>
                </c:pt>
                <c:pt idx="21725">
                  <c:v>2.1724632251527298</c:v>
                </c:pt>
                <c:pt idx="21726">
                  <c:v>2.1725632234599899</c:v>
                </c:pt>
                <c:pt idx="21727">
                  <c:v>2.1726632217672499</c:v>
                </c:pt>
                <c:pt idx="21728">
                  <c:v>2.1727632200745002</c:v>
                </c:pt>
                <c:pt idx="21729">
                  <c:v>2.1728632183817602</c:v>
                </c:pt>
                <c:pt idx="21730">
                  <c:v>2.1729632166890198</c:v>
                </c:pt>
                <c:pt idx="21731">
                  <c:v>2.1730632149962799</c:v>
                </c:pt>
                <c:pt idx="21732">
                  <c:v>2.1731632133035301</c:v>
                </c:pt>
                <c:pt idx="21733">
                  <c:v>2.1732632116107902</c:v>
                </c:pt>
                <c:pt idx="21734">
                  <c:v>2.1733632099180502</c:v>
                </c:pt>
                <c:pt idx="21735">
                  <c:v>2.1734632082253</c:v>
                </c:pt>
                <c:pt idx="21736">
                  <c:v>2.1735632065325601</c:v>
                </c:pt>
                <c:pt idx="21737">
                  <c:v>2.1736632048398201</c:v>
                </c:pt>
                <c:pt idx="21738">
                  <c:v>2.1737632031470699</c:v>
                </c:pt>
                <c:pt idx="21739">
                  <c:v>2.17386320145433</c:v>
                </c:pt>
                <c:pt idx="21740">
                  <c:v>2.17396319976159</c:v>
                </c:pt>
                <c:pt idx="21741">
                  <c:v>2.1740631980688399</c:v>
                </c:pt>
                <c:pt idx="21742">
                  <c:v>2.1741631963760999</c:v>
                </c:pt>
                <c:pt idx="21743">
                  <c:v>2.1742631946833599</c:v>
                </c:pt>
                <c:pt idx="21744">
                  <c:v>2.1743631929906102</c:v>
                </c:pt>
                <c:pt idx="21745">
                  <c:v>2.1744631912978698</c:v>
                </c:pt>
                <c:pt idx="21746">
                  <c:v>2.1745631896051298</c:v>
                </c:pt>
                <c:pt idx="21747">
                  <c:v>2.1746631879123801</c:v>
                </c:pt>
                <c:pt idx="21748">
                  <c:v>2.1747631862196402</c:v>
                </c:pt>
                <c:pt idx="21749">
                  <c:v>2.1748631845269002</c:v>
                </c:pt>
                <c:pt idx="21750">
                  <c:v>2.17496318283415</c:v>
                </c:pt>
                <c:pt idx="21751">
                  <c:v>2.1750631811414101</c:v>
                </c:pt>
                <c:pt idx="21752">
                  <c:v>2.1751631794486701</c:v>
                </c:pt>
                <c:pt idx="21753">
                  <c:v>2.1752631777559199</c:v>
                </c:pt>
                <c:pt idx="21754">
                  <c:v>2.17536317606318</c:v>
                </c:pt>
                <c:pt idx="21755">
                  <c:v>2.17546317437044</c:v>
                </c:pt>
                <c:pt idx="21756">
                  <c:v>2.1755631726776898</c:v>
                </c:pt>
                <c:pt idx="21757">
                  <c:v>2.1756631709849499</c:v>
                </c:pt>
                <c:pt idx="21758">
                  <c:v>2.1757631692922099</c:v>
                </c:pt>
                <c:pt idx="21759">
                  <c:v>2.1758631675994602</c:v>
                </c:pt>
                <c:pt idx="21760">
                  <c:v>2.1759631659067198</c:v>
                </c:pt>
                <c:pt idx="21761">
                  <c:v>2.1760631642139798</c:v>
                </c:pt>
                <c:pt idx="21762">
                  <c:v>2.1761631625212301</c:v>
                </c:pt>
                <c:pt idx="21763">
                  <c:v>2.1762631608284901</c:v>
                </c:pt>
                <c:pt idx="21764">
                  <c:v>2.1763631591357502</c:v>
                </c:pt>
                <c:pt idx="21765">
                  <c:v>2.176463157443</c:v>
                </c:pt>
                <c:pt idx="21766">
                  <c:v>2.17656315575026</c:v>
                </c:pt>
                <c:pt idx="21767">
                  <c:v>2.1766631540575201</c:v>
                </c:pt>
                <c:pt idx="21768">
                  <c:v>2.1767631523647699</c:v>
                </c:pt>
                <c:pt idx="21769">
                  <c:v>2.17686315067203</c:v>
                </c:pt>
                <c:pt idx="21770">
                  <c:v>2.17696314897929</c:v>
                </c:pt>
                <c:pt idx="21771">
                  <c:v>2.1770631472865398</c:v>
                </c:pt>
                <c:pt idx="21772">
                  <c:v>2.1771631455937999</c:v>
                </c:pt>
                <c:pt idx="21773">
                  <c:v>2.1772631439010599</c:v>
                </c:pt>
                <c:pt idx="21774">
                  <c:v>2.1773631422083199</c:v>
                </c:pt>
                <c:pt idx="21775">
                  <c:v>2.1774631405155702</c:v>
                </c:pt>
                <c:pt idx="21776">
                  <c:v>2.1775631388228298</c:v>
                </c:pt>
                <c:pt idx="21777">
                  <c:v>2.1776631371300899</c:v>
                </c:pt>
                <c:pt idx="21778">
                  <c:v>2.1777631354373401</c:v>
                </c:pt>
                <c:pt idx="21779">
                  <c:v>2.1778631337446002</c:v>
                </c:pt>
                <c:pt idx="21780">
                  <c:v>2.1779631320518602</c:v>
                </c:pt>
                <c:pt idx="21781">
                  <c:v>2.17806313035911</c:v>
                </c:pt>
                <c:pt idx="21782">
                  <c:v>2.1781631286663701</c:v>
                </c:pt>
                <c:pt idx="21783">
                  <c:v>2.1782631269736301</c:v>
                </c:pt>
                <c:pt idx="21784">
                  <c:v>2.1783631252808799</c:v>
                </c:pt>
                <c:pt idx="21785">
                  <c:v>2.17846312358814</c:v>
                </c:pt>
                <c:pt idx="21786">
                  <c:v>2.1785631218954</c:v>
                </c:pt>
                <c:pt idx="21787">
                  <c:v>2.1786631202026498</c:v>
                </c:pt>
                <c:pt idx="21788">
                  <c:v>2.1787631185099099</c:v>
                </c:pt>
                <c:pt idx="21789">
                  <c:v>2.1788631168171699</c:v>
                </c:pt>
                <c:pt idx="21790">
                  <c:v>2.1789631151244202</c:v>
                </c:pt>
                <c:pt idx="21791">
                  <c:v>2.1790631134316798</c:v>
                </c:pt>
                <c:pt idx="21792">
                  <c:v>2.1791631117389398</c:v>
                </c:pt>
                <c:pt idx="21793">
                  <c:v>2.1792631100461901</c:v>
                </c:pt>
                <c:pt idx="21794">
                  <c:v>2.1793631083534502</c:v>
                </c:pt>
                <c:pt idx="21795">
                  <c:v>2.1794631066607102</c:v>
                </c:pt>
                <c:pt idx="21796">
                  <c:v>2.17956310496796</c:v>
                </c:pt>
                <c:pt idx="21797">
                  <c:v>2.1796631032752201</c:v>
                </c:pt>
                <c:pt idx="21798">
                  <c:v>2.1797631015824801</c:v>
                </c:pt>
                <c:pt idx="21799">
                  <c:v>2.1798630998897299</c:v>
                </c:pt>
                <c:pt idx="21800">
                  <c:v>2.17996309819699</c:v>
                </c:pt>
                <c:pt idx="21801">
                  <c:v>2.18006309650425</c:v>
                </c:pt>
                <c:pt idx="21802">
                  <c:v>2.1801630948114998</c:v>
                </c:pt>
                <c:pt idx="21803">
                  <c:v>2.1802630931187599</c:v>
                </c:pt>
                <c:pt idx="21804">
                  <c:v>2.1803630914260199</c:v>
                </c:pt>
                <c:pt idx="21805">
                  <c:v>2.1804630897332702</c:v>
                </c:pt>
                <c:pt idx="21806">
                  <c:v>2.1805630880405298</c:v>
                </c:pt>
                <c:pt idx="21807">
                  <c:v>2.1806630863477898</c:v>
                </c:pt>
                <c:pt idx="21808">
                  <c:v>2.1807630846550401</c:v>
                </c:pt>
                <c:pt idx="21809">
                  <c:v>2.1808630829623001</c:v>
                </c:pt>
                <c:pt idx="21810">
                  <c:v>2.1809630812695602</c:v>
                </c:pt>
                <c:pt idx="21811">
                  <c:v>2.18106307957681</c:v>
                </c:pt>
                <c:pt idx="21812">
                  <c:v>2.18116307788407</c:v>
                </c:pt>
                <c:pt idx="21813">
                  <c:v>2.1812630761913301</c:v>
                </c:pt>
                <c:pt idx="21814">
                  <c:v>2.1813630744985799</c:v>
                </c:pt>
                <c:pt idx="21815">
                  <c:v>2.18146307280584</c:v>
                </c:pt>
                <c:pt idx="21816">
                  <c:v>2.1815630711131</c:v>
                </c:pt>
                <c:pt idx="21817">
                  <c:v>2.1816630694203498</c:v>
                </c:pt>
                <c:pt idx="21818">
                  <c:v>2.1817630677276099</c:v>
                </c:pt>
                <c:pt idx="21819">
                  <c:v>2.1818630660348699</c:v>
                </c:pt>
                <c:pt idx="21820">
                  <c:v>2.1819630643421299</c:v>
                </c:pt>
                <c:pt idx="21821">
                  <c:v>2.1820630626493802</c:v>
                </c:pt>
                <c:pt idx="21822">
                  <c:v>2.1821630609566398</c:v>
                </c:pt>
                <c:pt idx="21823">
                  <c:v>2.1822630592638999</c:v>
                </c:pt>
                <c:pt idx="21824">
                  <c:v>2.1823630575711501</c:v>
                </c:pt>
                <c:pt idx="21825">
                  <c:v>2.1824630558784102</c:v>
                </c:pt>
                <c:pt idx="21826">
                  <c:v>2.1825630541856702</c:v>
                </c:pt>
                <c:pt idx="21827">
                  <c:v>2.18266305249292</c:v>
                </c:pt>
                <c:pt idx="21828">
                  <c:v>2.1827630508001801</c:v>
                </c:pt>
                <c:pt idx="21829">
                  <c:v>2.1828630491074401</c:v>
                </c:pt>
                <c:pt idx="21830">
                  <c:v>2.1829630474146899</c:v>
                </c:pt>
                <c:pt idx="21831">
                  <c:v>2.18306304572195</c:v>
                </c:pt>
                <c:pt idx="21832">
                  <c:v>2.18316304402921</c:v>
                </c:pt>
                <c:pt idx="21833">
                  <c:v>2.1832630423364598</c:v>
                </c:pt>
                <c:pt idx="21834">
                  <c:v>2.1833630406437199</c:v>
                </c:pt>
                <c:pt idx="21835">
                  <c:v>2.1834630389509799</c:v>
                </c:pt>
                <c:pt idx="21836">
                  <c:v>2.1835630372582302</c:v>
                </c:pt>
                <c:pt idx="21837">
                  <c:v>2.1836630355654898</c:v>
                </c:pt>
                <c:pt idx="21838">
                  <c:v>2.1837630338727498</c:v>
                </c:pt>
                <c:pt idx="21839">
                  <c:v>2.1838630321800001</c:v>
                </c:pt>
                <c:pt idx="21840">
                  <c:v>2.1839630304872601</c:v>
                </c:pt>
                <c:pt idx="21841">
                  <c:v>2.1840630287945202</c:v>
                </c:pt>
                <c:pt idx="21842">
                  <c:v>2.18416302710177</c:v>
                </c:pt>
                <c:pt idx="21843">
                  <c:v>2.1842630254090301</c:v>
                </c:pt>
                <c:pt idx="21844">
                  <c:v>2.1843630237162901</c:v>
                </c:pt>
                <c:pt idx="21845">
                  <c:v>2.1844630220235399</c:v>
                </c:pt>
                <c:pt idx="21846">
                  <c:v>2.1845630203308</c:v>
                </c:pt>
                <c:pt idx="21847">
                  <c:v>2.18466301863806</c:v>
                </c:pt>
                <c:pt idx="21848">
                  <c:v>2.1847630169453098</c:v>
                </c:pt>
                <c:pt idx="21849">
                  <c:v>2.1848630152525699</c:v>
                </c:pt>
                <c:pt idx="21850">
                  <c:v>2.1849630135598299</c:v>
                </c:pt>
                <c:pt idx="21851">
                  <c:v>2.1850630118670802</c:v>
                </c:pt>
                <c:pt idx="21852">
                  <c:v>2.1851630101743398</c:v>
                </c:pt>
                <c:pt idx="21853">
                  <c:v>2.1852630084815998</c:v>
                </c:pt>
                <c:pt idx="21854">
                  <c:v>2.1853630067888501</c:v>
                </c:pt>
                <c:pt idx="21855">
                  <c:v>2.1854630050961101</c:v>
                </c:pt>
                <c:pt idx="21856">
                  <c:v>2.1855630034033702</c:v>
                </c:pt>
                <c:pt idx="21857">
                  <c:v>2.18566300171062</c:v>
                </c:pt>
                <c:pt idx="21858">
                  <c:v>2.18576300001788</c:v>
                </c:pt>
                <c:pt idx="21859">
                  <c:v>2.1858629983251401</c:v>
                </c:pt>
                <c:pt idx="21860">
                  <c:v>2.1859629966323899</c:v>
                </c:pt>
                <c:pt idx="21861">
                  <c:v>2.18606299493965</c:v>
                </c:pt>
                <c:pt idx="21862">
                  <c:v>2.18616299324691</c:v>
                </c:pt>
                <c:pt idx="21863">
                  <c:v>2.1862629915541598</c:v>
                </c:pt>
                <c:pt idx="21864">
                  <c:v>2.1863629898614199</c:v>
                </c:pt>
                <c:pt idx="21865">
                  <c:v>2.1864629881686799</c:v>
                </c:pt>
                <c:pt idx="21866">
                  <c:v>2.1865629864759399</c:v>
                </c:pt>
                <c:pt idx="21867">
                  <c:v>2.1866629847831902</c:v>
                </c:pt>
                <c:pt idx="21868">
                  <c:v>2.1867629830904498</c:v>
                </c:pt>
                <c:pt idx="21869">
                  <c:v>2.1868629813977098</c:v>
                </c:pt>
                <c:pt idx="21870">
                  <c:v>2.1869629797049601</c:v>
                </c:pt>
                <c:pt idx="21871">
                  <c:v>2.1870629780122202</c:v>
                </c:pt>
                <c:pt idx="21872">
                  <c:v>2.1871629763194802</c:v>
                </c:pt>
                <c:pt idx="21873">
                  <c:v>2.18726297462673</c:v>
                </c:pt>
                <c:pt idx="21874">
                  <c:v>2.1873629729339901</c:v>
                </c:pt>
                <c:pt idx="21875">
                  <c:v>2.1874629712412501</c:v>
                </c:pt>
                <c:pt idx="21876">
                  <c:v>2.1875629695484999</c:v>
                </c:pt>
                <c:pt idx="21877">
                  <c:v>2.18766296785576</c:v>
                </c:pt>
                <c:pt idx="21878">
                  <c:v>2.18776296616302</c:v>
                </c:pt>
                <c:pt idx="21879">
                  <c:v>2.1878629644702698</c:v>
                </c:pt>
                <c:pt idx="21880">
                  <c:v>2.1879629627775299</c:v>
                </c:pt>
                <c:pt idx="21881">
                  <c:v>2.1880629610847899</c:v>
                </c:pt>
                <c:pt idx="21882">
                  <c:v>2.1881629593920402</c:v>
                </c:pt>
                <c:pt idx="21883">
                  <c:v>2.1882629576992998</c:v>
                </c:pt>
                <c:pt idx="21884">
                  <c:v>2.1883629560065598</c:v>
                </c:pt>
                <c:pt idx="21885">
                  <c:v>2.1884629543138101</c:v>
                </c:pt>
                <c:pt idx="21886">
                  <c:v>2.1885629526210701</c:v>
                </c:pt>
                <c:pt idx="21887">
                  <c:v>2.1886629509283302</c:v>
                </c:pt>
                <c:pt idx="21888">
                  <c:v>2.18876294923558</c:v>
                </c:pt>
                <c:pt idx="21889">
                  <c:v>2.1888629475428401</c:v>
                </c:pt>
                <c:pt idx="21890">
                  <c:v>2.1889629458501001</c:v>
                </c:pt>
                <c:pt idx="21891">
                  <c:v>2.1890629441573499</c:v>
                </c:pt>
                <c:pt idx="21892">
                  <c:v>2.18916294246461</c:v>
                </c:pt>
                <c:pt idx="21893">
                  <c:v>2.18926294077187</c:v>
                </c:pt>
                <c:pt idx="21894">
                  <c:v>2.1893629390791198</c:v>
                </c:pt>
                <c:pt idx="21895">
                  <c:v>2.1894629373863799</c:v>
                </c:pt>
                <c:pt idx="21896">
                  <c:v>2.1895629356936399</c:v>
                </c:pt>
                <c:pt idx="21897">
                  <c:v>2.1896629340008902</c:v>
                </c:pt>
                <c:pt idx="21898">
                  <c:v>2.1897629323081498</c:v>
                </c:pt>
                <c:pt idx="21899">
                  <c:v>2.1898629306154098</c:v>
                </c:pt>
                <c:pt idx="21900">
                  <c:v>2.1899629289226601</c:v>
                </c:pt>
                <c:pt idx="21901">
                  <c:v>2.1900629272299201</c:v>
                </c:pt>
                <c:pt idx="21902">
                  <c:v>2.1901629255371802</c:v>
                </c:pt>
                <c:pt idx="21903">
                  <c:v>2.19026292384443</c:v>
                </c:pt>
                <c:pt idx="21904">
                  <c:v>2.19036292215169</c:v>
                </c:pt>
                <c:pt idx="21905">
                  <c:v>2.1904629204589501</c:v>
                </c:pt>
                <c:pt idx="21906">
                  <c:v>2.1905629187661999</c:v>
                </c:pt>
                <c:pt idx="21907">
                  <c:v>2.1906629170734599</c:v>
                </c:pt>
                <c:pt idx="21908">
                  <c:v>2.19076291538072</c:v>
                </c:pt>
                <c:pt idx="21909">
                  <c:v>2.1908629136879698</c:v>
                </c:pt>
                <c:pt idx="21910">
                  <c:v>2.1909629119952299</c:v>
                </c:pt>
                <c:pt idx="21911">
                  <c:v>2.1910629103024899</c:v>
                </c:pt>
                <c:pt idx="21912">
                  <c:v>2.1911629086097499</c:v>
                </c:pt>
                <c:pt idx="21913">
                  <c:v>2.1912629069170002</c:v>
                </c:pt>
                <c:pt idx="21914">
                  <c:v>2.1913629052242598</c:v>
                </c:pt>
                <c:pt idx="21915">
                  <c:v>2.1914629035315198</c:v>
                </c:pt>
                <c:pt idx="21916">
                  <c:v>2.1915629018387701</c:v>
                </c:pt>
                <c:pt idx="21917">
                  <c:v>2.1916629001460302</c:v>
                </c:pt>
                <c:pt idx="21918">
                  <c:v>2.1917628984532902</c:v>
                </c:pt>
                <c:pt idx="21919">
                  <c:v>2.19186289676054</c:v>
                </c:pt>
                <c:pt idx="21920">
                  <c:v>2.1919628950678001</c:v>
                </c:pt>
                <c:pt idx="21921">
                  <c:v>2.1920628933750601</c:v>
                </c:pt>
                <c:pt idx="21922">
                  <c:v>2.1921628916823099</c:v>
                </c:pt>
                <c:pt idx="21923">
                  <c:v>2.19226288998957</c:v>
                </c:pt>
                <c:pt idx="21924">
                  <c:v>2.19236288829683</c:v>
                </c:pt>
                <c:pt idx="21925">
                  <c:v>2.1924628866040798</c:v>
                </c:pt>
                <c:pt idx="21926">
                  <c:v>2.1925628849113399</c:v>
                </c:pt>
                <c:pt idx="21927">
                  <c:v>2.1926628832185999</c:v>
                </c:pt>
                <c:pt idx="21928">
                  <c:v>2.1927628815258502</c:v>
                </c:pt>
                <c:pt idx="21929">
                  <c:v>2.1928628798331098</c:v>
                </c:pt>
                <c:pt idx="21930">
                  <c:v>2.1929628781403698</c:v>
                </c:pt>
                <c:pt idx="21931">
                  <c:v>2.1930628764476201</c:v>
                </c:pt>
                <c:pt idx="21932">
                  <c:v>2.1931628747548801</c:v>
                </c:pt>
                <c:pt idx="21933">
                  <c:v>2.1932628730621402</c:v>
                </c:pt>
                <c:pt idx="21934">
                  <c:v>2.19336287136939</c:v>
                </c:pt>
                <c:pt idx="21935">
                  <c:v>2.1934628696766501</c:v>
                </c:pt>
                <c:pt idx="21936">
                  <c:v>2.1935628679839101</c:v>
                </c:pt>
                <c:pt idx="21937">
                  <c:v>2.1936628662911599</c:v>
                </c:pt>
                <c:pt idx="21938">
                  <c:v>2.19376286459842</c:v>
                </c:pt>
                <c:pt idx="21939">
                  <c:v>2.19386286290568</c:v>
                </c:pt>
                <c:pt idx="21940">
                  <c:v>2.1939628612129298</c:v>
                </c:pt>
                <c:pt idx="21941">
                  <c:v>2.1940628595201899</c:v>
                </c:pt>
                <c:pt idx="21942">
                  <c:v>2.1941628578274499</c:v>
                </c:pt>
                <c:pt idx="21943">
                  <c:v>2.1942628561347002</c:v>
                </c:pt>
                <c:pt idx="21944">
                  <c:v>2.1943628544419602</c:v>
                </c:pt>
                <c:pt idx="21945">
                  <c:v>2.1944628527492198</c:v>
                </c:pt>
                <c:pt idx="21946">
                  <c:v>2.1945628510564701</c:v>
                </c:pt>
                <c:pt idx="21947">
                  <c:v>2.1946628493637301</c:v>
                </c:pt>
                <c:pt idx="21948">
                  <c:v>2.1947628476709902</c:v>
                </c:pt>
                <c:pt idx="21949">
                  <c:v>2.19486284597824</c:v>
                </c:pt>
                <c:pt idx="21950">
                  <c:v>2.1949628442855</c:v>
                </c:pt>
                <c:pt idx="21951">
                  <c:v>2.1950628425927601</c:v>
                </c:pt>
                <c:pt idx="21952">
                  <c:v>2.1951628409000201</c:v>
                </c:pt>
                <c:pt idx="21953">
                  <c:v>2.1952628392072699</c:v>
                </c:pt>
                <c:pt idx="21954">
                  <c:v>2.19536283751453</c:v>
                </c:pt>
                <c:pt idx="21955">
                  <c:v>2.19546283582179</c:v>
                </c:pt>
                <c:pt idx="21956">
                  <c:v>2.1955628341290399</c:v>
                </c:pt>
                <c:pt idx="21957">
                  <c:v>2.1956628324362999</c:v>
                </c:pt>
                <c:pt idx="21958">
                  <c:v>2.1957628307435599</c:v>
                </c:pt>
                <c:pt idx="21959">
                  <c:v>2.1958628290508102</c:v>
                </c:pt>
                <c:pt idx="21960">
                  <c:v>2.1959628273580698</c:v>
                </c:pt>
                <c:pt idx="21961">
                  <c:v>2.1960628256653298</c:v>
                </c:pt>
                <c:pt idx="21962">
                  <c:v>2.1961628239725801</c:v>
                </c:pt>
                <c:pt idx="21963">
                  <c:v>2.1962628222798402</c:v>
                </c:pt>
                <c:pt idx="21964">
                  <c:v>2.1963628205871002</c:v>
                </c:pt>
                <c:pt idx="21965">
                  <c:v>2.19646281889435</c:v>
                </c:pt>
                <c:pt idx="21966">
                  <c:v>2.1965628172016101</c:v>
                </c:pt>
                <c:pt idx="21967">
                  <c:v>2.1966628155088701</c:v>
                </c:pt>
                <c:pt idx="21968">
                  <c:v>2.1967628138161199</c:v>
                </c:pt>
                <c:pt idx="21969">
                  <c:v>2.19686281212338</c:v>
                </c:pt>
                <c:pt idx="21970">
                  <c:v>2.19696281043064</c:v>
                </c:pt>
                <c:pt idx="21971">
                  <c:v>2.1970628087378898</c:v>
                </c:pt>
                <c:pt idx="21972">
                  <c:v>2.1971628070451499</c:v>
                </c:pt>
                <c:pt idx="21973">
                  <c:v>2.1972628053524099</c:v>
                </c:pt>
                <c:pt idx="21974">
                  <c:v>2.1973628036596602</c:v>
                </c:pt>
                <c:pt idx="21975">
                  <c:v>2.1974628019669198</c:v>
                </c:pt>
                <c:pt idx="21976">
                  <c:v>2.1975628002741798</c:v>
                </c:pt>
                <c:pt idx="21977">
                  <c:v>2.1976627985814301</c:v>
                </c:pt>
                <c:pt idx="21978">
                  <c:v>2.1977627968886901</c:v>
                </c:pt>
                <c:pt idx="21979">
                  <c:v>2.1978627951959502</c:v>
                </c:pt>
                <c:pt idx="21980">
                  <c:v>2.1979627935032</c:v>
                </c:pt>
                <c:pt idx="21981">
                  <c:v>2.19806279181046</c:v>
                </c:pt>
                <c:pt idx="21982">
                  <c:v>2.1981627901177201</c:v>
                </c:pt>
                <c:pt idx="21983">
                  <c:v>2.1982627884249699</c:v>
                </c:pt>
                <c:pt idx="21984">
                  <c:v>2.19836278673223</c:v>
                </c:pt>
                <c:pt idx="21985">
                  <c:v>2.19846278503949</c:v>
                </c:pt>
                <c:pt idx="21986">
                  <c:v>2.1985627833467398</c:v>
                </c:pt>
                <c:pt idx="21987">
                  <c:v>2.1986627816539999</c:v>
                </c:pt>
                <c:pt idx="21988">
                  <c:v>2.1987627799612599</c:v>
                </c:pt>
                <c:pt idx="21989">
                  <c:v>2.1988627782685102</c:v>
                </c:pt>
                <c:pt idx="21990">
                  <c:v>2.1989627765757702</c:v>
                </c:pt>
                <c:pt idx="21991">
                  <c:v>2.1990627748830298</c:v>
                </c:pt>
                <c:pt idx="21992">
                  <c:v>2.1991627731902801</c:v>
                </c:pt>
                <c:pt idx="21993">
                  <c:v>2.1992627714975401</c:v>
                </c:pt>
                <c:pt idx="21994">
                  <c:v>2.1993627698048002</c:v>
                </c:pt>
                <c:pt idx="21995">
                  <c:v>2.19946276811205</c:v>
                </c:pt>
                <c:pt idx="21996">
                  <c:v>2.19956276641931</c:v>
                </c:pt>
                <c:pt idx="21997">
                  <c:v>2.1996627647265701</c:v>
                </c:pt>
                <c:pt idx="21998">
                  <c:v>2.1997627630338301</c:v>
                </c:pt>
                <c:pt idx="21999">
                  <c:v>2.1998627613410799</c:v>
                </c:pt>
                <c:pt idx="22000">
                  <c:v>2.19996275964834</c:v>
                </c:pt>
                <c:pt idx="22001">
                  <c:v>2.2000627579556</c:v>
                </c:pt>
                <c:pt idx="22002">
                  <c:v>2.2001627562628499</c:v>
                </c:pt>
                <c:pt idx="22003">
                  <c:v>2.2002627545701099</c:v>
                </c:pt>
                <c:pt idx="22004">
                  <c:v>2.2003627528773699</c:v>
                </c:pt>
                <c:pt idx="22005">
                  <c:v>2.2004627511846202</c:v>
                </c:pt>
                <c:pt idx="22006">
                  <c:v>2.2005627494918798</c:v>
                </c:pt>
                <c:pt idx="22007">
                  <c:v>2.2006627477991398</c:v>
                </c:pt>
                <c:pt idx="22008">
                  <c:v>2.2007627461063901</c:v>
                </c:pt>
                <c:pt idx="22009">
                  <c:v>2.2008627444136502</c:v>
                </c:pt>
                <c:pt idx="22010">
                  <c:v>2.2009627427209102</c:v>
                </c:pt>
                <c:pt idx="22011">
                  <c:v>2.20106274102816</c:v>
                </c:pt>
                <c:pt idx="22012">
                  <c:v>2.2011627393354201</c:v>
                </c:pt>
                <c:pt idx="22013">
                  <c:v>2.2012627376426801</c:v>
                </c:pt>
                <c:pt idx="22014">
                  <c:v>2.2013627359499299</c:v>
                </c:pt>
                <c:pt idx="22015">
                  <c:v>2.20146273425719</c:v>
                </c:pt>
                <c:pt idx="22016">
                  <c:v>2.20156273256445</c:v>
                </c:pt>
                <c:pt idx="22017">
                  <c:v>2.2016627308716998</c:v>
                </c:pt>
                <c:pt idx="22018">
                  <c:v>2.2017627291789599</c:v>
                </c:pt>
                <c:pt idx="22019">
                  <c:v>2.2018627274862199</c:v>
                </c:pt>
                <c:pt idx="22020">
                  <c:v>2.2019627257934702</c:v>
                </c:pt>
                <c:pt idx="22021">
                  <c:v>2.2020627241007298</c:v>
                </c:pt>
                <c:pt idx="22022">
                  <c:v>2.2021627224079898</c:v>
                </c:pt>
                <c:pt idx="22023">
                  <c:v>2.2022627207152401</c:v>
                </c:pt>
                <c:pt idx="22024">
                  <c:v>2.2023627190225001</c:v>
                </c:pt>
                <c:pt idx="22025">
                  <c:v>2.2024627173297602</c:v>
                </c:pt>
                <c:pt idx="22026">
                  <c:v>2.20256271563701</c:v>
                </c:pt>
                <c:pt idx="22027">
                  <c:v>2.20266271394427</c:v>
                </c:pt>
                <c:pt idx="22028">
                  <c:v>2.2027627122515301</c:v>
                </c:pt>
                <c:pt idx="22029">
                  <c:v>2.2028627105587799</c:v>
                </c:pt>
                <c:pt idx="22030">
                  <c:v>2.20296270886604</c:v>
                </c:pt>
                <c:pt idx="22031">
                  <c:v>2.2030627071733</c:v>
                </c:pt>
                <c:pt idx="22032">
                  <c:v>2.2031627054805498</c:v>
                </c:pt>
                <c:pt idx="22033">
                  <c:v>2.2032627037878099</c:v>
                </c:pt>
                <c:pt idx="22034">
                  <c:v>2.2033627020950699</c:v>
                </c:pt>
                <c:pt idx="22035">
                  <c:v>2.2034627004023202</c:v>
                </c:pt>
                <c:pt idx="22036">
                  <c:v>2.2035626987095802</c:v>
                </c:pt>
                <c:pt idx="22037">
                  <c:v>2.2036626970168398</c:v>
                </c:pt>
                <c:pt idx="22038">
                  <c:v>2.2037626953240999</c:v>
                </c:pt>
                <c:pt idx="22039">
                  <c:v>2.2038626936313501</c:v>
                </c:pt>
                <c:pt idx="22040">
                  <c:v>2.2039626919386102</c:v>
                </c:pt>
                <c:pt idx="22041">
                  <c:v>2.20406269024586</c:v>
                </c:pt>
                <c:pt idx="22042">
                  <c:v>2.20416268855312</c:v>
                </c:pt>
                <c:pt idx="22043">
                  <c:v>2.2042626868603801</c:v>
                </c:pt>
                <c:pt idx="22044">
                  <c:v>2.2043626851676401</c:v>
                </c:pt>
                <c:pt idx="22045">
                  <c:v>2.2044626834748899</c:v>
                </c:pt>
                <c:pt idx="22046">
                  <c:v>2.20456268178215</c:v>
                </c:pt>
                <c:pt idx="22047">
                  <c:v>2.20466268008941</c:v>
                </c:pt>
                <c:pt idx="22048">
                  <c:v>2.2047626783966598</c:v>
                </c:pt>
                <c:pt idx="22049">
                  <c:v>2.2048626767039199</c:v>
                </c:pt>
                <c:pt idx="22050">
                  <c:v>2.2049626750111799</c:v>
                </c:pt>
                <c:pt idx="22051">
                  <c:v>2.2050626733184302</c:v>
                </c:pt>
                <c:pt idx="22052">
                  <c:v>2.2051626716256898</c:v>
                </c:pt>
                <c:pt idx="22053">
                  <c:v>2.2052626699329498</c:v>
                </c:pt>
                <c:pt idx="22054">
                  <c:v>2.2053626682402001</c:v>
                </c:pt>
                <c:pt idx="22055">
                  <c:v>2.2054626665474601</c:v>
                </c:pt>
                <c:pt idx="22056">
                  <c:v>2.2055626648547202</c:v>
                </c:pt>
                <c:pt idx="22057">
                  <c:v>2.20566266316197</c:v>
                </c:pt>
                <c:pt idx="22058">
                  <c:v>2.2057626614692301</c:v>
                </c:pt>
                <c:pt idx="22059">
                  <c:v>2.2058626597764901</c:v>
                </c:pt>
                <c:pt idx="22060">
                  <c:v>2.2059626580837399</c:v>
                </c:pt>
                <c:pt idx="22061">
                  <c:v>2.206062656391</c:v>
                </c:pt>
                <c:pt idx="22062">
                  <c:v>2.20616265469826</c:v>
                </c:pt>
                <c:pt idx="22063">
                  <c:v>2.2062626530055098</c:v>
                </c:pt>
                <c:pt idx="22064">
                  <c:v>2.2063626513127699</c:v>
                </c:pt>
                <c:pt idx="22065">
                  <c:v>2.2064626496200299</c:v>
                </c:pt>
                <c:pt idx="22066">
                  <c:v>2.2065626479272802</c:v>
                </c:pt>
                <c:pt idx="22067">
                  <c:v>2.2066626462345398</c:v>
                </c:pt>
                <c:pt idx="22068">
                  <c:v>2.2067626445417998</c:v>
                </c:pt>
                <c:pt idx="22069">
                  <c:v>2.2068626428490501</c:v>
                </c:pt>
                <c:pt idx="22070">
                  <c:v>2.2069626411563101</c:v>
                </c:pt>
                <c:pt idx="22071">
                  <c:v>2.2070626394635702</c:v>
                </c:pt>
                <c:pt idx="22072">
                  <c:v>2.20716263777082</c:v>
                </c:pt>
                <c:pt idx="22073">
                  <c:v>2.20726263607808</c:v>
                </c:pt>
                <c:pt idx="22074">
                  <c:v>2.2073626343853401</c:v>
                </c:pt>
                <c:pt idx="22075">
                  <c:v>2.2074626326925899</c:v>
                </c:pt>
                <c:pt idx="22076">
                  <c:v>2.20756263099985</c:v>
                </c:pt>
                <c:pt idx="22077">
                  <c:v>2.20766262930711</c:v>
                </c:pt>
                <c:pt idx="22078">
                  <c:v>2.2077626276143598</c:v>
                </c:pt>
                <c:pt idx="22079">
                  <c:v>2.2078626259216199</c:v>
                </c:pt>
                <c:pt idx="22080">
                  <c:v>2.2079626242288799</c:v>
                </c:pt>
                <c:pt idx="22081">
                  <c:v>2.2080626225361302</c:v>
                </c:pt>
                <c:pt idx="22082">
                  <c:v>2.2081626208433902</c:v>
                </c:pt>
                <c:pt idx="22083">
                  <c:v>2.2082626191506498</c:v>
                </c:pt>
                <c:pt idx="22084">
                  <c:v>2.2083626174579098</c:v>
                </c:pt>
                <c:pt idx="22085">
                  <c:v>2.2084626157651601</c:v>
                </c:pt>
                <c:pt idx="22086">
                  <c:v>2.2085626140724202</c:v>
                </c:pt>
                <c:pt idx="22087">
                  <c:v>2.2086626123796802</c:v>
                </c:pt>
                <c:pt idx="22088">
                  <c:v>2.20876261068693</c:v>
                </c:pt>
                <c:pt idx="22089">
                  <c:v>2.2088626089941901</c:v>
                </c:pt>
                <c:pt idx="22090">
                  <c:v>2.2089626073014501</c:v>
                </c:pt>
                <c:pt idx="22091">
                  <c:v>2.2090626056086999</c:v>
                </c:pt>
                <c:pt idx="22092">
                  <c:v>2.20916260391596</c:v>
                </c:pt>
                <c:pt idx="22093">
                  <c:v>2.20926260222322</c:v>
                </c:pt>
                <c:pt idx="22094">
                  <c:v>2.2093626005304698</c:v>
                </c:pt>
                <c:pt idx="22095">
                  <c:v>2.2094625988377299</c:v>
                </c:pt>
                <c:pt idx="22096">
                  <c:v>2.2095625971449899</c:v>
                </c:pt>
                <c:pt idx="22097">
                  <c:v>2.2096625954522402</c:v>
                </c:pt>
                <c:pt idx="22098">
                  <c:v>2.2097625937594998</c:v>
                </c:pt>
                <c:pt idx="22099">
                  <c:v>2.2098625920667598</c:v>
                </c:pt>
                <c:pt idx="22100">
                  <c:v>2.2099625903740101</c:v>
                </c:pt>
                <c:pt idx="22101">
                  <c:v>2.2100625886812701</c:v>
                </c:pt>
                <c:pt idx="22102">
                  <c:v>2.2101625869885302</c:v>
                </c:pt>
                <c:pt idx="22103">
                  <c:v>2.21026258529578</c:v>
                </c:pt>
                <c:pt idx="22104">
                  <c:v>2.2103625836030401</c:v>
                </c:pt>
                <c:pt idx="22105">
                  <c:v>2.2104625819103001</c:v>
                </c:pt>
                <c:pt idx="22106">
                  <c:v>2.2105625802175499</c:v>
                </c:pt>
                <c:pt idx="22107">
                  <c:v>2.21066257852481</c:v>
                </c:pt>
                <c:pt idx="22108">
                  <c:v>2.21076257683207</c:v>
                </c:pt>
                <c:pt idx="22109">
                  <c:v>2.2108625751393198</c:v>
                </c:pt>
                <c:pt idx="22110">
                  <c:v>2.2109625734465799</c:v>
                </c:pt>
                <c:pt idx="22111">
                  <c:v>2.2110625717538399</c:v>
                </c:pt>
                <c:pt idx="22112">
                  <c:v>2.2111625700610902</c:v>
                </c:pt>
                <c:pt idx="22113">
                  <c:v>2.2112625683683498</c:v>
                </c:pt>
                <c:pt idx="22114">
                  <c:v>2.2113625666756098</c:v>
                </c:pt>
                <c:pt idx="22115">
                  <c:v>2.2114625649828601</c:v>
                </c:pt>
                <c:pt idx="22116">
                  <c:v>2.2115625632901201</c:v>
                </c:pt>
                <c:pt idx="22117">
                  <c:v>2.2116625615973802</c:v>
                </c:pt>
                <c:pt idx="22118">
                  <c:v>2.21176255990463</c:v>
                </c:pt>
                <c:pt idx="22119">
                  <c:v>2.21186255821189</c:v>
                </c:pt>
                <c:pt idx="22120">
                  <c:v>2.2119625565191501</c:v>
                </c:pt>
                <c:pt idx="22121">
                  <c:v>2.2120625548263999</c:v>
                </c:pt>
                <c:pt idx="22122">
                  <c:v>2.2121625531336599</c:v>
                </c:pt>
                <c:pt idx="22123">
                  <c:v>2.21226255144092</c:v>
                </c:pt>
                <c:pt idx="22124">
                  <c:v>2.2123625497481698</c:v>
                </c:pt>
                <c:pt idx="22125">
                  <c:v>2.2124625480554299</c:v>
                </c:pt>
                <c:pt idx="22126">
                  <c:v>2.2125625463626899</c:v>
                </c:pt>
                <c:pt idx="22127">
                  <c:v>2.2126625446699402</c:v>
                </c:pt>
                <c:pt idx="22128">
                  <c:v>2.2127625429772002</c:v>
                </c:pt>
                <c:pt idx="22129">
                  <c:v>2.2128625412844598</c:v>
                </c:pt>
                <c:pt idx="22130">
                  <c:v>2.2129625395917198</c:v>
                </c:pt>
                <c:pt idx="22131">
                  <c:v>2.2130625378989701</c:v>
                </c:pt>
                <c:pt idx="22132">
                  <c:v>2.2131625362062302</c:v>
                </c:pt>
                <c:pt idx="22133">
                  <c:v>2.2132625345134902</c:v>
                </c:pt>
                <c:pt idx="22134">
                  <c:v>2.21336253282074</c:v>
                </c:pt>
                <c:pt idx="22135">
                  <c:v>2.2134625311280001</c:v>
                </c:pt>
                <c:pt idx="22136">
                  <c:v>2.2135625294352601</c:v>
                </c:pt>
                <c:pt idx="22137">
                  <c:v>2.2136625277425099</c:v>
                </c:pt>
                <c:pt idx="22138">
                  <c:v>2.21376252604977</c:v>
                </c:pt>
                <c:pt idx="22139">
                  <c:v>2.21386252435703</c:v>
                </c:pt>
                <c:pt idx="22140">
                  <c:v>2.2139625226642798</c:v>
                </c:pt>
                <c:pt idx="22141">
                  <c:v>2.2140625209715399</c:v>
                </c:pt>
                <c:pt idx="22142">
                  <c:v>2.2141625192787999</c:v>
                </c:pt>
                <c:pt idx="22143">
                  <c:v>2.2142625175860502</c:v>
                </c:pt>
                <c:pt idx="22144">
                  <c:v>2.2143625158933098</c:v>
                </c:pt>
                <c:pt idx="22145">
                  <c:v>2.2144625142005698</c:v>
                </c:pt>
                <c:pt idx="22146">
                  <c:v>2.2145625125078201</c:v>
                </c:pt>
                <c:pt idx="22147">
                  <c:v>2.2146625108150801</c:v>
                </c:pt>
                <c:pt idx="22148">
                  <c:v>2.2147625091223402</c:v>
                </c:pt>
                <c:pt idx="22149">
                  <c:v>2.21486250742959</c:v>
                </c:pt>
                <c:pt idx="22150">
                  <c:v>2.2149625057368501</c:v>
                </c:pt>
                <c:pt idx="22151">
                  <c:v>2.2150625040441101</c:v>
                </c:pt>
                <c:pt idx="22152">
                  <c:v>2.2151625023513599</c:v>
                </c:pt>
                <c:pt idx="22153">
                  <c:v>2.21526250065862</c:v>
                </c:pt>
                <c:pt idx="22154">
                  <c:v>2.21536249896588</c:v>
                </c:pt>
                <c:pt idx="22155">
                  <c:v>2.2154624972731298</c:v>
                </c:pt>
                <c:pt idx="22156">
                  <c:v>2.2155624955803899</c:v>
                </c:pt>
                <c:pt idx="22157">
                  <c:v>2.2156624938876499</c:v>
                </c:pt>
                <c:pt idx="22158">
                  <c:v>2.2157624921949002</c:v>
                </c:pt>
                <c:pt idx="22159">
                  <c:v>2.2158624905021602</c:v>
                </c:pt>
                <c:pt idx="22160">
                  <c:v>2.2159624888094198</c:v>
                </c:pt>
                <c:pt idx="22161">
                  <c:v>2.2160624871166701</c:v>
                </c:pt>
                <c:pt idx="22162">
                  <c:v>2.2161624854239301</c:v>
                </c:pt>
                <c:pt idx="22163">
                  <c:v>2.2162624837311902</c:v>
                </c:pt>
                <c:pt idx="22164">
                  <c:v>2.21636248203844</c:v>
                </c:pt>
                <c:pt idx="22165">
                  <c:v>2.2164624803457</c:v>
                </c:pt>
                <c:pt idx="22166">
                  <c:v>2.2165624786529601</c:v>
                </c:pt>
                <c:pt idx="22167">
                  <c:v>2.2166624769602099</c:v>
                </c:pt>
                <c:pt idx="22168">
                  <c:v>2.2167624752674699</c:v>
                </c:pt>
                <c:pt idx="22169">
                  <c:v>2.21686247357473</c:v>
                </c:pt>
                <c:pt idx="22170">
                  <c:v>2.21696247188199</c:v>
                </c:pt>
                <c:pt idx="22171">
                  <c:v>2.2170624701892399</c:v>
                </c:pt>
                <c:pt idx="22172">
                  <c:v>2.2171624684964999</c:v>
                </c:pt>
                <c:pt idx="22173">
                  <c:v>2.2172624668037599</c:v>
                </c:pt>
                <c:pt idx="22174">
                  <c:v>2.2173624651110102</c:v>
                </c:pt>
                <c:pt idx="22175">
                  <c:v>2.2174624634182698</c:v>
                </c:pt>
                <c:pt idx="22176">
                  <c:v>2.2175624617255298</c:v>
                </c:pt>
                <c:pt idx="22177">
                  <c:v>2.2176624600327801</c:v>
                </c:pt>
                <c:pt idx="22178">
                  <c:v>2.2177624583400402</c:v>
                </c:pt>
                <c:pt idx="22179">
                  <c:v>2.2178624566473002</c:v>
                </c:pt>
                <c:pt idx="22180">
                  <c:v>2.21796245495455</c:v>
                </c:pt>
                <c:pt idx="22181">
                  <c:v>2.2180624532618101</c:v>
                </c:pt>
                <c:pt idx="22182">
                  <c:v>2.2181624515690701</c:v>
                </c:pt>
                <c:pt idx="22183">
                  <c:v>2.2182624498763199</c:v>
                </c:pt>
                <c:pt idx="22184">
                  <c:v>2.21836244818358</c:v>
                </c:pt>
                <c:pt idx="22185">
                  <c:v>2.21846244649084</c:v>
                </c:pt>
                <c:pt idx="22186">
                  <c:v>2.2185624447980898</c:v>
                </c:pt>
                <c:pt idx="22187">
                  <c:v>2.2186624431053499</c:v>
                </c:pt>
                <c:pt idx="22188">
                  <c:v>2.2187624414126099</c:v>
                </c:pt>
                <c:pt idx="22189">
                  <c:v>2.2188624397198602</c:v>
                </c:pt>
                <c:pt idx="22190">
                  <c:v>2.2189624380271198</c:v>
                </c:pt>
                <c:pt idx="22191">
                  <c:v>2.2190624363343798</c:v>
                </c:pt>
                <c:pt idx="22192">
                  <c:v>2.2191624346416301</c:v>
                </c:pt>
                <c:pt idx="22193">
                  <c:v>2.2192624329488901</c:v>
                </c:pt>
                <c:pt idx="22194">
                  <c:v>2.2193624312561502</c:v>
                </c:pt>
                <c:pt idx="22195">
                  <c:v>2.2194624295634</c:v>
                </c:pt>
                <c:pt idx="22196">
                  <c:v>2.21956242787066</c:v>
                </c:pt>
                <c:pt idx="22197">
                  <c:v>2.2196624261779201</c:v>
                </c:pt>
                <c:pt idx="22198">
                  <c:v>2.2197624244851699</c:v>
                </c:pt>
                <c:pt idx="22199">
                  <c:v>2.21986242279243</c:v>
                </c:pt>
                <c:pt idx="22200">
                  <c:v>2.21996242109969</c:v>
                </c:pt>
                <c:pt idx="22201">
                  <c:v>2.2200624194069398</c:v>
                </c:pt>
                <c:pt idx="22202">
                  <c:v>2.2201624177141999</c:v>
                </c:pt>
                <c:pt idx="22203">
                  <c:v>2.2202624160214599</c:v>
                </c:pt>
                <c:pt idx="22204">
                  <c:v>2.2203624143287102</c:v>
                </c:pt>
                <c:pt idx="22205">
                  <c:v>2.2204624126359702</c:v>
                </c:pt>
                <c:pt idx="22206">
                  <c:v>2.2205624109432298</c:v>
                </c:pt>
                <c:pt idx="22207">
                  <c:v>2.2206624092504801</c:v>
                </c:pt>
                <c:pt idx="22208">
                  <c:v>2.2207624075577401</c:v>
                </c:pt>
                <c:pt idx="22209">
                  <c:v>2.2208624058650002</c:v>
                </c:pt>
                <c:pt idx="22210">
                  <c:v>2.22096240417225</c:v>
                </c:pt>
                <c:pt idx="22211">
                  <c:v>2.22106240247951</c:v>
                </c:pt>
                <c:pt idx="22212">
                  <c:v>2.2211624007867701</c:v>
                </c:pt>
                <c:pt idx="22213">
                  <c:v>2.2212623990940199</c:v>
                </c:pt>
                <c:pt idx="22214">
                  <c:v>2.2213623974012799</c:v>
                </c:pt>
                <c:pt idx="22215">
                  <c:v>2.22146239570854</c:v>
                </c:pt>
                <c:pt idx="22216">
                  <c:v>2.2215623940158</c:v>
                </c:pt>
                <c:pt idx="22217">
                  <c:v>2.2216623923230499</c:v>
                </c:pt>
                <c:pt idx="22218">
                  <c:v>2.2217623906303099</c:v>
                </c:pt>
                <c:pt idx="22219">
                  <c:v>2.2218623889375699</c:v>
                </c:pt>
                <c:pt idx="22220">
                  <c:v>2.2219623872448202</c:v>
                </c:pt>
                <c:pt idx="22221">
                  <c:v>2.2220623855520798</c:v>
                </c:pt>
                <c:pt idx="22222">
                  <c:v>2.2221623838593398</c:v>
                </c:pt>
                <c:pt idx="22223">
                  <c:v>2.2222623821665901</c:v>
                </c:pt>
                <c:pt idx="22224">
                  <c:v>2.2223623804738502</c:v>
                </c:pt>
                <c:pt idx="22225">
                  <c:v>2.2224623787811102</c:v>
                </c:pt>
                <c:pt idx="22226">
                  <c:v>2.22256237708836</c:v>
                </c:pt>
                <c:pt idx="22227">
                  <c:v>2.2226623753956201</c:v>
                </c:pt>
                <c:pt idx="22228">
                  <c:v>2.2227623737028801</c:v>
                </c:pt>
                <c:pt idx="22229">
                  <c:v>2.2228623720101299</c:v>
                </c:pt>
                <c:pt idx="22230">
                  <c:v>2.22296237031739</c:v>
                </c:pt>
                <c:pt idx="22231">
                  <c:v>2.22306236862465</c:v>
                </c:pt>
                <c:pt idx="22232">
                  <c:v>2.2231623669318998</c:v>
                </c:pt>
                <c:pt idx="22233">
                  <c:v>2.2232623652391599</c:v>
                </c:pt>
                <c:pt idx="22234">
                  <c:v>2.2233623635464199</c:v>
                </c:pt>
                <c:pt idx="22235">
                  <c:v>2.2234623618536702</c:v>
                </c:pt>
                <c:pt idx="22236">
                  <c:v>2.2235623601609298</c:v>
                </c:pt>
                <c:pt idx="22237">
                  <c:v>2.2236623584681898</c:v>
                </c:pt>
                <c:pt idx="22238">
                  <c:v>2.2237623567754401</c:v>
                </c:pt>
                <c:pt idx="22239">
                  <c:v>2.2238623550827001</c:v>
                </c:pt>
                <c:pt idx="22240">
                  <c:v>2.2239623533899602</c:v>
                </c:pt>
                <c:pt idx="22241">
                  <c:v>2.22406235169721</c:v>
                </c:pt>
                <c:pt idx="22242">
                  <c:v>2.22416235000447</c:v>
                </c:pt>
                <c:pt idx="22243">
                  <c:v>2.2242623483117301</c:v>
                </c:pt>
                <c:pt idx="22244">
                  <c:v>2.2243623466189799</c:v>
                </c:pt>
                <c:pt idx="22245">
                  <c:v>2.22446234492624</c:v>
                </c:pt>
                <c:pt idx="22246">
                  <c:v>2.2245623432335</c:v>
                </c:pt>
                <c:pt idx="22247">
                  <c:v>2.2246623415407498</c:v>
                </c:pt>
                <c:pt idx="22248">
                  <c:v>2.2247623398480099</c:v>
                </c:pt>
                <c:pt idx="22249">
                  <c:v>2.2248623381552699</c:v>
                </c:pt>
                <c:pt idx="22250">
                  <c:v>2.2249623364625202</c:v>
                </c:pt>
                <c:pt idx="22251">
                  <c:v>2.2250623347697802</c:v>
                </c:pt>
                <c:pt idx="22252">
                  <c:v>2.2251623330770398</c:v>
                </c:pt>
                <c:pt idx="22253">
                  <c:v>2.2252623313842901</c:v>
                </c:pt>
                <c:pt idx="22254">
                  <c:v>2.2253623296915501</c:v>
                </c:pt>
                <c:pt idx="22255">
                  <c:v>2.2254623279988102</c:v>
                </c:pt>
                <c:pt idx="22256">
                  <c:v>2.22556232630606</c:v>
                </c:pt>
                <c:pt idx="22257">
                  <c:v>2.22566232461332</c:v>
                </c:pt>
                <c:pt idx="22258">
                  <c:v>2.2257623229205801</c:v>
                </c:pt>
                <c:pt idx="22259">
                  <c:v>2.2258623212278299</c:v>
                </c:pt>
                <c:pt idx="22260">
                  <c:v>2.2259623195350899</c:v>
                </c:pt>
                <c:pt idx="22261">
                  <c:v>2.22606231784235</c:v>
                </c:pt>
                <c:pt idx="22262">
                  <c:v>2.22616231614961</c:v>
                </c:pt>
                <c:pt idx="22263">
                  <c:v>2.2262623144568598</c:v>
                </c:pt>
                <c:pt idx="22264">
                  <c:v>2.2263623127641199</c:v>
                </c:pt>
                <c:pt idx="22265">
                  <c:v>2.2264623110713799</c:v>
                </c:pt>
                <c:pt idx="22266">
                  <c:v>2.2265623093786302</c:v>
                </c:pt>
                <c:pt idx="22267">
                  <c:v>2.2266623076858898</c:v>
                </c:pt>
                <c:pt idx="22268">
                  <c:v>2.2267623059931498</c:v>
                </c:pt>
                <c:pt idx="22269">
                  <c:v>2.2268623043004001</c:v>
                </c:pt>
                <c:pt idx="22270">
                  <c:v>2.2269623026076601</c:v>
                </c:pt>
                <c:pt idx="22271">
                  <c:v>2.2270623009149202</c:v>
                </c:pt>
                <c:pt idx="22272">
                  <c:v>2.22716229922217</c:v>
                </c:pt>
                <c:pt idx="22273">
                  <c:v>2.2272622975294301</c:v>
                </c:pt>
                <c:pt idx="22274">
                  <c:v>2.2273622958366901</c:v>
                </c:pt>
                <c:pt idx="22275">
                  <c:v>2.2274622941439399</c:v>
                </c:pt>
                <c:pt idx="22276">
                  <c:v>2.2275622924512</c:v>
                </c:pt>
                <c:pt idx="22277">
                  <c:v>2.22766229075846</c:v>
                </c:pt>
                <c:pt idx="22278">
                  <c:v>2.2277622890657098</c:v>
                </c:pt>
                <c:pt idx="22279">
                  <c:v>2.2278622873729699</c:v>
                </c:pt>
                <c:pt idx="22280">
                  <c:v>2.2279622856802299</c:v>
                </c:pt>
                <c:pt idx="22281">
                  <c:v>2.2280622839874802</c:v>
                </c:pt>
                <c:pt idx="22282">
                  <c:v>2.2281622822947398</c:v>
                </c:pt>
                <c:pt idx="22283">
                  <c:v>2.2282622806019998</c:v>
                </c:pt>
                <c:pt idx="22284">
                  <c:v>2.2283622789092501</c:v>
                </c:pt>
                <c:pt idx="22285">
                  <c:v>2.2284622772165101</c:v>
                </c:pt>
                <c:pt idx="22286">
                  <c:v>2.2285622755237702</c:v>
                </c:pt>
                <c:pt idx="22287">
                  <c:v>2.22866227383102</c:v>
                </c:pt>
                <c:pt idx="22288">
                  <c:v>2.22876227213828</c:v>
                </c:pt>
                <c:pt idx="22289">
                  <c:v>2.2288622704455401</c:v>
                </c:pt>
                <c:pt idx="22290">
                  <c:v>2.2289622687527899</c:v>
                </c:pt>
                <c:pt idx="22291">
                  <c:v>2.22906226706005</c:v>
                </c:pt>
                <c:pt idx="22292">
                  <c:v>2.22916226536731</c:v>
                </c:pt>
                <c:pt idx="22293">
                  <c:v>2.2292622636745598</c:v>
                </c:pt>
                <c:pt idx="22294">
                  <c:v>2.2293622619818199</c:v>
                </c:pt>
                <c:pt idx="22295">
                  <c:v>2.2294622602890799</c:v>
                </c:pt>
                <c:pt idx="22296">
                  <c:v>2.2295622585963302</c:v>
                </c:pt>
                <c:pt idx="22297">
                  <c:v>2.2296622569035902</c:v>
                </c:pt>
                <c:pt idx="22298">
                  <c:v>2.2297622552108498</c:v>
                </c:pt>
                <c:pt idx="22299">
                  <c:v>2.2298622535181001</c:v>
                </c:pt>
                <c:pt idx="22300">
                  <c:v>2.2299622518253601</c:v>
                </c:pt>
                <c:pt idx="22301">
                  <c:v>2.2300622501326202</c:v>
                </c:pt>
                <c:pt idx="22302">
                  <c:v>2.23016224843987</c:v>
                </c:pt>
                <c:pt idx="22303">
                  <c:v>2.23026224674713</c:v>
                </c:pt>
                <c:pt idx="22304">
                  <c:v>2.2303622450543901</c:v>
                </c:pt>
                <c:pt idx="22305">
                  <c:v>2.2304622433616501</c:v>
                </c:pt>
                <c:pt idx="22306">
                  <c:v>2.2305622416688999</c:v>
                </c:pt>
                <c:pt idx="22307">
                  <c:v>2.23066223997616</c:v>
                </c:pt>
                <c:pt idx="22308">
                  <c:v>2.23076223828342</c:v>
                </c:pt>
                <c:pt idx="22309">
                  <c:v>2.2308622365906698</c:v>
                </c:pt>
                <c:pt idx="22310">
                  <c:v>2.2309622348979299</c:v>
                </c:pt>
                <c:pt idx="22311">
                  <c:v>2.2310622332051899</c:v>
                </c:pt>
                <c:pt idx="22312">
                  <c:v>2.2311622315124402</c:v>
                </c:pt>
                <c:pt idx="22313">
                  <c:v>2.2312622298196998</c:v>
                </c:pt>
                <c:pt idx="22314">
                  <c:v>2.2313622281269598</c:v>
                </c:pt>
                <c:pt idx="22315">
                  <c:v>2.2314622264342101</c:v>
                </c:pt>
                <c:pt idx="22316">
                  <c:v>2.2315622247414701</c:v>
                </c:pt>
                <c:pt idx="22317">
                  <c:v>2.2316622230487302</c:v>
                </c:pt>
                <c:pt idx="22318">
                  <c:v>2.23176222135598</c:v>
                </c:pt>
                <c:pt idx="22319">
                  <c:v>2.2318622196632401</c:v>
                </c:pt>
                <c:pt idx="22320">
                  <c:v>2.2319622179705001</c:v>
                </c:pt>
                <c:pt idx="22321">
                  <c:v>2.2320622162777499</c:v>
                </c:pt>
                <c:pt idx="22322">
                  <c:v>2.23216221458501</c:v>
                </c:pt>
                <c:pt idx="22323">
                  <c:v>2.23226221289227</c:v>
                </c:pt>
                <c:pt idx="22324">
                  <c:v>2.2323622111995198</c:v>
                </c:pt>
                <c:pt idx="22325">
                  <c:v>2.2324622095067799</c:v>
                </c:pt>
                <c:pt idx="22326">
                  <c:v>2.2325622078140399</c:v>
                </c:pt>
                <c:pt idx="22327">
                  <c:v>2.2326622061212902</c:v>
                </c:pt>
                <c:pt idx="22328">
                  <c:v>2.2327622044285498</c:v>
                </c:pt>
                <c:pt idx="22329">
                  <c:v>2.2328622027358098</c:v>
                </c:pt>
                <c:pt idx="22330">
                  <c:v>2.2329622010430601</c:v>
                </c:pt>
                <c:pt idx="22331">
                  <c:v>2.2330621993503201</c:v>
                </c:pt>
                <c:pt idx="22332">
                  <c:v>2.2331621976575802</c:v>
                </c:pt>
                <c:pt idx="22333">
                  <c:v>2.23326219596483</c:v>
                </c:pt>
                <c:pt idx="22334">
                  <c:v>2.23336219427209</c:v>
                </c:pt>
                <c:pt idx="22335">
                  <c:v>2.2334621925793501</c:v>
                </c:pt>
                <c:pt idx="22336">
                  <c:v>2.2335621908865999</c:v>
                </c:pt>
                <c:pt idx="22337">
                  <c:v>2.2336621891938599</c:v>
                </c:pt>
                <c:pt idx="22338">
                  <c:v>2.23376218750112</c:v>
                </c:pt>
                <c:pt idx="22339">
                  <c:v>2.2338621858083698</c:v>
                </c:pt>
                <c:pt idx="22340">
                  <c:v>2.2339621841156299</c:v>
                </c:pt>
                <c:pt idx="22341">
                  <c:v>2.2340621824228899</c:v>
                </c:pt>
                <c:pt idx="22342">
                  <c:v>2.2341621807301402</c:v>
                </c:pt>
                <c:pt idx="22343">
                  <c:v>2.2342621790374002</c:v>
                </c:pt>
                <c:pt idx="22344">
                  <c:v>2.2343621773446598</c:v>
                </c:pt>
                <c:pt idx="22345">
                  <c:v>2.2344621756519101</c:v>
                </c:pt>
                <c:pt idx="22346">
                  <c:v>2.2345621739591701</c:v>
                </c:pt>
                <c:pt idx="22347">
                  <c:v>2.2346621722664302</c:v>
                </c:pt>
                <c:pt idx="22348">
                  <c:v>2.23476217057368</c:v>
                </c:pt>
                <c:pt idx="22349">
                  <c:v>2.23486216888094</c:v>
                </c:pt>
                <c:pt idx="22350">
                  <c:v>2.2349621671882001</c:v>
                </c:pt>
                <c:pt idx="22351">
                  <c:v>2.2350621654954601</c:v>
                </c:pt>
                <c:pt idx="22352">
                  <c:v>2.2351621638027099</c:v>
                </c:pt>
                <c:pt idx="22353">
                  <c:v>2.23526216210997</c:v>
                </c:pt>
                <c:pt idx="22354">
                  <c:v>2.23536216041723</c:v>
                </c:pt>
                <c:pt idx="22355">
                  <c:v>2.2354621587244798</c:v>
                </c:pt>
                <c:pt idx="22356">
                  <c:v>2.2355621570317399</c:v>
                </c:pt>
                <c:pt idx="22357">
                  <c:v>2.2356621553389999</c:v>
                </c:pt>
                <c:pt idx="22358">
                  <c:v>2.2357621536462502</c:v>
                </c:pt>
                <c:pt idx="22359">
                  <c:v>2.2358621519535098</c:v>
                </c:pt>
                <c:pt idx="22360">
                  <c:v>2.2359621502607698</c:v>
                </c:pt>
                <c:pt idx="22361">
                  <c:v>2.2360621485680201</c:v>
                </c:pt>
                <c:pt idx="22362">
                  <c:v>2.2361621468752801</c:v>
                </c:pt>
                <c:pt idx="22363">
                  <c:v>2.2362621451825402</c:v>
                </c:pt>
                <c:pt idx="22364">
                  <c:v>2.23636214348979</c:v>
                </c:pt>
                <c:pt idx="22365">
                  <c:v>2.2364621417970501</c:v>
                </c:pt>
                <c:pt idx="22366">
                  <c:v>2.2365621401043101</c:v>
                </c:pt>
                <c:pt idx="22367">
                  <c:v>2.2366621384115599</c:v>
                </c:pt>
                <c:pt idx="22368">
                  <c:v>2.23676213671882</c:v>
                </c:pt>
                <c:pt idx="22369">
                  <c:v>2.23686213502608</c:v>
                </c:pt>
                <c:pt idx="22370">
                  <c:v>2.2369621333333298</c:v>
                </c:pt>
                <c:pt idx="22371">
                  <c:v>2.2370621316405899</c:v>
                </c:pt>
                <c:pt idx="22372">
                  <c:v>2.2371621299478499</c:v>
                </c:pt>
                <c:pt idx="22373">
                  <c:v>2.2372621282551002</c:v>
                </c:pt>
                <c:pt idx="22374">
                  <c:v>2.2373621265623602</c:v>
                </c:pt>
                <c:pt idx="22375">
                  <c:v>2.2374621248696198</c:v>
                </c:pt>
                <c:pt idx="22376">
                  <c:v>2.2375621231768701</c:v>
                </c:pt>
                <c:pt idx="22377">
                  <c:v>2.2376621214841301</c:v>
                </c:pt>
                <c:pt idx="22378">
                  <c:v>2.2377621197913902</c:v>
                </c:pt>
                <c:pt idx="22379">
                  <c:v>2.23786211809864</c:v>
                </c:pt>
                <c:pt idx="22380">
                  <c:v>2.2379621164059</c:v>
                </c:pt>
                <c:pt idx="22381">
                  <c:v>2.2380621147131601</c:v>
                </c:pt>
                <c:pt idx="22382">
                  <c:v>2.2381621130204099</c:v>
                </c:pt>
                <c:pt idx="22383">
                  <c:v>2.2382621113276699</c:v>
                </c:pt>
                <c:pt idx="22384">
                  <c:v>2.23836210963493</c:v>
                </c:pt>
                <c:pt idx="22385">
                  <c:v>2.2384621079421798</c:v>
                </c:pt>
                <c:pt idx="22386">
                  <c:v>2.2385621062494399</c:v>
                </c:pt>
                <c:pt idx="22387">
                  <c:v>2.2386621045566999</c:v>
                </c:pt>
                <c:pt idx="22388">
                  <c:v>2.2387621028639599</c:v>
                </c:pt>
                <c:pt idx="22389">
                  <c:v>2.2388621011712102</c:v>
                </c:pt>
                <c:pt idx="22390">
                  <c:v>2.2389620994784698</c:v>
                </c:pt>
                <c:pt idx="22391">
                  <c:v>2.2390620977857298</c:v>
                </c:pt>
                <c:pt idx="22392">
                  <c:v>2.2391620960929801</c:v>
                </c:pt>
                <c:pt idx="22393">
                  <c:v>2.2392620944002402</c:v>
                </c:pt>
                <c:pt idx="22394">
                  <c:v>2.2393620927075002</c:v>
                </c:pt>
                <c:pt idx="22395">
                  <c:v>2.23946209101475</c:v>
                </c:pt>
                <c:pt idx="22396">
                  <c:v>2.2395620893220101</c:v>
                </c:pt>
                <c:pt idx="22397">
                  <c:v>2.2396620876292701</c:v>
                </c:pt>
                <c:pt idx="22398">
                  <c:v>2.2397620859365199</c:v>
                </c:pt>
                <c:pt idx="22399">
                  <c:v>2.23986208424378</c:v>
                </c:pt>
                <c:pt idx="22400">
                  <c:v>2.23996208255104</c:v>
                </c:pt>
                <c:pt idx="22401">
                  <c:v>2.2400620808582898</c:v>
                </c:pt>
                <c:pt idx="22402">
                  <c:v>2.2401620791655499</c:v>
                </c:pt>
                <c:pt idx="22403">
                  <c:v>2.2402620774728099</c:v>
                </c:pt>
                <c:pt idx="22404">
                  <c:v>2.2403620757800602</c:v>
                </c:pt>
                <c:pt idx="22405">
                  <c:v>2.2404620740873198</c:v>
                </c:pt>
                <c:pt idx="22406">
                  <c:v>2.2405620723945798</c:v>
                </c:pt>
                <c:pt idx="22407">
                  <c:v>2.2406620707018301</c:v>
                </c:pt>
                <c:pt idx="22408">
                  <c:v>2.2407620690090901</c:v>
                </c:pt>
                <c:pt idx="22409">
                  <c:v>2.2408620673163502</c:v>
                </c:pt>
                <c:pt idx="22410">
                  <c:v>2.2409620656236</c:v>
                </c:pt>
                <c:pt idx="22411">
                  <c:v>2.24106206393086</c:v>
                </c:pt>
                <c:pt idx="22412">
                  <c:v>2.2411620622381201</c:v>
                </c:pt>
                <c:pt idx="22413">
                  <c:v>2.2412620605453699</c:v>
                </c:pt>
                <c:pt idx="22414">
                  <c:v>2.24136205885263</c:v>
                </c:pt>
                <c:pt idx="22415">
                  <c:v>2.24146205715989</c:v>
                </c:pt>
                <c:pt idx="22416">
                  <c:v>2.2415620554671398</c:v>
                </c:pt>
                <c:pt idx="22417">
                  <c:v>2.2416620537743999</c:v>
                </c:pt>
                <c:pt idx="22418">
                  <c:v>2.2417620520816599</c:v>
                </c:pt>
                <c:pt idx="22419">
                  <c:v>2.2418620503889102</c:v>
                </c:pt>
                <c:pt idx="22420">
                  <c:v>2.2419620486961702</c:v>
                </c:pt>
                <c:pt idx="22421">
                  <c:v>2.2420620470034298</c:v>
                </c:pt>
                <c:pt idx="22422">
                  <c:v>2.2421620453106801</c:v>
                </c:pt>
                <c:pt idx="22423">
                  <c:v>2.2422620436179401</c:v>
                </c:pt>
                <c:pt idx="22424">
                  <c:v>2.2423620419252002</c:v>
                </c:pt>
                <c:pt idx="22425">
                  <c:v>2.24246204023245</c:v>
                </c:pt>
                <c:pt idx="22426">
                  <c:v>2.24256203853971</c:v>
                </c:pt>
                <c:pt idx="22427">
                  <c:v>2.2426620368469701</c:v>
                </c:pt>
                <c:pt idx="22428">
                  <c:v>2.2427620351542199</c:v>
                </c:pt>
                <c:pt idx="22429">
                  <c:v>2.2428620334614799</c:v>
                </c:pt>
                <c:pt idx="22430">
                  <c:v>2.24296203176874</c:v>
                </c:pt>
                <c:pt idx="22431">
                  <c:v>2.2430620300759898</c:v>
                </c:pt>
                <c:pt idx="22432">
                  <c:v>2.2431620283832499</c:v>
                </c:pt>
                <c:pt idx="22433">
                  <c:v>2.2432620266905099</c:v>
                </c:pt>
                <c:pt idx="22434">
                  <c:v>2.2433620249977699</c:v>
                </c:pt>
                <c:pt idx="22435">
                  <c:v>2.2434620233050202</c:v>
                </c:pt>
                <c:pt idx="22436">
                  <c:v>2.2435620216122798</c:v>
                </c:pt>
                <c:pt idx="22437">
                  <c:v>2.2436620199195398</c:v>
                </c:pt>
                <c:pt idx="22438">
                  <c:v>2.2437620182267901</c:v>
                </c:pt>
                <c:pt idx="22439">
                  <c:v>2.2438620165340502</c:v>
                </c:pt>
                <c:pt idx="22440">
                  <c:v>2.2439620148413102</c:v>
                </c:pt>
                <c:pt idx="22441">
                  <c:v>2.24406201314856</c:v>
                </c:pt>
                <c:pt idx="22442">
                  <c:v>2.2441620114558201</c:v>
                </c:pt>
                <c:pt idx="22443">
                  <c:v>2.2442620097630801</c:v>
                </c:pt>
                <c:pt idx="22444">
                  <c:v>2.2443620080703299</c:v>
                </c:pt>
                <c:pt idx="22445">
                  <c:v>2.24446200637759</c:v>
                </c:pt>
                <c:pt idx="22446">
                  <c:v>2.24456200468485</c:v>
                </c:pt>
                <c:pt idx="22447">
                  <c:v>2.2446620029920998</c:v>
                </c:pt>
                <c:pt idx="22448">
                  <c:v>2.2447620012993599</c:v>
                </c:pt>
                <c:pt idx="22449">
                  <c:v>2.2448619996066199</c:v>
                </c:pt>
                <c:pt idx="22450">
                  <c:v>2.2449619979138702</c:v>
                </c:pt>
                <c:pt idx="22451">
                  <c:v>2.2450619962211298</c:v>
                </c:pt>
                <c:pt idx="22452">
                  <c:v>2.2451619945283898</c:v>
                </c:pt>
                <c:pt idx="22453">
                  <c:v>2.2452619928356401</c:v>
                </c:pt>
                <c:pt idx="22454">
                  <c:v>2.2453619911429001</c:v>
                </c:pt>
                <c:pt idx="22455">
                  <c:v>2.2454619894501602</c:v>
                </c:pt>
                <c:pt idx="22456">
                  <c:v>2.24556198775741</c:v>
                </c:pt>
                <c:pt idx="22457">
                  <c:v>2.24566198606467</c:v>
                </c:pt>
                <c:pt idx="22458">
                  <c:v>2.2457619843719301</c:v>
                </c:pt>
                <c:pt idx="22459">
                  <c:v>2.2458619826791799</c:v>
                </c:pt>
                <c:pt idx="22460">
                  <c:v>2.24596198098644</c:v>
                </c:pt>
                <c:pt idx="22461">
                  <c:v>2.2460619792937</c:v>
                </c:pt>
                <c:pt idx="22462">
                  <c:v>2.2461619776009498</c:v>
                </c:pt>
                <c:pt idx="22463">
                  <c:v>2.2462619759082099</c:v>
                </c:pt>
                <c:pt idx="22464">
                  <c:v>2.2463619742154699</c:v>
                </c:pt>
                <c:pt idx="22465">
                  <c:v>2.2464619725227202</c:v>
                </c:pt>
                <c:pt idx="22466">
                  <c:v>2.2465619708299802</c:v>
                </c:pt>
                <c:pt idx="22467">
                  <c:v>2.2466619691372398</c:v>
                </c:pt>
                <c:pt idx="22468">
                  <c:v>2.2467619674444901</c:v>
                </c:pt>
                <c:pt idx="22469">
                  <c:v>2.2468619657517501</c:v>
                </c:pt>
                <c:pt idx="22470">
                  <c:v>2.2469619640590102</c:v>
                </c:pt>
                <c:pt idx="22471">
                  <c:v>2.24706196236626</c:v>
                </c:pt>
                <c:pt idx="22472">
                  <c:v>2.24716196067352</c:v>
                </c:pt>
                <c:pt idx="22473">
                  <c:v>2.2472619589807801</c:v>
                </c:pt>
                <c:pt idx="22474">
                  <c:v>2.2473619572880299</c:v>
                </c:pt>
                <c:pt idx="22475">
                  <c:v>2.2474619555952899</c:v>
                </c:pt>
                <c:pt idx="22476">
                  <c:v>2.24756195390255</c:v>
                </c:pt>
                <c:pt idx="22477">
                  <c:v>2.2476619522097998</c:v>
                </c:pt>
                <c:pt idx="22478">
                  <c:v>2.2477619505170598</c:v>
                </c:pt>
                <c:pt idx="22479">
                  <c:v>2.2478619488243199</c:v>
                </c:pt>
                <c:pt idx="22480">
                  <c:v>2.2479619471315799</c:v>
                </c:pt>
                <c:pt idx="22481">
                  <c:v>2.2480619454388302</c:v>
                </c:pt>
                <c:pt idx="22482">
                  <c:v>2.2481619437460898</c:v>
                </c:pt>
                <c:pt idx="22483">
                  <c:v>2.2482619420533498</c:v>
                </c:pt>
                <c:pt idx="22484">
                  <c:v>2.2483619403606001</c:v>
                </c:pt>
                <c:pt idx="22485">
                  <c:v>2.2484619386678601</c:v>
                </c:pt>
                <c:pt idx="22486">
                  <c:v>2.2485619369751202</c:v>
                </c:pt>
                <c:pt idx="22487">
                  <c:v>2.24866193528237</c:v>
                </c:pt>
                <c:pt idx="22488">
                  <c:v>2.2487619335896301</c:v>
                </c:pt>
                <c:pt idx="22489">
                  <c:v>2.2488619318968901</c:v>
                </c:pt>
                <c:pt idx="22490">
                  <c:v>2.2489619302041399</c:v>
                </c:pt>
                <c:pt idx="22491">
                  <c:v>2.2490619285114</c:v>
                </c:pt>
                <c:pt idx="22492">
                  <c:v>2.24916192681866</c:v>
                </c:pt>
                <c:pt idx="22493">
                  <c:v>2.2492619251259098</c:v>
                </c:pt>
                <c:pt idx="22494">
                  <c:v>2.2493619234331699</c:v>
                </c:pt>
                <c:pt idx="22495">
                  <c:v>2.2494619217404299</c:v>
                </c:pt>
                <c:pt idx="22496">
                  <c:v>2.2495619200476802</c:v>
                </c:pt>
                <c:pt idx="22497">
                  <c:v>2.2496619183549398</c:v>
                </c:pt>
                <c:pt idx="22498">
                  <c:v>2.2497619166621998</c:v>
                </c:pt>
                <c:pt idx="22499">
                  <c:v>2.2498619149694501</c:v>
                </c:pt>
                <c:pt idx="22500">
                  <c:v>2.2499619132767101</c:v>
                </c:pt>
                <c:pt idx="22501">
                  <c:v>2.2500619115839702</c:v>
                </c:pt>
                <c:pt idx="22502">
                  <c:v>2.25016190989122</c:v>
                </c:pt>
                <c:pt idx="22503">
                  <c:v>2.25026190819848</c:v>
                </c:pt>
                <c:pt idx="22504">
                  <c:v>2.2503619065057401</c:v>
                </c:pt>
                <c:pt idx="22505">
                  <c:v>2.2504619048129899</c:v>
                </c:pt>
                <c:pt idx="22506">
                  <c:v>2.25056190312025</c:v>
                </c:pt>
                <c:pt idx="22507">
                  <c:v>2.25066190142751</c:v>
                </c:pt>
                <c:pt idx="22508">
                  <c:v>2.2507618997347598</c:v>
                </c:pt>
                <c:pt idx="22509">
                  <c:v>2.2508618980420199</c:v>
                </c:pt>
                <c:pt idx="22510">
                  <c:v>2.2509618963492799</c:v>
                </c:pt>
                <c:pt idx="22511">
                  <c:v>2.2510618946565302</c:v>
                </c:pt>
                <c:pt idx="22512">
                  <c:v>2.2511618929637902</c:v>
                </c:pt>
                <c:pt idx="22513">
                  <c:v>2.2512618912710498</c:v>
                </c:pt>
                <c:pt idx="22514">
                  <c:v>2.2513618895783001</c:v>
                </c:pt>
                <c:pt idx="22515">
                  <c:v>2.2514618878855601</c:v>
                </c:pt>
                <c:pt idx="22516">
                  <c:v>2.2515618861928202</c:v>
                </c:pt>
                <c:pt idx="22517">
                  <c:v>2.25166188450007</c:v>
                </c:pt>
                <c:pt idx="22518">
                  <c:v>2.25176188280733</c:v>
                </c:pt>
                <c:pt idx="22519">
                  <c:v>2.2518618811145901</c:v>
                </c:pt>
                <c:pt idx="22520">
                  <c:v>2.2519618794218399</c:v>
                </c:pt>
                <c:pt idx="22521">
                  <c:v>2.2520618777290999</c:v>
                </c:pt>
                <c:pt idx="22522">
                  <c:v>2.25216187603636</c:v>
                </c:pt>
                <c:pt idx="22523">
                  <c:v>2.25226187434362</c:v>
                </c:pt>
                <c:pt idx="22524">
                  <c:v>2.2523618726508698</c:v>
                </c:pt>
                <c:pt idx="22525">
                  <c:v>2.2524618709581299</c:v>
                </c:pt>
                <c:pt idx="22526">
                  <c:v>2.2525618692653899</c:v>
                </c:pt>
                <c:pt idx="22527">
                  <c:v>2.2526618675726402</c:v>
                </c:pt>
                <c:pt idx="22528">
                  <c:v>2.2527618658798998</c:v>
                </c:pt>
                <c:pt idx="22529">
                  <c:v>2.2528618641871598</c:v>
                </c:pt>
                <c:pt idx="22530">
                  <c:v>2.2529618624944101</c:v>
                </c:pt>
                <c:pt idx="22531">
                  <c:v>2.2530618608016701</c:v>
                </c:pt>
                <c:pt idx="22532">
                  <c:v>2.2531618591089302</c:v>
                </c:pt>
                <c:pt idx="22533">
                  <c:v>2.25326185741618</c:v>
                </c:pt>
                <c:pt idx="22534">
                  <c:v>2.2533618557234401</c:v>
                </c:pt>
                <c:pt idx="22535">
                  <c:v>2.2534618540307001</c:v>
                </c:pt>
                <c:pt idx="22536">
                  <c:v>2.2535618523379499</c:v>
                </c:pt>
                <c:pt idx="22537">
                  <c:v>2.25366185064521</c:v>
                </c:pt>
                <c:pt idx="22538">
                  <c:v>2.25376184895247</c:v>
                </c:pt>
                <c:pt idx="22539">
                  <c:v>2.2538618472597198</c:v>
                </c:pt>
                <c:pt idx="22540">
                  <c:v>2.2539618455669799</c:v>
                </c:pt>
                <c:pt idx="22541">
                  <c:v>2.2540618438742399</c:v>
                </c:pt>
                <c:pt idx="22542">
                  <c:v>2.2541618421814902</c:v>
                </c:pt>
                <c:pt idx="22543">
                  <c:v>2.2542618404887498</c:v>
                </c:pt>
                <c:pt idx="22544">
                  <c:v>2.2543618387960098</c:v>
                </c:pt>
                <c:pt idx="22545">
                  <c:v>2.2544618371032601</c:v>
                </c:pt>
                <c:pt idx="22546">
                  <c:v>2.2545618354105201</c:v>
                </c:pt>
                <c:pt idx="22547">
                  <c:v>2.2546618337177802</c:v>
                </c:pt>
                <c:pt idx="22548">
                  <c:v>2.25476183202503</c:v>
                </c:pt>
                <c:pt idx="22549">
                  <c:v>2.25486183033229</c:v>
                </c:pt>
                <c:pt idx="22550">
                  <c:v>2.2549618286395501</c:v>
                </c:pt>
                <c:pt idx="22551">
                  <c:v>2.2550618269467999</c:v>
                </c:pt>
                <c:pt idx="22552">
                  <c:v>2.2551618252540599</c:v>
                </c:pt>
                <c:pt idx="22553">
                  <c:v>2.25526182356132</c:v>
                </c:pt>
                <c:pt idx="22554">
                  <c:v>2.2553618218685698</c:v>
                </c:pt>
                <c:pt idx="22555">
                  <c:v>2.2554618201758299</c:v>
                </c:pt>
                <c:pt idx="22556">
                  <c:v>2.2555618184830899</c:v>
                </c:pt>
                <c:pt idx="22557">
                  <c:v>2.2556618167903402</c:v>
                </c:pt>
                <c:pt idx="22558">
                  <c:v>2.2557618150976002</c:v>
                </c:pt>
                <c:pt idx="22559">
                  <c:v>2.2558618134048598</c:v>
                </c:pt>
                <c:pt idx="22560">
                  <c:v>2.2559618117121101</c:v>
                </c:pt>
                <c:pt idx="22561">
                  <c:v>2.2560618100193701</c:v>
                </c:pt>
                <c:pt idx="22562">
                  <c:v>2.2561618083266302</c:v>
                </c:pt>
                <c:pt idx="22563">
                  <c:v>2.25626180663388</c:v>
                </c:pt>
                <c:pt idx="22564">
                  <c:v>2.25636180494114</c:v>
                </c:pt>
                <c:pt idx="22565">
                  <c:v>2.2564618032484001</c:v>
                </c:pt>
                <c:pt idx="22566">
                  <c:v>2.2565618015556499</c:v>
                </c:pt>
                <c:pt idx="22567">
                  <c:v>2.2566617998629099</c:v>
                </c:pt>
                <c:pt idx="22568">
                  <c:v>2.25676179817017</c:v>
                </c:pt>
                <c:pt idx="22569">
                  <c:v>2.25686179647743</c:v>
                </c:pt>
                <c:pt idx="22570">
                  <c:v>2.2569617947846798</c:v>
                </c:pt>
                <c:pt idx="22571">
                  <c:v>2.2570617930919399</c:v>
                </c:pt>
                <c:pt idx="22572">
                  <c:v>2.2571617913991999</c:v>
                </c:pt>
                <c:pt idx="22573">
                  <c:v>2.2572617897064502</c:v>
                </c:pt>
                <c:pt idx="22574">
                  <c:v>2.2573617880137098</c:v>
                </c:pt>
                <c:pt idx="22575">
                  <c:v>2.2574617863209698</c:v>
                </c:pt>
                <c:pt idx="22576">
                  <c:v>2.2575617846282201</c:v>
                </c:pt>
                <c:pt idx="22577">
                  <c:v>2.2576617829354801</c:v>
                </c:pt>
                <c:pt idx="22578">
                  <c:v>2.2577617812427402</c:v>
                </c:pt>
                <c:pt idx="22579">
                  <c:v>2.25786177954999</c:v>
                </c:pt>
                <c:pt idx="22580">
                  <c:v>2.2579617778572501</c:v>
                </c:pt>
                <c:pt idx="22581">
                  <c:v>2.2580617761645101</c:v>
                </c:pt>
                <c:pt idx="22582">
                  <c:v>2.2581617744717599</c:v>
                </c:pt>
                <c:pt idx="22583">
                  <c:v>2.25826177277902</c:v>
                </c:pt>
                <c:pt idx="22584">
                  <c:v>2.25836177108628</c:v>
                </c:pt>
                <c:pt idx="22585">
                  <c:v>2.2584617693935298</c:v>
                </c:pt>
                <c:pt idx="22586">
                  <c:v>2.2585617677007899</c:v>
                </c:pt>
                <c:pt idx="22587">
                  <c:v>2.2586617660080499</c:v>
                </c:pt>
                <c:pt idx="22588">
                  <c:v>2.2587617643153002</c:v>
                </c:pt>
                <c:pt idx="22589">
                  <c:v>2.2588617626225602</c:v>
                </c:pt>
                <c:pt idx="22590">
                  <c:v>2.2589617609298198</c:v>
                </c:pt>
                <c:pt idx="22591">
                  <c:v>2.2590617592370701</c:v>
                </c:pt>
                <c:pt idx="22592">
                  <c:v>2.2591617575443301</c:v>
                </c:pt>
                <c:pt idx="22593">
                  <c:v>2.2592617558515902</c:v>
                </c:pt>
                <c:pt idx="22594">
                  <c:v>2.25936175415884</c:v>
                </c:pt>
                <c:pt idx="22595">
                  <c:v>2.2594617524661</c:v>
                </c:pt>
                <c:pt idx="22596">
                  <c:v>2.2595617507733601</c:v>
                </c:pt>
                <c:pt idx="22597">
                  <c:v>2.2596617490806099</c:v>
                </c:pt>
                <c:pt idx="22598">
                  <c:v>2.2597617473878699</c:v>
                </c:pt>
                <c:pt idx="22599">
                  <c:v>2.25986174569513</c:v>
                </c:pt>
                <c:pt idx="22600">
                  <c:v>2.2599617440023798</c:v>
                </c:pt>
                <c:pt idx="22601">
                  <c:v>2.2600617423096399</c:v>
                </c:pt>
                <c:pt idx="22602">
                  <c:v>2.2601617406168999</c:v>
                </c:pt>
                <c:pt idx="22603">
                  <c:v>2.2602617389241502</c:v>
                </c:pt>
                <c:pt idx="22604">
                  <c:v>2.2603617372314102</c:v>
                </c:pt>
                <c:pt idx="22605">
                  <c:v>2.2604617355386698</c:v>
                </c:pt>
                <c:pt idx="22606">
                  <c:v>2.2605617338459298</c:v>
                </c:pt>
                <c:pt idx="22607">
                  <c:v>2.2606617321531801</c:v>
                </c:pt>
                <c:pt idx="22608">
                  <c:v>2.2607617304604402</c:v>
                </c:pt>
                <c:pt idx="22609">
                  <c:v>2.26086172876769</c:v>
                </c:pt>
                <c:pt idx="22610">
                  <c:v>2.26096172707495</c:v>
                </c:pt>
                <c:pt idx="22611">
                  <c:v>2.2610617253822101</c:v>
                </c:pt>
                <c:pt idx="22612">
                  <c:v>2.2611617236894701</c:v>
                </c:pt>
                <c:pt idx="22613">
                  <c:v>2.2612617219967199</c:v>
                </c:pt>
                <c:pt idx="22614">
                  <c:v>2.26136172030398</c:v>
                </c:pt>
                <c:pt idx="22615">
                  <c:v>2.26146171861124</c:v>
                </c:pt>
                <c:pt idx="22616">
                  <c:v>2.2615617169184898</c:v>
                </c:pt>
                <c:pt idx="22617">
                  <c:v>2.2616617152257499</c:v>
                </c:pt>
                <c:pt idx="22618">
                  <c:v>2.2617617135330099</c:v>
                </c:pt>
                <c:pt idx="22619">
                  <c:v>2.2618617118402602</c:v>
                </c:pt>
                <c:pt idx="22620">
                  <c:v>2.2619617101475198</c:v>
                </c:pt>
                <c:pt idx="22621">
                  <c:v>2.2620617084547798</c:v>
                </c:pt>
                <c:pt idx="22622">
                  <c:v>2.2621617067620301</c:v>
                </c:pt>
                <c:pt idx="22623">
                  <c:v>2.2622617050692901</c:v>
                </c:pt>
                <c:pt idx="22624">
                  <c:v>2.2623617033765502</c:v>
                </c:pt>
                <c:pt idx="22625">
                  <c:v>2.2624617016838</c:v>
                </c:pt>
                <c:pt idx="22626">
                  <c:v>2.26256169999106</c:v>
                </c:pt>
                <c:pt idx="22627">
                  <c:v>2.2626616982983201</c:v>
                </c:pt>
                <c:pt idx="22628">
                  <c:v>2.2627616966055699</c:v>
                </c:pt>
                <c:pt idx="22629">
                  <c:v>2.26286169491283</c:v>
                </c:pt>
                <c:pt idx="22630">
                  <c:v>2.26296169322009</c:v>
                </c:pt>
                <c:pt idx="22631">
                  <c:v>2.2630616915273398</c:v>
                </c:pt>
                <c:pt idx="22632">
                  <c:v>2.2631616898345999</c:v>
                </c:pt>
                <c:pt idx="22633">
                  <c:v>2.2632616881418599</c:v>
                </c:pt>
                <c:pt idx="22634">
                  <c:v>2.2633616864491102</c:v>
                </c:pt>
                <c:pt idx="22635">
                  <c:v>2.2634616847563702</c:v>
                </c:pt>
                <c:pt idx="22636">
                  <c:v>2.2635616830636298</c:v>
                </c:pt>
                <c:pt idx="22637">
                  <c:v>2.2636616813708801</c:v>
                </c:pt>
                <c:pt idx="22638">
                  <c:v>2.2637616796781401</c:v>
                </c:pt>
                <c:pt idx="22639">
                  <c:v>2.2638616779854002</c:v>
                </c:pt>
                <c:pt idx="22640">
                  <c:v>2.26396167629265</c:v>
                </c:pt>
                <c:pt idx="22641">
                  <c:v>2.26406167459991</c:v>
                </c:pt>
                <c:pt idx="22642">
                  <c:v>2.2641616729071701</c:v>
                </c:pt>
                <c:pt idx="22643">
                  <c:v>2.2642616712144199</c:v>
                </c:pt>
                <c:pt idx="22644">
                  <c:v>2.2643616695216799</c:v>
                </c:pt>
                <c:pt idx="22645">
                  <c:v>2.26446166782894</c:v>
                </c:pt>
                <c:pt idx="22646">
                  <c:v>2.2645616661361898</c:v>
                </c:pt>
                <c:pt idx="22647">
                  <c:v>2.2646616644434499</c:v>
                </c:pt>
                <c:pt idx="22648">
                  <c:v>2.2647616627507099</c:v>
                </c:pt>
                <c:pt idx="22649">
                  <c:v>2.2648616610579602</c:v>
                </c:pt>
                <c:pt idx="22650">
                  <c:v>2.2649616593652202</c:v>
                </c:pt>
                <c:pt idx="22651">
                  <c:v>2.2650616576724798</c:v>
                </c:pt>
                <c:pt idx="22652">
                  <c:v>2.2651616559797398</c:v>
                </c:pt>
                <c:pt idx="22653">
                  <c:v>2.2652616542869901</c:v>
                </c:pt>
                <c:pt idx="22654">
                  <c:v>2.2653616525942502</c:v>
                </c:pt>
                <c:pt idx="22655">
                  <c:v>2.2654616509015102</c:v>
                </c:pt>
                <c:pt idx="22656">
                  <c:v>2.26556164920876</c:v>
                </c:pt>
                <c:pt idx="22657">
                  <c:v>2.2656616475160201</c:v>
                </c:pt>
                <c:pt idx="22658">
                  <c:v>2.2657616458232801</c:v>
                </c:pt>
                <c:pt idx="22659">
                  <c:v>2.2658616441305299</c:v>
                </c:pt>
                <c:pt idx="22660">
                  <c:v>2.26596164243779</c:v>
                </c:pt>
                <c:pt idx="22661">
                  <c:v>2.26606164074505</c:v>
                </c:pt>
                <c:pt idx="22662">
                  <c:v>2.2661616390522998</c:v>
                </c:pt>
                <c:pt idx="22663">
                  <c:v>2.2662616373595599</c:v>
                </c:pt>
                <c:pt idx="22664">
                  <c:v>2.2663616356668199</c:v>
                </c:pt>
                <c:pt idx="22665">
                  <c:v>2.2664616339740702</c:v>
                </c:pt>
                <c:pt idx="22666">
                  <c:v>2.2665616322813298</c:v>
                </c:pt>
                <c:pt idx="22667">
                  <c:v>2.2666616305885898</c:v>
                </c:pt>
                <c:pt idx="22668">
                  <c:v>2.2667616288958401</c:v>
                </c:pt>
                <c:pt idx="22669">
                  <c:v>2.2668616272031001</c:v>
                </c:pt>
                <c:pt idx="22670">
                  <c:v>2.2669616255103602</c:v>
                </c:pt>
                <c:pt idx="22671">
                  <c:v>2.26706162381761</c:v>
                </c:pt>
                <c:pt idx="22672">
                  <c:v>2.26716162212487</c:v>
                </c:pt>
                <c:pt idx="22673">
                  <c:v>2.2672616204321301</c:v>
                </c:pt>
                <c:pt idx="22674">
                  <c:v>2.2673616187393799</c:v>
                </c:pt>
                <c:pt idx="22675">
                  <c:v>2.26746161704664</c:v>
                </c:pt>
                <c:pt idx="22676">
                  <c:v>2.2675616153539</c:v>
                </c:pt>
                <c:pt idx="22677">
                  <c:v>2.2676616136611498</c:v>
                </c:pt>
                <c:pt idx="22678">
                  <c:v>2.2677616119684099</c:v>
                </c:pt>
                <c:pt idx="22679">
                  <c:v>2.2678616102756699</c:v>
                </c:pt>
                <c:pt idx="22680">
                  <c:v>2.2679616085829202</c:v>
                </c:pt>
                <c:pt idx="22681">
                  <c:v>2.2680616068901802</c:v>
                </c:pt>
                <c:pt idx="22682">
                  <c:v>2.2681616051974398</c:v>
                </c:pt>
                <c:pt idx="22683">
                  <c:v>2.2682616035046901</c:v>
                </c:pt>
                <c:pt idx="22684">
                  <c:v>2.2683616018119501</c:v>
                </c:pt>
                <c:pt idx="22685">
                  <c:v>2.2684616001192102</c:v>
                </c:pt>
                <c:pt idx="22686">
                  <c:v>2.26856159842646</c:v>
                </c:pt>
                <c:pt idx="22687">
                  <c:v>2.26866159673372</c:v>
                </c:pt>
                <c:pt idx="22688">
                  <c:v>2.2687615950409801</c:v>
                </c:pt>
                <c:pt idx="22689">
                  <c:v>2.2688615933482299</c:v>
                </c:pt>
                <c:pt idx="22690">
                  <c:v>2.2689615916554899</c:v>
                </c:pt>
                <c:pt idx="22691">
                  <c:v>2.26906158996275</c:v>
                </c:pt>
                <c:pt idx="22692">
                  <c:v>2.2691615882699998</c:v>
                </c:pt>
                <c:pt idx="22693">
                  <c:v>2.2692615865772598</c:v>
                </c:pt>
                <c:pt idx="22694">
                  <c:v>2.2693615848845199</c:v>
                </c:pt>
                <c:pt idx="22695">
                  <c:v>2.2694615831917702</c:v>
                </c:pt>
                <c:pt idx="22696">
                  <c:v>2.2695615814990302</c:v>
                </c:pt>
                <c:pt idx="22697">
                  <c:v>2.2696615798062898</c:v>
                </c:pt>
                <c:pt idx="22698">
                  <c:v>2.2697615781135498</c:v>
                </c:pt>
                <c:pt idx="22699">
                  <c:v>2.2698615764208001</c:v>
                </c:pt>
                <c:pt idx="22700">
                  <c:v>2.2699615747280601</c:v>
                </c:pt>
                <c:pt idx="22701">
                  <c:v>2.2700615730353202</c:v>
                </c:pt>
                <c:pt idx="22702">
                  <c:v>2.27016157134257</c:v>
                </c:pt>
                <c:pt idx="22703">
                  <c:v>2.2702615696498301</c:v>
                </c:pt>
                <c:pt idx="22704">
                  <c:v>2.2703615679570901</c:v>
                </c:pt>
                <c:pt idx="22705">
                  <c:v>2.2704615662643399</c:v>
                </c:pt>
                <c:pt idx="22706">
                  <c:v>2.2705615645716</c:v>
                </c:pt>
                <c:pt idx="22707">
                  <c:v>2.27066156287886</c:v>
                </c:pt>
                <c:pt idx="22708">
                  <c:v>2.2707615611861098</c:v>
                </c:pt>
                <c:pt idx="22709">
                  <c:v>2.2708615594933699</c:v>
                </c:pt>
                <c:pt idx="22710">
                  <c:v>2.2709615578006299</c:v>
                </c:pt>
                <c:pt idx="22711">
                  <c:v>2.2710615561078802</c:v>
                </c:pt>
                <c:pt idx="22712">
                  <c:v>2.2711615544151398</c:v>
                </c:pt>
                <c:pt idx="22713">
                  <c:v>2.2712615527223998</c:v>
                </c:pt>
                <c:pt idx="22714">
                  <c:v>2.2713615510296501</c:v>
                </c:pt>
                <c:pt idx="22715">
                  <c:v>2.2714615493369101</c:v>
                </c:pt>
                <c:pt idx="22716">
                  <c:v>2.2715615476441702</c:v>
                </c:pt>
                <c:pt idx="22717">
                  <c:v>2.27166154595142</c:v>
                </c:pt>
                <c:pt idx="22718">
                  <c:v>2.27176154425868</c:v>
                </c:pt>
                <c:pt idx="22719">
                  <c:v>2.2718615425659401</c:v>
                </c:pt>
                <c:pt idx="22720">
                  <c:v>2.2719615408731899</c:v>
                </c:pt>
                <c:pt idx="22721">
                  <c:v>2.27206153918045</c:v>
                </c:pt>
                <c:pt idx="22722">
                  <c:v>2.27216153748771</c:v>
                </c:pt>
                <c:pt idx="22723">
                  <c:v>2.2722615357949598</c:v>
                </c:pt>
                <c:pt idx="22724">
                  <c:v>2.2723615341022199</c:v>
                </c:pt>
                <c:pt idx="22725">
                  <c:v>2.2724615324094799</c:v>
                </c:pt>
                <c:pt idx="22726">
                  <c:v>2.2725615307167302</c:v>
                </c:pt>
                <c:pt idx="22727">
                  <c:v>2.2726615290239902</c:v>
                </c:pt>
                <c:pt idx="22728">
                  <c:v>2.2727615273312498</c:v>
                </c:pt>
                <c:pt idx="22729">
                  <c:v>2.2728615256385001</c:v>
                </c:pt>
                <c:pt idx="22730">
                  <c:v>2.2729615239457601</c:v>
                </c:pt>
                <c:pt idx="22731">
                  <c:v>2.2730615222530202</c:v>
                </c:pt>
                <c:pt idx="22732">
                  <c:v>2.27316152056027</c:v>
                </c:pt>
                <c:pt idx="22733">
                  <c:v>2.27326151886753</c:v>
                </c:pt>
                <c:pt idx="22734">
                  <c:v>2.2733615171747901</c:v>
                </c:pt>
                <c:pt idx="22735">
                  <c:v>2.2734615154820399</c:v>
                </c:pt>
                <c:pt idx="22736">
                  <c:v>2.2735615137892999</c:v>
                </c:pt>
                <c:pt idx="22737">
                  <c:v>2.27366151209656</c:v>
                </c:pt>
                <c:pt idx="22738">
                  <c:v>2.2737615104038098</c:v>
                </c:pt>
                <c:pt idx="22739">
                  <c:v>2.2738615087110698</c:v>
                </c:pt>
                <c:pt idx="22740">
                  <c:v>2.2739615070183299</c:v>
                </c:pt>
                <c:pt idx="22741">
                  <c:v>2.2740615053255899</c:v>
                </c:pt>
                <c:pt idx="22742">
                  <c:v>2.2741615036328402</c:v>
                </c:pt>
                <c:pt idx="22743">
                  <c:v>2.2742615019400998</c:v>
                </c:pt>
                <c:pt idx="22744">
                  <c:v>2.2743615002473598</c:v>
                </c:pt>
                <c:pt idx="22745">
                  <c:v>2.2744614985546101</c:v>
                </c:pt>
                <c:pt idx="22746">
                  <c:v>2.2745614968618701</c:v>
                </c:pt>
                <c:pt idx="22747">
                  <c:v>2.2746614951691302</c:v>
                </c:pt>
                <c:pt idx="22748">
                  <c:v>2.27476149347638</c:v>
                </c:pt>
                <c:pt idx="22749">
                  <c:v>2.2748614917836401</c:v>
                </c:pt>
                <c:pt idx="22750">
                  <c:v>2.2749614900909001</c:v>
                </c:pt>
                <c:pt idx="22751">
                  <c:v>2.2750614883981499</c:v>
                </c:pt>
                <c:pt idx="22752">
                  <c:v>2.27516148670541</c:v>
                </c:pt>
                <c:pt idx="22753">
                  <c:v>2.27526148501267</c:v>
                </c:pt>
                <c:pt idx="22754">
                  <c:v>2.2753614833199198</c:v>
                </c:pt>
                <c:pt idx="22755">
                  <c:v>2.2754614816271799</c:v>
                </c:pt>
                <c:pt idx="22756">
                  <c:v>2.2755614799344399</c:v>
                </c:pt>
                <c:pt idx="22757">
                  <c:v>2.2756614782416902</c:v>
                </c:pt>
                <c:pt idx="22758">
                  <c:v>2.2757614765489498</c:v>
                </c:pt>
                <c:pt idx="22759">
                  <c:v>2.2758614748562098</c:v>
                </c:pt>
                <c:pt idx="22760">
                  <c:v>2.2759614731634601</c:v>
                </c:pt>
                <c:pt idx="22761">
                  <c:v>2.2760614714707201</c:v>
                </c:pt>
                <c:pt idx="22762">
                  <c:v>2.2761614697779802</c:v>
                </c:pt>
                <c:pt idx="22763">
                  <c:v>2.27626146808523</c:v>
                </c:pt>
                <c:pt idx="22764">
                  <c:v>2.27636146639249</c:v>
                </c:pt>
                <c:pt idx="22765">
                  <c:v>2.2764614646997501</c:v>
                </c:pt>
                <c:pt idx="22766">
                  <c:v>2.2765614630069999</c:v>
                </c:pt>
                <c:pt idx="22767">
                  <c:v>2.2766614613142599</c:v>
                </c:pt>
                <c:pt idx="22768">
                  <c:v>2.27676145962152</c:v>
                </c:pt>
                <c:pt idx="22769">
                  <c:v>2.2768614579287698</c:v>
                </c:pt>
                <c:pt idx="22770">
                  <c:v>2.2769614562360299</c:v>
                </c:pt>
                <c:pt idx="22771">
                  <c:v>2.2770614545432899</c:v>
                </c:pt>
                <c:pt idx="22772">
                  <c:v>2.2771614528505402</c:v>
                </c:pt>
                <c:pt idx="22773">
                  <c:v>2.2772614511578002</c:v>
                </c:pt>
                <c:pt idx="22774">
                  <c:v>2.2773614494650598</c:v>
                </c:pt>
                <c:pt idx="22775">
                  <c:v>2.2774614477723101</c:v>
                </c:pt>
                <c:pt idx="22776">
                  <c:v>2.2775614460795701</c:v>
                </c:pt>
                <c:pt idx="22777">
                  <c:v>2.2776614443868302</c:v>
                </c:pt>
                <c:pt idx="22778">
                  <c:v>2.27776144269408</c:v>
                </c:pt>
                <c:pt idx="22779">
                  <c:v>2.27786144100134</c:v>
                </c:pt>
                <c:pt idx="22780">
                  <c:v>2.2779614393086001</c:v>
                </c:pt>
                <c:pt idx="22781">
                  <c:v>2.2780614376158499</c:v>
                </c:pt>
                <c:pt idx="22782">
                  <c:v>2.2781614359231099</c:v>
                </c:pt>
                <c:pt idx="22783">
                  <c:v>2.27826143423037</c:v>
                </c:pt>
                <c:pt idx="22784">
                  <c:v>2.2783614325376198</c:v>
                </c:pt>
                <c:pt idx="22785">
                  <c:v>2.2784614308448798</c:v>
                </c:pt>
                <c:pt idx="22786">
                  <c:v>2.2785614291521399</c:v>
                </c:pt>
                <c:pt idx="22787">
                  <c:v>2.2786614274593999</c:v>
                </c:pt>
                <c:pt idx="22788">
                  <c:v>2.2787614257666502</c:v>
                </c:pt>
                <c:pt idx="22789">
                  <c:v>2.2788614240739098</c:v>
                </c:pt>
                <c:pt idx="22790">
                  <c:v>2.2789614223811698</c:v>
                </c:pt>
                <c:pt idx="22791">
                  <c:v>2.2790614206884201</c:v>
                </c:pt>
                <c:pt idx="22792">
                  <c:v>2.2791614189956801</c:v>
                </c:pt>
                <c:pt idx="22793">
                  <c:v>2.2792614173029402</c:v>
                </c:pt>
                <c:pt idx="22794">
                  <c:v>2.27936141561019</c:v>
                </c:pt>
                <c:pt idx="22795">
                  <c:v>2.2794614139174501</c:v>
                </c:pt>
                <c:pt idx="22796">
                  <c:v>2.2795614122247101</c:v>
                </c:pt>
                <c:pt idx="22797">
                  <c:v>2.2796614105319599</c:v>
                </c:pt>
                <c:pt idx="22798">
                  <c:v>2.27976140883922</c:v>
                </c:pt>
                <c:pt idx="22799">
                  <c:v>2.27986140714648</c:v>
                </c:pt>
                <c:pt idx="22800">
                  <c:v>2.2799614054537298</c:v>
                </c:pt>
                <c:pt idx="22801">
                  <c:v>2.2800614037609899</c:v>
                </c:pt>
                <c:pt idx="22802">
                  <c:v>2.2801614020682499</c:v>
                </c:pt>
                <c:pt idx="22803">
                  <c:v>2.2802614003755002</c:v>
                </c:pt>
                <c:pt idx="22804">
                  <c:v>2.2803613986827602</c:v>
                </c:pt>
                <c:pt idx="22805">
                  <c:v>2.2804613969900198</c:v>
                </c:pt>
                <c:pt idx="22806">
                  <c:v>2.2805613952972701</c:v>
                </c:pt>
                <c:pt idx="22807">
                  <c:v>2.2806613936045301</c:v>
                </c:pt>
                <c:pt idx="22808">
                  <c:v>2.2807613919117902</c:v>
                </c:pt>
                <c:pt idx="22809">
                  <c:v>2.28086139021904</c:v>
                </c:pt>
                <c:pt idx="22810">
                  <c:v>2.2809613885263</c:v>
                </c:pt>
                <c:pt idx="22811">
                  <c:v>2.2810613868335601</c:v>
                </c:pt>
                <c:pt idx="22812">
                  <c:v>2.2811613851408099</c:v>
                </c:pt>
                <c:pt idx="22813">
                  <c:v>2.2812613834480699</c:v>
                </c:pt>
                <c:pt idx="22814">
                  <c:v>2.28136138175533</c:v>
                </c:pt>
                <c:pt idx="22815">
                  <c:v>2.2814613800625798</c:v>
                </c:pt>
                <c:pt idx="22816">
                  <c:v>2.2815613783698399</c:v>
                </c:pt>
                <c:pt idx="22817">
                  <c:v>2.2816613766770999</c:v>
                </c:pt>
                <c:pt idx="22818">
                  <c:v>2.2817613749843502</c:v>
                </c:pt>
                <c:pt idx="22819">
                  <c:v>2.2818613732916102</c:v>
                </c:pt>
                <c:pt idx="22820">
                  <c:v>2.2819613715988698</c:v>
                </c:pt>
                <c:pt idx="22821">
                  <c:v>2.2820613699061201</c:v>
                </c:pt>
                <c:pt idx="22822">
                  <c:v>2.2821613682133801</c:v>
                </c:pt>
                <c:pt idx="22823">
                  <c:v>2.2822613665206402</c:v>
                </c:pt>
                <c:pt idx="22824">
                  <c:v>2.28236136482789</c:v>
                </c:pt>
                <c:pt idx="22825">
                  <c:v>2.28246136313515</c:v>
                </c:pt>
                <c:pt idx="22826">
                  <c:v>2.2825613614424101</c:v>
                </c:pt>
                <c:pt idx="22827">
                  <c:v>2.2826613597496599</c:v>
                </c:pt>
                <c:pt idx="22828">
                  <c:v>2.2827613580569199</c:v>
                </c:pt>
                <c:pt idx="22829">
                  <c:v>2.28286135636418</c:v>
                </c:pt>
                <c:pt idx="22830">
                  <c:v>2.28296135467144</c:v>
                </c:pt>
                <c:pt idx="22831">
                  <c:v>2.2830613529786898</c:v>
                </c:pt>
                <c:pt idx="22832">
                  <c:v>2.2831613512859499</c:v>
                </c:pt>
                <c:pt idx="22833">
                  <c:v>2.2832613495932099</c:v>
                </c:pt>
                <c:pt idx="22834">
                  <c:v>2.2833613479004602</c:v>
                </c:pt>
                <c:pt idx="22835">
                  <c:v>2.2834613462077198</c:v>
                </c:pt>
                <c:pt idx="22836">
                  <c:v>2.2835613445149798</c:v>
                </c:pt>
                <c:pt idx="22837">
                  <c:v>2.2836613428222301</c:v>
                </c:pt>
                <c:pt idx="22838">
                  <c:v>2.2837613411294901</c:v>
                </c:pt>
                <c:pt idx="22839">
                  <c:v>2.2838613394367502</c:v>
                </c:pt>
                <c:pt idx="22840">
                  <c:v>2.283961337744</c:v>
                </c:pt>
                <c:pt idx="22841">
                  <c:v>2.28406133605126</c:v>
                </c:pt>
                <c:pt idx="22842">
                  <c:v>2.2841613343585201</c:v>
                </c:pt>
                <c:pt idx="22843">
                  <c:v>2.2842613326657699</c:v>
                </c:pt>
                <c:pt idx="22844">
                  <c:v>2.28436133097303</c:v>
                </c:pt>
                <c:pt idx="22845">
                  <c:v>2.28446132928029</c:v>
                </c:pt>
                <c:pt idx="22846">
                  <c:v>2.2845613275875398</c:v>
                </c:pt>
                <c:pt idx="22847">
                  <c:v>2.2846613258947999</c:v>
                </c:pt>
                <c:pt idx="22848">
                  <c:v>2.2847613242020599</c:v>
                </c:pt>
                <c:pt idx="22849">
                  <c:v>2.2848613225093102</c:v>
                </c:pt>
                <c:pt idx="22850">
                  <c:v>2.2849613208165702</c:v>
                </c:pt>
                <c:pt idx="22851">
                  <c:v>2.2850613191238298</c:v>
                </c:pt>
                <c:pt idx="22852">
                  <c:v>2.2851613174310801</c:v>
                </c:pt>
                <c:pt idx="22853">
                  <c:v>2.2852613157383401</c:v>
                </c:pt>
                <c:pt idx="22854">
                  <c:v>2.2853613140456002</c:v>
                </c:pt>
                <c:pt idx="22855">
                  <c:v>2.28546131235285</c:v>
                </c:pt>
                <c:pt idx="22856">
                  <c:v>2.28556131066011</c:v>
                </c:pt>
                <c:pt idx="22857">
                  <c:v>2.2856613089673701</c:v>
                </c:pt>
                <c:pt idx="22858">
                  <c:v>2.2857613072746199</c:v>
                </c:pt>
                <c:pt idx="22859">
                  <c:v>2.2858613055818799</c:v>
                </c:pt>
                <c:pt idx="22860">
                  <c:v>2.28596130388914</c:v>
                </c:pt>
                <c:pt idx="22861">
                  <c:v>2.2860613021963898</c:v>
                </c:pt>
                <c:pt idx="22862">
                  <c:v>2.2861613005036499</c:v>
                </c:pt>
                <c:pt idx="22863">
                  <c:v>2.2862612988109099</c:v>
                </c:pt>
                <c:pt idx="22864">
                  <c:v>2.2863612971181602</c:v>
                </c:pt>
                <c:pt idx="22865">
                  <c:v>2.2864612954254202</c:v>
                </c:pt>
                <c:pt idx="22866">
                  <c:v>2.2865612937326798</c:v>
                </c:pt>
                <c:pt idx="22867">
                  <c:v>2.2866612920399301</c:v>
                </c:pt>
                <c:pt idx="22868">
                  <c:v>2.2867612903471901</c:v>
                </c:pt>
                <c:pt idx="22869">
                  <c:v>2.2868612886544502</c:v>
                </c:pt>
                <c:pt idx="22870">
                  <c:v>2.2869612869617</c:v>
                </c:pt>
                <c:pt idx="22871">
                  <c:v>2.28706128526896</c:v>
                </c:pt>
                <c:pt idx="22872">
                  <c:v>2.2871612835762201</c:v>
                </c:pt>
                <c:pt idx="22873">
                  <c:v>2.2872612818834801</c:v>
                </c:pt>
                <c:pt idx="22874">
                  <c:v>2.2873612801907299</c:v>
                </c:pt>
                <c:pt idx="22875">
                  <c:v>2.28746127849799</c:v>
                </c:pt>
                <c:pt idx="22876">
                  <c:v>2.28756127680525</c:v>
                </c:pt>
                <c:pt idx="22877">
                  <c:v>2.2876612751124998</c:v>
                </c:pt>
                <c:pt idx="22878">
                  <c:v>2.2877612734197599</c:v>
                </c:pt>
                <c:pt idx="22879">
                  <c:v>2.2878612717270199</c:v>
                </c:pt>
                <c:pt idx="22880">
                  <c:v>2.2879612700342702</c:v>
                </c:pt>
                <c:pt idx="22881">
                  <c:v>2.2880612683415298</c:v>
                </c:pt>
                <c:pt idx="22882">
                  <c:v>2.2881612666487898</c:v>
                </c:pt>
                <c:pt idx="22883">
                  <c:v>2.2882612649560401</c:v>
                </c:pt>
                <c:pt idx="22884">
                  <c:v>2.2883612632633001</c:v>
                </c:pt>
                <c:pt idx="22885">
                  <c:v>2.2884612615705602</c:v>
                </c:pt>
                <c:pt idx="22886">
                  <c:v>2.28856125987781</c:v>
                </c:pt>
                <c:pt idx="22887">
                  <c:v>2.28866125818507</c:v>
                </c:pt>
                <c:pt idx="22888">
                  <c:v>2.2887612564923301</c:v>
                </c:pt>
                <c:pt idx="22889">
                  <c:v>2.2888612547995799</c:v>
                </c:pt>
                <c:pt idx="22890">
                  <c:v>2.28896125310684</c:v>
                </c:pt>
                <c:pt idx="22891">
                  <c:v>2.2890612514141</c:v>
                </c:pt>
                <c:pt idx="22892">
                  <c:v>2.2891612497213498</c:v>
                </c:pt>
                <c:pt idx="22893">
                  <c:v>2.2892612480286099</c:v>
                </c:pt>
                <c:pt idx="22894">
                  <c:v>2.2893612463358699</c:v>
                </c:pt>
                <c:pt idx="22895">
                  <c:v>2.2894612446431202</c:v>
                </c:pt>
                <c:pt idx="22896">
                  <c:v>2.2895612429503802</c:v>
                </c:pt>
                <c:pt idx="22897">
                  <c:v>2.2896612412576398</c:v>
                </c:pt>
                <c:pt idx="22898">
                  <c:v>2.2897612395648901</c:v>
                </c:pt>
                <c:pt idx="22899">
                  <c:v>2.2898612378721501</c:v>
                </c:pt>
                <c:pt idx="22900">
                  <c:v>2.2899612361794102</c:v>
                </c:pt>
                <c:pt idx="22901">
                  <c:v>2.29006123448666</c:v>
                </c:pt>
                <c:pt idx="22902">
                  <c:v>2.29016123279392</c:v>
                </c:pt>
                <c:pt idx="22903">
                  <c:v>2.2902612311011801</c:v>
                </c:pt>
                <c:pt idx="22904">
                  <c:v>2.2903612294084299</c:v>
                </c:pt>
                <c:pt idx="22905">
                  <c:v>2.2904612277156899</c:v>
                </c:pt>
                <c:pt idx="22906">
                  <c:v>2.29056122602295</c:v>
                </c:pt>
                <c:pt idx="22907">
                  <c:v>2.2906612243301998</c:v>
                </c:pt>
                <c:pt idx="22908">
                  <c:v>2.2907612226374598</c:v>
                </c:pt>
                <c:pt idx="22909">
                  <c:v>2.2908612209447199</c:v>
                </c:pt>
                <c:pt idx="22910">
                  <c:v>2.2909612192519702</c:v>
                </c:pt>
                <c:pt idx="22911">
                  <c:v>2.2910612175592302</c:v>
                </c:pt>
                <c:pt idx="22912">
                  <c:v>2.2911612158664898</c:v>
                </c:pt>
                <c:pt idx="22913">
                  <c:v>2.2912612141737401</c:v>
                </c:pt>
                <c:pt idx="22914">
                  <c:v>2.2913612124810001</c:v>
                </c:pt>
                <c:pt idx="22915">
                  <c:v>2.2914612107882601</c:v>
                </c:pt>
                <c:pt idx="22916">
                  <c:v>2.29156120909551</c:v>
                </c:pt>
                <c:pt idx="22917">
                  <c:v>2.29166120740277</c:v>
                </c:pt>
                <c:pt idx="22918">
                  <c:v>2.2917612057100301</c:v>
                </c:pt>
                <c:pt idx="22919">
                  <c:v>2.2918612040172901</c:v>
                </c:pt>
                <c:pt idx="22920">
                  <c:v>2.2919612023245399</c:v>
                </c:pt>
                <c:pt idx="22921">
                  <c:v>2.2920612006318</c:v>
                </c:pt>
                <c:pt idx="22922">
                  <c:v>2.29216119893906</c:v>
                </c:pt>
                <c:pt idx="22923">
                  <c:v>2.2922611972463098</c:v>
                </c:pt>
                <c:pt idx="22924">
                  <c:v>2.2923611955535699</c:v>
                </c:pt>
                <c:pt idx="22925">
                  <c:v>2.2924611938608299</c:v>
                </c:pt>
                <c:pt idx="22926">
                  <c:v>2.2925611921680802</c:v>
                </c:pt>
                <c:pt idx="22927">
                  <c:v>2.2926611904753398</c:v>
                </c:pt>
                <c:pt idx="22928">
                  <c:v>2.2927611887825998</c:v>
                </c:pt>
                <c:pt idx="22929">
                  <c:v>2.2928611870898501</c:v>
                </c:pt>
                <c:pt idx="22930">
                  <c:v>2.2929611853971101</c:v>
                </c:pt>
                <c:pt idx="22931">
                  <c:v>2.2930611837043702</c:v>
                </c:pt>
                <c:pt idx="22932">
                  <c:v>2.29316118201162</c:v>
                </c:pt>
                <c:pt idx="22933">
                  <c:v>2.29326118031888</c:v>
                </c:pt>
                <c:pt idx="22934">
                  <c:v>2.2933611786261401</c:v>
                </c:pt>
                <c:pt idx="22935">
                  <c:v>2.2934611769333899</c:v>
                </c:pt>
                <c:pt idx="22936">
                  <c:v>2.29356117524065</c:v>
                </c:pt>
                <c:pt idx="22937">
                  <c:v>2.29366117354791</c:v>
                </c:pt>
                <c:pt idx="22938">
                  <c:v>2.2937611718551598</c:v>
                </c:pt>
                <c:pt idx="22939">
                  <c:v>2.2938611701624199</c:v>
                </c:pt>
                <c:pt idx="22940">
                  <c:v>2.2939611684696799</c:v>
                </c:pt>
                <c:pt idx="22941">
                  <c:v>2.2940611667769302</c:v>
                </c:pt>
                <c:pt idx="22942">
                  <c:v>2.2941611650841902</c:v>
                </c:pt>
                <c:pt idx="22943">
                  <c:v>2.2942611633914498</c:v>
                </c:pt>
                <c:pt idx="22944">
                  <c:v>2.2943611616987001</c:v>
                </c:pt>
                <c:pt idx="22945">
                  <c:v>2.2944611600059601</c:v>
                </c:pt>
                <c:pt idx="22946">
                  <c:v>2.2945611583132202</c:v>
                </c:pt>
                <c:pt idx="22947">
                  <c:v>2.29466115662047</c:v>
                </c:pt>
                <c:pt idx="22948">
                  <c:v>2.29476115492773</c:v>
                </c:pt>
                <c:pt idx="22949">
                  <c:v>2.2948611532349901</c:v>
                </c:pt>
                <c:pt idx="22950">
                  <c:v>2.2949611515422399</c:v>
                </c:pt>
                <c:pt idx="22951">
                  <c:v>2.2950611498494999</c:v>
                </c:pt>
                <c:pt idx="22952">
                  <c:v>2.29516114815676</c:v>
                </c:pt>
                <c:pt idx="22953">
                  <c:v>2.2952611464640098</c:v>
                </c:pt>
                <c:pt idx="22954">
                  <c:v>2.2953611447712698</c:v>
                </c:pt>
                <c:pt idx="22955">
                  <c:v>2.2954611430785299</c:v>
                </c:pt>
                <c:pt idx="22956">
                  <c:v>2.2955611413857802</c:v>
                </c:pt>
                <c:pt idx="22957">
                  <c:v>2.2956611396930402</c:v>
                </c:pt>
                <c:pt idx="22958">
                  <c:v>2.2957611380002998</c:v>
                </c:pt>
                <c:pt idx="22959">
                  <c:v>2.2958611363075598</c:v>
                </c:pt>
                <c:pt idx="22960">
                  <c:v>2.2959611346148101</c:v>
                </c:pt>
                <c:pt idx="22961">
                  <c:v>2.2960611329220701</c:v>
                </c:pt>
                <c:pt idx="22962">
                  <c:v>2.29616113122932</c:v>
                </c:pt>
                <c:pt idx="22963">
                  <c:v>2.29626112953658</c:v>
                </c:pt>
                <c:pt idx="22964">
                  <c:v>2.2963611278438401</c:v>
                </c:pt>
                <c:pt idx="22965">
                  <c:v>2.2964611261511001</c:v>
                </c:pt>
                <c:pt idx="22966">
                  <c:v>2.2965611244583499</c:v>
                </c:pt>
                <c:pt idx="22967">
                  <c:v>2.29666112276561</c:v>
                </c:pt>
                <c:pt idx="22968">
                  <c:v>2.29676112107287</c:v>
                </c:pt>
                <c:pt idx="22969">
                  <c:v>2.2968611193801198</c:v>
                </c:pt>
                <c:pt idx="22970">
                  <c:v>2.2969611176873799</c:v>
                </c:pt>
                <c:pt idx="22971">
                  <c:v>2.2970611159946399</c:v>
                </c:pt>
                <c:pt idx="22972">
                  <c:v>2.2971611143018902</c:v>
                </c:pt>
                <c:pt idx="22973">
                  <c:v>2.2972611126091498</c:v>
                </c:pt>
                <c:pt idx="22974">
                  <c:v>2.2973611109164098</c:v>
                </c:pt>
                <c:pt idx="22975">
                  <c:v>2.2974611092236601</c:v>
                </c:pt>
                <c:pt idx="22976">
                  <c:v>2.2975611075309201</c:v>
                </c:pt>
                <c:pt idx="22977">
                  <c:v>2.2976611058381802</c:v>
                </c:pt>
                <c:pt idx="22978">
                  <c:v>2.29776110414543</c:v>
                </c:pt>
                <c:pt idx="22979">
                  <c:v>2.29786110245269</c:v>
                </c:pt>
                <c:pt idx="22980">
                  <c:v>2.2979611007599501</c:v>
                </c:pt>
                <c:pt idx="22981">
                  <c:v>2.2980610990671999</c:v>
                </c:pt>
                <c:pt idx="22982">
                  <c:v>2.2981610973744599</c:v>
                </c:pt>
                <c:pt idx="22983">
                  <c:v>2.29826109568172</c:v>
                </c:pt>
                <c:pt idx="22984">
                  <c:v>2.2983610939889698</c:v>
                </c:pt>
                <c:pt idx="22985">
                  <c:v>2.2984610922962299</c:v>
                </c:pt>
                <c:pt idx="22986">
                  <c:v>2.2985610906034899</c:v>
                </c:pt>
                <c:pt idx="22987">
                  <c:v>2.2986610889107402</c:v>
                </c:pt>
                <c:pt idx="22988">
                  <c:v>2.2987610872180002</c:v>
                </c:pt>
                <c:pt idx="22989">
                  <c:v>2.2988610855252598</c:v>
                </c:pt>
                <c:pt idx="22990">
                  <c:v>2.2989610838325101</c:v>
                </c:pt>
                <c:pt idx="22991">
                  <c:v>2.2990610821397701</c:v>
                </c:pt>
                <c:pt idx="22992">
                  <c:v>2.2991610804470302</c:v>
                </c:pt>
                <c:pt idx="22993">
                  <c:v>2.29926107875428</c:v>
                </c:pt>
                <c:pt idx="22994">
                  <c:v>2.29936107706154</c:v>
                </c:pt>
                <c:pt idx="22995">
                  <c:v>2.2994610753688001</c:v>
                </c:pt>
                <c:pt idx="22996">
                  <c:v>2.2995610736760499</c:v>
                </c:pt>
                <c:pt idx="22997">
                  <c:v>2.2996610719833099</c:v>
                </c:pt>
                <c:pt idx="22998">
                  <c:v>2.29976107029057</c:v>
                </c:pt>
                <c:pt idx="22999">
                  <c:v>2.2998610685978198</c:v>
                </c:pt>
                <c:pt idx="23000">
                  <c:v>2.2999610669050798</c:v>
                </c:pt>
                <c:pt idx="23001">
                  <c:v>2.3000610652123399</c:v>
                </c:pt>
                <c:pt idx="23002">
                  <c:v>2.3001610635195902</c:v>
                </c:pt>
                <c:pt idx="23003">
                  <c:v>2.3002610618268502</c:v>
                </c:pt>
                <c:pt idx="23004">
                  <c:v>2.3003610601341098</c:v>
                </c:pt>
                <c:pt idx="23005">
                  <c:v>2.3004610584413601</c:v>
                </c:pt>
                <c:pt idx="23006">
                  <c:v>2.3005610567486201</c:v>
                </c:pt>
                <c:pt idx="23007">
                  <c:v>2.3006610550558801</c:v>
                </c:pt>
                <c:pt idx="23008">
                  <c:v>2.3007610533631402</c:v>
                </c:pt>
                <c:pt idx="23009">
                  <c:v>2.30086105167039</c:v>
                </c:pt>
                <c:pt idx="23010">
                  <c:v>2.3009610499776501</c:v>
                </c:pt>
                <c:pt idx="23011">
                  <c:v>2.3010610482849101</c:v>
                </c:pt>
                <c:pt idx="23012">
                  <c:v>2.3011610465921599</c:v>
                </c:pt>
                <c:pt idx="23013">
                  <c:v>2.30126104489942</c:v>
                </c:pt>
                <c:pt idx="23014">
                  <c:v>2.30136104320668</c:v>
                </c:pt>
                <c:pt idx="23015">
                  <c:v>2.3014610415139298</c:v>
                </c:pt>
                <c:pt idx="23016">
                  <c:v>2.3015610398211899</c:v>
                </c:pt>
                <c:pt idx="23017">
                  <c:v>2.3016610381284499</c:v>
                </c:pt>
                <c:pt idx="23018">
                  <c:v>2.3017610364357002</c:v>
                </c:pt>
                <c:pt idx="23019">
                  <c:v>2.3018610347429602</c:v>
                </c:pt>
                <c:pt idx="23020">
                  <c:v>2.3019610330502198</c:v>
                </c:pt>
                <c:pt idx="23021">
                  <c:v>2.3020610313574701</c:v>
                </c:pt>
                <c:pt idx="23022">
                  <c:v>2.3021610296647301</c:v>
                </c:pt>
                <c:pt idx="23023">
                  <c:v>2.3022610279719902</c:v>
                </c:pt>
                <c:pt idx="23024">
                  <c:v>2.30236102627924</c:v>
                </c:pt>
                <c:pt idx="23025">
                  <c:v>2.3024610245865</c:v>
                </c:pt>
                <c:pt idx="23026">
                  <c:v>2.3025610228937601</c:v>
                </c:pt>
                <c:pt idx="23027">
                  <c:v>2.3026610212010099</c:v>
                </c:pt>
                <c:pt idx="23028">
                  <c:v>2.3027610195082699</c:v>
                </c:pt>
                <c:pt idx="23029">
                  <c:v>2.30286101781553</c:v>
                </c:pt>
                <c:pt idx="23030">
                  <c:v>2.3029610161227798</c:v>
                </c:pt>
                <c:pt idx="23031">
                  <c:v>2.3030610144300399</c:v>
                </c:pt>
                <c:pt idx="23032">
                  <c:v>2.3031610127372999</c:v>
                </c:pt>
                <c:pt idx="23033">
                  <c:v>2.3032610110445502</c:v>
                </c:pt>
                <c:pt idx="23034">
                  <c:v>2.3033610093518102</c:v>
                </c:pt>
                <c:pt idx="23035">
                  <c:v>2.3034610076590698</c:v>
                </c:pt>
                <c:pt idx="23036">
                  <c:v>2.3035610059663201</c:v>
                </c:pt>
                <c:pt idx="23037">
                  <c:v>2.3036610042735801</c:v>
                </c:pt>
                <c:pt idx="23038">
                  <c:v>2.3037610025808402</c:v>
                </c:pt>
                <c:pt idx="23039">
                  <c:v>2.30386100088809</c:v>
                </c:pt>
                <c:pt idx="23040">
                  <c:v>2.30396099919535</c:v>
                </c:pt>
                <c:pt idx="23041">
                  <c:v>2.3040609975026101</c:v>
                </c:pt>
                <c:pt idx="23042">
                  <c:v>2.3041609958098599</c:v>
                </c:pt>
                <c:pt idx="23043">
                  <c:v>2.3042609941171199</c:v>
                </c:pt>
                <c:pt idx="23044">
                  <c:v>2.30436099242438</c:v>
                </c:pt>
                <c:pt idx="23045">
                  <c:v>2.3044609907316298</c:v>
                </c:pt>
                <c:pt idx="23046">
                  <c:v>2.3045609890388898</c:v>
                </c:pt>
                <c:pt idx="23047">
                  <c:v>2.3046609873461499</c:v>
                </c:pt>
                <c:pt idx="23048">
                  <c:v>2.3047609856534099</c:v>
                </c:pt>
                <c:pt idx="23049">
                  <c:v>2.3048609839606602</c:v>
                </c:pt>
                <c:pt idx="23050">
                  <c:v>2.3049609822679198</c:v>
                </c:pt>
                <c:pt idx="23051">
                  <c:v>2.3050609805751798</c:v>
                </c:pt>
                <c:pt idx="23052">
                  <c:v>2.3051609788824301</c:v>
                </c:pt>
                <c:pt idx="23053">
                  <c:v>2.3052609771896901</c:v>
                </c:pt>
                <c:pt idx="23054">
                  <c:v>2.3053609754969502</c:v>
                </c:pt>
                <c:pt idx="23055">
                  <c:v>2.3054609738042</c:v>
                </c:pt>
                <c:pt idx="23056">
                  <c:v>2.30556097211146</c:v>
                </c:pt>
                <c:pt idx="23057">
                  <c:v>2.3056609704187201</c:v>
                </c:pt>
                <c:pt idx="23058">
                  <c:v>2.3057609687259699</c:v>
                </c:pt>
                <c:pt idx="23059">
                  <c:v>2.30586096703323</c:v>
                </c:pt>
                <c:pt idx="23060">
                  <c:v>2.30596096534049</c:v>
                </c:pt>
                <c:pt idx="23061">
                  <c:v>2.3060609636477398</c:v>
                </c:pt>
                <c:pt idx="23062">
                  <c:v>2.3061609619549999</c:v>
                </c:pt>
                <c:pt idx="23063">
                  <c:v>2.3062609602622599</c:v>
                </c:pt>
                <c:pt idx="23064">
                  <c:v>2.3063609585695102</c:v>
                </c:pt>
                <c:pt idx="23065">
                  <c:v>2.3064609568767702</c:v>
                </c:pt>
                <c:pt idx="23066">
                  <c:v>2.3065609551840298</c:v>
                </c:pt>
                <c:pt idx="23067">
                  <c:v>2.3066609534912801</c:v>
                </c:pt>
                <c:pt idx="23068">
                  <c:v>2.3067609517985401</c:v>
                </c:pt>
                <c:pt idx="23069">
                  <c:v>2.3068609501058002</c:v>
                </c:pt>
                <c:pt idx="23070">
                  <c:v>2.30696094841305</c:v>
                </c:pt>
                <c:pt idx="23071">
                  <c:v>2.30706094672031</c:v>
                </c:pt>
                <c:pt idx="23072">
                  <c:v>2.3071609450275701</c:v>
                </c:pt>
                <c:pt idx="23073">
                  <c:v>2.3072609433348199</c:v>
                </c:pt>
                <c:pt idx="23074">
                  <c:v>2.3073609416420799</c:v>
                </c:pt>
                <c:pt idx="23075">
                  <c:v>2.30746093994934</c:v>
                </c:pt>
                <c:pt idx="23076">
                  <c:v>2.3075609382565898</c:v>
                </c:pt>
                <c:pt idx="23077">
                  <c:v>2.3076609365638499</c:v>
                </c:pt>
                <c:pt idx="23078">
                  <c:v>2.3077609348711099</c:v>
                </c:pt>
                <c:pt idx="23079">
                  <c:v>2.3078609331783602</c:v>
                </c:pt>
                <c:pt idx="23080">
                  <c:v>2.3079609314856202</c:v>
                </c:pt>
                <c:pt idx="23081">
                  <c:v>2.3080609297928798</c:v>
                </c:pt>
                <c:pt idx="23082">
                  <c:v>2.3081609281001301</c:v>
                </c:pt>
                <c:pt idx="23083">
                  <c:v>2.3082609264073901</c:v>
                </c:pt>
                <c:pt idx="23084">
                  <c:v>2.3083609247146502</c:v>
                </c:pt>
                <c:pt idx="23085">
                  <c:v>2.3084609230219</c:v>
                </c:pt>
                <c:pt idx="23086">
                  <c:v>2.30856092132916</c:v>
                </c:pt>
                <c:pt idx="23087">
                  <c:v>2.3086609196364201</c:v>
                </c:pt>
                <c:pt idx="23088">
                  <c:v>2.3087609179436699</c:v>
                </c:pt>
                <c:pt idx="23089">
                  <c:v>2.3088609162509299</c:v>
                </c:pt>
                <c:pt idx="23090">
                  <c:v>2.30896091455819</c:v>
                </c:pt>
                <c:pt idx="23091">
                  <c:v>2.30906091286545</c:v>
                </c:pt>
                <c:pt idx="23092">
                  <c:v>2.3091609111726998</c:v>
                </c:pt>
                <c:pt idx="23093">
                  <c:v>2.3092609094799599</c:v>
                </c:pt>
                <c:pt idx="23094">
                  <c:v>2.3093609077872199</c:v>
                </c:pt>
                <c:pt idx="23095">
                  <c:v>2.3094609060944702</c:v>
                </c:pt>
                <c:pt idx="23096">
                  <c:v>2.3095609044017298</c:v>
                </c:pt>
                <c:pt idx="23097">
                  <c:v>2.3096609027089898</c:v>
                </c:pt>
                <c:pt idx="23098">
                  <c:v>2.3097609010162401</c:v>
                </c:pt>
                <c:pt idx="23099">
                  <c:v>2.3098608993235001</c:v>
                </c:pt>
                <c:pt idx="23100">
                  <c:v>2.3099608976307602</c:v>
                </c:pt>
                <c:pt idx="23101">
                  <c:v>2.31006089593801</c:v>
                </c:pt>
                <c:pt idx="23102">
                  <c:v>2.31016089424527</c:v>
                </c:pt>
                <c:pt idx="23103">
                  <c:v>2.3102608925525301</c:v>
                </c:pt>
                <c:pt idx="23104">
                  <c:v>2.3103608908597799</c:v>
                </c:pt>
                <c:pt idx="23105">
                  <c:v>2.31046088916704</c:v>
                </c:pt>
                <c:pt idx="23106">
                  <c:v>2.3105608874743</c:v>
                </c:pt>
                <c:pt idx="23107">
                  <c:v>2.3106608857815498</c:v>
                </c:pt>
                <c:pt idx="23108">
                  <c:v>2.3107608840888099</c:v>
                </c:pt>
                <c:pt idx="23109">
                  <c:v>2.3108608823960699</c:v>
                </c:pt>
                <c:pt idx="23110">
                  <c:v>2.3109608807033202</c:v>
                </c:pt>
                <c:pt idx="23111">
                  <c:v>2.3110608790105802</c:v>
                </c:pt>
                <c:pt idx="23112">
                  <c:v>2.3111608773178398</c:v>
                </c:pt>
                <c:pt idx="23113">
                  <c:v>2.3112608756250901</c:v>
                </c:pt>
                <c:pt idx="23114">
                  <c:v>2.3113608739323501</c:v>
                </c:pt>
                <c:pt idx="23115">
                  <c:v>2.3114608722396102</c:v>
                </c:pt>
                <c:pt idx="23116">
                  <c:v>2.31156087054686</c:v>
                </c:pt>
                <c:pt idx="23117">
                  <c:v>2.31166086885412</c:v>
                </c:pt>
                <c:pt idx="23118">
                  <c:v>2.3117608671613801</c:v>
                </c:pt>
                <c:pt idx="23119">
                  <c:v>2.3118608654686299</c:v>
                </c:pt>
                <c:pt idx="23120">
                  <c:v>2.3119608637758899</c:v>
                </c:pt>
                <c:pt idx="23121">
                  <c:v>2.31206086208315</c:v>
                </c:pt>
                <c:pt idx="23122">
                  <c:v>2.3121608603903998</c:v>
                </c:pt>
                <c:pt idx="23123">
                  <c:v>2.3122608586976598</c:v>
                </c:pt>
                <c:pt idx="23124">
                  <c:v>2.3123608570049199</c:v>
                </c:pt>
                <c:pt idx="23125">
                  <c:v>2.3124608553121702</c:v>
                </c:pt>
                <c:pt idx="23126">
                  <c:v>2.3125608536194302</c:v>
                </c:pt>
                <c:pt idx="23127">
                  <c:v>2.3126608519266898</c:v>
                </c:pt>
                <c:pt idx="23128">
                  <c:v>2.3127608502339401</c:v>
                </c:pt>
                <c:pt idx="23129">
                  <c:v>2.3128608485412001</c:v>
                </c:pt>
                <c:pt idx="23130">
                  <c:v>2.3129608468484602</c:v>
                </c:pt>
                <c:pt idx="23131">
                  <c:v>2.31306084515571</c:v>
                </c:pt>
                <c:pt idx="23132">
                  <c:v>2.31316084346297</c:v>
                </c:pt>
                <c:pt idx="23133">
                  <c:v>2.3132608417702301</c:v>
                </c:pt>
                <c:pt idx="23134">
                  <c:v>2.3133608400774799</c:v>
                </c:pt>
                <c:pt idx="23135">
                  <c:v>2.3134608383847399</c:v>
                </c:pt>
                <c:pt idx="23136">
                  <c:v>2.313560836692</c:v>
                </c:pt>
                <c:pt idx="23137">
                  <c:v>2.31366083499926</c:v>
                </c:pt>
                <c:pt idx="23138">
                  <c:v>2.3137608333065098</c:v>
                </c:pt>
                <c:pt idx="23139">
                  <c:v>2.3138608316137699</c:v>
                </c:pt>
                <c:pt idx="23140">
                  <c:v>2.3139608299210299</c:v>
                </c:pt>
                <c:pt idx="23141">
                  <c:v>2.3140608282282802</c:v>
                </c:pt>
                <c:pt idx="23142">
                  <c:v>2.3141608265355398</c:v>
                </c:pt>
                <c:pt idx="23143">
                  <c:v>2.3142608248427998</c:v>
                </c:pt>
                <c:pt idx="23144">
                  <c:v>2.3143608231500501</c:v>
                </c:pt>
                <c:pt idx="23145">
                  <c:v>2.3144608214573101</c:v>
                </c:pt>
                <c:pt idx="23146">
                  <c:v>2.3145608197645702</c:v>
                </c:pt>
                <c:pt idx="23147">
                  <c:v>2.31466081807182</c:v>
                </c:pt>
                <c:pt idx="23148">
                  <c:v>2.31476081637908</c:v>
                </c:pt>
                <c:pt idx="23149">
                  <c:v>2.3148608146863401</c:v>
                </c:pt>
                <c:pt idx="23150">
                  <c:v>2.3149608129935899</c:v>
                </c:pt>
                <c:pt idx="23151">
                  <c:v>2.31506081130085</c:v>
                </c:pt>
                <c:pt idx="23152">
                  <c:v>2.31516080960811</c:v>
                </c:pt>
                <c:pt idx="23153">
                  <c:v>2.3152608079153598</c:v>
                </c:pt>
                <c:pt idx="23154">
                  <c:v>2.3153608062226199</c:v>
                </c:pt>
                <c:pt idx="23155">
                  <c:v>2.3154608045298799</c:v>
                </c:pt>
                <c:pt idx="23156">
                  <c:v>2.3155608028371302</c:v>
                </c:pt>
                <c:pt idx="23157">
                  <c:v>2.3156608011443902</c:v>
                </c:pt>
                <c:pt idx="23158">
                  <c:v>2.3157607994516498</c:v>
                </c:pt>
                <c:pt idx="23159">
                  <c:v>2.3158607977589001</c:v>
                </c:pt>
                <c:pt idx="23160">
                  <c:v>2.3159607960661601</c:v>
                </c:pt>
                <c:pt idx="23161">
                  <c:v>2.3160607943734202</c:v>
                </c:pt>
                <c:pt idx="23162">
                  <c:v>2.31616079268067</c:v>
                </c:pt>
                <c:pt idx="23163">
                  <c:v>2.31626079098793</c:v>
                </c:pt>
                <c:pt idx="23164">
                  <c:v>2.3163607892951901</c:v>
                </c:pt>
                <c:pt idx="23165">
                  <c:v>2.3164607876024399</c:v>
                </c:pt>
                <c:pt idx="23166">
                  <c:v>2.3165607859096999</c:v>
                </c:pt>
                <c:pt idx="23167">
                  <c:v>2.31666078421696</c:v>
                </c:pt>
                <c:pt idx="23168">
                  <c:v>2.3167607825242098</c:v>
                </c:pt>
                <c:pt idx="23169">
                  <c:v>2.3168607808314698</c:v>
                </c:pt>
                <c:pt idx="23170">
                  <c:v>2.3169607791387299</c:v>
                </c:pt>
                <c:pt idx="23171">
                  <c:v>2.3170607774459802</c:v>
                </c:pt>
                <c:pt idx="23172">
                  <c:v>2.3171607757532402</c:v>
                </c:pt>
                <c:pt idx="23173">
                  <c:v>2.3172607740604998</c:v>
                </c:pt>
                <c:pt idx="23174">
                  <c:v>2.3173607723677501</c:v>
                </c:pt>
                <c:pt idx="23175">
                  <c:v>2.3174607706750101</c:v>
                </c:pt>
                <c:pt idx="23176">
                  <c:v>2.3175607689822701</c:v>
                </c:pt>
                <c:pt idx="23177">
                  <c:v>2.31766076728952</c:v>
                </c:pt>
                <c:pt idx="23178">
                  <c:v>2.31776076559678</c:v>
                </c:pt>
                <c:pt idx="23179">
                  <c:v>2.3178607639040401</c:v>
                </c:pt>
                <c:pt idx="23180">
                  <c:v>2.3179607622112899</c:v>
                </c:pt>
                <c:pt idx="23181">
                  <c:v>2.3180607605185499</c:v>
                </c:pt>
                <c:pt idx="23182">
                  <c:v>2.31816075882581</c:v>
                </c:pt>
                <c:pt idx="23183">
                  <c:v>2.31826075713307</c:v>
                </c:pt>
                <c:pt idx="23184">
                  <c:v>2.3183607554403198</c:v>
                </c:pt>
                <c:pt idx="23185">
                  <c:v>2.3184607537475799</c:v>
                </c:pt>
                <c:pt idx="23186">
                  <c:v>2.3185607520548399</c:v>
                </c:pt>
                <c:pt idx="23187">
                  <c:v>2.3186607503620902</c:v>
                </c:pt>
                <c:pt idx="23188">
                  <c:v>2.3187607486693498</c:v>
                </c:pt>
                <c:pt idx="23189">
                  <c:v>2.3188607469766098</c:v>
                </c:pt>
                <c:pt idx="23190">
                  <c:v>2.3189607452838601</c:v>
                </c:pt>
                <c:pt idx="23191">
                  <c:v>2.3190607435911201</c:v>
                </c:pt>
                <c:pt idx="23192">
                  <c:v>2.3191607418983802</c:v>
                </c:pt>
                <c:pt idx="23193">
                  <c:v>2.31926074020563</c:v>
                </c:pt>
                <c:pt idx="23194">
                  <c:v>2.31936073851289</c:v>
                </c:pt>
                <c:pt idx="23195">
                  <c:v>2.3194607368201501</c:v>
                </c:pt>
                <c:pt idx="23196">
                  <c:v>2.3195607351273999</c:v>
                </c:pt>
                <c:pt idx="23197">
                  <c:v>2.3196607334346599</c:v>
                </c:pt>
                <c:pt idx="23198">
                  <c:v>2.31976073174192</c:v>
                </c:pt>
                <c:pt idx="23199">
                  <c:v>2.3198607300491698</c:v>
                </c:pt>
                <c:pt idx="23200">
                  <c:v>2.3199607283564299</c:v>
                </c:pt>
                <c:pt idx="23201">
                  <c:v>2.3200607266636899</c:v>
                </c:pt>
                <c:pt idx="23202">
                  <c:v>2.3201607249709402</c:v>
                </c:pt>
                <c:pt idx="23203">
                  <c:v>2.3202607232782002</c:v>
                </c:pt>
                <c:pt idx="23204">
                  <c:v>2.3203607215854598</c:v>
                </c:pt>
                <c:pt idx="23205">
                  <c:v>2.3204607198927101</c:v>
                </c:pt>
                <c:pt idx="23206">
                  <c:v>2.3205607181999701</c:v>
                </c:pt>
                <c:pt idx="23207">
                  <c:v>2.3206607165072302</c:v>
                </c:pt>
                <c:pt idx="23208">
                  <c:v>2.32076071481448</c:v>
                </c:pt>
                <c:pt idx="23209">
                  <c:v>2.32086071312174</c:v>
                </c:pt>
                <c:pt idx="23210">
                  <c:v>2.3209607114290001</c:v>
                </c:pt>
                <c:pt idx="23211">
                  <c:v>2.3210607097362499</c:v>
                </c:pt>
                <c:pt idx="23212">
                  <c:v>2.3211607080435099</c:v>
                </c:pt>
                <c:pt idx="23213">
                  <c:v>2.32126070635077</c:v>
                </c:pt>
                <c:pt idx="23214">
                  <c:v>2.3213607046580198</c:v>
                </c:pt>
                <c:pt idx="23215">
                  <c:v>2.3214607029652798</c:v>
                </c:pt>
                <c:pt idx="23216">
                  <c:v>2.3215607012725399</c:v>
                </c:pt>
                <c:pt idx="23217">
                  <c:v>2.3216606995797902</c:v>
                </c:pt>
                <c:pt idx="23218">
                  <c:v>2.3217606978870502</c:v>
                </c:pt>
                <c:pt idx="23219">
                  <c:v>2.3218606961943098</c:v>
                </c:pt>
                <c:pt idx="23220">
                  <c:v>2.3219606945015601</c:v>
                </c:pt>
                <c:pt idx="23221">
                  <c:v>2.3220606928088201</c:v>
                </c:pt>
                <c:pt idx="23222">
                  <c:v>2.3221606911160801</c:v>
                </c:pt>
                <c:pt idx="23223">
                  <c:v>2.32226068942333</c:v>
                </c:pt>
                <c:pt idx="23224">
                  <c:v>2.32236068773059</c:v>
                </c:pt>
                <c:pt idx="23225">
                  <c:v>2.3224606860378501</c:v>
                </c:pt>
                <c:pt idx="23226">
                  <c:v>2.3225606843451101</c:v>
                </c:pt>
                <c:pt idx="23227">
                  <c:v>2.3226606826523599</c:v>
                </c:pt>
                <c:pt idx="23228">
                  <c:v>2.32276068095962</c:v>
                </c:pt>
                <c:pt idx="23229">
                  <c:v>2.32286067926688</c:v>
                </c:pt>
                <c:pt idx="23230">
                  <c:v>2.3229606775741298</c:v>
                </c:pt>
                <c:pt idx="23231">
                  <c:v>2.3230606758813899</c:v>
                </c:pt>
                <c:pt idx="23232">
                  <c:v>2.3231606741886499</c:v>
                </c:pt>
                <c:pt idx="23233">
                  <c:v>2.3232606724959002</c:v>
                </c:pt>
                <c:pt idx="23234">
                  <c:v>2.3233606708031602</c:v>
                </c:pt>
                <c:pt idx="23235">
                  <c:v>2.3234606691104198</c:v>
                </c:pt>
                <c:pt idx="23236">
                  <c:v>2.3235606674176701</c:v>
                </c:pt>
                <c:pt idx="23237">
                  <c:v>2.3236606657249301</c:v>
                </c:pt>
                <c:pt idx="23238">
                  <c:v>2.3237606640321902</c:v>
                </c:pt>
                <c:pt idx="23239">
                  <c:v>2.32386066233944</c:v>
                </c:pt>
                <c:pt idx="23240">
                  <c:v>2.3239606606467</c:v>
                </c:pt>
                <c:pt idx="23241">
                  <c:v>2.3240606589539601</c:v>
                </c:pt>
                <c:pt idx="23242">
                  <c:v>2.3241606572612099</c:v>
                </c:pt>
                <c:pt idx="23243">
                  <c:v>2.3242606555684699</c:v>
                </c:pt>
                <c:pt idx="23244">
                  <c:v>2.32436065387573</c:v>
                </c:pt>
                <c:pt idx="23245">
                  <c:v>2.3244606521829798</c:v>
                </c:pt>
                <c:pt idx="23246">
                  <c:v>2.3245606504902399</c:v>
                </c:pt>
                <c:pt idx="23247">
                  <c:v>2.3246606487974999</c:v>
                </c:pt>
                <c:pt idx="23248">
                  <c:v>2.3247606471047502</c:v>
                </c:pt>
                <c:pt idx="23249">
                  <c:v>2.3248606454120102</c:v>
                </c:pt>
                <c:pt idx="23250">
                  <c:v>2.3249606437192698</c:v>
                </c:pt>
                <c:pt idx="23251">
                  <c:v>2.3250606420265201</c:v>
                </c:pt>
                <c:pt idx="23252">
                  <c:v>2.3251606403337801</c:v>
                </c:pt>
                <c:pt idx="23253">
                  <c:v>2.3252606386410402</c:v>
                </c:pt>
                <c:pt idx="23254">
                  <c:v>2.32536063694829</c:v>
                </c:pt>
                <c:pt idx="23255">
                  <c:v>2.32546063525555</c:v>
                </c:pt>
                <c:pt idx="23256">
                  <c:v>2.3255606335628101</c:v>
                </c:pt>
                <c:pt idx="23257">
                  <c:v>2.3256606318700599</c:v>
                </c:pt>
                <c:pt idx="23258">
                  <c:v>2.3257606301773199</c:v>
                </c:pt>
                <c:pt idx="23259">
                  <c:v>2.32586062848458</c:v>
                </c:pt>
                <c:pt idx="23260">
                  <c:v>2.3259606267918298</c:v>
                </c:pt>
                <c:pt idx="23261">
                  <c:v>2.3260606250990898</c:v>
                </c:pt>
                <c:pt idx="23262">
                  <c:v>2.3261606234063499</c:v>
                </c:pt>
                <c:pt idx="23263">
                  <c:v>2.3262606217136002</c:v>
                </c:pt>
                <c:pt idx="23264">
                  <c:v>2.3263606200208602</c:v>
                </c:pt>
                <c:pt idx="23265">
                  <c:v>2.3264606183281198</c:v>
                </c:pt>
                <c:pt idx="23266">
                  <c:v>2.3265606166353701</c:v>
                </c:pt>
                <c:pt idx="23267">
                  <c:v>2.3266606149426301</c:v>
                </c:pt>
                <c:pt idx="23268">
                  <c:v>2.3267606132498901</c:v>
                </c:pt>
                <c:pt idx="23269">
                  <c:v>2.3268606115571502</c:v>
                </c:pt>
                <c:pt idx="23270">
                  <c:v>2.3269606098644</c:v>
                </c:pt>
                <c:pt idx="23271">
                  <c:v>2.32706060817166</c:v>
                </c:pt>
                <c:pt idx="23272">
                  <c:v>2.3271606064789201</c:v>
                </c:pt>
                <c:pt idx="23273">
                  <c:v>2.3272606047861699</c:v>
                </c:pt>
                <c:pt idx="23274">
                  <c:v>2.32736060309343</c:v>
                </c:pt>
                <c:pt idx="23275">
                  <c:v>2.32746060140069</c:v>
                </c:pt>
                <c:pt idx="23276">
                  <c:v>2.3275605997079398</c:v>
                </c:pt>
                <c:pt idx="23277">
                  <c:v>2.3276605980151999</c:v>
                </c:pt>
                <c:pt idx="23278">
                  <c:v>2.3277605963224599</c:v>
                </c:pt>
                <c:pt idx="23279">
                  <c:v>2.3278605946297102</c:v>
                </c:pt>
                <c:pt idx="23280">
                  <c:v>2.3279605929369702</c:v>
                </c:pt>
                <c:pt idx="23281">
                  <c:v>2.3280605912442298</c:v>
                </c:pt>
                <c:pt idx="23282">
                  <c:v>2.3281605895514801</c:v>
                </c:pt>
                <c:pt idx="23283">
                  <c:v>2.3282605878587401</c:v>
                </c:pt>
                <c:pt idx="23284">
                  <c:v>2.3283605861660002</c:v>
                </c:pt>
                <c:pt idx="23285">
                  <c:v>2.32846058447325</c:v>
                </c:pt>
                <c:pt idx="23286">
                  <c:v>2.32856058278051</c:v>
                </c:pt>
                <c:pt idx="23287">
                  <c:v>2.3286605810877701</c:v>
                </c:pt>
                <c:pt idx="23288">
                  <c:v>2.3287605793950199</c:v>
                </c:pt>
                <c:pt idx="23289">
                  <c:v>2.3288605777022799</c:v>
                </c:pt>
                <c:pt idx="23290">
                  <c:v>2.32896057600954</c:v>
                </c:pt>
                <c:pt idx="23291">
                  <c:v>2.3290605743167898</c:v>
                </c:pt>
                <c:pt idx="23292">
                  <c:v>2.3291605726240499</c:v>
                </c:pt>
                <c:pt idx="23293">
                  <c:v>2.3292605709313099</c:v>
                </c:pt>
                <c:pt idx="23294">
                  <c:v>2.3293605692385602</c:v>
                </c:pt>
                <c:pt idx="23295">
                  <c:v>2.3294605675458202</c:v>
                </c:pt>
                <c:pt idx="23296">
                  <c:v>2.3295605658530798</c:v>
                </c:pt>
                <c:pt idx="23297">
                  <c:v>2.3296605641603301</c:v>
                </c:pt>
                <c:pt idx="23298">
                  <c:v>2.3297605624675901</c:v>
                </c:pt>
                <c:pt idx="23299">
                  <c:v>2.3298605607748502</c:v>
                </c:pt>
                <c:pt idx="23300">
                  <c:v>2.3299605590821</c:v>
                </c:pt>
                <c:pt idx="23301">
                  <c:v>2.33006055738936</c:v>
                </c:pt>
                <c:pt idx="23302">
                  <c:v>2.3301605556966201</c:v>
                </c:pt>
                <c:pt idx="23303">
                  <c:v>2.3302605540038699</c:v>
                </c:pt>
                <c:pt idx="23304">
                  <c:v>2.3303605523111299</c:v>
                </c:pt>
                <c:pt idx="23305">
                  <c:v>2.33046055061839</c:v>
                </c:pt>
                <c:pt idx="23306">
                  <c:v>2.3305605489256398</c:v>
                </c:pt>
                <c:pt idx="23307">
                  <c:v>2.3306605472328998</c:v>
                </c:pt>
                <c:pt idx="23308">
                  <c:v>2.3307605455401599</c:v>
                </c:pt>
                <c:pt idx="23309">
                  <c:v>2.3308605438474199</c:v>
                </c:pt>
                <c:pt idx="23310">
                  <c:v>2.3309605421546702</c:v>
                </c:pt>
                <c:pt idx="23311">
                  <c:v>2.3310605404619298</c:v>
                </c:pt>
                <c:pt idx="23312">
                  <c:v>2.3311605387691801</c:v>
                </c:pt>
                <c:pt idx="23313">
                  <c:v>2.3312605370764401</c:v>
                </c:pt>
                <c:pt idx="23314">
                  <c:v>2.3313605353837001</c:v>
                </c:pt>
                <c:pt idx="23315">
                  <c:v>2.3314605336909602</c:v>
                </c:pt>
                <c:pt idx="23316">
                  <c:v>2.33156053199821</c:v>
                </c:pt>
                <c:pt idx="23317">
                  <c:v>2.33166053030547</c:v>
                </c:pt>
                <c:pt idx="23318">
                  <c:v>2.3317605286127301</c:v>
                </c:pt>
                <c:pt idx="23319">
                  <c:v>2.3318605269199799</c:v>
                </c:pt>
                <c:pt idx="23320">
                  <c:v>2.33196052522724</c:v>
                </c:pt>
                <c:pt idx="23321">
                  <c:v>2.3320605235345</c:v>
                </c:pt>
                <c:pt idx="23322">
                  <c:v>2.3321605218417498</c:v>
                </c:pt>
                <c:pt idx="23323">
                  <c:v>2.3322605201490099</c:v>
                </c:pt>
                <c:pt idx="23324">
                  <c:v>2.3323605184562699</c:v>
                </c:pt>
                <c:pt idx="23325">
                  <c:v>2.3324605167635202</c:v>
                </c:pt>
                <c:pt idx="23326">
                  <c:v>2.3325605150707802</c:v>
                </c:pt>
                <c:pt idx="23327">
                  <c:v>2.3326605133780398</c:v>
                </c:pt>
                <c:pt idx="23328">
                  <c:v>2.3327605116852901</c:v>
                </c:pt>
                <c:pt idx="23329">
                  <c:v>2.3328605099925501</c:v>
                </c:pt>
                <c:pt idx="23330">
                  <c:v>2.3329605082998102</c:v>
                </c:pt>
                <c:pt idx="23331">
                  <c:v>2.33306050660706</c:v>
                </c:pt>
                <c:pt idx="23332">
                  <c:v>2.33316050491432</c:v>
                </c:pt>
                <c:pt idx="23333">
                  <c:v>2.3332605032215801</c:v>
                </c:pt>
                <c:pt idx="23334">
                  <c:v>2.3333605015288299</c:v>
                </c:pt>
                <c:pt idx="23335">
                  <c:v>2.3334604998360899</c:v>
                </c:pt>
                <c:pt idx="23336">
                  <c:v>2.33356049814335</c:v>
                </c:pt>
                <c:pt idx="23337">
                  <c:v>2.3336604964505998</c:v>
                </c:pt>
                <c:pt idx="23338">
                  <c:v>2.3337604947578598</c:v>
                </c:pt>
                <c:pt idx="23339">
                  <c:v>2.3338604930651199</c:v>
                </c:pt>
                <c:pt idx="23340">
                  <c:v>2.3339604913723702</c:v>
                </c:pt>
                <c:pt idx="23341">
                  <c:v>2.3340604896796302</c:v>
                </c:pt>
                <c:pt idx="23342">
                  <c:v>2.3341604879868898</c:v>
                </c:pt>
                <c:pt idx="23343">
                  <c:v>2.3342604862941401</c:v>
                </c:pt>
                <c:pt idx="23344">
                  <c:v>2.3343604846014001</c:v>
                </c:pt>
                <c:pt idx="23345">
                  <c:v>2.3344604829086602</c:v>
                </c:pt>
                <c:pt idx="23346">
                  <c:v>2.33456048121591</c:v>
                </c:pt>
                <c:pt idx="23347">
                  <c:v>2.33466047952317</c:v>
                </c:pt>
                <c:pt idx="23348">
                  <c:v>2.3347604778304301</c:v>
                </c:pt>
                <c:pt idx="23349">
                  <c:v>2.3348604761376799</c:v>
                </c:pt>
                <c:pt idx="23350">
                  <c:v>2.3349604744449399</c:v>
                </c:pt>
                <c:pt idx="23351">
                  <c:v>2.3350604727522</c:v>
                </c:pt>
                <c:pt idx="23352">
                  <c:v>2.3351604710594498</c:v>
                </c:pt>
                <c:pt idx="23353">
                  <c:v>2.3352604693667098</c:v>
                </c:pt>
                <c:pt idx="23354">
                  <c:v>2.3353604676739699</c:v>
                </c:pt>
                <c:pt idx="23355">
                  <c:v>2.3354604659812299</c:v>
                </c:pt>
                <c:pt idx="23356">
                  <c:v>2.3355604642884802</c:v>
                </c:pt>
                <c:pt idx="23357">
                  <c:v>2.3356604625957398</c:v>
                </c:pt>
                <c:pt idx="23358">
                  <c:v>2.3357604609029998</c:v>
                </c:pt>
                <c:pt idx="23359">
                  <c:v>2.3358604592102501</c:v>
                </c:pt>
                <c:pt idx="23360">
                  <c:v>2.3359604575175101</c:v>
                </c:pt>
                <c:pt idx="23361">
                  <c:v>2.3360604558247702</c:v>
                </c:pt>
                <c:pt idx="23362">
                  <c:v>2.33616045413202</c:v>
                </c:pt>
                <c:pt idx="23363">
                  <c:v>2.33626045243928</c:v>
                </c:pt>
                <c:pt idx="23364">
                  <c:v>2.3363604507465401</c:v>
                </c:pt>
                <c:pt idx="23365">
                  <c:v>2.3364604490537899</c:v>
                </c:pt>
                <c:pt idx="23366">
                  <c:v>2.33656044736105</c:v>
                </c:pt>
                <c:pt idx="23367">
                  <c:v>2.33666044566831</c:v>
                </c:pt>
                <c:pt idx="23368">
                  <c:v>2.3367604439755598</c:v>
                </c:pt>
                <c:pt idx="23369">
                  <c:v>2.3368604422828199</c:v>
                </c:pt>
                <c:pt idx="23370">
                  <c:v>2.3369604405900799</c:v>
                </c:pt>
                <c:pt idx="23371">
                  <c:v>2.3370604388973302</c:v>
                </c:pt>
                <c:pt idx="23372">
                  <c:v>2.3371604372045902</c:v>
                </c:pt>
                <c:pt idx="23373">
                  <c:v>2.3372604355118498</c:v>
                </c:pt>
                <c:pt idx="23374">
                  <c:v>2.3373604338191001</c:v>
                </c:pt>
                <c:pt idx="23375">
                  <c:v>2.3374604321263601</c:v>
                </c:pt>
                <c:pt idx="23376">
                  <c:v>2.3375604304336202</c:v>
                </c:pt>
                <c:pt idx="23377">
                  <c:v>2.33766042874087</c:v>
                </c:pt>
                <c:pt idx="23378">
                  <c:v>2.33776042704813</c:v>
                </c:pt>
                <c:pt idx="23379">
                  <c:v>2.3378604253553901</c:v>
                </c:pt>
                <c:pt idx="23380">
                  <c:v>2.3379604236626399</c:v>
                </c:pt>
                <c:pt idx="23381">
                  <c:v>2.3380604219698999</c:v>
                </c:pt>
                <c:pt idx="23382">
                  <c:v>2.33816042027716</c:v>
                </c:pt>
                <c:pt idx="23383">
                  <c:v>2.3382604185844098</c:v>
                </c:pt>
                <c:pt idx="23384">
                  <c:v>2.3383604168916698</c:v>
                </c:pt>
                <c:pt idx="23385">
                  <c:v>2.3384604151989299</c:v>
                </c:pt>
                <c:pt idx="23386">
                  <c:v>2.3385604135061802</c:v>
                </c:pt>
                <c:pt idx="23387">
                  <c:v>2.3386604118134402</c:v>
                </c:pt>
                <c:pt idx="23388">
                  <c:v>2.3387604101206998</c:v>
                </c:pt>
                <c:pt idx="23389">
                  <c:v>2.3388604084279501</c:v>
                </c:pt>
                <c:pt idx="23390">
                  <c:v>2.3389604067352101</c:v>
                </c:pt>
                <c:pt idx="23391">
                  <c:v>2.3390604050424701</c:v>
                </c:pt>
                <c:pt idx="23392">
                  <c:v>2.33916040334972</c:v>
                </c:pt>
                <c:pt idx="23393">
                  <c:v>2.33926040165698</c:v>
                </c:pt>
                <c:pt idx="23394">
                  <c:v>2.3393603999642401</c:v>
                </c:pt>
                <c:pt idx="23395">
                  <c:v>2.3394603982714899</c:v>
                </c:pt>
                <c:pt idx="23396">
                  <c:v>2.3395603965787499</c:v>
                </c:pt>
                <c:pt idx="23397">
                  <c:v>2.33966039488601</c:v>
                </c:pt>
                <c:pt idx="23398">
                  <c:v>2.3397603931932598</c:v>
                </c:pt>
                <c:pt idx="23399">
                  <c:v>2.3398603915005198</c:v>
                </c:pt>
                <c:pt idx="23400">
                  <c:v>2.3399603898077799</c:v>
                </c:pt>
                <c:pt idx="23401">
                  <c:v>2.3400603881150399</c:v>
                </c:pt>
                <c:pt idx="23402">
                  <c:v>2.3401603864222902</c:v>
                </c:pt>
                <c:pt idx="23403">
                  <c:v>2.3402603847295498</c:v>
                </c:pt>
                <c:pt idx="23404">
                  <c:v>2.3403603830368098</c:v>
                </c:pt>
                <c:pt idx="23405">
                  <c:v>2.3404603813440601</c:v>
                </c:pt>
                <c:pt idx="23406">
                  <c:v>2.3405603796513201</c:v>
                </c:pt>
                <c:pt idx="23407">
                  <c:v>2.3406603779585802</c:v>
                </c:pt>
                <c:pt idx="23408">
                  <c:v>2.34076037626583</c:v>
                </c:pt>
                <c:pt idx="23409">
                  <c:v>2.34086037457309</c:v>
                </c:pt>
                <c:pt idx="23410">
                  <c:v>2.3409603728803501</c:v>
                </c:pt>
                <c:pt idx="23411">
                  <c:v>2.3410603711875999</c:v>
                </c:pt>
                <c:pt idx="23412">
                  <c:v>2.3411603694948599</c:v>
                </c:pt>
                <c:pt idx="23413">
                  <c:v>2.34126036780212</c:v>
                </c:pt>
                <c:pt idx="23414">
                  <c:v>2.3413603661093698</c:v>
                </c:pt>
                <c:pt idx="23415">
                  <c:v>2.3414603644166299</c:v>
                </c:pt>
                <c:pt idx="23416">
                  <c:v>2.3415603627238899</c:v>
                </c:pt>
                <c:pt idx="23417">
                  <c:v>2.3416603610311402</c:v>
                </c:pt>
                <c:pt idx="23418">
                  <c:v>2.3417603593384002</c:v>
                </c:pt>
                <c:pt idx="23419">
                  <c:v>2.3418603576456598</c:v>
                </c:pt>
                <c:pt idx="23420">
                  <c:v>2.3419603559529101</c:v>
                </c:pt>
                <c:pt idx="23421">
                  <c:v>2.3420603542601701</c:v>
                </c:pt>
                <c:pt idx="23422">
                  <c:v>2.3421603525674302</c:v>
                </c:pt>
                <c:pt idx="23423">
                  <c:v>2.34226035087468</c:v>
                </c:pt>
                <c:pt idx="23424">
                  <c:v>2.34236034918194</c:v>
                </c:pt>
                <c:pt idx="23425">
                  <c:v>2.3424603474892001</c:v>
                </c:pt>
                <c:pt idx="23426">
                  <c:v>2.3425603457964499</c:v>
                </c:pt>
                <c:pt idx="23427">
                  <c:v>2.3426603441037099</c:v>
                </c:pt>
                <c:pt idx="23428">
                  <c:v>2.34276034241097</c:v>
                </c:pt>
                <c:pt idx="23429">
                  <c:v>2.3428603407182198</c:v>
                </c:pt>
                <c:pt idx="23430">
                  <c:v>2.3429603390254798</c:v>
                </c:pt>
                <c:pt idx="23431">
                  <c:v>2.3430603373327399</c:v>
                </c:pt>
                <c:pt idx="23432">
                  <c:v>2.3431603356399902</c:v>
                </c:pt>
                <c:pt idx="23433">
                  <c:v>2.3432603339472502</c:v>
                </c:pt>
                <c:pt idx="23434">
                  <c:v>2.3433603322545098</c:v>
                </c:pt>
                <c:pt idx="23435">
                  <c:v>2.3434603305617601</c:v>
                </c:pt>
                <c:pt idx="23436">
                  <c:v>2.3435603288690201</c:v>
                </c:pt>
                <c:pt idx="23437">
                  <c:v>2.3436603271762801</c:v>
                </c:pt>
                <c:pt idx="23438">
                  <c:v>2.34376032548353</c:v>
                </c:pt>
                <c:pt idx="23439">
                  <c:v>2.34386032379079</c:v>
                </c:pt>
                <c:pt idx="23440">
                  <c:v>2.3439603220980501</c:v>
                </c:pt>
                <c:pt idx="23441">
                  <c:v>2.3440603204052999</c:v>
                </c:pt>
                <c:pt idx="23442">
                  <c:v>2.3441603187125599</c:v>
                </c:pt>
                <c:pt idx="23443">
                  <c:v>2.34426031701982</c:v>
                </c:pt>
                <c:pt idx="23444">
                  <c:v>2.34436031532708</c:v>
                </c:pt>
                <c:pt idx="23445">
                  <c:v>2.3444603136343298</c:v>
                </c:pt>
                <c:pt idx="23446">
                  <c:v>2.3445603119415899</c:v>
                </c:pt>
                <c:pt idx="23447">
                  <c:v>2.3446603102488499</c:v>
                </c:pt>
                <c:pt idx="23448">
                  <c:v>2.3447603085561002</c:v>
                </c:pt>
                <c:pt idx="23449">
                  <c:v>2.3448603068633602</c:v>
                </c:pt>
                <c:pt idx="23450">
                  <c:v>2.3449603051706198</c:v>
                </c:pt>
                <c:pt idx="23451">
                  <c:v>2.3450603034778701</c:v>
                </c:pt>
                <c:pt idx="23452">
                  <c:v>2.3451603017851301</c:v>
                </c:pt>
                <c:pt idx="23453">
                  <c:v>2.3452603000923902</c:v>
                </c:pt>
                <c:pt idx="23454">
                  <c:v>2.34536029839964</c:v>
                </c:pt>
                <c:pt idx="23455">
                  <c:v>2.3454602967069</c:v>
                </c:pt>
                <c:pt idx="23456">
                  <c:v>2.3455602950141601</c:v>
                </c:pt>
                <c:pt idx="23457">
                  <c:v>2.3456602933214099</c:v>
                </c:pt>
                <c:pt idx="23458">
                  <c:v>2.3457602916286699</c:v>
                </c:pt>
                <c:pt idx="23459">
                  <c:v>2.34586028993593</c:v>
                </c:pt>
                <c:pt idx="23460">
                  <c:v>2.3459602882431798</c:v>
                </c:pt>
                <c:pt idx="23461">
                  <c:v>2.3460602865504399</c:v>
                </c:pt>
                <c:pt idx="23462">
                  <c:v>2.3461602848576999</c:v>
                </c:pt>
                <c:pt idx="23463">
                  <c:v>2.3462602831649502</c:v>
                </c:pt>
                <c:pt idx="23464">
                  <c:v>2.3463602814722102</c:v>
                </c:pt>
                <c:pt idx="23465">
                  <c:v>2.3464602797794698</c:v>
                </c:pt>
                <c:pt idx="23466">
                  <c:v>2.3465602780867201</c:v>
                </c:pt>
                <c:pt idx="23467">
                  <c:v>2.3466602763939801</c:v>
                </c:pt>
                <c:pt idx="23468">
                  <c:v>2.3467602747012402</c:v>
                </c:pt>
                <c:pt idx="23469">
                  <c:v>2.34686027300849</c:v>
                </c:pt>
                <c:pt idx="23470">
                  <c:v>2.34696027131575</c:v>
                </c:pt>
                <c:pt idx="23471">
                  <c:v>2.3470602696230101</c:v>
                </c:pt>
                <c:pt idx="23472">
                  <c:v>2.3471602679302599</c:v>
                </c:pt>
                <c:pt idx="23473">
                  <c:v>2.3472602662375199</c:v>
                </c:pt>
                <c:pt idx="23474">
                  <c:v>2.34736026454478</c:v>
                </c:pt>
                <c:pt idx="23475">
                  <c:v>2.3474602628520298</c:v>
                </c:pt>
                <c:pt idx="23476">
                  <c:v>2.3475602611592898</c:v>
                </c:pt>
                <c:pt idx="23477">
                  <c:v>2.3476602594665499</c:v>
                </c:pt>
                <c:pt idx="23478">
                  <c:v>2.3477602577738002</c:v>
                </c:pt>
                <c:pt idx="23479">
                  <c:v>2.3478602560810602</c:v>
                </c:pt>
                <c:pt idx="23480">
                  <c:v>2.3479602543883198</c:v>
                </c:pt>
                <c:pt idx="23481">
                  <c:v>2.3480602526955701</c:v>
                </c:pt>
                <c:pt idx="23482">
                  <c:v>2.3481602510028301</c:v>
                </c:pt>
                <c:pt idx="23483">
                  <c:v>2.3482602493100901</c:v>
                </c:pt>
                <c:pt idx="23484">
                  <c:v>2.34836024761734</c:v>
                </c:pt>
                <c:pt idx="23485">
                  <c:v>2.3484602459246</c:v>
                </c:pt>
                <c:pt idx="23486">
                  <c:v>2.3485602442318601</c:v>
                </c:pt>
                <c:pt idx="23487">
                  <c:v>2.3486602425391201</c:v>
                </c:pt>
                <c:pt idx="23488">
                  <c:v>2.3487602408463699</c:v>
                </c:pt>
                <c:pt idx="23489">
                  <c:v>2.34886023915363</c:v>
                </c:pt>
                <c:pt idx="23490">
                  <c:v>2.34896023746089</c:v>
                </c:pt>
                <c:pt idx="23491">
                  <c:v>2.3490602357681398</c:v>
                </c:pt>
                <c:pt idx="23492">
                  <c:v>2.3491602340753999</c:v>
                </c:pt>
                <c:pt idx="23493">
                  <c:v>2.3492602323826599</c:v>
                </c:pt>
                <c:pt idx="23494">
                  <c:v>2.3493602306899102</c:v>
                </c:pt>
                <c:pt idx="23495">
                  <c:v>2.3494602289971702</c:v>
                </c:pt>
                <c:pt idx="23496">
                  <c:v>2.3495602273044298</c:v>
                </c:pt>
                <c:pt idx="23497">
                  <c:v>2.3496602256116801</c:v>
                </c:pt>
                <c:pt idx="23498">
                  <c:v>2.3497602239189401</c:v>
                </c:pt>
                <c:pt idx="23499">
                  <c:v>2.3498602222262002</c:v>
                </c:pt>
                <c:pt idx="23500">
                  <c:v>2.34996022053345</c:v>
                </c:pt>
                <c:pt idx="23501">
                  <c:v>2.35006021884071</c:v>
                </c:pt>
                <c:pt idx="23502">
                  <c:v>2.3501602171479701</c:v>
                </c:pt>
                <c:pt idx="23503">
                  <c:v>2.3502602154552199</c:v>
                </c:pt>
                <c:pt idx="23504">
                  <c:v>2.3503602137624799</c:v>
                </c:pt>
                <c:pt idx="23505">
                  <c:v>2.35046021206974</c:v>
                </c:pt>
                <c:pt idx="23506">
                  <c:v>2.3505602103769898</c:v>
                </c:pt>
                <c:pt idx="23507">
                  <c:v>2.3506602086842499</c:v>
                </c:pt>
                <c:pt idx="23508">
                  <c:v>2.3507602069915099</c:v>
                </c:pt>
                <c:pt idx="23509">
                  <c:v>2.3508602052987602</c:v>
                </c:pt>
                <c:pt idx="23510">
                  <c:v>2.3509602036060202</c:v>
                </c:pt>
                <c:pt idx="23511">
                  <c:v>2.3510602019132798</c:v>
                </c:pt>
                <c:pt idx="23512">
                  <c:v>2.3511602002205301</c:v>
                </c:pt>
                <c:pt idx="23513">
                  <c:v>2.3512601985277901</c:v>
                </c:pt>
                <c:pt idx="23514">
                  <c:v>2.3513601968350502</c:v>
                </c:pt>
                <c:pt idx="23515">
                  <c:v>2.3514601951423</c:v>
                </c:pt>
                <c:pt idx="23516">
                  <c:v>2.35156019344956</c:v>
                </c:pt>
                <c:pt idx="23517">
                  <c:v>2.3516601917568201</c:v>
                </c:pt>
                <c:pt idx="23518">
                  <c:v>2.3517601900640699</c:v>
                </c:pt>
                <c:pt idx="23519">
                  <c:v>2.3518601883713299</c:v>
                </c:pt>
                <c:pt idx="23520">
                  <c:v>2.35196018667859</c:v>
                </c:pt>
                <c:pt idx="23521">
                  <c:v>2.3520601849858398</c:v>
                </c:pt>
                <c:pt idx="23522">
                  <c:v>2.3521601832930998</c:v>
                </c:pt>
                <c:pt idx="23523">
                  <c:v>2.3522601816003599</c:v>
                </c:pt>
                <c:pt idx="23524">
                  <c:v>2.3523601799076101</c:v>
                </c:pt>
                <c:pt idx="23525">
                  <c:v>2.3524601782148702</c:v>
                </c:pt>
                <c:pt idx="23526">
                  <c:v>2.3525601765221298</c:v>
                </c:pt>
                <c:pt idx="23527">
                  <c:v>2.3526601748293801</c:v>
                </c:pt>
                <c:pt idx="23528">
                  <c:v>2.3527601731366401</c:v>
                </c:pt>
                <c:pt idx="23529">
                  <c:v>2.3528601714439001</c:v>
                </c:pt>
                <c:pt idx="23530">
                  <c:v>2.35296016975115</c:v>
                </c:pt>
                <c:pt idx="23531">
                  <c:v>2.35306016805841</c:v>
                </c:pt>
                <c:pt idx="23532">
                  <c:v>2.35316016636567</c:v>
                </c:pt>
                <c:pt idx="23533">
                  <c:v>2.3532601646729301</c:v>
                </c:pt>
                <c:pt idx="23534">
                  <c:v>2.3533601629801799</c:v>
                </c:pt>
                <c:pt idx="23535">
                  <c:v>2.35346016128744</c:v>
                </c:pt>
                <c:pt idx="23536">
                  <c:v>2.3535601595947</c:v>
                </c:pt>
                <c:pt idx="23537">
                  <c:v>2.3536601579019498</c:v>
                </c:pt>
                <c:pt idx="23538">
                  <c:v>2.3537601562092099</c:v>
                </c:pt>
                <c:pt idx="23539">
                  <c:v>2.3538601545164699</c:v>
                </c:pt>
                <c:pt idx="23540">
                  <c:v>2.3539601528237202</c:v>
                </c:pt>
                <c:pt idx="23541">
                  <c:v>2.3540601511309802</c:v>
                </c:pt>
                <c:pt idx="23542">
                  <c:v>2.3541601494382398</c:v>
                </c:pt>
                <c:pt idx="23543">
                  <c:v>2.3542601477454901</c:v>
                </c:pt>
                <c:pt idx="23544">
                  <c:v>2.3543601460527501</c:v>
                </c:pt>
                <c:pt idx="23545">
                  <c:v>2.3544601443600102</c:v>
                </c:pt>
                <c:pt idx="23546">
                  <c:v>2.35456014266726</c:v>
                </c:pt>
                <c:pt idx="23547">
                  <c:v>2.35466014097452</c:v>
                </c:pt>
                <c:pt idx="23548">
                  <c:v>2.3547601392817801</c:v>
                </c:pt>
                <c:pt idx="23549">
                  <c:v>2.3548601375890299</c:v>
                </c:pt>
                <c:pt idx="23550">
                  <c:v>2.3549601358962899</c:v>
                </c:pt>
                <c:pt idx="23551">
                  <c:v>2.35506013420355</c:v>
                </c:pt>
                <c:pt idx="23552">
                  <c:v>2.3551601325107998</c:v>
                </c:pt>
                <c:pt idx="23553">
                  <c:v>2.3552601308180598</c:v>
                </c:pt>
                <c:pt idx="23554">
                  <c:v>2.3553601291253199</c:v>
                </c:pt>
                <c:pt idx="23555">
                  <c:v>2.3554601274325702</c:v>
                </c:pt>
                <c:pt idx="23556">
                  <c:v>2.3555601257398302</c:v>
                </c:pt>
                <c:pt idx="23557">
                  <c:v>2.3556601240470898</c:v>
                </c:pt>
                <c:pt idx="23558">
                  <c:v>2.3557601223543401</c:v>
                </c:pt>
                <c:pt idx="23559">
                  <c:v>2.3558601206616001</c:v>
                </c:pt>
                <c:pt idx="23560">
                  <c:v>2.3559601189688602</c:v>
                </c:pt>
                <c:pt idx="23561">
                  <c:v>2.35606011727611</c:v>
                </c:pt>
                <c:pt idx="23562">
                  <c:v>2.35616011558337</c:v>
                </c:pt>
                <c:pt idx="23563">
                  <c:v>2.3562601138906301</c:v>
                </c:pt>
                <c:pt idx="23564">
                  <c:v>2.3563601121978799</c:v>
                </c:pt>
                <c:pt idx="23565">
                  <c:v>2.3564601105051399</c:v>
                </c:pt>
                <c:pt idx="23566">
                  <c:v>2.3565601088124</c:v>
                </c:pt>
                <c:pt idx="23567">
                  <c:v>2.3566601071196498</c:v>
                </c:pt>
                <c:pt idx="23568">
                  <c:v>2.3567601054269098</c:v>
                </c:pt>
                <c:pt idx="23569">
                  <c:v>2.3568601037341699</c:v>
                </c:pt>
                <c:pt idx="23570">
                  <c:v>2.3569601020414201</c:v>
                </c:pt>
                <c:pt idx="23571">
                  <c:v>2.3570601003486802</c:v>
                </c:pt>
                <c:pt idx="23572">
                  <c:v>2.3571600986559398</c:v>
                </c:pt>
                <c:pt idx="23573">
                  <c:v>2.3572600969631901</c:v>
                </c:pt>
                <c:pt idx="23574">
                  <c:v>2.3573600952704501</c:v>
                </c:pt>
                <c:pt idx="23575">
                  <c:v>2.3574600935777101</c:v>
                </c:pt>
                <c:pt idx="23576">
                  <c:v>2.3575600918849702</c:v>
                </c:pt>
                <c:pt idx="23577">
                  <c:v>2.35766009019222</c:v>
                </c:pt>
                <c:pt idx="23578">
                  <c:v>2.35776008849948</c:v>
                </c:pt>
                <c:pt idx="23579">
                  <c:v>2.3578600868067401</c:v>
                </c:pt>
                <c:pt idx="23580">
                  <c:v>2.3579600851139899</c:v>
                </c:pt>
                <c:pt idx="23581">
                  <c:v>2.35806008342125</c:v>
                </c:pt>
                <c:pt idx="23582">
                  <c:v>2.35816008172851</c:v>
                </c:pt>
                <c:pt idx="23583">
                  <c:v>2.3582600800357598</c:v>
                </c:pt>
                <c:pt idx="23584">
                  <c:v>2.3583600783430199</c:v>
                </c:pt>
                <c:pt idx="23585">
                  <c:v>2.3584600766502799</c:v>
                </c:pt>
                <c:pt idx="23586">
                  <c:v>2.3585600749575302</c:v>
                </c:pt>
                <c:pt idx="23587">
                  <c:v>2.3586600732647902</c:v>
                </c:pt>
                <c:pt idx="23588">
                  <c:v>2.3587600715720498</c:v>
                </c:pt>
                <c:pt idx="23589">
                  <c:v>2.3588600698793001</c:v>
                </c:pt>
                <c:pt idx="23590">
                  <c:v>2.3589600681865601</c:v>
                </c:pt>
                <c:pt idx="23591">
                  <c:v>2.3590600664938202</c:v>
                </c:pt>
                <c:pt idx="23592">
                  <c:v>2.35916006480107</c:v>
                </c:pt>
                <c:pt idx="23593">
                  <c:v>2.35926006310833</c:v>
                </c:pt>
                <c:pt idx="23594">
                  <c:v>2.3593600614155901</c:v>
                </c:pt>
                <c:pt idx="23595">
                  <c:v>2.3594600597228399</c:v>
                </c:pt>
                <c:pt idx="23596">
                  <c:v>2.3595600580300999</c:v>
                </c:pt>
                <c:pt idx="23597">
                  <c:v>2.35966005633736</c:v>
                </c:pt>
                <c:pt idx="23598">
                  <c:v>2.3597600546446098</c:v>
                </c:pt>
                <c:pt idx="23599">
                  <c:v>2.3598600529518698</c:v>
                </c:pt>
                <c:pt idx="23600">
                  <c:v>2.3599600512591299</c:v>
                </c:pt>
                <c:pt idx="23601">
                  <c:v>2.3600600495663802</c:v>
                </c:pt>
                <c:pt idx="23602">
                  <c:v>2.3601600478736402</c:v>
                </c:pt>
                <c:pt idx="23603">
                  <c:v>2.3602600461808998</c:v>
                </c:pt>
                <c:pt idx="23604">
                  <c:v>2.3603600444881501</c:v>
                </c:pt>
                <c:pt idx="23605">
                  <c:v>2.3604600427954101</c:v>
                </c:pt>
                <c:pt idx="23606">
                  <c:v>2.3605600411026701</c:v>
                </c:pt>
                <c:pt idx="23607">
                  <c:v>2.36066003940992</c:v>
                </c:pt>
                <c:pt idx="23608">
                  <c:v>2.36076003771718</c:v>
                </c:pt>
                <c:pt idx="23609">
                  <c:v>2.3608600360244401</c:v>
                </c:pt>
                <c:pt idx="23610">
                  <c:v>2.3609600343316899</c:v>
                </c:pt>
                <c:pt idx="23611">
                  <c:v>2.3610600326389499</c:v>
                </c:pt>
                <c:pt idx="23612">
                  <c:v>2.36116003094621</c:v>
                </c:pt>
                <c:pt idx="23613">
                  <c:v>2.3612600292534598</c:v>
                </c:pt>
                <c:pt idx="23614">
                  <c:v>2.3613600275607198</c:v>
                </c:pt>
                <c:pt idx="23615">
                  <c:v>2.3614600258679799</c:v>
                </c:pt>
                <c:pt idx="23616">
                  <c:v>2.3615600241752301</c:v>
                </c:pt>
                <c:pt idx="23617">
                  <c:v>2.3616600224824902</c:v>
                </c:pt>
                <c:pt idx="23618">
                  <c:v>2.3617600207897498</c:v>
                </c:pt>
                <c:pt idx="23619">
                  <c:v>2.3618600190970001</c:v>
                </c:pt>
                <c:pt idx="23620">
                  <c:v>2.3619600174042601</c:v>
                </c:pt>
                <c:pt idx="23621">
                  <c:v>2.3620600157115201</c:v>
                </c:pt>
                <c:pt idx="23622">
                  <c:v>2.3621600140187802</c:v>
                </c:pt>
                <c:pt idx="23623">
                  <c:v>2.36226001232603</c:v>
                </c:pt>
                <c:pt idx="23624">
                  <c:v>2.36236001063329</c:v>
                </c:pt>
                <c:pt idx="23625">
                  <c:v>2.3624600089405501</c:v>
                </c:pt>
                <c:pt idx="23626">
                  <c:v>2.3625600072477999</c:v>
                </c:pt>
                <c:pt idx="23627">
                  <c:v>2.3626600055550599</c:v>
                </c:pt>
                <c:pt idx="23628">
                  <c:v>2.36276000386232</c:v>
                </c:pt>
                <c:pt idx="23629">
                  <c:v>2.3628600021695698</c:v>
                </c:pt>
                <c:pt idx="23630">
                  <c:v>2.3629600004768299</c:v>
                </c:pt>
                <c:pt idx="23631">
                  <c:v>2.3630599987840899</c:v>
                </c:pt>
                <c:pt idx="23632">
                  <c:v>2.3631599970913402</c:v>
                </c:pt>
                <c:pt idx="23633">
                  <c:v>2.3632599953986002</c:v>
                </c:pt>
                <c:pt idx="23634">
                  <c:v>2.3633599937058598</c:v>
                </c:pt>
                <c:pt idx="23635">
                  <c:v>2.3634599920131101</c:v>
                </c:pt>
                <c:pt idx="23636">
                  <c:v>2.3635599903203701</c:v>
                </c:pt>
                <c:pt idx="23637">
                  <c:v>2.3636599886276302</c:v>
                </c:pt>
                <c:pt idx="23638">
                  <c:v>2.36375998693488</c:v>
                </c:pt>
                <c:pt idx="23639">
                  <c:v>2.36385998524214</c:v>
                </c:pt>
                <c:pt idx="23640">
                  <c:v>2.3639599835494001</c:v>
                </c:pt>
                <c:pt idx="23641">
                  <c:v>2.3640599818566499</c:v>
                </c:pt>
                <c:pt idx="23642">
                  <c:v>2.3641599801639099</c:v>
                </c:pt>
                <c:pt idx="23643">
                  <c:v>2.36425997847117</c:v>
                </c:pt>
                <c:pt idx="23644">
                  <c:v>2.3643599767784198</c:v>
                </c:pt>
                <c:pt idx="23645">
                  <c:v>2.3644599750856798</c:v>
                </c:pt>
                <c:pt idx="23646">
                  <c:v>2.3645599733929399</c:v>
                </c:pt>
                <c:pt idx="23647">
                  <c:v>2.3646599717001902</c:v>
                </c:pt>
                <c:pt idx="23648">
                  <c:v>2.3647599700074502</c:v>
                </c:pt>
                <c:pt idx="23649">
                  <c:v>2.3648599683147098</c:v>
                </c:pt>
                <c:pt idx="23650">
                  <c:v>2.3649599666219601</c:v>
                </c:pt>
                <c:pt idx="23651">
                  <c:v>2.3650599649292201</c:v>
                </c:pt>
                <c:pt idx="23652">
                  <c:v>2.3651599632364801</c:v>
                </c:pt>
                <c:pt idx="23653">
                  <c:v>2.36525996154373</c:v>
                </c:pt>
                <c:pt idx="23654">
                  <c:v>2.36535995985099</c:v>
                </c:pt>
                <c:pt idx="23655">
                  <c:v>2.3654599581582501</c:v>
                </c:pt>
                <c:pt idx="23656">
                  <c:v>2.3655599564654999</c:v>
                </c:pt>
                <c:pt idx="23657">
                  <c:v>2.3656599547727599</c:v>
                </c:pt>
                <c:pt idx="23658">
                  <c:v>2.36575995308002</c:v>
                </c:pt>
                <c:pt idx="23659">
                  <c:v>2.3658599513872698</c:v>
                </c:pt>
                <c:pt idx="23660">
                  <c:v>2.3659599496945298</c:v>
                </c:pt>
                <c:pt idx="23661">
                  <c:v>2.3660599480017899</c:v>
                </c:pt>
                <c:pt idx="23662">
                  <c:v>2.3661599463090499</c:v>
                </c:pt>
                <c:pt idx="23663">
                  <c:v>2.3662599446163002</c:v>
                </c:pt>
                <c:pt idx="23664">
                  <c:v>2.3663599429235598</c:v>
                </c:pt>
                <c:pt idx="23665">
                  <c:v>2.36645994123081</c:v>
                </c:pt>
                <c:pt idx="23666">
                  <c:v>2.3665599395380701</c:v>
                </c:pt>
                <c:pt idx="23667">
                  <c:v>2.3666599378453301</c:v>
                </c:pt>
                <c:pt idx="23668">
                  <c:v>2.3667599361525902</c:v>
                </c:pt>
                <c:pt idx="23669">
                  <c:v>2.36685993445984</c:v>
                </c:pt>
                <c:pt idx="23670">
                  <c:v>2.3669599327671</c:v>
                </c:pt>
                <c:pt idx="23671">
                  <c:v>2.3670599310743601</c:v>
                </c:pt>
                <c:pt idx="23672">
                  <c:v>2.3671599293816099</c:v>
                </c:pt>
                <c:pt idx="23673">
                  <c:v>2.3672599276888699</c:v>
                </c:pt>
                <c:pt idx="23674">
                  <c:v>2.36735992599613</c:v>
                </c:pt>
                <c:pt idx="23675">
                  <c:v>2.3674599243033798</c:v>
                </c:pt>
                <c:pt idx="23676">
                  <c:v>2.3675599226106399</c:v>
                </c:pt>
                <c:pt idx="23677">
                  <c:v>2.3676599209178999</c:v>
                </c:pt>
                <c:pt idx="23678">
                  <c:v>2.3677599192251502</c:v>
                </c:pt>
                <c:pt idx="23679">
                  <c:v>2.3678599175324102</c:v>
                </c:pt>
                <c:pt idx="23680">
                  <c:v>2.3679599158396698</c:v>
                </c:pt>
                <c:pt idx="23681">
                  <c:v>2.3680599141469201</c:v>
                </c:pt>
                <c:pt idx="23682">
                  <c:v>2.3681599124541801</c:v>
                </c:pt>
                <c:pt idx="23683">
                  <c:v>2.3682599107614402</c:v>
                </c:pt>
                <c:pt idx="23684">
                  <c:v>2.36835990906869</c:v>
                </c:pt>
                <c:pt idx="23685">
                  <c:v>2.36845990737595</c:v>
                </c:pt>
                <c:pt idx="23686">
                  <c:v>2.3685599056832101</c:v>
                </c:pt>
                <c:pt idx="23687">
                  <c:v>2.3686599039904599</c:v>
                </c:pt>
                <c:pt idx="23688">
                  <c:v>2.3687599022977199</c:v>
                </c:pt>
                <c:pt idx="23689">
                  <c:v>2.36885990060498</c:v>
                </c:pt>
                <c:pt idx="23690">
                  <c:v>2.3689598989122298</c:v>
                </c:pt>
                <c:pt idx="23691">
                  <c:v>2.3690598972194898</c:v>
                </c:pt>
                <c:pt idx="23692">
                  <c:v>2.3691598955267499</c:v>
                </c:pt>
                <c:pt idx="23693">
                  <c:v>2.3692598938340002</c:v>
                </c:pt>
                <c:pt idx="23694">
                  <c:v>2.3693598921412602</c:v>
                </c:pt>
                <c:pt idx="23695">
                  <c:v>2.3694598904485198</c:v>
                </c:pt>
                <c:pt idx="23696">
                  <c:v>2.3695598887557701</c:v>
                </c:pt>
                <c:pt idx="23697">
                  <c:v>2.3696598870630301</c:v>
                </c:pt>
                <c:pt idx="23698">
                  <c:v>2.3697598853702901</c:v>
                </c:pt>
                <c:pt idx="23699">
                  <c:v>2.36985988367754</c:v>
                </c:pt>
                <c:pt idx="23700">
                  <c:v>2.3699598819848</c:v>
                </c:pt>
                <c:pt idx="23701">
                  <c:v>2.3700598802920601</c:v>
                </c:pt>
                <c:pt idx="23702">
                  <c:v>2.3701598785993099</c:v>
                </c:pt>
                <c:pt idx="23703">
                  <c:v>2.3702598769065699</c:v>
                </c:pt>
                <c:pt idx="23704">
                  <c:v>2.37035987521383</c:v>
                </c:pt>
                <c:pt idx="23705">
                  <c:v>2.37045987352109</c:v>
                </c:pt>
                <c:pt idx="23706">
                  <c:v>2.3705598718283398</c:v>
                </c:pt>
                <c:pt idx="23707">
                  <c:v>2.3706598701355999</c:v>
                </c:pt>
                <c:pt idx="23708">
                  <c:v>2.3707598684428599</c:v>
                </c:pt>
                <c:pt idx="23709">
                  <c:v>2.3708598667501102</c:v>
                </c:pt>
                <c:pt idx="23710">
                  <c:v>2.3709598650573702</c:v>
                </c:pt>
                <c:pt idx="23711">
                  <c:v>2.3710598633646298</c:v>
                </c:pt>
                <c:pt idx="23712">
                  <c:v>2.3711598616718801</c:v>
                </c:pt>
                <c:pt idx="23713">
                  <c:v>2.3712598599791401</c:v>
                </c:pt>
                <c:pt idx="23714">
                  <c:v>2.3713598582864002</c:v>
                </c:pt>
                <c:pt idx="23715">
                  <c:v>2.37145985659365</c:v>
                </c:pt>
                <c:pt idx="23716">
                  <c:v>2.37155985490091</c:v>
                </c:pt>
                <c:pt idx="23717">
                  <c:v>2.3716598532081701</c:v>
                </c:pt>
                <c:pt idx="23718">
                  <c:v>2.3717598515154199</c:v>
                </c:pt>
                <c:pt idx="23719">
                  <c:v>2.3718598498226799</c:v>
                </c:pt>
                <c:pt idx="23720">
                  <c:v>2.37195984812994</c:v>
                </c:pt>
                <c:pt idx="23721">
                  <c:v>2.3720598464371898</c:v>
                </c:pt>
                <c:pt idx="23722">
                  <c:v>2.3721598447444499</c:v>
                </c:pt>
                <c:pt idx="23723">
                  <c:v>2.3722598430517099</c:v>
                </c:pt>
                <c:pt idx="23724">
                  <c:v>2.3723598413589602</c:v>
                </c:pt>
                <c:pt idx="23725">
                  <c:v>2.3724598396662202</c:v>
                </c:pt>
                <c:pt idx="23726">
                  <c:v>2.3725598379734798</c:v>
                </c:pt>
                <c:pt idx="23727">
                  <c:v>2.3726598362807301</c:v>
                </c:pt>
                <c:pt idx="23728">
                  <c:v>2.3727598345879901</c:v>
                </c:pt>
                <c:pt idx="23729">
                  <c:v>2.3728598328952502</c:v>
                </c:pt>
                <c:pt idx="23730">
                  <c:v>2.3729598312025</c:v>
                </c:pt>
                <c:pt idx="23731">
                  <c:v>2.37305982950976</c:v>
                </c:pt>
                <c:pt idx="23732">
                  <c:v>2.3731598278170201</c:v>
                </c:pt>
                <c:pt idx="23733">
                  <c:v>2.3732598261242699</c:v>
                </c:pt>
                <c:pt idx="23734">
                  <c:v>2.3733598244315299</c:v>
                </c:pt>
                <c:pt idx="23735">
                  <c:v>2.37345982273879</c:v>
                </c:pt>
                <c:pt idx="23736">
                  <c:v>2.3735598210460398</c:v>
                </c:pt>
                <c:pt idx="23737">
                  <c:v>2.3736598193532998</c:v>
                </c:pt>
                <c:pt idx="23738">
                  <c:v>2.3737598176605599</c:v>
                </c:pt>
                <c:pt idx="23739">
                  <c:v>2.3738598159678101</c:v>
                </c:pt>
                <c:pt idx="23740">
                  <c:v>2.3739598142750702</c:v>
                </c:pt>
                <c:pt idx="23741">
                  <c:v>2.3740598125823298</c:v>
                </c:pt>
                <c:pt idx="23742">
                  <c:v>2.3741598108895801</c:v>
                </c:pt>
                <c:pt idx="23743">
                  <c:v>2.3742598091968401</c:v>
                </c:pt>
                <c:pt idx="23744">
                  <c:v>2.3743598075041001</c:v>
                </c:pt>
                <c:pt idx="23745">
                  <c:v>2.37445980581135</c:v>
                </c:pt>
                <c:pt idx="23746">
                  <c:v>2.37455980411861</c:v>
                </c:pt>
                <c:pt idx="23747">
                  <c:v>2.37465980242587</c:v>
                </c:pt>
                <c:pt idx="23748">
                  <c:v>2.3747598007331199</c:v>
                </c:pt>
                <c:pt idx="23749">
                  <c:v>2.3748597990403799</c:v>
                </c:pt>
                <c:pt idx="23750">
                  <c:v>2.37495979734764</c:v>
                </c:pt>
                <c:pt idx="23751">
                  <c:v>2.3750597956549</c:v>
                </c:pt>
                <c:pt idx="23752">
                  <c:v>2.3751597939621498</c:v>
                </c:pt>
                <c:pt idx="23753">
                  <c:v>2.3752597922694099</c:v>
                </c:pt>
                <c:pt idx="23754">
                  <c:v>2.3753597905766699</c:v>
                </c:pt>
                <c:pt idx="23755">
                  <c:v>2.3754597888839202</c:v>
                </c:pt>
                <c:pt idx="23756">
                  <c:v>2.3755597871911802</c:v>
                </c:pt>
                <c:pt idx="23757">
                  <c:v>2.3756597854984398</c:v>
                </c:pt>
                <c:pt idx="23758">
                  <c:v>2.3757597838056901</c:v>
                </c:pt>
                <c:pt idx="23759">
                  <c:v>2.3758597821129501</c:v>
                </c:pt>
                <c:pt idx="23760">
                  <c:v>2.3759597804202102</c:v>
                </c:pt>
                <c:pt idx="23761">
                  <c:v>2.37605977872746</c:v>
                </c:pt>
                <c:pt idx="23762">
                  <c:v>2.37615977703472</c:v>
                </c:pt>
                <c:pt idx="23763">
                  <c:v>2.3762597753419801</c:v>
                </c:pt>
                <c:pt idx="23764">
                  <c:v>2.3763597736492299</c:v>
                </c:pt>
                <c:pt idx="23765">
                  <c:v>2.3764597719564899</c:v>
                </c:pt>
                <c:pt idx="23766">
                  <c:v>2.37655977026375</c:v>
                </c:pt>
                <c:pt idx="23767">
                  <c:v>2.3766597685709998</c:v>
                </c:pt>
                <c:pt idx="23768">
                  <c:v>2.3767597668782598</c:v>
                </c:pt>
                <c:pt idx="23769">
                  <c:v>2.3768597651855199</c:v>
                </c:pt>
                <c:pt idx="23770">
                  <c:v>2.3769597634927702</c:v>
                </c:pt>
                <c:pt idx="23771">
                  <c:v>2.3770597618000302</c:v>
                </c:pt>
                <c:pt idx="23772">
                  <c:v>2.3771597601072898</c:v>
                </c:pt>
                <c:pt idx="23773">
                  <c:v>2.3772597584145401</c:v>
                </c:pt>
                <c:pt idx="23774">
                  <c:v>2.3773597567218001</c:v>
                </c:pt>
                <c:pt idx="23775">
                  <c:v>2.3774597550290602</c:v>
                </c:pt>
                <c:pt idx="23776">
                  <c:v>2.37755975333631</c:v>
                </c:pt>
                <c:pt idx="23777">
                  <c:v>2.37765975164357</c:v>
                </c:pt>
                <c:pt idx="23778">
                  <c:v>2.3777597499508301</c:v>
                </c:pt>
                <c:pt idx="23779">
                  <c:v>2.3778597482580799</c:v>
                </c:pt>
                <c:pt idx="23780">
                  <c:v>2.3779597465653399</c:v>
                </c:pt>
                <c:pt idx="23781">
                  <c:v>2.3780597448726</c:v>
                </c:pt>
                <c:pt idx="23782">
                  <c:v>2.3781597431798498</c:v>
                </c:pt>
                <c:pt idx="23783">
                  <c:v>2.3782597414871098</c:v>
                </c:pt>
                <c:pt idx="23784">
                  <c:v>2.3783597397943699</c:v>
                </c:pt>
                <c:pt idx="23785">
                  <c:v>2.3784597381016201</c:v>
                </c:pt>
                <c:pt idx="23786">
                  <c:v>2.3785597364088802</c:v>
                </c:pt>
                <c:pt idx="23787">
                  <c:v>2.3786597347161398</c:v>
                </c:pt>
                <c:pt idx="23788">
                  <c:v>2.3787597330233901</c:v>
                </c:pt>
                <c:pt idx="23789">
                  <c:v>2.3788597313306501</c:v>
                </c:pt>
                <c:pt idx="23790">
                  <c:v>2.3789597296379101</c:v>
                </c:pt>
                <c:pt idx="23791">
                  <c:v>2.37905972794516</c:v>
                </c:pt>
                <c:pt idx="23792">
                  <c:v>2.37915972625242</c:v>
                </c:pt>
                <c:pt idx="23793">
                  <c:v>2.37925972455968</c:v>
                </c:pt>
                <c:pt idx="23794">
                  <c:v>2.3793597228669401</c:v>
                </c:pt>
                <c:pt idx="23795">
                  <c:v>2.3794597211741899</c:v>
                </c:pt>
                <c:pt idx="23796">
                  <c:v>2.37955971948145</c:v>
                </c:pt>
                <c:pt idx="23797">
                  <c:v>2.37965971778871</c:v>
                </c:pt>
                <c:pt idx="23798">
                  <c:v>2.3797597160959598</c:v>
                </c:pt>
                <c:pt idx="23799">
                  <c:v>2.3798597144032199</c:v>
                </c:pt>
                <c:pt idx="23800">
                  <c:v>2.3799597127104799</c:v>
                </c:pt>
                <c:pt idx="23801">
                  <c:v>2.3800597110177302</c:v>
                </c:pt>
                <c:pt idx="23802">
                  <c:v>2.3801597093249902</c:v>
                </c:pt>
                <c:pt idx="23803">
                  <c:v>2.3802597076322498</c:v>
                </c:pt>
                <c:pt idx="23804">
                  <c:v>2.3803597059395001</c:v>
                </c:pt>
                <c:pt idx="23805">
                  <c:v>2.3804597042467601</c:v>
                </c:pt>
                <c:pt idx="23806">
                  <c:v>2.3805597025540202</c:v>
                </c:pt>
                <c:pt idx="23807">
                  <c:v>2.38065970086127</c:v>
                </c:pt>
                <c:pt idx="23808">
                  <c:v>2.38075969916853</c:v>
                </c:pt>
                <c:pt idx="23809">
                  <c:v>2.3808596974757901</c:v>
                </c:pt>
                <c:pt idx="23810">
                  <c:v>2.3809596957830399</c:v>
                </c:pt>
                <c:pt idx="23811">
                  <c:v>2.3810596940902999</c:v>
                </c:pt>
                <c:pt idx="23812">
                  <c:v>2.38115969239756</c:v>
                </c:pt>
                <c:pt idx="23813">
                  <c:v>2.3812596907048098</c:v>
                </c:pt>
                <c:pt idx="23814">
                  <c:v>2.3813596890120698</c:v>
                </c:pt>
                <c:pt idx="23815">
                  <c:v>2.3814596873193299</c:v>
                </c:pt>
                <c:pt idx="23816">
                  <c:v>2.3815596856265802</c:v>
                </c:pt>
                <c:pt idx="23817">
                  <c:v>2.3816596839338402</c:v>
                </c:pt>
                <c:pt idx="23818">
                  <c:v>2.3817596822410998</c:v>
                </c:pt>
                <c:pt idx="23819">
                  <c:v>2.3818596805483501</c:v>
                </c:pt>
                <c:pt idx="23820">
                  <c:v>2.3819596788556101</c:v>
                </c:pt>
                <c:pt idx="23821">
                  <c:v>2.3820596771628701</c:v>
                </c:pt>
                <c:pt idx="23822">
                  <c:v>2.38215967547012</c:v>
                </c:pt>
                <c:pt idx="23823">
                  <c:v>2.38225967377738</c:v>
                </c:pt>
                <c:pt idx="23824">
                  <c:v>2.3823596720846401</c:v>
                </c:pt>
                <c:pt idx="23825">
                  <c:v>2.3824596703918899</c:v>
                </c:pt>
                <c:pt idx="23826">
                  <c:v>2.3825596686991499</c:v>
                </c:pt>
                <c:pt idx="23827">
                  <c:v>2.38265966700641</c:v>
                </c:pt>
                <c:pt idx="23828">
                  <c:v>2.3827596653136598</c:v>
                </c:pt>
                <c:pt idx="23829">
                  <c:v>2.3828596636209198</c:v>
                </c:pt>
                <c:pt idx="23830">
                  <c:v>2.3829596619281799</c:v>
                </c:pt>
                <c:pt idx="23831">
                  <c:v>2.3830596602354301</c:v>
                </c:pt>
                <c:pt idx="23832">
                  <c:v>2.3831596585426902</c:v>
                </c:pt>
                <c:pt idx="23833">
                  <c:v>2.3832596568499498</c:v>
                </c:pt>
                <c:pt idx="23834">
                  <c:v>2.3833596551572001</c:v>
                </c:pt>
                <c:pt idx="23835">
                  <c:v>2.3834596534644601</c:v>
                </c:pt>
                <c:pt idx="23836">
                  <c:v>2.3835596517717201</c:v>
                </c:pt>
                <c:pt idx="23837">
                  <c:v>2.38365965007897</c:v>
                </c:pt>
                <c:pt idx="23838">
                  <c:v>2.38375964838623</c:v>
                </c:pt>
                <c:pt idx="23839">
                  <c:v>2.38385964669349</c:v>
                </c:pt>
                <c:pt idx="23840">
                  <c:v>2.3839596450007501</c:v>
                </c:pt>
                <c:pt idx="23841">
                  <c:v>2.3840596433079999</c:v>
                </c:pt>
                <c:pt idx="23842">
                  <c:v>2.38415964161526</c:v>
                </c:pt>
                <c:pt idx="23843">
                  <c:v>2.38425963992252</c:v>
                </c:pt>
                <c:pt idx="23844">
                  <c:v>2.3843596382297698</c:v>
                </c:pt>
                <c:pt idx="23845">
                  <c:v>2.3844596365370299</c:v>
                </c:pt>
                <c:pt idx="23846">
                  <c:v>2.3845596348442899</c:v>
                </c:pt>
                <c:pt idx="23847">
                  <c:v>2.3846596331515402</c:v>
                </c:pt>
                <c:pt idx="23848">
                  <c:v>2.3847596314588002</c:v>
                </c:pt>
                <c:pt idx="23849">
                  <c:v>2.3848596297660598</c:v>
                </c:pt>
                <c:pt idx="23850">
                  <c:v>2.3849596280733101</c:v>
                </c:pt>
                <c:pt idx="23851">
                  <c:v>2.3850596263805701</c:v>
                </c:pt>
                <c:pt idx="23852">
                  <c:v>2.3851596246878302</c:v>
                </c:pt>
                <c:pt idx="23853">
                  <c:v>2.38525962299508</c:v>
                </c:pt>
                <c:pt idx="23854">
                  <c:v>2.38535962130234</c:v>
                </c:pt>
                <c:pt idx="23855">
                  <c:v>2.3854596196096001</c:v>
                </c:pt>
                <c:pt idx="23856">
                  <c:v>2.3855596179168499</c:v>
                </c:pt>
                <c:pt idx="23857">
                  <c:v>2.3856596162241099</c:v>
                </c:pt>
                <c:pt idx="23858">
                  <c:v>2.38575961453137</c:v>
                </c:pt>
                <c:pt idx="23859">
                  <c:v>2.3858596128386198</c:v>
                </c:pt>
                <c:pt idx="23860">
                  <c:v>2.3859596111458798</c:v>
                </c:pt>
                <c:pt idx="23861">
                  <c:v>2.3860596094531399</c:v>
                </c:pt>
                <c:pt idx="23862">
                  <c:v>2.3861596077603902</c:v>
                </c:pt>
                <c:pt idx="23863">
                  <c:v>2.3862596060676502</c:v>
                </c:pt>
                <c:pt idx="23864">
                  <c:v>2.3863596043749098</c:v>
                </c:pt>
                <c:pt idx="23865">
                  <c:v>2.3864596026821601</c:v>
                </c:pt>
                <c:pt idx="23866">
                  <c:v>2.3865596009894201</c:v>
                </c:pt>
                <c:pt idx="23867">
                  <c:v>2.3866595992966801</c:v>
                </c:pt>
                <c:pt idx="23868">
                  <c:v>2.38675959760393</c:v>
                </c:pt>
                <c:pt idx="23869">
                  <c:v>2.38685959591119</c:v>
                </c:pt>
                <c:pt idx="23870">
                  <c:v>2.3869595942184501</c:v>
                </c:pt>
                <c:pt idx="23871">
                  <c:v>2.3870595925256999</c:v>
                </c:pt>
                <c:pt idx="23872">
                  <c:v>2.3871595908329599</c:v>
                </c:pt>
                <c:pt idx="23873">
                  <c:v>2.38725958914022</c:v>
                </c:pt>
                <c:pt idx="23874">
                  <c:v>2.3873595874474698</c:v>
                </c:pt>
                <c:pt idx="23875">
                  <c:v>2.3874595857547298</c:v>
                </c:pt>
                <c:pt idx="23876">
                  <c:v>2.3875595840619899</c:v>
                </c:pt>
                <c:pt idx="23877">
                  <c:v>2.3876595823692401</c:v>
                </c:pt>
                <c:pt idx="23878">
                  <c:v>2.3877595806765002</c:v>
                </c:pt>
                <c:pt idx="23879">
                  <c:v>2.3878595789837598</c:v>
                </c:pt>
                <c:pt idx="23880">
                  <c:v>2.38795957729101</c:v>
                </c:pt>
                <c:pt idx="23881">
                  <c:v>2.3880595755982701</c:v>
                </c:pt>
                <c:pt idx="23882">
                  <c:v>2.3881595739055301</c:v>
                </c:pt>
                <c:pt idx="23883">
                  <c:v>2.38825957221278</c:v>
                </c:pt>
                <c:pt idx="23884">
                  <c:v>2.38835957052004</c:v>
                </c:pt>
                <c:pt idx="23885">
                  <c:v>2.3884595688273</c:v>
                </c:pt>
                <c:pt idx="23886">
                  <c:v>2.3885595671345601</c:v>
                </c:pt>
                <c:pt idx="23887">
                  <c:v>2.3886595654418099</c:v>
                </c:pt>
                <c:pt idx="23888">
                  <c:v>2.3887595637490699</c:v>
                </c:pt>
                <c:pt idx="23889">
                  <c:v>2.38885956205633</c:v>
                </c:pt>
                <c:pt idx="23890">
                  <c:v>2.3889595603635798</c:v>
                </c:pt>
                <c:pt idx="23891">
                  <c:v>2.3890595586708399</c:v>
                </c:pt>
                <c:pt idx="23892">
                  <c:v>2.3891595569780999</c:v>
                </c:pt>
                <c:pt idx="23893">
                  <c:v>2.3892595552853502</c:v>
                </c:pt>
                <c:pt idx="23894">
                  <c:v>2.3893595535926102</c:v>
                </c:pt>
                <c:pt idx="23895">
                  <c:v>2.3894595518998698</c:v>
                </c:pt>
                <c:pt idx="23896">
                  <c:v>2.3895595502071201</c:v>
                </c:pt>
                <c:pt idx="23897">
                  <c:v>2.3896595485143801</c:v>
                </c:pt>
                <c:pt idx="23898">
                  <c:v>2.3897595468216402</c:v>
                </c:pt>
                <c:pt idx="23899">
                  <c:v>2.38985954512889</c:v>
                </c:pt>
                <c:pt idx="23900">
                  <c:v>2.38995954343615</c:v>
                </c:pt>
                <c:pt idx="23901">
                  <c:v>2.3900595417434101</c:v>
                </c:pt>
                <c:pt idx="23902">
                  <c:v>2.3901595400506599</c:v>
                </c:pt>
                <c:pt idx="23903">
                  <c:v>2.3902595383579199</c:v>
                </c:pt>
                <c:pt idx="23904">
                  <c:v>2.39035953666518</c:v>
                </c:pt>
                <c:pt idx="23905">
                  <c:v>2.3904595349724298</c:v>
                </c:pt>
                <c:pt idx="23906">
                  <c:v>2.3905595332796898</c:v>
                </c:pt>
                <c:pt idx="23907">
                  <c:v>2.3906595315869499</c:v>
                </c:pt>
                <c:pt idx="23908">
                  <c:v>2.3907595298942002</c:v>
                </c:pt>
                <c:pt idx="23909">
                  <c:v>2.3908595282014602</c:v>
                </c:pt>
                <c:pt idx="23910">
                  <c:v>2.3909595265087198</c:v>
                </c:pt>
                <c:pt idx="23911">
                  <c:v>2.3910595248159701</c:v>
                </c:pt>
                <c:pt idx="23912">
                  <c:v>2.3911595231232301</c:v>
                </c:pt>
                <c:pt idx="23913">
                  <c:v>2.3912595214304901</c:v>
                </c:pt>
                <c:pt idx="23914">
                  <c:v>2.39135951973774</c:v>
                </c:pt>
                <c:pt idx="23915">
                  <c:v>2.391459518045</c:v>
                </c:pt>
                <c:pt idx="23916">
                  <c:v>2.3915595163522601</c:v>
                </c:pt>
                <c:pt idx="23917">
                  <c:v>2.3916595146595099</c:v>
                </c:pt>
                <c:pt idx="23918">
                  <c:v>2.3917595129667699</c:v>
                </c:pt>
                <c:pt idx="23919">
                  <c:v>2.39185951127403</c:v>
                </c:pt>
                <c:pt idx="23920">
                  <c:v>2.3919595095812798</c:v>
                </c:pt>
                <c:pt idx="23921">
                  <c:v>2.3920595078885398</c:v>
                </c:pt>
                <c:pt idx="23922">
                  <c:v>2.3921595061957999</c:v>
                </c:pt>
                <c:pt idx="23923">
                  <c:v>2.3922595045030599</c:v>
                </c:pt>
                <c:pt idx="23924">
                  <c:v>2.3923595028103102</c:v>
                </c:pt>
                <c:pt idx="23925">
                  <c:v>2.3924595011175702</c:v>
                </c:pt>
                <c:pt idx="23926">
                  <c:v>2.3925594994248298</c:v>
                </c:pt>
                <c:pt idx="23927">
                  <c:v>2.3926594977320801</c:v>
                </c:pt>
                <c:pt idx="23928">
                  <c:v>2.3927594960393401</c:v>
                </c:pt>
                <c:pt idx="23929">
                  <c:v>2.3928594943466002</c:v>
                </c:pt>
                <c:pt idx="23930">
                  <c:v>2.39295949265385</c:v>
                </c:pt>
                <c:pt idx="23931">
                  <c:v>2.39305949096111</c:v>
                </c:pt>
                <c:pt idx="23932">
                  <c:v>2.3931594892683701</c:v>
                </c:pt>
                <c:pt idx="23933">
                  <c:v>2.3932594875756199</c:v>
                </c:pt>
                <c:pt idx="23934">
                  <c:v>2.3933594858828799</c:v>
                </c:pt>
                <c:pt idx="23935">
                  <c:v>2.39345948419014</c:v>
                </c:pt>
                <c:pt idx="23936">
                  <c:v>2.3935594824973898</c:v>
                </c:pt>
                <c:pt idx="23937">
                  <c:v>2.3936594808046499</c:v>
                </c:pt>
                <c:pt idx="23938">
                  <c:v>2.3937594791119099</c:v>
                </c:pt>
                <c:pt idx="23939">
                  <c:v>2.3938594774191602</c:v>
                </c:pt>
                <c:pt idx="23940">
                  <c:v>2.3939594757264202</c:v>
                </c:pt>
                <c:pt idx="23941">
                  <c:v>2.3940594740336798</c:v>
                </c:pt>
                <c:pt idx="23942">
                  <c:v>2.3941594723409301</c:v>
                </c:pt>
                <c:pt idx="23943">
                  <c:v>2.3942594706481901</c:v>
                </c:pt>
                <c:pt idx="23944">
                  <c:v>2.3943594689554502</c:v>
                </c:pt>
                <c:pt idx="23945">
                  <c:v>2.3944594672627</c:v>
                </c:pt>
                <c:pt idx="23946">
                  <c:v>2.39455946556996</c:v>
                </c:pt>
                <c:pt idx="23947">
                  <c:v>2.3946594638772201</c:v>
                </c:pt>
                <c:pt idx="23948">
                  <c:v>2.3947594621844699</c:v>
                </c:pt>
                <c:pt idx="23949">
                  <c:v>2.3948594604917299</c:v>
                </c:pt>
                <c:pt idx="23950">
                  <c:v>2.39495945879899</c:v>
                </c:pt>
                <c:pt idx="23951">
                  <c:v>2.3950594571062398</c:v>
                </c:pt>
                <c:pt idx="23952">
                  <c:v>2.3951594554134998</c:v>
                </c:pt>
                <c:pt idx="23953">
                  <c:v>2.3952594537207599</c:v>
                </c:pt>
                <c:pt idx="23954">
                  <c:v>2.3953594520280101</c:v>
                </c:pt>
                <c:pt idx="23955">
                  <c:v>2.3954594503352702</c:v>
                </c:pt>
                <c:pt idx="23956">
                  <c:v>2.3955594486425298</c:v>
                </c:pt>
                <c:pt idx="23957">
                  <c:v>2.3956594469497801</c:v>
                </c:pt>
                <c:pt idx="23958">
                  <c:v>2.3957594452570401</c:v>
                </c:pt>
                <c:pt idx="23959">
                  <c:v>2.3958594435643001</c:v>
                </c:pt>
                <c:pt idx="23960">
                  <c:v>2.39595944187155</c:v>
                </c:pt>
                <c:pt idx="23961">
                  <c:v>2.39605944017881</c:v>
                </c:pt>
                <c:pt idx="23962">
                  <c:v>2.39615943848607</c:v>
                </c:pt>
                <c:pt idx="23963">
                  <c:v>2.3962594367933199</c:v>
                </c:pt>
                <c:pt idx="23964">
                  <c:v>2.3963594351005799</c:v>
                </c:pt>
                <c:pt idx="23965">
                  <c:v>2.39645943340784</c:v>
                </c:pt>
                <c:pt idx="23966">
                  <c:v>2.3965594317150898</c:v>
                </c:pt>
                <c:pt idx="23967">
                  <c:v>2.3966594300223498</c:v>
                </c:pt>
                <c:pt idx="23968">
                  <c:v>2.3967594283296099</c:v>
                </c:pt>
                <c:pt idx="23969">
                  <c:v>2.3968594266368699</c:v>
                </c:pt>
                <c:pt idx="23970">
                  <c:v>2.3969594249441202</c:v>
                </c:pt>
                <c:pt idx="23971">
                  <c:v>2.3970594232513802</c:v>
                </c:pt>
                <c:pt idx="23972">
                  <c:v>2.3971594215586398</c:v>
                </c:pt>
                <c:pt idx="23973">
                  <c:v>2.3972594198658901</c:v>
                </c:pt>
                <c:pt idx="23974">
                  <c:v>2.3973594181731501</c:v>
                </c:pt>
                <c:pt idx="23975">
                  <c:v>2.3974594164804102</c:v>
                </c:pt>
                <c:pt idx="23976">
                  <c:v>2.39755941478766</c:v>
                </c:pt>
                <c:pt idx="23977">
                  <c:v>2.39765941309492</c:v>
                </c:pt>
                <c:pt idx="23978">
                  <c:v>2.3977594114021801</c:v>
                </c:pt>
                <c:pt idx="23979">
                  <c:v>2.3978594097094299</c:v>
                </c:pt>
                <c:pt idx="23980">
                  <c:v>2.3979594080166899</c:v>
                </c:pt>
                <c:pt idx="23981">
                  <c:v>2.39805940632395</c:v>
                </c:pt>
                <c:pt idx="23982">
                  <c:v>2.3981594046311998</c:v>
                </c:pt>
                <c:pt idx="23983">
                  <c:v>2.3982594029384598</c:v>
                </c:pt>
                <c:pt idx="23984">
                  <c:v>2.3983594012457199</c:v>
                </c:pt>
                <c:pt idx="23985">
                  <c:v>2.3984593995529702</c:v>
                </c:pt>
                <c:pt idx="23986">
                  <c:v>2.3985593978602302</c:v>
                </c:pt>
                <c:pt idx="23987">
                  <c:v>2.3986593961674898</c:v>
                </c:pt>
                <c:pt idx="23988">
                  <c:v>2.3987593944747401</c:v>
                </c:pt>
                <c:pt idx="23989">
                  <c:v>2.3988593927820001</c:v>
                </c:pt>
                <c:pt idx="23990">
                  <c:v>2.3989593910892602</c:v>
                </c:pt>
                <c:pt idx="23991">
                  <c:v>2.39905938939651</c:v>
                </c:pt>
                <c:pt idx="23992">
                  <c:v>2.39915938770377</c:v>
                </c:pt>
                <c:pt idx="23993">
                  <c:v>2.3992593860110301</c:v>
                </c:pt>
                <c:pt idx="23994">
                  <c:v>2.3993593843182799</c:v>
                </c:pt>
                <c:pt idx="23995">
                  <c:v>2.3994593826255399</c:v>
                </c:pt>
                <c:pt idx="23996">
                  <c:v>2.3995593809328</c:v>
                </c:pt>
                <c:pt idx="23997">
                  <c:v>2.3996593792400498</c:v>
                </c:pt>
                <c:pt idx="23998">
                  <c:v>2.3997593775473098</c:v>
                </c:pt>
                <c:pt idx="23999">
                  <c:v>2.3998593758545699</c:v>
                </c:pt>
                <c:pt idx="24000">
                  <c:v>2.3999593741618201</c:v>
                </c:pt>
                <c:pt idx="24001">
                  <c:v>2.4000593724690802</c:v>
                </c:pt>
                <c:pt idx="24002">
                  <c:v>2.4001593707763398</c:v>
                </c:pt>
                <c:pt idx="24003">
                  <c:v>2.4002593690835901</c:v>
                </c:pt>
                <c:pt idx="24004">
                  <c:v>2.4003593673908501</c:v>
                </c:pt>
                <c:pt idx="24005">
                  <c:v>2.4004593656981101</c:v>
                </c:pt>
                <c:pt idx="24006">
                  <c:v>2.40055936400536</c:v>
                </c:pt>
                <c:pt idx="24007">
                  <c:v>2.40065936231262</c:v>
                </c:pt>
                <c:pt idx="24008">
                  <c:v>2.40075936061988</c:v>
                </c:pt>
                <c:pt idx="24009">
                  <c:v>2.4008593589271299</c:v>
                </c:pt>
                <c:pt idx="24010">
                  <c:v>2.4009593572343899</c:v>
                </c:pt>
                <c:pt idx="24011">
                  <c:v>2.40105935554165</c:v>
                </c:pt>
                <c:pt idx="24012">
                  <c:v>2.4011593538488998</c:v>
                </c:pt>
                <c:pt idx="24013">
                  <c:v>2.4012593521561598</c:v>
                </c:pt>
                <c:pt idx="24014">
                  <c:v>2.4013593504634199</c:v>
                </c:pt>
                <c:pt idx="24015">
                  <c:v>2.4014593487706799</c:v>
                </c:pt>
                <c:pt idx="24016">
                  <c:v>2.4015593470779302</c:v>
                </c:pt>
                <c:pt idx="24017">
                  <c:v>2.4016593453851902</c:v>
                </c:pt>
                <c:pt idx="24018">
                  <c:v>2.4017593436924498</c:v>
                </c:pt>
                <c:pt idx="24019">
                  <c:v>2.4018593419997001</c:v>
                </c:pt>
                <c:pt idx="24020">
                  <c:v>2.4019593403069601</c:v>
                </c:pt>
                <c:pt idx="24021">
                  <c:v>2.4020593386142202</c:v>
                </c:pt>
                <c:pt idx="24022">
                  <c:v>2.40215933692147</c:v>
                </c:pt>
                <c:pt idx="24023">
                  <c:v>2.40225933522873</c:v>
                </c:pt>
                <c:pt idx="24024">
                  <c:v>2.4023593335359901</c:v>
                </c:pt>
                <c:pt idx="24025">
                  <c:v>2.4024593318432399</c:v>
                </c:pt>
                <c:pt idx="24026">
                  <c:v>2.4025593301504999</c:v>
                </c:pt>
                <c:pt idx="24027">
                  <c:v>2.40265932845776</c:v>
                </c:pt>
                <c:pt idx="24028">
                  <c:v>2.4027593267650098</c:v>
                </c:pt>
                <c:pt idx="24029">
                  <c:v>2.4028593250722698</c:v>
                </c:pt>
                <c:pt idx="24030">
                  <c:v>2.4029593233795299</c:v>
                </c:pt>
                <c:pt idx="24031">
                  <c:v>2.4030593216867802</c:v>
                </c:pt>
                <c:pt idx="24032">
                  <c:v>2.4031593199940402</c:v>
                </c:pt>
                <c:pt idx="24033">
                  <c:v>2.4032593183012998</c:v>
                </c:pt>
                <c:pt idx="24034">
                  <c:v>2.4033593166085501</c:v>
                </c:pt>
                <c:pt idx="24035">
                  <c:v>2.4034593149158101</c:v>
                </c:pt>
                <c:pt idx="24036">
                  <c:v>2.4035593132230701</c:v>
                </c:pt>
                <c:pt idx="24037">
                  <c:v>2.40365931153032</c:v>
                </c:pt>
                <c:pt idx="24038">
                  <c:v>2.40375930983758</c:v>
                </c:pt>
                <c:pt idx="24039">
                  <c:v>2.4038593081448401</c:v>
                </c:pt>
                <c:pt idx="24040">
                  <c:v>2.4039593064520899</c:v>
                </c:pt>
                <c:pt idx="24041">
                  <c:v>2.4040593047593499</c:v>
                </c:pt>
                <c:pt idx="24042">
                  <c:v>2.40415930306661</c:v>
                </c:pt>
                <c:pt idx="24043">
                  <c:v>2.4042593013738598</c:v>
                </c:pt>
                <c:pt idx="24044">
                  <c:v>2.4043592996811198</c:v>
                </c:pt>
                <c:pt idx="24045">
                  <c:v>2.4044592979883799</c:v>
                </c:pt>
                <c:pt idx="24046">
                  <c:v>2.4045592962956301</c:v>
                </c:pt>
                <c:pt idx="24047">
                  <c:v>2.4046592946028902</c:v>
                </c:pt>
                <c:pt idx="24048">
                  <c:v>2.4047592929101498</c:v>
                </c:pt>
                <c:pt idx="24049">
                  <c:v>2.4048592912174001</c:v>
                </c:pt>
                <c:pt idx="24050">
                  <c:v>2.4049592895246601</c:v>
                </c:pt>
                <c:pt idx="24051">
                  <c:v>2.4050592878319201</c:v>
                </c:pt>
                <c:pt idx="24052">
                  <c:v>2.40515928613917</c:v>
                </c:pt>
                <c:pt idx="24053">
                  <c:v>2.40525928444643</c:v>
                </c:pt>
                <c:pt idx="24054">
                  <c:v>2.40535928275369</c:v>
                </c:pt>
                <c:pt idx="24055">
                  <c:v>2.4054592810609399</c:v>
                </c:pt>
                <c:pt idx="24056">
                  <c:v>2.4055592793681999</c:v>
                </c:pt>
                <c:pt idx="24057">
                  <c:v>2.40565927767546</c:v>
                </c:pt>
                <c:pt idx="24058">
                  <c:v>2.40575927598272</c:v>
                </c:pt>
                <c:pt idx="24059">
                  <c:v>2.4058592742899698</c:v>
                </c:pt>
                <c:pt idx="24060">
                  <c:v>2.4059592725972299</c:v>
                </c:pt>
                <c:pt idx="24061">
                  <c:v>2.4060592709044899</c:v>
                </c:pt>
                <c:pt idx="24062">
                  <c:v>2.4061592692117402</c:v>
                </c:pt>
                <c:pt idx="24063">
                  <c:v>2.4062592675190002</c:v>
                </c:pt>
                <c:pt idx="24064">
                  <c:v>2.4063592658262598</c:v>
                </c:pt>
                <c:pt idx="24065">
                  <c:v>2.4064592641335101</c:v>
                </c:pt>
                <c:pt idx="24066">
                  <c:v>2.4065592624407701</c:v>
                </c:pt>
                <c:pt idx="24067">
                  <c:v>2.4066592607480302</c:v>
                </c:pt>
                <c:pt idx="24068">
                  <c:v>2.40675925905528</c:v>
                </c:pt>
                <c:pt idx="24069">
                  <c:v>2.40685925736254</c:v>
                </c:pt>
                <c:pt idx="24070">
                  <c:v>2.4069592556698001</c:v>
                </c:pt>
                <c:pt idx="24071">
                  <c:v>2.4070592539770499</c:v>
                </c:pt>
                <c:pt idx="24072">
                  <c:v>2.4071592522843099</c:v>
                </c:pt>
                <c:pt idx="24073">
                  <c:v>2.40725925059157</c:v>
                </c:pt>
                <c:pt idx="24074">
                  <c:v>2.4073592488988198</c:v>
                </c:pt>
                <c:pt idx="24075">
                  <c:v>2.4074592472060798</c:v>
                </c:pt>
                <c:pt idx="24076">
                  <c:v>2.4075592455133399</c:v>
                </c:pt>
                <c:pt idx="24077">
                  <c:v>2.4076592438205902</c:v>
                </c:pt>
                <c:pt idx="24078">
                  <c:v>2.4077592421278502</c:v>
                </c:pt>
                <c:pt idx="24079">
                  <c:v>2.4078592404351098</c:v>
                </c:pt>
                <c:pt idx="24080">
                  <c:v>2.4079592387423601</c:v>
                </c:pt>
                <c:pt idx="24081">
                  <c:v>2.4080592370496201</c:v>
                </c:pt>
                <c:pt idx="24082">
                  <c:v>2.4081592353568801</c:v>
                </c:pt>
                <c:pt idx="24083">
                  <c:v>2.40825923366413</c:v>
                </c:pt>
                <c:pt idx="24084">
                  <c:v>2.40835923197139</c:v>
                </c:pt>
                <c:pt idx="24085">
                  <c:v>2.4084592302786501</c:v>
                </c:pt>
                <c:pt idx="24086">
                  <c:v>2.4085592285858999</c:v>
                </c:pt>
                <c:pt idx="24087">
                  <c:v>2.4086592268931599</c:v>
                </c:pt>
                <c:pt idx="24088">
                  <c:v>2.40875922520042</c:v>
                </c:pt>
                <c:pt idx="24089">
                  <c:v>2.4088592235076698</c:v>
                </c:pt>
                <c:pt idx="24090">
                  <c:v>2.4089592218149298</c:v>
                </c:pt>
                <c:pt idx="24091">
                  <c:v>2.4090592201221899</c:v>
                </c:pt>
                <c:pt idx="24092">
                  <c:v>2.4091592184294401</c:v>
                </c:pt>
                <c:pt idx="24093">
                  <c:v>2.4092592167367002</c:v>
                </c:pt>
                <c:pt idx="24094">
                  <c:v>2.4093592150439598</c:v>
                </c:pt>
                <c:pt idx="24095">
                  <c:v>2.40945921335121</c:v>
                </c:pt>
                <c:pt idx="24096">
                  <c:v>2.4095592116584701</c:v>
                </c:pt>
                <c:pt idx="24097">
                  <c:v>2.4096592099657301</c:v>
                </c:pt>
                <c:pt idx="24098">
                  <c:v>2.40975920827298</c:v>
                </c:pt>
                <c:pt idx="24099">
                  <c:v>2.40985920658024</c:v>
                </c:pt>
                <c:pt idx="24100">
                  <c:v>2.4099592048875</c:v>
                </c:pt>
                <c:pt idx="24101">
                  <c:v>2.4100592031947499</c:v>
                </c:pt>
                <c:pt idx="24102">
                  <c:v>2.4101592015020099</c:v>
                </c:pt>
                <c:pt idx="24103">
                  <c:v>2.4102591998092699</c:v>
                </c:pt>
                <c:pt idx="24104">
                  <c:v>2.41035919811653</c:v>
                </c:pt>
                <c:pt idx="24105">
                  <c:v>2.4104591964237798</c:v>
                </c:pt>
                <c:pt idx="24106">
                  <c:v>2.4105591947310399</c:v>
                </c:pt>
                <c:pt idx="24107">
                  <c:v>2.4106591930382999</c:v>
                </c:pt>
                <c:pt idx="24108">
                  <c:v>2.4107591913455502</c:v>
                </c:pt>
                <c:pt idx="24109">
                  <c:v>2.4108591896528102</c:v>
                </c:pt>
                <c:pt idx="24110">
                  <c:v>2.4109591879600698</c:v>
                </c:pt>
                <c:pt idx="24111">
                  <c:v>2.4110591862673201</c:v>
                </c:pt>
                <c:pt idx="24112">
                  <c:v>2.4111591845745801</c:v>
                </c:pt>
                <c:pt idx="24113">
                  <c:v>2.4112591828818402</c:v>
                </c:pt>
                <c:pt idx="24114">
                  <c:v>2.41135918118909</c:v>
                </c:pt>
                <c:pt idx="24115">
                  <c:v>2.41145917949635</c:v>
                </c:pt>
                <c:pt idx="24116">
                  <c:v>2.4115591778036101</c:v>
                </c:pt>
                <c:pt idx="24117">
                  <c:v>2.4116591761108599</c:v>
                </c:pt>
                <c:pt idx="24118">
                  <c:v>2.4117591744181199</c:v>
                </c:pt>
                <c:pt idx="24119">
                  <c:v>2.41185917272538</c:v>
                </c:pt>
                <c:pt idx="24120">
                  <c:v>2.4119591710326298</c:v>
                </c:pt>
                <c:pt idx="24121">
                  <c:v>2.4120591693398898</c:v>
                </c:pt>
                <c:pt idx="24122">
                  <c:v>2.4121591676471499</c:v>
                </c:pt>
                <c:pt idx="24123">
                  <c:v>2.4122591659544002</c:v>
                </c:pt>
                <c:pt idx="24124">
                  <c:v>2.4123591642616602</c:v>
                </c:pt>
                <c:pt idx="24125">
                  <c:v>2.4124591625689198</c:v>
                </c:pt>
                <c:pt idx="24126">
                  <c:v>2.4125591608761701</c:v>
                </c:pt>
                <c:pt idx="24127">
                  <c:v>2.4126591591834301</c:v>
                </c:pt>
                <c:pt idx="24128">
                  <c:v>2.4127591574906901</c:v>
                </c:pt>
                <c:pt idx="24129">
                  <c:v>2.41285915579794</c:v>
                </c:pt>
                <c:pt idx="24130">
                  <c:v>2.4129591541052</c:v>
                </c:pt>
                <c:pt idx="24131">
                  <c:v>2.4130591524124601</c:v>
                </c:pt>
                <c:pt idx="24132">
                  <c:v>2.4131591507197099</c:v>
                </c:pt>
                <c:pt idx="24133">
                  <c:v>2.4132591490269699</c:v>
                </c:pt>
                <c:pt idx="24134">
                  <c:v>2.41335914733423</c:v>
                </c:pt>
                <c:pt idx="24135">
                  <c:v>2.4134591456414798</c:v>
                </c:pt>
                <c:pt idx="24136">
                  <c:v>2.4135591439487398</c:v>
                </c:pt>
                <c:pt idx="24137">
                  <c:v>2.4136591422559999</c:v>
                </c:pt>
                <c:pt idx="24138">
                  <c:v>2.4137591405632501</c:v>
                </c:pt>
                <c:pt idx="24139">
                  <c:v>2.4138591388705102</c:v>
                </c:pt>
                <c:pt idx="24140">
                  <c:v>2.4139591371777702</c:v>
                </c:pt>
                <c:pt idx="24141">
                  <c:v>2.41405913548502</c:v>
                </c:pt>
                <c:pt idx="24142">
                  <c:v>2.4141591337922801</c:v>
                </c:pt>
                <c:pt idx="24143">
                  <c:v>2.4142591320995401</c:v>
                </c:pt>
                <c:pt idx="24144">
                  <c:v>2.41435913040679</c:v>
                </c:pt>
                <c:pt idx="24145">
                  <c:v>2.41445912871405</c:v>
                </c:pt>
                <c:pt idx="24146">
                  <c:v>2.41455912702131</c:v>
                </c:pt>
                <c:pt idx="24147">
                  <c:v>2.4146591253285701</c:v>
                </c:pt>
                <c:pt idx="24148">
                  <c:v>2.4147591236358199</c:v>
                </c:pt>
                <c:pt idx="24149">
                  <c:v>2.4148591219430799</c:v>
                </c:pt>
                <c:pt idx="24150">
                  <c:v>2.41495912025034</c:v>
                </c:pt>
                <c:pt idx="24151">
                  <c:v>2.4150591185575898</c:v>
                </c:pt>
                <c:pt idx="24152">
                  <c:v>2.4151591168648499</c:v>
                </c:pt>
                <c:pt idx="24153">
                  <c:v>2.4152591151721099</c:v>
                </c:pt>
                <c:pt idx="24154">
                  <c:v>2.4153591134793602</c:v>
                </c:pt>
                <c:pt idx="24155">
                  <c:v>2.4154591117866202</c:v>
                </c:pt>
                <c:pt idx="24156">
                  <c:v>2.4155591100938798</c:v>
                </c:pt>
                <c:pt idx="24157">
                  <c:v>2.4156591084011301</c:v>
                </c:pt>
                <c:pt idx="24158">
                  <c:v>2.4157591067083901</c:v>
                </c:pt>
                <c:pt idx="24159">
                  <c:v>2.4158591050156502</c:v>
                </c:pt>
                <c:pt idx="24160">
                  <c:v>2.4159591033229</c:v>
                </c:pt>
                <c:pt idx="24161">
                  <c:v>2.41605910163016</c:v>
                </c:pt>
                <c:pt idx="24162">
                  <c:v>2.4161590999374201</c:v>
                </c:pt>
                <c:pt idx="24163">
                  <c:v>2.4162590982446699</c:v>
                </c:pt>
                <c:pt idx="24164">
                  <c:v>2.4163590965519299</c:v>
                </c:pt>
                <c:pt idx="24165">
                  <c:v>2.41645909485919</c:v>
                </c:pt>
                <c:pt idx="24166">
                  <c:v>2.4165590931664398</c:v>
                </c:pt>
                <c:pt idx="24167">
                  <c:v>2.4166590914736998</c:v>
                </c:pt>
                <c:pt idx="24168">
                  <c:v>2.4167590897809599</c:v>
                </c:pt>
                <c:pt idx="24169">
                  <c:v>2.4168590880882102</c:v>
                </c:pt>
                <c:pt idx="24170">
                  <c:v>2.4169590863954702</c:v>
                </c:pt>
                <c:pt idx="24171">
                  <c:v>2.4170590847027298</c:v>
                </c:pt>
                <c:pt idx="24172">
                  <c:v>2.4171590830099801</c:v>
                </c:pt>
                <c:pt idx="24173">
                  <c:v>2.4172590813172401</c:v>
                </c:pt>
                <c:pt idx="24174">
                  <c:v>2.4173590796245001</c:v>
                </c:pt>
                <c:pt idx="24175">
                  <c:v>2.41745907793175</c:v>
                </c:pt>
                <c:pt idx="24176">
                  <c:v>2.41755907623901</c:v>
                </c:pt>
                <c:pt idx="24177">
                  <c:v>2.41765907454627</c:v>
                </c:pt>
                <c:pt idx="24178">
                  <c:v>2.4177590728535199</c:v>
                </c:pt>
                <c:pt idx="24179">
                  <c:v>2.4178590711607799</c:v>
                </c:pt>
                <c:pt idx="24180">
                  <c:v>2.41795906946804</c:v>
                </c:pt>
                <c:pt idx="24181">
                  <c:v>2.4180590677752898</c:v>
                </c:pt>
                <c:pt idx="24182">
                  <c:v>2.4181590660825498</c:v>
                </c:pt>
                <c:pt idx="24183">
                  <c:v>2.4182590643898099</c:v>
                </c:pt>
                <c:pt idx="24184">
                  <c:v>2.4183590626970601</c:v>
                </c:pt>
                <c:pt idx="24185">
                  <c:v>2.4184590610043202</c:v>
                </c:pt>
                <c:pt idx="24186">
                  <c:v>2.4185590593115802</c:v>
                </c:pt>
                <c:pt idx="24187">
                  <c:v>2.41865905761883</c:v>
                </c:pt>
                <c:pt idx="24188">
                  <c:v>2.4187590559260901</c:v>
                </c:pt>
                <c:pt idx="24189">
                  <c:v>2.4188590542333501</c:v>
                </c:pt>
                <c:pt idx="24190">
                  <c:v>2.4189590525406102</c:v>
                </c:pt>
                <c:pt idx="24191">
                  <c:v>2.41905905084786</c:v>
                </c:pt>
                <c:pt idx="24192">
                  <c:v>2.41915904915512</c:v>
                </c:pt>
                <c:pt idx="24193">
                  <c:v>2.4192590474623801</c:v>
                </c:pt>
                <c:pt idx="24194">
                  <c:v>2.4193590457696299</c:v>
                </c:pt>
                <c:pt idx="24195">
                  <c:v>2.4194590440768899</c:v>
                </c:pt>
                <c:pt idx="24196">
                  <c:v>2.41955904238415</c:v>
                </c:pt>
                <c:pt idx="24197">
                  <c:v>2.4196590406913998</c:v>
                </c:pt>
                <c:pt idx="24198">
                  <c:v>2.4197590389986599</c:v>
                </c:pt>
                <c:pt idx="24199">
                  <c:v>2.4198590373059199</c:v>
                </c:pt>
                <c:pt idx="24200">
                  <c:v>2.4199590356131702</c:v>
                </c:pt>
                <c:pt idx="24201">
                  <c:v>2.4200590339204302</c:v>
                </c:pt>
                <c:pt idx="24202">
                  <c:v>2.4201590322276898</c:v>
                </c:pt>
                <c:pt idx="24203">
                  <c:v>2.4202590305349401</c:v>
                </c:pt>
                <c:pt idx="24204">
                  <c:v>2.4203590288422001</c:v>
                </c:pt>
                <c:pt idx="24205">
                  <c:v>2.4204590271494602</c:v>
                </c:pt>
                <c:pt idx="24206">
                  <c:v>2.42055902545671</c:v>
                </c:pt>
                <c:pt idx="24207">
                  <c:v>2.42065902376397</c:v>
                </c:pt>
                <c:pt idx="24208">
                  <c:v>2.4207590220712301</c:v>
                </c:pt>
                <c:pt idx="24209">
                  <c:v>2.4208590203784799</c:v>
                </c:pt>
                <c:pt idx="24210">
                  <c:v>2.4209590186857399</c:v>
                </c:pt>
                <c:pt idx="24211">
                  <c:v>2.421059016993</c:v>
                </c:pt>
                <c:pt idx="24212">
                  <c:v>2.4211590153002498</c:v>
                </c:pt>
                <c:pt idx="24213">
                  <c:v>2.4212590136075098</c:v>
                </c:pt>
                <c:pt idx="24214">
                  <c:v>2.4213590119147699</c:v>
                </c:pt>
                <c:pt idx="24215">
                  <c:v>2.4214590102220201</c:v>
                </c:pt>
                <c:pt idx="24216">
                  <c:v>2.4215590085292802</c:v>
                </c:pt>
                <c:pt idx="24217">
                  <c:v>2.4216590068365398</c:v>
                </c:pt>
                <c:pt idx="24218">
                  <c:v>2.4217590051437901</c:v>
                </c:pt>
                <c:pt idx="24219">
                  <c:v>2.4218590034510501</c:v>
                </c:pt>
                <c:pt idx="24220">
                  <c:v>2.4219590017583101</c:v>
                </c:pt>
                <c:pt idx="24221">
                  <c:v>2.42205900006556</c:v>
                </c:pt>
                <c:pt idx="24222">
                  <c:v>2.42215899837282</c:v>
                </c:pt>
                <c:pt idx="24223">
                  <c:v>2.42225899668008</c:v>
                </c:pt>
                <c:pt idx="24224">
                  <c:v>2.4223589949873299</c:v>
                </c:pt>
                <c:pt idx="24225">
                  <c:v>2.4224589932945899</c:v>
                </c:pt>
                <c:pt idx="24226">
                  <c:v>2.42255899160185</c:v>
                </c:pt>
                <c:pt idx="24227">
                  <c:v>2.4226589899090998</c:v>
                </c:pt>
                <c:pt idx="24228">
                  <c:v>2.4227589882163598</c:v>
                </c:pt>
                <c:pt idx="24229">
                  <c:v>2.4228589865236199</c:v>
                </c:pt>
                <c:pt idx="24230">
                  <c:v>2.4229589848308701</c:v>
                </c:pt>
                <c:pt idx="24231">
                  <c:v>2.4230589831381302</c:v>
                </c:pt>
                <c:pt idx="24232">
                  <c:v>2.4231589814453902</c:v>
                </c:pt>
                <c:pt idx="24233">
                  <c:v>2.42325897975264</c:v>
                </c:pt>
                <c:pt idx="24234">
                  <c:v>2.4233589780599001</c:v>
                </c:pt>
                <c:pt idx="24235">
                  <c:v>2.4234589763671601</c:v>
                </c:pt>
                <c:pt idx="24236">
                  <c:v>2.4235589746744202</c:v>
                </c:pt>
                <c:pt idx="24237">
                  <c:v>2.42365897298167</c:v>
                </c:pt>
                <c:pt idx="24238">
                  <c:v>2.42375897128893</c:v>
                </c:pt>
                <c:pt idx="24239">
                  <c:v>2.4238589695961901</c:v>
                </c:pt>
                <c:pt idx="24240">
                  <c:v>2.4239589679034399</c:v>
                </c:pt>
                <c:pt idx="24241">
                  <c:v>2.4240589662106999</c:v>
                </c:pt>
                <c:pt idx="24242">
                  <c:v>2.42415896451796</c:v>
                </c:pt>
                <c:pt idx="24243">
                  <c:v>2.4242589628252098</c:v>
                </c:pt>
                <c:pt idx="24244">
                  <c:v>2.4243589611324698</c:v>
                </c:pt>
                <c:pt idx="24245">
                  <c:v>2.4244589594397299</c:v>
                </c:pt>
                <c:pt idx="24246">
                  <c:v>2.4245589577469802</c:v>
                </c:pt>
                <c:pt idx="24247">
                  <c:v>2.4246589560542402</c:v>
                </c:pt>
                <c:pt idx="24248">
                  <c:v>2.4247589543614998</c:v>
                </c:pt>
                <c:pt idx="24249">
                  <c:v>2.4248589526687501</c:v>
                </c:pt>
                <c:pt idx="24250">
                  <c:v>2.4249589509760101</c:v>
                </c:pt>
                <c:pt idx="24251">
                  <c:v>2.4250589492832701</c:v>
                </c:pt>
                <c:pt idx="24252">
                  <c:v>2.42515894759052</c:v>
                </c:pt>
                <c:pt idx="24253">
                  <c:v>2.42525894589778</c:v>
                </c:pt>
                <c:pt idx="24254">
                  <c:v>2.4253589442050401</c:v>
                </c:pt>
                <c:pt idx="24255">
                  <c:v>2.4254589425122899</c:v>
                </c:pt>
                <c:pt idx="24256">
                  <c:v>2.4255589408195499</c:v>
                </c:pt>
                <c:pt idx="24257">
                  <c:v>2.42565893912681</c:v>
                </c:pt>
                <c:pt idx="24258">
                  <c:v>2.4257589374340598</c:v>
                </c:pt>
                <c:pt idx="24259">
                  <c:v>2.4258589357413198</c:v>
                </c:pt>
                <c:pt idx="24260">
                  <c:v>2.4259589340485799</c:v>
                </c:pt>
                <c:pt idx="24261">
                  <c:v>2.4260589323558301</c:v>
                </c:pt>
                <c:pt idx="24262">
                  <c:v>2.4261589306630902</c:v>
                </c:pt>
                <c:pt idx="24263">
                  <c:v>2.4262589289703498</c:v>
                </c:pt>
                <c:pt idx="24264">
                  <c:v>2.4263589272776001</c:v>
                </c:pt>
                <c:pt idx="24265">
                  <c:v>2.4264589255848601</c:v>
                </c:pt>
                <c:pt idx="24266">
                  <c:v>2.4265589238921201</c:v>
                </c:pt>
                <c:pt idx="24267">
                  <c:v>2.42665892219937</c:v>
                </c:pt>
                <c:pt idx="24268">
                  <c:v>2.42675892050663</c:v>
                </c:pt>
                <c:pt idx="24269">
                  <c:v>2.42685891881389</c:v>
                </c:pt>
                <c:pt idx="24270">
                  <c:v>2.4269589171211399</c:v>
                </c:pt>
                <c:pt idx="24271">
                  <c:v>2.4270589154283999</c:v>
                </c:pt>
                <c:pt idx="24272">
                  <c:v>2.42715891373566</c:v>
                </c:pt>
                <c:pt idx="24273">
                  <c:v>2.4272589120429102</c:v>
                </c:pt>
                <c:pt idx="24274">
                  <c:v>2.4273589103501698</c:v>
                </c:pt>
                <c:pt idx="24275">
                  <c:v>2.4274589086574299</c:v>
                </c:pt>
                <c:pt idx="24276">
                  <c:v>2.4275589069646899</c:v>
                </c:pt>
                <c:pt idx="24277">
                  <c:v>2.4276589052719402</c:v>
                </c:pt>
                <c:pt idx="24278">
                  <c:v>2.4277589035792002</c:v>
                </c:pt>
                <c:pt idx="24279">
                  <c:v>2.42785890188645</c:v>
                </c:pt>
                <c:pt idx="24280">
                  <c:v>2.4279589001937101</c:v>
                </c:pt>
                <c:pt idx="24281">
                  <c:v>2.4280588985009701</c:v>
                </c:pt>
                <c:pt idx="24282">
                  <c:v>2.4281588968082302</c:v>
                </c:pt>
                <c:pt idx="24283">
                  <c:v>2.42825889511548</c:v>
                </c:pt>
                <c:pt idx="24284">
                  <c:v>2.42835889342274</c:v>
                </c:pt>
                <c:pt idx="24285">
                  <c:v>2.4284588917300001</c:v>
                </c:pt>
                <c:pt idx="24286">
                  <c:v>2.4285588900372499</c:v>
                </c:pt>
                <c:pt idx="24287">
                  <c:v>2.4286588883445099</c:v>
                </c:pt>
                <c:pt idx="24288">
                  <c:v>2.42875888665177</c:v>
                </c:pt>
                <c:pt idx="24289">
                  <c:v>2.4288588849590198</c:v>
                </c:pt>
                <c:pt idx="24290">
                  <c:v>2.4289588832662798</c:v>
                </c:pt>
                <c:pt idx="24291">
                  <c:v>2.4290588815735399</c:v>
                </c:pt>
                <c:pt idx="24292">
                  <c:v>2.4291588798807902</c:v>
                </c:pt>
                <c:pt idx="24293">
                  <c:v>2.4292588781880502</c:v>
                </c:pt>
                <c:pt idx="24294">
                  <c:v>2.4293588764953098</c:v>
                </c:pt>
                <c:pt idx="24295">
                  <c:v>2.4294588748025601</c:v>
                </c:pt>
                <c:pt idx="24296">
                  <c:v>2.4295588731098201</c:v>
                </c:pt>
                <c:pt idx="24297">
                  <c:v>2.4296588714170801</c:v>
                </c:pt>
                <c:pt idx="24298">
                  <c:v>2.42975886972433</c:v>
                </c:pt>
                <c:pt idx="24299">
                  <c:v>2.42985886803159</c:v>
                </c:pt>
                <c:pt idx="24300">
                  <c:v>2.4299588663388501</c:v>
                </c:pt>
                <c:pt idx="24301">
                  <c:v>2.4300588646460999</c:v>
                </c:pt>
                <c:pt idx="24302">
                  <c:v>2.4301588629533599</c:v>
                </c:pt>
                <c:pt idx="24303">
                  <c:v>2.43025886126062</c:v>
                </c:pt>
                <c:pt idx="24304">
                  <c:v>2.4303588595678698</c:v>
                </c:pt>
                <c:pt idx="24305">
                  <c:v>2.4304588578751298</c:v>
                </c:pt>
                <c:pt idx="24306">
                  <c:v>2.4305588561823899</c:v>
                </c:pt>
                <c:pt idx="24307">
                  <c:v>2.4306588544896401</c:v>
                </c:pt>
                <c:pt idx="24308">
                  <c:v>2.4307588527969002</c:v>
                </c:pt>
                <c:pt idx="24309">
                  <c:v>2.4308588511041598</c:v>
                </c:pt>
                <c:pt idx="24310">
                  <c:v>2.43095884941141</c:v>
                </c:pt>
                <c:pt idx="24311">
                  <c:v>2.4310588477186701</c:v>
                </c:pt>
                <c:pt idx="24312">
                  <c:v>2.4311588460259301</c:v>
                </c:pt>
                <c:pt idx="24313">
                  <c:v>2.43125884433318</c:v>
                </c:pt>
                <c:pt idx="24314">
                  <c:v>2.43135884264044</c:v>
                </c:pt>
                <c:pt idx="24315">
                  <c:v>2.4314588409477</c:v>
                </c:pt>
                <c:pt idx="24316">
                  <c:v>2.4315588392549499</c:v>
                </c:pt>
                <c:pt idx="24317">
                  <c:v>2.4316588375622099</c:v>
                </c:pt>
                <c:pt idx="24318">
                  <c:v>2.4317588358694699</c:v>
                </c:pt>
                <c:pt idx="24319">
                  <c:v>2.4318588341767202</c:v>
                </c:pt>
                <c:pt idx="24320">
                  <c:v>2.4319588324839798</c:v>
                </c:pt>
                <c:pt idx="24321">
                  <c:v>2.4320588307912399</c:v>
                </c:pt>
                <c:pt idx="24322">
                  <c:v>2.4321588290984999</c:v>
                </c:pt>
                <c:pt idx="24323">
                  <c:v>2.4322588274057502</c:v>
                </c:pt>
                <c:pt idx="24324">
                  <c:v>2.4323588257130102</c:v>
                </c:pt>
                <c:pt idx="24325">
                  <c:v>2.4324588240202698</c:v>
                </c:pt>
                <c:pt idx="24326">
                  <c:v>2.4325588223275201</c:v>
                </c:pt>
                <c:pt idx="24327">
                  <c:v>2.4326588206347801</c:v>
                </c:pt>
                <c:pt idx="24328">
                  <c:v>2.4327588189420402</c:v>
                </c:pt>
                <c:pt idx="24329">
                  <c:v>2.43285881724929</c:v>
                </c:pt>
                <c:pt idx="24330">
                  <c:v>2.43295881555655</c:v>
                </c:pt>
                <c:pt idx="24331">
                  <c:v>2.4330588138638101</c:v>
                </c:pt>
                <c:pt idx="24332">
                  <c:v>2.4331588121710599</c:v>
                </c:pt>
                <c:pt idx="24333">
                  <c:v>2.4332588104783199</c:v>
                </c:pt>
                <c:pt idx="24334">
                  <c:v>2.43335880878558</c:v>
                </c:pt>
                <c:pt idx="24335">
                  <c:v>2.4334588070928298</c:v>
                </c:pt>
                <c:pt idx="24336">
                  <c:v>2.4335588054000898</c:v>
                </c:pt>
                <c:pt idx="24337">
                  <c:v>2.4336588037073499</c:v>
                </c:pt>
                <c:pt idx="24338">
                  <c:v>2.4337588020146002</c:v>
                </c:pt>
                <c:pt idx="24339">
                  <c:v>2.4338588003218602</c:v>
                </c:pt>
                <c:pt idx="24340">
                  <c:v>2.4339587986291198</c:v>
                </c:pt>
                <c:pt idx="24341">
                  <c:v>2.4340587969363701</c:v>
                </c:pt>
                <c:pt idx="24342">
                  <c:v>2.4341587952436301</c:v>
                </c:pt>
                <c:pt idx="24343">
                  <c:v>2.4342587935508901</c:v>
                </c:pt>
                <c:pt idx="24344">
                  <c:v>2.43435879185814</c:v>
                </c:pt>
                <c:pt idx="24345">
                  <c:v>2.4344587901654</c:v>
                </c:pt>
                <c:pt idx="24346">
                  <c:v>2.4345587884726601</c:v>
                </c:pt>
                <c:pt idx="24347">
                  <c:v>2.4346587867799099</c:v>
                </c:pt>
                <c:pt idx="24348">
                  <c:v>2.4347587850871699</c:v>
                </c:pt>
                <c:pt idx="24349">
                  <c:v>2.43485878339443</c:v>
                </c:pt>
                <c:pt idx="24350">
                  <c:v>2.4349587817016798</c:v>
                </c:pt>
                <c:pt idx="24351">
                  <c:v>2.4350587800089398</c:v>
                </c:pt>
                <c:pt idx="24352">
                  <c:v>2.4351587783161999</c:v>
                </c:pt>
                <c:pt idx="24353">
                  <c:v>2.4352587766234501</c:v>
                </c:pt>
                <c:pt idx="24354">
                  <c:v>2.4353587749307102</c:v>
                </c:pt>
                <c:pt idx="24355">
                  <c:v>2.4354587732379702</c:v>
                </c:pt>
                <c:pt idx="24356">
                  <c:v>2.43555877154522</c:v>
                </c:pt>
                <c:pt idx="24357">
                  <c:v>2.4356587698524801</c:v>
                </c:pt>
                <c:pt idx="24358">
                  <c:v>2.4357587681597401</c:v>
                </c:pt>
                <c:pt idx="24359">
                  <c:v>2.43585876646699</c:v>
                </c:pt>
                <c:pt idx="24360">
                  <c:v>2.43595876477425</c:v>
                </c:pt>
                <c:pt idx="24361">
                  <c:v>2.43605876308151</c:v>
                </c:pt>
                <c:pt idx="24362">
                  <c:v>2.4361587613887599</c:v>
                </c:pt>
                <c:pt idx="24363">
                  <c:v>2.4362587596960199</c:v>
                </c:pt>
                <c:pt idx="24364">
                  <c:v>2.4363587580032799</c:v>
                </c:pt>
                <c:pt idx="24365">
                  <c:v>2.43645875631054</c:v>
                </c:pt>
                <c:pt idx="24366">
                  <c:v>2.4365587546177898</c:v>
                </c:pt>
                <c:pt idx="24367">
                  <c:v>2.4366587529250499</c:v>
                </c:pt>
                <c:pt idx="24368">
                  <c:v>2.4367587512323099</c:v>
                </c:pt>
                <c:pt idx="24369">
                  <c:v>2.4368587495395602</c:v>
                </c:pt>
                <c:pt idx="24370">
                  <c:v>2.4369587478468202</c:v>
                </c:pt>
                <c:pt idx="24371">
                  <c:v>2.4370587461540798</c:v>
                </c:pt>
                <c:pt idx="24372">
                  <c:v>2.4371587444613301</c:v>
                </c:pt>
                <c:pt idx="24373">
                  <c:v>2.4372587427685901</c:v>
                </c:pt>
                <c:pt idx="24374">
                  <c:v>2.4373587410758502</c:v>
                </c:pt>
                <c:pt idx="24375">
                  <c:v>2.4374587393831</c:v>
                </c:pt>
                <c:pt idx="24376">
                  <c:v>2.43755873769036</c:v>
                </c:pt>
                <c:pt idx="24377">
                  <c:v>2.4376587359976201</c:v>
                </c:pt>
                <c:pt idx="24378">
                  <c:v>2.4377587343048699</c:v>
                </c:pt>
                <c:pt idx="24379">
                  <c:v>2.4378587326121299</c:v>
                </c:pt>
                <c:pt idx="24380">
                  <c:v>2.43795873091939</c:v>
                </c:pt>
                <c:pt idx="24381">
                  <c:v>2.4380587292266398</c:v>
                </c:pt>
                <c:pt idx="24382">
                  <c:v>2.4381587275338998</c:v>
                </c:pt>
                <c:pt idx="24383">
                  <c:v>2.4382587258411599</c:v>
                </c:pt>
                <c:pt idx="24384">
                  <c:v>2.4383587241484102</c:v>
                </c:pt>
                <c:pt idx="24385">
                  <c:v>2.4384587224556702</c:v>
                </c:pt>
                <c:pt idx="24386">
                  <c:v>2.4385587207629298</c:v>
                </c:pt>
                <c:pt idx="24387">
                  <c:v>2.4386587190701801</c:v>
                </c:pt>
                <c:pt idx="24388">
                  <c:v>2.4387587173774401</c:v>
                </c:pt>
                <c:pt idx="24389">
                  <c:v>2.4388587156847001</c:v>
                </c:pt>
                <c:pt idx="24390">
                  <c:v>2.43895871399195</c:v>
                </c:pt>
                <c:pt idx="24391">
                  <c:v>2.43905871229921</c:v>
                </c:pt>
                <c:pt idx="24392">
                  <c:v>2.43915871060647</c:v>
                </c:pt>
                <c:pt idx="24393">
                  <c:v>2.4392587089137199</c:v>
                </c:pt>
                <c:pt idx="24394">
                  <c:v>2.4393587072209799</c:v>
                </c:pt>
                <c:pt idx="24395">
                  <c:v>2.43945870552824</c:v>
                </c:pt>
                <c:pt idx="24396">
                  <c:v>2.4395587038354898</c:v>
                </c:pt>
                <c:pt idx="24397">
                  <c:v>2.4396587021427498</c:v>
                </c:pt>
                <c:pt idx="24398">
                  <c:v>2.4397587004500099</c:v>
                </c:pt>
                <c:pt idx="24399">
                  <c:v>2.4398586987572601</c:v>
                </c:pt>
                <c:pt idx="24400">
                  <c:v>2.4399586970645202</c:v>
                </c:pt>
                <c:pt idx="24401">
                  <c:v>2.4400586953717802</c:v>
                </c:pt>
                <c:pt idx="24402">
                  <c:v>2.44015869367903</c:v>
                </c:pt>
                <c:pt idx="24403">
                  <c:v>2.4402586919862901</c:v>
                </c:pt>
                <c:pt idx="24404">
                  <c:v>2.4403586902935501</c:v>
                </c:pt>
                <c:pt idx="24405">
                  <c:v>2.4404586886008</c:v>
                </c:pt>
                <c:pt idx="24406">
                  <c:v>2.44055868690806</c:v>
                </c:pt>
                <c:pt idx="24407">
                  <c:v>2.44065868521532</c:v>
                </c:pt>
                <c:pt idx="24408">
                  <c:v>2.4407586835225801</c:v>
                </c:pt>
                <c:pt idx="24409">
                  <c:v>2.4408586818298299</c:v>
                </c:pt>
                <c:pt idx="24410">
                  <c:v>2.4409586801370899</c:v>
                </c:pt>
                <c:pt idx="24411">
                  <c:v>2.44105867844435</c:v>
                </c:pt>
                <c:pt idx="24412">
                  <c:v>2.4411586767515998</c:v>
                </c:pt>
                <c:pt idx="24413">
                  <c:v>2.4412586750588599</c:v>
                </c:pt>
                <c:pt idx="24414">
                  <c:v>2.4413586733661199</c:v>
                </c:pt>
                <c:pt idx="24415">
                  <c:v>2.4414586716733702</c:v>
                </c:pt>
                <c:pt idx="24416">
                  <c:v>2.4415586699806302</c:v>
                </c:pt>
                <c:pt idx="24417">
                  <c:v>2.4416586682878898</c:v>
                </c:pt>
                <c:pt idx="24418">
                  <c:v>2.4417586665951401</c:v>
                </c:pt>
                <c:pt idx="24419">
                  <c:v>2.4418586649024001</c:v>
                </c:pt>
                <c:pt idx="24420">
                  <c:v>2.4419586632096602</c:v>
                </c:pt>
                <c:pt idx="24421">
                  <c:v>2.44205866151691</c:v>
                </c:pt>
                <c:pt idx="24422">
                  <c:v>2.44215865982417</c:v>
                </c:pt>
                <c:pt idx="24423">
                  <c:v>2.4422586581314301</c:v>
                </c:pt>
                <c:pt idx="24424">
                  <c:v>2.4423586564386799</c:v>
                </c:pt>
                <c:pt idx="24425">
                  <c:v>2.4424586547459399</c:v>
                </c:pt>
                <c:pt idx="24426">
                  <c:v>2.4425586530532</c:v>
                </c:pt>
                <c:pt idx="24427">
                  <c:v>2.4426586513604498</c:v>
                </c:pt>
                <c:pt idx="24428">
                  <c:v>2.4427586496677098</c:v>
                </c:pt>
                <c:pt idx="24429">
                  <c:v>2.4428586479749699</c:v>
                </c:pt>
                <c:pt idx="24430">
                  <c:v>2.4429586462822201</c:v>
                </c:pt>
                <c:pt idx="24431">
                  <c:v>2.4430586445894802</c:v>
                </c:pt>
                <c:pt idx="24432">
                  <c:v>2.4431586428967398</c:v>
                </c:pt>
                <c:pt idx="24433">
                  <c:v>2.4432586412039901</c:v>
                </c:pt>
                <c:pt idx="24434">
                  <c:v>2.4433586395112501</c:v>
                </c:pt>
                <c:pt idx="24435">
                  <c:v>2.4434586378185101</c:v>
                </c:pt>
                <c:pt idx="24436">
                  <c:v>2.44355863612576</c:v>
                </c:pt>
                <c:pt idx="24437">
                  <c:v>2.44365863443302</c:v>
                </c:pt>
                <c:pt idx="24438">
                  <c:v>2.44375863274028</c:v>
                </c:pt>
                <c:pt idx="24439">
                  <c:v>2.4438586310475299</c:v>
                </c:pt>
                <c:pt idx="24440">
                  <c:v>2.4439586293547899</c:v>
                </c:pt>
                <c:pt idx="24441">
                  <c:v>2.44405862766205</c:v>
                </c:pt>
                <c:pt idx="24442">
                  <c:v>2.4441586259692998</c:v>
                </c:pt>
                <c:pt idx="24443">
                  <c:v>2.4442586242765598</c:v>
                </c:pt>
                <c:pt idx="24444">
                  <c:v>2.4443586225838199</c:v>
                </c:pt>
                <c:pt idx="24445">
                  <c:v>2.4444586208910701</c:v>
                </c:pt>
                <c:pt idx="24446">
                  <c:v>2.4445586191983302</c:v>
                </c:pt>
                <c:pt idx="24447">
                  <c:v>2.4446586175055902</c:v>
                </c:pt>
                <c:pt idx="24448">
                  <c:v>2.44475861581284</c:v>
                </c:pt>
                <c:pt idx="24449">
                  <c:v>2.4448586141201001</c:v>
                </c:pt>
                <c:pt idx="24450">
                  <c:v>2.4449586124273601</c:v>
                </c:pt>
                <c:pt idx="24451">
                  <c:v>2.4450586107346099</c:v>
                </c:pt>
                <c:pt idx="24452">
                  <c:v>2.44515860904187</c:v>
                </c:pt>
                <c:pt idx="24453">
                  <c:v>2.44525860734913</c:v>
                </c:pt>
                <c:pt idx="24454">
                  <c:v>2.4453586056563901</c:v>
                </c:pt>
                <c:pt idx="24455">
                  <c:v>2.4454586039636399</c:v>
                </c:pt>
                <c:pt idx="24456">
                  <c:v>2.4455586022708999</c:v>
                </c:pt>
                <c:pt idx="24457">
                  <c:v>2.44565860057816</c:v>
                </c:pt>
                <c:pt idx="24458">
                  <c:v>2.4457585988854098</c:v>
                </c:pt>
                <c:pt idx="24459">
                  <c:v>2.4458585971926698</c:v>
                </c:pt>
                <c:pt idx="24460">
                  <c:v>2.4459585954999299</c:v>
                </c:pt>
                <c:pt idx="24461">
                  <c:v>2.4460585938071802</c:v>
                </c:pt>
                <c:pt idx="24462">
                  <c:v>2.4461585921144402</c:v>
                </c:pt>
                <c:pt idx="24463">
                  <c:v>2.4462585904216998</c:v>
                </c:pt>
                <c:pt idx="24464">
                  <c:v>2.4463585887289501</c:v>
                </c:pt>
                <c:pt idx="24465">
                  <c:v>2.4464585870362101</c:v>
                </c:pt>
                <c:pt idx="24466">
                  <c:v>2.4465585853434701</c:v>
                </c:pt>
                <c:pt idx="24467">
                  <c:v>2.44665858365072</c:v>
                </c:pt>
                <c:pt idx="24468">
                  <c:v>2.44675858195798</c:v>
                </c:pt>
                <c:pt idx="24469">
                  <c:v>2.4468585802652401</c:v>
                </c:pt>
                <c:pt idx="24470">
                  <c:v>2.4469585785724899</c:v>
                </c:pt>
                <c:pt idx="24471">
                  <c:v>2.4470585768797499</c:v>
                </c:pt>
                <c:pt idx="24472">
                  <c:v>2.44715857518701</c:v>
                </c:pt>
                <c:pt idx="24473">
                  <c:v>2.4472585734942598</c:v>
                </c:pt>
                <c:pt idx="24474">
                  <c:v>2.4473585718015198</c:v>
                </c:pt>
                <c:pt idx="24475">
                  <c:v>2.4474585701087799</c:v>
                </c:pt>
                <c:pt idx="24476">
                  <c:v>2.4475585684160301</c:v>
                </c:pt>
                <c:pt idx="24477">
                  <c:v>2.4476585667232902</c:v>
                </c:pt>
                <c:pt idx="24478">
                  <c:v>2.4477585650305498</c:v>
                </c:pt>
                <c:pt idx="24479">
                  <c:v>2.4478585633378001</c:v>
                </c:pt>
                <c:pt idx="24480">
                  <c:v>2.4479585616450601</c:v>
                </c:pt>
                <c:pt idx="24481">
                  <c:v>2.4480585599523201</c:v>
                </c:pt>
                <c:pt idx="24482">
                  <c:v>2.44815855825957</c:v>
                </c:pt>
                <c:pt idx="24483">
                  <c:v>2.44825855656683</c:v>
                </c:pt>
                <c:pt idx="24484">
                  <c:v>2.44835855487409</c:v>
                </c:pt>
                <c:pt idx="24485">
                  <c:v>2.4484585531813399</c:v>
                </c:pt>
                <c:pt idx="24486">
                  <c:v>2.4485585514885999</c:v>
                </c:pt>
                <c:pt idx="24487">
                  <c:v>2.44865854979586</c:v>
                </c:pt>
                <c:pt idx="24488">
                  <c:v>2.4487585481031102</c:v>
                </c:pt>
                <c:pt idx="24489">
                  <c:v>2.4488585464103698</c:v>
                </c:pt>
                <c:pt idx="24490">
                  <c:v>2.4489585447176299</c:v>
                </c:pt>
                <c:pt idx="24491">
                  <c:v>2.4490585430248801</c:v>
                </c:pt>
                <c:pt idx="24492">
                  <c:v>2.4491585413321402</c:v>
                </c:pt>
                <c:pt idx="24493">
                  <c:v>2.4492585396394002</c:v>
                </c:pt>
                <c:pt idx="24494">
                  <c:v>2.44935853794665</c:v>
                </c:pt>
                <c:pt idx="24495">
                  <c:v>2.4494585362539101</c:v>
                </c:pt>
                <c:pt idx="24496">
                  <c:v>2.4495585345611701</c:v>
                </c:pt>
                <c:pt idx="24497">
                  <c:v>2.4496585328684199</c:v>
                </c:pt>
                <c:pt idx="24498">
                  <c:v>2.44975853117568</c:v>
                </c:pt>
                <c:pt idx="24499">
                  <c:v>2.44985852948294</c:v>
                </c:pt>
                <c:pt idx="24500">
                  <c:v>2.4499585277902001</c:v>
                </c:pt>
                <c:pt idx="24501">
                  <c:v>2.4500585260974499</c:v>
                </c:pt>
                <c:pt idx="24502">
                  <c:v>2.4501585244047099</c:v>
                </c:pt>
                <c:pt idx="24503">
                  <c:v>2.45025852271197</c:v>
                </c:pt>
                <c:pt idx="24504">
                  <c:v>2.4503585210192198</c:v>
                </c:pt>
                <c:pt idx="24505">
                  <c:v>2.4504585193264798</c:v>
                </c:pt>
                <c:pt idx="24506">
                  <c:v>2.4505585176337399</c:v>
                </c:pt>
                <c:pt idx="24507">
                  <c:v>2.4506585159409902</c:v>
                </c:pt>
                <c:pt idx="24508">
                  <c:v>2.4507585142482502</c:v>
                </c:pt>
                <c:pt idx="24509">
                  <c:v>2.4508585125555098</c:v>
                </c:pt>
                <c:pt idx="24510">
                  <c:v>2.4509585108627601</c:v>
                </c:pt>
                <c:pt idx="24511">
                  <c:v>2.4510585091700201</c:v>
                </c:pt>
                <c:pt idx="24512">
                  <c:v>2.4511585074772801</c:v>
                </c:pt>
                <c:pt idx="24513">
                  <c:v>2.45125850578453</c:v>
                </c:pt>
                <c:pt idx="24514">
                  <c:v>2.45135850409179</c:v>
                </c:pt>
                <c:pt idx="24515">
                  <c:v>2.4514585023990501</c:v>
                </c:pt>
                <c:pt idx="24516">
                  <c:v>2.4515585007062999</c:v>
                </c:pt>
                <c:pt idx="24517">
                  <c:v>2.4516584990135599</c:v>
                </c:pt>
                <c:pt idx="24518">
                  <c:v>2.45175849732082</c:v>
                </c:pt>
                <c:pt idx="24519">
                  <c:v>2.4518584956280698</c:v>
                </c:pt>
                <c:pt idx="24520">
                  <c:v>2.4519584939353298</c:v>
                </c:pt>
                <c:pt idx="24521">
                  <c:v>2.4520584922425899</c:v>
                </c:pt>
                <c:pt idx="24522">
                  <c:v>2.4521584905498401</c:v>
                </c:pt>
                <c:pt idx="24523">
                  <c:v>2.4522584888571002</c:v>
                </c:pt>
                <c:pt idx="24524">
                  <c:v>2.4523584871643598</c:v>
                </c:pt>
                <c:pt idx="24525">
                  <c:v>2.4524584854716101</c:v>
                </c:pt>
                <c:pt idx="24526">
                  <c:v>2.4525584837788701</c:v>
                </c:pt>
                <c:pt idx="24527">
                  <c:v>2.4526584820861301</c:v>
                </c:pt>
                <c:pt idx="24528">
                  <c:v>2.45275848039338</c:v>
                </c:pt>
                <c:pt idx="24529">
                  <c:v>2.45285847870064</c:v>
                </c:pt>
                <c:pt idx="24530">
                  <c:v>2.4529584770079</c:v>
                </c:pt>
                <c:pt idx="24531">
                  <c:v>2.4530584753151499</c:v>
                </c:pt>
                <c:pt idx="24532">
                  <c:v>2.4531584736224099</c:v>
                </c:pt>
                <c:pt idx="24533">
                  <c:v>2.4532584719296699</c:v>
                </c:pt>
                <c:pt idx="24534">
                  <c:v>2.4533584702369202</c:v>
                </c:pt>
                <c:pt idx="24535">
                  <c:v>2.4534584685441798</c:v>
                </c:pt>
                <c:pt idx="24536">
                  <c:v>2.4535584668514399</c:v>
                </c:pt>
                <c:pt idx="24537">
                  <c:v>2.4536584651586901</c:v>
                </c:pt>
                <c:pt idx="24538">
                  <c:v>2.4537584634659502</c:v>
                </c:pt>
                <c:pt idx="24539">
                  <c:v>2.4538584617732102</c:v>
                </c:pt>
                <c:pt idx="24540">
                  <c:v>2.45395846008046</c:v>
                </c:pt>
                <c:pt idx="24541">
                  <c:v>2.4540584583877201</c:v>
                </c:pt>
                <c:pt idx="24542">
                  <c:v>2.4541584566949801</c:v>
                </c:pt>
                <c:pt idx="24543">
                  <c:v>2.4542584550022402</c:v>
                </c:pt>
                <c:pt idx="24544">
                  <c:v>2.45435845330949</c:v>
                </c:pt>
                <c:pt idx="24545">
                  <c:v>2.45445845161675</c:v>
                </c:pt>
                <c:pt idx="24546">
                  <c:v>2.4545584499240101</c:v>
                </c:pt>
                <c:pt idx="24547">
                  <c:v>2.4546584482312599</c:v>
                </c:pt>
                <c:pt idx="24548">
                  <c:v>2.4547584465385199</c:v>
                </c:pt>
                <c:pt idx="24549">
                  <c:v>2.45485844484578</c:v>
                </c:pt>
                <c:pt idx="24550">
                  <c:v>2.4549584431530298</c:v>
                </c:pt>
                <c:pt idx="24551">
                  <c:v>2.4550584414602898</c:v>
                </c:pt>
                <c:pt idx="24552">
                  <c:v>2.4551584397675499</c:v>
                </c:pt>
                <c:pt idx="24553">
                  <c:v>2.4552584380748002</c:v>
                </c:pt>
                <c:pt idx="24554">
                  <c:v>2.4553584363820602</c:v>
                </c:pt>
                <c:pt idx="24555">
                  <c:v>2.4554584346893198</c:v>
                </c:pt>
                <c:pt idx="24556">
                  <c:v>2.4555584329965701</c:v>
                </c:pt>
                <c:pt idx="24557">
                  <c:v>2.4556584313038301</c:v>
                </c:pt>
                <c:pt idx="24558">
                  <c:v>2.4557584296110901</c:v>
                </c:pt>
                <c:pt idx="24559">
                  <c:v>2.45585842791834</c:v>
                </c:pt>
                <c:pt idx="24560">
                  <c:v>2.4559584262256</c:v>
                </c:pt>
                <c:pt idx="24561">
                  <c:v>2.4560584245328601</c:v>
                </c:pt>
                <c:pt idx="24562">
                  <c:v>2.4561584228401099</c:v>
                </c:pt>
                <c:pt idx="24563">
                  <c:v>2.4562584211473699</c:v>
                </c:pt>
                <c:pt idx="24564">
                  <c:v>2.45635841945463</c:v>
                </c:pt>
                <c:pt idx="24565">
                  <c:v>2.4564584177618798</c:v>
                </c:pt>
                <c:pt idx="24566">
                  <c:v>2.4565584160691398</c:v>
                </c:pt>
                <c:pt idx="24567">
                  <c:v>2.4566584143763999</c:v>
                </c:pt>
                <c:pt idx="24568">
                  <c:v>2.4567584126836501</c:v>
                </c:pt>
                <c:pt idx="24569">
                  <c:v>2.4568584109909102</c:v>
                </c:pt>
                <c:pt idx="24570">
                  <c:v>2.4569584092981702</c:v>
                </c:pt>
                <c:pt idx="24571">
                  <c:v>2.45705840760542</c:v>
                </c:pt>
                <c:pt idx="24572">
                  <c:v>2.4571584059126801</c:v>
                </c:pt>
                <c:pt idx="24573">
                  <c:v>2.4572584042199401</c:v>
                </c:pt>
                <c:pt idx="24574">
                  <c:v>2.45735840252719</c:v>
                </c:pt>
                <c:pt idx="24575">
                  <c:v>2.45745840083445</c:v>
                </c:pt>
                <c:pt idx="24576">
                  <c:v>2.45755839914171</c:v>
                </c:pt>
                <c:pt idx="24577">
                  <c:v>2.4576583974489599</c:v>
                </c:pt>
                <c:pt idx="24578">
                  <c:v>2.4577583957562199</c:v>
                </c:pt>
                <c:pt idx="24579">
                  <c:v>2.4578583940634799</c:v>
                </c:pt>
                <c:pt idx="24580">
                  <c:v>2.4579583923707302</c:v>
                </c:pt>
                <c:pt idx="24581">
                  <c:v>2.4580583906779898</c:v>
                </c:pt>
                <c:pt idx="24582">
                  <c:v>2.4581583889852499</c:v>
                </c:pt>
                <c:pt idx="24583">
                  <c:v>2.4582583872925099</c:v>
                </c:pt>
                <c:pt idx="24584">
                  <c:v>2.4583583855997602</c:v>
                </c:pt>
                <c:pt idx="24585">
                  <c:v>2.4584583839070202</c:v>
                </c:pt>
                <c:pt idx="24586">
                  <c:v>2.4585583822142798</c:v>
                </c:pt>
                <c:pt idx="24587">
                  <c:v>2.4586583805215301</c:v>
                </c:pt>
                <c:pt idx="24588">
                  <c:v>2.4587583788287901</c:v>
                </c:pt>
                <c:pt idx="24589">
                  <c:v>2.4588583771360502</c:v>
                </c:pt>
                <c:pt idx="24590">
                  <c:v>2.4589583754433</c:v>
                </c:pt>
                <c:pt idx="24591">
                  <c:v>2.45905837375056</c:v>
                </c:pt>
                <c:pt idx="24592">
                  <c:v>2.4591583720578201</c:v>
                </c:pt>
                <c:pt idx="24593">
                  <c:v>2.4592583703650699</c:v>
                </c:pt>
                <c:pt idx="24594">
                  <c:v>2.4593583686723299</c:v>
                </c:pt>
                <c:pt idx="24595">
                  <c:v>2.45945836697959</c:v>
                </c:pt>
                <c:pt idx="24596">
                  <c:v>2.4595583652868398</c:v>
                </c:pt>
                <c:pt idx="24597">
                  <c:v>2.4596583635940998</c:v>
                </c:pt>
                <c:pt idx="24598">
                  <c:v>2.4597583619013599</c:v>
                </c:pt>
                <c:pt idx="24599">
                  <c:v>2.4598583602086102</c:v>
                </c:pt>
                <c:pt idx="24600">
                  <c:v>2.4599583585158702</c:v>
                </c:pt>
                <c:pt idx="24601">
                  <c:v>2.4600583568231298</c:v>
                </c:pt>
                <c:pt idx="24602">
                  <c:v>2.4601583551303801</c:v>
                </c:pt>
                <c:pt idx="24603">
                  <c:v>2.4602583534376401</c:v>
                </c:pt>
                <c:pt idx="24604">
                  <c:v>2.4603583517449001</c:v>
                </c:pt>
                <c:pt idx="24605">
                  <c:v>2.46045835005215</c:v>
                </c:pt>
                <c:pt idx="24606">
                  <c:v>2.46055834835941</c:v>
                </c:pt>
                <c:pt idx="24607">
                  <c:v>2.46065834666667</c:v>
                </c:pt>
                <c:pt idx="24608">
                  <c:v>2.4607583449739199</c:v>
                </c:pt>
                <c:pt idx="24609">
                  <c:v>2.4608583432811799</c:v>
                </c:pt>
                <c:pt idx="24610">
                  <c:v>2.46095834158844</c:v>
                </c:pt>
                <c:pt idx="24611">
                  <c:v>2.4610583398956898</c:v>
                </c:pt>
                <c:pt idx="24612">
                  <c:v>2.4611583382029498</c:v>
                </c:pt>
                <c:pt idx="24613">
                  <c:v>2.4612583365102099</c:v>
                </c:pt>
                <c:pt idx="24614">
                  <c:v>2.4613583348174601</c:v>
                </c:pt>
                <c:pt idx="24615">
                  <c:v>2.4614583331247202</c:v>
                </c:pt>
                <c:pt idx="24616">
                  <c:v>2.4615583314319802</c:v>
                </c:pt>
                <c:pt idx="24617">
                  <c:v>2.46165832973923</c:v>
                </c:pt>
                <c:pt idx="24618">
                  <c:v>2.4617583280464901</c:v>
                </c:pt>
                <c:pt idx="24619">
                  <c:v>2.4618583263537501</c:v>
                </c:pt>
                <c:pt idx="24620">
                  <c:v>2.461958324661</c:v>
                </c:pt>
                <c:pt idx="24621">
                  <c:v>2.46205832296826</c:v>
                </c:pt>
                <c:pt idx="24622">
                  <c:v>2.46215832127552</c:v>
                </c:pt>
                <c:pt idx="24623">
                  <c:v>2.4622583195827699</c:v>
                </c:pt>
                <c:pt idx="24624">
                  <c:v>2.4623583178900299</c:v>
                </c:pt>
                <c:pt idx="24625">
                  <c:v>2.4624583161972899</c:v>
                </c:pt>
                <c:pt idx="24626">
                  <c:v>2.46255831450455</c:v>
                </c:pt>
                <c:pt idx="24627">
                  <c:v>2.4626583128117998</c:v>
                </c:pt>
                <c:pt idx="24628">
                  <c:v>2.4627583111190599</c:v>
                </c:pt>
                <c:pt idx="24629">
                  <c:v>2.4628583094263199</c:v>
                </c:pt>
                <c:pt idx="24630">
                  <c:v>2.4629583077335702</c:v>
                </c:pt>
                <c:pt idx="24631">
                  <c:v>2.4630583060408302</c:v>
                </c:pt>
                <c:pt idx="24632">
                  <c:v>2.4631583043480898</c:v>
                </c:pt>
                <c:pt idx="24633">
                  <c:v>2.4632583026553401</c:v>
                </c:pt>
                <c:pt idx="24634">
                  <c:v>2.4633583009626001</c:v>
                </c:pt>
                <c:pt idx="24635">
                  <c:v>2.4634582992698602</c:v>
                </c:pt>
                <c:pt idx="24636">
                  <c:v>2.46355829757711</c:v>
                </c:pt>
                <c:pt idx="24637">
                  <c:v>2.46365829588437</c:v>
                </c:pt>
                <c:pt idx="24638">
                  <c:v>2.4637582941916301</c:v>
                </c:pt>
                <c:pt idx="24639">
                  <c:v>2.4638582924988799</c:v>
                </c:pt>
                <c:pt idx="24640">
                  <c:v>2.4639582908061399</c:v>
                </c:pt>
                <c:pt idx="24641">
                  <c:v>2.4640582891134</c:v>
                </c:pt>
                <c:pt idx="24642">
                  <c:v>2.4641582874206498</c:v>
                </c:pt>
                <c:pt idx="24643">
                  <c:v>2.4642582857279098</c:v>
                </c:pt>
                <c:pt idx="24644">
                  <c:v>2.4643582840351699</c:v>
                </c:pt>
                <c:pt idx="24645">
                  <c:v>2.4644582823424201</c:v>
                </c:pt>
                <c:pt idx="24646">
                  <c:v>2.4645582806496802</c:v>
                </c:pt>
                <c:pt idx="24647">
                  <c:v>2.4646582789569398</c:v>
                </c:pt>
                <c:pt idx="24648">
                  <c:v>2.4647582772641901</c:v>
                </c:pt>
                <c:pt idx="24649">
                  <c:v>2.4648582755714501</c:v>
                </c:pt>
                <c:pt idx="24650">
                  <c:v>2.4649582738787101</c:v>
                </c:pt>
                <c:pt idx="24651">
                  <c:v>2.46505827218596</c:v>
                </c:pt>
                <c:pt idx="24652">
                  <c:v>2.46515827049322</c:v>
                </c:pt>
                <c:pt idx="24653">
                  <c:v>2.46525826880048</c:v>
                </c:pt>
                <c:pt idx="24654">
                  <c:v>2.4653582671077299</c:v>
                </c:pt>
                <c:pt idx="24655">
                  <c:v>2.4654582654149899</c:v>
                </c:pt>
                <c:pt idx="24656">
                  <c:v>2.46555826372225</c:v>
                </c:pt>
                <c:pt idx="24657">
                  <c:v>2.4656582620294998</c:v>
                </c:pt>
                <c:pt idx="24658">
                  <c:v>2.4657582603367598</c:v>
                </c:pt>
                <c:pt idx="24659">
                  <c:v>2.4658582586440199</c:v>
                </c:pt>
                <c:pt idx="24660">
                  <c:v>2.4659582569512701</c:v>
                </c:pt>
                <c:pt idx="24661">
                  <c:v>2.4660582552585302</c:v>
                </c:pt>
                <c:pt idx="24662">
                  <c:v>2.4661582535657902</c:v>
                </c:pt>
                <c:pt idx="24663">
                  <c:v>2.46625825187304</c:v>
                </c:pt>
                <c:pt idx="24664">
                  <c:v>2.4663582501803001</c:v>
                </c:pt>
                <c:pt idx="24665">
                  <c:v>2.4664582484875601</c:v>
                </c:pt>
                <c:pt idx="24666">
                  <c:v>2.4665582467948099</c:v>
                </c:pt>
                <c:pt idx="24667">
                  <c:v>2.46665824510207</c:v>
                </c:pt>
                <c:pt idx="24668">
                  <c:v>2.46675824340933</c:v>
                </c:pt>
                <c:pt idx="24669">
                  <c:v>2.4668582417165799</c:v>
                </c:pt>
                <c:pt idx="24670">
                  <c:v>2.4669582400238399</c:v>
                </c:pt>
                <c:pt idx="24671">
                  <c:v>2.4670582383310999</c:v>
                </c:pt>
                <c:pt idx="24672">
                  <c:v>2.46715823663836</c:v>
                </c:pt>
                <c:pt idx="24673">
                  <c:v>2.4672582349456098</c:v>
                </c:pt>
                <c:pt idx="24674">
                  <c:v>2.4673582332528698</c:v>
                </c:pt>
                <c:pt idx="24675">
                  <c:v>2.4674582315601299</c:v>
                </c:pt>
                <c:pt idx="24676">
                  <c:v>2.4675582298673802</c:v>
                </c:pt>
                <c:pt idx="24677">
                  <c:v>2.4676582281746402</c:v>
                </c:pt>
                <c:pt idx="24678">
                  <c:v>2.4677582264818998</c:v>
                </c:pt>
                <c:pt idx="24679">
                  <c:v>2.4678582247891501</c:v>
                </c:pt>
                <c:pt idx="24680">
                  <c:v>2.4679582230964101</c:v>
                </c:pt>
                <c:pt idx="24681">
                  <c:v>2.4680582214036701</c:v>
                </c:pt>
                <c:pt idx="24682">
                  <c:v>2.46815821971092</c:v>
                </c:pt>
                <c:pt idx="24683">
                  <c:v>2.46825821801818</c:v>
                </c:pt>
                <c:pt idx="24684">
                  <c:v>2.4683582163254401</c:v>
                </c:pt>
                <c:pt idx="24685">
                  <c:v>2.4684582146326899</c:v>
                </c:pt>
                <c:pt idx="24686">
                  <c:v>2.4685582129399499</c:v>
                </c:pt>
                <c:pt idx="24687">
                  <c:v>2.46865821124721</c:v>
                </c:pt>
                <c:pt idx="24688">
                  <c:v>2.4687582095544598</c:v>
                </c:pt>
                <c:pt idx="24689">
                  <c:v>2.4688582078617198</c:v>
                </c:pt>
                <c:pt idx="24690">
                  <c:v>2.4689582061689799</c:v>
                </c:pt>
                <c:pt idx="24691">
                  <c:v>2.4690582044762301</c:v>
                </c:pt>
                <c:pt idx="24692">
                  <c:v>2.4691582027834902</c:v>
                </c:pt>
                <c:pt idx="24693">
                  <c:v>2.4692582010907498</c:v>
                </c:pt>
                <c:pt idx="24694">
                  <c:v>2.4693581993980001</c:v>
                </c:pt>
                <c:pt idx="24695">
                  <c:v>2.4694581977052601</c:v>
                </c:pt>
                <c:pt idx="24696">
                  <c:v>2.4695581960125201</c:v>
                </c:pt>
                <c:pt idx="24697">
                  <c:v>2.46965819431977</c:v>
                </c:pt>
                <c:pt idx="24698">
                  <c:v>2.46975819262703</c:v>
                </c:pt>
                <c:pt idx="24699">
                  <c:v>2.46985819093429</c:v>
                </c:pt>
                <c:pt idx="24700">
                  <c:v>2.4699581892415399</c:v>
                </c:pt>
                <c:pt idx="24701">
                  <c:v>2.4700581875487999</c:v>
                </c:pt>
                <c:pt idx="24702">
                  <c:v>2.47015818585606</c:v>
                </c:pt>
                <c:pt idx="24703">
                  <c:v>2.4702581841633098</c:v>
                </c:pt>
                <c:pt idx="24704">
                  <c:v>2.4703581824705698</c:v>
                </c:pt>
                <c:pt idx="24705">
                  <c:v>2.4704581807778299</c:v>
                </c:pt>
                <c:pt idx="24706">
                  <c:v>2.4705581790850801</c:v>
                </c:pt>
                <c:pt idx="24707">
                  <c:v>2.4706581773923402</c:v>
                </c:pt>
                <c:pt idx="24708">
                  <c:v>2.4707581756996002</c:v>
                </c:pt>
                <c:pt idx="24709">
                  <c:v>2.47085817400685</c:v>
                </c:pt>
                <c:pt idx="24710">
                  <c:v>2.4709581723141101</c:v>
                </c:pt>
                <c:pt idx="24711">
                  <c:v>2.4710581706213701</c:v>
                </c:pt>
                <c:pt idx="24712">
                  <c:v>2.4711581689286199</c:v>
                </c:pt>
                <c:pt idx="24713">
                  <c:v>2.47125816723588</c:v>
                </c:pt>
                <c:pt idx="24714">
                  <c:v>2.47135816554314</c:v>
                </c:pt>
                <c:pt idx="24715">
                  <c:v>2.4714581638503899</c:v>
                </c:pt>
                <c:pt idx="24716">
                  <c:v>2.4715581621576499</c:v>
                </c:pt>
                <c:pt idx="24717">
                  <c:v>2.4716581604649099</c:v>
                </c:pt>
                <c:pt idx="24718">
                  <c:v>2.47175815877217</c:v>
                </c:pt>
                <c:pt idx="24719">
                  <c:v>2.4718581570794198</c:v>
                </c:pt>
                <c:pt idx="24720">
                  <c:v>2.4719581553866798</c:v>
                </c:pt>
                <c:pt idx="24721">
                  <c:v>2.4720581536939399</c:v>
                </c:pt>
                <c:pt idx="24722">
                  <c:v>2.4721581520011902</c:v>
                </c:pt>
                <c:pt idx="24723">
                  <c:v>2.4722581503084502</c:v>
                </c:pt>
                <c:pt idx="24724">
                  <c:v>2.4723581486157098</c:v>
                </c:pt>
                <c:pt idx="24725">
                  <c:v>2.4724581469229601</c:v>
                </c:pt>
                <c:pt idx="24726">
                  <c:v>2.4725581452302201</c:v>
                </c:pt>
                <c:pt idx="24727">
                  <c:v>2.4726581435374801</c:v>
                </c:pt>
                <c:pt idx="24728">
                  <c:v>2.47275814184473</c:v>
                </c:pt>
                <c:pt idx="24729">
                  <c:v>2.47285814015199</c:v>
                </c:pt>
                <c:pt idx="24730">
                  <c:v>2.4729581384592501</c:v>
                </c:pt>
                <c:pt idx="24731">
                  <c:v>2.4730581367664999</c:v>
                </c:pt>
                <c:pt idx="24732">
                  <c:v>2.4731581350737599</c:v>
                </c:pt>
                <c:pt idx="24733">
                  <c:v>2.47325813338102</c:v>
                </c:pt>
                <c:pt idx="24734">
                  <c:v>2.4733581316882698</c:v>
                </c:pt>
                <c:pt idx="24735">
                  <c:v>2.4734581299955298</c:v>
                </c:pt>
                <c:pt idx="24736">
                  <c:v>2.4735581283027899</c:v>
                </c:pt>
                <c:pt idx="24737">
                  <c:v>2.4736581266100401</c:v>
                </c:pt>
                <c:pt idx="24738">
                  <c:v>2.4737581249173002</c:v>
                </c:pt>
                <c:pt idx="24739">
                  <c:v>2.4738581232245598</c:v>
                </c:pt>
                <c:pt idx="24740">
                  <c:v>2.4739581215318101</c:v>
                </c:pt>
                <c:pt idx="24741">
                  <c:v>2.4740581198390701</c:v>
                </c:pt>
                <c:pt idx="24742">
                  <c:v>2.4741581181463301</c:v>
                </c:pt>
                <c:pt idx="24743">
                  <c:v>2.47425811645358</c:v>
                </c:pt>
                <c:pt idx="24744">
                  <c:v>2.47435811476084</c:v>
                </c:pt>
                <c:pt idx="24745">
                  <c:v>2.4744581130681</c:v>
                </c:pt>
                <c:pt idx="24746">
                  <c:v>2.4745581113753499</c:v>
                </c:pt>
                <c:pt idx="24747">
                  <c:v>2.4746581096826099</c:v>
                </c:pt>
                <c:pt idx="24748">
                  <c:v>2.4747581079898699</c:v>
                </c:pt>
                <c:pt idx="24749">
                  <c:v>2.4748581062971202</c:v>
                </c:pt>
                <c:pt idx="24750">
                  <c:v>2.4749581046043798</c:v>
                </c:pt>
                <c:pt idx="24751">
                  <c:v>2.4750581029116399</c:v>
                </c:pt>
                <c:pt idx="24752">
                  <c:v>2.4751581012188901</c:v>
                </c:pt>
                <c:pt idx="24753">
                  <c:v>2.4752580995261502</c:v>
                </c:pt>
                <c:pt idx="24754">
                  <c:v>2.4753580978334102</c:v>
                </c:pt>
                <c:pt idx="24755">
                  <c:v>2.47545809614066</c:v>
                </c:pt>
                <c:pt idx="24756">
                  <c:v>2.4755580944479201</c:v>
                </c:pt>
                <c:pt idx="24757">
                  <c:v>2.4756580927551801</c:v>
                </c:pt>
                <c:pt idx="24758">
                  <c:v>2.4757580910624299</c:v>
                </c:pt>
                <c:pt idx="24759">
                  <c:v>2.47585808936969</c:v>
                </c:pt>
                <c:pt idx="24760">
                  <c:v>2.47595808767695</c:v>
                </c:pt>
                <c:pt idx="24761">
                  <c:v>2.4760580859842101</c:v>
                </c:pt>
                <c:pt idx="24762">
                  <c:v>2.4761580842914599</c:v>
                </c:pt>
                <c:pt idx="24763">
                  <c:v>2.4762580825987199</c:v>
                </c:pt>
                <c:pt idx="24764">
                  <c:v>2.47635808090598</c:v>
                </c:pt>
                <c:pt idx="24765">
                  <c:v>2.4764580792132298</c:v>
                </c:pt>
                <c:pt idx="24766">
                  <c:v>2.4765580775204898</c:v>
                </c:pt>
                <c:pt idx="24767">
                  <c:v>2.4766580758277499</c:v>
                </c:pt>
                <c:pt idx="24768">
                  <c:v>2.4767580741350002</c:v>
                </c:pt>
                <c:pt idx="24769">
                  <c:v>2.4768580724422602</c:v>
                </c:pt>
                <c:pt idx="24770">
                  <c:v>2.4769580707495198</c:v>
                </c:pt>
                <c:pt idx="24771">
                  <c:v>2.4770580690567701</c:v>
                </c:pt>
                <c:pt idx="24772">
                  <c:v>2.4771580673640301</c:v>
                </c:pt>
                <c:pt idx="24773">
                  <c:v>2.4772580656712901</c:v>
                </c:pt>
                <c:pt idx="24774">
                  <c:v>2.47735806397854</c:v>
                </c:pt>
                <c:pt idx="24775">
                  <c:v>2.4774580622858</c:v>
                </c:pt>
                <c:pt idx="24776">
                  <c:v>2.4775580605930601</c:v>
                </c:pt>
                <c:pt idx="24777">
                  <c:v>2.4776580589003099</c:v>
                </c:pt>
                <c:pt idx="24778">
                  <c:v>2.4777580572075699</c:v>
                </c:pt>
                <c:pt idx="24779">
                  <c:v>2.47785805551483</c:v>
                </c:pt>
                <c:pt idx="24780">
                  <c:v>2.4779580538220798</c:v>
                </c:pt>
                <c:pt idx="24781">
                  <c:v>2.4780580521293398</c:v>
                </c:pt>
                <c:pt idx="24782">
                  <c:v>2.4781580504365999</c:v>
                </c:pt>
                <c:pt idx="24783">
                  <c:v>2.4782580487438501</c:v>
                </c:pt>
                <c:pt idx="24784">
                  <c:v>2.4783580470511102</c:v>
                </c:pt>
                <c:pt idx="24785">
                  <c:v>2.4784580453583702</c:v>
                </c:pt>
                <c:pt idx="24786">
                  <c:v>2.47855804366562</c:v>
                </c:pt>
                <c:pt idx="24787">
                  <c:v>2.4786580419728801</c:v>
                </c:pt>
                <c:pt idx="24788">
                  <c:v>2.4787580402801401</c:v>
                </c:pt>
                <c:pt idx="24789">
                  <c:v>2.47885803858739</c:v>
                </c:pt>
                <c:pt idx="24790">
                  <c:v>2.47895803689465</c:v>
                </c:pt>
                <c:pt idx="24791">
                  <c:v>2.47905803520191</c:v>
                </c:pt>
                <c:pt idx="24792">
                  <c:v>2.4791580335091599</c:v>
                </c:pt>
                <c:pt idx="24793">
                  <c:v>2.4792580318164199</c:v>
                </c:pt>
                <c:pt idx="24794">
                  <c:v>2.4793580301236799</c:v>
                </c:pt>
                <c:pt idx="24795">
                  <c:v>2.4794580284309302</c:v>
                </c:pt>
                <c:pt idx="24796">
                  <c:v>2.4795580267381898</c:v>
                </c:pt>
                <c:pt idx="24797">
                  <c:v>2.4796580250454499</c:v>
                </c:pt>
                <c:pt idx="24798">
                  <c:v>2.4797580233527001</c:v>
                </c:pt>
                <c:pt idx="24799">
                  <c:v>2.4798580216599602</c:v>
                </c:pt>
                <c:pt idx="24800">
                  <c:v>2.4799580199672202</c:v>
                </c:pt>
                <c:pt idx="24801">
                  <c:v>2.48005801827447</c:v>
                </c:pt>
                <c:pt idx="24802">
                  <c:v>2.4801580165817301</c:v>
                </c:pt>
                <c:pt idx="24803">
                  <c:v>2.4802580148889901</c:v>
                </c:pt>
                <c:pt idx="24804">
                  <c:v>2.4803580131962502</c:v>
                </c:pt>
                <c:pt idx="24805">
                  <c:v>2.4804580115035</c:v>
                </c:pt>
                <c:pt idx="24806">
                  <c:v>2.48055800981076</c:v>
                </c:pt>
                <c:pt idx="24807">
                  <c:v>2.4806580081180201</c:v>
                </c:pt>
                <c:pt idx="24808">
                  <c:v>2.4807580064252699</c:v>
                </c:pt>
                <c:pt idx="24809">
                  <c:v>2.4808580047325299</c:v>
                </c:pt>
                <c:pt idx="24810">
                  <c:v>2.48095800303979</c:v>
                </c:pt>
                <c:pt idx="24811">
                  <c:v>2.4810580013470398</c:v>
                </c:pt>
                <c:pt idx="24812">
                  <c:v>2.4811579996542998</c:v>
                </c:pt>
                <c:pt idx="24813">
                  <c:v>2.4812579979615599</c:v>
                </c:pt>
                <c:pt idx="24814">
                  <c:v>2.4813579962688102</c:v>
                </c:pt>
                <c:pt idx="24815">
                  <c:v>2.4814579945760702</c:v>
                </c:pt>
                <c:pt idx="24816">
                  <c:v>2.4815579928833298</c:v>
                </c:pt>
                <c:pt idx="24817">
                  <c:v>2.4816579911905801</c:v>
                </c:pt>
                <c:pt idx="24818">
                  <c:v>2.4817579894978401</c:v>
                </c:pt>
                <c:pt idx="24819">
                  <c:v>2.4818579878051001</c:v>
                </c:pt>
                <c:pt idx="24820">
                  <c:v>2.48195798611235</c:v>
                </c:pt>
                <c:pt idx="24821">
                  <c:v>2.48205798441961</c:v>
                </c:pt>
                <c:pt idx="24822">
                  <c:v>2.48215798272687</c:v>
                </c:pt>
                <c:pt idx="24823">
                  <c:v>2.4822579810341199</c:v>
                </c:pt>
                <c:pt idx="24824">
                  <c:v>2.4823579793413799</c:v>
                </c:pt>
                <c:pt idx="24825">
                  <c:v>2.48245797764864</c:v>
                </c:pt>
                <c:pt idx="24826">
                  <c:v>2.4825579759558898</c:v>
                </c:pt>
                <c:pt idx="24827">
                  <c:v>2.4826579742631498</c:v>
                </c:pt>
                <c:pt idx="24828">
                  <c:v>2.4827579725704099</c:v>
                </c:pt>
                <c:pt idx="24829">
                  <c:v>2.4828579708776601</c:v>
                </c:pt>
                <c:pt idx="24830">
                  <c:v>2.4829579691849202</c:v>
                </c:pt>
                <c:pt idx="24831">
                  <c:v>2.4830579674921802</c:v>
                </c:pt>
                <c:pt idx="24832">
                  <c:v>2.48315796579943</c:v>
                </c:pt>
                <c:pt idx="24833">
                  <c:v>2.4832579641066901</c:v>
                </c:pt>
                <c:pt idx="24834">
                  <c:v>2.4833579624139501</c:v>
                </c:pt>
                <c:pt idx="24835">
                  <c:v>2.4834579607212</c:v>
                </c:pt>
                <c:pt idx="24836">
                  <c:v>2.48355795902846</c:v>
                </c:pt>
                <c:pt idx="24837">
                  <c:v>2.48365795733572</c:v>
                </c:pt>
                <c:pt idx="24838">
                  <c:v>2.4837579556429699</c:v>
                </c:pt>
                <c:pt idx="24839">
                  <c:v>2.4838579539502299</c:v>
                </c:pt>
                <c:pt idx="24840">
                  <c:v>2.4839579522574899</c:v>
                </c:pt>
                <c:pt idx="24841">
                  <c:v>2.4840579505647402</c:v>
                </c:pt>
                <c:pt idx="24842">
                  <c:v>2.4841579488719998</c:v>
                </c:pt>
                <c:pt idx="24843">
                  <c:v>2.4842579471792599</c:v>
                </c:pt>
                <c:pt idx="24844">
                  <c:v>2.4843579454865199</c:v>
                </c:pt>
                <c:pt idx="24845">
                  <c:v>2.4844579437937702</c:v>
                </c:pt>
                <c:pt idx="24846">
                  <c:v>2.4845579421010302</c:v>
                </c:pt>
                <c:pt idx="24847">
                  <c:v>2.48465794040828</c:v>
                </c:pt>
                <c:pt idx="24848">
                  <c:v>2.4847579387155401</c:v>
                </c:pt>
                <c:pt idx="24849">
                  <c:v>2.4848579370228001</c:v>
                </c:pt>
                <c:pt idx="24850">
                  <c:v>2.4849579353300602</c:v>
                </c:pt>
                <c:pt idx="24851">
                  <c:v>2.48505793363731</c:v>
                </c:pt>
                <c:pt idx="24852">
                  <c:v>2.48515793194457</c:v>
                </c:pt>
                <c:pt idx="24853">
                  <c:v>2.4852579302518301</c:v>
                </c:pt>
                <c:pt idx="24854">
                  <c:v>2.4853579285590799</c:v>
                </c:pt>
                <c:pt idx="24855">
                  <c:v>2.4854579268663399</c:v>
                </c:pt>
                <c:pt idx="24856">
                  <c:v>2.4855579251736</c:v>
                </c:pt>
                <c:pt idx="24857">
                  <c:v>2.4856579234808498</c:v>
                </c:pt>
                <c:pt idx="24858">
                  <c:v>2.4857579217881098</c:v>
                </c:pt>
                <c:pt idx="24859">
                  <c:v>2.4858579200953699</c:v>
                </c:pt>
                <c:pt idx="24860">
                  <c:v>2.4859579184026201</c:v>
                </c:pt>
                <c:pt idx="24861">
                  <c:v>2.4860579167098802</c:v>
                </c:pt>
                <c:pt idx="24862">
                  <c:v>2.4861579150171398</c:v>
                </c:pt>
                <c:pt idx="24863">
                  <c:v>2.4862579133243901</c:v>
                </c:pt>
                <c:pt idx="24864">
                  <c:v>2.4863579116316501</c:v>
                </c:pt>
                <c:pt idx="24865">
                  <c:v>2.4864579099389101</c:v>
                </c:pt>
                <c:pt idx="24866">
                  <c:v>2.48655790824616</c:v>
                </c:pt>
                <c:pt idx="24867">
                  <c:v>2.48665790655342</c:v>
                </c:pt>
                <c:pt idx="24868">
                  <c:v>2.48675790486068</c:v>
                </c:pt>
                <c:pt idx="24869">
                  <c:v>2.4868579031679299</c:v>
                </c:pt>
                <c:pt idx="24870">
                  <c:v>2.4869579014751899</c:v>
                </c:pt>
                <c:pt idx="24871">
                  <c:v>2.48705789978245</c:v>
                </c:pt>
                <c:pt idx="24872">
                  <c:v>2.4871578980896998</c:v>
                </c:pt>
                <c:pt idx="24873">
                  <c:v>2.4872578963969598</c:v>
                </c:pt>
                <c:pt idx="24874">
                  <c:v>2.4873578947042199</c:v>
                </c:pt>
                <c:pt idx="24875">
                  <c:v>2.4874578930114701</c:v>
                </c:pt>
                <c:pt idx="24876">
                  <c:v>2.4875578913187302</c:v>
                </c:pt>
                <c:pt idx="24877">
                  <c:v>2.4876578896259902</c:v>
                </c:pt>
                <c:pt idx="24878">
                  <c:v>2.48775788793324</c:v>
                </c:pt>
                <c:pt idx="24879">
                  <c:v>2.4878578862405001</c:v>
                </c:pt>
                <c:pt idx="24880">
                  <c:v>2.4879578845477601</c:v>
                </c:pt>
                <c:pt idx="24881">
                  <c:v>2.48805788285501</c:v>
                </c:pt>
                <c:pt idx="24882">
                  <c:v>2.48815788116227</c:v>
                </c:pt>
                <c:pt idx="24883">
                  <c:v>2.48825787946953</c:v>
                </c:pt>
                <c:pt idx="24884">
                  <c:v>2.4883578777767799</c:v>
                </c:pt>
                <c:pt idx="24885">
                  <c:v>2.4884578760840399</c:v>
                </c:pt>
                <c:pt idx="24886">
                  <c:v>2.4885578743912999</c:v>
                </c:pt>
                <c:pt idx="24887">
                  <c:v>2.4886578726985502</c:v>
                </c:pt>
                <c:pt idx="24888">
                  <c:v>2.4887578710058098</c:v>
                </c:pt>
                <c:pt idx="24889">
                  <c:v>2.4888578693130698</c:v>
                </c:pt>
                <c:pt idx="24890">
                  <c:v>2.4889578676203299</c:v>
                </c:pt>
                <c:pt idx="24891">
                  <c:v>2.4890578659275802</c:v>
                </c:pt>
                <c:pt idx="24892">
                  <c:v>2.4891578642348402</c:v>
                </c:pt>
                <c:pt idx="24893">
                  <c:v>2.4892578625420998</c:v>
                </c:pt>
                <c:pt idx="24894">
                  <c:v>2.4893578608493501</c:v>
                </c:pt>
                <c:pt idx="24895">
                  <c:v>2.4894578591566101</c:v>
                </c:pt>
                <c:pt idx="24896">
                  <c:v>2.4895578574638701</c:v>
                </c:pt>
                <c:pt idx="24897">
                  <c:v>2.48965785577112</c:v>
                </c:pt>
                <c:pt idx="24898">
                  <c:v>2.48975785407838</c:v>
                </c:pt>
                <c:pt idx="24899">
                  <c:v>2.4898578523856401</c:v>
                </c:pt>
                <c:pt idx="24900">
                  <c:v>2.4899578506928899</c:v>
                </c:pt>
                <c:pt idx="24901">
                  <c:v>2.4900578490001499</c:v>
                </c:pt>
                <c:pt idx="24902">
                  <c:v>2.49015784730741</c:v>
                </c:pt>
                <c:pt idx="24903">
                  <c:v>2.4902578456146598</c:v>
                </c:pt>
                <c:pt idx="24904">
                  <c:v>2.4903578439219198</c:v>
                </c:pt>
                <c:pt idx="24905">
                  <c:v>2.4904578422291799</c:v>
                </c:pt>
                <c:pt idx="24906">
                  <c:v>2.4905578405364301</c:v>
                </c:pt>
                <c:pt idx="24907">
                  <c:v>2.4906578388436902</c:v>
                </c:pt>
                <c:pt idx="24908">
                  <c:v>2.4907578371509498</c:v>
                </c:pt>
                <c:pt idx="24909">
                  <c:v>2.4908578354582001</c:v>
                </c:pt>
                <c:pt idx="24910">
                  <c:v>2.4909578337654601</c:v>
                </c:pt>
                <c:pt idx="24911">
                  <c:v>2.4910578320727201</c:v>
                </c:pt>
                <c:pt idx="24912">
                  <c:v>2.49115783037997</c:v>
                </c:pt>
                <c:pt idx="24913">
                  <c:v>2.49125782868723</c:v>
                </c:pt>
                <c:pt idx="24914">
                  <c:v>2.49135782699449</c:v>
                </c:pt>
                <c:pt idx="24915">
                  <c:v>2.4914578253017399</c:v>
                </c:pt>
                <c:pt idx="24916">
                  <c:v>2.4915578236089999</c:v>
                </c:pt>
                <c:pt idx="24917">
                  <c:v>2.49165782191626</c:v>
                </c:pt>
                <c:pt idx="24918">
                  <c:v>2.4917578202235098</c:v>
                </c:pt>
                <c:pt idx="24919">
                  <c:v>2.4918578185307698</c:v>
                </c:pt>
                <c:pt idx="24920">
                  <c:v>2.4919578168380299</c:v>
                </c:pt>
                <c:pt idx="24921">
                  <c:v>2.4920578151452801</c:v>
                </c:pt>
                <c:pt idx="24922">
                  <c:v>2.4921578134525402</c:v>
                </c:pt>
                <c:pt idx="24923">
                  <c:v>2.4922578117598002</c:v>
                </c:pt>
                <c:pt idx="24924">
                  <c:v>2.49235781006705</c:v>
                </c:pt>
                <c:pt idx="24925">
                  <c:v>2.4924578083743101</c:v>
                </c:pt>
                <c:pt idx="24926">
                  <c:v>2.4925578066815701</c:v>
                </c:pt>
                <c:pt idx="24927">
                  <c:v>2.4926578049888199</c:v>
                </c:pt>
                <c:pt idx="24928">
                  <c:v>2.49275780329608</c:v>
                </c:pt>
                <c:pt idx="24929">
                  <c:v>2.49285780160334</c:v>
                </c:pt>
                <c:pt idx="24930">
                  <c:v>2.4929577999105899</c:v>
                </c:pt>
                <c:pt idx="24931">
                  <c:v>2.4930577982178499</c:v>
                </c:pt>
                <c:pt idx="24932">
                  <c:v>2.4931577965251099</c:v>
                </c:pt>
                <c:pt idx="24933">
                  <c:v>2.4932577948323602</c:v>
                </c:pt>
                <c:pt idx="24934">
                  <c:v>2.4933577931396198</c:v>
                </c:pt>
                <c:pt idx="24935">
                  <c:v>2.4934577914468798</c:v>
                </c:pt>
                <c:pt idx="24936">
                  <c:v>2.4935577897541399</c:v>
                </c:pt>
                <c:pt idx="24937">
                  <c:v>2.4936577880613902</c:v>
                </c:pt>
                <c:pt idx="24938">
                  <c:v>2.4937577863686502</c:v>
                </c:pt>
                <c:pt idx="24939">
                  <c:v>2.4938577846759098</c:v>
                </c:pt>
                <c:pt idx="24940">
                  <c:v>2.4939577829831601</c:v>
                </c:pt>
                <c:pt idx="24941">
                  <c:v>2.4940577812904201</c:v>
                </c:pt>
                <c:pt idx="24942">
                  <c:v>2.4941577795976801</c:v>
                </c:pt>
                <c:pt idx="24943">
                  <c:v>2.49425777790493</c:v>
                </c:pt>
                <c:pt idx="24944">
                  <c:v>2.49435777621219</c:v>
                </c:pt>
                <c:pt idx="24945">
                  <c:v>2.4944577745194501</c:v>
                </c:pt>
                <c:pt idx="24946">
                  <c:v>2.4945577728266999</c:v>
                </c:pt>
                <c:pt idx="24947">
                  <c:v>2.4946577711339599</c:v>
                </c:pt>
                <c:pt idx="24948">
                  <c:v>2.49475776944122</c:v>
                </c:pt>
                <c:pt idx="24949">
                  <c:v>2.4948577677484698</c:v>
                </c:pt>
                <c:pt idx="24950">
                  <c:v>2.4949577660557298</c:v>
                </c:pt>
                <c:pt idx="24951">
                  <c:v>2.4950577643629899</c:v>
                </c:pt>
                <c:pt idx="24952">
                  <c:v>2.4951577626702401</c:v>
                </c:pt>
                <c:pt idx="24953">
                  <c:v>2.4952577609775002</c:v>
                </c:pt>
                <c:pt idx="24954">
                  <c:v>2.4953577592847598</c:v>
                </c:pt>
                <c:pt idx="24955">
                  <c:v>2.4954577575920101</c:v>
                </c:pt>
                <c:pt idx="24956">
                  <c:v>2.4955577558992701</c:v>
                </c:pt>
                <c:pt idx="24957">
                  <c:v>2.4956577542065301</c:v>
                </c:pt>
                <c:pt idx="24958">
                  <c:v>2.49575775251378</c:v>
                </c:pt>
                <c:pt idx="24959">
                  <c:v>2.49585775082104</c:v>
                </c:pt>
                <c:pt idx="24960">
                  <c:v>2.4959577491283</c:v>
                </c:pt>
                <c:pt idx="24961">
                  <c:v>2.4960577474355499</c:v>
                </c:pt>
                <c:pt idx="24962">
                  <c:v>2.4961577457428099</c:v>
                </c:pt>
                <c:pt idx="24963">
                  <c:v>2.4962577440500699</c:v>
                </c:pt>
                <c:pt idx="24964">
                  <c:v>2.4963577423573202</c:v>
                </c:pt>
                <c:pt idx="24965">
                  <c:v>2.4964577406645798</c:v>
                </c:pt>
                <c:pt idx="24966">
                  <c:v>2.4965577389718399</c:v>
                </c:pt>
                <c:pt idx="24967">
                  <c:v>2.4966577372790901</c:v>
                </c:pt>
                <c:pt idx="24968">
                  <c:v>2.4967577355863502</c:v>
                </c:pt>
                <c:pt idx="24969">
                  <c:v>2.4968577338936102</c:v>
                </c:pt>
                <c:pt idx="24970">
                  <c:v>2.49695773220086</c:v>
                </c:pt>
                <c:pt idx="24971">
                  <c:v>2.4970577305081201</c:v>
                </c:pt>
                <c:pt idx="24972">
                  <c:v>2.4971577288153801</c:v>
                </c:pt>
                <c:pt idx="24973">
                  <c:v>2.4972577271226299</c:v>
                </c:pt>
                <c:pt idx="24974">
                  <c:v>2.49735772542989</c:v>
                </c:pt>
                <c:pt idx="24975">
                  <c:v>2.49745772373715</c:v>
                </c:pt>
                <c:pt idx="24976">
                  <c:v>2.4975577220443999</c:v>
                </c:pt>
                <c:pt idx="24977">
                  <c:v>2.4976577203516599</c:v>
                </c:pt>
                <c:pt idx="24978">
                  <c:v>2.4977577186589199</c:v>
                </c:pt>
                <c:pt idx="24979">
                  <c:v>2.49785771696618</c:v>
                </c:pt>
                <c:pt idx="24980">
                  <c:v>2.4979577152734298</c:v>
                </c:pt>
                <c:pt idx="24981">
                  <c:v>2.4980577135806898</c:v>
                </c:pt>
                <c:pt idx="24982">
                  <c:v>2.4981577118879499</c:v>
                </c:pt>
                <c:pt idx="24983">
                  <c:v>2.4982577101952002</c:v>
                </c:pt>
                <c:pt idx="24984">
                  <c:v>2.4983577085024602</c:v>
                </c:pt>
                <c:pt idx="24985">
                  <c:v>2.4984577068097198</c:v>
                </c:pt>
                <c:pt idx="24986">
                  <c:v>2.4985577051169701</c:v>
                </c:pt>
                <c:pt idx="24987">
                  <c:v>2.4986577034242301</c:v>
                </c:pt>
                <c:pt idx="24988">
                  <c:v>2.4987577017314901</c:v>
                </c:pt>
                <c:pt idx="24989">
                  <c:v>2.49885770003874</c:v>
                </c:pt>
                <c:pt idx="24990">
                  <c:v>2.498957698346</c:v>
                </c:pt>
                <c:pt idx="24991">
                  <c:v>2.4990576966532601</c:v>
                </c:pt>
                <c:pt idx="24992">
                  <c:v>2.4991576949605099</c:v>
                </c:pt>
                <c:pt idx="24993">
                  <c:v>2.4992576932677699</c:v>
                </c:pt>
                <c:pt idx="24994">
                  <c:v>2.49935769157503</c:v>
                </c:pt>
                <c:pt idx="24995">
                  <c:v>2.4994576898822798</c:v>
                </c:pt>
                <c:pt idx="24996">
                  <c:v>2.4995576881895398</c:v>
                </c:pt>
                <c:pt idx="24997">
                  <c:v>2.4996576864967999</c:v>
                </c:pt>
                <c:pt idx="24998">
                  <c:v>2.4997576848040501</c:v>
                </c:pt>
                <c:pt idx="24999">
                  <c:v>2.4998576831113102</c:v>
                </c:pt>
                <c:pt idx="25000">
                  <c:v>2.4999576814185702</c:v>
                </c:pt>
                <c:pt idx="25001">
                  <c:v>2.50005767972582</c:v>
                </c:pt>
                <c:pt idx="25002">
                  <c:v>2.5001576780330801</c:v>
                </c:pt>
                <c:pt idx="25003">
                  <c:v>2.5002576763403401</c:v>
                </c:pt>
                <c:pt idx="25004">
                  <c:v>2.50035767464759</c:v>
                </c:pt>
                <c:pt idx="25005">
                  <c:v>2.50045767295485</c:v>
                </c:pt>
                <c:pt idx="25006">
                  <c:v>2.50055767126211</c:v>
                </c:pt>
                <c:pt idx="25007">
                  <c:v>2.5006576695693599</c:v>
                </c:pt>
                <c:pt idx="25008">
                  <c:v>2.5007576678766199</c:v>
                </c:pt>
                <c:pt idx="25009">
                  <c:v>2.5008576661838799</c:v>
                </c:pt>
                <c:pt idx="25010">
                  <c:v>2.5009576644911302</c:v>
                </c:pt>
                <c:pt idx="25011">
                  <c:v>2.5010576627983898</c:v>
                </c:pt>
                <c:pt idx="25012">
                  <c:v>2.5011576611056499</c:v>
                </c:pt>
                <c:pt idx="25013">
                  <c:v>2.5012576594129001</c:v>
                </c:pt>
                <c:pt idx="25014">
                  <c:v>2.5013576577201602</c:v>
                </c:pt>
                <c:pt idx="25015">
                  <c:v>2.5014576560274202</c:v>
                </c:pt>
                <c:pt idx="25016">
                  <c:v>2.50155765433467</c:v>
                </c:pt>
                <c:pt idx="25017">
                  <c:v>2.5016576526419301</c:v>
                </c:pt>
                <c:pt idx="25018">
                  <c:v>2.5017576509491901</c:v>
                </c:pt>
                <c:pt idx="25019">
                  <c:v>2.5018576492564399</c:v>
                </c:pt>
                <c:pt idx="25020">
                  <c:v>2.5019576475637</c:v>
                </c:pt>
                <c:pt idx="25021">
                  <c:v>2.50205764587096</c:v>
                </c:pt>
                <c:pt idx="25022">
                  <c:v>2.5021576441782201</c:v>
                </c:pt>
                <c:pt idx="25023">
                  <c:v>2.5022576424854699</c:v>
                </c:pt>
                <c:pt idx="25024">
                  <c:v>2.5023576407927299</c:v>
                </c:pt>
                <c:pt idx="25025">
                  <c:v>2.50245763909999</c:v>
                </c:pt>
                <c:pt idx="25026">
                  <c:v>2.5025576374072398</c:v>
                </c:pt>
                <c:pt idx="25027">
                  <c:v>2.5026576357144998</c:v>
                </c:pt>
                <c:pt idx="25028">
                  <c:v>2.5027576340217599</c:v>
                </c:pt>
                <c:pt idx="25029">
                  <c:v>2.5028576323290102</c:v>
                </c:pt>
                <c:pt idx="25030">
                  <c:v>2.5029576306362702</c:v>
                </c:pt>
                <c:pt idx="25031">
                  <c:v>2.5030576289435298</c:v>
                </c:pt>
                <c:pt idx="25032">
                  <c:v>2.5031576272507801</c:v>
                </c:pt>
                <c:pt idx="25033">
                  <c:v>2.5032576255580401</c:v>
                </c:pt>
                <c:pt idx="25034">
                  <c:v>2.5033576238653001</c:v>
                </c:pt>
                <c:pt idx="25035">
                  <c:v>2.50345762217255</c:v>
                </c:pt>
                <c:pt idx="25036">
                  <c:v>2.50355762047981</c:v>
                </c:pt>
                <c:pt idx="25037">
                  <c:v>2.50365761878707</c:v>
                </c:pt>
                <c:pt idx="25038">
                  <c:v>2.5037576170943199</c:v>
                </c:pt>
                <c:pt idx="25039">
                  <c:v>2.5038576154015799</c:v>
                </c:pt>
                <c:pt idx="25040">
                  <c:v>2.50395761370884</c:v>
                </c:pt>
                <c:pt idx="25041">
                  <c:v>2.5040576120160898</c:v>
                </c:pt>
                <c:pt idx="25042">
                  <c:v>2.5041576103233498</c:v>
                </c:pt>
                <c:pt idx="25043">
                  <c:v>2.5042576086306099</c:v>
                </c:pt>
                <c:pt idx="25044">
                  <c:v>2.5043576069378601</c:v>
                </c:pt>
                <c:pt idx="25045">
                  <c:v>2.5044576052451202</c:v>
                </c:pt>
                <c:pt idx="25046">
                  <c:v>2.5045576035523802</c:v>
                </c:pt>
                <c:pt idx="25047">
                  <c:v>2.50465760185963</c:v>
                </c:pt>
                <c:pt idx="25048">
                  <c:v>2.5047576001668901</c:v>
                </c:pt>
                <c:pt idx="25049">
                  <c:v>2.5048575984741501</c:v>
                </c:pt>
                <c:pt idx="25050">
                  <c:v>2.5049575967814</c:v>
                </c:pt>
                <c:pt idx="25051">
                  <c:v>2.50505759508866</c:v>
                </c:pt>
                <c:pt idx="25052">
                  <c:v>2.50515759339592</c:v>
                </c:pt>
                <c:pt idx="25053">
                  <c:v>2.5052575917031699</c:v>
                </c:pt>
                <c:pt idx="25054">
                  <c:v>2.5053575900104299</c:v>
                </c:pt>
                <c:pt idx="25055">
                  <c:v>2.5054575883176899</c:v>
                </c:pt>
                <c:pt idx="25056">
                  <c:v>2.5055575866249402</c:v>
                </c:pt>
                <c:pt idx="25057">
                  <c:v>2.5056575849321998</c:v>
                </c:pt>
                <c:pt idx="25058">
                  <c:v>2.5057575832394599</c:v>
                </c:pt>
                <c:pt idx="25059">
                  <c:v>2.5058575815467101</c:v>
                </c:pt>
                <c:pt idx="25060">
                  <c:v>2.5059575798539702</c:v>
                </c:pt>
                <c:pt idx="25061">
                  <c:v>2.5060575781612302</c:v>
                </c:pt>
                <c:pt idx="25062">
                  <c:v>2.50615757646848</c:v>
                </c:pt>
                <c:pt idx="25063">
                  <c:v>2.5062575747757401</c:v>
                </c:pt>
                <c:pt idx="25064">
                  <c:v>2.5063575730830001</c:v>
                </c:pt>
                <c:pt idx="25065">
                  <c:v>2.5064575713902499</c:v>
                </c:pt>
                <c:pt idx="25066">
                  <c:v>2.50655756969751</c:v>
                </c:pt>
                <c:pt idx="25067">
                  <c:v>2.50665756800477</c:v>
                </c:pt>
                <c:pt idx="25068">
                  <c:v>2.5067575663120301</c:v>
                </c:pt>
                <c:pt idx="25069">
                  <c:v>2.5068575646192799</c:v>
                </c:pt>
                <c:pt idx="25070">
                  <c:v>2.5069575629265399</c:v>
                </c:pt>
                <c:pt idx="25071">
                  <c:v>2.5070575612338</c:v>
                </c:pt>
                <c:pt idx="25072">
                  <c:v>2.5071575595410498</c:v>
                </c:pt>
                <c:pt idx="25073">
                  <c:v>2.5072575578483098</c:v>
                </c:pt>
                <c:pt idx="25074">
                  <c:v>2.5073575561555699</c:v>
                </c:pt>
                <c:pt idx="25075">
                  <c:v>2.5074575544628201</c:v>
                </c:pt>
                <c:pt idx="25076">
                  <c:v>2.5075575527700802</c:v>
                </c:pt>
                <c:pt idx="25077">
                  <c:v>2.5076575510773398</c:v>
                </c:pt>
                <c:pt idx="25078">
                  <c:v>2.5077575493845901</c:v>
                </c:pt>
                <c:pt idx="25079">
                  <c:v>2.5078575476918501</c:v>
                </c:pt>
                <c:pt idx="25080">
                  <c:v>2.5079575459991101</c:v>
                </c:pt>
                <c:pt idx="25081">
                  <c:v>2.50805754430636</c:v>
                </c:pt>
                <c:pt idx="25082">
                  <c:v>2.50815754261362</c:v>
                </c:pt>
                <c:pt idx="25083">
                  <c:v>2.50825754092088</c:v>
                </c:pt>
                <c:pt idx="25084">
                  <c:v>2.5083575392281299</c:v>
                </c:pt>
                <c:pt idx="25085">
                  <c:v>2.5084575375353899</c:v>
                </c:pt>
                <c:pt idx="25086">
                  <c:v>2.50855753584265</c:v>
                </c:pt>
                <c:pt idx="25087">
                  <c:v>2.5086575341498998</c:v>
                </c:pt>
                <c:pt idx="25088">
                  <c:v>2.5087575324571598</c:v>
                </c:pt>
                <c:pt idx="25089">
                  <c:v>2.5088575307644199</c:v>
                </c:pt>
                <c:pt idx="25090">
                  <c:v>2.5089575290716701</c:v>
                </c:pt>
                <c:pt idx="25091">
                  <c:v>2.5090575273789302</c:v>
                </c:pt>
                <c:pt idx="25092">
                  <c:v>2.5091575256861902</c:v>
                </c:pt>
                <c:pt idx="25093">
                  <c:v>2.50925752399344</c:v>
                </c:pt>
                <c:pt idx="25094">
                  <c:v>2.5093575223007001</c:v>
                </c:pt>
                <c:pt idx="25095">
                  <c:v>2.5094575206079601</c:v>
                </c:pt>
                <c:pt idx="25096">
                  <c:v>2.50955751891521</c:v>
                </c:pt>
                <c:pt idx="25097">
                  <c:v>2.50965751722247</c:v>
                </c:pt>
                <c:pt idx="25098">
                  <c:v>2.50975751552973</c:v>
                </c:pt>
                <c:pt idx="25099">
                  <c:v>2.5098575138369799</c:v>
                </c:pt>
                <c:pt idx="25100">
                  <c:v>2.5099575121442399</c:v>
                </c:pt>
                <c:pt idx="25101">
                  <c:v>2.5100575104514999</c:v>
                </c:pt>
                <c:pt idx="25102">
                  <c:v>2.5101575087587502</c:v>
                </c:pt>
                <c:pt idx="25103">
                  <c:v>2.5102575070660098</c:v>
                </c:pt>
                <c:pt idx="25104">
                  <c:v>2.5103575053732698</c:v>
                </c:pt>
                <c:pt idx="25105">
                  <c:v>2.5104575036805201</c:v>
                </c:pt>
                <c:pt idx="25106">
                  <c:v>2.5105575019877802</c:v>
                </c:pt>
                <c:pt idx="25107">
                  <c:v>2.5106575002950402</c:v>
                </c:pt>
                <c:pt idx="25108">
                  <c:v>2.51075749860229</c:v>
                </c:pt>
                <c:pt idx="25109">
                  <c:v>2.5108574969095501</c:v>
                </c:pt>
                <c:pt idx="25110">
                  <c:v>2.5109574952168101</c:v>
                </c:pt>
                <c:pt idx="25111">
                  <c:v>2.5110574935240701</c:v>
                </c:pt>
                <c:pt idx="25112">
                  <c:v>2.51115749183132</c:v>
                </c:pt>
                <c:pt idx="25113">
                  <c:v>2.51125749013858</c:v>
                </c:pt>
                <c:pt idx="25114">
                  <c:v>2.5113574884458401</c:v>
                </c:pt>
                <c:pt idx="25115">
                  <c:v>2.5114574867530899</c:v>
                </c:pt>
                <c:pt idx="25116">
                  <c:v>2.5115574850603499</c:v>
                </c:pt>
                <c:pt idx="25117">
                  <c:v>2.51165748336761</c:v>
                </c:pt>
                <c:pt idx="25118">
                  <c:v>2.5117574816748598</c:v>
                </c:pt>
                <c:pt idx="25119">
                  <c:v>2.5118574799821198</c:v>
                </c:pt>
                <c:pt idx="25120">
                  <c:v>2.5119574782893799</c:v>
                </c:pt>
                <c:pt idx="25121">
                  <c:v>2.5120574765966301</c:v>
                </c:pt>
                <c:pt idx="25122">
                  <c:v>2.5121574749038902</c:v>
                </c:pt>
                <c:pt idx="25123">
                  <c:v>2.5122574732111498</c:v>
                </c:pt>
                <c:pt idx="25124">
                  <c:v>2.5123574715184001</c:v>
                </c:pt>
                <c:pt idx="25125">
                  <c:v>2.5124574698256601</c:v>
                </c:pt>
                <c:pt idx="25126">
                  <c:v>2.5125574681329201</c:v>
                </c:pt>
                <c:pt idx="25127">
                  <c:v>2.51265746644017</c:v>
                </c:pt>
                <c:pt idx="25128">
                  <c:v>2.51275746474743</c:v>
                </c:pt>
                <c:pt idx="25129">
                  <c:v>2.51285746305469</c:v>
                </c:pt>
                <c:pt idx="25130">
                  <c:v>2.5129574613619399</c:v>
                </c:pt>
                <c:pt idx="25131">
                  <c:v>2.5130574596691999</c:v>
                </c:pt>
                <c:pt idx="25132">
                  <c:v>2.51315745797646</c:v>
                </c:pt>
                <c:pt idx="25133">
                  <c:v>2.5132574562837098</c:v>
                </c:pt>
                <c:pt idx="25134">
                  <c:v>2.5133574545909698</c:v>
                </c:pt>
                <c:pt idx="25135">
                  <c:v>2.5134574528982299</c:v>
                </c:pt>
                <c:pt idx="25136">
                  <c:v>2.5135574512054801</c:v>
                </c:pt>
                <c:pt idx="25137">
                  <c:v>2.5136574495127402</c:v>
                </c:pt>
                <c:pt idx="25138">
                  <c:v>2.5137574478200002</c:v>
                </c:pt>
                <c:pt idx="25139">
                  <c:v>2.51385744612725</c:v>
                </c:pt>
                <c:pt idx="25140">
                  <c:v>2.5139574444345101</c:v>
                </c:pt>
                <c:pt idx="25141">
                  <c:v>2.5140574427417701</c:v>
                </c:pt>
                <c:pt idx="25142">
                  <c:v>2.5141574410490199</c:v>
                </c:pt>
                <c:pt idx="25143">
                  <c:v>2.51425743935628</c:v>
                </c:pt>
                <c:pt idx="25144">
                  <c:v>2.51435743766354</c:v>
                </c:pt>
                <c:pt idx="25145">
                  <c:v>2.5144574359707899</c:v>
                </c:pt>
                <c:pt idx="25146">
                  <c:v>2.5145574342780499</c:v>
                </c:pt>
                <c:pt idx="25147">
                  <c:v>2.5146574325853099</c:v>
                </c:pt>
                <c:pt idx="25148">
                  <c:v>2.5147574308925602</c:v>
                </c:pt>
                <c:pt idx="25149">
                  <c:v>2.5148574291998198</c:v>
                </c:pt>
                <c:pt idx="25150">
                  <c:v>2.5149574275070798</c:v>
                </c:pt>
                <c:pt idx="25151">
                  <c:v>2.5150574258143301</c:v>
                </c:pt>
                <c:pt idx="25152">
                  <c:v>2.5151574241215902</c:v>
                </c:pt>
                <c:pt idx="25153">
                  <c:v>2.5152574224288502</c:v>
                </c:pt>
                <c:pt idx="25154">
                  <c:v>2.5153574207361</c:v>
                </c:pt>
                <c:pt idx="25155">
                  <c:v>2.5154574190433601</c:v>
                </c:pt>
                <c:pt idx="25156">
                  <c:v>2.5155574173506201</c:v>
                </c:pt>
                <c:pt idx="25157">
                  <c:v>2.5156574156578801</c:v>
                </c:pt>
                <c:pt idx="25158">
                  <c:v>2.51575741396513</c:v>
                </c:pt>
                <c:pt idx="25159">
                  <c:v>2.51585741227239</c:v>
                </c:pt>
                <c:pt idx="25160">
                  <c:v>2.5159574105796501</c:v>
                </c:pt>
                <c:pt idx="25161">
                  <c:v>2.5160574088868999</c:v>
                </c:pt>
                <c:pt idx="25162">
                  <c:v>2.5161574071941599</c:v>
                </c:pt>
                <c:pt idx="25163">
                  <c:v>2.51625740550142</c:v>
                </c:pt>
                <c:pt idx="25164">
                  <c:v>2.5163574038086698</c:v>
                </c:pt>
                <c:pt idx="25165">
                  <c:v>2.5164574021159298</c:v>
                </c:pt>
                <c:pt idx="25166">
                  <c:v>2.5165574004231899</c:v>
                </c:pt>
                <c:pt idx="25167">
                  <c:v>2.5166573987304401</c:v>
                </c:pt>
                <c:pt idx="25168">
                  <c:v>2.5167573970377002</c:v>
                </c:pt>
                <c:pt idx="25169">
                  <c:v>2.5168573953449598</c:v>
                </c:pt>
                <c:pt idx="25170">
                  <c:v>2.5169573936522101</c:v>
                </c:pt>
                <c:pt idx="25171">
                  <c:v>2.5170573919594701</c:v>
                </c:pt>
                <c:pt idx="25172">
                  <c:v>2.5171573902667301</c:v>
                </c:pt>
                <c:pt idx="25173">
                  <c:v>2.51725738857398</c:v>
                </c:pt>
                <c:pt idx="25174">
                  <c:v>2.51735738688124</c:v>
                </c:pt>
                <c:pt idx="25175">
                  <c:v>2.5174573851885</c:v>
                </c:pt>
                <c:pt idx="25176">
                  <c:v>2.5175573834957499</c:v>
                </c:pt>
                <c:pt idx="25177">
                  <c:v>2.5176573818030099</c:v>
                </c:pt>
                <c:pt idx="25178">
                  <c:v>2.5177573801102699</c:v>
                </c:pt>
                <c:pt idx="25179">
                  <c:v>2.5178573784175202</c:v>
                </c:pt>
                <c:pt idx="25180">
                  <c:v>2.5179573767247798</c:v>
                </c:pt>
                <c:pt idx="25181">
                  <c:v>2.5180573750320399</c:v>
                </c:pt>
                <c:pt idx="25182">
                  <c:v>2.5181573733392901</c:v>
                </c:pt>
                <c:pt idx="25183">
                  <c:v>2.5182573716465502</c:v>
                </c:pt>
                <c:pt idx="25184">
                  <c:v>2.5183573699538102</c:v>
                </c:pt>
                <c:pt idx="25185">
                  <c:v>2.51845736826106</c:v>
                </c:pt>
                <c:pt idx="25186">
                  <c:v>2.5185573665683201</c:v>
                </c:pt>
                <c:pt idx="25187">
                  <c:v>2.5186573648755801</c:v>
                </c:pt>
                <c:pt idx="25188">
                  <c:v>2.5187573631828299</c:v>
                </c:pt>
                <c:pt idx="25189">
                  <c:v>2.51885736149009</c:v>
                </c:pt>
                <c:pt idx="25190">
                  <c:v>2.51895735979735</c:v>
                </c:pt>
                <c:pt idx="25191">
                  <c:v>2.5190573581045999</c:v>
                </c:pt>
                <c:pt idx="25192">
                  <c:v>2.5191573564118599</c:v>
                </c:pt>
                <c:pt idx="25193">
                  <c:v>2.5192573547191199</c:v>
                </c:pt>
                <c:pt idx="25194">
                  <c:v>2.5193573530263702</c:v>
                </c:pt>
                <c:pt idx="25195">
                  <c:v>2.5194573513336298</c:v>
                </c:pt>
                <c:pt idx="25196">
                  <c:v>2.5195573496408898</c:v>
                </c:pt>
                <c:pt idx="25197">
                  <c:v>2.5196573479481499</c:v>
                </c:pt>
                <c:pt idx="25198">
                  <c:v>2.5197573462554002</c:v>
                </c:pt>
                <c:pt idx="25199">
                  <c:v>2.5198573445626602</c:v>
                </c:pt>
                <c:pt idx="25200">
                  <c:v>2.51995734286991</c:v>
                </c:pt>
                <c:pt idx="25201">
                  <c:v>2.5200573411771701</c:v>
                </c:pt>
                <c:pt idx="25202">
                  <c:v>2.5201573394844301</c:v>
                </c:pt>
                <c:pt idx="25203">
                  <c:v>2.5202573377916901</c:v>
                </c:pt>
                <c:pt idx="25204">
                  <c:v>2.52035733609894</c:v>
                </c:pt>
                <c:pt idx="25205">
                  <c:v>2.5204573344062</c:v>
                </c:pt>
                <c:pt idx="25206">
                  <c:v>2.5205573327134601</c:v>
                </c:pt>
                <c:pt idx="25207">
                  <c:v>2.5206573310207099</c:v>
                </c:pt>
                <c:pt idx="25208">
                  <c:v>2.5207573293279699</c:v>
                </c:pt>
                <c:pt idx="25209">
                  <c:v>2.52085732763523</c:v>
                </c:pt>
                <c:pt idx="25210">
                  <c:v>2.5209573259424798</c:v>
                </c:pt>
                <c:pt idx="25211">
                  <c:v>2.5210573242497398</c:v>
                </c:pt>
                <c:pt idx="25212">
                  <c:v>2.5211573225569999</c:v>
                </c:pt>
                <c:pt idx="25213">
                  <c:v>2.5212573208642501</c:v>
                </c:pt>
                <c:pt idx="25214">
                  <c:v>2.5213573191715102</c:v>
                </c:pt>
                <c:pt idx="25215">
                  <c:v>2.5214573174787702</c:v>
                </c:pt>
                <c:pt idx="25216">
                  <c:v>2.52155731578602</c:v>
                </c:pt>
                <c:pt idx="25217">
                  <c:v>2.5216573140932801</c:v>
                </c:pt>
                <c:pt idx="25218">
                  <c:v>2.5217573124005401</c:v>
                </c:pt>
                <c:pt idx="25219">
                  <c:v>2.52185731070779</c:v>
                </c:pt>
                <c:pt idx="25220">
                  <c:v>2.52195730901505</c:v>
                </c:pt>
                <c:pt idx="25221">
                  <c:v>2.52205730732231</c:v>
                </c:pt>
                <c:pt idx="25222">
                  <c:v>2.5221573056295599</c:v>
                </c:pt>
                <c:pt idx="25223">
                  <c:v>2.5222573039368199</c:v>
                </c:pt>
                <c:pt idx="25224">
                  <c:v>2.5223573022440799</c:v>
                </c:pt>
                <c:pt idx="25225">
                  <c:v>2.5224573005513302</c:v>
                </c:pt>
                <c:pt idx="25226">
                  <c:v>2.5225572988585898</c:v>
                </c:pt>
                <c:pt idx="25227">
                  <c:v>2.5226572971658499</c:v>
                </c:pt>
                <c:pt idx="25228">
                  <c:v>2.5227572954731001</c:v>
                </c:pt>
                <c:pt idx="25229">
                  <c:v>2.5228572937803602</c:v>
                </c:pt>
                <c:pt idx="25230">
                  <c:v>2.5229572920876202</c:v>
                </c:pt>
                <c:pt idx="25231">
                  <c:v>2.52305729039487</c:v>
                </c:pt>
                <c:pt idx="25232">
                  <c:v>2.5231572887021301</c:v>
                </c:pt>
                <c:pt idx="25233">
                  <c:v>2.5232572870093901</c:v>
                </c:pt>
                <c:pt idx="25234">
                  <c:v>2.5233572853166399</c:v>
                </c:pt>
                <c:pt idx="25235">
                  <c:v>2.5234572836239</c:v>
                </c:pt>
                <c:pt idx="25236">
                  <c:v>2.52355728193116</c:v>
                </c:pt>
                <c:pt idx="25237">
                  <c:v>2.5236572802384099</c:v>
                </c:pt>
                <c:pt idx="25238">
                  <c:v>2.5237572785456699</c:v>
                </c:pt>
                <c:pt idx="25239">
                  <c:v>2.5238572768529299</c:v>
                </c:pt>
                <c:pt idx="25240">
                  <c:v>2.52395727516019</c:v>
                </c:pt>
                <c:pt idx="25241">
                  <c:v>2.5240572734674398</c:v>
                </c:pt>
                <c:pt idx="25242">
                  <c:v>2.5241572717746998</c:v>
                </c:pt>
                <c:pt idx="25243">
                  <c:v>2.5242572700819599</c:v>
                </c:pt>
                <c:pt idx="25244">
                  <c:v>2.5243572683892102</c:v>
                </c:pt>
                <c:pt idx="25245">
                  <c:v>2.5244572666964702</c:v>
                </c:pt>
                <c:pt idx="25246">
                  <c:v>2.5245572650037298</c:v>
                </c:pt>
                <c:pt idx="25247">
                  <c:v>2.5246572633109801</c:v>
                </c:pt>
                <c:pt idx="25248">
                  <c:v>2.5247572616182401</c:v>
                </c:pt>
                <c:pt idx="25249">
                  <c:v>2.5248572599255001</c:v>
                </c:pt>
                <c:pt idx="25250">
                  <c:v>2.52495725823275</c:v>
                </c:pt>
                <c:pt idx="25251">
                  <c:v>2.52505725654001</c:v>
                </c:pt>
                <c:pt idx="25252">
                  <c:v>2.52515725484727</c:v>
                </c:pt>
                <c:pt idx="25253">
                  <c:v>2.5252572531545199</c:v>
                </c:pt>
                <c:pt idx="25254">
                  <c:v>2.5253572514617799</c:v>
                </c:pt>
                <c:pt idx="25255">
                  <c:v>2.52545724976904</c:v>
                </c:pt>
                <c:pt idx="25256">
                  <c:v>2.5255572480762898</c:v>
                </c:pt>
                <c:pt idx="25257">
                  <c:v>2.5256572463835498</c:v>
                </c:pt>
                <c:pt idx="25258">
                  <c:v>2.5257572446908099</c:v>
                </c:pt>
                <c:pt idx="25259">
                  <c:v>2.5258572429980601</c:v>
                </c:pt>
                <c:pt idx="25260">
                  <c:v>2.5259572413053202</c:v>
                </c:pt>
                <c:pt idx="25261">
                  <c:v>2.5260572396125802</c:v>
                </c:pt>
                <c:pt idx="25262">
                  <c:v>2.52615723791983</c:v>
                </c:pt>
                <c:pt idx="25263">
                  <c:v>2.5262572362270901</c:v>
                </c:pt>
                <c:pt idx="25264">
                  <c:v>2.5263572345343501</c:v>
                </c:pt>
                <c:pt idx="25265">
                  <c:v>2.5264572328416</c:v>
                </c:pt>
                <c:pt idx="25266">
                  <c:v>2.52655723114886</c:v>
                </c:pt>
                <c:pt idx="25267">
                  <c:v>2.52665722945612</c:v>
                </c:pt>
                <c:pt idx="25268">
                  <c:v>2.5267572277633699</c:v>
                </c:pt>
                <c:pt idx="25269">
                  <c:v>2.5268572260706299</c:v>
                </c:pt>
                <c:pt idx="25270">
                  <c:v>2.5269572243778899</c:v>
                </c:pt>
                <c:pt idx="25271">
                  <c:v>2.5270572226851402</c:v>
                </c:pt>
                <c:pt idx="25272">
                  <c:v>2.5271572209923998</c:v>
                </c:pt>
                <c:pt idx="25273">
                  <c:v>2.5272572192996599</c:v>
                </c:pt>
                <c:pt idx="25274">
                  <c:v>2.5273572176069101</c:v>
                </c:pt>
                <c:pt idx="25275">
                  <c:v>2.5274572159141702</c:v>
                </c:pt>
                <c:pt idx="25276">
                  <c:v>2.5275572142214302</c:v>
                </c:pt>
                <c:pt idx="25277">
                  <c:v>2.52765721252868</c:v>
                </c:pt>
                <c:pt idx="25278">
                  <c:v>2.5277572108359401</c:v>
                </c:pt>
                <c:pt idx="25279">
                  <c:v>2.5278572091432001</c:v>
                </c:pt>
                <c:pt idx="25280">
                  <c:v>2.5279572074504499</c:v>
                </c:pt>
                <c:pt idx="25281">
                  <c:v>2.52805720575771</c:v>
                </c:pt>
                <c:pt idx="25282">
                  <c:v>2.52815720406497</c:v>
                </c:pt>
                <c:pt idx="25283">
                  <c:v>2.5282572023722198</c:v>
                </c:pt>
                <c:pt idx="25284">
                  <c:v>2.5283572006794799</c:v>
                </c:pt>
                <c:pt idx="25285">
                  <c:v>2.5284571989867399</c:v>
                </c:pt>
                <c:pt idx="25286">
                  <c:v>2.528557197294</c:v>
                </c:pt>
                <c:pt idx="25287">
                  <c:v>2.5286571956012498</c:v>
                </c:pt>
                <c:pt idx="25288">
                  <c:v>2.5287571939085098</c:v>
                </c:pt>
                <c:pt idx="25289">
                  <c:v>2.5288571922157699</c:v>
                </c:pt>
                <c:pt idx="25290">
                  <c:v>2.5289571905230201</c:v>
                </c:pt>
                <c:pt idx="25291">
                  <c:v>2.5290571888302802</c:v>
                </c:pt>
                <c:pt idx="25292">
                  <c:v>2.5291571871375398</c:v>
                </c:pt>
                <c:pt idx="25293">
                  <c:v>2.5292571854447901</c:v>
                </c:pt>
                <c:pt idx="25294">
                  <c:v>2.5293571837520501</c:v>
                </c:pt>
                <c:pt idx="25295">
                  <c:v>2.5294571820593101</c:v>
                </c:pt>
                <c:pt idx="25296">
                  <c:v>2.52955718036656</c:v>
                </c:pt>
                <c:pt idx="25297">
                  <c:v>2.52965717867382</c:v>
                </c:pt>
                <c:pt idx="25298">
                  <c:v>2.52975717698108</c:v>
                </c:pt>
                <c:pt idx="25299">
                  <c:v>2.5298571752883299</c:v>
                </c:pt>
                <c:pt idx="25300">
                  <c:v>2.5299571735955899</c:v>
                </c:pt>
                <c:pt idx="25301">
                  <c:v>2.53005717190285</c:v>
                </c:pt>
                <c:pt idx="25302">
                  <c:v>2.5301571702100998</c:v>
                </c:pt>
                <c:pt idx="25303">
                  <c:v>2.5302571685173598</c:v>
                </c:pt>
                <c:pt idx="25304">
                  <c:v>2.5303571668246199</c:v>
                </c:pt>
                <c:pt idx="25305">
                  <c:v>2.5304571651318701</c:v>
                </c:pt>
                <c:pt idx="25306">
                  <c:v>2.5305571634391302</c:v>
                </c:pt>
                <c:pt idx="25307">
                  <c:v>2.5306571617463902</c:v>
                </c:pt>
                <c:pt idx="25308">
                  <c:v>2.53075716005364</c:v>
                </c:pt>
                <c:pt idx="25309">
                  <c:v>2.5308571583609001</c:v>
                </c:pt>
                <c:pt idx="25310">
                  <c:v>2.5309571566681601</c:v>
                </c:pt>
                <c:pt idx="25311">
                  <c:v>2.53105715497541</c:v>
                </c:pt>
                <c:pt idx="25312">
                  <c:v>2.53115715328267</c:v>
                </c:pt>
                <c:pt idx="25313">
                  <c:v>2.53125715158993</c:v>
                </c:pt>
                <c:pt idx="25314">
                  <c:v>2.5313571498971799</c:v>
                </c:pt>
                <c:pt idx="25315">
                  <c:v>2.5314571482044399</c:v>
                </c:pt>
                <c:pt idx="25316">
                  <c:v>2.5315571465116999</c:v>
                </c:pt>
                <c:pt idx="25317">
                  <c:v>2.5316571448189502</c:v>
                </c:pt>
                <c:pt idx="25318">
                  <c:v>2.5317571431262098</c:v>
                </c:pt>
                <c:pt idx="25319">
                  <c:v>2.5318571414334698</c:v>
                </c:pt>
                <c:pt idx="25320">
                  <c:v>2.5319571397407201</c:v>
                </c:pt>
                <c:pt idx="25321">
                  <c:v>2.5320571380479802</c:v>
                </c:pt>
                <c:pt idx="25322">
                  <c:v>2.5321571363552402</c:v>
                </c:pt>
                <c:pt idx="25323">
                  <c:v>2.53225713466249</c:v>
                </c:pt>
                <c:pt idx="25324">
                  <c:v>2.5323571329697501</c:v>
                </c:pt>
                <c:pt idx="25325">
                  <c:v>2.5324571312770101</c:v>
                </c:pt>
                <c:pt idx="25326">
                  <c:v>2.5325571295842599</c:v>
                </c:pt>
                <c:pt idx="25327">
                  <c:v>2.53265712789152</c:v>
                </c:pt>
                <c:pt idx="25328">
                  <c:v>2.53275712619878</c:v>
                </c:pt>
                <c:pt idx="25329">
                  <c:v>2.5328571245060401</c:v>
                </c:pt>
                <c:pt idx="25330">
                  <c:v>2.5329571228132899</c:v>
                </c:pt>
                <c:pt idx="25331">
                  <c:v>2.5330571211205499</c:v>
                </c:pt>
                <c:pt idx="25332">
                  <c:v>2.53315711942781</c:v>
                </c:pt>
                <c:pt idx="25333">
                  <c:v>2.5332571177350598</c:v>
                </c:pt>
                <c:pt idx="25334">
                  <c:v>2.5333571160423198</c:v>
                </c:pt>
                <c:pt idx="25335">
                  <c:v>2.5334571143495799</c:v>
                </c:pt>
                <c:pt idx="25336">
                  <c:v>2.5335571126568301</c:v>
                </c:pt>
                <c:pt idx="25337">
                  <c:v>2.5336571109640902</c:v>
                </c:pt>
                <c:pt idx="25338">
                  <c:v>2.5337571092713498</c:v>
                </c:pt>
                <c:pt idx="25339">
                  <c:v>2.5338571075786001</c:v>
                </c:pt>
                <c:pt idx="25340">
                  <c:v>2.5339571058858601</c:v>
                </c:pt>
                <c:pt idx="25341">
                  <c:v>2.5340571041931201</c:v>
                </c:pt>
                <c:pt idx="25342">
                  <c:v>2.53415710250037</c:v>
                </c:pt>
                <c:pt idx="25343">
                  <c:v>2.53425710080763</c:v>
                </c:pt>
                <c:pt idx="25344">
                  <c:v>2.53435709911489</c:v>
                </c:pt>
                <c:pt idx="25345">
                  <c:v>2.5344570974221399</c:v>
                </c:pt>
                <c:pt idx="25346">
                  <c:v>2.5345570957293999</c:v>
                </c:pt>
                <c:pt idx="25347">
                  <c:v>2.53465709403666</c:v>
                </c:pt>
                <c:pt idx="25348">
                  <c:v>2.5347570923439098</c:v>
                </c:pt>
                <c:pt idx="25349">
                  <c:v>2.5348570906511698</c:v>
                </c:pt>
                <c:pt idx="25350">
                  <c:v>2.5349570889584299</c:v>
                </c:pt>
                <c:pt idx="25351">
                  <c:v>2.5350570872656801</c:v>
                </c:pt>
                <c:pt idx="25352">
                  <c:v>2.5351570855729402</c:v>
                </c:pt>
                <c:pt idx="25353">
                  <c:v>2.5352570838802002</c:v>
                </c:pt>
                <c:pt idx="25354">
                  <c:v>2.53535708218745</c:v>
                </c:pt>
                <c:pt idx="25355">
                  <c:v>2.5354570804947101</c:v>
                </c:pt>
                <c:pt idx="25356">
                  <c:v>2.5355570788019701</c:v>
                </c:pt>
                <c:pt idx="25357">
                  <c:v>2.5356570771092199</c:v>
                </c:pt>
                <c:pt idx="25358">
                  <c:v>2.53575707541648</c:v>
                </c:pt>
                <c:pt idx="25359">
                  <c:v>2.53585707372374</c:v>
                </c:pt>
                <c:pt idx="25360">
                  <c:v>2.5359570720309899</c:v>
                </c:pt>
                <c:pt idx="25361">
                  <c:v>2.5360570703382499</c:v>
                </c:pt>
                <c:pt idx="25362">
                  <c:v>2.5361570686455099</c:v>
                </c:pt>
                <c:pt idx="25363">
                  <c:v>2.5362570669527602</c:v>
                </c:pt>
                <c:pt idx="25364">
                  <c:v>2.5363570652600198</c:v>
                </c:pt>
                <c:pt idx="25365">
                  <c:v>2.5364570635672798</c:v>
                </c:pt>
                <c:pt idx="25366">
                  <c:v>2.5365570618745301</c:v>
                </c:pt>
                <c:pt idx="25367">
                  <c:v>2.5366570601817902</c:v>
                </c:pt>
                <c:pt idx="25368">
                  <c:v>2.5367570584890502</c:v>
                </c:pt>
                <c:pt idx="25369">
                  <c:v>2.5368570567963</c:v>
                </c:pt>
                <c:pt idx="25370">
                  <c:v>2.5369570551035601</c:v>
                </c:pt>
                <c:pt idx="25371">
                  <c:v>2.5370570534108201</c:v>
                </c:pt>
                <c:pt idx="25372">
                  <c:v>2.5371570517180699</c:v>
                </c:pt>
                <c:pt idx="25373">
                  <c:v>2.53725705002533</c:v>
                </c:pt>
                <c:pt idx="25374">
                  <c:v>2.53735704833259</c:v>
                </c:pt>
                <c:pt idx="25375">
                  <c:v>2.5374570466398501</c:v>
                </c:pt>
                <c:pt idx="25376">
                  <c:v>2.5375570449470999</c:v>
                </c:pt>
                <c:pt idx="25377">
                  <c:v>2.5376570432543599</c:v>
                </c:pt>
                <c:pt idx="25378">
                  <c:v>2.53775704156162</c:v>
                </c:pt>
                <c:pt idx="25379">
                  <c:v>2.5378570398688698</c:v>
                </c:pt>
                <c:pt idx="25380">
                  <c:v>2.5379570381761298</c:v>
                </c:pt>
                <c:pt idx="25381">
                  <c:v>2.5380570364833899</c:v>
                </c:pt>
                <c:pt idx="25382">
                  <c:v>2.5381570347906401</c:v>
                </c:pt>
                <c:pt idx="25383">
                  <c:v>2.5382570330979002</c:v>
                </c:pt>
                <c:pt idx="25384">
                  <c:v>2.5383570314051598</c:v>
                </c:pt>
                <c:pt idx="25385">
                  <c:v>2.5384570297124101</c:v>
                </c:pt>
                <c:pt idx="25386">
                  <c:v>2.5385570280196701</c:v>
                </c:pt>
                <c:pt idx="25387">
                  <c:v>2.5386570263269301</c:v>
                </c:pt>
                <c:pt idx="25388">
                  <c:v>2.53875702463418</c:v>
                </c:pt>
                <c:pt idx="25389">
                  <c:v>2.53885702294144</c:v>
                </c:pt>
                <c:pt idx="25390">
                  <c:v>2.5389570212487</c:v>
                </c:pt>
                <c:pt idx="25391">
                  <c:v>2.5390570195559499</c:v>
                </c:pt>
                <c:pt idx="25392">
                  <c:v>2.5391570178632099</c:v>
                </c:pt>
                <c:pt idx="25393">
                  <c:v>2.5392570161704699</c:v>
                </c:pt>
                <c:pt idx="25394">
                  <c:v>2.5393570144777202</c:v>
                </c:pt>
                <c:pt idx="25395">
                  <c:v>2.5394570127849798</c:v>
                </c:pt>
                <c:pt idx="25396">
                  <c:v>2.5395570110922399</c:v>
                </c:pt>
                <c:pt idx="25397">
                  <c:v>2.5396570093994901</c:v>
                </c:pt>
                <c:pt idx="25398">
                  <c:v>2.5397570077067502</c:v>
                </c:pt>
                <c:pt idx="25399">
                  <c:v>2.5398570060140102</c:v>
                </c:pt>
                <c:pt idx="25400">
                  <c:v>2.53995700432126</c:v>
                </c:pt>
                <c:pt idx="25401">
                  <c:v>2.5400570026285201</c:v>
                </c:pt>
                <c:pt idx="25402">
                  <c:v>2.5401570009357801</c:v>
                </c:pt>
                <c:pt idx="25403">
                  <c:v>2.5402569992430299</c:v>
                </c:pt>
                <c:pt idx="25404">
                  <c:v>2.54035699755029</c:v>
                </c:pt>
                <c:pt idx="25405">
                  <c:v>2.54045699585755</c:v>
                </c:pt>
                <c:pt idx="25406">
                  <c:v>2.5405569941647999</c:v>
                </c:pt>
                <c:pt idx="25407">
                  <c:v>2.5406569924720599</c:v>
                </c:pt>
                <c:pt idx="25408">
                  <c:v>2.5407569907793199</c:v>
                </c:pt>
                <c:pt idx="25409">
                  <c:v>2.5408569890865702</c:v>
                </c:pt>
                <c:pt idx="25410">
                  <c:v>2.5409569873938298</c:v>
                </c:pt>
                <c:pt idx="25411">
                  <c:v>2.5410569857010898</c:v>
                </c:pt>
                <c:pt idx="25412">
                  <c:v>2.5411569840083401</c:v>
                </c:pt>
                <c:pt idx="25413">
                  <c:v>2.5412569823156002</c:v>
                </c:pt>
                <c:pt idx="25414">
                  <c:v>2.5413569806228602</c:v>
                </c:pt>
                <c:pt idx="25415">
                  <c:v>2.54145697893011</c:v>
                </c:pt>
                <c:pt idx="25416">
                  <c:v>2.5415569772373701</c:v>
                </c:pt>
                <c:pt idx="25417">
                  <c:v>2.5416569755446301</c:v>
                </c:pt>
                <c:pt idx="25418">
                  <c:v>2.5417569738518799</c:v>
                </c:pt>
                <c:pt idx="25419">
                  <c:v>2.54185697215914</c:v>
                </c:pt>
                <c:pt idx="25420">
                  <c:v>2.5419569704664</c:v>
                </c:pt>
                <c:pt idx="25421">
                  <c:v>2.5420569687736601</c:v>
                </c:pt>
                <c:pt idx="25422">
                  <c:v>2.5421569670809099</c:v>
                </c:pt>
                <c:pt idx="25423">
                  <c:v>2.5422569653881699</c:v>
                </c:pt>
                <c:pt idx="25424">
                  <c:v>2.54235696369543</c:v>
                </c:pt>
                <c:pt idx="25425">
                  <c:v>2.5424569620026798</c:v>
                </c:pt>
                <c:pt idx="25426">
                  <c:v>2.5425569603099398</c:v>
                </c:pt>
                <c:pt idx="25427">
                  <c:v>2.5426569586171999</c:v>
                </c:pt>
                <c:pt idx="25428">
                  <c:v>2.5427569569244501</c:v>
                </c:pt>
                <c:pt idx="25429">
                  <c:v>2.5428569552317102</c:v>
                </c:pt>
                <c:pt idx="25430">
                  <c:v>2.5429569535389702</c:v>
                </c:pt>
                <c:pt idx="25431">
                  <c:v>2.54305695184622</c:v>
                </c:pt>
                <c:pt idx="25432">
                  <c:v>2.5431569501534801</c:v>
                </c:pt>
                <c:pt idx="25433">
                  <c:v>2.5432569484607401</c:v>
                </c:pt>
                <c:pt idx="25434">
                  <c:v>2.54335694676799</c:v>
                </c:pt>
                <c:pt idx="25435">
                  <c:v>2.54345694507525</c:v>
                </c:pt>
                <c:pt idx="25436">
                  <c:v>2.54355694338251</c:v>
                </c:pt>
                <c:pt idx="25437">
                  <c:v>2.5436569416897599</c:v>
                </c:pt>
                <c:pt idx="25438">
                  <c:v>2.5437569399970199</c:v>
                </c:pt>
                <c:pt idx="25439">
                  <c:v>2.5438569383042799</c:v>
                </c:pt>
                <c:pt idx="25440">
                  <c:v>2.5439569366115302</c:v>
                </c:pt>
                <c:pt idx="25441">
                  <c:v>2.5440569349187898</c:v>
                </c:pt>
                <c:pt idx="25442">
                  <c:v>2.5441569332260499</c:v>
                </c:pt>
                <c:pt idx="25443">
                  <c:v>2.5442569315333001</c:v>
                </c:pt>
                <c:pt idx="25444">
                  <c:v>2.5443569298405602</c:v>
                </c:pt>
                <c:pt idx="25445">
                  <c:v>2.5444569281478202</c:v>
                </c:pt>
                <c:pt idx="25446">
                  <c:v>2.54455692645507</c:v>
                </c:pt>
                <c:pt idx="25447">
                  <c:v>2.5446569247623301</c:v>
                </c:pt>
                <c:pt idx="25448">
                  <c:v>2.5447569230695901</c:v>
                </c:pt>
                <c:pt idx="25449">
                  <c:v>2.5448569213768399</c:v>
                </c:pt>
                <c:pt idx="25450">
                  <c:v>2.5449569196841</c:v>
                </c:pt>
                <c:pt idx="25451">
                  <c:v>2.54505691799136</c:v>
                </c:pt>
                <c:pt idx="25452">
                  <c:v>2.5451569162986099</c:v>
                </c:pt>
                <c:pt idx="25453">
                  <c:v>2.5452569146058699</c:v>
                </c:pt>
                <c:pt idx="25454">
                  <c:v>2.5453569129131299</c:v>
                </c:pt>
                <c:pt idx="25455">
                  <c:v>2.5454569112203802</c:v>
                </c:pt>
                <c:pt idx="25456">
                  <c:v>2.5455569095276398</c:v>
                </c:pt>
                <c:pt idx="25457">
                  <c:v>2.5456569078348998</c:v>
                </c:pt>
                <c:pt idx="25458">
                  <c:v>2.5457569061421599</c:v>
                </c:pt>
                <c:pt idx="25459">
                  <c:v>2.5458569044494102</c:v>
                </c:pt>
                <c:pt idx="25460">
                  <c:v>2.5459569027566702</c:v>
                </c:pt>
                <c:pt idx="25461">
                  <c:v>2.5460569010639298</c:v>
                </c:pt>
                <c:pt idx="25462">
                  <c:v>2.5461568993711801</c:v>
                </c:pt>
                <c:pt idx="25463">
                  <c:v>2.5462568976784401</c:v>
                </c:pt>
                <c:pt idx="25464">
                  <c:v>2.5463568959857001</c:v>
                </c:pt>
                <c:pt idx="25465">
                  <c:v>2.54645689429295</c:v>
                </c:pt>
                <c:pt idx="25466">
                  <c:v>2.54655689260021</c:v>
                </c:pt>
                <c:pt idx="25467">
                  <c:v>2.54665689090747</c:v>
                </c:pt>
                <c:pt idx="25468">
                  <c:v>2.5467568892147199</c:v>
                </c:pt>
                <c:pt idx="25469">
                  <c:v>2.5468568875219799</c:v>
                </c:pt>
                <c:pt idx="25470">
                  <c:v>2.54695688582924</c:v>
                </c:pt>
                <c:pt idx="25471">
                  <c:v>2.5470568841364898</c:v>
                </c:pt>
                <c:pt idx="25472">
                  <c:v>2.5471568824437498</c:v>
                </c:pt>
                <c:pt idx="25473">
                  <c:v>2.5472568807510099</c:v>
                </c:pt>
                <c:pt idx="25474">
                  <c:v>2.5473568790582601</c:v>
                </c:pt>
                <c:pt idx="25475">
                  <c:v>2.5474568773655202</c:v>
                </c:pt>
                <c:pt idx="25476">
                  <c:v>2.5475568756727802</c:v>
                </c:pt>
                <c:pt idx="25477">
                  <c:v>2.54765687398003</c:v>
                </c:pt>
                <c:pt idx="25478">
                  <c:v>2.5477568722872901</c:v>
                </c:pt>
                <c:pt idx="25479">
                  <c:v>2.5478568705945501</c:v>
                </c:pt>
                <c:pt idx="25480">
                  <c:v>2.5479568689018</c:v>
                </c:pt>
                <c:pt idx="25481">
                  <c:v>2.54805686720906</c:v>
                </c:pt>
                <c:pt idx="25482">
                  <c:v>2.54815686551632</c:v>
                </c:pt>
                <c:pt idx="25483">
                  <c:v>2.5482568638235699</c:v>
                </c:pt>
                <c:pt idx="25484">
                  <c:v>2.5483568621308299</c:v>
                </c:pt>
                <c:pt idx="25485">
                  <c:v>2.5484568604380899</c:v>
                </c:pt>
                <c:pt idx="25486">
                  <c:v>2.5485568587453402</c:v>
                </c:pt>
                <c:pt idx="25487">
                  <c:v>2.5486568570525998</c:v>
                </c:pt>
                <c:pt idx="25488">
                  <c:v>2.5487568553598599</c:v>
                </c:pt>
                <c:pt idx="25489">
                  <c:v>2.5488568536671101</c:v>
                </c:pt>
                <c:pt idx="25490">
                  <c:v>2.5489568519743702</c:v>
                </c:pt>
                <c:pt idx="25491">
                  <c:v>2.5490568502816302</c:v>
                </c:pt>
                <c:pt idx="25492">
                  <c:v>2.54915684858888</c:v>
                </c:pt>
                <c:pt idx="25493">
                  <c:v>2.5492568468961401</c:v>
                </c:pt>
                <c:pt idx="25494">
                  <c:v>2.5493568452034001</c:v>
                </c:pt>
                <c:pt idx="25495">
                  <c:v>2.5494568435106499</c:v>
                </c:pt>
                <c:pt idx="25496">
                  <c:v>2.54955684181791</c:v>
                </c:pt>
                <c:pt idx="25497">
                  <c:v>2.54965684012517</c:v>
                </c:pt>
                <c:pt idx="25498">
                  <c:v>2.5497568384324198</c:v>
                </c:pt>
                <c:pt idx="25499">
                  <c:v>2.5498568367396799</c:v>
                </c:pt>
                <c:pt idx="25500">
                  <c:v>2.5499568350469399</c:v>
                </c:pt>
                <c:pt idx="25501">
                  <c:v>2.5500568333541902</c:v>
                </c:pt>
                <c:pt idx="25502">
                  <c:v>2.5501568316614498</c:v>
                </c:pt>
                <c:pt idx="25503">
                  <c:v>2.5502568299687098</c:v>
                </c:pt>
                <c:pt idx="25504">
                  <c:v>2.5503568282759699</c:v>
                </c:pt>
                <c:pt idx="25505">
                  <c:v>2.5504568265832201</c:v>
                </c:pt>
                <c:pt idx="25506">
                  <c:v>2.5505568248904802</c:v>
                </c:pt>
                <c:pt idx="25507">
                  <c:v>2.5506568231977398</c:v>
                </c:pt>
                <c:pt idx="25508">
                  <c:v>2.5507568215049901</c:v>
                </c:pt>
                <c:pt idx="25509">
                  <c:v>2.5508568198122501</c:v>
                </c:pt>
                <c:pt idx="25510">
                  <c:v>2.5509568181195101</c:v>
                </c:pt>
                <c:pt idx="25511">
                  <c:v>2.55105681642676</c:v>
                </c:pt>
                <c:pt idx="25512">
                  <c:v>2.55115681473402</c:v>
                </c:pt>
                <c:pt idx="25513">
                  <c:v>2.55125681304128</c:v>
                </c:pt>
                <c:pt idx="25514">
                  <c:v>2.5513568113485299</c:v>
                </c:pt>
                <c:pt idx="25515">
                  <c:v>2.5514568096557899</c:v>
                </c:pt>
                <c:pt idx="25516">
                  <c:v>2.55155680796305</c:v>
                </c:pt>
                <c:pt idx="25517">
                  <c:v>2.5516568062702998</c:v>
                </c:pt>
                <c:pt idx="25518">
                  <c:v>2.5517568045775598</c:v>
                </c:pt>
                <c:pt idx="25519">
                  <c:v>2.5518568028848199</c:v>
                </c:pt>
                <c:pt idx="25520">
                  <c:v>2.5519568011920701</c:v>
                </c:pt>
                <c:pt idx="25521">
                  <c:v>2.5520567994993302</c:v>
                </c:pt>
                <c:pt idx="25522">
                  <c:v>2.5521567978065902</c:v>
                </c:pt>
                <c:pt idx="25523">
                  <c:v>2.55225679611384</c:v>
                </c:pt>
                <c:pt idx="25524">
                  <c:v>2.5523567944211001</c:v>
                </c:pt>
                <c:pt idx="25525">
                  <c:v>2.5524567927283601</c:v>
                </c:pt>
                <c:pt idx="25526">
                  <c:v>2.55255679103561</c:v>
                </c:pt>
                <c:pt idx="25527">
                  <c:v>2.55265678934287</c:v>
                </c:pt>
                <c:pt idx="25528">
                  <c:v>2.55275678765013</c:v>
                </c:pt>
                <c:pt idx="25529">
                  <c:v>2.5528567859573799</c:v>
                </c:pt>
                <c:pt idx="25530">
                  <c:v>2.5529567842646399</c:v>
                </c:pt>
                <c:pt idx="25531">
                  <c:v>2.5530567825718999</c:v>
                </c:pt>
                <c:pt idx="25532">
                  <c:v>2.5531567808791502</c:v>
                </c:pt>
                <c:pt idx="25533">
                  <c:v>2.5532567791864098</c:v>
                </c:pt>
                <c:pt idx="25534">
                  <c:v>2.5533567774936698</c:v>
                </c:pt>
                <c:pt idx="25535">
                  <c:v>2.5534567758009201</c:v>
                </c:pt>
                <c:pt idx="25536">
                  <c:v>2.5535567741081802</c:v>
                </c:pt>
                <c:pt idx="25537">
                  <c:v>2.5536567724154402</c:v>
                </c:pt>
                <c:pt idx="25538">
                  <c:v>2.55375677072269</c:v>
                </c:pt>
                <c:pt idx="25539">
                  <c:v>2.5538567690299501</c:v>
                </c:pt>
                <c:pt idx="25540">
                  <c:v>2.5539567673372101</c:v>
                </c:pt>
                <c:pt idx="25541">
                  <c:v>2.5540567656444599</c:v>
                </c:pt>
                <c:pt idx="25542">
                  <c:v>2.55415676395172</c:v>
                </c:pt>
                <c:pt idx="25543">
                  <c:v>2.55425676225898</c:v>
                </c:pt>
                <c:pt idx="25544">
                  <c:v>2.5543567605662298</c:v>
                </c:pt>
                <c:pt idx="25545">
                  <c:v>2.5544567588734899</c:v>
                </c:pt>
                <c:pt idx="25546">
                  <c:v>2.5545567571807499</c:v>
                </c:pt>
                <c:pt idx="25547">
                  <c:v>2.55465675548801</c:v>
                </c:pt>
                <c:pt idx="25548">
                  <c:v>2.5547567537952598</c:v>
                </c:pt>
                <c:pt idx="25549">
                  <c:v>2.5548567521025198</c:v>
                </c:pt>
                <c:pt idx="25550">
                  <c:v>2.5549567504097799</c:v>
                </c:pt>
                <c:pt idx="25551">
                  <c:v>2.5550567487170301</c:v>
                </c:pt>
                <c:pt idx="25552">
                  <c:v>2.5551567470242902</c:v>
                </c:pt>
                <c:pt idx="25553">
                  <c:v>2.5552567453315498</c:v>
                </c:pt>
                <c:pt idx="25554">
                  <c:v>2.5553567436388001</c:v>
                </c:pt>
                <c:pt idx="25555">
                  <c:v>2.5554567419460601</c:v>
                </c:pt>
                <c:pt idx="25556">
                  <c:v>2.5555567402533201</c:v>
                </c:pt>
                <c:pt idx="25557">
                  <c:v>2.55565673856057</c:v>
                </c:pt>
                <c:pt idx="25558">
                  <c:v>2.55575673686783</c:v>
                </c:pt>
                <c:pt idx="25559">
                  <c:v>2.55585673517509</c:v>
                </c:pt>
                <c:pt idx="25560">
                  <c:v>2.5559567334823399</c:v>
                </c:pt>
                <c:pt idx="25561">
                  <c:v>2.5560567317895999</c:v>
                </c:pt>
                <c:pt idx="25562">
                  <c:v>2.55615673009686</c:v>
                </c:pt>
                <c:pt idx="25563">
                  <c:v>2.5562567284041098</c:v>
                </c:pt>
                <c:pt idx="25564">
                  <c:v>2.5563567267113698</c:v>
                </c:pt>
                <c:pt idx="25565">
                  <c:v>2.5564567250186299</c:v>
                </c:pt>
                <c:pt idx="25566">
                  <c:v>2.5565567233258801</c:v>
                </c:pt>
                <c:pt idx="25567">
                  <c:v>2.5566567216331402</c:v>
                </c:pt>
                <c:pt idx="25568">
                  <c:v>2.5567567199404002</c:v>
                </c:pt>
                <c:pt idx="25569">
                  <c:v>2.55685671824765</c:v>
                </c:pt>
                <c:pt idx="25570">
                  <c:v>2.5569567165549101</c:v>
                </c:pt>
                <c:pt idx="25571">
                  <c:v>2.5570567148621701</c:v>
                </c:pt>
                <c:pt idx="25572">
                  <c:v>2.5571567131694199</c:v>
                </c:pt>
                <c:pt idx="25573">
                  <c:v>2.55725671147668</c:v>
                </c:pt>
                <c:pt idx="25574">
                  <c:v>2.55735670978394</c:v>
                </c:pt>
                <c:pt idx="25575">
                  <c:v>2.5574567080911899</c:v>
                </c:pt>
                <c:pt idx="25576">
                  <c:v>2.5575567063984499</c:v>
                </c:pt>
                <c:pt idx="25577">
                  <c:v>2.5576567047057099</c:v>
                </c:pt>
                <c:pt idx="25578">
                  <c:v>2.5577567030129602</c:v>
                </c:pt>
                <c:pt idx="25579">
                  <c:v>2.5578567013202198</c:v>
                </c:pt>
                <c:pt idx="25580">
                  <c:v>2.5579566996274798</c:v>
                </c:pt>
                <c:pt idx="25581">
                  <c:v>2.5580566979347301</c:v>
                </c:pt>
                <c:pt idx="25582">
                  <c:v>2.5581566962419902</c:v>
                </c:pt>
                <c:pt idx="25583">
                  <c:v>2.5582566945492502</c:v>
                </c:pt>
                <c:pt idx="25584">
                  <c:v>2.5583566928565</c:v>
                </c:pt>
                <c:pt idx="25585">
                  <c:v>2.5584566911637601</c:v>
                </c:pt>
                <c:pt idx="25586">
                  <c:v>2.5585566894710201</c:v>
                </c:pt>
                <c:pt idx="25587">
                  <c:v>2.5586566877782699</c:v>
                </c:pt>
                <c:pt idx="25588">
                  <c:v>2.55875668608553</c:v>
                </c:pt>
                <c:pt idx="25589">
                  <c:v>2.55885668439279</c:v>
                </c:pt>
                <c:pt idx="25590">
                  <c:v>2.5589566827000398</c:v>
                </c:pt>
                <c:pt idx="25591">
                  <c:v>2.5590566810072999</c:v>
                </c:pt>
                <c:pt idx="25592">
                  <c:v>2.5591566793145599</c:v>
                </c:pt>
                <c:pt idx="25593">
                  <c:v>2.55925667762182</c:v>
                </c:pt>
                <c:pt idx="25594">
                  <c:v>2.5593566759290698</c:v>
                </c:pt>
                <c:pt idx="25595">
                  <c:v>2.5594566742363298</c:v>
                </c:pt>
                <c:pt idx="25596">
                  <c:v>2.5595566725435899</c:v>
                </c:pt>
                <c:pt idx="25597">
                  <c:v>2.5596566708508401</c:v>
                </c:pt>
                <c:pt idx="25598">
                  <c:v>2.5597566691581002</c:v>
                </c:pt>
                <c:pt idx="25599">
                  <c:v>2.5598566674653598</c:v>
                </c:pt>
                <c:pt idx="25600">
                  <c:v>2.5599566657726101</c:v>
                </c:pt>
                <c:pt idx="25601">
                  <c:v>2.5600566640798701</c:v>
                </c:pt>
                <c:pt idx="25602">
                  <c:v>2.5601566623871301</c:v>
                </c:pt>
                <c:pt idx="25603">
                  <c:v>2.56025666069438</c:v>
                </c:pt>
                <c:pt idx="25604">
                  <c:v>2.56035665900164</c:v>
                </c:pt>
                <c:pt idx="25605">
                  <c:v>2.5604566573089</c:v>
                </c:pt>
                <c:pt idx="25606">
                  <c:v>2.5605566556161499</c:v>
                </c:pt>
                <c:pt idx="25607">
                  <c:v>2.5606566539234099</c:v>
                </c:pt>
                <c:pt idx="25608">
                  <c:v>2.5607566522306699</c:v>
                </c:pt>
                <c:pt idx="25609">
                  <c:v>2.5608566505379202</c:v>
                </c:pt>
                <c:pt idx="25610">
                  <c:v>2.5609566488451798</c:v>
                </c:pt>
                <c:pt idx="25611">
                  <c:v>2.5610566471524399</c:v>
                </c:pt>
                <c:pt idx="25612">
                  <c:v>2.5611566454596901</c:v>
                </c:pt>
                <c:pt idx="25613">
                  <c:v>2.5612566437669502</c:v>
                </c:pt>
                <c:pt idx="25614">
                  <c:v>2.5613566420742102</c:v>
                </c:pt>
                <c:pt idx="25615">
                  <c:v>2.56145664038146</c:v>
                </c:pt>
                <c:pt idx="25616">
                  <c:v>2.5615566386887201</c:v>
                </c:pt>
                <c:pt idx="25617">
                  <c:v>2.5616566369959801</c:v>
                </c:pt>
                <c:pt idx="25618">
                  <c:v>2.5617566353032299</c:v>
                </c:pt>
                <c:pt idx="25619">
                  <c:v>2.56185663361049</c:v>
                </c:pt>
                <c:pt idx="25620">
                  <c:v>2.56195663191775</c:v>
                </c:pt>
                <c:pt idx="25621">
                  <c:v>2.5620566302249999</c:v>
                </c:pt>
                <c:pt idx="25622">
                  <c:v>2.5621566285322599</c:v>
                </c:pt>
                <c:pt idx="25623">
                  <c:v>2.5622566268395199</c:v>
                </c:pt>
                <c:pt idx="25624">
                  <c:v>2.5623566251467702</c:v>
                </c:pt>
                <c:pt idx="25625">
                  <c:v>2.5624566234540298</c:v>
                </c:pt>
                <c:pt idx="25626">
                  <c:v>2.5625566217612898</c:v>
                </c:pt>
                <c:pt idx="25627">
                  <c:v>2.5626566200685401</c:v>
                </c:pt>
                <c:pt idx="25628">
                  <c:v>2.5627566183758002</c:v>
                </c:pt>
                <c:pt idx="25629">
                  <c:v>2.5628566166830602</c:v>
                </c:pt>
                <c:pt idx="25630">
                  <c:v>2.56295661499031</c:v>
                </c:pt>
                <c:pt idx="25631">
                  <c:v>2.5630566132975701</c:v>
                </c:pt>
                <c:pt idx="25632">
                  <c:v>2.5631566116048301</c:v>
                </c:pt>
                <c:pt idx="25633">
                  <c:v>2.5632566099120799</c:v>
                </c:pt>
                <c:pt idx="25634">
                  <c:v>2.56335660821934</c:v>
                </c:pt>
                <c:pt idx="25635">
                  <c:v>2.5634566065266</c:v>
                </c:pt>
                <c:pt idx="25636">
                  <c:v>2.5635566048338498</c:v>
                </c:pt>
                <c:pt idx="25637">
                  <c:v>2.5636566031411099</c:v>
                </c:pt>
                <c:pt idx="25638">
                  <c:v>2.5637566014483699</c:v>
                </c:pt>
                <c:pt idx="25639">
                  <c:v>2.56385659975563</c:v>
                </c:pt>
                <c:pt idx="25640">
                  <c:v>2.5639565980628798</c:v>
                </c:pt>
                <c:pt idx="25641">
                  <c:v>2.5640565963701398</c:v>
                </c:pt>
                <c:pt idx="25642">
                  <c:v>2.5641565946773999</c:v>
                </c:pt>
                <c:pt idx="25643">
                  <c:v>2.5642565929846501</c:v>
                </c:pt>
                <c:pt idx="25644">
                  <c:v>2.5643565912919102</c:v>
                </c:pt>
                <c:pt idx="25645">
                  <c:v>2.5644565895991702</c:v>
                </c:pt>
                <c:pt idx="25646">
                  <c:v>2.56455658790642</c:v>
                </c:pt>
                <c:pt idx="25647">
                  <c:v>2.5646565862136801</c:v>
                </c:pt>
                <c:pt idx="25648">
                  <c:v>2.5647565845209401</c:v>
                </c:pt>
                <c:pt idx="25649">
                  <c:v>2.56485658282819</c:v>
                </c:pt>
                <c:pt idx="25650">
                  <c:v>2.56495658113545</c:v>
                </c:pt>
                <c:pt idx="25651">
                  <c:v>2.56505657944271</c:v>
                </c:pt>
                <c:pt idx="25652">
                  <c:v>2.5651565777499599</c:v>
                </c:pt>
                <c:pt idx="25653">
                  <c:v>2.5652565760572199</c:v>
                </c:pt>
                <c:pt idx="25654">
                  <c:v>2.5653565743644799</c:v>
                </c:pt>
                <c:pt idx="25655">
                  <c:v>2.5654565726717302</c:v>
                </c:pt>
                <c:pt idx="25656">
                  <c:v>2.5655565709789898</c:v>
                </c:pt>
                <c:pt idx="25657">
                  <c:v>2.5656565692862499</c:v>
                </c:pt>
                <c:pt idx="25658">
                  <c:v>2.5657565675935001</c:v>
                </c:pt>
                <c:pt idx="25659">
                  <c:v>2.5658565659007602</c:v>
                </c:pt>
                <c:pt idx="25660">
                  <c:v>2.5659565642080202</c:v>
                </c:pt>
                <c:pt idx="25661">
                  <c:v>2.56605656251527</c:v>
                </c:pt>
                <c:pt idx="25662">
                  <c:v>2.5661565608225301</c:v>
                </c:pt>
                <c:pt idx="25663">
                  <c:v>2.5662565591297901</c:v>
                </c:pt>
                <c:pt idx="25664">
                  <c:v>2.5663565574370399</c:v>
                </c:pt>
                <c:pt idx="25665">
                  <c:v>2.5664565557443</c:v>
                </c:pt>
                <c:pt idx="25666">
                  <c:v>2.56655655405156</c:v>
                </c:pt>
                <c:pt idx="25667">
                  <c:v>2.5666565523588099</c:v>
                </c:pt>
                <c:pt idx="25668">
                  <c:v>2.5667565506660699</c:v>
                </c:pt>
                <c:pt idx="25669">
                  <c:v>2.5668565489733299</c:v>
                </c:pt>
                <c:pt idx="25670">
                  <c:v>2.5669565472805802</c:v>
                </c:pt>
                <c:pt idx="25671">
                  <c:v>2.5670565455878398</c:v>
                </c:pt>
                <c:pt idx="25672">
                  <c:v>2.5671565438950998</c:v>
                </c:pt>
                <c:pt idx="25673">
                  <c:v>2.5672565422023501</c:v>
                </c:pt>
                <c:pt idx="25674">
                  <c:v>2.5673565405096102</c:v>
                </c:pt>
                <c:pt idx="25675">
                  <c:v>2.5674565388168702</c:v>
                </c:pt>
                <c:pt idx="25676">
                  <c:v>2.56755653712412</c:v>
                </c:pt>
                <c:pt idx="25677">
                  <c:v>2.5676565354313801</c:v>
                </c:pt>
                <c:pt idx="25678">
                  <c:v>2.5677565337386401</c:v>
                </c:pt>
                <c:pt idx="25679">
                  <c:v>2.5678565320459001</c:v>
                </c:pt>
                <c:pt idx="25680">
                  <c:v>2.56795653035315</c:v>
                </c:pt>
                <c:pt idx="25681">
                  <c:v>2.56805652866041</c:v>
                </c:pt>
                <c:pt idx="25682">
                  <c:v>2.5681565269676701</c:v>
                </c:pt>
                <c:pt idx="25683">
                  <c:v>2.5682565252749199</c:v>
                </c:pt>
                <c:pt idx="25684">
                  <c:v>2.5683565235821799</c:v>
                </c:pt>
                <c:pt idx="25685">
                  <c:v>2.56845652188944</c:v>
                </c:pt>
                <c:pt idx="25686">
                  <c:v>2.5685565201966898</c:v>
                </c:pt>
                <c:pt idx="25687">
                  <c:v>2.5686565185039498</c:v>
                </c:pt>
                <c:pt idx="25688">
                  <c:v>2.5687565168112099</c:v>
                </c:pt>
                <c:pt idx="25689">
                  <c:v>2.5688565151184601</c:v>
                </c:pt>
                <c:pt idx="25690">
                  <c:v>2.5689565134257202</c:v>
                </c:pt>
                <c:pt idx="25691">
                  <c:v>2.5690565117329802</c:v>
                </c:pt>
                <c:pt idx="25692">
                  <c:v>2.56915651004023</c:v>
                </c:pt>
                <c:pt idx="25693">
                  <c:v>2.5692565083474901</c:v>
                </c:pt>
                <c:pt idx="25694">
                  <c:v>2.5693565066547501</c:v>
                </c:pt>
                <c:pt idx="25695">
                  <c:v>2.569456504962</c:v>
                </c:pt>
                <c:pt idx="25696">
                  <c:v>2.56955650326926</c:v>
                </c:pt>
                <c:pt idx="25697">
                  <c:v>2.56965650157652</c:v>
                </c:pt>
                <c:pt idx="25698">
                  <c:v>2.5697564998837699</c:v>
                </c:pt>
                <c:pt idx="25699">
                  <c:v>2.5698564981910299</c:v>
                </c:pt>
                <c:pt idx="25700">
                  <c:v>2.5699564964982899</c:v>
                </c:pt>
                <c:pt idx="25701">
                  <c:v>2.5700564948055402</c:v>
                </c:pt>
                <c:pt idx="25702">
                  <c:v>2.5701564931127998</c:v>
                </c:pt>
                <c:pt idx="25703">
                  <c:v>2.5702564914200599</c:v>
                </c:pt>
                <c:pt idx="25704">
                  <c:v>2.5703564897273101</c:v>
                </c:pt>
                <c:pt idx="25705">
                  <c:v>2.5704564880345702</c:v>
                </c:pt>
                <c:pt idx="25706">
                  <c:v>2.5705564863418302</c:v>
                </c:pt>
                <c:pt idx="25707">
                  <c:v>2.57065648464908</c:v>
                </c:pt>
                <c:pt idx="25708">
                  <c:v>2.5707564829563401</c:v>
                </c:pt>
                <c:pt idx="25709">
                  <c:v>2.5708564812636001</c:v>
                </c:pt>
                <c:pt idx="25710">
                  <c:v>2.5709564795708499</c:v>
                </c:pt>
                <c:pt idx="25711">
                  <c:v>2.57105647787811</c:v>
                </c:pt>
                <c:pt idx="25712">
                  <c:v>2.57115647618537</c:v>
                </c:pt>
                <c:pt idx="25713">
                  <c:v>2.5712564744926198</c:v>
                </c:pt>
                <c:pt idx="25714">
                  <c:v>2.5713564727998799</c:v>
                </c:pt>
                <c:pt idx="25715">
                  <c:v>2.5714564711071399</c:v>
                </c:pt>
                <c:pt idx="25716">
                  <c:v>2.5715564694143902</c:v>
                </c:pt>
                <c:pt idx="25717">
                  <c:v>2.5716564677216498</c:v>
                </c:pt>
                <c:pt idx="25718">
                  <c:v>2.5717564660289098</c:v>
                </c:pt>
                <c:pt idx="25719">
                  <c:v>2.5718564643361601</c:v>
                </c:pt>
                <c:pt idx="25720">
                  <c:v>2.5719564626434201</c:v>
                </c:pt>
                <c:pt idx="25721">
                  <c:v>2.5720564609506802</c:v>
                </c:pt>
                <c:pt idx="25722">
                  <c:v>2.57215645925793</c:v>
                </c:pt>
                <c:pt idx="25723">
                  <c:v>2.5722564575651901</c:v>
                </c:pt>
                <c:pt idx="25724">
                  <c:v>2.5723564558724501</c:v>
                </c:pt>
                <c:pt idx="25725">
                  <c:v>2.5724564541797101</c:v>
                </c:pt>
                <c:pt idx="25726">
                  <c:v>2.57255645248696</c:v>
                </c:pt>
                <c:pt idx="25727">
                  <c:v>2.57265645079422</c:v>
                </c:pt>
                <c:pt idx="25728">
                  <c:v>2.57275644910148</c:v>
                </c:pt>
                <c:pt idx="25729">
                  <c:v>2.5728564474087299</c:v>
                </c:pt>
                <c:pt idx="25730">
                  <c:v>2.5729564457159899</c:v>
                </c:pt>
                <c:pt idx="25731">
                  <c:v>2.57305644402325</c:v>
                </c:pt>
                <c:pt idx="25732">
                  <c:v>2.5731564423304998</c:v>
                </c:pt>
                <c:pt idx="25733">
                  <c:v>2.5732564406377598</c:v>
                </c:pt>
                <c:pt idx="25734">
                  <c:v>2.5733564389450199</c:v>
                </c:pt>
                <c:pt idx="25735">
                  <c:v>2.5734564372522701</c:v>
                </c:pt>
                <c:pt idx="25736">
                  <c:v>2.5735564355595302</c:v>
                </c:pt>
                <c:pt idx="25737">
                  <c:v>2.5736564338667902</c:v>
                </c:pt>
                <c:pt idx="25738">
                  <c:v>2.57375643217404</c:v>
                </c:pt>
                <c:pt idx="25739">
                  <c:v>2.5738564304813001</c:v>
                </c:pt>
                <c:pt idx="25740">
                  <c:v>2.5739564287885601</c:v>
                </c:pt>
                <c:pt idx="25741">
                  <c:v>2.57405642709581</c:v>
                </c:pt>
                <c:pt idx="25742">
                  <c:v>2.57415642540307</c:v>
                </c:pt>
                <c:pt idx="25743">
                  <c:v>2.57425642371033</c:v>
                </c:pt>
                <c:pt idx="25744">
                  <c:v>2.5743564220175799</c:v>
                </c:pt>
                <c:pt idx="25745">
                  <c:v>2.5744564203248399</c:v>
                </c:pt>
                <c:pt idx="25746">
                  <c:v>2.5745564186320999</c:v>
                </c:pt>
                <c:pt idx="25747">
                  <c:v>2.5746564169393502</c:v>
                </c:pt>
                <c:pt idx="25748">
                  <c:v>2.5747564152466098</c:v>
                </c:pt>
                <c:pt idx="25749">
                  <c:v>2.5748564135538698</c:v>
                </c:pt>
                <c:pt idx="25750">
                  <c:v>2.5749564118611201</c:v>
                </c:pt>
                <c:pt idx="25751">
                  <c:v>2.5750564101683802</c:v>
                </c:pt>
                <c:pt idx="25752">
                  <c:v>2.5751564084756402</c:v>
                </c:pt>
                <c:pt idx="25753">
                  <c:v>2.57525640678289</c:v>
                </c:pt>
                <c:pt idx="25754">
                  <c:v>2.5753564050901501</c:v>
                </c:pt>
                <c:pt idx="25755">
                  <c:v>2.5754564033974101</c:v>
                </c:pt>
                <c:pt idx="25756">
                  <c:v>2.5755564017046599</c:v>
                </c:pt>
                <c:pt idx="25757">
                  <c:v>2.57565640001192</c:v>
                </c:pt>
                <c:pt idx="25758">
                  <c:v>2.57575639831918</c:v>
                </c:pt>
                <c:pt idx="25759">
                  <c:v>2.5758563966264298</c:v>
                </c:pt>
                <c:pt idx="25760">
                  <c:v>2.5759563949336899</c:v>
                </c:pt>
                <c:pt idx="25761">
                  <c:v>2.5760563932409499</c:v>
                </c:pt>
                <c:pt idx="25762">
                  <c:v>2.5761563915482002</c:v>
                </c:pt>
                <c:pt idx="25763">
                  <c:v>2.5762563898554598</c:v>
                </c:pt>
                <c:pt idx="25764">
                  <c:v>2.5763563881627198</c:v>
                </c:pt>
                <c:pt idx="25765">
                  <c:v>2.5764563864699799</c:v>
                </c:pt>
                <c:pt idx="25766">
                  <c:v>2.5765563847772301</c:v>
                </c:pt>
                <c:pt idx="25767">
                  <c:v>2.5766563830844902</c:v>
                </c:pt>
                <c:pt idx="25768">
                  <c:v>2.57675638139174</c:v>
                </c:pt>
                <c:pt idx="25769">
                  <c:v>2.5768563796990001</c:v>
                </c:pt>
                <c:pt idx="25770">
                  <c:v>2.5769563780062601</c:v>
                </c:pt>
                <c:pt idx="25771">
                  <c:v>2.5770563763135201</c:v>
                </c:pt>
                <c:pt idx="25772">
                  <c:v>2.57715637462077</c:v>
                </c:pt>
                <c:pt idx="25773">
                  <c:v>2.57725637292803</c:v>
                </c:pt>
                <c:pt idx="25774">
                  <c:v>2.57735637123529</c:v>
                </c:pt>
                <c:pt idx="25775">
                  <c:v>2.5774563695425399</c:v>
                </c:pt>
                <c:pt idx="25776">
                  <c:v>2.5775563678497999</c:v>
                </c:pt>
                <c:pt idx="25777">
                  <c:v>2.57765636615706</c:v>
                </c:pt>
                <c:pt idx="25778">
                  <c:v>2.5777563644643098</c:v>
                </c:pt>
                <c:pt idx="25779">
                  <c:v>2.5778563627715698</c:v>
                </c:pt>
                <c:pt idx="25780">
                  <c:v>2.5779563610788299</c:v>
                </c:pt>
                <c:pt idx="25781">
                  <c:v>2.5780563593860801</c:v>
                </c:pt>
                <c:pt idx="25782">
                  <c:v>2.5781563576933402</c:v>
                </c:pt>
                <c:pt idx="25783">
                  <c:v>2.5782563560006002</c:v>
                </c:pt>
                <c:pt idx="25784">
                  <c:v>2.57835635430785</c:v>
                </c:pt>
                <c:pt idx="25785">
                  <c:v>2.5784563526151101</c:v>
                </c:pt>
                <c:pt idx="25786">
                  <c:v>2.5785563509223701</c:v>
                </c:pt>
                <c:pt idx="25787">
                  <c:v>2.5786563492296199</c:v>
                </c:pt>
                <c:pt idx="25788">
                  <c:v>2.57875634753688</c:v>
                </c:pt>
                <c:pt idx="25789">
                  <c:v>2.57885634584414</c:v>
                </c:pt>
                <c:pt idx="25790">
                  <c:v>2.5789563441513899</c:v>
                </c:pt>
                <c:pt idx="25791">
                  <c:v>2.5790563424586499</c:v>
                </c:pt>
                <c:pt idx="25792">
                  <c:v>2.5791563407659099</c:v>
                </c:pt>
                <c:pt idx="25793">
                  <c:v>2.5792563390731602</c:v>
                </c:pt>
                <c:pt idx="25794">
                  <c:v>2.5793563373804198</c:v>
                </c:pt>
                <c:pt idx="25795">
                  <c:v>2.5794563356876798</c:v>
                </c:pt>
                <c:pt idx="25796">
                  <c:v>2.5795563339949301</c:v>
                </c:pt>
                <c:pt idx="25797">
                  <c:v>2.5796563323021902</c:v>
                </c:pt>
                <c:pt idx="25798">
                  <c:v>2.5797563306094502</c:v>
                </c:pt>
                <c:pt idx="25799">
                  <c:v>2.5798563289167</c:v>
                </c:pt>
                <c:pt idx="25800">
                  <c:v>2.5799563272239601</c:v>
                </c:pt>
                <c:pt idx="25801">
                  <c:v>2.5800563255312201</c:v>
                </c:pt>
                <c:pt idx="25802">
                  <c:v>2.5801563238384699</c:v>
                </c:pt>
                <c:pt idx="25803">
                  <c:v>2.58025632214573</c:v>
                </c:pt>
                <c:pt idx="25804">
                  <c:v>2.58035632045299</c:v>
                </c:pt>
                <c:pt idx="25805">
                  <c:v>2.5804563187602398</c:v>
                </c:pt>
                <c:pt idx="25806">
                  <c:v>2.5805563170674999</c:v>
                </c:pt>
                <c:pt idx="25807">
                  <c:v>2.5806563153747599</c:v>
                </c:pt>
                <c:pt idx="25808">
                  <c:v>2.5807563136820102</c:v>
                </c:pt>
                <c:pt idx="25809">
                  <c:v>2.5808563119892698</c:v>
                </c:pt>
                <c:pt idx="25810">
                  <c:v>2.5809563102965298</c:v>
                </c:pt>
                <c:pt idx="25811">
                  <c:v>2.5810563086037899</c:v>
                </c:pt>
                <c:pt idx="25812">
                  <c:v>2.5811563069110401</c:v>
                </c:pt>
                <c:pt idx="25813">
                  <c:v>2.5812563052183002</c:v>
                </c:pt>
                <c:pt idx="25814">
                  <c:v>2.5813563035255598</c:v>
                </c:pt>
                <c:pt idx="25815">
                  <c:v>2.5814563018328101</c:v>
                </c:pt>
                <c:pt idx="25816">
                  <c:v>2.5815563001400701</c:v>
                </c:pt>
                <c:pt idx="25817">
                  <c:v>2.5816562984473301</c:v>
                </c:pt>
                <c:pt idx="25818">
                  <c:v>2.58175629675458</c:v>
                </c:pt>
                <c:pt idx="25819">
                  <c:v>2.58185629506184</c:v>
                </c:pt>
                <c:pt idx="25820">
                  <c:v>2.5819562933691</c:v>
                </c:pt>
                <c:pt idx="25821">
                  <c:v>2.5820562916763499</c:v>
                </c:pt>
                <c:pt idx="25822">
                  <c:v>2.5821562899836099</c:v>
                </c:pt>
                <c:pt idx="25823">
                  <c:v>2.5822562882908699</c:v>
                </c:pt>
                <c:pt idx="25824">
                  <c:v>2.5823562865981202</c:v>
                </c:pt>
                <c:pt idx="25825">
                  <c:v>2.5824562849053798</c:v>
                </c:pt>
                <c:pt idx="25826">
                  <c:v>2.5825562832126399</c:v>
                </c:pt>
                <c:pt idx="25827">
                  <c:v>2.5826562815198901</c:v>
                </c:pt>
                <c:pt idx="25828">
                  <c:v>2.5827562798271502</c:v>
                </c:pt>
                <c:pt idx="25829">
                  <c:v>2.5828562781344102</c:v>
                </c:pt>
                <c:pt idx="25830">
                  <c:v>2.58295627644166</c:v>
                </c:pt>
                <c:pt idx="25831">
                  <c:v>2.5830562747489201</c:v>
                </c:pt>
                <c:pt idx="25832">
                  <c:v>2.5831562730561801</c:v>
                </c:pt>
                <c:pt idx="25833">
                  <c:v>2.5832562713634299</c:v>
                </c:pt>
                <c:pt idx="25834">
                  <c:v>2.58335626967069</c:v>
                </c:pt>
                <c:pt idx="25835">
                  <c:v>2.58345626797795</c:v>
                </c:pt>
                <c:pt idx="25836">
                  <c:v>2.5835562662851999</c:v>
                </c:pt>
                <c:pt idx="25837">
                  <c:v>2.5836562645924599</c:v>
                </c:pt>
                <c:pt idx="25838">
                  <c:v>2.5837562628997199</c:v>
                </c:pt>
                <c:pt idx="25839">
                  <c:v>2.5838562612069702</c:v>
                </c:pt>
                <c:pt idx="25840">
                  <c:v>2.5839562595142298</c:v>
                </c:pt>
                <c:pt idx="25841">
                  <c:v>2.5840562578214898</c:v>
                </c:pt>
                <c:pt idx="25842">
                  <c:v>2.5841562561287401</c:v>
                </c:pt>
                <c:pt idx="25843">
                  <c:v>2.5842562544360002</c:v>
                </c:pt>
                <c:pt idx="25844">
                  <c:v>2.5843562527432602</c:v>
                </c:pt>
                <c:pt idx="25845">
                  <c:v>2.58445625105051</c:v>
                </c:pt>
                <c:pt idx="25846">
                  <c:v>2.5845562493577701</c:v>
                </c:pt>
                <c:pt idx="25847">
                  <c:v>2.5846562476650301</c:v>
                </c:pt>
                <c:pt idx="25848">
                  <c:v>2.5847562459722799</c:v>
                </c:pt>
                <c:pt idx="25849">
                  <c:v>2.58485624427954</c:v>
                </c:pt>
                <c:pt idx="25850">
                  <c:v>2.5849562425868</c:v>
                </c:pt>
                <c:pt idx="25851">
                  <c:v>2.5850562408940498</c:v>
                </c:pt>
                <c:pt idx="25852">
                  <c:v>2.5851562392013099</c:v>
                </c:pt>
                <c:pt idx="25853">
                  <c:v>2.5852562375085699</c:v>
                </c:pt>
                <c:pt idx="25854">
                  <c:v>2.5853562358158202</c:v>
                </c:pt>
                <c:pt idx="25855">
                  <c:v>2.5854562341230798</c:v>
                </c:pt>
                <c:pt idx="25856">
                  <c:v>2.5855562324303398</c:v>
                </c:pt>
                <c:pt idx="25857">
                  <c:v>2.5856562307375999</c:v>
                </c:pt>
                <c:pt idx="25858">
                  <c:v>2.5857562290448501</c:v>
                </c:pt>
                <c:pt idx="25859">
                  <c:v>2.5858562273521102</c:v>
                </c:pt>
                <c:pt idx="25860">
                  <c:v>2.5859562256593698</c:v>
                </c:pt>
                <c:pt idx="25861">
                  <c:v>2.58605622396662</c:v>
                </c:pt>
                <c:pt idx="25862">
                  <c:v>2.5861562222738801</c:v>
                </c:pt>
                <c:pt idx="25863">
                  <c:v>2.5862562205811401</c:v>
                </c:pt>
                <c:pt idx="25864">
                  <c:v>2.58635621888839</c:v>
                </c:pt>
                <c:pt idx="25865">
                  <c:v>2.58645621719565</c:v>
                </c:pt>
                <c:pt idx="25866">
                  <c:v>2.58655621550291</c:v>
                </c:pt>
                <c:pt idx="25867">
                  <c:v>2.5866562138101599</c:v>
                </c:pt>
                <c:pt idx="25868">
                  <c:v>2.5867562121174199</c:v>
                </c:pt>
                <c:pt idx="25869">
                  <c:v>2.5868562104246799</c:v>
                </c:pt>
                <c:pt idx="25870">
                  <c:v>2.5869562087319302</c:v>
                </c:pt>
                <c:pt idx="25871">
                  <c:v>2.5870562070391898</c:v>
                </c:pt>
                <c:pt idx="25872">
                  <c:v>2.5871562053464499</c:v>
                </c:pt>
                <c:pt idx="25873">
                  <c:v>2.5872562036537001</c:v>
                </c:pt>
                <c:pt idx="25874">
                  <c:v>2.5873562019609602</c:v>
                </c:pt>
                <c:pt idx="25875">
                  <c:v>2.5874562002682202</c:v>
                </c:pt>
                <c:pt idx="25876">
                  <c:v>2.58755619857547</c:v>
                </c:pt>
                <c:pt idx="25877">
                  <c:v>2.5876561968827301</c:v>
                </c:pt>
                <c:pt idx="25878">
                  <c:v>2.5877561951899901</c:v>
                </c:pt>
                <c:pt idx="25879">
                  <c:v>2.5878561934972399</c:v>
                </c:pt>
                <c:pt idx="25880">
                  <c:v>2.5879561918045</c:v>
                </c:pt>
                <c:pt idx="25881">
                  <c:v>2.58805619011176</c:v>
                </c:pt>
                <c:pt idx="25882">
                  <c:v>2.5881561884190099</c:v>
                </c:pt>
                <c:pt idx="25883">
                  <c:v>2.5882561867262699</c:v>
                </c:pt>
                <c:pt idx="25884">
                  <c:v>2.5883561850335299</c:v>
                </c:pt>
                <c:pt idx="25885">
                  <c:v>2.5884561833407802</c:v>
                </c:pt>
                <c:pt idx="25886">
                  <c:v>2.5885561816480398</c:v>
                </c:pt>
                <c:pt idx="25887">
                  <c:v>2.5886561799552998</c:v>
                </c:pt>
                <c:pt idx="25888">
                  <c:v>2.5887561782625501</c:v>
                </c:pt>
                <c:pt idx="25889">
                  <c:v>2.5888561765698102</c:v>
                </c:pt>
                <c:pt idx="25890">
                  <c:v>2.5889561748770702</c:v>
                </c:pt>
                <c:pt idx="25891">
                  <c:v>2.58905617318432</c:v>
                </c:pt>
                <c:pt idx="25892">
                  <c:v>2.5891561714915801</c:v>
                </c:pt>
                <c:pt idx="25893">
                  <c:v>2.5892561697988401</c:v>
                </c:pt>
                <c:pt idx="25894">
                  <c:v>2.5893561681060899</c:v>
                </c:pt>
                <c:pt idx="25895">
                  <c:v>2.58945616641335</c:v>
                </c:pt>
                <c:pt idx="25896">
                  <c:v>2.58955616472061</c:v>
                </c:pt>
                <c:pt idx="25897">
                  <c:v>2.5896561630278701</c:v>
                </c:pt>
                <c:pt idx="25898">
                  <c:v>2.5897561613351199</c:v>
                </c:pt>
                <c:pt idx="25899">
                  <c:v>2.5898561596423799</c:v>
                </c:pt>
                <c:pt idx="25900">
                  <c:v>2.58995615794964</c:v>
                </c:pt>
                <c:pt idx="25901">
                  <c:v>2.5900561562568898</c:v>
                </c:pt>
                <c:pt idx="25902">
                  <c:v>2.5901561545641498</c:v>
                </c:pt>
                <c:pt idx="25903">
                  <c:v>2.5902561528714099</c:v>
                </c:pt>
                <c:pt idx="25904">
                  <c:v>2.5903561511786601</c:v>
                </c:pt>
                <c:pt idx="25905">
                  <c:v>2.5904561494859202</c:v>
                </c:pt>
                <c:pt idx="25906">
                  <c:v>2.5905561477931802</c:v>
                </c:pt>
                <c:pt idx="25907">
                  <c:v>2.59065614610043</c:v>
                </c:pt>
                <c:pt idx="25908">
                  <c:v>2.5907561444076901</c:v>
                </c:pt>
                <c:pt idx="25909">
                  <c:v>2.5908561427149501</c:v>
                </c:pt>
                <c:pt idx="25910">
                  <c:v>2.5909561410222</c:v>
                </c:pt>
                <c:pt idx="25911">
                  <c:v>2.59105613932946</c:v>
                </c:pt>
                <c:pt idx="25912">
                  <c:v>2.59115613763672</c:v>
                </c:pt>
                <c:pt idx="25913">
                  <c:v>2.5912561359439699</c:v>
                </c:pt>
                <c:pt idx="25914">
                  <c:v>2.5913561342512299</c:v>
                </c:pt>
                <c:pt idx="25915">
                  <c:v>2.5914561325584899</c:v>
                </c:pt>
                <c:pt idx="25916">
                  <c:v>2.5915561308657402</c:v>
                </c:pt>
                <c:pt idx="25917">
                  <c:v>2.5916561291729998</c:v>
                </c:pt>
                <c:pt idx="25918">
                  <c:v>2.5917561274802599</c:v>
                </c:pt>
                <c:pt idx="25919">
                  <c:v>2.5918561257875101</c:v>
                </c:pt>
                <c:pt idx="25920">
                  <c:v>2.5919561240947702</c:v>
                </c:pt>
                <c:pt idx="25921">
                  <c:v>2.5920561224020302</c:v>
                </c:pt>
                <c:pt idx="25922">
                  <c:v>2.59215612070928</c:v>
                </c:pt>
                <c:pt idx="25923">
                  <c:v>2.5922561190165401</c:v>
                </c:pt>
                <c:pt idx="25924">
                  <c:v>2.5923561173238001</c:v>
                </c:pt>
                <c:pt idx="25925">
                  <c:v>2.5924561156310499</c:v>
                </c:pt>
                <c:pt idx="25926">
                  <c:v>2.59255611393831</c:v>
                </c:pt>
                <c:pt idx="25927">
                  <c:v>2.59265611224557</c:v>
                </c:pt>
                <c:pt idx="25928">
                  <c:v>2.5927561105528198</c:v>
                </c:pt>
                <c:pt idx="25929">
                  <c:v>2.5928561088600799</c:v>
                </c:pt>
                <c:pt idx="25930">
                  <c:v>2.5929561071673399</c:v>
                </c:pt>
                <c:pt idx="25931">
                  <c:v>2.5930561054745902</c:v>
                </c:pt>
                <c:pt idx="25932">
                  <c:v>2.5931561037818498</c:v>
                </c:pt>
                <c:pt idx="25933">
                  <c:v>2.5932561020891098</c:v>
                </c:pt>
                <c:pt idx="25934">
                  <c:v>2.5933561003963601</c:v>
                </c:pt>
                <c:pt idx="25935">
                  <c:v>2.5934560987036201</c:v>
                </c:pt>
                <c:pt idx="25936">
                  <c:v>2.5935560970108802</c:v>
                </c:pt>
                <c:pt idx="25937">
                  <c:v>2.59365609531813</c:v>
                </c:pt>
                <c:pt idx="25938">
                  <c:v>2.5937560936253901</c:v>
                </c:pt>
                <c:pt idx="25939">
                  <c:v>2.5938560919326501</c:v>
                </c:pt>
                <c:pt idx="25940">
                  <c:v>2.5939560902398999</c:v>
                </c:pt>
                <c:pt idx="25941">
                  <c:v>2.59405608854716</c:v>
                </c:pt>
                <c:pt idx="25942">
                  <c:v>2.59415608685442</c:v>
                </c:pt>
                <c:pt idx="25943">
                  <c:v>2.59425608516168</c:v>
                </c:pt>
                <c:pt idx="25944">
                  <c:v>2.5943560834689299</c:v>
                </c:pt>
                <c:pt idx="25945">
                  <c:v>2.5944560817761899</c:v>
                </c:pt>
                <c:pt idx="25946">
                  <c:v>2.59455608008345</c:v>
                </c:pt>
                <c:pt idx="25947">
                  <c:v>2.5946560783906998</c:v>
                </c:pt>
                <c:pt idx="25948">
                  <c:v>2.5947560766979598</c:v>
                </c:pt>
                <c:pt idx="25949">
                  <c:v>2.5948560750052199</c:v>
                </c:pt>
                <c:pt idx="25950">
                  <c:v>2.5949560733124701</c:v>
                </c:pt>
                <c:pt idx="25951">
                  <c:v>2.5950560716197302</c:v>
                </c:pt>
                <c:pt idx="25952">
                  <c:v>2.5951560699269902</c:v>
                </c:pt>
                <c:pt idx="25953">
                  <c:v>2.59525606823424</c:v>
                </c:pt>
                <c:pt idx="25954">
                  <c:v>2.5953560665415001</c:v>
                </c:pt>
                <c:pt idx="25955">
                  <c:v>2.5954560648487601</c:v>
                </c:pt>
                <c:pt idx="25956">
                  <c:v>2.59555606315601</c:v>
                </c:pt>
                <c:pt idx="25957">
                  <c:v>2.59565606146327</c:v>
                </c:pt>
                <c:pt idx="25958">
                  <c:v>2.59575605977053</c:v>
                </c:pt>
                <c:pt idx="25959">
                  <c:v>2.5958560580777799</c:v>
                </c:pt>
                <c:pt idx="25960">
                  <c:v>2.5959560563850399</c:v>
                </c:pt>
                <c:pt idx="25961">
                  <c:v>2.5960560546922999</c:v>
                </c:pt>
                <c:pt idx="25962">
                  <c:v>2.5961560529995502</c:v>
                </c:pt>
                <c:pt idx="25963">
                  <c:v>2.5962560513068098</c:v>
                </c:pt>
                <c:pt idx="25964">
                  <c:v>2.5963560496140698</c:v>
                </c:pt>
                <c:pt idx="25965">
                  <c:v>2.5964560479213201</c:v>
                </c:pt>
                <c:pt idx="25966">
                  <c:v>2.5965560462285802</c:v>
                </c:pt>
                <c:pt idx="25967">
                  <c:v>2.5966560445358402</c:v>
                </c:pt>
                <c:pt idx="25968">
                  <c:v>2.59675604284309</c:v>
                </c:pt>
                <c:pt idx="25969">
                  <c:v>2.5968560411503501</c:v>
                </c:pt>
                <c:pt idx="25970">
                  <c:v>2.5969560394576101</c:v>
                </c:pt>
                <c:pt idx="25971">
                  <c:v>2.5970560377648599</c:v>
                </c:pt>
                <c:pt idx="25972">
                  <c:v>2.59715603607212</c:v>
                </c:pt>
                <c:pt idx="25973">
                  <c:v>2.59725603437938</c:v>
                </c:pt>
                <c:pt idx="25974">
                  <c:v>2.5973560326866298</c:v>
                </c:pt>
                <c:pt idx="25975">
                  <c:v>2.5974560309938899</c:v>
                </c:pt>
                <c:pt idx="25976">
                  <c:v>2.5975560293011499</c:v>
                </c:pt>
                <c:pt idx="25977">
                  <c:v>2.5976560276084002</c:v>
                </c:pt>
                <c:pt idx="25978">
                  <c:v>2.5977560259156598</c:v>
                </c:pt>
                <c:pt idx="25979">
                  <c:v>2.5978560242229198</c:v>
                </c:pt>
                <c:pt idx="25980">
                  <c:v>2.5979560225301701</c:v>
                </c:pt>
                <c:pt idx="25981">
                  <c:v>2.5980560208374301</c:v>
                </c:pt>
                <c:pt idx="25982">
                  <c:v>2.5981560191446902</c:v>
                </c:pt>
                <c:pt idx="25983">
                  <c:v>2.59825601745194</c:v>
                </c:pt>
                <c:pt idx="25984">
                  <c:v>2.5983560157592001</c:v>
                </c:pt>
                <c:pt idx="25985">
                  <c:v>2.5984560140664601</c:v>
                </c:pt>
                <c:pt idx="25986">
                  <c:v>2.5985560123737099</c:v>
                </c:pt>
                <c:pt idx="25987">
                  <c:v>2.59865601068097</c:v>
                </c:pt>
                <c:pt idx="25988">
                  <c:v>2.59875600898823</c:v>
                </c:pt>
                <c:pt idx="25989">
                  <c:v>2.59885600729549</c:v>
                </c:pt>
                <c:pt idx="25990">
                  <c:v>2.5989560056027399</c:v>
                </c:pt>
                <c:pt idx="25991">
                  <c:v>2.5990560039099999</c:v>
                </c:pt>
                <c:pt idx="25992">
                  <c:v>2.59915600221726</c:v>
                </c:pt>
                <c:pt idx="25993">
                  <c:v>2.5992560005245098</c:v>
                </c:pt>
                <c:pt idx="25994">
                  <c:v>2.5993559988317698</c:v>
                </c:pt>
                <c:pt idx="25995">
                  <c:v>2.5994559971390299</c:v>
                </c:pt>
                <c:pt idx="25996">
                  <c:v>2.5995559954462801</c:v>
                </c:pt>
                <c:pt idx="25997">
                  <c:v>2.5996559937535402</c:v>
                </c:pt>
                <c:pt idx="25998">
                  <c:v>2.5997559920608002</c:v>
                </c:pt>
                <c:pt idx="25999">
                  <c:v>2.59985599036805</c:v>
                </c:pt>
                <c:pt idx="26000">
                  <c:v>2.5999559886753101</c:v>
                </c:pt>
                <c:pt idx="26001">
                  <c:v>2.6000559869825701</c:v>
                </c:pt>
                <c:pt idx="26002">
                  <c:v>2.6001559852898199</c:v>
                </c:pt>
                <c:pt idx="26003">
                  <c:v>2.60025598359708</c:v>
                </c:pt>
                <c:pt idx="26004">
                  <c:v>2.60035598190434</c:v>
                </c:pt>
                <c:pt idx="26005">
                  <c:v>2.6004559802115899</c:v>
                </c:pt>
                <c:pt idx="26006">
                  <c:v>2.6005559785188499</c:v>
                </c:pt>
                <c:pt idx="26007">
                  <c:v>2.6006559768261099</c:v>
                </c:pt>
                <c:pt idx="26008">
                  <c:v>2.6007559751333602</c:v>
                </c:pt>
                <c:pt idx="26009">
                  <c:v>2.6008559734406198</c:v>
                </c:pt>
                <c:pt idx="26010">
                  <c:v>2.6009559717478798</c:v>
                </c:pt>
                <c:pt idx="26011">
                  <c:v>2.6010559700551301</c:v>
                </c:pt>
                <c:pt idx="26012">
                  <c:v>2.6011559683623902</c:v>
                </c:pt>
                <c:pt idx="26013">
                  <c:v>2.6012559666696502</c:v>
                </c:pt>
                <c:pt idx="26014">
                  <c:v>2.6013559649769</c:v>
                </c:pt>
                <c:pt idx="26015">
                  <c:v>2.6014559632841601</c:v>
                </c:pt>
                <c:pt idx="26016">
                  <c:v>2.6015559615914201</c:v>
                </c:pt>
                <c:pt idx="26017">
                  <c:v>2.6016559598986699</c:v>
                </c:pt>
                <c:pt idx="26018">
                  <c:v>2.60175595820593</c:v>
                </c:pt>
                <c:pt idx="26019">
                  <c:v>2.60185595651319</c:v>
                </c:pt>
                <c:pt idx="26020">
                  <c:v>2.6019559548204398</c:v>
                </c:pt>
                <c:pt idx="26021">
                  <c:v>2.6020559531276999</c:v>
                </c:pt>
                <c:pt idx="26022">
                  <c:v>2.6021559514349599</c:v>
                </c:pt>
                <c:pt idx="26023">
                  <c:v>2.6022559497422102</c:v>
                </c:pt>
                <c:pt idx="26024">
                  <c:v>2.6023559480494698</c:v>
                </c:pt>
                <c:pt idx="26025">
                  <c:v>2.6024559463567298</c:v>
                </c:pt>
                <c:pt idx="26026">
                  <c:v>2.6025559446639801</c:v>
                </c:pt>
                <c:pt idx="26027">
                  <c:v>2.6026559429712401</c:v>
                </c:pt>
                <c:pt idx="26028">
                  <c:v>2.6027559412785002</c:v>
                </c:pt>
                <c:pt idx="26029">
                  <c:v>2.60285593958575</c:v>
                </c:pt>
                <c:pt idx="26030">
                  <c:v>2.6029559378930101</c:v>
                </c:pt>
                <c:pt idx="26031">
                  <c:v>2.6030559362002701</c:v>
                </c:pt>
                <c:pt idx="26032">
                  <c:v>2.6031559345075199</c:v>
                </c:pt>
                <c:pt idx="26033">
                  <c:v>2.60325593281478</c:v>
                </c:pt>
                <c:pt idx="26034">
                  <c:v>2.60335593112204</c:v>
                </c:pt>
                <c:pt idx="26035">
                  <c:v>2.6034559294293</c:v>
                </c:pt>
                <c:pt idx="26036">
                  <c:v>2.6035559277365499</c:v>
                </c:pt>
                <c:pt idx="26037">
                  <c:v>2.6036559260438099</c:v>
                </c:pt>
                <c:pt idx="26038">
                  <c:v>2.60375592435107</c:v>
                </c:pt>
                <c:pt idx="26039">
                  <c:v>2.6038559226583202</c:v>
                </c:pt>
                <c:pt idx="26040">
                  <c:v>2.6039559209655798</c:v>
                </c:pt>
                <c:pt idx="26041">
                  <c:v>2.6040559192728399</c:v>
                </c:pt>
                <c:pt idx="26042">
                  <c:v>2.6041559175800901</c:v>
                </c:pt>
                <c:pt idx="26043">
                  <c:v>2.6042559158873502</c:v>
                </c:pt>
                <c:pt idx="26044">
                  <c:v>2.6043559141946102</c:v>
                </c:pt>
                <c:pt idx="26045">
                  <c:v>2.60445591250186</c:v>
                </c:pt>
                <c:pt idx="26046">
                  <c:v>2.6045559108091201</c:v>
                </c:pt>
                <c:pt idx="26047">
                  <c:v>2.6046559091163801</c:v>
                </c:pt>
                <c:pt idx="26048">
                  <c:v>2.6047559074236299</c:v>
                </c:pt>
                <c:pt idx="26049">
                  <c:v>2.60485590573089</c:v>
                </c:pt>
                <c:pt idx="26050">
                  <c:v>2.60495590403815</c:v>
                </c:pt>
                <c:pt idx="26051">
                  <c:v>2.6050559023453999</c:v>
                </c:pt>
                <c:pt idx="26052">
                  <c:v>2.6051559006526599</c:v>
                </c:pt>
                <c:pt idx="26053">
                  <c:v>2.6052558989599199</c:v>
                </c:pt>
                <c:pt idx="26054">
                  <c:v>2.6053558972671702</c:v>
                </c:pt>
                <c:pt idx="26055">
                  <c:v>2.6054558955744298</c:v>
                </c:pt>
                <c:pt idx="26056">
                  <c:v>2.6055558938816898</c:v>
                </c:pt>
                <c:pt idx="26057">
                  <c:v>2.6056558921889401</c:v>
                </c:pt>
                <c:pt idx="26058">
                  <c:v>2.6057558904962002</c:v>
                </c:pt>
                <c:pt idx="26059">
                  <c:v>2.6058558888034602</c:v>
                </c:pt>
                <c:pt idx="26060">
                  <c:v>2.60595588711071</c:v>
                </c:pt>
                <c:pt idx="26061">
                  <c:v>2.6060558854179701</c:v>
                </c:pt>
                <c:pt idx="26062">
                  <c:v>2.6061558837252301</c:v>
                </c:pt>
                <c:pt idx="26063">
                  <c:v>2.6062558820324799</c:v>
                </c:pt>
                <c:pt idx="26064">
                  <c:v>2.60635588033974</c:v>
                </c:pt>
                <c:pt idx="26065">
                  <c:v>2.606455878647</c:v>
                </c:pt>
                <c:pt idx="26066">
                  <c:v>2.6065558769542498</c:v>
                </c:pt>
                <c:pt idx="26067">
                  <c:v>2.6066558752615099</c:v>
                </c:pt>
                <c:pt idx="26068">
                  <c:v>2.6067558735687699</c:v>
                </c:pt>
                <c:pt idx="26069">
                  <c:v>2.6068558718760202</c:v>
                </c:pt>
                <c:pt idx="26070">
                  <c:v>2.6069558701832798</c:v>
                </c:pt>
                <c:pt idx="26071">
                  <c:v>2.6070558684905398</c:v>
                </c:pt>
                <c:pt idx="26072">
                  <c:v>2.6071558667977901</c:v>
                </c:pt>
                <c:pt idx="26073">
                  <c:v>2.6072558651050501</c:v>
                </c:pt>
                <c:pt idx="26074">
                  <c:v>2.6073558634123102</c:v>
                </c:pt>
                <c:pt idx="26075">
                  <c:v>2.60745586171956</c:v>
                </c:pt>
                <c:pt idx="26076">
                  <c:v>2.60755586002682</c:v>
                </c:pt>
                <c:pt idx="26077">
                  <c:v>2.6076558583340801</c:v>
                </c:pt>
                <c:pt idx="26078">
                  <c:v>2.6077558566413401</c:v>
                </c:pt>
                <c:pt idx="26079">
                  <c:v>2.60785585494859</c:v>
                </c:pt>
                <c:pt idx="26080">
                  <c:v>2.60795585325585</c:v>
                </c:pt>
                <c:pt idx="26081">
                  <c:v>2.60805585156311</c:v>
                </c:pt>
                <c:pt idx="26082">
                  <c:v>2.6081558498703599</c:v>
                </c:pt>
                <c:pt idx="26083">
                  <c:v>2.6082558481776199</c:v>
                </c:pt>
                <c:pt idx="26084">
                  <c:v>2.6083558464848799</c:v>
                </c:pt>
                <c:pt idx="26085">
                  <c:v>2.6084558447921302</c:v>
                </c:pt>
                <c:pt idx="26086">
                  <c:v>2.6085558430993898</c:v>
                </c:pt>
                <c:pt idx="26087">
                  <c:v>2.6086558414066499</c:v>
                </c:pt>
                <c:pt idx="26088">
                  <c:v>2.6087558397139001</c:v>
                </c:pt>
                <c:pt idx="26089">
                  <c:v>2.6088558380211602</c:v>
                </c:pt>
                <c:pt idx="26090">
                  <c:v>2.6089558363284202</c:v>
                </c:pt>
                <c:pt idx="26091">
                  <c:v>2.60905583463567</c:v>
                </c:pt>
                <c:pt idx="26092">
                  <c:v>2.6091558329429301</c:v>
                </c:pt>
                <c:pt idx="26093">
                  <c:v>2.6092558312501901</c:v>
                </c:pt>
                <c:pt idx="26094">
                  <c:v>2.6093558295574399</c:v>
                </c:pt>
                <c:pt idx="26095">
                  <c:v>2.6094558278647</c:v>
                </c:pt>
                <c:pt idx="26096">
                  <c:v>2.60955582617196</c:v>
                </c:pt>
                <c:pt idx="26097">
                  <c:v>2.6096558244792099</c:v>
                </c:pt>
                <c:pt idx="26098">
                  <c:v>2.6097558227864699</c:v>
                </c:pt>
                <c:pt idx="26099">
                  <c:v>2.6098558210937299</c:v>
                </c:pt>
                <c:pt idx="26100">
                  <c:v>2.6099558194009802</c:v>
                </c:pt>
                <c:pt idx="26101">
                  <c:v>2.6100558177082398</c:v>
                </c:pt>
                <c:pt idx="26102">
                  <c:v>2.6101558160154998</c:v>
                </c:pt>
                <c:pt idx="26103">
                  <c:v>2.6102558143227501</c:v>
                </c:pt>
                <c:pt idx="26104">
                  <c:v>2.6103558126300102</c:v>
                </c:pt>
                <c:pt idx="26105">
                  <c:v>2.6104558109372702</c:v>
                </c:pt>
                <c:pt idx="26106">
                  <c:v>2.61055580924452</c:v>
                </c:pt>
                <c:pt idx="26107">
                  <c:v>2.6106558075517801</c:v>
                </c:pt>
                <c:pt idx="26108">
                  <c:v>2.6107558058590401</c:v>
                </c:pt>
                <c:pt idx="26109">
                  <c:v>2.6108558041662899</c:v>
                </c:pt>
                <c:pt idx="26110">
                  <c:v>2.61095580247355</c:v>
                </c:pt>
                <c:pt idx="26111">
                  <c:v>2.61105580078081</c:v>
                </c:pt>
                <c:pt idx="26112">
                  <c:v>2.6111557990880598</c:v>
                </c:pt>
                <c:pt idx="26113">
                  <c:v>2.6112557973953199</c:v>
                </c:pt>
                <c:pt idx="26114">
                  <c:v>2.6113557957025799</c:v>
                </c:pt>
                <c:pt idx="26115">
                  <c:v>2.61145579400984</c:v>
                </c:pt>
                <c:pt idx="26116">
                  <c:v>2.6115557923170898</c:v>
                </c:pt>
                <c:pt idx="26117">
                  <c:v>2.6116557906243498</c:v>
                </c:pt>
                <c:pt idx="26118">
                  <c:v>2.6117557889316099</c:v>
                </c:pt>
                <c:pt idx="26119">
                  <c:v>2.6118557872388601</c:v>
                </c:pt>
                <c:pt idx="26120">
                  <c:v>2.6119557855461202</c:v>
                </c:pt>
                <c:pt idx="26121">
                  <c:v>2.6120557838533802</c:v>
                </c:pt>
                <c:pt idx="26122">
                  <c:v>2.61215578216063</c:v>
                </c:pt>
                <c:pt idx="26123">
                  <c:v>2.6122557804678901</c:v>
                </c:pt>
                <c:pt idx="26124">
                  <c:v>2.6123557787751501</c:v>
                </c:pt>
                <c:pt idx="26125">
                  <c:v>2.6124557770824</c:v>
                </c:pt>
                <c:pt idx="26126">
                  <c:v>2.61255577538966</c:v>
                </c:pt>
                <c:pt idx="26127">
                  <c:v>2.61265577369692</c:v>
                </c:pt>
                <c:pt idx="26128">
                  <c:v>2.6127557720041699</c:v>
                </c:pt>
                <c:pt idx="26129">
                  <c:v>2.6128557703114299</c:v>
                </c:pt>
                <c:pt idx="26130">
                  <c:v>2.6129557686186899</c:v>
                </c:pt>
                <c:pt idx="26131">
                  <c:v>2.6130557669259402</c:v>
                </c:pt>
                <c:pt idx="26132">
                  <c:v>2.6131557652331998</c:v>
                </c:pt>
                <c:pt idx="26133">
                  <c:v>2.6132557635404599</c:v>
                </c:pt>
                <c:pt idx="26134">
                  <c:v>2.6133557618477101</c:v>
                </c:pt>
                <c:pt idx="26135">
                  <c:v>2.6134557601549702</c:v>
                </c:pt>
                <c:pt idx="26136">
                  <c:v>2.6135557584622302</c:v>
                </c:pt>
                <c:pt idx="26137">
                  <c:v>2.61365575676948</c:v>
                </c:pt>
                <c:pt idx="26138">
                  <c:v>2.6137557550767401</c:v>
                </c:pt>
                <c:pt idx="26139">
                  <c:v>2.6138557533840001</c:v>
                </c:pt>
                <c:pt idx="26140">
                  <c:v>2.6139557516912499</c:v>
                </c:pt>
                <c:pt idx="26141">
                  <c:v>2.61405574999851</c:v>
                </c:pt>
                <c:pt idx="26142">
                  <c:v>2.61415574830577</c:v>
                </c:pt>
                <c:pt idx="26143">
                  <c:v>2.6142557466130198</c:v>
                </c:pt>
                <c:pt idx="26144">
                  <c:v>2.6143557449202799</c:v>
                </c:pt>
                <c:pt idx="26145">
                  <c:v>2.6144557432275399</c:v>
                </c:pt>
                <c:pt idx="26146">
                  <c:v>2.6145557415347902</c:v>
                </c:pt>
                <c:pt idx="26147">
                  <c:v>2.6146557398420498</c:v>
                </c:pt>
                <c:pt idx="26148">
                  <c:v>2.6147557381493098</c:v>
                </c:pt>
                <c:pt idx="26149">
                  <c:v>2.6148557364565601</c:v>
                </c:pt>
                <c:pt idx="26150">
                  <c:v>2.6149557347638201</c:v>
                </c:pt>
                <c:pt idx="26151">
                  <c:v>2.6150557330710802</c:v>
                </c:pt>
                <c:pt idx="26152">
                  <c:v>2.61515573137833</c:v>
                </c:pt>
                <c:pt idx="26153">
                  <c:v>2.6152557296855901</c:v>
                </c:pt>
                <c:pt idx="26154">
                  <c:v>2.6153557279928501</c:v>
                </c:pt>
                <c:pt idx="26155">
                  <c:v>2.6154557263000999</c:v>
                </c:pt>
                <c:pt idx="26156">
                  <c:v>2.61555572460736</c:v>
                </c:pt>
                <c:pt idx="26157">
                  <c:v>2.61565572291462</c:v>
                </c:pt>
                <c:pt idx="26158">
                  <c:v>2.6157557212218698</c:v>
                </c:pt>
                <c:pt idx="26159">
                  <c:v>2.6158557195291299</c:v>
                </c:pt>
                <c:pt idx="26160">
                  <c:v>2.6159557178363899</c:v>
                </c:pt>
                <c:pt idx="26161">
                  <c:v>2.61605571614365</c:v>
                </c:pt>
                <c:pt idx="26162">
                  <c:v>2.6161557144508998</c:v>
                </c:pt>
                <c:pt idx="26163">
                  <c:v>2.6162557127581598</c:v>
                </c:pt>
                <c:pt idx="26164">
                  <c:v>2.6163557110654199</c:v>
                </c:pt>
                <c:pt idx="26165">
                  <c:v>2.6164557093726701</c:v>
                </c:pt>
                <c:pt idx="26166">
                  <c:v>2.6165557076799302</c:v>
                </c:pt>
                <c:pt idx="26167">
                  <c:v>2.6166557059871902</c:v>
                </c:pt>
                <c:pt idx="26168">
                  <c:v>2.61675570429444</c:v>
                </c:pt>
                <c:pt idx="26169">
                  <c:v>2.6168557026017001</c:v>
                </c:pt>
                <c:pt idx="26170">
                  <c:v>2.6169557009089601</c:v>
                </c:pt>
                <c:pt idx="26171">
                  <c:v>2.61705569921621</c:v>
                </c:pt>
                <c:pt idx="26172">
                  <c:v>2.61715569752347</c:v>
                </c:pt>
                <c:pt idx="26173">
                  <c:v>2.61725569583073</c:v>
                </c:pt>
                <c:pt idx="26174">
                  <c:v>2.6173556941379799</c:v>
                </c:pt>
                <c:pt idx="26175">
                  <c:v>2.6174556924452399</c:v>
                </c:pt>
                <c:pt idx="26176">
                  <c:v>2.6175556907524999</c:v>
                </c:pt>
                <c:pt idx="26177">
                  <c:v>2.6176556890597502</c:v>
                </c:pt>
                <c:pt idx="26178">
                  <c:v>2.6177556873670098</c:v>
                </c:pt>
                <c:pt idx="26179">
                  <c:v>2.6178556856742698</c:v>
                </c:pt>
                <c:pt idx="26180">
                  <c:v>2.6179556839815201</c:v>
                </c:pt>
                <c:pt idx="26181">
                  <c:v>2.6180556822887802</c:v>
                </c:pt>
                <c:pt idx="26182">
                  <c:v>2.6181556805960402</c:v>
                </c:pt>
                <c:pt idx="26183">
                  <c:v>2.61825567890329</c:v>
                </c:pt>
                <c:pt idx="26184">
                  <c:v>2.6183556772105501</c:v>
                </c:pt>
                <c:pt idx="26185">
                  <c:v>2.6184556755178101</c:v>
                </c:pt>
                <c:pt idx="26186">
                  <c:v>2.6185556738250599</c:v>
                </c:pt>
                <c:pt idx="26187">
                  <c:v>2.61865567213232</c:v>
                </c:pt>
                <c:pt idx="26188">
                  <c:v>2.61875567043958</c:v>
                </c:pt>
                <c:pt idx="26189">
                  <c:v>2.6188556687468298</c:v>
                </c:pt>
                <c:pt idx="26190">
                  <c:v>2.6189556670540899</c:v>
                </c:pt>
                <c:pt idx="26191">
                  <c:v>2.6190556653613499</c:v>
                </c:pt>
                <c:pt idx="26192">
                  <c:v>2.6191556636686002</c:v>
                </c:pt>
                <c:pt idx="26193">
                  <c:v>2.6192556619758598</c:v>
                </c:pt>
                <c:pt idx="26194">
                  <c:v>2.6193556602831198</c:v>
                </c:pt>
                <c:pt idx="26195">
                  <c:v>2.6194556585903701</c:v>
                </c:pt>
                <c:pt idx="26196">
                  <c:v>2.6195556568976301</c:v>
                </c:pt>
                <c:pt idx="26197">
                  <c:v>2.6196556552048902</c:v>
                </c:pt>
                <c:pt idx="26198">
                  <c:v>2.61975565351214</c:v>
                </c:pt>
                <c:pt idx="26199">
                  <c:v>2.6198556518194001</c:v>
                </c:pt>
                <c:pt idx="26200">
                  <c:v>2.6199556501266601</c:v>
                </c:pt>
                <c:pt idx="26201">
                  <c:v>2.6200556484339099</c:v>
                </c:pt>
                <c:pt idx="26202">
                  <c:v>2.62015564674117</c:v>
                </c:pt>
                <c:pt idx="26203">
                  <c:v>2.62025564504843</c:v>
                </c:pt>
                <c:pt idx="26204">
                  <c:v>2.6203556433556798</c:v>
                </c:pt>
                <c:pt idx="26205">
                  <c:v>2.6204556416629399</c:v>
                </c:pt>
                <c:pt idx="26206">
                  <c:v>2.6205556399701999</c:v>
                </c:pt>
                <c:pt idx="26207">
                  <c:v>2.62065563827746</c:v>
                </c:pt>
                <c:pt idx="26208">
                  <c:v>2.6207556365847098</c:v>
                </c:pt>
                <c:pt idx="26209">
                  <c:v>2.6208556348919698</c:v>
                </c:pt>
                <c:pt idx="26210">
                  <c:v>2.6209556331992299</c:v>
                </c:pt>
                <c:pt idx="26211">
                  <c:v>2.6210556315064801</c:v>
                </c:pt>
                <c:pt idx="26212">
                  <c:v>2.6211556298137402</c:v>
                </c:pt>
                <c:pt idx="26213">
                  <c:v>2.6212556281210002</c:v>
                </c:pt>
                <c:pt idx="26214">
                  <c:v>2.62135562642825</c:v>
                </c:pt>
                <c:pt idx="26215">
                  <c:v>2.6214556247355101</c:v>
                </c:pt>
                <c:pt idx="26216">
                  <c:v>2.6215556230427701</c:v>
                </c:pt>
                <c:pt idx="26217">
                  <c:v>2.6216556213500199</c:v>
                </c:pt>
                <c:pt idx="26218">
                  <c:v>2.62175561965728</c:v>
                </c:pt>
                <c:pt idx="26219">
                  <c:v>2.62185561796454</c:v>
                </c:pt>
                <c:pt idx="26220">
                  <c:v>2.6219556162717899</c:v>
                </c:pt>
                <c:pt idx="26221">
                  <c:v>2.6220556145790499</c:v>
                </c:pt>
                <c:pt idx="26222">
                  <c:v>2.6221556128863099</c:v>
                </c:pt>
                <c:pt idx="26223">
                  <c:v>2.6222556111935602</c:v>
                </c:pt>
                <c:pt idx="26224">
                  <c:v>2.6223556095008198</c:v>
                </c:pt>
                <c:pt idx="26225">
                  <c:v>2.6224556078080798</c:v>
                </c:pt>
                <c:pt idx="26226">
                  <c:v>2.6225556061153301</c:v>
                </c:pt>
                <c:pt idx="26227">
                  <c:v>2.6226556044225902</c:v>
                </c:pt>
                <c:pt idx="26228">
                  <c:v>2.6227556027298502</c:v>
                </c:pt>
                <c:pt idx="26229">
                  <c:v>2.6228556010371</c:v>
                </c:pt>
                <c:pt idx="26230">
                  <c:v>2.6229555993443601</c:v>
                </c:pt>
                <c:pt idx="26231">
                  <c:v>2.6230555976516201</c:v>
                </c:pt>
                <c:pt idx="26232">
                  <c:v>2.6231555959588699</c:v>
                </c:pt>
                <c:pt idx="26233">
                  <c:v>2.62325559426613</c:v>
                </c:pt>
                <c:pt idx="26234">
                  <c:v>2.62335559257339</c:v>
                </c:pt>
                <c:pt idx="26235">
                  <c:v>2.6234555908806398</c:v>
                </c:pt>
                <c:pt idx="26236">
                  <c:v>2.6235555891878999</c:v>
                </c:pt>
                <c:pt idx="26237">
                  <c:v>2.6236555874951599</c:v>
                </c:pt>
                <c:pt idx="26238">
                  <c:v>2.6237555858024102</c:v>
                </c:pt>
                <c:pt idx="26239">
                  <c:v>2.6238555841096698</c:v>
                </c:pt>
                <c:pt idx="26240">
                  <c:v>2.6239555824169298</c:v>
                </c:pt>
                <c:pt idx="26241">
                  <c:v>2.6240555807241801</c:v>
                </c:pt>
                <c:pt idx="26242">
                  <c:v>2.6241555790314401</c:v>
                </c:pt>
                <c:pt idx="26243">
                  <c:v>2.6242555773387002</c:v>
                </c:pt>
                <c:pt idx="26244">
                  <c:v>2.62435557564595</c:v>
                </c:pt>
                <c:pt idx="26245">
                  <c:v>2.6244555739532101</c:v>
                </c:pt>
                <c:pt idx="26246">
                  <c:v>2.6245555722604701</c:v>
                </c:pt>
                <c:pt idx="26247">
                  <c:v>2.6246555705677199</c:v>
                </c:pt>
                <c:pt idx="26248">
                  <c:v>2.62475556887498</c:v>
                </c:pt>
                <c:pt idx="26249">
                  <c:v>2.62485556718224</c:v>
                </c:pt>
                <c:pt idx="26250">
                  <c:v>2.6249555654894898</c:v>
                </c:pt>
                <c:pt idx="26251">
                  <c:v>2.6250555637967499</c:v>
                </c:pt>
                <c:pt idx="26252">
                  <c:v>2.6251555621040099</c:v>
                </c:pt>
                <c:pt idx="26253">
                  <c:v>2.62525556041127</c:v>
                </c:pt>
                <c:pt idx="26254">
                  <c:v>2.6253555587185202</c:v>
                </c:pt>
                <c:pt idx="26255">
                  <c:v>2.6254555570257798</c:v>
                </c:pt>
                <c:pt idx="26256">
                  <c:v>2.6255555553330399</c:v>
                </c:pt>
                <c:pt idx="26257">
                  <c:v>2.6256555536402901</c:v>
                </c:pt>
                <c:pt idx="26258">
                  <c:v>2.6257555519475502</c:v>
                </c:pt>
                <c:pt idx="26259">
                  <c:v>2.6258555502548102</c:v>
                </c:pt>
                <c:pt idx="26260">
                  <c:v>2.62595554856206</c:v>
                </c:pt>
                <c:pt idx="26261">
                  <c:v>2.6260555468693201</c:v>
                </c:pt>
                <c:pt idx="26262">
                  <c:v>2.6261555451765801</c:v>
                </c:pt>
                <c:pt idx="26263">
                  <c:v>2.6262555434838299</c:v>
                </c:pt>
                <c:pt idx="26264">
                  <c:v>2.62635554179109</c:v>
                </c:pt>
                <c:pt idx="26265">
                  <c:v>2.62645554009835</c:v>
                </c:pt>
                <c:pt idx="26266">
                  <c:v>2.6265555384055999</c:v>
                </c:pt>
                <c:pt idx="26267">
                  <c:v>2.6266555367128599</c:v>
                </c:pt>
                <c:pt idx="26268">
                  <c:v>2.6267555350201199</c:v>
                </c:pt>
                <c:pt idx="26269">
                  <c:v>2.6268555333273702</c:v>
                </c:pt>
                <c:pt idx="26270">
                  <c:v>2.6269555316346298</c:v>
                </c:pt>
                <c:pt idx="26271">
                  <c:v>2.6270555299418898</c:v>
                </c:pt>
                <c:pt idx="26272">
                  <c:v>2.6271555282491401</c:v>
                </c:pt>
                <c:pt idx="26273">
                  <c:v>2.6272555265564002</c:v>
                </c:pt>
                <c:pt idx="26274">
                  <c:v>2.6273555248636602</c:v>
                </c:pt>
                <c:pt idx="26275">
                  <c:v>2.62745552317091</c:v>
                </c:pt>
                <c:pt idx="26276">
                  <c:v>2.6275555214781701</c:v>
                </c:pt>
                <c:pt idx="26277">
                  <c:v>2.6276555197854301</c:v>
                </c:pt>
                <c:pt idx="26278">
                  <c:v>2.6277555180926799</c:v>
                </c:pt>
                <c:pt idx="26279">
                  <c:v>2.62785551639994</c:v>
                </c:pt>
                <c:pt idx="26280">
                  <c:v>2.6279555147072</c:v>
                </c:pt>
                <c:pt idx="26281">
                  <c:v>2.6280555130144498</c:v>
                </c:pt>
                <c:pt idx="26282">
                  <c:v>2.6281555113217099</c:v>
                </c:pt>
                <c:pt idx="26283">
                  <c:v>2.6282555096289699</c:v>
                </c:pt>
                <c:pt idx="26284">
                  <c:v>2.6283555079362202</c:v>
                </c:pt>
                <c:pt idx="26285">
                  <c:v>2.6284555062434798</c:v>
                </c:pt>
                <c:pt idx="26286">
                  <c:v>2.6285555045507398</c:v>
                </c:pt>
                <c:pt idx="26287">
                  <c:v>2.6286555028579901</c:v>
                </c:pt>
                <c:pt idx="26288">
                  <c:v>2.6287555011652501</c:v>
                </c:pt>
                <c:pt idx="26289">
                  <c:v>2.6288554994725102</c:v>
                </c:pt>
                <c:pt idx="26290">
                  <c:v>2.62895549777976</c:v>
                </c:pt>
                <c:pt idx="26291">
                  <c:v>2.62905549608702</c:v>
                </c:pt>
                <c:pt idx="26292">
                  <c:v>2.6291554943942801</c:v>
                </c:pt>
                <c:pt idx="26293">
                  <c:v>2.6292554927015299</c:v>
                </c:pt>
                <c:pt idx="26294">
                  <c:v>2.62935549100879</c:v>
                </c:pt>
                <c:pt idx="26295">
                  <c:v>2.62945548931605</c:v>
                </c:pt>
                <c:pt idx="26296">
                  <c:v>2.62955548762331</c:v>
                </c:pt>
                <c:pt idx="26297">
                  <c:v>2.6296554859305599</c:v>
                </c:pt>
                <c:pt idx="26298">
                  <c:v>2.6297554842378199</c:v>
                </c:pt>
                <c:pt idx="26299">
                  <c:v>2.6298554825450799</c:v>
                </c:pt>
                <c:pt idx="26300">
                  <c:v>2.6299554808523302</c:v>
                </c:pt>
                <c:pt idx="26301">
                  <c:v>2.6300554791595898</c:v>
                </c:pt>
                <c:pt idx="26302">
                  <c:v>2.6301554774668499</c:v>
                </c:pt>
                <c:pt idx="26303">
                  <c:v>2.6302554757741001</c:v>
                </c:pt>
                <c:pt idx="26304">
                  <c:v>2.6303554740813602</c:v>
                </c:pt>
                <c:pt idx="26305">
                  <c:v>2.6304554723886202</c:v>
                </c:pt>
                <c:pt idx="26306">
                  <c:v>2.63055547069587</c:v>
                </c:pt>
                <c:pt idx="26307">
                  <c:v>2.6306554690031301</c:v>
                </c:pt>
                <c:pt idx="26308">
                  <c:v>2.6307554673103901</c:v>
                </c:pt>
                <c:pt idx="26309">
                  <c:v>2.6308554656176399</c:v>
                </c:pt>
                <c:pt idx="26310">
                  <c:v>2.6309554639249</c:v>
                </c:pt>
                <c:pt idx="26311">
                  <c:v>2.63105546223216</c:v>
                </c:pt>
                <c:pt idx="26312">
                  <c:v>2.6311554605394099</c:v>
                </c:pt>
                <c:pt idx="26313">
                  <c:v>2.6312554588466699</c:v>
                </c:pt>
                <c:pt idx="26314">
                  <c:v>2.6313554571539299</c:v>
                </c:pt>
                <c:pt idx="26315">
                  <c:v>2.6314554554611802</c:v>
                </c:pt>
                <c:pt idx="26316">
                  <c:v>2.6315554537684398</c:v>
                </c:pt>
                <c:pt idx="26317">
                  <c:v>2.6316554520756998</c:v>
                </c:pt>
                <c:pt idx="26318">
                  <c:v>2.6317554503829501</c:v>
                </c:pt>
                <c:pt idx="26319">
                  <c:v>2.6318554486902102</c:v>
                </c:pt>
                <c:pt idx="26320">
                  <c:v>2.6319554469974702</c:v>
                </c:pt>
                <c:pt idx="26321">
                  <c:v>2.63205544530472</c:v>
                </c:pt>
                <c:pt idx="26322">
                  <c:v>2.6321554436119801</c:v>
                </c:pt>
                <c:pt idx="26323">
                  <c:v>2.6322554419192401</c:v>
                </c:pt>
                <c:pt idx="26324">
                  <c:v>2.6323554402264899</c:v>
                </c:pt>
                <c:pt idx="26325">
                  <c:v>2.63245543853375</c:v>
                </c:pt>
                <c:pt idx="26326">
                  <c:v>2.63255543684101</c:v>
                </c:pt>
                <c:pt idx="26327">
                  <c:v>2.6326554351482598</c:v>
                </c:pt>
                <c:pt idx="26328">
                  <c:v>2.6327554334555199</c:v>
                </c:pt>
                <c:pt idx="26329">
                  <c:v>2.6328554317627799</c:v>
                </c:pt>
                <c:pt idx="26330">
                  <c:v>2.6329554300700302</c:v>
                </c:pt>
                <c:pt idx="26331">
                  <c:v>2.6330554283772898</c:v>
                </c:pt>
                <c:pt idx="26332">
                  <c:v>2.6331554266845498</c:v>
                </c:pt>
                <c:pt idx="26333">
                  <c:v>2.6332554249918001</c:v>
                </c:pt>
                <c:pt idx="26334">
                  <c:v>2.6333554232990601</c:v>
                </c:pt>
                <c:pt idx="26335">
                  <c:v>2.6334554216063202</c:v>
                </c:pt>
                <c:pt idx="26336">
                  <c:v>2.63355541991357</c:v>
                </c:pt>
                <c:pt idx="26337">
                  <c:v>2.63365541822083</c:v>
                </c:pt>
                <c:pt idx="26338">
                  <c:v>2.6337554165280901</c:v>
                </c:pt>
                <c:pt idx="26339">
                  <c:v>2.6338554148353501</c:v>
                </c:pt>
                <c:pt idx="26340">
                  <c:v>2.6339554131426</c:v>
                </c:pt>
                <c:pt idx="26341">
                  <c:v>2.63405541144986</c:v>
                </c:pt>
                <c:pt idx="26342">
                  <c:v>2.63415540975712</c:v>
                </c:pt>
                <c:pt idx="26343">
                  <c:v>2.6342554080643699</c:v>
                </c:pt>
                <c:pt idx="26344">
                  <c:v>2.6343554063716299</c:v>
                </c:pt>
                <c:pt idx="26345">
                  <c:v>2.6344554046788899</c:v>
                </c:pt>
                <c:pt idx="26346">
                  <c:v>2.6345554029861402</c:v>
                </c:pt>
                <c:pt idx="26347">
                  <c:v>2.6346554012933998</c:v>
                </c:pt>
                <c:pt idx="26348">
                  <c:v>2.6347553996006599</c:v>
                </c:pt>
                <c:pt idx="26349">
                  <c:v>2.6348553979079101</c:v>
                </c:pt>
                <c:pt idx="26350">
                  <c:v>2.6349553962151702</c:v>
                </c:pt>
                <c:pt idx="26351">
                  <c:v>2.6350553945224302</c:v>
                </c:pt>
                <c:pt idx="26352">
                  <c:v>2.63515539282968</c:v>
                </c:pt>
                <c:pt idx="26353">
                  <c:v>2.6352553911369401</c:v>
                </c:pt>
                <c:pt idx="26354">
                  <c:v>2.6353553894442001</c:v>
                </c:pt>
                <c:pt idx="26355">
                  <c:v>2.6354553877514499</c:v>
                </c:pt>
                <c:pt idx="26356">
                  <c:v>2.63555538605871</c:v>
                </c:pt>
                <c:pt idx="26357">
                  <c:v>2.63565538436597</c:v>
                </c:pt>
                <c:pt idx="26358">
                  <c:v>2.6357553826732198</c:v>
                </c:pt>
                <c:pt idx="26359">
                  <c:v>2.6358553809804799</c:v>
                </c:pt>
                <c:pt idx="26360">
                  <c:v>2.6359553792877399</c:v>
                </c:pt>
                <c:pt idx="26361">
                  <c:v>2.6360553775949902</c:v>
                </c:pt>
                <c:pt idx="26362">
                  <c:v>2.6361553759022498</c:v>
                </c:pt>
                <c:pt idx="26363">
                  <c:v>2.6362553742095098</c:v>
                </c:pt>
                <c:pt idx="26364">
                  <c:v>2.6363553725167601</c:v>
                </c:pt>
                <c:pt idx="26365">
                  <c:v>2.6364553708240202</c:v>
                </c:pt>
                <c:pt idx="26366">
                  <c:v>2.6365553691312802</c:v>
                </c:pt>
                <c:pt idx="26367">
                  <c:v>2.63665536743853</c:v>
                </c:pt>
                <c:pt idx="26368">
                  <c:v>2.6367553657457901</c:v>
                </c:pt>
                <c:pt idx="26369">
                  <c:v>2.6368553640530501</c:v>
                </c:pt>
                <c:pt idx="26370">
                  <c:v>2.6369553623602999</c:v>
                </c:pt>
                <c:pt idx="26371">
                  <c:v>2.63705536066756</c:v>
                </c:pt>
                <c:pt idx="26372">
                  <c:v>2.63715535897482</c:v>
                </c:pt>
                <c:pt idx="26373">
                  <c:v>2.6372553572820698</c:v>
                </c:pt>
                <c:pt idx="26374">
                  <c:v>2.6373553555893299</c:v>
                </c:pt>
                <c:pt idx="26375">
                  <c:v>2.6374553538965899</c:v>
                </c:pt>
                <c:pt idx="26376">
                  <c:v>2.6375553522038402</c:v>
                </c:pt>
                <c:pt idx="26377">
                  <c:v>2.6376553505110998</c:v>
                </c:pt>
                <c:pt idx="26378">
                  <c:v>2.6377553488183598</c:v>
                </c:pt>
                <c:pt idx="26379">
                  <c:v>2.6378553471256199</c:v>
                </c:pt>
                <c:pt idx="26380">
                  <c:v>2.6379553454328701</c:v>
                </c:pt>
                <c:pt idx="26381">
                  <c:v>2.6380553437401302</c:v>
                </c:pt>
                <c:pt idx="26382">
                  <c:v>2.63815534204738</c:v>
                </c:pt>
                <c:pt idx="26383">
                  <c:v>2.63825534035464</c:v>
                </c:pt>
                <c:pt idx="26384">
                  <c:v>2.6383553386619001</c:v>
                </c:pt>
                <c:pt idx="26385">
                  <c:v>2.6384553369691601</c:v>
                </c:pt>
                <c:pt idx="26386">
                  <c:v>2.63855533527641</c:v>
                </c:pt>
                <c:pt idx="26387">
                  <c:v>2.63865533358367</c:v>
                </c:pt>
                <c:pt idx="26388">
                  <c:v>2.63875533189093</c:v>
                </c:pt>
                <c:pt idx="26389">
                  <c:v>2.6388553301981799</c:v>
                </c:pt>
                <c:pt idx="26390">
                  <c:v>2.6389553285054399</c:v>
                </c:pt>
                <c:pt idx="26391">
                  <c:v>2.6390553268126999</c:v>
                </c:pt>
                <c:pt idx="26392">
                  <c:v>2.6391553251199502</c:v>
                </c:pt>
                <c:pt idx="26393">
                  <c:v>2.6392553234272098</c:v>
                </c:pt>
                <c:pt idx="26394">
                  <c:v>2.6393553217344699</c:v>
                </c:pt>
                <c:pt idx="26395">
                  <c:v>2.6394553200417201</c:v>
                </c:pt>
                <c:pt idx="26396">
                  <c:v>2.6395553183489802</c:v>
                </c:pt>
                <c:pt idx="26397">
                  <c:v>2.6396553166562402</c:v>
                </c:pt>
                <c:pt idx="26398">
                  <c:v>2.63975531496349</c:v>
                </c:pt>
                <c:pt idx="26399">
                  <c:v>2.6398553132707501</c:v>
                </c:pt>
                <c:pt idx="26400">
                  <c:v>2.6399553115780101</c:v>
                </c:pt>
                <c:pt idx="26401">
                  <c:v>2.6400553098852599</c:v>
                </c:pt>
                <c:pt idx="26402">
                  <c:v>2.64015530819252</c:v>
                </c:pt>
                <c:pt idx="26403">
                  <c:v>2.64025530649978</c:v>
                </c:pt>
                <c:pt idx="26404">
                  <c:v>2.6403553048070298</c:v>
                </c:pt>
                <c:pt idx="26405">
                  <c:v>2.6404553031142899</c:v>
                </c:pt>
                <c:pt idx="26406">
                  <c:v>2.6405553014215499</c:v>
                </c:pt>
                <c:pt idx="26407">
                  <c:v>2.6406552997288002</c:v>
                </c:pt>
                <c:pt idx="26408">
                  <c:v>2.6407552980360598</c:v>
                </c:pt>
                <c:pt idx="26409">
                  <c:v>2.6408552963433198</c:v>
                </c:pt>
                <c:pt idx="26410">
                  <c:v>2.6409552946505701</c:v>
                </c:pt>
                <c:pt idx="26411">
                  <c:v>2.6410552929578301</c:v>
                </c:pt>
                <c:pt idx="26412">
                  <c:v>2.6411552912650902</c:v>
                </c:pt>
                <c:pt idx="26413">
                  <c:v>2.64125528957234</c:v>
                </c:pt>
                <c:pt idx="26414">
                  <c:v>2.6413552878796001</c:v>
                </c:pt>
                <c:pt idx="26415">
                  <c:v>2.6414552861868601</c:v>
                </c:pt>
                <c:pt idx="26416">
                  <c:v>2.6415552844941099</c:v>
                </c:pt>
                <c:pt idx="26417">
                  <c:v>2.64165528280137</c:v>
                </c:pt>
                <c:pt idx="26418">
                  <c:v>2.64175528110863</c:v>
                </c:pt>
                <c:pt idx="26419">
                  <c:v>2.6418552794158798</c:v>
                </c:pt>
                <c:pt idx="26420">
                  <c:v>2.6419552777231399</c:v>
                </c:pt>
                <c:pt idx="26421">
                  <c:v>2.6420552760303999</c:v>
                </c:pt>
                <c:pt idx="26422">
                  <c:v>2.6421552743376502</c:v>
                </c:pt>
                <c:pt idx="26423">
                  <c:v>2.6422552726449098</c:v>
                </c:pt>
                <c:pt idx="26424">
                  <c:v>2.6423552709521698</c:v>
                </c:pt>
                <c:pt idx="26425">
                  <c:v>2.6424552692594299</c:v>
                </c:pt>
                <c:pt idx="26426">
                  <c:v>2.6425552675666801</c:v>
                </c:pt>
                <c:pt idx="26427">
                  <c:v>2.6426552658739402</c:v>
                </c:pt>
                <c:pt idx="26428">
                  <c:v>2.6427552641812002</c:v>
                </c:pt>
                <c:pt idx="26429">
                  <c:v>2.64285526248845</c:v>
                </c:pt>
                <c:pt idx="26430">
                  <c:v>2.6429552607957101</c:v>
                </c:pt>
                <c:pt idx="26431">
                  <c:v>2.6430552591029701</c:v>
                </c:pt>
                <c:pt idx="26432">
                  <c:v>2.6431552574102199</c:v>
                </c:pt>
                <c:pt idx="26433">
                  <c:v>2.64325525571748</c:v>
                </c:pt>
                <c:pt idx="26434">
                  <c:v>2.64335525402474</c:v>
                </c:pt>
                <c:pt idx="26435">
                  <c:v>2.6434552523319899</c:v>
                </c:pt>
                <c:pt idx="26436">
                  <c:v>2.6435552506392499</c:v>
                </c:pt>
                <c:pt idx="26437">
                  <c:v>2.6436552489465099</c:v>
                </c:pt>
                <c:pt idx="26438">
                  <c:v>2.6437552472537602</c:v>
                </c:pt>
                <c:pt idx="26439">
                  <c:v>2.6438552455610198</c:v>
                </c:pt>
                <c:pt idx="26440">
                  <c:v>2.6439552438682798</c:v>
                </c:pt>
                <c:pt idx="26441">
                  <c:v>2.6440552421755301</c:v>
                </c:pt>
                <c:pt idx="26442">
                  <c:v>2.6441552404827902</c:v>
                </c:pt>
                <c:pt idx="26443">
                  <c:v>2.6442552387900502</c:v>
                </c:pt>
                <c:pt idx="26444">
                  <c:v>2.6443552370973</c:v>
                </c:pt>
                <c:pt idx="26445">
                  <c:v>2.6444552354045601</c:v>
                </c:pt>
                <c:pt idx="26446">
                  <c:v>2.6445552337118201</c:v>
                </c:pt>
                <c:pt idx="26447">
                  <c:v>2.6446552320190699</c:v>
                </c:pt>
                <c:pt idx="26448">
                  <c:v>2.64475523032633</c:v>
                </c:pt>
                <c:pt idx="26449">
                  <c:v>2.64485522863359</c:v>
                </c:pt>
                <c:pt idx="26450">
                  <c:v>2.6449552269408398</c:v>
                </c:pt>
                <c:pt idx="26451">
                  <c:v>2.6450552252480999</c:v>
                </c:pt>
                <c:pt idx="26452">
                  <c:v>2.6451552235553599</c:v>
                </c:pt>
                <c:pt idx="26453">
                  <c:v>2.6452552218626102</c:v>
                </c:pt>
                <c:pt idx="26454">
                  <c:v>2.6453552201698698</c:v>
                </c:pt>
                <c:pt idx="26455">
                  <c:v>2.6454552184771298</c:v>
                </c:pt>
                <c:pt idx="26456">
                  <c:v>2.6455552167843801</c:v>
                </c:pt>
                <c:pt idx="26457">
                  <c:v>2.6456552150916401</c:v>
                </c:pt>
                <c:pt idx="26458">
                  <c:v>2.6457552133989002</c:v>
                </c:pt>
                <c:pt idx="26459">
                  <c:v>2.64585521170615</c:v>
                </c:pt>
                <c:pt idx="26460">
                  <c:v>2.6459552100134101</c:v>
                </c:pt>
                <c:pt idx="26461">
                  <c:v>2.6460552083206701</c:v>
                </c:pt>
                <c:pt idx="26462">
                  <c:v>2.6461552066279199</c:v>
                </c:pt>
                <c:pt idx="26463">
                  <c:v>2.64625520493518</c:v>
                </c:pt>
                <c:pt idx="26464">
                  <c:v>2.64635520324244</c:v>
                </c:pt>
                <c:pt idx="26465">
                  <c:v>2.6464552015496898</c:v>
                </c:pt>
                <c:pt idx="26466">
                  <c:v>2.6465551998569499</c:v>
                </c:pt>
                <c:pt idx="26467">
                  <c:v>2.6466551981642099</c:v>
                </c:pt>
                <c:pt idx="26468">
                  <c:v>2.6467551964714602</c:v>
                </c:pt>
                <c:pt idx="26469">
                  <c:v>2.6468551947787202</c:v>
                </c:pt>
                <c:pt idx="26470">
                  <c:v>2.6469551930859798</c:v>
                </c:pt>
                <c:pt idx="26471">
                  <c:v>2.6470551913932399</c:v>
                </c:pt>
                <c:pt idx="26472">
                  <c:v>2.6471551897004901</c:v>
                </c:pt>
                <c:pt idx="26473">
                  <c:v>2.6472551880077502</c:v>
                </c:pt>
                <c:pt idx="26474">
                  <c:v>2.6473551863150102</c:v>
                </c:pt>
                <c:pt idx="26475">
                  <c:v>2.64745518462226</c:v>
                </c:pt>
                <c:pt idx="26476">
                  <c:v>2.6475551829295201</c:v>
                </c:pt>
                <c:pt idx="26477">
                  <c:v>2.6476551812367801</c:v>
                </c:pt>
                <c:pt idx="26478">
                  <c:v>2.6477551795440299</c:v>
                </c:pt>
                <c:pt idx="26479">
                  <c:v>2.64785517785129</c:v>
                </c:pt>
                <c:pt idx="26480">
                  <c:v>2.64795517615855</c:v>
                </c:pt>
                <c:pt idx="26481">
                  <c:v>2.6480551744657999</c:v>
                </c:pt>
                <c:pt idx="26482">
                  <c:v>2.6481551727730599</c:v>
                </c:pt>
                <c:pt idx="26483">
                  <c:v>2.6482551710803199</c:v>
                </c:pt>
                <c:pt idx="26484">
                  <c:v>2.6483551693875702</c:v>
                </c:pt>
                <c:pt idx="26485">
                  <c:v>2.6484551676948298</c:v>
                </c:pt>
                <c:pt idx="26486">
                  <c:v>2.6485551660020898</c:v>
                </c:pt>
                <c:pt idx="26487">
                  <c:v>2.6486551643093401</c:v>
                </c:pt>
                <c:pt idx="26488">
                  <c:v>2.6487551626166002</c:v>
                </c:pt>
                <c:pt idx="26489">
                  <c:v>2.6488551609238602</c:v>
                </c:pt>
                <c:pt idx="26490">
                  <c:v>2.64895515923111</c:v>
                </c:pt>
                <c:pt idx="26491">
                  <c:v>2.6490551575383701</c:v>
                </c:pt>
                <c:pt idx="26492">
                  <c:v>2.6491551558456301</c:v>
                </c:pt>
                <c:pt idx="26493">
                  <c:v>2.6492551541528799</c:v>
                </c:pt>
                <c:pt idx="26494">
                  <c:v>2.64935515246014</c:v>
                </c:pt>
                <c:pt idx="26495">
                  <c:v>2.6494551507674</c:v>
                </c:pt>
                <c:pt idx="26496">
                  <c:v>2.6495551490746498</c:v>
                </c:pt>
                <c:pt idx="26497">
                  <c:v>2.6496551473819099</c:v>
                </c:pt>
                <c:pt idx="26498">
                  <c:v>2.6497551456891699</c:v>
                </c:pt>
                <c:pt idx="26499">
                  <c:v>2.6498551439964202</c:v>
                </c:pt>
                <c:pt idx="26500">
                  <c:v>2.6499551423036798</c:v>
                </c:pt>
                <c:pt idx="26501">
                  <c:v>2.6500551406109398</c:v>
                </c:pt>
                <c:pt idx="26502">
                  <c:v>2.6501551389181901</c:v>
                </c:pt>
                <c:pt idx="26503">
                  <c:v>2.6502551372254501</c:v>
                </c:pt>
                <c:pt idx="26504">
                  <c:v>2.6503551355327102</c:v>
                </c:pt>
                <c:pt idx="26505">
                  <c:v>2.65045513383996</c:v>
                </c:pt>
                <c:pt idx="26506">
                  <c:v>2.65055513214722</c:v>
                </c:pt>
                <c:pt idx="26507">
                  <c:v>2.6506551304544801</c:v>
                </c:pt>
                <c:pt idx="26508">
                  <c:v>2.6507551287617299</c:v>
                </c:pt>
                <c:pt idx="26509">
                  <c:v>2.65085512706899</c:v>
                </c:pt>
                <c:pt idx="26510">
                  <c:v>2.65095512537625</c:v>
                </c:pt>
                <c:pt idx="26511">
                  <c:v>2.6510551236834998</c:v>
                </c:pt>
                <c:pt idx="26512">
                  <c:v>2.6511551219907599</c:v>
                </c:pt>
                <c:pt idx="26513">
                  <c:v>2.6512551202980199</c:v>
                </c:pt>
                <c:pt idx="26514">
                  <c:v>2.6513551186052799</c:v>
                </c:pt>
                <c:pt idx="26515">
                  <c:v>2.6514551169125302</c:v>
                </c:pt>
                <c:pt idx="26516">
                  <c:v>2.6515551152197898</c:v>
                </c:pt>
                <c:pt idx="26517">
                  <c:v>2.6516551135270499</c:v>
                </c:pt>
                <c:pt idx="26518">
                  <c:v>2.6517551118343001</c:v>
                </c:pt>
                <c:pt idx="26519">
                  <c:v>2.6518551101415602</c:v>
                </c:pt>
                <c:pt idx="26520">
                  <c:v>2.6519551084488202</c:v>
                </c:pt>
                <c:pt idx="26521">
                  <c:v>2.65205510675607</c:v>
                </c:pt>
                <c:pt idx="26522">
                  <c:v>2.6521551050633301</c:v>
                </c:pt>
                <c:pt idx="26523">
                  <c:v>2.6522551033705901</c:v>
                </c:pt>
                <c:pt idx="26524">
                  <c:v>2.6523551016778399</c:v>
                </c:pt>
                <c:pt idx="26525">
                  <c:v>2.6524550999851</c:v>
                </c:pt>
                <c:pt idx="26526">
                  <c:v>2.65255509829236</c:v>
                </c:pt>
                <c:pt idx="26527">
                  <c:v>2.6526550965996099</c:v>
                </c:pt>
                <c:pt idx="26528">
                  <c:v>2.6527550949068699</c:v>
                </c:pt>
                <c:pt idx="26529">
                  <c:v>2.6528550932141299</c:v>
                </c:pt>
                <c:pt idx="26530">
                  <c:v>2.6529550915213802</c:v>
                </c:pt>
                <c:pt idx="26531">
                  <c:v>2.6530550898286398</c:v>
                </c:pt>
                <c:pt idx="26532">
                  <c:v>2.6531550881358998</c:v>
                </c:pt>
                <c:pt idx="26533">
                  <c:v>2.6532550864431501</c:v>
                </c:pt>
                <c:pt idx="26534">
                  <c:v>2.6533550847504102</c:v>
                </c:pt>
                <c:pt idx="26535">
                  <c:v>2.6534550830576702</c:v>
                </c:pt>
                <c:pt idx="26536">
                  <c:v>2.65355508136492</c:v>
                </c:pt>
                <c:pt idx="26537">
                  <c:v>2.6536550796721801</c:v>
                </c:pt>
                <c:pt idx="26538">
                  <c:v>2.6537550779794401</c:v>
                </c:pt>
                <c:pt idx="26539">
                  <c:v>2.6538550762866899</c:v>
                </c:pt>
                <c:pt idx="26540">
                  <c:v>2.65395507459395</c:v>
                </c:pt>
                <c:pt idx="26541">
                  <c:v>2.65405507290121</c:v>
                </c:pt>
                <c:pt idx="26542">
                  <c:v>2.6541550712084598</c:v>
                </c:pt>
                <c:pt idx="26543">
                  <c:v>2.6542550695157199</c:v>
                </c:pt>
                <c:pt idx="26544">
                  <c:v>2.6543550678229799</c:v>
                </c:pt>
                <c:pt idx="26545">
                  <c:v>2.6544550661302302</c:v>
                </c:pt>
                <c:pt idx="26546">
                  <c:v>2.6545550644374898</c:v>
                </c:pt>
                <c:pt idx="26547">
                  <c:v>2.6546550627447498</c:v>
                </c:pt>
                <c:pt idx="26548">
                  <c:v>2.6547550610520001</c:v>
                </c:pt>
                <c:pt idx="26549">
                  <c:v>2.6548550593592601</c:v>
                </c:pt>
                <c:pt idx="26550">
                  <c:v>2.6549550576665202</c:v>
                </c:pt>
                <c:pt idx="26551">
                  <c:v>2.65505505597377</c:v>
                </c:pt>
                <c:pt idx="26552">
                  <c:v>2.65515505428103</c:v>
                </c:pt>
                <c:pt idx="26553">
                  <c:v>2.6552550525882901</c:v>
                </c:pt>
                <c:pt idx="26554">
                  <c:v>2.6553550508955399</c:v>
                </c:pt>
                <c:pt idx="26555">
                  <c:v>2.6554550492028</c:v>
                </c:pt>
                <c:pt idx="26556">
                  <c:v>2.65555504751006</c:v>
                </c:pt>
                <c:pt idx="26557">
                  <c:v>2.65565504581732</c:v>
                </c:pt>
                <c:pt idx="26558">
                  <c:v>2.6557550441245699</c:v>
                </c:pt>
                <c:pt idx="26559">
                  <c:v>2.6558550424318299</c:v>
                </c:pt>
                <c:pt idx="26560">
                  <c:v>2.6559550407390899</c:v>
                </c:pt>
                <c:pt idx="26561">
                  <c:v>2.6560550390463402</c:v>
                </c:pt>
                <c:pt idx="26562">
                  <c:v>2.6561550373535998</c:v>
                </c:pt>
                <c:pt idx="26563">
                  <c:v>2.6562550356608599</c:v>
                </c:pt>
                <c:pt idx="26564">
                  <c:v>2.6563550339681101</c:v>
                </c:pt>
                <c:pt idx="26565">
                  <c:v>2.6564550322753702</c:v>
                </c:pt>
                <c:pt idx="26566">
                  <c:v>2.6565550305826302</c:v>
                </c:pt>
                <c:pt idx="26567">
                  <c:v>2.65665502888988</c:v>
                </c:pt>
                <c:pt idx="26568">
                  <c:v>2.6567550271971401</c:v>
                </c:pt>
                <c:pt idx="26569">
                  <c:v>2.6568550255044001</c:v>
                </c:pt>
                <c:pt idx="26570">
                  <c:v>2.6569550238116499</c:v>
                </c:pt>
                <c:pt idx="26571">
                  <c:v>2.65705502211891</c:v>
                </c:pt>
                <c:pt idx="26572">
                  <c:v>2.65715502042617</c:v>
                </c:pt>
                <c:pt idx="26573">
                  <c:v>2.6572550187334198</c:v>
                </c:pt>
                <c:pt idx="26574">
                  <c:v>2.6573550170406799</c:v>
                </c:pt>
                <c:pt idx="26575">
                  <c:v>2.6574550153479399</c:v>
                </c:pt>
                <c:pt idx="26576">
                  <c:v>2.6575550136551902</c:v>
                </c:pt>
                <c:pt idx="26577">
                  <c:v>2.6576550119624498</c:v>
                </c:pt>
                <c:pt idx="26578">
                  <c:v>2.6577550102697098</c:v>
                </c:pt>
                <c:pt idx="26579">
                  <c:v>2.6578550085769601</c:v>
                </c:pt>
                <c:pt idx="26580">
                  <c:v>2.6579550068842202</c:v>
                </c:pt>
                <c:pt idx="26581">
                  <c:v>2.6580550051914802</c:v>
                </c:pt>
                <c:pt idx="26582">
                  <c:v>2.65815500349873</c:v>
                </c:pt>
                <c:pt idx="26583">
                  <c:v>2.6582550018059901</c:v>
                </c:pt>
                <c:pt idx="26584">
                  <c:v>2.6583550001132501</c:v>
                </c:pt>
                <c:pt idx="26585">
                  <c:v>2.6584549984204999</c:v>
                </c:pt>
                <c:pt idx="26586">
                  <c:v>2.65855499672776</c:v>
                </c:pt>
                <c:pt idx="26587">
                  <c:v>2.65865499503502</c:v>
                </c:pt>
                <c:pt idx="26588">
                  <c:v>2.6587549933422698</c:v>
                </c:pt>
                <c:pt idx="26589">
                  <c:v>2.6588549916495299</c:v>
                </c:pt>
                <c:pt idx="26590">
                  <c:v>2.6589549899567899</c:v>
                </c:pt>
                <c:pt idx="26591">
                  <c:v>2.6590549882640402</c:v>
                </c:pt>
                <c:pt idx="26592">
                  <c:v>2.6591549865712998</c:v>
                </c:pt>
                <c:pt idx="26593">
                  <c:v>2.6592549848785598</c:v>
                </c:pt>
                <c:pt idx="26594">
                  <c:v>2.6593549831858101</c:v>
                </c:pt>
                <c:pt idx="26595">
                  <c:v>2.6594549814930701</c:v>
                </c:pt>
                <c:pt idx="26596">
                  <c:v>2.6595549798003302</c:v>
                </c:pt>
                <c:pt idx="26597">
                  <c:v>2.65965497810758</c:v>
                </c:pt>
                <c:pt idx="26598">
                  <c:v>2.65975497641484</c:v>
                </c:pt>
                <c:pt idx="26599">
                  <c:v>2.6598549747221001</c:v>
                </c:pt>
                <c:pt idx="26600">
                  <c:v>2.6599549730293499</c:v>
                </c:pt>
                <c:pt idx="26601">
                  <c:v>2.66005497133661</c:v>
                </c:pt>
                <c:pt idx="26602">
                  <c:v>2.66015496964387</c:v>
                </c:pt>
                <c:pt idx="26603">
                  <c:v>2.66025496795113</c:v>
                </c:pt>
                <c:pt idx="26604">
                  <c:v>2.6603549662583799</c:v>
                </c:pt>
                <c:pt idx="26605">
                  <c:v>2.6604549645656399</c:v>
                </c:pt>
                <c:pt idx="26606">
                  <c:v>2.6605549628728999</c:v>
                </c:pt>
                <c:pt idx="26607">
                  <c:v>2.6606549611801502</c:v>
                </c:pt>
                <c:pt idx="26608">
                  <c:v>2.6607549594874098</c:v>
                </c:pt>
                <c:pt idx="26609">
                  <c:v>2.6608549577946699</c:v>
                </c:pt>
                <c:pt idx="26610">
                  <c:v>2.6609549561019201</c:v>
                </c:pt>
                <c:pt idx="26611">
                  <c:v>2.6610549544091802</c:v>
                </c:pt>
                <c:pt idx="26612">
                  <c:v>2.6611549527164402</c:v>
                </c:pt>
                <c:pt idx="26613">
                  <c:v>2.66125495102369</c:v>
                </c:pt>
                <c:pt idx="26614">
                  <c:v>2.6613549493309501</c:v>
                </c:pt>
                <c:pt idx="26615">
                  <c:v>2.6614549476382101</c:v>
                </c:pt>
                <c:pt idx="26616">
                  <c:v>2.6615549459454599</c:v>
                </c:pt>
                <c:pt idx="26617">
                  <c:v>2.66165494425272</c:v>
                </c:pt>
                <c:pt idx="26618">
                  <c:v>2.66175494255998</c:v>
                </c:pt>
                <c:pt idx="26619">
                  <c:v>2.6618549408672298</c:v>
                </c:pt>
                <c:pt idx="26620">
                  <c:v>2.6619549391744899</c:v>
                </c:pt>
                <c:pt idx="26621">
                  <c:v>2.6620549374817499</c:v>
                </c:pt>
                <c:pt idx="26622">
                  <c:v>2.6621549357890002</c:v>
                </c:pt>
                <c:pt idx="26623">
                  <c:v>2.6622549340962598</c:v>
                </c:pt>
                <c:pt idx="26624">
                  <c:v>2.6623549324035198</c:v>
                </c:pt>
                <c:pt idx="26625">
                  <c:v>2.6624549307107701</c:v>
                </c:pt>
                <c:pt idx="26626">
                  <c:v>2.6625549290180301</c:v>
                </c:pt>
                <c:pt idx="26627">
                  <c:v>2.6626549273252902</c:v>
                </c:pt>
                <c:pt idx="26628">
                  <c:v>2.66275492563254</c:v>
                </c:pt>
                <c:pt idx="26629">
                  <c:v>2.6628549239398001</c:v>
                </c:pt>
                <c:pt idx="26630">
                  <c:v>2.6629549222470601</c:v>
                </c:pt>
                <c:pt idx="26631">
                  <c:v>2.6630549205543099</c:v>
                </c:pt>
                <c:pt idx="26632">
                  <c:v>2.66315491886157</c:v>
                </c:pt>
                <c:pt idx="26633">
                  <c:v>2.66325491716883</c:v>
                </c:pt>
                <c:pt idx="26634">
                  <c:v>2.6633549154760798</c:v>
                </c:pt>
                <c:pt idx="26635">
                  <c:v>2.6634549137833399</c:v>
                </c:pt>
                <c:pt idx="26636">
                  <c:v>2.6635549120905999</c:v>
                </c:pt>
                <c:pt idx="26637">
                  <c:v>2.6636549103978502</c:v>
                </c:pt>
                <c:pt idx="26638">
                  <c:v>2.6637549087051098</c:v>
                </c:pt>
                <c:pt idx="26639">
                  <c:v>2.6638549070123698</c:v>
                </c:pt>
                <c:pt idx="26640">
                  <c:v>2.6639549053196201</c:v>
                </c:pt>
                <c:pt idx="26641">
                  <c:v>2.6640549036268801</c:v>
                </c:pt>
                <c:pt idx="26642">
                  <c:v>2.6641549019341402</c:v>
                </c:pt>
                <c:pt idx="26643">
                  <c:v>2.66425490024139</c:v>
                </c:pt>
                <c:pt idx="26644">
                  <c:v>2.66435489854865</c:v>
                </c:pt>
                <c:pt idx="26645">
                  <c:v>2.6644548968559101</c:v>
                </c:pt>
                <c:pt idx="26646">
                  <c:v>2.6645548951631701</c:v>
                </c:pt>
                <c:pt idx="26647">
                  <c:v>2.6646548934704199</c:v>
                </c:pt>
                <c:pt idx="26648">
                  <c:v>2.66475489177768</c:v>
                </c:pt>
                <c:pt idx="26649">
                  <c:v>2.66485489008494</c:v>
                </c:pt>
                <c:pt idx="26650">
                  <c:v>2.6649548883921899</c:v>
                </c:pt>
                <c:pt idx="26651">
                  <c:v>2.6650548866994499</c:v>
                </c:pt>
                <c:pt idx="26652">
                  <c:v>2.6651548850067099</c:v>
                </c:pt>
                <c:pt idx="26653">
                  <c:v>2.6652548833139602</c:v>
                </c:pt>
                <c:pt idx="26654">
                  <c:v>2.6653548816212198</c:v>
                </c:pt>
                <c:pt idx="26655">
                  <c:v>2.6654548799284798</c:v>
                </c:pt>
                <c:pt idx="26656">
                  <c:v>2.6655548782357301</c:v>
                </c:pt>
                <c:pt idx="26657">
                  <c:v>2.6656548765429902</c:v>
                </c:pt>
                <c:pt idx="26658">
                  <c:v>2.6657548748502502</c:v>
                </c:pt>
                <c:pt idx="26659">
                  <c:v>2.6658548731575</c:v>
                </c:pt>
                <c:pt idx="26660">
                  <c:v>2.6659548714647601</c:v>
                </c:pt>
                <c:pt idx="26661">
                  <c:v>2.6660548697720201</c:v>
                </c:pt>
                <c:pt idx="26662">
                  <c:v>2.6661548680792699</c:v>
                </c:pt>
                <c:pt idx="26663">
                  <c:v>2.66625486638653</c:v>
                </c:pt>
                <c:pt idx="26664">
                  <c:v>2.66635486469379</c:v>
                </c:pt>
                <c:pt idx="26665">
                  <c:v>2.6664548630010398</c:v>
                </c:pt>
                <c:pt idx="26666">
                  <c:v>2.6665548613082999</c:v>
                </c:pt>
                <c:pt idx="26667">
                  <c:v>2.6666548596155599</c:v>
                </c:pt>
                <c:pt idx="26668">
                  <c:v>2.6667548579228102</c:v>
                </c:pt>
                <c:pt idx="26669">
                  <c:v>2.6668548562300698</c:v>
                </c:pt>
                <c:pt idx="26670">
                  <c:v>2.6669548545373298</c:v>
                </c:pt>
                <c:pt idx="26671">
                  <c:v>2.6670548528445801</c:v>
                </c:pt>
                <c:pt idx="26672">
                  <c:v>2.6671548511518401</c:v>
                </c:pt>
                <c:pt idx="26673">
                  <c:v>2.6672548494591002</c:v>
                </c:pt>
                <c:pt idx="26674">
                  <c:v>2.66735484776635</c:v>
                </c:pt>
                <c:pt idx="26675">
                  <c:v>2.6674548460736101</c:v>
                </c:pt>
                <c:pt idx="26676">
                  <c:v>2.6675548443808701</c:v>
                </c:pt>
                <c:pt idx="26677">
                  <c:v>2.6676548426881199</c:v>
                </c:pt>
                <c:pt idx="26678">
                  <c:v>2.66775484099538</c:v>
                </c:pt>
                <c:pt idx="26679">
                  <c:v>2.66785483930264</c:v>
                </c:pt>
                <c:pt idx="26680">
                  <c:v>2.6679548376098898</c:v>
                </c:pt>
                <c:pt idx="26681">
                  <c:v>2.6680548359171499</c:v>
                </c:pt>
                <c:pt idx="26682">
                  <c:v>2.6681548342244099</c:v>
                </c:pt>
                <c:pt idx="26683">
                  <c:v>2.6682548325316602</c:v>
                </c:pt>
                <c:pt idx="26684">
                  <c:v>2.6683548308389202</c:v>
                </c:pt>
                <c:pt idx="26685">
                  <c:v>2.6684548291461798</c:v>
                </c:pt>
                <c:pt idx="26686">
                  <c:v>2.6685548274534301</c:v>
                </c:pt>
                <c:pt idx="26687">
                  <c:v>2.6686548257606901</c:v>
                </c:pt>
                <c:pt idx="26688">
                  <c:v>2.6687548240679502</c:v>
                </c:pt>
                <c:pt idx="26689">
                  <c:v>2.6688548223752</c:v>
                </c:pt>
                <c:pt idx="26690">
                  <c:v>2.66895482068246</c:v>
                </c:pt>
                <c:pt idx="26691">
                  <c:v>2.6690548189897201</c:v>
                </c:pt>
                <c:pt idx="26692">
                  <c:v>2.6691548172969801</c:v>
                </c:pt>
                <c:pt idx="26693">
                  <c:v>2.6692548156042299</c:v>
                </c:pt>
                <c:pt idx="26694">
                  <c:v>2.66935481391149</c:v>
                </c:pt>
                <c:pt idx="26695">
                  <c:v>2.66945481221875</c:v>
                </c:pt>
                <c:pt idx="26696">
                  <c:v>2.6695548105259999</c:v>
                </c:pt>
                <c:pt idx="26697">
                  <c:v>2.6696548088332599</c:v>
                </c:pt>
                <c:pt idx="26698">
                  <c:v>2.6697548071405199</c:v>
                </c:pt>
                <c:pt idx="26699">
                  <c:v>2.6698548054477702</c:v>
                </c:pt>
                <c:pt idx="26700">
                  <c:v>2.6699548037550298</c:v>
                </c:pt>
                <c:pt idx="26701">
                  <c:v>2.6700548020622898</c:v>
                </c:pt>
                <c:pt idx="26702">
                  <c:v>2.6701548003695401</c:v>
                </c:pt>
                <c:pt idx="26703">
                  <c:v>2.6702547986768002</c:v>
                </c:pt>
                <c:pt idx="26704">
                  <c:v>2.6703547969840602</c:v>
                </c:pt>
                <c:pt idx="26705">
                  <c:v>2.67045479529131</c:v>
                </c:pt>
                <c:pt idx="26706">
                  <c:v>2.6705547935985701</c:v>
                </c:pt>
                <c:pt idx="26707">
                  <c:v>2.6706547919058301</c:v>
                </c:pt>
                <c:pt idx="26708">
                  <c:v>2.6707547902130799</c:v>
                </c:pt>
                <c:pt idx="26709">
                  <c:v>2.67085478852034</c:v>
                </c:pt>
                <c:pt idx="26710">
                  <c:v>2.6709547868276</c:v>
                </c:pt>
                <c:pt idx="26711">
                  <c:v>2.6710547851348498</c:v>
                </c:pt>
                <c:pt idx="26712">
                  <c:v>2.6711547834421099</c:v>
                </c:pt>
                <c:pt idx="26713">
                  <c:v>2.6712547817493699</c:v>
                </c:pt>
                <c:pt idx="26714">
                  <c:v>2.6713547800566202</c:v>
                </c:pt>
                <c:pt idx="26715">
                  <c:v>2.6714547783638798</c:v>
                </c:pt>
                <c:pt idx="26716">
                  <c:v>2.6715547766711398</c:v>
                </c:pt>
                <c:pt idx="26717">
                  <c:v>2.6716547749783901</c:v>
                </c:pt>
                <c:pt idx="26718">
                  <c:v>2.6717547732856501</c:v>
                </c:pt>
                <c:pt idx="26719">
                  <c:v>2.6718547715929102</c:v>
                </c:pt>
                <c:pt idx="26720">
                  <c:v>2.67195476990016</c:v>
                </c:pt>
                <c:pt idx="26721">
                  <c:v>2.6720547682074201</c:v>
                </c:pt>
                <c:pt idx="26722">
                  <c:v>2.6721547665146801</c:v>
                </c:pt>
                <c:pt idx="26723">
                  <c:v>2.6722547648219299</c:v>
                </c:pt>
                <c:pt idx="26724">
                  <c:v>2.67235476312919</c:v>
                </c:pt>
                <c:pt idx="26725">
                  <c:v>2.67245476143645</c:v>
                </c:pt>
                <c:pt idx="26726">
                  <c:v>2.6725547597436998</c:v>
                </c:pt>
                <c:pt idx="26727">
                  <c:v>2.6726547580509599</c:v>
                </c:pt>
                <c:pt idx="26728">
                  <c:v>2.6727547563582199</c:v>
                </c:pt>
                <c:pt idx="26729">
                  <c:v>2.6728547546654702</c:v>
                </c:pt>
                <c:pt idx="26730">
                  <c:v>2.6729547529727302</c:v>
                </c:pt>
                <c:pt idx="26731">
                  <c:v>2.6730547512799898</c:v>
                </c:pt>
                <c:pt idx="26732">
                  <c:v>2.6731547495872499</c:v>
                </c:pt>
                <c:pt idx="26733">
                  <c:v>2.6732547478945001</c:v>
                </c:pt>
                <c:pt idx="26734">
                  <c:v>2.6733547462017602</c:v>
                </c:pt>
                <c:pt idx="26735">
                  <c:v>2.67345474450901</c:v>
                </c:pt>
                <c:pt idx="26736">
                  <c:v>2.67355474281627</c:v>
                </c:pt>
                <c:pt idx="26737">
                  <c:v>2.6736547411235301</c:v>
                </c:pt>
                <c:pt idx="26738">
                  <c:v>2.6737547394307901</c:v>
                </c:pt>
                <c:pt idx="26739">
                  <c:v>2.6738547377380399</c:v>
                </c:pt>
                <c:pt idx="26740">
                  <c:v>2.6739547360453</c:v>
                </c:pt>
                <c:pt idx="26741">
                  <c:v>2.67405473435256</c:v>
                </c:pt>
                <c:pt idx="26742">
                  <c:v>2.6741547326598099</c:v>
                </c:pt>
                <c:pt idx="26743">
                  <c:v>2.6742547309670699</c:v>
                </c:pt>
                <c:pt idx="26744">
                  <c:v>2.6743547292743299</c:v>
                </c:pt>
                <c:pt idx="26745">
                  <c:v>2.6744547275815802</c:v>
                </c:pt>
                <c:pt idx="26746">
                  <c:v>2.6745547258888398</c:v>
                </c:pt>
                <c:pt idx="26747">
                  <c:v>2.6746547241960998</c:v>
                </c:pt>
                <c:pt idx="26748">
                  <c:v>2.6747547225033501</c:v>
                </c:pt>
                <c:pt idx="26749">
                  <c:v>2.6748547208106102</c:v>
                </c:pt>
                <c:pt idx="26750">
                  <c:v>2.6749547191178702</c:v>
                </c:pt>
                <c:pt idx="26751">
                  <c:v>2.67505471742512</c:v>
                </c:pt>
                <c:pt idx="26752">
                  <c:v>2.6751547157323801</c:v>
                </c:pt>
                <c:pt idx="26753">
                  <c:v>2.6752547140396401</c:v>
                </c:pt>
                <c:pt idx="26754">
                  <c:v>2.6753547123468899</c:v>
                </c:pt>
                <c:pt idx="26755">
                  <c:v>2.67545471065415</c:v>
                </c:pt>
                <c:pt idx="26756">
                  <c:v>2.67555470896141</c:v>
                </c:pt>
                <c:pt idx="26757">
                  <c:v>2.6756547072686598</c:v>
                </c:pt>
                <c:pt idx="26758">
                  <c:v>2.6757547055759199</c:v>
                </c:pt>
                <c:pt idx="26759">
                  <c:v>2.6758547038831799</c:v>
                </c:pt>
                <c:pt idx="26760">
                  <c:v>2.6759547021904302</c:v>
                </c:pt>
                <c:pt idx="26761">
                  <c:v>2.6760547004976898</c:v>
                </c:pt>
                <c:pt idx="26762">
                  <c:v>2.6761546988049498</c:v>
                </c:pt>
                <c:pt idx="26763">
                  <c:v>2.6762546971122001</c:v>
                </c:pt>
                <c:pt idx="26764">
                  <c:v>2.6763546954194601</c:v>
                </c:pt>
                <c:pt idx="26765">
                  <c:v>2.6764546937267202</c:v>
                </c:pt>
                <c:pt idx="26766">
                  <c:v>2.67655469203397</c:v>
                </c:pt>
                <c:pt idx="26767">
                  <c:v>2.67665469034123</c:v>
                </c:pt>
                <c:pt idx="26768">
                  <c:v>2.6767546886484901</c:v>
                </c:pt>
                <c:pt idx="26769">
                  <c:v>2.6768546869557399</c:v>
                </c:pt>
                <c:pt idx="26770">
                  <c:v>2.676954685263</c:v>
                </c:pt>
                <c:pt idx="26771">
                  <c:v>2.67705468357026</c:v>
                </c:pt>
                <c:pt idx="26772">
                  <c:v>2.6771546818775098</c:v>
                </c:pt>
                <c:pt idx="26773">
                  <c:v>2.6772546801847699</c:v>
                </c:pt>
                <c:pt idx="26774">
                  <c:v>2.6773546784920299</c:v>
                </c:pt>
                <c:pt idx="26775">
                  <c:v>2.6774546767992899</c:v>
                </c:pt>
                <c:pt idx="26776">
                  <c:v>2.6775546751065402</c:v>
                </c:pt>
                <c:pt idx="26777">
                  <c:v>2.6776546734137998</c:v>
                </c:pt>
                <c:pt idx="26778">
                  <c:v>2.6777546717210599</c:v>
                </c:pt>
                <c:pt idx="26779">
                  <c:v>2.6778546700283101</c:v>
                </c:pt>
                <c:pt idx="26780">
                  <c:v>2.6779546683355702</c:v>
                </c:pt>
                <c:pt idx="26781">
                  <c:v>2.6780546666428302</c:v>
                </c:pt>
                <c:pt idx="26782">
                  <c:v>2.67815466495008</c:v>
                </c:pt>
                <c:pt idx="26783">
                  <c:v>2.6782546632573401</c:v>
                </c:pt>
                <c:pt idx="26784">
                  <c:v>2.6783546615646001</c:v>
                </c:pt>
                <c:pt idx="26785">
                  <c:v>2.6784546598718499</c:v>
                </c:pt>
                <c:pt idx="26786">
                  <c:v>2.67855465817911</c:v>
                </c:pt>
                <c:pt idx="26787">
                  <c:v>2.67865465648637</c:v>
                </c:pt>
                <c:pt idx="26788">
                  <c:v>2.6787546547936198</c:v>
                </c:pt>
                <c:pt idx="26789">
                  <c:v>2.6788546531008799</c:v>
                </c:pt>
                <c:pt idx="26790">
                  <c:v>2.6789546514081399</c:v>
                </c:pt>
                <c:pt idx="26791">
                  <c:v>2.6790546497153902</c:v>
                </c:pt>
                <c:pt idx="26792">
                  <c:v>2.6791546480226498</c:v>
                </c:pt>
                <c:pt idx="26793">
                  <c:v>2.6792546463299098</c:v>
                </c:pt>
                <c:pt idx="26794">
                  <c:v>2.6793546446371601</c:v>
                </c:pt>
                <c:pt idx="26795">
                  <c:v>2.6794546429444202</c:v>
                </c:pt>
                <c:pt idx="26796">
                  <c:v>2.6795546412516802</c:v>
                </c:pt>
                <c:pt idx="26797">
                  <c:v>2.67965463955893</c:v>
                </c:pt>
                <c:pt idx="26798">
                  <c:v>2.6797546378661901</c:v>
                </c:pt>
                <c:pt idx="26799">
                  <c:v>2.6798546361734501</c:v>
                </c:pt>
                <c:pt idx="26800">
                  <c:v>2.6799546344806999</c:v>
                </c:pt>
                <c:pt idx="26801">
                  <c:v>2.68005463278796</c:v>
                </c:pt>
                <c:pt idx="26802">
                  <c:v>2.68015463109522</c:v>
                </c:pt>
                <c:pt idx="26803">
                  <c:v>2.6802546294024698</c:v>
                </c:pt>
                <c:pt idx="26804">
                  <c:v>2.6803546277097299</c:v>
                </c:pt>
                <c:pt idx="26805">
                  <c:v>2.6804546260169899</c:v>
                </c:pt>
                <c:pt idx="26806">
                  <c:v>2.6805546243242402</c:v>
                </c:pt>
                <c:pt idx="26807">
                  <c:v>2.6806546226314998</c:v>
                </c:pt>
                <c:pt idx="26808">
                  <c:v>2.6807546209387598</c:v>
                </c:pt>
                <c:pt idx="26809">
                  <c:v>2.6808546192460101</c:v>
                </c:pt>
                <c:pt idx="26810">
                  <c:v>2.6809546175532701</c:v>
                </c:pt>
                <c:pt idx="26811">
                  <c:v>2.6810546158605302</c:v>
                </c:pt>
                <c:pt idx="26812">
                  <c:v>2.68115461416778</c:v>
                </c:pt>
                <c:pt idx="26813">
                  <c:v>2.68125461247504</c:v>
                </c:pt>
                <c:pt idx="26814">
                  <c:v>2.6813546107823001</c:v>
                </c:pt>
                <c:pt idx="26815">
                  <c:v>2.6814546090895499</c:v>
                </c:pt>
                <c:pt idx="26816">
                  <c:v>2.68155460739681</c:v>
                </c:pt>
                <c:pt idx="26817">
                  <c:v>2.68165460570407</c:v>
                </c:pt>
                <c:pt idx="26818">
                  <c:v>2.6817546040113198</c:v>
                </c:pt>
                <c:pt idx="26819">
                  <c:v>2.6818546023185799</c:v>
                </c:pt>
                <c:pt idx="26820">
                  <c:v>2.6819546006258399</c:v>
                </c:pt>
                <c:pt idx="26821">
                  <c:v>2.6820545989330999</c:v>
                </c:pt>
                <c:pt idx="26822">
                  <c:v>2.6821545972403502</c:v>
                </c:pt>
                <c:pt idx="26823">
                  <c:v>2.6822545955476098</c:v>
                </c:pt>
                <c:pt idx="26824">
                  <c:v>2.6823545938548699</c:v>
                </c:pt>
                <c:pt idx="26825">
                  <c:v>2.6824545921621201</c:v>
                </c:pt>
                <c:pt idx="26826">
                  <c:v>2.6825545904693802</c:v>
                </c:pt>
                <c:pt idx="26827">
                  <c:v>2.6826545887766402</c:v>
                </c:pt>
                <c:pt idx="26828">
                  <c:v>2.68275458708389</c:v>
                </c:pt>
                <c:pt idx="26829">
                  <c:v>2.6828545853911501</c:v>
                </c:pt>
                <c:pt idx="26830">
                  <c:v>2.6829545836984101</c:v>
                </c:pt>
                <c:pt idx="26831">
                  <c:v>2.6830545820056599</c:v>
                </c:pt>
                <c:pt idx="26832">
                  <c:v>2.68315458031292</c:v>
                </c:pt>
                <c:pt idx="26833">
                  <c:v>2.68325457862018</c:v>
                </c:pt>
                <c:pt idx="26834">
                  <c:v>2.6833545769274298</c:v>
                </c:pt>
                <c:pt idx="26835">
                  <c:v>2.6834545752346899</c:v>
                </c:pt>
                <c:pt idx="26836">
                  <c:v>2.6835545735419499</c:v>
                </c:pt>
                <c:pt idx="26837">
                  <c:v>2.6836545718492002</c:v>
                </c:pt>
                <c:pt idx="26838">
                  <c:v>2.6837545701564598</c:v>
                </c:pt>
                <c:pt idx="26839">
                  <c:v>2.6838545684637198</c:v>
                </c:pt>
                <c:pt idx="26840">
                  <c:v>2.6839545667709701</c:v>
                </c:pt>
                <c:pt idx="26841">
                  <c:v>2.6840545650782301</c:v>
                </c:pt>
                <c:pt idx="26842">
                  <c:v>2.6841545633854902</c:v>
                </c:pt>
                <c:pt idx="26843">
                  <c:v>2.68425456169274</c:v>
                </c:pt>
                <c:pt idx="26844">
                  <c:v>2.6843545600000001</c:v>
                </c:pt>
                <c:pt idx="26845">
                  <c:v>2.6844545583072601</c:v>
                </c:pt>
                <c:pt idx="26846">
                  <c:v>2.6845545566145099</c:v>
                </c:pt>
                <c:pt idx="26847">
                  <c:v>2.68465455492177</c:v>
                </c:pt>
                <c:pt idx="26848">
                  <c:v>2.68475455322903</c:v>
                </c:pt>
                <c:pt idx="26849">
                  <c:v>2.6848545515362798</c:v>
                </c:pt>
                <c:pt idx="26850">
                  <c:v>2.6849545498435399</c:v>
                </c:pt>
                <c:pt idx="26851">
                  <c:v>2.6850545481507999</c:v>
                </c:pt>
                <c:pt idx="26852">
                  <c:v>2.6851545464580502</c:v>
                </c:pt>
                <c:pt idx="26853">
                  <c:v>2.6852545447653098</c:v>
                </c:pt>
                <c:pt idx="26854">
                  <c:v>2.6853545430725698</c:v>
                </c:pt>
                <c:pt idx="26855">
                  <c:v>2.6854545413798201</c:v>
                </c:pt>
                <c:pt idx="26856">
                  <c:v>2.6855545396870801</c:v>
                </c:pt>
                <c:pt idx="26857">
                  <c:v>2.6856545379943402</c:v>
                </c:pt>
                <c:pt idx="26858">
                  <c:v>2.68575453630159</c:v>
                </c:pt>
                <c:pt idx="26859">
                  <c:v>2.68585453460885</c:v>
                </c:pt>
                <c:pt idx="26860">
                  <c:v>2.6859545329161101</c:v>
                </c:pt>
                <c:pt idx="26861">
                  <c:v>2.6860545312233599</c:v>
                </c:pt>
                <c:pt idx="26862">
                  <c:v>2.6861545295306199</c:v>
                </c:pt>
                <c:pt idx="26863">
                  <c:v>2.68625452783788</c:v>
                </c:pt>
                <c:pt idx="26864">
                  <c:v>2.68635452614514</c:v>
                </c:pt>
                <c:pt idx="26865">
                  <c:v>2.6864545244523899</c:v>
                </c:pt>
                <c:pt idx="26866">
                  <c:v>2.6865545227596499</c:v>
                </c:pt>
                <c:pt idx="26867">
                  <c:v>2.6866545210669099</c:v>
                </c:pt>
                <c:pt idx="26868">
                  <c:v>2.6867545193741602</c:v>
                </c:pt>
                <c:pt idx="26869">
                  <c:v>2.6868545176814198</c:v>
                </c:pt>
                <c:pt idx="26870">
                  <c:v>2.6869545159886798</c:v>
                </c:pt>
                <c:pt idx="26871">
                  <c:v>2.6870545142959301</c:v>
                </c:pt>
                <c:pt idx="26872">
                  <c:v>2.6871545126031902</c:v>
                </c:pt>
                <c:pt idx="26873">
                  <c:v>2.6872545109104502</c:v>
                </c:pt>
                <c:pt idx="26874">
                  <c:v>2.6873545092177</c:v>
                </c:pt>
                <c:pt idx="26875">
                  <c:v>2.6874545075249601</c:v>
                </c:pt>
                <c:pt idx="26876">
                  <c:v>2.6875545058322201</c:v>
                </c:pt>
                <c:pt idx="26877">
                  <c:v>2.6876545041394699</c:v>
                </c:pt>
                <c:pt idx="26878">
                  <c:v>2.68775450244673</c:v>
                </c:pt>
                <c:pt idx="26879">
                  <c:v>2.68785450075399</c:v>
                </c:pt>
                <c:pt idx="26880">
                  <c:v>2.6879544990612398</c:v>
                </c:pt>
                <c:pt idx="26881">
                  <c:v>2.6880544973684999</c:v>
                </c:pt>
                <c:pt idx="26882">
                  <c:v>2.6881544956757599</c:v>
                </c:pt>
                <c:pt idx="26883">
                  <c:v>2.6882544939830102</c:v>
                </c:pt>
                <c:pt idx="26884">
                  <c:v>2.6883544922902698</c:v>
                </c:pt>
                <c:pt idx="26885">
                  <c:v>2.6884544905975298</c:v>
                </c:pt>
                <c:pt idx="26886">
                  <c:v>2.6885544889047801</c:v>
                </c:pt>
                <c:pt idx="26887">
                  <c:v>2.6886544872120401</c:v>
                </c:pt>
                <c:pt idx="26888">
                  <c:v>2.6887544855193002</c:v>
                </c:pt>
                <c:pt idx="26889">
                  <c:v>2.68885448382655</c:v>
                </c:pt>
                <c:pt idx="26890">
                  <c:v>2.6889544821338101</c:v>
                </c:pt>
                <c:pt idx="26891">
                  <c:v>2.6890544804410701</c:v>
                </c:pt>
                <c:pt idx="26892">
                  <c:v>2.6891544787483199</c:v>
                </c:pt>
                <c:pt idx="26893">
                  <c:v>2.68925447705558</c:v>
                </c:pt>
                <c:pt idx="26894">
                  <c:v>2.68935447536284</c:v>
                </c:pt>
                <c:pt idx="26895">
                  <c:v>2.6894544736700898</c:v>
                </c:pt>
                <c:pt idx="26896">
                  <c:v>2.6895544719773499</c:v>
                </c:pt>
                <c:pt idx="26897">
                  <c:v>2.6896544702846099</c:v>
                </c:pt>
                <c:pt idx="26898">
                  <c:v>2.6897544685918602</c:v>
                </c:pt>
                <c:pt idx="26899">
                  <c:v>2.6898544668991198</c:v>
                </c:pt>
                <c:pt idx="26900">
                  <c:v>2.6899544652063798</c:v>
                </c:pt>
                <c:pt idx="26901">
                  <c:v>2.6900544635136301</c:v>
                </c:pt>
                <c:pt idx="26902">
                  <c:v>2.6901544618208901</c:v>
                </c:pt>
                <c:pt idx="26903">
                  <c:v>2.6902544601281502</c:v>
                </c:pt>
                <c:pt idx="26904">
                  <c:v>2.6903544584354</c:v>
                </c:pt>
                <c:pt idx="26905">
                  <c:v>2.69045445674266</c:v>
                </c:pt>
                <c:pt idx="26906">
                  <c:v>2.6905544550499201</c:v>
                </c:pt>
                <c:pt idx="26907">
                  <c:v>2.6906544533571699</c:v>
                </c:pt>
                <c:pt idx="26908">
                  <c:v>2.6907544516644299</c:v>
                </c:pt>
                <c:pt idx="26909">
                  <c:v>2.69085444997169</c:v>
                </c:pt>
                <c:pt idx="26910">
                  <c:v>2.69095444827895</c:v>
                </c:pt>
                <c:pt idx="26911">
                  <c:v>2.6910544465861999</c:v>
                </c:pt>
                <c:pt idx="26912">
                  <c:v>2.6911544448934599</c:v>
                </c:pt>
                <c:pt idx="26913">
                  <c:v>2.6912544432007199</c:v>
                </c:pt>
                <c:pt idx="26914">
                  <c:v>2.6913544415079702</c:v>
                </c:pt>
                <c:pt idx="26915">
                  <c:v>2.6914544398152298</c:v>
                </c:pt>
                <c:pt idx="26916">
                  <c:v>2.6915544381224898</c:v>
                </c:pt>
                <c:pt idx="26917">
                  <c:v>2.6916544364297401</c:v>
                </c:pt>
                <c:pt idx="26918">
                  <c:v>2.6917544347370002</c:v>
                </c:pt>
                <c:pt idx="26919">
                  <c:v>2.6918544330442602</c:v>
                </c:pt>
                <c:pt idx="26920">
                  <c:v>2.69195443135151</c:v>
                </c:pt>
                <c:pt idx="26921">
                  <c:v>2.6920544296587701</c:v>
                </c:pt>
                <c:pt idx="26922">
                  <c:v>2.6921544279660301</c:v>
                </c:pt>
                <c:pt idx="26923">
                  <c:v>2.6922544262732799</c:v>
                </c:pt>
                <c:pt idx="26924">
                  <c:v>2.69235442458054</c:v>
                </c:pt>
                <c:pt idx="26925">
                  <c:v>2.6924544228878</c:v>
                </c:pt>
                <c:pt idx="26926">
                  <c:v>2.6925544211950498</c:v>
                </c:pt>
                <c:pt idx="26927">
                  <c:v>2.6926544195023099</c:v>
                </c:pt>
                <c:pt idx="26928">
                  <c:v>2.6927544178095699</c:v>
                </c:pt>
                <c:pt idx="26929">
                  <c:v>2.6928544161168202</c:v>
                </c:pt>
                <c:pt idx="26930">
                  <c:v>2.6929544144240798</c:v>
                </c:pt>
                <c:pt idx="26931">
                  <c:v>2.6930544127313398</c:v>
                </c:pt>
                <c:pt idx="26932">
                  <c:v>2.6931544110385901</c:v>
                </c:pt>
                <c:pt idx="26933">
                  <c:v>2.6932544093458501</c:v>
                </c:pt>
                <c:pt idx="26934">
                  <c:v>2.6933544076531102</c:v>
                </c:pt>
                <c:pt idx="26935">
                  <c:v>2.69345440596036</c:v>
                </c:pt>
                <c:pt idx="26936">
                  <c:v>2.6935544042676201</c:v>
                </c:pt>
                <c:pt idx="26937">
                  <c:v>2.6936544025748801</c:v>
                </c:pt>
                <c:pt idx="26938">
                  <c:v>2.6937544008821299</c:v>
                </c:pt>
                <c:pt idx="26939">
                  <c:v>2.69385439918939</c:v>
                </c:pt>
                <c:pt idx="26940">
                  <c:v>2.69395439749665</c:v>
                </c:pt>
                <c:pt idx="26941">
                  <c:v>2.6940543958038998</c:v>
                </c:pt>
                <c:pt idx="26942">
                  <c:v>2.6941543941111599</c:v>
                </c:pt>
                <c:pt idx="26943">
                  <c:v>2.6942543924184199</c:v>
                </c:pt>
                <c:pt idx="26944">
                  <c:v>2.6943543907256702</c:v>
                </c:pt>
                <c:pt idx="26945">
                  <c:v>2.6944543890329302</c:v>
                </c:pt>
                <c:pt idx="26946">
                  <c:v>2.6945543873401898</c:v>
                </c:pt>
                <c:pt idx="26947">
                  <c:v>2.6946543856474401</c:v>
                </c:pt>
                <c:pt idx="26948">
                  <c:v>2.6947543839547001</c:v>
                </c:pt>
                <c:pt idx="26949">
                  <c:v>2.6948543822619602</c:v>
                </c:pt>
                <c:pt idx="26950">
                  <c:v>2.69495438056921</c:v>
                </c:pt>
                <c:pt idx="26951">
                  <c:v>2.69505437887647</c:v>
                </c:pt>
                <c:pt idx="26952">
                  <c:v>2.6951543771837301</c:v>
                </c:pt>
                <c:pt idx="26953">
                  <c:v>2.6952543754909799</c:v>
                </c:pt>
                <c:pt idx="26954">
                  <c:v>2.6953543737982399</c:v>
                </c:pt>
                <c:pt idx="26955">
                  <c:v>2.6954543721055</c:v>
                </c:pt>
                <c:pt idx="26956">
                  <c:v>2.69555437041276</c:v>
                </c:pt>
                <c:pt idx="26957">
                  <c:v>2.6956543687200099</c:v>
                </c:pt>
                <c:pt idx="26958">
                  <c:v>2.6957543670272699</c:v>
                </c:pt>
                <c:pt idx="26959">
                  <c:v>2.6958543653345299</c:v>
                </c:pt>
                <c:pt idx="26960">
                  <c:v>2.6959543636417802</c:v>
                </c:pt>
                <c:pt idx="26961">
                  <c:v>2.6960543619490398</c:v>
                </c:pt>
                <c:pt idx="26962">
                  <c:v>2.6961543602562998</c:v>
                </c:pt>
                <c:pt idx="26963">
                  <c:v>2.6962543585635501</c:v>
                </c:pt>
                <c:pt idx="26964">
                  <c:v>2.6963543568708102</c:v>
                </c:pt>
                <c:pt idx="26965">
                  <c:v>2.6964543551780702</c:v>
                </c:pt>
                <c:pt idx="26966">
                  <c:v>2.69655435348532</c:v>
                </c:pt>
                <c:pt idx="26967">
                  <c:v>2.6966543517925801</c:v>
                </c:pt>
                <c:pt idx="26968">
                  <c:v>2.6967543500998401</c:v>
                </c:pt>
                <c:pt idx="26969">
                  <c:v>2.6968543484070899</c:v>
                </c:pt>
                <c:pt idx="26970">
                  <c:v>2.69695434671435</c:v>
                </c:pt>
                <c:pt idx="26971">
                  <c:v>2.69705434502161</c:v>
                </c:pt>
                <c:pt idx="26972">
                  <c:v>2.6971543433288598</c:v>
                </c:pt>
                <c:pt idx="26973">
                  <c:v>2.6972543416361199</c:v>
                </c:pt>
                <c:pt idx="26974">
                  <c:v>2.6973543399433799</c:v>
                </c:pt>
                <c:pt idx="26975">
                  <c:v>2.6974543382506302</c:v>
                </c:pt>
                <c:pt idx="26976">
                  <c:v>2.6975543365578898</c:v>
                </c:pt>
                <c:pt idx="26977">
                  <c:v>2.6976543348651498</c:v>
                </c:pt>
                <c:pt idx="26978">
                  <c:v>2.6977543331724001</c:v>
                </c:pt>
                <c:pt idx="26979">
                  <c:v>2.6978543314796601</c:v>
                </c:pt>
                <c:pt idx="26980">
                  <c:v>2.6979543297869202</c:v>
                </c:pt>
                <c:pt idx="26981">
                  <c:v>2.69805432809417</c:v>
                </c:pt>
                <c:pt idx="26982">
                  <c:v>2.69815432640143</c:v>
                </c:pt>
                <c:pt idx="26983">
                  <c:v>2.6982543247086901</c:v>
                </c:pt>
                <c:pt idx="26984">
                  <c:v>2.6983543230159399</c:v>
                </c:pt>
                <c:pt idx="26985">
                  <c:v>2.6984543213232</c:v>
                </c:pt>
                <c:pt idx="26986">
                  <c:v>2.69855431963046</c:v>
                </c:pt>
                <c:pt idx="26987">
                  <c:v>2.6986543179377098</c:v>
                </c:pt>
                <c:pt idx="26988">
                  <c:v>2.6987543162449699</c:v>
                </c:pt>
                <c:pt idx="26989">
                  <c:v>2.6988543145522299</c:v>
                </c:pt>
                <c:pt idx="26990">
                  <c:v>2.6989543128594802</c:v>
                </c:pt>
                <c:pt idx="26991">
                  <c:v>2.6990543111667402</c:v>
                </c:pt>
                <c:pt idx="26992">
                  <c:v>2.6991543094739998</c:v>
                </c:pt>
                <c:pt idx="26993">
                  <c:v>2.6992543077812599</c:v>
                </c:pt>
                <c:pt idx="26994">
                  <c:v>2.6993543060885101</c:v>
                </c:pt>
                <c:pt idx="26995">
                  <c:v>2.6994543043957702</c:v>
                </c:pt>
                <c:pt idx="26996">
                  <c:v>2.6995543027030302</c:v>
                </c:pt>
                <c:pt idx="26997">
                  <c:v>2.69965430101028</c:v>
                </c:pt>
                <c:pt idx="26998">
                  <c:v>2.6997542993175401</c:v>
                </c:pt>
                <c:pt idx="26999">
                  <c:v>2.6998542976248001</c:v>
                </c:pt>
                <c:pt idx="27000">
                  <c:v>2.6999542959320499</c:v>
                </c:pt>
                <c:pt idx="27001">
                  <c:v>2.70005429423931</c:v>
                </c:pt>
                <c:pt idx="27002">
                  <c:v>2.70015429254657</c:v>
                </c:pt>
                <c:pt idx="27003">
                  <c:v>2.7002542908538198</c:v>
                </c:pt>
                <c:pt idx="27004">
                  <c:v>2.7003542891610799</c:v>
                </c:pt>
                <c:pt idx="27005">
                  <c:v>2.7004542874683399</c:v>
                </c:pt>
                <c:pt idx="27006">
                  <c:v>2.7005542857755902</c:v>
                </c:pt>
                <c:pt idx="27007">
                  <c:v>2.7006542840828498</c:v>
                </c:pt>
                <c:pt idx="27008">
                  <c:v>2.7007542823901098</c:v>
                </c:pt>
                <c:pt idx="27009">
                  <c:v>2.7008542806973601</c:v>
                </c:pt>
                <c:pt idx="27010">
                  <c:v>2.7009542790046202</c:v>
                </c:pt>
                <c:pt idx="27011">
                  <c:v>2.7010542773118802</c:v>
                </c:pt>
                <c:pt idx="27012">
                  <c:v>2.70115427561913</c:v>
                </c:pt>
                <c:pt idx="27013">
                  <c:v>2.7012542739263901</c:v>
                </c:pt>
                <c:pt idx="27014">
                  <c:v>2.7013542722336501</c:v>
                </c:pt>
                <c:pt idx="27015">
                  <c:v>2.7014542705408999</c:v>
                </c:pt>
                <c:pt idx="27016">
                  <c:v>2.70155426884816</c:v>
                </c:pt>
                <c:pt idx="27017">
                  <c:v>2.70165426715542</c:v>
                </c:pt>
                <c:pt idx="27018">
                  <c:v>2.7017542654626698</c:v>
                </c:pt>
                <c:pt idx="27019">
                  <c:v>2.7018542637699299</c:v>
                </c:pt>
                <c:pt idx="27020">
                  <c:v>2.7019542620771899</c:v>
                </c:pt>
                <c:pt idx="27021">
                  <c:v>2.7020542603844402</c:v>
                </c:pt>
                <c:pt idx="27022">
                  <c:v>2.7021542586916998</c:v>
                </c:pt>
                <c:pt idx="27023">
                  <c:v>2.7022542569989598</c:v>
                </c:pt>
                <c:pt idx="27024">
                  <c:v>2.7023542553062101</c:v>
                </c:pt>
                <c:pt idx="27025">
                  <c:v>2.7024542536134701</c:v>
                </c:pt>
                <c:pt idx="27026">
                  <c:v>2.7025542519207302</c:v>
                </c:pt>
                <c:pt idx="27027">
                  <c:v>2.70265425022798</c:v>
                </c:pt>
                <c:pt idx="27028">
                  <c:v>2.70275424853524</c:v>
                </c:pt>
                <c:pt idx="27029">
                  <c:v>2.7028542468425001</c:v>
                </c:pt>
                <c:pt idx="27030">
                  <c:v>2.7029542451497499</c:v>
                </c:pt>
                <c:pt idx="27031">
                  <c:v>2.70305424345701</c:v>
                </c:pt>
                <c:pt idx="27032">
                  <c:v>2.70315424176427</c:v>
                </c:pt>
                <c:pt idx="27033">
                  <c:v>2.7032542400715198</c:v>
                </c:pt>
                <c:pt idx="27034">
                  <c:v>2.7033542383787799</c:v>
                </c:pt>
                <c:pt idx="27035">
                  <c:v>2.7034542366860399</c:v>
                </c:pt>
                <c:pt idx="27036">
                  <c:v>2.7035542349932902</c:v>
                </c:pt>
                <c:pt idx="27037">
                  <c:v>2.7036542333005502</c:v>
                </c:pt>
                <c:pt idx="27038">
                  <c:v>2.7037542316078098</c:v>
                </c:pt>
                <c:pt idx="27039">
                  <c:v>2.7038542299150699</c:v>
                </c:pt>
                <c:pt idx="27040">
                  <c:v>2.7039542282223201</c:v>
                </c:pt>
                <c:pt idx="27041">
                  <c:v>2.7040542265295802</c:v>
                </c:pt>
                <c:pt idx="27042">
                  <c:v>2.7041542248368402</c:v>
                </c:pt>
                <c:pt idx="27043">
                  <c:v>2.70425422314409</c:v>
                </c:pt>
                <c:pt idx="27044">
                  <c:v>2.7043542214513501</c:v>
                </c:pt>
                <c:pt idx="27045">
                  <c:v>2.7044542197586101</c:v>
                </c:pt>
                <c:pt idx="27046">
                  <c:v>2.7045542180658599</c:v>
                </c:pt>
                <c:pt idx="27047">
                  <c:v>2.70465421637312</c:v>
                </c:pt>
                <c:pt idx="27048">
                  <c:v>2.70475421468038</c:v>
                </c:pt>
                <c:pt idx="27049">
                  <c:v>2.7048542129876298</c:v>
                </c:pt>
                <c:pt idx="27050">
                  <c:v>2.7049542112948899</c:v>
                </c:pt>
                <c:pt idx="27051">
                  <c:v>2.7050542096021499</c:v>
                </c:pt>
                <c:pt idx="27052">
                  <c:v>2.7051542079094002</c:v>
                </c:pt>
                <c:pt idx="27053">
                  <c:v>2.7052542062166598</c:v>
                </c:pt>
                <c:pt idx="27054">
                  <c:v>2.7053542045239198</c:v>
                </c:pt>
                <c:pt idx="27055">
                  <c:v>2.7054542028311701</c:v>
                </c:pt>
                <c:pt idx="27056">
                  <c:v>2.7055542011384301</c:v>
                </c:pt>
                <c:pt idx="27057">
                  <c:v>2.7056541994456902</c:v>
                </c:pt>
                <c:pt idx="27058">
                  <c:v>2.70575419775294</c:v>
                </c:pt>
                <c:pt idx="27059">
                  <c:v>2.7058541960602001</c:v>
                </c:pt>
                <c:pt idx="27060">
                  <c:v>2.7059541943674601</c:v>
                </c:pt>
                <c:pt idx="27061">
                  <c:v>2.7060541926747099</c:v>
                </c:pt>
                <c:pt idx="27062">
                  <c:v>2.70615419098197</c:v>
                </c:pt>
                <c:pt idx="27063">
                  <c:v>2.70625418928923</c:v>
                </c:pt>
                <c:pt idx="27064">
                  <c:v>2.7063541875964798</c:v>
                </c:pt>
                <c:pt idx="27065">
                  <c:v>2.7064541859037399</c:v>
                </c:pt>
                <c:pt idx="27066">
                  <c:v>2.7065541842109999</c:v>
                </c:pt>
                <c:pt idx="27067">
                  <c:v>2.7066541825182502</c:v>
                </c:pt>
                <c:pt idx="27068">
                  <c:v>2.7067541808255098</c:v>
                </c:pt>
                <c:pt idx="27069">
                  <c:v>2.7068541791327698</c:v>
                </c:pt>
                <c:pt idx="27070">
                  <c:v>2.7069541774400201</c:v>
                </c:pt>
                <c:pt idx="27071">
                  <c:v>2.7070541757472801</c:v>
                </c:pt>
                <c:pt idx="27072">
                  <c:v>2.7071541740545402</c:v>
                </c:pt>
                <c:pt idx="27073">
                  <c:v>2.70725417236179</c:v>
                </c:pt>
                <c:pt idx="27074">
                  <c:v>2.70735417066905</c:v>
                </c:pt>
                <c:pt idx="27075">
                  <c:v>2.7074541689763101</c:v>
                </c:pt>
                <c:pt idx="27076">
                  <c:v>2.7075541672835599</c:v>
                </c:pt>
                <c:pt idx="27077">
                  <c:v>2.70765416559082</c:v>
                </c:pt>
                <c:pt idx="27078">
                  <c:v>2.70775416389808</c:v>
                </c:pt>
                <c:pt idx="27079">
                  <c:v>2.7078541622053298</c:v>
                </c:pt>
                <c:pt idx="27080">
                  <c:v>2.7079541605125899</c:v>
                </c:pt>
                <c:pt idx="27081">
                  <c:v>2.7080541588198499</c:v>
                </c:pt>
                <c:pt idx="27082">
                  <c:v>2.7081541571271099</c:v>
                </c:pt>
                <c:pt idx="27083">
                  <c:v>2.7082541554343602</c:v>
                </c:pt>
                <c:pt idx="27084">
                  <c:v>2.7083541537416198</c:v>
                </c:pt>
                <c:pt idx="27085">
                  <c:v>2.7084541520488798</c:v>
                </c:pt>
                <c:pt idx="27086">
                  <c:v>2.7085541503561301</c:v>
                </c:pt>
                <c:pt idx="27087">
                  <c:v>2.7086541486633902</c:v>
                </c:pt>
                <c:pt idx="27088">
                  <c:v>2.7087541469706502</c:v>
                </c:pt>
                <c:pt idx="27089">
                  <c:v>2.7088541452779</c:v>
                </c:pt>
                <c:pt idx="27090">
                  <c:v>2.7089541435851601</c:v>
                </c:pt>
                <c:pt idx="27091">
                  <c:v>2.7090541418924201</c:v>
                </c:pt>
                <c:pt idx="27092">
                  <c:v>2.7091541401996699</c:v>
                </c:pt>
                <c:pt idx="27093">
                  <c:v>2.70925413850693</c:v>
                </c:pt>
                <c:pt idx="27094">
                  <c:v>2.70935413681419</c:v>
                </c:pt>
                <c:pt idx="27095">
                  <c:v>2.7094541351214398</c:v>
                </c:pt>
                <c:pt idx="27096">
                  <c:v>2.7095541334286999</c:v>
                </c:pt>
                <c:pt idx="27097">
                  <c:v>2.7096541317359599</c:v>
                </c:pt>
                <c:pt idx="27098">
                  <c:v>2.7097541300432102</c:v>
                </c:pt>
                <c:pt idx="27099">
                  <c:v>2.7098541283504698</c:v>
                </c:pt>
                <c:pt idx="27100">
                  <c:v>2.7099541266577298</c:v>
                </c:pt>
                <c:pt idx="27101">
                  <c:v>2.7100541249649801</c:v>
                </c:pt>
                <c:pt idx="27102">
                  <c:v>2.7101541232722401</c:v>
                </c:pt>
                <c:pt idx="27103">
                  <c:v>2.7102541215795002</c:v>
                </c:pt>
                <c:pt idx="27104">
                  <c:v>2.71035411988675</c:v>
                </c:pt>
                <c:pt idx="27105">
                  <c:v>2.7104541181940101</c:v>
                </c:pt>
                <c:pt idx="27106">
                  <c:v>2.7105541165012701</c:v>
                </c:pt>
                <c:pt idx="27107">
                  <c:v>2.7106541148085199</c:v>
                </c:pt>
                <c:pt idx="27108">
                  <c:v>2.71075411311578</c:v>
                </c:pt>
                <c:pt idx="27109">
                  <c:v>2.71085411142304</c:v>
                </c:pt>
                <c:pt idx="27110">
                  <c:v>2.7109541097302898</c:v>
                </c:pt>
                <c:pt idx="27111">
                  <c:v>2.7110541080375499</c:v>
                </c:pt>
                <c:pt idx="27112">
                  <c:v>2.7111541063448099</c:v>
                </c:pt>
                <c:pt idx="27113">
                  <c:v>2.7112541046520602</c:v>
                </c:pt>
                <c:pt idx="27114">
                  <c:v>2.7113541029593198</c:v>
                </c:pt>
                <c:pt idx="27115">
                  <c:v>2.7114541012665798</c:v>
                </c:pt>
                <c:pt idx="27116">
                  <c:v>2.7115540995738301</c:v>
                </c:pt>
                <c:pt idx="27117">
                  <c:v>2.7116540978810901</c:v>
                </c:pt>
                <c:pt idx="27118">
                  <c:v>2.7117540961883502</c:v>
                </c:pt>
                <c:pt idx="27119">
                  <c:v>2.7118540944956</c:v>
                </c:pt>
                <c:pt idx="27120">
                  <c:v>2.71195409280286</c:v>
                </c:pt>
                <c:pt idx="27121">
                  <c:v>2.7120540911101201</c:v>
                </c:pt>
                <c:pt idx="27122">
                  <c:v>2.7121540894173699</c:v>
                </c:pt>
                <c:pt idx="27123">
                  <c:v>2.7122540877246299</c:v>
                </c:pt>
                <c:pt idx="27124">
                  <c:v>2.71235408603189</c:v>
                </c:pt>
                <c:pt idx="27125">
                  <c:v>2.7124540843391398</c:v>
                </c:pt>
                <c:pt idx="27126">
                  <c:v>2.7125540826463999</c:v>
                </c:pt>
                <c:pt idx="27127">
                  <c:v>2.7126540809536599</c:v>
                </c:pt>
                <c:pt idx="27128">
                  <c:v>2.7127540792609199</c:v>
                </c:pt>
                <c:pt idx="27129">
                  <c:v>2.7128540775681702</c:v>
                </c:pt>
                <c:pt idx="27130">
                  <c:v>2.7129540758754298</c:v>
                </c:pt>
                <c:pt idx="27131">
                  <c:v>2.7130540741826898</c:v>
                </c:pt>
                <c:pt idx="27132">
                  <c:v>2.7131540724899401</c:v>
                </c:pt>
                <c:pt idx="27133">
                  <c:v>2.7132540707972002</c:v>
                </c:pt>
                <c:pt idx="27134">
                  <c:v>2.7133540691044602</c:v>
                </c:pt>
                <c:pt idx="27135">
                  <c:v>2.71345406741171</c:v>
                </c:pt>
                <c:pt idx="27136">
                  <c:v>2.7135540657189701</c:v>
                </c:pt>
                <c:pt idx="27137">
                  <c:v>2.7136540640262301</c:v>
                </c:pt>
                <c:pt idx="27138">
                  <c:v>2.7137540623334799</c:v>
                </c:pt>
                <c:pt idx="27139">
                  <c:v>2.71385406064074</c:v>
                </c:pt>
                <c:pt idx="27140">
                  <c:v>2.713954058948</c:v>
                </c:pt>
                <c:pt idx="27141">
                  <c:v>2.7140540572552498</c:v>
                </c:pt>
                <c:pt idx="27142">
                  <c:v>2.7141540555625099</c:v>
                </c:pt>
                <c:pt idx="27143">
                  <c:v>2.7142540538697699</c:v>
                </c:pt>
                <c:pt idx="27144">
                  <c:v>2.7143540521770202</c:v>
                </c:pt>
                <c:pt idx="27145">
                  <c:v>2.7144540504842798</c:v>
                </c:pt>
                <c:pt idx="27146">
                  <c:v>2.7145540487915398</c:v>
                </c:pt>
                <c:pt idx="27147">
                  <c:v>2.7146540470987901</c:v>
                </c:pt>
                <c:pt idx="27148">
                  <c:v>2.7147540454060501</c:v>
                </c:pt>
                <c:pt idx="27149">
                  <c:v>2.7148540437133102</c:v>
                </c:pt>
                <c:pt idx="27150">
                  <c:v>2.71495404202056</c:v>
                </c:pt>
                <c:pt idx="27151">
                  <c:v>2.7150540403278201</c:v>
                </c:pt>
                <c:pt idx="27152">
                  <c:v>2.7151540386350801</c:v>
                </c:pt>
                <c:pt idx="27153">
                  <c:v>2.7152540369423299</c:v>
                </c:pt>
                <c:pt idx="27154">
                  <c:v>2.71535403524959</c:v>
                </c:pt>
                <c:pt idx="27155">
                  <c:v>2.71545403355685</c:v>
                </c:pt>
                <c:pt idx="27156">
                  <c:v>2.7155540318640998</c:v>
                </c:pt>
                <c:pt idx="27157">
                  <c:v>2.7156540301713599</c:v>
                </c:pt>
                <c:pt idx="27158">
                  <c:v>2.7157540284786199</c:v>
                </c:pt>
                <c:pt idx="27159">
                  <c:v>2.7158540267858702</c:v>
                </c:pt>
                <c:pt idx="27160">
                  <c:v>2.7159540250931302</c:v>
                </c:pt>
                <c:pt idx="27161">
                  <c:v>2.7160540234003898</c:v>
                </c:pt>
                <c:pt idx="27162">
                  <c:v>2.7161540217076401</c:v>
                </c:pt>
                <c:pt idx="27163">
                  <c:v>2.7162540200149001</c:v>
                </c:pt>
                <c:pt idx="27164">
                  <c:v>2.7163540183221602</c:v>
                </c:pt>
                <c:pt idx="27165">
                  <c:v>2.71645401662941</c:v>
                </c:pt>
                <c:pt idx="27166">
                  <c:v>2.71655401493667</c:v>
                </c:pt>
                <c:pt idx="27167">
                  <c:v>2.7166540132439301</c:v>
                </c:pt>
                <c:pt idx="27168">
                  <c:v>2.7167540115511799</c:v>
                </c:pt>
                <c:pt idx="27169">
                  <c:v>2.7168540098584399</c:v>
                </c:pt>
                <c:pt idx="27170">
                  <c:v>2.7169540081657</c:v>
                </c:pt>
                <c:pt idx="27171">
                  <c:v>2.7170540064729498</c:v>
                </c:pt>
                <c:pt idx="27172">
                  <c:v>2.7171540047802099</c:v>
                </c:pt>
                <c:pt idx="27173">
                  <c:v>2.7172540030874699</c:v>
                </c:pt>
                <c:pt idx="27174">
                  <c:v>2.7173540013947299</c:v>
                </c:pt>
                <c:pt idx="27175">
                  <c:v>2.7174539997019802</c:v>
                </c:pt>
                <c:pt idx="27176">
                  <c:v>2.7175539980092398</c:v>
                </c:pt>
                <c:pt idx="27177">
                  <c:v>2.7176539963164998</c:v>
                </c:pt>
                <c:pt idx="27178">
                  <c:v>2.7177539946237501</c:v>
                </c:pt>
                <c:pt idx="27179">
                  <c:v>2.7178539929310102</c:v>
                </c:pt>
                <c:pt idx="27180">
                  <c:v>2.7179539912382702</c:v>
                </c:pt>
                <c:pt idx="27181">
                  <c:v>2.71805398954552</c:v>
                </c:pt>
                <c:pt idx="27182">
                  <c:v>2.7181539878527801</c:v>
                </c:pt>
                <c:pt idx="27183">
                  <c:v>2.7182539861600401</c:v>
                </c:pt>
                <c:pt idx="27184">
                  <c:v>2.7183539844672899</c:v>
                </c:pt>
                <c:pt idx="27185">
                  <c:v>2.71845398277455</c:v>
                </c:pt>
                <c:pt idx="27186">
                  <c:v>2.71855398108181</c:v>
                </c:pt>
                <c:pt idx="27187">
                  <c:v>2.7186539793890598</c:v>
                </c:pt>
                <c:pt idx="27188">
                  <c:v>2.7187539776963199</c:v>
                </c:pt>
                <c:pt idx="27189">
                  <c:v>2.7188539760035799</c:v>
                </c:pt>
                <c:pt idx="27190">
                  <c:v>2.7189539743108302</c:v>
                </c:pt>
                <c:pt idx="27191">
                  <c:v>2.7190539726180898</c:v>
                </c:pt>
                <c:pt idx="27192">
                  <c:v>2.7191539709253498</c:v>
                </c:pt>
                <c:pt idx="27193">
                  <c:v>2.7192539692326001</c:v>
                </c:pt>
                <c:pt idx="27194">
                  <c:v>2.7193539675398601</c:v>
                </c:pt>
                <c:pt idx="27195">
                  <c:v>2.7194539658471202</c:v>
                </c:pt>
                <c:pt idx="27196">
                  <c:v>2.71955396415437</c:v>
                </c:pt>
                <c:pt idx="27197">
                  <c:v>2.71965396246163</c:v>
                </c:pt>
                <c:pt idx="27198">
                  <c:v>2.7197539607688901</c:v>
                </c:pt>
                <c:pt idx="27199">
                  <c:v>2.7198539590761399</c:v>
                </c:pt>
                <c:pt idx="27200">
                  <c:v>2.7199539573834</c:v>
                </c:pt>
                <c:pt idx="27201">
                  <c:v>2.72005395569066</c:v>
                </c:pt>
                <c:pt idx="27202">
                  <c:v>2.7201539539979098</c:v>
                </c:pt>
                <c:pt idx="27203">
                  <c:v>2.7202539523051699</c:v>
                </c:pt>
                <c:pt idx="27204">
                  <c:v>2.7203539506124299</c:v>
                </c:pt>
                <c:pt idx="27205">
                  <c:v>2.7204539489196802</c:v>
                </c:pt>
                <c:pt idx="27206">
                  <c:v>2.7205539472269402</c:v>
                </c:pt>
                <c:pt idx="27207">
                  <c:v>2.7206539455341998</c:v>
                </c:pt>
                <c:pt idx="27208">
                  <c:v>2.7207539438414501</c:v>
                </c:pt>
                <c:pt idx="27209">
                  <c:v>2.7208539421487101</c:v>
                </c:pt>
                <c:pt idx="27210">
                  <c:v>2.7209539404559702</c:v>
                </c:pt>
                <c:pt idx="27211">
                  <c:v>2.72105393876322</c:v>
                </c:pt>
                <c:pt idx="27212">
                  <c:v>2.72115393707048</c:v>
                </c:pt>
                <c:pt idx="27213">
                  <c:v>2.7212539353777401</c:v>
                </c:pt>
                <c:pt idx="27214">
                  <c:v>2.7213539336850001</c:v>
                </c:pt>
                <c:pt idx="27215">
                  <c:v>2.7214539319922499</c:v>
                </c:pt>
                <c:pt idx="27216">
                  <c:v>2.72155393029951</c:v>
                </c:pt>
                <c:pt idx="27217">
                  <c:v>2.72165392860677</c:v>
                </c:pt>
                <c:pt idx="27218">
                  <c:v>2.7217539269140198</c:v>
                </c:pt>
                <c:pt idx="27219">
                  <c:v>2.7218539252212799</c:v>
                </c:pt>
                <c:pt idx="27220">
                  <c:v>2.7219539235285399</c:v>
                </c:pt>
                <c:pt idx="27221">
                  <c:v>2.7220539218357902</c:v>
                </c:pt>
                <c:pt idx="27222">
                  <c:v>2.7221539201430498</c:v>
                </c:pt>
                <c:pt idx="27223">
                  <c:v>2.7222539184503098</c:v>
                </c:pt>
                <c:pt idx="27224">
                  <c:v>2.7223539167575601</c:v>
                </c:pt>
                <c:pt idx="27225">
                  <c:v>2.7224539150648202</c:v>
                </c:pt>
                <c:pt idx="27226">
                  <c:v>2.7225539133720802</c:v>
                </c:pt>
                <c:pt idx="27227">
                  <c:v>2.72265391167933</c:v>
                </c:pt>
                <c:pt idx="27228">
                  <c:v>2.7227539099865901</c:v>
                </c:pt>
                <c:pt idx="27229">
                  <c:v>2.7228539082938501</c:v>
                </c:pt>
                <c:pt idx="27230">
                  <c:v>2.7229539066010999</c:v>
                </c:pt>
                <c:pt idx="27231">
                  <c:v>2.72305390490836</c:v>
                </c:pt>
                <c:pt idx="27232">
                  <c:v>2.72315390321562</c:v>
                </c:pt>
                <c:pt idx="27233">
                  <c:v>2.7232539015228698</c:v>
                </c:pt>
                <c:pt idx="27234">
                  <c:v>2.7233538998301299</c:v>
                </c:pt>
                <c:pt idx="27235">
                  <c:v>2.7234538981373899</c:v>
                </c:pt>
                <c:pt idx="27236">
                  <c:v>2.7235538964446402</c:v>
                </c:pt>
                <c:pt idx="27237">
                  <c:v>2.7236538947518998</c:v>
                </c:pt>
                <c:pt idx="27238">
                  <c:v>2.7237538930591598</c:v>
                </c:pt>
                <c:pt idx="27239">
                  <c:v>2.7238538913664101</c:v>
                </c:pt>
                <c:pt idx="27240">
                  <c:v>2.7239538896736701</c:v>
                </c:pt>
                <c:pt idx="27241">
                  <c:v>2.7240538879809302</c:v>
                </c:pt>
                <c:pt idx="27242">
                  <c:v>2.72415388628818</c:v>
                </c:pt>
                <c:pt idx="27243">
                  <c:v>2.72425388459544</c:v>
                </c:pt>
                <c:pt idx="27244">
                  <c:v>2.7243538829027001</c:v>
                </c:pt>
                <c:pt idx="27245">
                  <c:v>2.7244538812099499</c:v>
                </c:pt>
                <c:pt idx="27246">
                  <c:v>2.72455387951721</c:v>
                </c:pt>
                <c:pt idx="27247">
                  <c:v>2.72465387782447</c:v>
                </c:pt>
                <c:pt idx="27248">
                  <c:v>2.7247538761317198</c:v>
                </c:pt>
                <c:pt idx="27249">
                  <c:v>2.7248538744389799</c:v>
                </c:pt>
                <c:pt idx="27250">
                  <c:v>2.7249538727462399</c:v>
                </c:pt>
                <c:pt idx="27251">
                  <c:v>2.7250538710534902</c:v>
                </c:pt>
                <c:pt idx="27252">
                  <c:v>2.7251538693607502</c:v>
                </c:pt>
                <c:pt idx="27253">
                  <c:v>2.7252538676680098</c:v>
                </c:pt>
                <c:pt idx="27254">
                  <c:v>2.7253538659752601</c:v>
                </c:pt>
                <c:pt idx="27255">
                  <c:v>2.7254538642825201</c:v>
                </c:pt>
                <c:pt idx="27256">
                  <c:v>2.7255538625897802</c:v>
                </c:pt>
                <c:pt idx="27257">
                  <c:v>2.72565386089703</c:v>
                </c:pt>
                <c:pt idx="27258">
                  <c:v>2.72575385920429</c:v>
                </c:pt>
                <c:pt idx="27259">
                  <c:v>2.7258538575115501</c:v>
                </c:pt>
                <c:pt idx="27260">
                  <c:v>2.7259538558188101</c:v>
                </c:pt>
                <c:pt idx="27261">
                  <c:v>2.7260538541260599</c:v>
                </c:pt>
                <c:pt idx="27262">
                  <c:v>2.72615385243332</c:v>
                </c:pt>
                <c:pt idx="27263">
                  <c:v>2.72625385074058</c:v>
                </c:pt>
                <c:pt idx="27264">
                  <c:v>2.7263538490478298</c:v>
                </c:pt>
                <c:pt idx="27265">
                  <c:v>2.7264538473550899</c:v>
                </c:pt>
                <c:pt idx="27266">
                  <c:v>2.7265538456623499</c:v>
                </c:pt>
                <c:pt idx="27267">
                  <c:v>2.7266538439696002</c:v>
                </c:pt>
                <c:pt idx="27268">
                  <c:v>2.7267538422768598</c:v>
                </c:pt>
                <c:pt idx="27269">
                  <c:v>2.7268538405841198</c:v>
                </c:pt>
                <c:pt idx="27270">
                  <c:v>2.7269538388913701</c:v>
                </c:pt>
                <c:pt idx="27271">
                  <c:v>2.7270538371986301</c:v>
                </c:pt>
                <c:pt idx="27272">
                  <c:v>2.7271538355058902</c:v>
                </c:pt>
                <c:pt idx="27273">
                  <c:v>2.72725383381314</c:v>
                </c:pt>
                <c:pt idx="27274">
                  <c:v>2.7273538321204001</c:v>
                </c:pt>
                <c:pt idx="27275">
                  <c:v>2.7274538304276601</c:v>
                </c:pt>
                <c:pt idx="27276">
                  <c:v>2.7275538287349099</c:v>
                </c:pt>
                <c:pt idx="27277">
                  <c:v>2.72765382704217</c:v>
                </c:pt>
                <c:pt idx="27278">
                  <c:v>2.72775382534943</c:v>
                </c:pt>
                <c:pt idx="27279">
                  <c:v>2.7278538236566798</c:v>
                </c:pt>
                <c:pt idx="27280">
                  <c:v>2.7279538219639399</c:v>
                </c:pt>
                <c:pt idx="27281">
                  <c:v>2.7280538202711999</c:v>
                </c:pt>
                <c:pt idx="27282">
                  <c:v>2.7281538185784502</c:v>
                </c:pt>
                <c:pt idx="27283">
                  <c:v>2.7282538168857098</c:v>
                </c:pt>
                <c:pt idx="27284">
                  <c:v>2.7283538151929698</c:v>
                </c:pt>
                <c:pt idx="27285">
                  <c:v>2.7284538135002201</c:v>
                </c:pt>
                <c:pt idx="27286">
                  <c:v>2.7285538118074801</c:v>
                </c:pt>
                <c:pt idx="27287">
                  <c:v>2.7286538101147402</c:v>
                </c:pt>
                <c:pt idx="27288">
                  <c:v>2.72875380842199</c:v>
                </c:pt>
                <c:pt idx="27289">
                  <c:v>2.72885380672925</c:v>
                </c:pt>
                <c:pt idx="27290">
                  <c:v>2.7289538050365101</c:v>
                </c:pt>
                <c:pt idx="27291">
                  <c:v>2.7290538033437599</c:v>
                </c:pt>
                <c:pt idx="27292">
                  <c:v>2.72915380165102</c:v>
                </c:pt>
                <c:pt idx="27293">
                  <c:v>2.72925379995828</c:v>
                </c:pt>
                <c:pt idx="27294">
                  <c:v>2.7293537982655298</c:v>
                </c:pt>
                <c:pt idx="27295">
                  <c:v>2.7294537965727899</c:v>
                </c:pt>
                <c:pt idx="27296">
                  <c:v>2.7295537948800499</c:v>
                </c:pt>
                <c:pt idx="27297">
                  <c:v>2.7296537931873002</c:v>
                </c:pt>
                <c:pt idx="27298">
                  <c:v>2.7297537914945602</c:v>
                </c:pt>
                <c:pt idx="27299">
                  <c:v>2.7298537898018198</c:v>
                </c:pt>
                <c:pt idx="27300">
                  <c:v>2.7299537881090798</c:v>
                </c:pt>
                <c:pt idx="27301">
                  <c:v>2.7300537864163301</c:v>
                </c:pt>
                <c:pt idx="27302">
                  <c:v>2.7301537847235902</c:v>
                </c:pt>
                <c:pt idx="27303">
                  <c:v>2.73025378303084</c:v>
                </c:pt>
                <c:pt idx="27304">
                  <c:v>2.7303537813381</c:v>
                </c:pt>
                <c:pt idx="27305">
                  <c:v>2.7304537796453601</c:v>
                </c:pt>
                <c:pt idx="27306">
                  <c:v>2.7305537779526201</c:v>
                </c:pt>
                <c:pt idx="27307">
                  <c:v>2.7306537762598699</c:v>
                </c:pt>
                <c:pt idx="27308">
                  <c:v>2.73075377456713</c:v>
                </c:pt>
                <c:pt idx="27309">
                  <c:v>2.73085377287439</c:v>
                </c:pt>
                <c:pt idx="27310">
                  <c:v>2.7309537711816398</c:v>
                </c:pt>
                <c:pt idx="27311">
                  <c:v>2.7310537694888999</c:v>
                </c:pt>
                <c:pt idx="27312">
                  <c:v>2.7311537677961599</c:v>
                </c:pt>
                <c:pt idx="27313">
                  <c:v>2.7312537661034102</c:v>
                </c:pt>
                <c:pt idx="27314">
                  <c:v>2.7313537644106698</c:v>
                </c:pt>
                <c:pt idx="27315">
                  <c:v>2.7314537627179298</c:v>
                </c:pt>
                <c:pt idx="27316">
                  <c:v>2.7315537610251801</c:v>
                </c:pt>
                <c:pt idx="27317">
                  <c:v>2.7316537593324401</c:v>
                </c:pt>
                <c:pt idx="27318">
                  <c:v>2.7317537576397002</c:v>
                </c:pt>
                <c:pt idx="27319">
                  <c:v>2.73185375594695</c:v>
                </c:pt>
                <c:pt idx="27320">
                  <c:v>2.7319537542542101</c:v>
                </c:pt>
                <c:pt idx="27321">
                  <c:v>2.7320537525614701</c:v>
                </c:pt>
                <c:pt idx="27322">
                  <c:v>2.7321537508687199</c:v>
                </c:pt>
                <c:pt idx="27323">
                  <c:v>2.73225374917598</c:v>
                </c:pt>
                <c:pt idx="27324">
                  <c:v>2.73235374748324</c:v>
                </c:pt>
                <c:pt idx="27325">
                  <c:v>2.7324537457904898</c:v>
                </c:pt>
                <c:pt idx="27326">
                  <c:v>2.7325537440977499</c:v>
                </c:pt>
                <c:pt idx="27327">
                  <c:v>2.7326537424050099</c:v>
                </c:pt>
                <c:pt idx="27328">
                  <c:v>2.7327537407122602</c:v>
                </c:pt>
                <c:pt idx="27329">
                  <c:v>2.7328537390195198</c:v>
                </c:pt>
                <c:pt idx="27330">
                  <c:v>2.7329537373267798</c:v>
                </c:pt>
                <c:pt idx="27331">
                  <c:v>2.7330537356340301</c:v>
                </c:pt>
                <c:pt idx="27332">
                  <c:v>2.7331537339412901</c:v>
                </c:pt>
                <c:pt idx="27333">
                  <c:v>2.7332537322485502</c:v>
                </c:pt>
                <c:pt idx="27334">
                  <c:v>2.7333537305558</c:v>
                </c:pt>
                <c:pt idx="27335">
                  <c:v>2.73345372886306</c:v>
                </c:pt>
                <c:pt idx="27336">
                  <c:v>2.7335537271703201</c:v>
                </c:pt>
                <c:pt idx="27337">
                  <c:v>2.7336537254775699</c:v>
                </c:pt>
                <c:pt idx="27338">
                  <c:v>2.7337537237848299</c:v>
                </c:pt>
                <c:pt idx="27339">
                  <c:v>2.73385372209209</c:v>
                </c:pt>
                <c:pt idx="27340">
                  <c:v>2.7339537203993398</c:v>
                </c:pt>
                <c:pt idx="27341">
                  <c:v>2.7340537187065999</c:v>
                </c:pt>
                <c:pt idx="27342">
                  <c:v>2.7341537170138599</c:v>
                </c:pt>
                <c:pt idx="27343">
                  <c:v>2.7342537153211102</c:v>
                </c:pt>
                <c:pt idx="27344">
                  <c:v>2.7343537136283702</c:v>
                </c:pt>
                <c:pt idx="27345">
                  <c:v>2.7344537119356298</c:v>
                </c:pt>
                <c:pt idx="27346">
                  <c:v>2.7345537102428898</c:v>
                </c:pt>
                <c:pt idx="27347">
                  <c:v>2.7346537085501401</c:v>
                </c:pt>
                <c:pt idx="27348">
                  <c:v>2.7347537068574002</c:v>
                </c:pt>
                <c:pt idx="27349">
                  <c:v>2.7348537051646602</c:v>
                </c:pt>
                <c:pt idx="27350">
                  <c:v>2.73495370347191</c:v>
                </c:pt>
                <c:pt idx="27351">
                  <c:v>2.7350537017791701</c:v>
                </c:pt>
                <c:pt idx="27352">
                  <c:v>2.7351537000864301</c:v>
                </c:pt>
                <c:pt idx="27353">
                  <c:v>2.7352536983936799</c:v>
                </c:pt>
                <c:pt idx="27354">
                  <c:v>2.73535369670094</c:v>
                </c:pt>
                <c:pt idx="27355">
                  <c:v>2.7354536950082</c:v>
                </c:pt>
                <c:pt idx="27356">
                  <c:v>2.7355536933154498</c:v>
                </c:pt>
                <c:pt idx="27357">
                  <c:v>2.7356536916227099</c:v>
                </c:pt>
                <c:pt idx="27358">
                  <c:v>2.7357536899299699</c:v>
                </c:pt>
                <c:pt idx="27359">
                  <c:v>2.7358536882372202</c:v>
                </c:pt>
                <c:pt idx="27360">
                  <c:v>2.7359536865444798</c:v>
                </c:pt>
                <c:pt idx="27361">
                  <c:v>2.7360536848517398</c:v>
                </c:pt>
                <c:pt idx="27362">
                  <c:v>2.7361536831589901</c:v>
                </c:pt>
                <c:pt idx="27363">
                  <c:v>2.7362536814662501</c:v>
                </c:pt>
                <c:pt idx="27364">
                  <c:v>2.7363536797735102</c:v>
                </c:pt>
                <c:pt idx="27365">
                  <c:v>2.73645367808076</c:v>
                </c:pt>
                <c:pt idx="27366">
                  <c:v>2.7365536763880201</c:v>
                </c:pt>
                <c:pt idx="27367">
                  <c:v>2.7366536746952801</c:v>
                </c:pt>
                <c:pt idx="27368">
                  <c:v>2.7367536730025299</c:v>
                </c:pt>
                <c:pt idx="27369">
                  <c:v>2.73685367130979</c:v>
                </c:pt>
                <c:pt idx="27370">
                  <c:v>2.73695366961705</c:v>
                </c:pt>
                <c:pt idx="27371">
                  <c:v>2.7370536679242998</c:v>
                </c:pt>
                <c:pt idx="27372">
                  <c:v>2.7371536662315599</c:v>
                </c:pt>
                <c:pt idx="27373">
                  <c:v>2.7372536645388199</c:v>
                </c:pt>
                <c:pt idx="27374">
                  <c:v>2.7373536628460702</c:v>
                </c:pt>
                <c:pt idx="27375">
                  <c:v>2.7374536611533302</c:v>
                </c:pt>
                <c:pt idx="27376">
                  <c:v>2.7375536594605898</c:v>
                </c:pt>
                <c:pt idx="27377">
                  <c:v>2.7376536577678401</c:v>
                </c:pt>
                <c:pt idx="27378">
                  <c:v>2.7377536560751001</c:v>
                </c:pt>
                <c:pt idx="27379">
                  <c:v>2.7378536543823602</c:v>
                </c:pt>
                <c:pt idx="27380">
                  <c:v>2.73795365268961</c:v>
                </c:pt>
                <c:pt idx="27381">
                  <c:v>2.73805365099687</c:v>
                </c:pt>
                <c:pt idx="27382">
                  <c:v>2.7381536493041301</c:v>
                </c:pt>
                <c:pt idx="27383">
                  <c:v>2.7382536476113799</c:v>
                </c:pt>
                <c:pt idx="27384">
                  <c:v>2.7383536459186399</c:v>
                </c:pt>
                <c:pt idx="27385">
                  <c:v>2.7384536442259</c:v>
                </c:pt>
                <c:pt idx="27386">
                  <c:v>2.7385536425331498</c:v>
                </c:pt>
                <c:pt idx="27387">
                  <c:v>2.7386536408404099</c:v>
                </c:pt>
                <c:pt idx="27388">
                  <c:v>2.7387536391476699</c:v>
                </c:pt>
                <c:pt idx="27389">
                  <c:v>2.7388536374549202</c:v>
                </c:pt>
                <c:pt idx="27390">
                  <c:v>2.7389536357621802</c:v>
                </c:pt>
                <c:pt idx="27391">
                  <c:v>2.7390536340694398</c:v>
                </c:pt>
                <c:pt idx="27392">
                  <c:v>2.7391536323766998</c:v>
                </c:pt>
                <c:pt idx="27393">
                  <c:v>2.7392536306839501</c:v>
                </c:pt>
                <c:pt idx="27394">
                  <c:v>2.7393536289912102</c:v>
                </c:pt>
                <c:pt idx="27395">
                  <c:v>2.7394536272984702</c:v>
                </c:pt>
                <c:pt idx="27396">
                  <c:v>2.73955362560572</c:v>
                </c:pt>
                <c:pt idx="27397">
                  <c:v>2.7396536239129801</c:v>
                </c:pt>
                <c:pt idx="27398">
                  <c:v>2.7397536222202401</c:v>
                </c:pt>
                <c:pt idx="27399">
                  <c:v>2.7398536205274899</c:v>
                </c:pt>
                <c:pt idx="27400">
                  <c:v>2.73995361883475</c:v>
                </c:pt>
                <c:pt idx="27401">
                  <c:v>2.74005361714201</c:v>
                </c:pt>
                <c:pt idx="27402">
                  <c:v>2.7401536154492598</c:v>
                </c:pt>
                <c:pt idx="27403">
                  <c:v>2.7402536137565199</c:v>
                </c:pt>
                <c:pt idx="27404">
                  <c:v>2.7403536120637799</c:v>
                </c:pt>
                <c:pt idx="27405">
                  <c:v>2.7404536103710302</c:v>
                </c:pt>
                <c:pt idx="27406">
                  <c:v>2.7405536086782898</c:v>
                </c:pt>
                <c:pt idx="27407">
                  <c:v>2.7406536069855498</c:v>
                </c:pt>
                <c:pt idx="27408">
                  <c:v>2.7407536052928001</c:v>
                </c:pt>
                <c:pt idx="27409">
                  <c:v>2.7408536036000601</c:v>
                </c:pt>
                <c:pt idx="27410">
                  <c:v>2.7409536019073202</c:v>
                </c:pt>
                <c:pt idx="27411">
                  <c:v>2.74105360021457</c:v>
                </c:pt>
                <c:pt idx="27412">
                  <c:v>2.74115359852183</c:v>
                </c:pt>
                <c:pt idx="27413">
                  <c:v>2.7412535968290901</c:v>
                </c:pt>
                <c:pt idx="27414">
                  <c:v>2.7413535951363399</c:v>
                </c:pt>
                <c:pt idx="27415">
                  <c:v>2.7414535934436</c:v>
                </c:pt>
                <c:pt idx="27416">
                  <c:v>2.74155359175086</c:v>
                </c:pt>
                <c:pt idx="27417">
                  <c:v>2.7416535900581098</c:v>
                </c:pt>
                <c:pt idx="27418">
                  <c:v>2.7417535883653699</c:v>
                </c:pt>
                <c:pt idx="27419">
                  <c:v>2.7418535866726299</c:v>
                </c:pt>
                <c:pt idx="27420">
                  <c:v>2.7419535849798802</c:v>
                </c:pt>
                <c:pt idx="27421">
                  <c:v>2.7420535832871402</c:v>
                </c:pt>
                <c:pt idx="27422">
                  <c:v>2.7421535815943998</c:v>
                </c:pt>
                <c:pt idx="27423">
                  <c:v>2.7422535799016501</c:v>
                </c:pt>
                <c:pt idx="27424">
                  <c:v>2.7423535782089101</c:v>
                </c:pt>
                <c:pt idx="27425">
                  <c:v>2.7424535765161702</c:v>
                </c:pt>
                <c:pt idx="27426">
                  <c:v>2.74255357482342</c:v>
                </c:pt>
                <c:pt idx="27427">
                  <c:v>2.74265357313068</c:v>
                </c:pt>
                <c:pt idx="27428">
                  <c:v>2.7427535714379401</c:v>
                </c:pt>
                <c:pt idx="27429">
                  <c:v>2.7428535697451899</c:v>
                </c:pt>
                <c:pt idx="27430">
                  <c:v>2.7429535680524499</c:v>
                </c:pt>
                <c:pt idx="27431">
                  <c:v>2.74305356635971</c:v>
                </c:pt>
                <c:pt idx="27432">
                  <c:v>2.74315356466697</c:v>
                </c:pt>
                <c:pt idx="27433">
                  <c:v>2.7432535629742199</c:v>
                </c:pt>
                <c:pt idx="27434">
                  <c:v>2.7433535612814799</c:v>
                </c:pt>
                <c:pt idx="27435">
                  <c:v>2.7434535595887399</c:v>
                </c:pt>
                <c:pt idx="27436">
                  <c:v>2.7435535578959902</c:v>
                </c:pt>
                <c:pt idx="27437">
                  <c:v>2.7436535562032498</c:v>
                </c:pt>
                <c:pt idx="27438">
                  <c:v>2.7437535545105098</c:v>
                </c:pt>
                <c:pt idx="27439">
                  <c:v>2.7438535528177601</c:v>
                </c:pt>
                <c:pt idx="27440">
                  <c:v>2.7439535511250202</c:v>
                </c:pt>
                <c:pt idx="27441">
                  <c:v>2.7440535494322802</c:v>
                </c:pt>
                <c:pt idx="27442">
                  <c:v>2.74415354773953</c:v>
                </c:pt>
                <c:pt idx="27443">
                  <c:v>2.7442535460467901</c:v>
                </c:pt>
                <c:pt idx="27444">
                  <c:v>2.7443535443540501</c:v>
                </c:pt>
                <c:pt idx="27445">
                  <c:v>2.7444535426612999</c:v>
                </c:pt>
                <c:pt idx="27446">
                  <c:v>2.74455354096856</c:v>
                </c:pt>
                <c:pt idx="27447">
                  <c:v>2.74465353927582</c:v>
                </c:pt>
                <c:pt idx="27448">
                  <c:v>2.7447535375830698</c:v>
                </c:pt>
                <c:pt idx="27449">
                  <c:v>2.7448535358903299</c:v>
                </c:pt>
                <c:pt idx="27450">
                  <c:v>2.7449535341975899</c:v>
                </c:pt>
                <c:pt idx="27451">
                  <c:v>2.7450535325048402</c:v>
                </c:pt>
                <c:pt idx="27452">
                  <c:v>2.7451535308120998</c:v>
                </c:pt>
                <c:pt idx="27453">
                  <c:v>2.7452535291193598</c:v>
                </c:pt>
                <c:pt idx="27454">
                  <c:v>2.7453535274266101</c:v>
                </c:pt>
                <c:pt idx="27455">
                  <c:v>2.7454535257338701</c:v>
                </c:pt>
                <c:pt idx="27456">
                  <c:v>2.7455535240411302</c:v>
                </c:pt>
                <c:pt idx="27457">
                  <c:v>2.74565352234838</c:v>
                </c:pt>
                <c:pt idx="27458">
                  <c:v>2.74575352065564</c:v>
                </c:pt>
                <c:pt idx="27459">
                  <c:v>2.7458535189629001</c:v>
                </c:pt>
                <c:pt idx="27460">
                  <c:v>2.7459535172701499</c:v>
                </c:pt>
                <c:pt idx="27461">
                  <c:v>2.74605351557741</c:v>
                </c:pt>
                <c:pt idx="27462">
                  <c:v>2.74615351388467</c:v>
                </c:pt>
                <c:pt idx="27463">
                  <c:v>2.7462535121919198</c:v>
                </c:pt>
                <c:pt idx="27464">
                  <c:v>2.7463535104991799</c:v>
                </c:pt>
                <c:pt idx="27465">
                  <c:v>2.7464535088064399</c:v>
                </c:pt>
                <c:pt idx="27466">
                  <c:v>2.7465535071136902</c:v>
                </c:pt>
                <c:pt idx="27467">
                  <c:v>2.7466535054209502</c:v>
                </c:pt>
                <c:pt idx="27468">
                  <c:v>2.7467535037282098</c:v>
                </c:pt>
                <c:pt idx="27469">
                  <c:v>2.7468535020354601</c:v>
                </c:pt>
                <c:pt idx="27470">
                  <c:v>2.7469535003427201</c:v>
                </c:pt>
                <c:pt idx="27471">
                  <c:v>2.7470534986499802</c:v>
                </c:pt>
                <c:pt idx="27472">
                  <c:v>2.74715349695723</c:v>
                </c:pt>
                <c:pt idx="27473">
                  <c:v>2.74725349526449</c:v>
                </c:pt>
                <c:pt idx="27474">
                  <c:v>2.7473534935717501</c:v>
                </c:pt>
                <c:pt idx="27475">
                  <c:v>2.7474534918789999</c:v>
                </c:pt>
                <c:pt idx="27476">
                  <c:v>2.7475534901862599</c:v>
                </c:pt>
                <c:pt idx="27477">
                  <c:v>2.74765348849352</c:v>
                </c:pt>
                <c:pt idx="27478">
                  <c:v>2.74775348680078</c:v>
                </c:pt>
                <c:pt idx="27479">
                  <c:v>2.7478534851080298</c:v>
                </c:pt>
                <c:pt idx="27480">
                  <c:v>2.7479534834152899</c:v>
                </c:pt>
                <c:pt idx="27481">
                  <c:v>2.7480534817225499</c:v>
                </c:pt>
                <c:pt idx="27482">
                  <c:v>2.7481534800298002</c:v>
                </c:pt>
                <c:pt idx="27483">
                  <c:v>2.7482534783370598</c:v>
                </c:pt>
                <c:pt idx="27484">
                  <c:v>2.7483534766443198</c:v>
                </c:pt>
                <c:pt idx="27485">
                  <c:v>2.7484534749515701</c:v>
                </c:pt>
                <c:pt idx="27486">
                  <c:v>2.7485534732588301</c:v>
                </c:pt>
                <c:pt idx="27487">
                  <c:v>2.7486534715660902</c:v>
                </c:pt>
                <c:pt idx="27488">
                  <c:v>2.74875346987334</c:v>
                </c:pt>
                <c:pt idx="27489">
                  <c:v>2.7488534681806001</c:v>
                </c:pt>
                <c:pt idx="27490">
                  <c:v>2.7489534664878601</c:v>
                </c:pt>
                <c:pt idx="27491">
                  <c:v>2.7490534647951099</c:v>
                </c:pt>
                <c:pt idx="27492">
                  <c:v>2.74915346310237</c:v>
                </c:pt>
                <c:pt idx="27493">
                  <c:v>2.74925346140963</c:v>
                </c:pt>
                <c:pt idx="27494">
                  <c:v>2.7493534597168798</c:v>
                </c:pt>
                <c:pt idx="27495">
                  <c:v>2.7494534580241399</c:v>
                </c:pt>
                <c:pt idx="27496">
                  <c:v>2.7495534563313999</c:v>
                </c:pt>
                <c:pt idx="27497">
                  <c:v>2.7496534546386502</c:v>
                </c:pt>
                <c:pt idx="27498">
                  <c:v>2.7497534529459098</c:v>
                </c:pt>
                <c:pt idx="27499">
                  <c:v>2.7498534512531698</c:v>
                </c:pt>
                <c:pt idx="27500">
                  <c:v>2.7499534495604201</c:v>
                </c:pt>
                <c:pt idx="27501">
                  <c:v>2.7500534478676801</c:v>
                </c:pt>
                <c:pt idx="27502">
                  <c:v>2.7501534461749402</c:v>
                </c:pt>
                <c:pt idx="27503">
                  <c:v>2.75025344448219</c:v>
                </c:pt>
                <c:pt idx="27504">
                  <c:v>2.75035344278945</c:v>
                </c:pt>
                <c:pt idx="27505">
                  <c:v>2.7504534410967101</c:v>
                </c:pt>
                <c:pt idx="27506">
                  <c:v>2.7505534394039599</c:v>
                </c:pt>
                <c:pt idx="27507">
                  <c:v>2.75065343771122</c:v>
                </c:pt>
                <c:pt idx="27508">
                  <c:v>2.75075343601848</c:v>
                </c:pt>
                <c:pt idx="27509">
                  <c:v>2.7508534343257298</c:v>
                </c:pt>
                <c:pt idx="27510">
                  <c:v>2.7509534326329899</c:v>
                </c:pt>
                <c:pt idx="27511">
                  <c:v>2.7510534309402499</c:v>
                </c:pt>
                <c:pt idx="27512">
                  <c:v>2.7511534292475002</c:v>
                </c:pt>
                <c:pt idx="27513">
                  <c:v>2.7512534275547602</c:v>
                </c:pt>
                <c:pt idx="27514">
                  <c:v>2.7513534258620198</c:v>
                </c:pt>
                <c:pt idx="27515">
                  <c:v>2.7514534241692701</c:v>
                </c:pt>
                <c:pt idx="27516">
                  <c:v>2.7515534224765301</c:v>
                </c:pt>
                <c:pt idx="27517">
                  <c:v>2.7516534207837902</c:v>
                </c:pt>
                <c:pt idx="27518">
                  <c:v>2.75175341909104</c:v>
                </c:pt>
                <c:pt idx="27519">
                  <c:v>2.7518534173983</c:v>
                </c:pt>
                <c:pt idx="27520">
                  <c:v>2.7519534157055601</c:v>
                </c:pt>
                <c:pt idx="27521">
                  <c:v>2.7520534140128099</c:v>
                </c:pt>
                <c:pt idx="27522">
                  <c:v>2.7521534123200699</c:v>
                </c:pt>
                <c:pt idx="27523">
                  <c:v>2.75225341062733</c:v>
                </c:pt>
                <c:pt idx="27524">
                  <c:v>2.75235340893459</c:v>
                </c:pt>
                <c:pt idx="27525">
                  <c:v>2.7524534072418398</c:v>
                </c:pt>
                <c:pt idx="27526">
                  <c:v>2.7525534055490999</c:v>
                </c:pt>
                <c:pt idx="27527">
                  <c:v>2.7526534038563599</c:v>
                </c:pt>
                <c:pt idx="27528">
                  <c:v>2.7527534021636102</c:v>
                </c:pt>
                <c:pt idx="27529">
                  <c:v>2.7528534004708698</c:v>
                </c:pt>
                <c:pt idx="27530">
                  <c:v>2.7529533987781298</c:v>
                </c:pt>
                <c:pt idx="27531">
                  <c:v>2.7530533970853801</c:v>
                </c:pt>
                <c:pt idx="27532">
                  <c:v>2.7531533953926401</c:v>
                </c:pt>
                <c:pt idx="27533">
                  <c:v>2.7532533936999002</c:v>
                </c:pt>
                <c:pt idx="27534">
                  <c:v>2.75335339200715</c:v>
                </c:pt>
                <c:pt idx="27535">
                  <c:v>2.7534533903144101</c:v>
                </c:pt>
                <c:pt idx="27536">
                  <c:v>2.7535533886216701</c:v>
                </c:pt>
                <c:pt idx="27537">
                  <c:v>2.7536533869289199</c:v>
                </c:pt>
                <c:pt idx="27538">
                  <c:v>2.75375338523618</c:v>
                </c:pt>
                <c:pt idx="27539">
                  <c:v>2.75385338354344</c:v>
                </c:pt>
                <c:pt idx="27540">
                  <c:v>2.7539533818506898</c:v>
                </c:pt>
                <c:pt idx="27541">
                  <c:v>2.7540533801579499</c:v>
                </c:pt>
                <c:pt idx="27542">
                  <c:v>2.7541533784652099</c:v>
                </c:pt>
                <c:pt idx="27543">
                  <c:v>2.7542533767724602</c:v>
                </c:pt>
                <c:pt idx="27544">
                  <c:v>2.7543533750797198</c:v>
                </c:pt>
                <c:pt idx="27545">
                  <c:v>2.7544533733869798</c:v>
                </c:pt>
                <c:pt idx="27546">
                  <c:v>2.7545533716942301</c:v>
                </c:pt>
                <c:pt idx="27547">
                  <c:v>2.7546533700014901</c:v>
                </c:pt>
                <c:pt idx="27548">
                  <c:v>2.7547533683087502</c:v>
                </c:pt>
                <c:pt idx="27549">
                  <c:v>2.754853366616</c:v>
                </c:pt>
                <c:pt idx="27550">
                  <c:v>2.75495336492326</c:v>
                </c:pt>
                <c:pt idx="27551">
                  <c:v>2.7550533632305201</c:v>
                </c:pt>
                <c:pt idx="27552">
                  <c:v>2.7551533615377699</c:v>
                </c:pt>
                <c:pt idx="27553">
                  <c:v>2.7552533598450299</c:v>
                </c:pt>
                <c:pt idx="27554">
                  <c:v>2.75535335815229</c:v>
                </c:pt>
                <c:pt idx="27555">
                  <c:v>2.7554533564595398</c:v>
                </c:pt>
                <c:pt idx="27556">
                  <c:v>2.7555533547667999</c:v>
                </c:pt>
                <c:pt idx="27557">
                  <c:v>2.7556533530740599</c:v>
                </c:pt>
                <c:pt idx="27558">
                  <c:v>2.7557533513813102</c:v>
                </c:pt>
                <c:pt idx="27559">
                  <c:v>2.7558533496885702</c:v>
                </c:pt>
                <c:pt idx="27560">
                  <c:v>2.7559533479958298</c:v>
                </c:pt>
                <c:pt idx="27561">
                  <c:v>2.7560533463030801</c:v>
                </c:pt>
                <c:pt idx="27562">
                  <c:v>2.7561533446103401</c:v>
                </c:pt>
                <c:pt idx="27563">
                  <c:v>2.7562533429176002</c:v>
                </c:pt>
                <c:pt idx="27564">
                  <c:v>2.75635334122485</c:v>
                </c:pt>
                <c:pt idx="27565">
                  <c:v>2.75645333953211</c:v>
                </c:pt>
                <c:pt idx="27566">
                  <c:v>2.7565533378393701</c:v>
                </c:pt>
                <c:pt idx="27567">
                  <c:v>2.7566533361466301</c:v>
                </c:pt>
                <c:pt idx="27568">
                  <c:v>2.7567533344538799</c:v>
                </c:pt>
                <c:pt idx="27569">
                  <c:v>2.75685333276114</c:v>
                </c:pt>
                <c:pt idx="27570">
                  <c:v>2.7569533310684</c:v>
                </c:pt>
                <c:pt idx="27571">
                  <c:v>2.7570533293756498</c:v>
                </c:pt>
                <c:pt idx="27572">
                  <c:v>2.7571533276829099</c:v>
                </c:pt>
                <c:pt idx="27573">
                  <c:v>2.7572533259901699</c:v>
                </c:pt>
                <c:pt idx="27574">
                  <c:v>2.7573533242974202</c:v>
                </c:pt>
                <c:pt idx="27575">
                  <c:v>2.7574533226046798</c:v>
                </c:pt>
                <c:pt idx="27576">
                  <c:v>2.7575533209119398</c:v>
                </c:pt>
                <c:pt idx="27577">
                  <c:v>2.7576533192191901</c:v>
                </c:pt>
                <c:pt idx="27578">
                  <c:v>2.7577533175264501</c:v>
                </c:pt>
                <c:pt idx="27579">
                  <c:v>2.7578533158337102</c:v>
                </c:pt>
                <c:pt idx="27580">
                  <c:v>2.75795331414096</c:v>
                </c:pt>
                <c:pt idx="27581">
                  <c:v>2.7580533124482201</c:v>
                </c:pt>
                <c:pt idx="27582">
                  <c:v>2.7581533107554801</c:v>
                </c:pt>
                <c:pt idx="27583">
                  <c:v>2.7582533090627299</c:v>
                </c:pt>
                <c:pt idx="27584">
                  <c:v>2.75835330736999</c:v>
                </c:pt>
                <c:pt idx="27585">
                  <c:v>2.75845330567725</c:v>
                </c:pt>
                <c:pt idx="27586">
                  <c:v>2.7585533039844998</c:v>
                </c:pt>
                <c:pt idx="27587">
                  <c:v>2.7586533022917599</c:v>
                </c:pt>
                <c:pt idx="27588">
                  <c:v>2.7587533005990199</c:v>
                </c:pt>
                <c:pt idx="27589">
                  <c:v>2.7588532989062702</c:v>
                </c:pt>
                <c:pt idx="27590">
                  <c:v>2.7589532972135302</c:v>
                </c:pt>
                <c:pt idx="27591">
                  <c:v>2.7590532955207898</c:v>
                </c:pt>
                <c:pt idx="27592">
                  <c:v>2.7591532938280401</c:v>
                </c:pt>
                <c:pt idx="27593">
                  <c:v>2.7592532921353001</c:v>
                </c:pt>
                <c:pt idx="27594">
                  <c:v>2.7593532904425602</c:v>
                </c:pt>
                <c:pt idx="27595">
                  <c:v>2.75945328874981</c:v>
                </c:pt>
                <c:pt idx="27596">
                  <c:v>2.75955328705707</c:v>
                </c:pt>
                <c:pt idx="27597">
                  <c:v>2.7596532853643301</c:v>
                </c:pt>
                <c:pt idx="27598">
                  <c:v>2.7597532836715799</c:v>
                </c:pt>
                <c:pt idx="27599">
                  <c:v>2.7598532819788399</c:v>
                </c:pt>
                <c:pt idx="27600">
                  <c:v>2.7599532802861</c:v>
                </c:pt>
                <c:pt idx="27601">
                  <c:v>2.7600532785933498</c:v>
                </c:pt>
                <c:pt idx="27602">
                  <c:v>2.7601532769006099</c:v>
                </c:pt>
                <c:pt idx="27603">
                  <c:v>2.7602532752078699</c:v>
                </c:pt>
                <c:pt idx="27604">
                  <c:v>2.7603532735151202</c:v>
                </c:pt>
                <c:pt idx="27605">
                  <c:v>2.7604532718223802</c:v>
                </c:pt>
                <c:pt idx="27606">
                  <c:v>2.7605532701296398</c:v>
                </c:pt>
                <c:pt idx="27607">
                  <c:v>2.7606532684368901</c:v>
                </c:pt>
                <c:pt idx="27608">
                  <c:v>2.7607532667441501</c:v>
                </c:pt>
                <c:pt idx="27609">
                  <c:v>2.7608532650514102</c:v>
                </c:pt>
                <c:pt idx="27610">
                  <c:v>2.76095326335866</c:v>
                </c:pt>
                <c:pt idx="27611">
                  <c:v>2.76105326166592</c:v>
                </c:pt>
                <c:pt idx="27612">
                  <c:v>2.7611532599731801</c:v>
                </c:pt>
                <c:pt idx="27613">
                  <c:v>2.7612532582804401</c:v>
                </c:pt>
                <c:pt idx="27614">
                  <c:v>2.7613532565876899</c:v>
                </c:pt>
                <c:pt idx="27615">
                  <c:v>2.76145325489495</c:v>
                </c:pt>
                <c:pt idx="27616">
                  <c:v>2.76155325320221</c:v>
                </c:pt>
                <c:pt idx="27617">
                  <c:v>2.7616532515094598</c:v>
                </c:pt>
                <c:pt idx="27618">
                  <c:v>2.7617532498167199</c:v>
                </c:pt>
                <c:pt idx="27619">
                  <c:v>2.7618532481239799</c:v>
                </c:pt>
                <c:pt idx="27620">
                  <c:v>2.7619532464312302</c:v>
                </c:pt>
                <c:pt idx="27621">
                  <c:v>2.7620532447384898</c:v>
                </c:pt>
                <c:pt idx="27622">
                  <c:v>2.7621532430457498</c:v>
                </c:pt>
                <c:pt idx="27623">
                  <c:v>2.7622532413530001</c:v>
                </c:pt>
                <c:pt idx="27624">
                  <c:v>2.7623532396602601</c:v>
                </c:pt>
                <c:pt idx="27625">
                  <c:v>2.7624532379675202</c:v>
                </c:pt>
                <c:pt idx="27626">
                  <c:v>2.76255323627477</c:v>
                </c:pt>
                <c:pt idx="27627">
                  <c:v>2.76265323458203</c:v>
                </c:pt>
                <c:pt idx="27628">
                  <c:v>2.7627532328892901</c:v>
                </c:pt>
                <c:pt idx="27629">
                  <c:v>2.7628532311965399</c:v>
                </c:pt>
                <c:pt idx="27630">
                  <c:v>2.7629532295038</c:v>
                </c:pt>
                <c:pt idx="27631">
                  <c:v>2.76305322781106</c:v>
                </c:pt>
                <c:pt idx="27632">
                  <c:v>2.7631532261183098</c:v>
                </c:pt>
                <c:pt idx="27633">
                  <c:v>2.7632532244255699</c:v>
                </c:pt>
                <c:pt idx="27634">
                  <c:v>2.7633532227328299</c:v>
                </c:pt>
                <c:pt idx="27635">
                  <c:v>2.7634532210400802</c:v>
                </c:pt>
                <c:pt idx="27636">
                  <c:v>2.7635532193473402</c:v>
                </c:pt>
                <c:pt idx="27637">
                  <c:v>2.7636532176545998</c:v>
                </c:pt>
                <c:pt idx="27638">
                  <c:v>2.7637532159618501</c:v>
                </c:pt>
                <c:pt idx="27639">
                  <c:v>2.7638532142691101</c:v>
                </c:pt>
                <c:pt idx="27640">
                  <c:v>2.7639532125763702</c:v>
                </c:pt>
                <c:pt idx="27641">
                  <c:v>2.76405321088362</c:v>
                </c:pt>
                <c:pt idx="27642">
                  <c:v>2.76415320919088</c:v>
                </c:pt>
                <c:pt idx="27643">
                  <c:v>2.7642532074981401</c:v>
                </c:pt>
                <c:pt idx="27644">
                  <c:v>2.7643532058053899</c:v>
                </c:pt>
                <c:pt idx="27645">
                  <c:v>2.7644532041126499</c:v>
                </c:pt>
                <c:pt idx="27646">
                  <c:v>2.76455320241991</c:v>
                </c:pt>
                <c:pt idx="27647">
                  <c:v>2.7646532007271598</c:v>
                </c:pt>
                <c:pt idx="27648">
                  <c:v>2.7647531990344199</c:v>
                </c:pt>
                <c:pt idx="27649">
                  <c:v>2.7648531973416799</c:v>
                </c:pt>
                <c:pt idx="27650">
                  <c:v>2.7649531956489399</c:v>
                </c:pt>
                <c:pt idx="27651">
                  <c:v>2.7650531939561902</c:v>
                </c:pt>
                <c:pt idx="27652">
                  <c:v>2.7651531922634498</c:v>
                </c:pt>
                <c:pt idx="27653">
                  <c:v>2.7652531905707098</c:v>
                </c:pt>
                <c:pt idx="27654">
                  <c:v>2.7653531888779601</c:v>
                </c:pt>
                <c:pt idx="27655">
                  <c:v>2.7654531871852202</c:v>
                </c:pt>
                <c:pt idx="27656">
                  <c:v>2.76555318549247</c:v>
                </c:pt>
                <c:pt idx="27657">
                  <c:v>2.76565318379973</c:v>
                </c:pt>
                <c:pt idx="27658">
                  <c:v>2.7657531821069901</c:v>
                </c:pt>
                <c:pt idx="27659">
                  <c:v>2.7658531804142501</c:v>
                </c:pt>
                <c:pt idx="27660">
                  <c:v>2.7659531787214999</c:v>
                </c:pt>
                <c:pt idx="27661">
                  <c:v>2.76605317702876</c:v>
                </c:pt>
                <c:pt idx="27662">
                  <c:v>2.76615317533602</c:v>
                </c:pt>
                <c:pt idx="27663">
                  <c:v>2.7662531736432698</c:v>
                </c:pt>
                <c:pt idx="27664">
                  <c:v>2.7663531719505299</c:v>
                </c:pt>
                <c:pt idx="27665">
                  <c:v>2.7664531702577899</c:v>
                </c:pt>
                <c:pt idx="27666">
                  <c:v>2.7665531685650402</c:v>
                </c:pt>
                <c:pt idx="27667">
                  <c:v>2.7666531668722998</c:v>
                </c:pt>
                <c:pt idx="27668">
                  <c:v>2.7667531651795598</c:v>
                </c:pt>
                <c:pt idx="27669">
                  <c:v>2.7668531634868101</c:v>
                </c:pt>
                <c:pt idx="27670">
                  <c:v>2.7669531617940701</c:v>
                </c:pt>
                <c:pt idx="27671">
                  <c:v>2.7670531601013302</c:v>
                </c:pt>
                <c:pt idx="27672">
                  <c:v>2.76715315840858</c:v>
                </c:pt>
                <c:pt idx="27673">
                  <c:v>2.76725315671584</c:v>
                </c:pt>
                <c:pt idx="27674">
                  <c:v>2.7673531550231001</c:v>
                </c:pt>
                <c:pt idx="27675">
                  <c:v>2.7674531533303499</c:v>
                </c:pt>
                <c:pt idx="27676">
                  <c:v>2.76755315163761</c:v>
                </c:pt>
                <c:pt idx="27677">
                  <c:v>2.76765314994487</c:v>
                </c:pt>
                <c:pt idx="27678">
                  <c:v>2.7677531482521198</c:v>
                </c:pt>
                <c:pt idx="27679">
                  <c:v>2.7678531465593799</c:v>
                </c:pt>
                <c:pt idx="27680">
                  <c:v>2.7679531448666399</c:v>
                </c:pt>
                <c:pt idx="27681">
                  <c:v>2.7680531431738902</c:v>
                </c:pt>
                <c:pt idx="27682">
                  <c:v>2.7681531414811502</c:v>
                </c:pt>
                <c:pt idx="27683">
                  <c:v>2.7682531397884098</c:v>
                </c:pt>
                <c:pt idx="27684">
                  <c:v>2.7683531380956601</c:v>
                </c:pt>
                <c:pt idx="27685">
                  <c:v>2.7684531364029201</c:v>
                </c:pt>
                <c:pt idx="27686">
                  <c:v>2.7685531347101802</c:v>
                </c:pt>
                <c:pt idx="27687">
                  <c:v>2.76865313301743</c:v>
                </c:pt>
                <c:pt idx="27688">
                  <c:v>2.76875313132469</c:v>
                </c:pt>
                <c:pt idx="27689">
                  <c:v>2.7688531296319501</c:v>
                </c:pt>
                <c:pt idx="27690">
                  <c:v>2.7689531279391999</c:v>
                </c:pt>
                <c:pt idx="27691">
                  <c:v>2.7690531262464599</c:v>
                </c:pt>
                <c:pt idx="27692">
                  <c:v>2.76915312455372</c:v>
                </c:pt>
                <c:pt idx="27693">
                  <c:v>2.7692531228609698</c:v>
                </c:pt>
                <c:pt idx="27694">
                  <c:v>2.7693531211682298</c:v>
                </c:pt>
                <c:pt idx="27695">
                  <c:v>2.7694531194754899</c:v>
                </c:pt>
                <c:pt idx="27696">
                  <c:v>2.7695531177827499</c:v>
                </c:pt>
                <c:pt idx="27697">
                  <c:v>2.7696531160900002</c:v>
                </c:pt>
                <c:pt idx="27698">
                  <c:v>2.7697531143972598</c:v>
                </c:pt>
                <c:pt idx="27699">
                  <c:v>2.7698531127045198</c:v>
                </c:pt>
                <c:pt idx="27700">
                  <c:v>2.7699531110117701</c:v>
                </c:pt>
                <c:pt idx="27701">
                  <c:v>2.7700531093190301</c:v>
                </c:pt>
                <c:pt idx="27702">
                  <c:v>2.7701531076262902</c:v>
                </c:pt>
                <c:pt idx="27703">
                  <c:v>2.77025310593354</c:v>
                </c:pt>
                <c:pt idx="27704">
                  <c:v>2.7703531042408001</c:v>
                </c:pt>
                <c:pt idx="27705">
                  <c:v>2.7704531025480601</c:v>
                </c:pt>
                <c:pt idx="27706">
                  <c:v>2.7705531008553099</c:v>
                </c:pt>
                <c:pt idx="27707">
                  <c:v>2.77065309916257</c:v>
                </c:pt>
                <c:pt idx="27708">
                  <c:v>2.77075309746983</c:v>
                </c:pt>
                <c:pt idx="27709">
                  <c:v>2.7708530957770798</c:v>
                </c:pt>
                <c:pt idx="27710">
                  <c:v>2.7709530940843399</c:v>
                </c:pt>
                <c:pt idx="27711">
                  <c:v>2.7710530923915999</c:v>
                </c:pt>
                <c:pt idx="27712">
                  <c:v>2.7711530906988502</c:v>
                </c:pt>
                <c:pt idx="27713">
                  <c:v>2.7712530890061098</c:v>
                </c:pt>
                <c:pt idx="27714">
                  <c:v>2.7713530873133698</c:v>
                </c:pt>
                <c:pt idx="27715">
                  <c:v>2.7714530856206201</c:v>
                </c:pt>
                <c:pt idx="27716">
                  <c:v>2.7715530839278801</c:v>
                </c:pt>
                <c:pt idx="27717">
                  <c:v>2.7716530822351402</c:v>
                </c:pt>
                <c:pt idx="27718">
                  <c:v>2.77175308054239</c:v>
                </c:pt>
                <c:pt idx="27719">
                  <c:v>2.77185307884965</c:v>
                </c:pt>
                <c:pt idx="27720">
                  <c:v>2.7719530771569101</c:v>
                </c:pt>
                <c:pt idx="27721">
                  <c:v>2.7720530754641599</c:v>
                </c:pt>
                <c:pt idx="27722">
                  <c:v>2.77215307377142</c:v>
                </c:pt>
                <c:pt idx="27723">
                  <c:v>2.77225307207868</c:v>
                </c:pt>
                <c:pt idx="27724">
                  <c:v>2.7723530703859298</c:v>
                </c:pt>
                <c:pt idx="27725">
                  <c:v>2.7724530686931899</c:v>
                </c:pt>
                <c:pt idx="27726">
                  <c:v>2.7725530670004499</c:v>
                </c:pt>
                <c:pt idx="27727">
                  <c:v>2.7726530653077002</c:v>
                </c:pt>
                <c:pt idx="27728">
                  <c:v>2.7727530636149602</c:v>
                </c:pt>
                <c:pt idx="27729">
                  <c:v>2.7728530619222198</c:v>
                </c:pt>
                <c:pt idx="27730">
                  <c:v>2.7729530602294701</c:v>
                </c:pt>
                <c:pt idx="27731">
                  <c:v>2.7730530585367301</c:v>
                </c:pt>
                <c:pt idx="27732">
                  <c:v>2.7731530568439902</c:v>
                </c:pt>
                <c:pt idx="27733">
                  <c:v>2.77325305515124</c:v>
                </c:pt>
                <c:pt idx="27734">
                  <c:v>2.7733530534585</c:v>
                </c:pt>
                <c:pt idx="27735">
                  <c:v>2.7734530517657601</c:v>
                </c:pt>
                <c:pt idx="27736">
                  <c:v>2.7735530500730099</c:v>
                </c:pt>
                <c:pt idx="27737">
                  <c:v>2.7736530483802699</c:v>
                </c:pt>
                <c:pt idx="27738">
                  <c:v>2.77375304668753</c:v>
                </c:pt>
                <c:pt idx="27739">
                  <c:v>2.7738530449947798</c:v>
                </c:pt>
                <c:pt idx="27740">
                  <c:v>2.7739530433020398</c:v>
                </c:pt>
                <c:pt idx="27741">
                  <c:v>2.7740530416092999</c:v>
                </c:pt>
                <c:pt idx="27742">
                  <c:v>2.7741530399165599</c:v>
                </c:pt>
                <c:pt idx="27743">
                  <c:v>2.7742530382238102</c:v>
                </c:pt>
                <c:pt idx="27744">
                  <c:v>2.7743530365310698</c:v>
                </c:pt>
                <c:pt idx="27745">
                  <c:v>2.7744530348383298</c:v>
                </c:pt>
                <c:pt idx="27746">
                  <c:v>2.7745530331455801</c:v>
                </c:pt>
                <c:pt idx="27747">
                  <c:v>2.7746530314528401</c:v>
                </c:pt>
                <c:pt idx="27748">
                  <c:v>2.7747530297601002</c:v>
                </c:pt>
                <c:pt idx="27749">
                  <c:v>2.77485302806735</c:v>
                </c:pt>
                <c:pt idx="27750">
                  <c:v>2.7749530263746101</c:v>
                </c:pt>
                <c:pt idx="27751">
                  <c:v>2.7750530246818701</c:v>
                </c:pt>
                <c:pt idx="27752">
                  <c:v>2.7751530229891199</c:v>
                </c:pt>
                <c:pt idx="27753">
                  <c:v>2.77525302129638</c:v>
                </c:pt>
                <c:pt idx="27754">
                  <c:v>2.77535301960364</c:v>
                </c:pt>
                <c:pt idx="27755">
                  <c:v>2.7754530179108898</c:v>
                </c:pt>
                <c:pt idx="27756">
                  <c:v>2.7755530162181499</c:v>
                </c:pt>
                <c:pt idx="27757">
                  <c:v>2.7756530145254099</c:v>
                </c:pt>
                <c:pt idx="27758">
                  <c:v>2.7757530128326602</c:v>
                </c:pt>
                <c:pt idx="27759">
                  <c:v>2.7758530111399198</c:v>
                </c:pt>
                <c:pt idx="27760">
                  <c:v>2.7759530094471798</c:v>
                </c:pt>
                <c:pt idx="27761">
                  <c:v>2.7760530077544301</c:v>
                </c:pt>
                <c:pt idx="27762">
                  <c:v>2.7761530060616901</c:v>
                </c:pt>
                <c:pt idx="27763">
                  <c:v>2.7762530043689502</c:v>
                </c:pt>
                <c:pt idx="27764">
                  <c:v>2.7763530026762</c:v>
                </c:pt>
                <c:pt idx="27765">
                  <c:v>2.77645300098346</c:v>
                </c:pt>
                <c:pt idx="27766">
                  <c:v>2.7765529992907201</c:v>
                </c:pt>
                <c:pt idx="27767">
                  <c:v>2.7766529975979699</c:v>
                </c:pt>
                <c:pt idx="27768">
                  <c:v>2.7767529959052299</c:v>
                </c:pt>
                <c:pt idx="27769">
                  <c:v>2.77685299421249</c:v>
                </c:pt>
                <c:pt idx="27770">
                  <c:v>2.7769529925197398</c:v>
                </c:pt>
                <c:pt idx="27771">
                  <c:v>2.7770529908269999</c:v>
                </c:pt>
                <c:pt idx="27772">
                  <c:v>2.7771529891342599</c:v>
                </c:pt>
                <c:pt idx="27773">
                  <c:v>2.7772529874415102</c:v>
                </c:pt>
                <c:pt idx="27774">
                  <c:v>2.7773529857487702</c:v>
                </c:pt>
                <c:pt idx="27775">
                  <c:v>2.7774529840560298</c:v>
                </c:pt>
                <c:pt idx="27776">
                  <c:v>2.7775529823632801</c:v>
                </c:pt>
                <c:pt idx="27777">
                  <c:v>2.7776529806705401</c:v>
                </c:pt>
                <c:pt idx="27778">
                  <c:v>2.7777529789778002</c:v>
                </c:pt>
                <c:pt idx="27779">
                  <c:v>2.77785297728505</c:v>
                </c:pt>
                <c:pt idx="27780">
                  <c:v>2.77795297559231</c:v>
                </c:pt>
                <c:pt idx="27781">
                  <c:v>2.7780529738995701</c:v>
                </c:pt>
                <c:pt idx="27782">
                  <c:v>2.7781529722068199</c:v>
                </c:pt>
                <c:pt idx="27783">
                  <c:v>2.7782529705140799</c:v>
                </c:pt>
                <c:pt idx="27784">
                  <c:v>2.77835296882134</c:v>
                </c:pt>
                <c:pt idx="27785">
                  <c:v>2.7784529671286</c:v>
                </c:pt>
                <c:pt idx="27786">
                  <c:v>2.7785529654358498</c:v>
                </c:pt>
                <c:pt idx="27787">
                  <c:v>2.7786529637431099</c:v>
                </c:pt>
                <c:pt idx="27788">
                  <c:v>2.7787529620503699</c:v>
                </c:pt>
                <c:pt idx="27789">
                  <c:v>2.7788529603576202</c:v>
                </c:pt>
                <c:pt idx="27790">
                  <c:v>2.7789529586648798</c:v>
                </c:pt>
                <c:pt idx="27791">
                  <c:v>2.7790529569721398</c:v>
                </c:pt>
                <c:pt idx="27792">
                  <c:v>2.7791529552793901</c:v>
                </c:pt>
                <c:pt idx="27793">
                  <c:v>2.7792529535866501</c:v>
                </c:pt>
                <c:pt idx="27794">
                  <c:v>2.7793529518939102</c:v>
                </c:pt>
                <c:pt idx="27795">
                  <c:v>2.77945295020116</c:v>
                </c:pt>
                <c:pt idx="27796">
                  <c:v>2.7795529485084201</c:v>
                </c:pt>
                <c:pt idx="27797">
                  <c:v>2.7796529468156801</c:v>
                </c:pt>
                <c:pt idx="27798">
                  <c:v>2.7797529451229299</c:v>
                </c:pt>
                <c:pt idx="27799">
                  <c:v>2.77985294343019</c:v>
                </c:pt>
                <c:pt idx="27800">
                  <c:v>2.77995294173745</c:v>
                </c:pt>
                <c:pt idx="27801">
                  <c:v>2.7800529400446998</c:v>
                </c:pt>
                <c:pt idx="27802">
                  <c:v>2.7801529383519599</c:v>
                </c:pt>
                <c:pt idx="27803">
                  <c:v>2.7802529366592199</c:v>
                </c:pt>
                <c:pt idx="27804">
                  <c:v>2.7803529349664702</c:v>
                </c:pt>
                <c:pt idx="27805">
                  <c:v>2.7804529332737302</c:v>
                </c:pt>
                <c:pt idx="27806">
                  <c:v>2.7805529315809898</c:v>
                </c:pt>
                <c:pt idx="27807">
                  <c:v>2.7806529298882401</c:v>
                </c:pt>
                <c:pt idx="27808">
                  <c:v>2.7807529281955001</c:v>
                </c:pt>
                <c:pt idx="27809">
                  <c:v>2.7808529265027602</c:v>
                </c:pt>
                <c:pt idx="27810">
                  <c:v>2.78095292481001</c:v>
                </c:pt>
                <c:pt idx="27811">
                  <c:v>2.78105292311727</c:v>
                </c:pt>
                <c:pt idx="27812">
                  <c:v>2.7811529214245301</c:v>
                </c:pt>
                <c:pt idx="27813">
                  <c:v>2.7812529197317799</c:v>
                </c:pt>
                <c:pt idx="27814">
                  <c:v>2.7813529180390399</c:v>
                </c:pt>
                <c:pt idx="27815">
                  <c:v>2.7814529163463</c:v>
                </c:pt>
                <c:pt idx="27816">
                  <c:v>2.7815529146535498</c:v>
                </c:pt>
                <c:pt idx="27817">
                  <c:v>2.7816529129608099</c:v>
                </c:pt>
                <c:pt idx="27818">
                  <c:v>2.7817529112680699</c:v>
                </c:pt>
                <c:pt idx="27819">
                  <c:v>2.7818529095753202</c:v>
                </c:pt>
                <c:pt idx="27820">
                  <c:v>2.7819529078825802</c:v>
                </c:pt>
                <c:pt idx="27821">
                  <c:v>2.7820529061898398</c:v>
                </c:pt>
                <c:pt idx="27822">
                  <c:v>2.7821529044970901</c:v>
                </c:pt>
                <c:pt idx="27823">
                  <c:v>2.7822529028043501</c:v>
                </c:pt>
                <c:pt idx="27824">
                  <c:v>2.7823529011116102</c:v>
                </c:pt>
                <c:pt idx="27825">
                  <c:v>2.78245289941886</c:v>
                </c:pt>
                <c:pt idx="27826">
                  <c:v>2.78255289772612</c:v>
                </c:pt>
                <c:pt idx="27827">
                  <c:v>2.7826528960333801</c:v>
                </c:pt>
                <c:pt idx="27828">
                  <c:v>2.7827528943406299</c:v>
                </c:pt>
                <c:pt idx="27829">
                  <c:v>2.7828528926478899</c:v>
                </c:pt>
                <c:pt idx="27830">
                  <c:v>2.78295289095515</c:v>
                </c:pt>
                <c:pt idx="27831">
                  <c:v>2.78305288926241</c:v>
                </c:pt>
                <c:pt idx="27832">
                  <c:v>2.7831528875696598</c:v>
                </c:pt>
                <c:pt idx="27833">
                  <c:v>2.7832528858769199</c:v>
                </c:pt>
                <c:pt idx="27834">
                  <c:v>2.7833528841841799</c:v>
                </c:pt>
                <c:pt idx="27835">
                  <c:v>2.7834528824914302</c:v>
                </c:pt>
                <c:pt idx="27836">
                  <c:v>2.7835528807986898</c:v>
                </c:pt>
                <c:pt idx="27837">
                  <c:v>2.7836528791059498</c:v>
                </c:pt>
                <c:pt idx="27838">
                  <c:v>2.7837528774132001</c:v>
                </c:pt>
                <c:pt idx="27839">
                  <c:v>2.7838528757204601</c:v>
                </c:pt>
                <c:pt idx="27840">
                  <c:v>2.7839528740277202</c:v>
                </c:pt>
                <c:pt idx="27841">
                  <c:v>2.78405287233497</c:v>
                </c:pt>
                <c:pt idx="27842">
                  <c:v>2.78415287064223</c:v>
                </c:pt>
                <c:pt idx="27843">
                  <c:v>2.7842528689494901</c:v>
                </c:pt>
                <c:pt idx="27844">
                  <c:v>2.7843528672567399</c:v>
                </c:pt>
                <c:pt idx="27845">
                  <c:v>2.784452865564</c:v>
                </c:pt>
                <c:pt idx="27846">
                  <c:v>2.78455286387126</c:v>
                </c:pt>
                <c:pt idx="27847">
                  <c:v>2.7846528621785098</c:v>
                </c:pt>
                <c:pt idx="27848">
                  <c:v>2.7847528604857699</c:v>
                </c:pt>
                <c:pt idx="27849">
                  <c:v>2.7848528587930299</c:v>
                </c:pt>
                <c:pt idx="27850">
                  <c:v>2.7849528571002802</c:v>
                </c:pt>
                <c:pt idx="27851">
                  <c:v>2.7850528554075402</c:v>
                </c:pt>
                <c:pt idx="27852">
                  <c:v>2.7851528537147998</c:v>
                </c:pt>
                <c:pt idx="27853">
                  <c:v>2.7852528520220501</c:v>
                </c:pt>
                <c:pt idx="27854">
                  <c:v>2.7853528503293101</c:v>
                </c:pt>
                <c:pt idx="27855">
                  <c:v>2.7854528486365702</c:v>
                </c:pt>
                <c:pt idx="27856">
                  <c:v>2.78555284694382</c:v>
                </c:pt>
                <c:pt idx="27857">
                  <c:v>2.78565284525108</c:v>
                </c:pt>
                <c:pt idx="27858">
                  <c:v>2.7857528435583401</c:v>
                </c:pt>
                <c:pt idx="27859">
                  <c:v>2.7858528418655899</c:v>
                </c:pt>
                <c:pt idx="27860">
                  <c:v>2.7859528401728499</c:v>
                </c:pt>
                <c:pt idx="27861">
                  <c:v>2.78605283848011</c:v>
                </c:pt>
                <c:pt idx="27862">
                  <c:v>2.7861528367873598</c:v>
                </c:pt>
                <c:pt idx="27863">
                  <c:v>2.7862528350946199</c:v>
                </c:pt>
                <c:pt idx="27864">
                  <c:v>2.7863528334018799</c:v>
                </c:pt>
                <c:pt idx="27865">
                  <c:v>2.7864528317091302</c:v>
                </c:pt>
                <c:pt idx="27866">
                  <c:v>2.7865528300163902</c:v>
                </c:pt>
                <c:pt idx="27867">
                  <c:v>2.7866528283236498</c:v>
                </c:pt>
                <c:pt idx="27868">
                  <c:v>2.7867528266309098</c:v>
                </c:pt>
                <c:pt idx="27869">
                  <c:v>2.7868528249381601</c:v>
                </c:pt>
                <c:pt idx="27870">
                  <c:v>2.7869528232454202</c:v>
                </c:pt>
                <c:pt idx="27871">
                  <c:v>2.78705282155267</c:v>
                </c:pt>
                <c:pt idx="27872">
                  <c:v>2.78715281985993</c:v>
                </c:pt>
                <c:pt idx="27873">
                  <c:v>2.7872528181671901</c:v>
                </c:pt>
                <c:pt idx="27874">
                  <c:v>2.7873528164744501</c:v>
                </c:pt>
                <c:pt idx="27875">
                  <c:v>2.7874528147816999</c:v>
                </c:pt>
                <c:pt idx="27876">
                  <c:v>2.78755281308896</c:v>
                </c:pt>
                <c:pt idx="27877">
                  <c:v>2.78765281139622</c:v>
                </c:pt>
                <c:pt idx="27878">
                  <c:v>2.7877528097034698</c:v>
                </c:pt>
                <c:pt idx="27879">
                  <c:v>2.7878528080107299</c:v>
                </c:pt>
                <c:pt idx="27880">
                  <c:v>2.7879528063179899</c:v>
                </c:pt>
                <c:pt idx="27881">
                  <c:v>2.7880528046252402</c:v>
                </c:pt>
                <c:pt idx="27882">
                  <c:v>2.7881528029324998</c:v>
                </c:pt>
                <c:pt idx="27883">
                  <c:v>2.7882528012397598</c:v>
                </c:pt>
                <c:pt idx="27884">
                  <c:v>2.7883527995470101</c:v>
                </c:pt>
                <c:pt idx="27885">
                  <c:v>2.7884527978542701</c:v>
                </c:pt>
                <c:pt idx="27886">
                  <c:v>2.7885527961615302</c:v>
                </c:pt>
                <c:pt idx="27887">
                  <c:v>2.78865279446878</c:v>
                </c:pt>
                <c:pt idx="27888">
                  <c:v>2.78875279277604</c:v>
                </c:pt>
                <c:pt idx="27889">
                  <c:v>2.7888527910833001</c:v>
                </c:pt>
                <c:pt idx="27890">
                  <c:v>2.7889527893905499</c:v>
                </c:pt>
                <c:pt idx="27891">
                  <c:v>2.78905278769781</c:v>
                </c:pt>
                <c:pt idx="27892">
                  <c:v>2.78915278600507</c:v>
                </c:pt>
                <c:pt idx="27893">
                  <c:v>2.7892527843123198</c:v>
                </c:pt>
                <c:pt idx="27894">
                  <c:v>2.7893527826195799</c:v>
                </c:pt>
                <c:pt idx="27895">
                  <c:v>2.7894527809268399</c:v>
                </c:pt>
                <c:pt idx="27896">
                  <c:v>2.7895527792340902</c:v>
                </c:pt>
                <c:pt idx="27897">
                  <c:v>2.7896527775413502</c:v>
                </c:pt>
                <c:pt idx="27898">
                  <c:v>2.7897527758486098</c:v>
                </c:pt>
                <c:pt idx="27899">
                  <c:v>2.7898527741558601</c:v>
                </c:pt>
                <c:pt idx="27900">
                  <c:v>2.7899527724631201</c:v>
                </c:pt>
                <c:pt idx="27901">
                  <c:v>2.7900527707703802</c:v>
                </c:pt>
                <c:pt idx="27902">
                  <c:v>2.79015276907763</c:v>
                </c:pt>
                <c:pt idx="27903">
                  <c:v>2.79025276738489</c:v>
                </c:pt>
                <c:pt idx="27904">
                  <c:v>2.7903527656921501</c:v>
                </c:pt>
                <c:pt idx="27905">
                  <c:v>2.7904527639993999</c:v>
                </c:pt>
                <c:pt idx="27906">
                  <c:v>2.7905527623066599</c:v>
                </c:pt>
                <c:pt idx="27907">
                  <c:v>2.79065276061392</c:v>
                </c:pt>
                <c:pt idx="27908">
                  <c:v>2.7907527589211698</c:v>
                </c:pt>
                <c:pt idx="27909">
                  <c:v>2.7908527572284298</c:v>
                </c:pt>
                <c:pt idx="27910">
                  <c:v>2.7909527555356899</c:v>
                </c:pt>
                <c:pt idx="27911">
                  <c:v>2.7910527538429402</c:v>
                </c:pt>
                <c:pt idx="27912">
                  <c:v>2.7911527521502002</c:v>
                </c:pt>
                <c:pt idx="27913">
                  <c:v>2.7912527504574598</c:v>
                </c:pt>
                <c:pt idx="27914">
                  <c:v>2.7913527487647198</c:v>
                </c:pt>
                <c:pt idx="27915">
                  <c:v>2.7914527470719701</c:v>
                </c:pt>
                <c:pt idx="27916">
                  <c:v>2.7915527453792301</c:v>
                </c:pt>
                <c:pt idx="27917">
                  <c:v>2.7916527436864902</c:v>
                </c:pt>
                <c:pt idx="27918">
                  <c:v>2.79175274199374</c:v>
                </c:pt>
                <c:pt idx="27919">
                  <c:v>2.7918527403010001</c:v>
                </c:pt>
                <c:pt idx="27920">
                  <c:v>2.7919527386082601</c:v>
                </c:pt>
                <c:pt idx="27921">
                  <c:v>2.7920527369155099</c:v>
                </c:pt>
                <c:pt idx="27922">
                  <c:v>2.79215273522277</c:v>
                </c:pt>
                <c:pt idx="27923">
                  <c:v>2.79225273353003</c:v>
                </c:pt>
                <c:pt idx="27924">
                  <c:v>2.7923527318372798</c:v>
                </c:pt>
                <c:pt idx="27925">
                  <c:v>2.7924527301445399</c:v>
                </c:pt>
                <c:pt idx="27926">
                  <c:v>2.7925527284517999</c:v>
                </c:pt>
                <c:pt idx="27927">
                  <c:v>2.7926527267590502</c:v>
                </c:pt>
                <c:pt idx="27928">
                  <c:v>2.7927527250663098</c:v>
                </c:pt>
                <c:pt idx="27929">
                  <c:v>2.7928527233735698</c:v>
                </c:pt>
                <c:pt idx="27930">
                  <c:v>2.7929527216808201</c:v>
                </c:pt>
                <c:pt idx="27931">
                  <c:v>2.7930527199880801</c:v>
                </c:pt>
                <c:pt idx="27932">
                  <c:v>2.7931527182953402</c:v>
                </c:pt>
                <c:pt idx="27933">
                  <c:v>2.79325271660259</c:v>
                </c:pt>
                <c:pt idx="27934">
                  <c:v>2.79335271490985</c:v>
                </c:pt>
                <c:pt idx="27935">
                  <c:v>2.7934527132171101</c:v>
                </c:pt>
                <c:pt idx="27936">
                  <c:v>2.7935527115243599</c:v>
                </c:pt>
                <c:pt idx="27937">
                  <c:v>2.79365270983162</c:v>
                </c:pt>
                <c:pt idx="27938">
                  <c:v>2.79375270813888</c:v>
                </c:pt>
                <c:pt idx="27939">
                  <c:v>2.7938527064461298</c:v>
                </c:pt>
                <c:pt idx="27940">
                  <c:v>2.7939527047533899</c:v>
                </c:pt>
                <c:pt idx="27941">
                  <c:v>2.7940527030606499</c:v>
                </c:pt>
                <c:pt idx="27942">
                  <c:v>2.7941527013679002</c:v>
                </c:pt>
                <c:pt idx="27943">
                  <c:v>2.7942526996751602</c:v>
                </c:pt>
                <c:pt idx="27944">
                  <c:v>2.7943526979824198</c:v>
                </c:pt>
                <c:pt idx="27945">
                  <c:v>2.7944526962896701</c:v>
                </c:pt>
                <c:pt idx="27946">
                  <c:v>2.7945526945969301</c:v>
                </c:pt>
                <c:pt idx="27947">
                  <c:v>2.7946526929041902</c:v>
                </c:pt>
                <c:pt idx="27948">
                  <c:v>2.79475269121144</c:v>
                </c:pt>
                <c:pt idx="27949">
                  <c:v>2.7948526895187</c:v>
                </c:pt>
                <c:pt idx="27950">
                  <c:v>2.7949526878259601</c:v>
                </c:pt>
                <c:pt idx="27951">
                  <c:v>2.7950526861332099</c:v>
                </c:pt>
                <c:pt idx="27952">
                  <c:v>2.7951526844404699</c:v>
                </c:pt>
                <c:pt idx="27953">
                  <c:v>2.79525268274773</c:v>
                </c:pt>
                <c:pt idx="27954">
                  <c:v>2.7953526810549798</c:v>
                </c:pt>
                <c:pt idx="27955">
                  <c:v>2.7954526793622398</c:v>
                </c:pt>
                <c:pt idx="27956">
                  <c:v>2.7955526776694999</c:v>
                </c:pt>
                <c:pt idx="27957">
                  <c:v>2.7956526759767502</c:v>
                </c:pt>
                <c:pt idx="27958">
                  <c:v>2.7957526742840102</c:v>
                </c:pt>
                <c:pt idx="27959">
                  <c:v>2.7958526725912698</c:v>
                </c:pt>
                <c:pt idx="27960">
                  <c:v>2.7959526708985298</c:v>
                </c:pt>
                <c:pt idx="27961">
                  <c:v>2.7960526692057801</c:v>
                </c:pt>
                <c:pt idx="27962">
                  <c:v>2.7961526675130401</c:v>
                </c:pt>
                <c:pt idx="27963">
                  <c:v>2.7962526658203002</c:v>
                </c:pt>
                <c:pt idx="27964">
                  <c:v>2.79635266412755</c:v>
                </c:pt>
                <c:pt idx="27965">
                  <c:v>2.7964526624348101</c:v>
                </c:pt>
                <c:pt idx="27966">
                  <c:v>2.7965526607420701</c:v>
                </c:pt>
                <c:pt idx="27967">
                  <c:v>2.7966526590493199</c:v>
                </c:pt>
                <c:pt idx="27968">
                  <c:v>2.79675265735658</c:v>
                </c:pt>
                <c:pt idx="27969">
                  <c:v>2.79685265566384</c:v>
                </c:pt>
                <c:pt idx="27970">
                  <c:v>2.7969526539710898</c:v>
                </c:pt>
                <c:pt idx="27971">
                  <c:v>2.7970526522783499</c:v>
                </c:pt>
                <c:pt idx="27972">
                  <c:v>2.7971526505856099</c:v>
                </c:pt>
                <c:pt idx="27973">
                  <c:v>2.7972526488928602</c:v>
                </c:pt>
                <c:pt idx="27974">
                  <c:v>2.7973526472001198</c:v>
                </c:pt>
                <c:pt idx="27975">
                  <c:v>2.7974526455073798</c:v>
                </c:pt>
                <c:pt idx="27976">
                  <c:v>2.7975526438146301</c:v>
                </c:pt>
                <c:pt idx="27977">
                  <c:v>2.7976526421218901</c:v>
                </c:pt>
                <c:pt idx="27978">
                  <c:v>2.7977526404291502</c:v>
                </c:pt>
                <c:pt idx="27979">
                  <c:v>2.7978526387364</c:v>
                </c:pt>
                <c:pt idx="27980">
                  <c:v>2.79795263704366</c:v>
                </c:pt>
                <c:pt idx="27981">
                  <c:v>2.7980526353509201</c:v>
                </c:pt>
                <c:pt idx="27982">
                  <c:v>2.7981526336581699</c:v>
                </c:pt>
                <c:pt idx="27983">
                  <c:v>2.7982526319654299</c:v>
                </c:pt>
                <c:pt idx="27984">
                  <c:v>2.79835263027269</c:v>
                </c:pt>
                <c:pt idx="27985">
                  <c:v>2.7984526285799398</c:v>
                </c:pt>
                <c:pt idx="27986">
                  <c:v>2.7985526268871999</c:v>
                </c:pt>
                <c:pt idx="27987">
                  <c:v>2.7986526251944599</c:v>
                </c:pt>
                <c:pt idx="27988">
                  <c:v>2.7987526235017102</c:v>
                </c:pt>
                <c:pt idx="27989">
                  <c:v>2.7988526218089702</c:v>
                </c:pt>
                <c:pt idx="27990">
                  <c:v>2.7989526201162298</c:v>
                </c:pt>
                <c:pt idx="27991">
                  <c:v>2.7990526184234801</c:v>
                </c:pt>
                <c:pt idx="27992">
                  <c:v>2.7991526167307401</c:v>
                </c:pt>
                <c:pt idx="27993">
                  <c:v>2.7992526150380002</c:v>
                </c:pt>
                <c:pt idx="27994">
                  <c:v>2.79935261334525</c:v>
                </c:pt>
                <c:pt idx="27995">
                  <c:v>2.79945261165251</c:v>
                </c:pt>
                <c:pt idx="27996">
                  <c:v>2.7995526099597701</c:v>
                </c:pt>
                <c:pt idx="27997">
                  <c:v>2.7996526082670199</c:v>
                </c:pt>
                <c:pt idx="27998">
                  <c:v>2.7997526065742799</c:v>
                </c:pt>
                <c:pt idx="27999">
                  <c:v>2.79985260488154</c:v>
                </c:pt>
                <c:pt idx="28000">
                  <c:v>2.7999526031887898</c:v>
                </c:pt>
                <c:pt idx="28001">
                  <c:v>2.8000526014960498</c:v>
                </c:pt>
                <c:pt idx="28002">
                  <c:v>2.8001525998033099</c:v>
                </c:pt>
                <c:pt idx="28003">
                  <c:v>2.8002525981105602</c:v>
                </c:pt>
                <c:pt idx="28004">
                  <c:v>2.8003525964178202</c:v>
                </c:pt>
                <c:pt idx="28005">
                  <c:v>2.8004525947250798</c:v>
                </c:pt>
                <c:pt idx="28006">
                  <c:v>2.8005525930323301</c:v>
                </c:pt>
                <c:pt idx="28007">
                  <c:v>2.8006525913395901</c:v>
                </c:pt>
                <c:pt idx="28008">
                  <c:v>2.8007525896468501</c:v>
                </c:pt>
                <c:pt idx="28009">
                  <c:v>2.8008525879541102</c:v>
                </c:pt>
                <c:pt idx="28010">
                  <c:v>2.80095258626136</c:v>
                </c:pt>
                <c:pt idx="28011">
                  <c:v>2.8010525845686201</c:v>
                </c:pt>
                <c:pt idx="28012">
                  <c:v>2.8011525828758801</c:v>
                </c:pt>
                <c:pt idx="28013">
                  <c:v>2.8012525811831299</c:v>
                </c:pt>
                <c:pt idx="28014">
                  <c:v>2.80135257949039</c:v>
                </c:pt>
                <c:pt idx="28015">
                  <c:v>2.80145257779765</c:v>
                </c:pt>
                <c:pt idx="28016">
                  <c:v>2.8015525761048998</c:v>
                </c:pt>
                <c:pt idx="28017">
                  <c:v>2.8016525744121599</c:v>
                </c:pt>
                <c:pt idx="28018">
                  <c:v>2.8017525727194199</c:v>
                </c:pt>
                <c:pt idx="28019">
                  <c:v>2.8018525710266702</c:v>
                </c:pt>
                <c:pt idx="28020">
                  <c:v>2.8019525693339302</c:v>
                </c:pt>
                <c:pt idx="28021">
                  <c:v>2.8020525676411898</c:v>
                </c:pt>
                <c:pt idx="28022">
                  <c:v>2.8021525659484401</c:v>
                </c:pt>
                <c:pt idx="28023">
                  <c:v>2.8022525642557001</c:v>
                </c:pt>
                <c:pt idx="28024">
                  <c:v>2.8023525625629602</c:v>
                </c:pt>
                <c:pt idx="28025">
                  <c:v>2.80245256087021</c:v>
                </c:pt>
                <c:pt idx="28026">
                  <c:v>2.80255255917747</c:v>
                </c:pt>
                <c:pt idx="28027">
                  <c:v>2.8026525574847301</c:v>
                </c:pt>
                <c:pt idx="28028">
                  <c:v>2.8027525557919799</c:v>
                </c:pt>
                <c:pt idx="28029">
                  <c:v>2.8028525540992399</c:v>
                </c:pt>
                <c:pt idx="28030">
                  <c:v>2.8029525524065</c:v>
                </c:pt>
                <c:pt idx="28031">
                  <c:v>2.8030525507137498</c:v>
                </c:pt>
                <c:pt idx="28032">
                  <c:v>2.8031525490210099</c:v>
                </c:pt>
                <c:pt idx="28033">
                  <c:v>2.8032525473282699</c:v>
                </c:pt>
                <c:pt idx="28034">
                  <c:v>2.8033525456355202</c:v>
                </c:pt>
                <c:pt idx="28035">
                  <c:v>2.8034525439427802</c:v>
                </c:pt>
                <c:pt idx="28036">
                  <c:v>2.8035525422500398</c:v>
                </c:pt>
                <c:pt idx="28037">
                  <c:v>2.8036525405572901</c:v>
                </c:pt>
                <c:pt idx="28038">
                  <c:v>2.8037525388645501</c:v>
                </c:pt>
                <c:pt idx="28039">
                  <c:v>2.8038525371718102</c:v>
                </c:pt>
                <c:pt idx="28040">
                  <c:v>2.80395253547906</c:v>
                </c:pt>
                <c:pt idx="28041">
                  <c:v>2.80405253378632</c:v>
                </c:pt>
                <c:pt idx="28042">
                  <c:v>2.8041525320935801</c:v>
                </c:pt>
                <c:pt idx="28043">
                  <c:v>2.8042525304008299</c:v>
                </c:pt>
                <c:pt idx="28044">
                  <c:v>2.8043525287080899</c:v>
                </c:pt>
                <c:pt idx="28045">
                  <c:v>2.80445252701535</c:v>
                </c:pt>
                <c:pt idx="28046">
                  <c:v>2.8045525253225998</c:v>
                </c:pt>
                <c:pt idx="28047">
                  <c:v>2.8046525236298598</c:v>
                </c:pt>
                <c:pt idx="28048">
                  <c:v>2.8047525219371199</c:v>
                </c:pt>
                <c:pt idx="28049">
                  <c:v>2.8048525202443799</c:v>
                </c:pt>
                <c:pt idx="28050">
                  <c:v>2.8049525185516302</c:v>
                </c:pt>
                <c:pt idx="28051">
                  <c:v>2.8050525168588898</c:v>
                </c:pt>
                <c:pt idx="28052">
                  <c:v>2.8051525151661401</c:v>
                </c:pt>
                <c:pt idx="28053">
                  <c:v>2.8052525134734001</c:v>
                </c:pt>
                <c:pt idx="28054">
                  <c:v>2.8053525117806601</c:v>
                </c:pt>
                <c:pt idx="28055">
                  <c:v>2.8054525100879202</c:v>
                </c:pt>
                <c:pt idx="28056">
                  <c:v>2.80555250839517</c:v>
                </c:pt>
                <c:pt idx="28057">
                  <c:v>2.80565250670243</c:v>
                </c:pt>
                <c:pt idx="28058">
                  <c:v>2.8057525050096901</c:v>
                </c:pt>
                <c:pt idx="28059">
                  <c:v>2.8058525033169399</c:v>
                </c:pt>
                <c:pt idx="28060">
                  <c:v>2.8059525016242</c:v>
                </c:pt>
                <c:pt idx="28061">
                  <c:v>2.80605249993146</c:v>
                </c:pt>
                <c:pt idx="28062">
                  <c:v>2.8061524982387098</c:v>
                </c:pt>
                <c:pt idx="28063">
                  <c:v>2.8062524965459699</c:v>
                </c:pt>
                <c:pt idx="28064">
                  <c:v>2.8063524948532299</c:v>
                </c:pt>
                <c:pt idx="28065">
                  <c:v>2.8064524931604802</c:v>
                </c:pt>
                <c:pt idx="28066">
                  <c:v>2.8065524914677402</c:v>
                </c:pt>
                <c:pt idx="28067">
                  <c:v>2.8066524897749998</c:v>
                </c:pt>
                <c:pt idx="28068">
                  <c:v>2.8067524880822501</c:v>
                </c:pt>
                <c:pt idx="28069">
                  <c:v>2.8068524863895101</c:v>
                </c:pt>
                <c:pt idx="28070">
                  <c:v>2.8069524846967702</c:v>
                </c:pt>
                <c:pt idx="28071">
                  <c:v>2.80705248300402</c:v>
                </c:pt>
                <c:pt idx="28072">
                  <c:v>2.80715248131128</c:v>
                </c:pt>
                <c:pt idx="28073">
                  <c:v>2.8072524796185401</c:v>
                </c:pt>
                <c:pt idx="28074">
                  <c:v>2.8073524779257899</c:v>
                </c:pt>
                <c:pt idx="28075">
                  <c:v>2.8074524762330499</c:v>
                </c:pt>
                <c:pt idx="28076">
                  <c:v>2.80755247454031</c:v>
                </c:pt>
                <c:pt idx="28077">
                  <c:v>2.8076524728475598</c:v>
                </c:pt>
                <c:pt idx="28078">
                  <c:v>2.8077524711548199</c:v>
                </c:pt>
                <c:pt idx="28079">
                  <c:v>2.8078524694620799</c:v>
                </c:pt>
                <c:pt idx="28080">
                  <c:v>2.8079524677693302</c:v>
                </c:pt>
                <c:pt idx="28081">
                  <c:v>2.8080524660765902</c:v>
                </c:pt>
                <c:pt idx="28082">
                  <c:v>2.8081524643838498</c:v>
                </c:pt>
                <c:pt idx="28083">
                  <c:v>2.8082524626911001</c:v>
                </c:pt>
                <c:pt idx="28084">
                  <c:v>2.8083524609983601</c:v>
                </c:pt>
                <c:pt idx="28085">
                  <c:v>2.8084524593056202</c:v>
                </c:pt>
                <c:pt idx="28086">
                  <c:v>2.80855245761287</c:v>
                </c:pt>
                <c:pt idx="28087">
                  <c:v>2.80865245592013</c:v>
                </c:pt>
                <c:pt idx="28088">
                  <c:v>2.8087524542273901</c:v>
                </c:pt>
                <c:pt idx="28089">
                  <c:v>2.8088524525346399</c:v>
                </c:pt>
                <c:pt idx="28090">
                  <c:v>2.8089524508418999</c:v>
                </c:pt>
                <c:pt idx="28091">
                  <c:v>2.80905244914916</c:v>
                </c:pt>
                <c:pt idx="28092">
                  <c:v>2.80915244745642</c:v>
                </c:pt>
                <c:pt idx="28093">
                  <c:v>2.8092524457636698</c:v>
                </c:pt>
                <c:pt idx="28094">
                  <c:v>2.8093524440709299</c:v>
                </c:pt>
                <c:pt idx="28095">
                  <c:v>2.8094524423781899</c:v>
                </c:pt>
                <c:pt idx="28096">
                  <c:v>2.8095524406854402</c:v>
                </c:pt>
                <c:pt idx="28097">
                  <c:v>2.8096524389926998</c:v>
                </c:pt>
                <c:pt idx="28098">
                  <c:v>2.8097524372999598</c:v>
                </c:pt>
                <c:pt idx="28099">
                  <c:v>2.8098524356072101</c:v>
                </c:pt>
                <c:pt idx="28100">
                  <c:v>2.8099524339144701</c:v>
                </c:pt>
                <c:pt idx="28101">
                  <c:v>2.8100524322217302</c:v>
                </c:pt>
                <c:pt idx="28102">
                  <c:v>2.81015243052898</c:v>
                </c:pt>
                <c:pt idx="28103">
                  <c:v>2.81025242883624</c:v>
                </c:pt>
                <c:pt idx="28104">
                  <c:v>2.8103524271435001</c:v>
                </c:pt>
                <c:pt idx="28105">
                  <c:v>2.8104524254507499</c:v>
                </c:pt>
                <c:pt idx="28106">
                  <c:v>2.81055242375801</c:v>
                </c:pt>
                <c:pt idx="28107">
                  <c:v>2.81065242206527</c:v>
                </c:pt>
                <c:pt idx="28108">
                  <c:v>2.8107524203725198</c:v>
                </c:pt>
                <c:pt idx="28109">
                  <c:v>2.8108524186797799</c:v>
                </c:pt>
                <c:pt idx="28110">
                  <c:v>2.8109524169870399</c:v>
                </c:pt>
                <c:pt idx="28111">
                  <c:v>2.8110524152942902</c:v>
                </c:pt>
                <c:pt idx="28112">
                  <c:v>2.8111524136015502</c:v>
                </c:pt>
                <c:pt idx="28113">
                  <c:v>2.8112524119088098</c:v>
                </c:pt>
                <c:pt idx="28114">
                  <c:v>2.8113524102160601</c:v>
                </c:pt>
                <c:pt idx="28115">
                  <c:v>2.8114524085233201</c:v>
                </c:pt>
                <c:pt idx="28116">
                  <c:v>2.8115524068305802</c:v>
                </c:pt>
                <c:pt idx="28117">
                  <c:v>2.81165240513783</c:v>
                </c:pt>
                <c:pt idx="28118">
                  <c:v>2.81175240344509</c:v>
                </c:pt>
                <c:pt idx="28119">
                  <c:v>2.8118524017523501</c:v>
                </c:pt>
                <c:pt idx="28120">
                  <c:v>2.8119524000595999</c:v>
                </c:pt>
                <c:pt idx="28121">
                  <c:v>2.8120523983668599</c:v>
                </c:pt>
                <c:pt idx="28122">
                  <c:v>2.81215239667412</c:v>
                </c:pt>
                <c:pt idx="28123">
                  <c:v>2.8122523949813698</c:v>
                </c:pt>
                <c:pt idx="28124">
                  <c:v>2.8123523932886298</c:v>
                </c:pt>
                <c:pt idx="28125">
                  <c:v>2.8124523915958899</c:v>
                </c:pt>
                <c:pt idx="28126">
                  <c:v>2.8125523899031402</c:v>
                </c:pt>
                <c:pt idx="28127">
                  <c:v>2.8126523882104002</c:v>
                </c:pt>
                <c:pt idx="28128">
                  <c:v>2.8127523865176598</c:v>
                </c:pt>
                <c:pt idx="28129">
                  <c:v>2.8128523848249101</c:v>
                </c:pt>
                <c:pt idx="28130">
                  <c:v>2.8129523831321701</c:v>
                </c:pt>
                <c:pt idx="28131">
                  <c:v>2.8130523814394301</c:v>
                </c:pt>
                <c:pt idx="28132">
                  <c:v>2.81315237974668</c:v>
                </c:pt>
                <c:pt idx="28133">
                  <c:v>2.81325237805394</c:v>
                </c:pt>
                <c:pt idx="28134">
                  <c:v>2.8133523763612001</c:v>
                </c:pt>
                <c:pt idx="28135">
                  <c:v>2.8134523746684499</c:v>
                </c:pt>
                <c:pt idx="28136">
                  <c:v>2.8135523729757099</c:v>
                </c:pt>
                <c:pt idx="28137">
                  <c:v>2.81365237128297</c:v>
                </c:pt>
                <c:pt idx="28138">
                  <c:v>2.81375236959023</c:v>
                </c:pt>
                <c:pt idx="28139">
                  <c:v>2.8138523678974798</c:v>
                </c:pt>
                <c:pt idx="28140">
                  <c:v>2.8139523662047399</c:v>
                </c:pt>
                <c:pt idx="28141">
                  <c:v>2.8140523645119999</c:v>
                </c:pt>
                <c:pt idx="28142">
                  <c:v>2.8141523628192502</c:v>
                </c:pt>
                <c:pt idx="28143">
                  <c:v>2.8142523611265098</c:v>
                </c:pt>
                <c:pt idx="28144">
                  <c:v>2.8143523594337698</c:v>
                </c:pt>
                <c:pt idx="28145">
                  <c:v>2.8144523577410201</c:v>
                </c:pt>
                <c:pt idx="28146">
                  <c:v>2.8145523560482801</c:v>
                </c:pt>
                <c:pt idx="28147">
                  <c:v>2.8146523543555402</c:v>
                </c:pt>
                <c:pt idx="28148">
                  <c:v>2.81475235266279</c:v>
                </c:pt>
                <c:pt idx="28149">
                  <c:v>2.81485235097005</c:v>
                </c:pt>
                <c:pt idx="28150">
                  <c:v>2.8149523492773101</c:v>
                </c:pt>
                <c:pt idx="28151">
                  <c:v>2.8150523475845599</c:v>
                </c:pt>
                <c:pt idx="28152">
                  <c:v>2.81515234589182</c:v>
                </c:pt>
                <c:pt idx="28153">
                  <c:v>2.81525234419908</c:v>
                </c:pt>
                <c:pt idx="28154">
                  <c:v>2.8153523425063298</c:v>
                </c:pt>
                <c:pt idx="28155">
                  <c:v>2.8154523408135899</c:v>
                </c:pt>
                <c:pt idx="28156">
                  <c:v>2.8155523391208499</c:v>
                </c:pt>
                <c:pt idx="28157">
                  <c:v>2.8156523374281002</c:v>
                </c:pt>
                <c:pt idx="28158">
                  <c:v>2.8157523357353602</c:v>
                </c:pt>
                <c:pt idx="28159">
                  <c:v>2.8158523340426198</c:v>
                </c:pt>
                <c:pt idx="28160">
                  <c:v>2.8159523323498701</c:v>
                </c:pt>
                <c:pt idx="28161">
                  <c:v>2.8160523306571301</c:v>
                </c:pt>
                <c:pt idx="28162">
                  <c:v>2.8161523289643902</c:v>
                </c:pt>
                <c:pt idx="28163">
                  <c:v>2.81625232727164</c:v>
                </c:pt>
                <c:pt idx="28164">
                  <c:v>2.8163523255789</c:v>
                </c:pt>
                <c:pt idx="28165">
                  <c:v>2.8164523238861601</c:v>
                </c:pt>
                <c:pt idx="28166">
                  <c:v>2.8165523221934099</c:v>
                </c:pt>
                <c:pt idx="28167">
                  <c:v>2.8166523205006699</c:v>
                </c:pt>
                <c:pt idx="28168">
                  <c:v>2.81675231880793</c:v>
                </c:pt>
                <c:pt idx="28169">
                  <c:v>2.8168523171151798</c:v>
                </c:pt>
                <c:pt idx="28170">
                  <c:v>2.8169523154224398</c:v>
                </c:pt>
                <c:pt idx="28171">
                  <c:v>2.8170523137296999</c:v>
                </c:pt>
                <c:pt idx="28172">
                  <c:v>2.8171523120369502</c:v>
                </c:pt>
                <c:pt idx="28173">
                  <c:v>2.8172523103442102</c:v>
                </c:pt>
                <c:pt idx="28174">
                  <c:v>2.8173523086514698</c:v>
                </c:pt>
                <c:pt idx="28175">
                  <c:v>2.8174523069587201</c:v>
                </c:pt>
                <c:pt idx="28176">
                  <c:v>2.8175523052659801</c:v>
                </c:pt>
                <c:pt idx="28177">
                  <c:v>2.8176523035732401</c:v>
                </c:pt>
                <c:pt idx="28178">
                  <c:v>2.81775230188049</c:v>
                </c:pt>
                <c:pt idx="28179">
                  <c:v>2.81785230018775</c:v>
                </c:pt>
                <c:pt idx="28180">
                  <c:v>2.8179522984950101</c:v>
                </c:pt>
                <c:pt idx="28181">
                  <c:v>2.8180522968022701</c:v>
                </c:pt>
                <c:pt idx="28182">
                  <c:v>2.8181522951095199</c:v>
                </c:pt>
                <c:pt idx="28183">
                  <c:v>2.81825229341678</c:v>
                </c:pt>
                <c:pt idx="28184">
                  <c:v>2.81835229172404</c:v>
                </c:pt>
                <c:pt idx="28185">
                  <c:v>2.8184522900312898</c:v>
                </c:pt>
                <c:pt idx="28186">
                  <c:v>2.8185522883385499</c:v>
                </c:pt>
                <c:pt idx="28187">
                  <c:v>2.8186522866458099</c:v>
                </c:pt>
                <c:pt idx="28188">
                  <c:v>2.8187522849530602</c:v>
                </c:pt>
                <c:pt idx="28189">
                  <c:v>2.8188522832603198</c:v>
                </c:pt>
                <c:pt idx="28190">
                  <c:v>2.8189522815675798</c:v>
                </c:pt>
                <c:pt idx="28191">
                  <c:v>2.8190522798748301</c:v>
                </c:pt>
                <c:pt idx="28192">
                  <c:v>2.8191522781820901</c:v>
                </c:pt>
                <c:pt idx="28193">
                  <c:v>2.8192522764893502</c:v>
                </c:pt>
                <c:pt idx="28194">
                  <c:v>2.8193522747966</c:v>
                </c:pt>
                <c:pt idx="28195">
                  <c:v>2.81945227310386</c:v>
                </c:pt>
                <c:pt idx="28196">
                  <c:v>2.8195522714111201</c:v>
                </c:pt>
                <c:pt idx="28197">
                  <c:v>2.8196522697183699</c:v>
                </c:pt>
                <c:pt idx="28198">
                  <c:v>2.8197522680256299</c:v>
                </c:pt>
                <c:pt idx="28199">
                  <c:v>2.81985226633289</c:v>
                </c:pt>
                <c:pt idx="28200">
                  <c:v>2.8199522646401398</c:v>
                </c:pt>
                <c:pt idx="28201">
                  <c:v>2.8200522629473999</c:v>
                </c:pt>
                <c:pt idx="28202">
                  <c:v>2.8201522612546599</c:v>
                </c:pt>
                <c:pt idx="28203">
                  <c:v>2.8202522595619102</c:v>
                </c:pt>
                <c:pt idx="28204">
                  <c:v>2.8203522578691702</c:v>
                </c:pt>
                <c:pt idx="28205">
                  <c:v>2.8204522561764298</c:v>
                </c:pt>
                <c:pt idx="28206">
                  <c:v>2.8205522544836801</c:v>
                </c:pt>
                <c:pt idx="28207">
                  <c:v>2.8206522527909401</c:v>
                </c:pt>
                <c:pt idx="28208">
                  <c:v>2.8207522510982002</c:v>
                </c:pt>
                <c:pt idx="28209">
                  <c:v>2.82085224940545</c:v>
                </c:pt>
                <c:pt idx="28210">
                  <c:v>2.82095224771271</c:v>
                </c:pt>
                <c:pt idx="28211">
                  <c:v>2.8210522460199701</c:v>
                </c:pt>
                <c:pt idx="28212">
                  <c:v>2.8211522443272199</c:v>
                </c:pt>
                <c:pt idx="28213">
                  <c:v>2.8212522426344799</c:v>
                </c:pt>
                <c:pt idx="28214">
                  <c:v>2.82135224094174</c:v>
                </c:pt>
                <c:pt idx="28215">
                  <c:v>2.8214522392489898</c:v>
                </c:pt>
                <c:pt idx="28216">
                  <c:v>2.8215522375562498</c:v>
                </c:pt>
                <c:pt idx="28217">
                  <c:v>2.8216522358635099</c:v>
                </c:pt>
                <c:pt idx="28218">
                  <c:v>2.8217522341707602</c:v>
                </c:pt>
                <c:pt idx="28219">
                  <c:v>2.8218522324780202</c:v>
                </c:pt>
                <c:pt idx="28220">
                  <c:v>2.8219522307852798</c:v>
                </c:pt>
                <c:pt idx="28221">
                  <c:v>2.8220522290925301</c:v>
                </c:pt>
                <c:pt idx="28222">
                  <c:v>2.8221522273997901</c:v>
                </c:pt>
                <c:pt idx="28223">
                  <c:v>2.8222522257070501</c:v>
                </c:pt>
                <c:pt idx="28224">
                  <c:v>2.8223522240143</c:v>
                </c:pt>
                <c:pt idx="28225">
                  <c:v>2.82245222232156</c:v>
                </c:pt>
                <c:pt idx="28226">
                  <c:v>2.8225522206288201</c:v>
                </c:pt>
                <c:pt idx="28227">
                  <c:v>2.8226522189360801</c:v>
                </c:pt>
                <c:pt idx="28228">
                  <c:v>2.8227522172433299</c:v>
                </c:pt>
                <c:pt idx="28229">
                  <c:v>2.82285221555059</c:v>
                </c:pt>
                <c:pt idx="28230">
                  <c:v>2.82295221385785</c:v>
                </c:pt>
                <c:pt idx="28231">
                  <c:v>2.8230522121650998</c:v>
                </c:pt>
                <c:pt idx="28232">
                  <c:v>2.8231522104723599</c:v>
                </c:pt>
                <c:pt idx="28233">
                  <c:v>2.8232522087796199</c:v>
                </c:pt>
                <c:pt idx="28234">
                  <c:v>2.8233522070868702</c:v>
                </c:pt>
                <c:pt idx="28235">
                  <c:v>2.8234522053941302</c:v>
                </c:pt>
                <c:pt idx="28236">
                  <c:v>2.8235522037013898</c:v>
                </c:pt>
                <c:pt idx="28237">
                  <c:v>2.8236522020086401</c:v>
                </c:pt>
                <c:pt idx="28238">
                  <c:v>2.8237522003159001</c:v>
                </c:pt>
                <c:pt idx="28239">
                  <c:v>2.8238521986231602</c:v>
                </c:pt>
                <c:pt idx="28240">
                  <c:v>2.82395219693041</c:v>
                </c:pt>
                <c:pt idx="28241">
                  <c:v>2.82405219523767</c:v>
                </c:pt>
                <c:pt idx="28242">
                  <c:v>2.8241521935449301</c:v>
                </c:pt>
                <c:pt idx="28243">
                  <c:v>2.8242521918521799</c:v>
                </c:pt>
                <c:pt idx="28244">
                  <c:v>2.8243521901594399</c:v>
                </c:pt>
                <c:pt idx="28245">
                  <c:v>2.8244521884667</c:v>
                </c:pt>
                <c:pt idx="28246">
                  <c:v>2.8245521867739498</c:v>
                </c:pt>
                <c:pt idx="28247">
                  <c:v>2.8246521850812099</c:v>
                </c:pt>
                <c:pt idx="28248">
                  <c:v>2.8247521833884699</c:v>
                </c:pt>
                <c:pt idx="28249">
                  <c:v>2.8248521816957202</c:v>
                </c:pt>
                <c:pt idx="28250">
                  <c:v>2.8249521800029802</c:v>
                </c:pt>
                <c:pt idx="28251">
                  <c:v>2.8250521783102398</c:v>
                </c:pt>
                <c:pt idx="28252">
                  <c:v>2.8251521766174901</c:v>
                </c:pt>
                <c:pt idx="28253">
                  <c:v>2.8252521749247501</c:v>
                </c:pt>
                <c:pt idx="28254">
                  <c:v>2.8253521732320102</c:v>
                </c:pt>
                <c:pt idx="28255">
                  <c:v>2.82545217153926</c:v>
                </c:pt>
                <c:pt idx="28256">
                  <c:v>2.82555216984652</c:v>
                </c:pt>
                <c:pt idx="28257">
                  <c:v>2.8256521681537801</c:v>
                </c:pt>
                <c:pt idx="28258">
                  <c:v>2.8257521664610299</c:v>
                </c:pt>
                <c:pt idx="28259">
                  <c:v>2.8258521647682899</c:v>
                </c:pt>
                <c:pt idx="28260">
                  <c:v>2.82595216307555</c:v>
                </c:pt>
                <c:pt idx="28261">
                  <c:v>2.8260521613827998</c:v>
                </c:pt>
                <c:pt idx="28262">
                  <c:v>2.8261521596900598</c:v>
                </c:pt>
                <c:pt idx="28263">
                  <c:v>2.8262521579973199</c:v>
                </c:pt>
                <c:pt idx="28264">
                  <c:v>2.8263521563045702</c:v>
                </c:pt>
                <c:pt idx="28265">
                  <c:v>2.8264521546118302</c:v>
                </c:pt>
                <c:pt idx="28266">
                  <c:v>2.8265521529190898</c:v>
                </c:pt>
                <c:pt idx="28267">
                  <c:v>2.8266521512263401</c:v>
                </c:pt>
                <c:pt idx="28268">
                  <c:v>2.8267521495336001</c:v>
                </c:pt>
                <c:pt idx="28269">
                  <c:v>2.8268521478408601</c:v>
                </c:pt>
                <c:pt idx="28270">
                  <c:v>2.82695214614811</c:v>
                </c:pt>
                <c:pt idx="28271">
                  <c:v>2.82705214445537</c:v>
                </c:pt>
                <c:pt idx="28272">
                  <c:v>2.82715214276263</c:v>
                </c:pt>
                <c:pt idx="28273">
                  <c:v>2.8272521410698901</c:v>
                </c:pt>
                <c:pt idx="28274">
                  <c:v>2.8273521393771399</c:v>
                </c:pt>
                <c:pt idx="28275">
                  <c:v>2.8274521376844</c:v>
                </c:pt>
                <c:pt idx="28276">
                  <c:v>2.82755213599166</c:v>
                </c:pt>
                <c:pt idx="28277">
                  <c:v>2.8276521342989098</c:v>
                </c:pt>
                <c:pt idx="28278">
                  <c:v>2.8277521326061699</c:v>
                </c:pt>
                <c:pt idx="28279">
                  <c:v>2.8278521309134299</c:v>
                </c:pt>
                <c:pt idx="28280">
                  <c:v>2.8279521292206802</c:v>
                </c:pt>
                <c:pt idx="28281">
                  <c:v>2.8280521275279402</c:v>
                </c:pt>
                <c:pt idx="28282">
                  <c:v>2.8281521258351998</c:v>
                </c:pt>
                <c:pt idx="28283">
                  <c:v>2.8282521241424501</c:v>
                </c:pt>
                <c:pt idx="28284">
                  <c:v>2.8283521224497101</c:v>
                </c:pt>
                <c:pt idx="28285">
                  <c:v>2.8284521207569702</c:v>
                </c:pt>
                <c:pt idx="28286">
                  <c:v>2.82855211906422</c:v>
                </c:pt>
                <c:pt idx="28287">
                  <c:v>2.82865211737148</c:v>
                </c:pt>
                <c:pt idx="28288">
                  <c:v>2.8287521156787401</c:v>
                </c:pt>
                <c:pt idx="28289">
                  <c:v>2.8288521139859899</c:v>
                </c:pt>
                <c:pt idx="28290">
                  <c:v>2.8289521122932499</c:v>
                </c:pt>
                <c:pt idx="28291">
                  <c:v>2.82905211060051</c:v>
                </c:pt>
                <c:pt idx="28292">
                  <c:v>2.8291521089077598</c:v>
                </c:pt>
                <c:pt idx="28293">
                  <c:v>2.8292521072150199</c:v>
                </c:pt>
                <c:pt idx="28294">
                  <c:v>2.8293521055222799</c:v>
                </c:pt>
                <c:pt idx="28295">
                  <c:v>2.8294521038295302</c:v>
                </c:pt>
                <c:pt idx="28296">
                  <c:v>2.8295521021367902</c:v>
                </c:pt>
                <c:pt idx="28297">
                  <c:v>2.8296521004440498</c:v>
                </c:pt>
                <c:pt idx="28298">
                  <c:v>2.8297520987513001</c:v>
                </c:pt>
                <c:pt idx="28299">
                  <c:v>2.8298520970585601</c:v>
                </c:pt>
                <c:pt idx="28300">
                  <c:v>2.8299520953658202</c:v>
                </c:pt>
                <c:pt idx="28301">
                  <c:v>2.83005209367307</c:v>
                </c:pt>
                <c:pt idx="28302">
                  <c:v>2.83015209198033</c:v>
                </c:pt>
                <c:pt idx="28303">
                  <c:v>2.8302520902875901</c:v>
                </c:pt>
                <c:pt idx="28304">
                  <c:v>2.8303520885948399</c:v>
                </c:pt>
                <c:pt idx="28305">
                  <c:v>2.8304520869020999</c:v>
                </c:pt>
                <c:pt idx="28306">
                  <c:v>2.83055208520936</c:v>
                </c:pt>
                <c:pt idx="28307">
                  <c:v>2.8306520835166098</c:v>
                </c:pt>
                <c:pt idx="28308">
                  <c:v>2.8307520818238698</c:v>
                </c:pt>
                <c:pt idx="28309">
                  <c:v>2.8308520801311299</c:v>
                </c:pt>
                <c:pt idx="28310">
                  <c:v>2.8309520784383899</c:v>
                </c:pt>
                <c:pt idx="28311">
                  <c:v>2.8310520767456402</c:v>
                </c:pt>
                <c:pt idx="28312">
                  <c:v>2.8311520750528998</c:v>
                </c:pt>
                <c:pt idx="28313">
                  <c:v>2.8312520733601501</c:v>
                </c:pt>
                <c:pt idx="28314">
                  <c:v>2.8313520716674101</c:v>
                </c:pt>
                <c:pt idx="28315">
                  <c:v>2.8314520699746701</c:v>
                </c:pt>
                <c:pt idx="28316">
                  <c:v>2.8315520682819302</c:v>
                </c:pt>
                <c:pt idx="28317">
                  <c:v>2.83165206658918</c:v>
                </c:pt>
                <c:pt idx="28318">
                  <c:v>2.83175206489644</c:v>
                </c:pt>
                <c:pt idx="28319">
                  <c:v>2.8318520632037001</c:v>
                </c:pt>
                <c:pt idx="28320">
                  <c:v>2.8319520615109499</c:v>
                </c:pt>
                <c:pt idx="28321">
                  <c:v>2.83205205981821</c:v>
                </c:pt>
                <c:pt idx="28322">
                  <c:v>2.83215205812547</c:v>
                </c:pt>
                <c:pt idx="28323">
                  <c:v>2.8322520564327198</c:v>
                </c:pt>
                <c:pt idx="28324">
                  <c:v>2.8323520547399799</c:v>
                </c:pt>
                <c:pt idx="28325">
                  <c:v>2.8324520530472399</c:v>
                </c:pt>
                <c:pt idx="28326">
                  <c:v>2.8325520513544902</c:v>
                </c:pt>
                <c:pt idx="28327">
                  <c:v>2.8326520496617502</c:v>
                </c:pt>
                <c:pt idx="28328">
                  <c:v>2.8327520479690098</c:v>
                </c:pt>
                <c:pt idx="28329">
                  <c:v>2.8328520462762601</c:v>
                </c:pt>
                <c:pt idx="28330">
                  <c:v>2.8329520445835201</c:v>
                </c:pt>
                <c:pt idx="28331">
                  <c:v>2.8330520428907802</c:v>
                </c:pt>
                <c:pt idx="28332">
                  <c:v>2.83315204119803</c:v>
                </c:pt>
                <c:pt idx="28333">
                  <c:v>2.83325203950529</c:v>
                </c:pt>
                <c:pt idx="28334">
                  <c:v>2.8333520378125501</c:v>
                </c:pt>
                <c:pt idx="28335">
                  <c:v>2.8334520361197999</c:v>
                </c:pt>
                <c:pt idx="28336">
                  <c:v>2.8335520344270599</c:v>
                </c:pt>
                <c:pt idx="28337">
                  <c:v>2.83365203273432</c:v>
                </c:pt>
                <c:pt idx="28338">
                  <c:v>2.8337520310415698</c:v>
                </c:pt>
                <c:pt idx="28339">
                  <c:v>2.8338520293488298</c:v>
                </c:pt>
                <c:pt idx="28340">
                  <c:v>2.8339520276560899</c:v>
                </c:pt>
                <c:pt idx="28341">
                  <c:v>2.8340520259633402</c:v>
                </c:pt>
                <c:pt idx="28342">
                  <c:v>2.8341520242706002</c:v>
                </c:pt>
                <c:pt idx="28343">
                  <c:v>2.8342520225778598</c:v>
                </c:pt>
                <c:pt idx="28344">
                  <c:v>2.8343520208851101</c:v>
                </c:pt>
                <c:pt idx="28345">
                  <c:v>2.8344520191923701</c:v>
                </c:pt>
                <c:pt idx="28346">
                  <c:v>2.8345520174996301</c:v>
                </c:pt>
                <c:pt idx="28347">
                  <c:v>2.83465201580688</c:v>
                </c:pt>
                <c:pt idx="28348">
                  <c:v>2.83475201411414</c:v>
                </c:pt>
                <c:pt idx="28349">
                  <c:v>2.8348520124214001</c:v>
                </c:pt>
                <c:pt idx="28350">
                  <c:v>2.8349520107286499</c:v>
                </c:pt>
                <c:pt idx="28351">
                  <c:v>2.8350520090359099</c:v>
                </c:pt>
                <c:pt idx="28352">
                  <c:v>2.83515200734317</c:v>
                </c:pt>
                <c:pt idx="28353">
                  <c:v>2.8352520056504198</c:v>
                </c:pt>
                <c:pt idx="28354">
                  <c:v>2.8353520039576798</c:v>
                </c:pt>
                <c:pt idx="28355">
                  <c:v>2.8354520022649399</c:v>
                </c:pt>
                <c:pt idx="28356">
                  <c:v>2.8355520005721999</c:v>
                </c:pt>
                <c:pt idx="28357">
                  <c:v>2.8356519988794502</c:v>
                </c:pt>
                <c:pt idx="28358">
                  <c:v>2.8357519971867098</c:v>
                </c:pt>
                <c:pt idx="28359">
                  <c:v>2.8358519954939698</c:v>
                </c:pt>
                <c:pt idx="28360">
                  <c:v>2.8359519938012201</c:v>
                </c:pt>
                <c:pt idx="28361">
                  <c:v>2.8360519921084801</c:v>
                </c:pt>
                <c:pt idx="28362">
                  <c:v>2.8361519904157402</c:v>
                </c:pt>
                <c:pt idx="28363">
                  <c:v>2.83625198872299</c:v>
                </c:pt>
                <c:pt idx="28364">
                  <c:v>2.83635198703025</c:v>
                </c:pt>
                <c:pt idx="28365">
                  <c:v>2.8364519853375101</c:v>
                </c:pt>
                <c:pt idx="28366">
                  <c:v>2.8365519836447599</c:v>
                </c:pt>
                <c:pt idx="28367">
                  <c:v>2.83665198195202</c:v>
                </c:pt>
                <c:pt idx="28368">
                  <c:v>2.83675198025928</c:v>
                </c:pt>
                <c:pt idx="28369">
                  <c:v>2.8368519785665298</c:v>
                </c:pt>
                <c:pt idx="28370">
                  <c:v>2.8369519768737899</c:v>
                </c:pt>
                <c:pt idx="28371">
                  <c:v>2.8370519751810499</c:v>
                </c:pt>
                <c:pt idx="28372">
                  <c:v>2.8371519734883002</c:v>
                </c:pt>
                <c:pt idx="28373">
                  <c:v>2.8372519717955602</c:v>
                </c:pt>
                <c:pt idx="28374">
                  <c:v>2.8373519701028198</c:v>
                </c:pt>
                <c:pt idx="28375">
                  <c:v>2.8374519684100701</c:v>
                </c:pt>
                <c:pt idx="28376">
                  <c:v>2.8375519667173301</c:v>
                </c:pt>
                <c:pt idx="28377">
                  <c:v>2.8376519650245902</c:v>
                </c:pt>
                <c:pt idx="28378">
                  <c:v>2.83775196333184</c:v>
                </c:pt>
                <c:pt idx="28379">
                  <c:v>2.8378519616391</c:v>
                </c:pt>
                <c:pt idx="28380">
                  <c:v>2.8379519599463601</c:v>
                </c:pt>
                <c:pt idx="28381">
                  <c:v>2.8380519582536099</c:v>
                </c:pt>
                <c:pt idx="28382">
                  <c:v>2.8381519565608699</c:v>
                </c:pt>
                <c:pt idx="28383">
                  <c:v>2.83825195486813</c:v>
                </c:pt>
                <c:pt idx="28384">
                  <c:v>2.8383519531753798</c:v>
                </c:pt>
                <c:pt idx="28385">
                  <c:v>2.8384519514826398</c:v>
                </c:pt>
                <c:pt idx="28386">
                  <c:v>2.8385519497898999</c:v>
                </c:pt>
                <c:pt idx="28387">
                  <c:v>2.8386519480971502</c:v>
                </c:pt>
                <c:pt idx="28388">
                  <c:v>2.8387519464044102</c:v>
                </c:pt>
                <c:pt idx="28389">
                  <c:v>2.8388519447116698</c:v>
                </c:pt>
                <c:pt idx="28390">
                  <c:v>2.8389519430189201</c:v>
                </c:pt>
                <c:pt idx="28391">
                  <c:v>2.8390519413261801</c:v>
                </c:pt>
                <c:pt idx="28392">
                  <c:v>2.8391519396334401</c:v>
                </c:pt>
                <c:pt idx="28393">
                  <c:v>2.83925193794069</c:v>
                </c:pt>
                <c:pt idx="28394">
                  <c:v>2.83935193624795</c:v>
                </c:pt>
                <c:pt idx="28395">
                  <c:v>2.8394519345552101</c:v>
                </c:pt>
                <c:pt idx="28396">
                  <c:v>2.8395519328624599</c:v>
                </c:pt>
                <c:pt idx="28397">
                  <c:v>2.8396519311697199</c:v>
                </c:pt>
                <c:pt idx="28398">
                  <c:v>2.83975192947698</c:v>
                </c:pt>
                <c:pt idx="28399">
                  <c:v>2.83985192778424</c:v>
                </c:pt>
                <c:pt idx="28400">
                  <c:v>2.8399519260914898</c:v>
                </c:pt>
                <c:pt idx="28401">
                  <c:v>2.8400519243987499</c:v>
                </c:pt>
                <c:pt idx="28402">
                  <c:v>2.8401519227060099</c:v>
                </c:pt>
                <c:pt idx="28403">
                  <c:v>2.8402519210132602</c:v>
                </c:pt>
                <c:pt idx="28404">
                  <c:v>2.8403519193205198</c:v>
                </c:pt>
                <c:pt idx="28405">
                  <c:v>2.8404519176277798</c:v>
                </c:pt>
                <c:pt idx="28406">
                  <c:v>2.8405519159350301</c:v>
                </c:pt>
                <c:pt idx="28407">
                  <c:v>2.8406519142422901</c:v>
                </c:pt>
                <c:pt idx="28408">
                  <c:v>2.8407519125495502</c:v>
                </c:pt>
                <c:pt idx="28409">
                  <c:v>2.8408519108568</c:v>
                </c:pt>
                <c:pt idx="28410">
                  <c:v>2.84095190916406</c:v>
                </c:pt>
                <c:pt idx="28411">
                  <c:v>2.8410519074713201</c:v>
                </c:pt>
                <c:pt idx="28412">
                  <c:v>2.8411519057785699</c:v>
                </c:pt>
                <c:pt idx="28413">
                  <c:v>2.8412519040858299</c:v>
                </c:pt>
                <c:pt idx="28414">
                  <c:v>2.84135190239309</c:v>
                </c:pt>
                <c:pt idx="28415">
                  <c:v>2.8414519007003398</c:v>
                </c:pt>
                <c:pt idx="28416">
                  <c:v>2.8415518990075999</c:v>
                </c:pt>
                <c:pt idx="28417">
                  <c:v>2.8416518973148599</c:v>
                </c:pt>
                <c:pt idx="28418">
                  <c:v>2.8417518956221102</c:v>
                </c:pt>
                <c:pt idx="28419">
                  <c:v>2.8418518939293702</c:v>
                </c:pt>
                <c:pt idx="28420">
                  <c:v>2.8419518922366298</c:v>
                </c:pt>
                <c:pt idx="28421">
                  <c:v>2.8420518905438801</c:v>
                </c:pt>
                <c:pt idx="28422">
                  <c:v>2.8421518888511401</c:v>
                </c:pt>
                <c:pt idx="28423">
                  <c:v>2.8422518871584002</c:v>
                </c:pt>
                <c:pt idx="28424">
                  <c:v>2.84235188546565</c:v>
                </c:pt>
                <c:pt idx="28425">
                  <c:v>2.84245188377291</c:v>
                </c:pt>
                <c:pt idx="28426">
                  <c:v>2.8425518820801701</c:v>
                </c:pt>
                <c:pt idx="28427">
                  <c:v>2.8426518803874199</c:v>
                </c:pt>
                <c:pt idx="28428">
                  <c:v>2.8427518786946799</c:v>
                </c:pt>
                <c:pt idx="28429">
                  <c:v>2.84285187700194</c:v>
                </c:pt>
                <c:pt idx="28430">
                  <c:v>2.8429518753091898</c:v>
                </c:pt>
                <c:pt idx="28431">
                  <c:v>2.8430518736164498</c:v>
                </c:pt>
                <c:pt idx="28432">
                  <c:v>2.8431518719237099</c:v>
                </c:pt>
                <c:pt idx="28433">
                  <c:v>2.8432518702309602</c:v>
                </c:pt>
                <c:pt idx="28434">
                  <c:v>2.8433518685382202</c:v>
                </c:pt>
                <c:pt idx="28435">
                  <c:v>2.8434518668454798</c:v>
                </c:pt>
                <c:pt idx="28436">
                  <c:v>2.8435518651527301</c:v>
                </c:pt>
                <c:pt idx="28437">
                  <c:v>2.8436518634599901</c:v>
                </c:pt>
                <c:pt idx="28438">
                  <c:v>2.8437518617672501</c:v>
                </c:pt>
                <c:pt idx="28439">
                  <c:v>2.8438518600745</c:v>
                </c:pt>
                <c:pt idx="28440">
                  <c:v>2.84395185838176</c:v>
                </c:pt>
                <c:pt idx="28441">
                  <c:v>2.8440518566890201</c:v>
                </c:pt>
                <c:pt idx="28442">
                  <c:v>2.8441518549962699</c:v>
                </c:pt>
                <c:pt idx="28443">
                  <c:v>2.8442518533035299</c:v>
                </c:pt>
                <c:pt idx="28444">
                  <c:v>2.84435185161079</c:v>
                </c:pt>
                <c:pt idx="28445">
                  <c:v>2.84445184991805</c:v>
                </c:pt>
                <c:pt idx="28446">
                  <c:v>2.8445518482252998</c:v>
                </c:pt>
                <c:pt idx="28447">
                  <c:v>2.8446518465325599</c:v>
                </c:pt>
                <c:pt idx="28448">
                  <c:v>2.8447518448398199</c:v>
                </c:pt>
                <c:pt idx="28449">
                  <c:v>2.8448518431470702</c:v>
                </c:pt>
                <c:pt idx="28450">
                  <c:v>2.8449518414543302</c:v>
                </c:pt>
                <c:pt idx="28451">
                  <c:v>2.8450518397615898</c:v>
                </c:pt>
                <c:pt idx="28452">
                  <c:v>2.8451518380688401</c:v>
                </c:pt>
                <c:pt idx="28453">
                  <c:v>2.8452518363761001</c:v>
                </c:pt>
                <c:pt idx="28454">
                  <c:v>2.8453518346833602</c:v>
                </c:pt>
                <c:pt idx="28455">
                  <c:v>2.84545183299061</c:v>
                </c:pt>
                <c:pt idx="28456">
                  <c:v>2.84555183129787</c:v>
                </c:pt>
                <c:pt idx="28457">
                  <c:v>2.8456518296051301</c:v>
                </c:pt>
                <c:pt idx="28458">
                  <c:v>2.8457518279123799</c:v>
                </c:pt>
                <c:pt idx="28459">
                  <c:v>2.8458518262196399</c:v>
                </c:pt>
                <c:pt idx="28460">
                  <c:v>2.8459518245269</c:v>
                </c:pt>
                <c:pt idx="28461">
                  <c:v>2.8460518228341498</c:v>
                </c:pt>
                <c:pt idx="28462">
                  <c:v>2.8461518211414099</c:v>
                </c:pt>
                <c:pt idx="28463">
                  <c:v>2.8462518194486699</c:v>
                </c:pt>
                <c:pt idx="28464">
                  <c:v>2.8463518177559202</c:v>
                </c:pt>
                <c:pt idx="28465">
                  <c:v>2.8464518160631802</c:v>
                </c:pt>
                <c:pt idx="28466">
                  <c:v>2.8465518143704398</c:v>
                </c:pt>
                <c:pt idx="28467">
                  <c:v>2.8466518126776901</c:v>
                </c:pt>
                <c:pt idx="28468">
                  <c:v>2.8467518109849501</c:v>
                </c:pt>
                <c:pt idx="28469">
                  <c:v>2.8468518092922102</c:v>
                </c:pt>
                <c:pt idx="28470">
                  <c:v>2.84695180759946</c:v>
                </c:pt>
                <c:pt idx="28471">
                  <c:v>2.84705180590672</c:v>
                </c:pt>
                <c:pt idx="28472">
                  <c:v>2.8471518042139801</c:v>
                </c:pt>
                <c:pt idx="28473">
                  <c:v>2.8472518025212299</c:v>
                </c:pt>
                <c:pt idx="28474">
                  <c:v>2.8473518008284899</c:v>
                </c:pt>
                <c:pt idx="28475">
                  <c:v>2.84745179913575</c:v>
                </c:pt>
                <c:pt idx="28476">
                  <c:v>2.8475517974429998</c:v>
                </c:pt>
                <c:pt idx="28477">
                  <c:v>2.8476517957502598</c:v>
                </c:pt>
                <c:pt idx="28478">
                  <c:v>2.8477517940575199</c:v>
                </c:pt>
                <c:pt idx="28479">
                  <c:v>2.8478517923647702</c:v>
                </c:pt>
                <c:pt idx="28480">
                  <c:v>2.8479517906720302</c:v>
                </c:pt>
                <c:pt idx="28481">
                  <c:v>2.8480517889792898</c:v>
                </c:pt>
                <c:pt idx="28482">
                  <c:v>2.8481517872865401</c:v>
                </c:pt>
                <c:pt idx="28483">
                  <c:v>2.8482517855938001</c:v>
                </c:pt>
                <c:pt idx="28484">
                  <c:v>2.8483517839010601</c:v>
                </c:pt>
                <c:pt idx="28485">
                  <c:v>2.84845178220831</c:v>
                </c:pt>
                <c:pt idx="28486">
                  <c:v>2.84855178051557</c:v>
                </c:pt>
                <c:pt idx="28487">
                  <c:v>2.84865177882283</c:v>
                </c:pt>
                <c:pt idx="28488">
                  <c:v>2.8487517771300799</c:v>
                </c:pt>
                <c:pt idx="28489">
                  <c:v>2.8488517754373399</c:v>
                </c:pt>
                <c:pt idx="28490">
                  <c:v>2.8489517737446</c:v>
                </c:pt>
                <c:pt idx="28491">
                  <c:v>2.84905177205186</c:v>
                </c:pt>
                <c:pt idx="28492">
                  <c:v>2.8491517703591098</c:v>
                </c:pt>
                <c:pt idx="28493">
                  <c:v>2.8492517686663699</c:v>
                </c:pt>
                <c:pt idx="28494">
                  <c:v>2.8493517669736299</c:v>
                </c:pt>
                <c:pt idx="28495">
                  <c:v>2.8494517652808802</c:v>
                </c:pt>
                <c:pt idx="28496">
                  <c:v>2.8495517635881402</c:v>
                </c:pt>
                <c:pt idx="28497">
                  <c:v>2.8496517618953998</c:v>
                </c:pt>
                <c:pt idx="28498">
                  <c:v>2.8497517602026501</c:v>
                </c:pt>
                <c:pt idx="28499">
                  <c:v>2.8498517585099101</c:v>
                </c:pt>
                <c:pt idx="28500">
                  <c:v>2.8499517568171702</c:v>
                </c:pt>
                <c:pt idx="28501">
                  <c:v>2.85005175512442</c:v>
                </c:pt>
                <c:pt idx="28502">
                  <c:v>2.85015175343168</c:v>
                </c:pt>
                <c:pt idx="28503">
                  <c:v>2.8502517517389401</c:v>
                </c:pt>
                <c:pt idx="28504">
                  <c:v>2.8503517500461899</c:v>
                </c:pt>
                <c:pt idx="28505">
                  <c:v>2.8504517483534499</c:v>
                </c:pt>
                <c:pt idx="28506">
                  <c:v>2.85055174666071</c:v>
                </c:pt>
                <c:pt idx="28507">
                  <c:v>2.8506517449679598</c:v>
                </c:pt>
                <c:pt idx="28508">
                  <c:v>2.8507517432752199</c:v>
                </c:pt>
                <c:pt idx="28509">
                  <c:v>2.8508517415824799</c:v>
                </c:pt>
                <c:pt idx="28510">
                  <c:v>2.8509517398897302</c:v>
                </c:pt>
                <c:pt idx="28511">
                  <c:v>2.8510517381969902</c:v>
                </c:pt>
                <c:pt idx="28512">
                  <c:v>2.8511517365042498</c:v>
                </c:pt>
                <c:pt idx="28513">
                  <c:v>2.8512517348115001</c:v>
                </c:pt>
                <c:pt idx="28514">
                  <c:v>2.8513517331187601</c:v>
                </c:pt>
                <c:pt idx="28515">
                  <c:v>2.8514517314260202</c:v>
                </c:pt>
                <c:pt idx="28516">
                  <c:v>2.85155172973327</c:v>
                </c:pt>
                <c:pt idx="28517">
                  <c:v>2.85165172804053</c:v>
                </c:pt>
                <c:pt idx="28518">
                  <c:v>2.8517517263477901</c:v>
                </c:pt>
                <c:pt idx="28519">
                  <c:v>2.8518517246550399</c:v>
                </c:pt>
                <c:pt idx="28520">
                  <c:v>2.8519517229622999</c:v>
                </c:pt>
                <c:pt idx="28521">
                  <c:v>2.85205172126956</c:v>
                </c:pt>
                <c:pt idx="28522">
                  <c:v>2.8521517195768098</c:v>
                </c:pt>
                <c:pt idx="28523">
                  <c:v>2.8522517178840698</c:v>
                </c:pt>
                <c:pt idx="28524">
                  <c:v>2.8523517161913299</c:v>
                </c:pt>
                <c:pt idx="28525">
                  <c:v>2.8524517144985801</c:v>
                </c:pt>
                <c:pt idx="28526">
                  <c:v>2.8525517128058402</c:v>
                </c:pt>
                <c:pt idx="28527">
                  <c:v>2.8526517111130998</c:v>
                </c:pt>
                <c:pt idx="28528">
                  <c:v>2.8527517094203501</c:v>
                </c:pt>
                <c:pt idx="28529">
                  <c:v>2.8528517077276101</c:v>
                </c:pt>
                <c:pt idx="28530">
                  <c:v>2.8529517060348701</c:v>
                </c:pt>
                <c:pt idx="28531">
                  <c:v>2.8530517043421302</c:v>
                </c:pt>
                <c:pt idx="28532">
                  <c:v>2.85315170264938</c:v>
                </c:pt>
                <c:pt idx="28533">
                  <c:v>2.85325170095664</c:v>
                </c:pt>
                <c:pt idx="28534">
                  <c:v>2.8533516992639001</c:v>
                </c:pt>
                <c:pt idx="28535">
                  <c:v>2.8534516975711499</c:v>
                </c:pt>
                <c:pt idx="28536">
                  <c:v>2.85355169587841</c:v>
                </c:pt>
                <c:pt idx="28537">
                  <c:v>2.85365169418567</c:v>
                </c:pt>
                <c:pt idx="28538">
                  <c:v>2.8537516924929198</c:v>
                </c:pt>
                <c:pt idx="28539">
                  <c:v>2.8538516908001799</c:v>
                </c:pt>
                <c:pt idx="28540">
                  <c:v>2.8539516891074399</c:v>
                </c:pt>
                <c:pt idx="28541">
                  <c:v>2.8540516874146902</c:v>
                </c:pt>
                <c:pt idx="28542">
                  <c:v>2.8541516857219502</c:v>
                </c:pt>
                <c:pt idx="28543">
                  <c:v>2.8542516840292098</c:v>
                </c:pt>
                <c:pt idx="28544">
                  <c:v>2.8543516823364601</c:v>
                </c:pt>
                <c:pt idx="28545">
                  <c:v>2.8544516806437201</c:v>
                </c:pt>
                <c:pt idx="28546">
                  <c:v>2.8545516789509802</c:v>
                </c:pt>
                <c:pt idx="28547">
                  <c:v>2.85465167725823</c:v>
                </c:pt>
                <c:pt idx="28548">
                  <c:v>2.85475167556549</c:v>
                </c:pt>
                <c:pt idx="28549">
                  <c:v>2.8548516738727501</c:v>
                </c:pt>
                <c:pt idx="28550">
                  <c:v>2.8549516721799999</c:v>
                </c:pt>
                <c:pt idx="28551">
                  <c:v>2.8550516704872599</c:v>
                </c:pt>
                <c:pt idx="28552">
                  <c:v>2.85515166879452</c:v>
                </c:pt>
                <c:pt idx="28553">
                  <c:v>2.8552516671017698</c:v>
                </c:pt>
                <c:pt idx="28554">
                  <c:v>2.8553516654090298</c:v>
                </c:pt>
                <c:pt idx="28555">
                  <c:v>2.8554516637162899</c:v>
                </c:pt>
                <c:pt idx="28556">
                  <c:v>2.8555516620235402</c:v>
                </c:pt>
                <c:pt idx="28557">
                  <c:v>2.8556516603308002</c:v>
                </c:pt>
                <c:pt idx="28558">
                  <c:v>2.8557516586380598</c:v>
                </c:pt>
                <c:pt idx="28559">
                  <c:v>2.8558516569453101</c:v>
                </c:pt>
                <c:pt idx="28560">
                  <c:v>2.8559516552525701</c:v>
                </c:pt>
                <c:pt idx="28561">
                  <c:v>2.8560516535598302</c:v>
                </c:pt>
                <c:pt idx="28562">
                  <c:v>2.85615165186708</c:v>
                </c:pt>
                <c:pt idx="28563">
                  <c:v>2.85625165017434</c:v>
                </c:pt>
                <c:pt idx="28564">
                  <c:v>2.8563516484816001</c:v>
                </c:pt>
                <c:pt idx="28565">
                  <c:v>2.8564516467888499</c:v>
                </c:pt>
                <c:pt idx="28566">
                  <c:v>2.8565516450961099</c:v>
                </c:pt>
                <c:pt idx="28567">
                  <c:v>2.85665164340337</c:v>
                </c:pt>
                <c:pt idx="28568">
                  <c:v>2.8567516417106198</c:v>
                </c:pt>
                <c:pt idx="28569">
                  <c:v>2.8568516400178798</c:v>
                </c:pt>
                <c:pt idx="28570">
                  <c:v>2.8569516383251399</c:v>
                </c:pt>
                <c:pt idx="28571">
                  <c:v>2.8570516366323901</c:v>
                </c:pt>
                <c:pt idx="28572">
                  <c:v>2.8571516349396502</c:v>
                </c:pt>
                <c:pt idx="28573">
                  <c:v>2.8572516332469098</c:v>
                </c:pt>
                <c:pt idx="28574">
                  <c:v>2.8573516315541601</c:v>
                </c:pt>
                <c:pt idx="28575">
                  <c:v>2.8574516298614201</c:v>
                </c:pt>
                <c:pt idx="28576">
                  <c:v>2.8575516281686801</c:v>
                </c:pt>
                <c:pt idx="28577">
                  <c:v>2.8576516264759402</c:v>
                </c:pt>
                <c:pt idx="28578">
                  <c:v>2.85775162478319</c:v>
                </c:pt>
                <c:pt idx="28579">
                  <c:v>2.85785162309045</c:v>
                </c:pt>
                <c:pt idx="28580">
                  <c:v>2.8579516213977101</c:v>
                </c:pt>
                <c:pt idx="28581">
                  <c:v>2.8580516197049599</c:v>
                </c:pt>
                <c:pt idx="28582">
                  <c:v>2.85815161801222</c:v>
                </c:pt>
                <c:pt idx="28583">
                  <c:v>2.85825161631948</c:v>
                </c:pt>
                <c:pt idx="28584">
                  <c:v>2.8583516146267298</c:v>
                </c:pt>
                <c:pt idx="28585">
                  <c:v>2.8584516129339899</c:v>
                </c:pt>
                <c:pt idx="28586">
                  <c:v>2.8585516112412499</c:v>
                </c:pt>
                <c:pt idx="28587">
                  <c:v>2.8586516095485002</c:v>
                </c:pt>
                <c:pt idx="28588">
                  <c:v>2.8587516078557602</c:v>
                </c:pt>
                <c:pt idx="28589">
                  <c:v>2.8588516061630198</c:v>
                </c:pt>
                <c:pt idx="28590">
                  <c:v>2.8589516044702701</c:v>
                </c:pt>
                <c:pt idx="28591">
                  <c:v>2.8590516027775301</c:v>
                </c:pt>
                <c:pt idx="28592">
                  <c:v>2.8591516010847902</c:v>
                </c:pt>
                <c:pt idx="28593">
                  <c:v>2.85925159939204</c:v>
                </c:pt>
                <c:pt idx="28594">
                  <c:v>2.8593515976993</c:v>
                </c:pt>
                <c:pt idx="28595">
                  <c:v>2.8594515960065601</c:v>
                </c:pt>
                <c:pt idx="28596">
                  <c:v>2.8595515943138099</c:v>
                </c:pt>
                <c:pt idx="28597">
                  <c:v>2.8596515926210699</c:v>
                </c:pt>
                <c:pt idx="28598">
                  <c:v>2.85975159092833</c:v>
                </c:pt>
                <c:pt idx="28599">
                  <c:v>2.8598515892355798</c:v>
                </c:pt>
                <c:pt idx="28600">
                  <c:v>2.8599515875428398</c:v>
                </c:pt>
                <c:pt idx="28601">
                  <c:v>2.8600515858500999</c:v>
                </c:pt>
                <c:pt idx="28602">
                  <c:v>2.8601515841573502</c:v>
                </c:pt>
                <c:pt idx="28603">
                  <c:v>2.8602515824646102</c:v>
                </c:pt>
                <c:pt idx="28604">
                  <c:v>2.8603515807718698</c:v>
                </c:pt>
                <c:pt idx="28605">
                  <c:v>2.8604515790791201</c:v>
                </c:pt>
                <c:pt idx="28606">
                  <c:v>2.8605515773863801</c:v>
                </c:pt>
                <c:pt idx="28607">
                  <c:v>2.8606515756936401</c:v>
                </c:pt>
                <c:pt idx="28608">
                  <c:v>2.86075157400089</c:v>
                </c:pt>
                <c:pt idx="28609">
                  <c:v>2.86085157230815</c:v>
                </c:pt>
                <c:pt idx="28610">
                  <c:v>2.8609515706154101</c:v>
                </c:pt>
                <c:pt idx="28611">
                  <c:v>2.8610515689226599</c:v>
                </c:pt>
                <c:pt idx="28612">
                  <c:v>2.8611515672299199</c:v>
                </c:pt>
                <c:pt idx="28613">
                  <c:v>2.86125156553718</c:v>
                </c:pt>
                <c:pt idx="28614">
                  <c:v>2.8613515638444298</c:v>
                </c:pt>
                <c:pt idx="28615">
                  <c:v>2.8614515621516898</c:v>
                </c:pt>
                <c:pt idx="28616">
                  <c:v>2.8615515604589499</c:v>
                </c:pt>
                <c:pt idx="28617">
                  <c:v>2.8616515587662099</c:v>
                </c:pt>
                <c:pt idx="28618">
                  <c:v>2.8617515570734602</c:v>
                </c:pt>
                <c:pt idx="28619">
                  <c:v>2.8618515553807198</c:v>
                </c:pt>
                <c:pt idx="28620">
                  <c:v>2.8619515536879701</c:v>
                </c:pt>
                <c:pt idx="28621">
                  <c:v>2.8620515519952301</c:v>
                </c:pt>
                <c:pt idx="28622">
                  <c:v>2.8621515503024901</c:v>
                </c:pt>
                <c:pt idx="28623">
                  <c:v>2.8622515486097502</c:v>
                </c:pt>
                <c:pt idx="28624">
                  <c:v>2.862351546917</c:v>
                </c:pt>
                <c:pt idx="28625">
                  <c:v>2.86245154522426</c:v>
                </c:pt>
                <c:pt idx="28626">
                  <c:v>2.8625515435315201</c:v>
                </c:pt>
                <c:pt idx="28627">
                  <c:v>2.8626515418387699</c:v>
                </c:pt>
                <c:pt idx="28628">
                  <c:v>2.8627515401460299</c:v>
                </c:pt>
                <c:pt idx="28629">
                  <c:v>2.86285153845329</c:v>
                </c:pt>
                <c:pt idx="28630">
                  <c:v>2.8629515367605398</c:v>
                </c:pt>
                <c:pt idx="28631">
                  <c:v>2.8630515350677999</c:v>
                </c:pt>
                <c:pt idx="28632">
                  <c:v>2.8631515333750599</c:v>
                </c:pt>
                <c:pt idx="28633">
                  <c:v>2.8632515316823102</c:v>
                </c:pt>
                <c:pt idx="28634">
                  <c:v>2.8633515299895702</c:v>
                </c:pt>
                <c:pt idx="28635">
                  <c:v>2.8634515282968298</c:v>
                </c:pt>
                <c:pt idx="28636">
                  <c:v>2.8635515266040801</c:v>
                </c:pt>
                <c:pt idx="28637">
                  <c:v>2.8636515249113401</c:v>
                </c:pt>
                <c:pt idx="28638">
                  <c:v>2.8637515232186002</c:v>
                </c:pt>
                <c:pt idx="28639">
                  <c:v>2.86385152152585</c:v>
                </c:pt>
                <c:pt idx="28640">
                  <c:v>2.86395151983311</c:v>
                </c:pt>
                <c:pt idx="28641">
                  <c:v>2.8640515181403701</c:v>
                </c:pt>
                <c:pt idx="28642">
                  <c:v>2.8641515164476199</c:v>
                </c:pt>
                <c:pt idx="28643">
                  <c:v>2.8642515147548799</c:v>
                </c:pt>
                <c:pt idx="28644">
                  <c:v>2.86435151306214</c:v>
                </c:pt>
                <c:pt idx="28645">
                  <c:v>2.8644515113693898</c:v>
                </c:pt>
                <c:pt idx="28646">
                  <c:v>2.8645515096766498</c:v>
                </c:pt>
                <c:pt idx="28647">
                  <c:v>2.8646515079839099</c:v>
                </c:pt>
                <c:pt idx="28648">
                  <c:v>2.8647515062911602</c:v>
                </c:pt>
                <c:pt idx="28649">
                  <c:v>2.8648515045984202</c:v>
                </c:pt>
                <c:pt idx="28650">
                  <c:v>2.8649515029056798</c:v>
                </c:pt>
                <c:pt idx="28651">
                  <c:v>2.8650515012129301</c:v>
                </c:pt>
                <c:pt idx="28652">
                  <c:v>2.8651514995201901</c:v>
                </c:pt>
                <c:pt idx="28653">
                  <c:v>2.8652514978274501</c:v>
                </c:pt>
                <c:pt idx="28654">
                  <c:v>2.8653514961347</c:v>
                </c:pt>
                <c:pt idx="28655">
                  <c:v>2.86545149444196</c:v>
                </c:pt>
                <c:pt idx="28656">
                  <c:v>2.8655514927492201</c:v>
                </c:pt>
                <c:pt idx="28657">
                  <c:v>2.8656514910564699</c:v>
                </c:pt>
                <c:pt idx="28658">
                  <c:v>2.8657514893637299</c:v>
                </c:pt>
                <c:pt idx="28659">
                  <c:v>2.86585148767099</c:v>
                </c:pt>
                <c:pt idx="28660">
                  <c:v>2.8659514859782398</c:v>
                </c:pt>
                <c:pt idx="28661">
                  <c:v>2.8660514842854998</c:v>
                </c:pt>
                <c:pt idx="28662">
                  <c:v>2.8661514825927599</c:v>
                </c:pt>
                <c:pt idx="28663">
                  <c:v>2.8662514809000199</c:v>
                </c:pt>
                <c:pt idx="28664">
                  <c:v>2.8663514792072702</c:v>
                </c:pt>
                <c:pt idx="28665">
                  <c:v>2.8664514775145302</c:v>
                </c:pt>
                <c:pt idx="28666">
                  <c:v>2.8665514758217898</c:v>
                </c:pt>
                <c:pt idx="28667">
                  <c:v>2.8666514741290401</c:v>
                </c:pt>
                <c:pt idx="28668">
                  <c:v>2.8667514724363001</c:v>
                </c:pt>
                <c:pt idx="28669">
                  <c:v>2.8668514707435602</c:v>
                </c:pt>
                <c:pt idx="28670">
                  <c:v>2.86695146905081</c:v>
                </c:pt>
                <c:pt idx="28671">
                  <c:v>2.86705146735807</c:v>
                </c:pt>
                <c:pt idx="28672">
                  <c:v>2.8671514656653301</c:v>
                </c:pt>
                <c:pt idx="28673">
                  <c:v>2.8672514639725799</c:v>
                </c:pt>
                <c:pt idx="28674">
                  <c:v>2.8673514622798399</c:v>
                </c:pt>
                <c:pt idx="28675">
                  <c:v>2.8674514605871</c:v>
                </c:pt>
                <c:pt idx="28676">
                  <c:v>2.8675514588943498</c:v>
                </c:pt>
                <c:pt idx="28677">
                  <c:v>2.8676514572016099</c:v>
                </c:pt>
                <c:pt idx="28678">
                  <c:v>2.8677514555088699</c:v>
                </c:pt>
                <c:pt idx="28679">
                  <c:v>2.8678514538161202</c:v>
                </c:pt>
                <c:pt idx="28680">
                  <c:v>2.8679514521233802</c:v>
                </c:pt>
                <c:pt idx="28681">
                  <c:v>2.8680514504306398</c:v>
                </c:pt>
                <c:pt idx="28682">
                  <c:v>2.8681514487378901</c:v>
                </c:pt>
                <c:pt idx="28683">
                  <c:v>2.8682514470451501</c:v>
                </c:pt>
                <c:pt idx="28684">
                  <c:v>2.8683514453524102</c:v>
                </c:pt>
                <c:pt idx="28685">
                  <c:v>2.86845144365966</c:v>
                </c:pt>
                <c:pt idx="28686">
                  <c:v>2.86855144196692</c:v>
                </c:pt>
                <c:pt idx="28687">
                  <c:v>2.8686514402741801</c:v>
                </c:pt>
                <c:pt idx="28688">
                  <c:v>2.8687514385814299</c:v>
                </c:pt>
                <c:pt idx="28689">
                  <c:v>2.8688514368886899</c:v>
                </c:pt>
                <c:pt idx="28690">
                  <c:v>2.86895143519595</c:v>
                </c:pt>
                <c:pt idx="28691">
                  <c:v>2.8690514335031998</c:v>
                </c:pt>
                <c:pt idx="28692">
                  <c:v>2.8691514318104598</c:v>
                </c:pt>
                <c:pt idx="28693">
                  <c:v>2.8692514301177199</c:v>
                </c:pt>
                <c:pt idx="28694">
                  <c:v>2.8693514284249702</c:v>
                </c:pt>
                <c:pt idx="28695">
                  <c:v>2.8694514267322302</c:v>
                </c:pt>
                <c:pt idx="28696">
                  <c:v>2.8695514250394898</c:v>
                </c:pt>
                <c:pt idx="28697">
                  <c:v>2.8696514233467401</c:v>
                </c:pt>
                <c:pt idx="28698">
                  <c:v>2.8697514216540001</c:v>
                </c:pt>
                <c:pt idx="28699">
                  <c:v>2.8698514199612601</c:v>
                </c:pt>
                <c:pt idx="28700">
                  <c:v>2.86995141826851</c:v>
                </c:pt>
                <c:pt idx="28701">
                  <c:v>2.87005141657577</c:v>
                </c:pt>
                <c:pt idx="28702">
                  <c:v>2.87015141488303</c:v>
                </c:pt>
                <c:pt idx="28703">
                  <c:v>2.8702514131902799</c:v>
                </c:pt>
                <c:pt idx="28704">
                  <c:v>2.8703514114975399</c:v>
                </c:pt>
                <c:pt idx="28705">
                  <c:v>2.8704514098048</c:v>
                </c:pt>
                <c:pt idx="28706">
                  <c:v>2.8705514081120498</c:v>
                </c:pt>
                <c:pt idx="28707">
                  <c:v>2.8706514064193098</c:v>
                </c:pt>
                <c:pt idx="28708">
                  <c:v>2.8707514047265699</c:v>
                </c:pt>
                <c:pt idx="28709">
                  <c:v>2.8708514030338299</c:v>
                </c:pt>
                <c:pt idx="28710">
                  <c:v>2.8709514013410802</c:v>
                </c:pt>
                <c:pt idx="28711">
                  <c:v>2.8710513996483402</c:v>
                </c:pt>
                <c:pt idx="28712">
                  <c:v>2.8711513979555998</c:v>
                </c:pt>
                <c:pt idx="28713">
                  <c:v>2.8712513962628501</c:v>
                </c:pt>
                <c:pt idx="28714">
                  <c:v>2.8713513945701101</c:v>
                </c:pt>
                <c:pt idx="28715">
                  <c:v>2.8714513928773702</c:v>
                </c:pt>
                <c:pt idx="28716">
                  <c:v>2.87155139118462</c:v>
                </c:pt>
                <c:pt idx="28717">
                  <c:v>2.87165138949188</c:v>
                </c:pt>
                <c:pt idx="28718">
                  <c:v>2.8717513877991401</c:v>
                </c:pt>
                <c:pt idx="28719">
                  <c:v>2.8718513861063899</c:v>
                </c:pt>
                <c:pt idx="28720">
                  <c:v>2.8719513844136499</c:v>
                </c:pt>
                <c:pt idx="28721">
                  <c:v>2.87205138272091</c:v>
                </c:pt>
                <c:pt idx="28722">
                  <c:v>2.8721513810281598</c:v>
                </c:pt>
                <c:pt idx="28723">
                  <c:v>2.8722513793354199</c:v>
                </c:pt>
                <c:pt idx="28724">
                  <c:v>2.8723513776426799</c:v>
                </c:pt>
                <c:pt idx="28725">
                  <c:v>2.8724513759499302</c:v>
                </c:pt>
                <c:pt idx="28726">
                  <c:v>2.8725513742571902</c:v>
                </c:pt>
                <c:pt idx="28727">
                  <c:v>2.8726513725644498</c:v>
                </c:pt>
                <c:pt idx="28728">
                  <c:v>2.8727513708717001</c:v>
                </c:pt>
                <c:pt idx="28729">
                  <c:v>2.8728513691789601</c:v>
                </c:pt>
                <c:pt idx="28730">
                  <c:v>2.8729513674862202</c:v>
                </c:pt>
                <c:pt idx="28731">
                  <c:v>2.87305136579347</c:v>
                </c:pt>
                <c:pt idx="28732">
                  <c:v>2.87315136410073</c:v>
                </c:pt>
                <c:pt idx="28733">
                  <c:v>2.8732513624079901</c:v>
                </c:pt>
                <c:pt idx="28734">
                  <c:v>2.8733513607152399</c:v>
                </c:pt>
                <c:pt idx="28735">
                  <c:v>2.8734513590224999</c:v>
                </c:pt>
                <c:pt idx="28736">
                  <c:v>2.87355135732976</c:v>
                </c:pt>
                <c:pt idx="28737">
                  <c:v>2.8736513556370098</c:v>
                </c:pt>
                <c:pt idx="28738">
                  <c:v>2.8737513539442698</c:v>
                </c:pt>
                <c:pt idx="28739">
                  <c:v>2.8738513522515299</c:v>
                </c:pt>
                <c:pt idx="28740">
                  <c:v>2.8739513505587801</c:v>
                </c:pt>
                <c:pt idx="28741">
                  <c:v>2.8740513488660402</c:v>
                </c:pt>
                <c:pt idx="28742">
                  <c:v>2.8741513471732998</c:v>
                </c:pt>
                <c:pt idx="28743">
                  <c:v>2.8742513454805501</c:v>
                </c:pt>
                <c:pt idx="28744">
                  <c:v>2.8743513437878101</c:v>
                </c:pt>
                <c:pt idx="28745">
                  <c:v>2.8744513420950701</c:v>
                </c:pt>
                <c:pt idx="28746">
                  <c:v>2.87455134040232</c:v>
                </c:pt>
                <c:pt idx="28747">
                  <c:v>2.87465133870958</c:v>
                </c:pt>
                <c:pt idx="28748">
                  <c:v>2.87475133701684</c:v>
                </c:pt>
                <c:pt idx="28749">
                  <c:v>2.8748513353241001</c:v>
                </c:pt>
                <c:pt idx="28750">
                  <c:v>2.8749513336313499</c:v>
                </c:pt>
                <c:pt idx="28751">
                  <c:v>2.87505133193861</c:v>
                </c:pt>
                <c:pt idx="28752">
                  <c:v>2.87515133024587</c:v>
                </c:pt>
                <c:pt idx="28753">
                  <c:v>2.8752513285531198</c:v>
                </c:pt>
                <c:pt idx="28754">
                  <c:v>2.8753513268603799</c:v>
                </c:pt>
                <c:pt idx="28755">
                  <c:v>2.8754513251676399</c:v>
                </c:pt>
                <c:pt idx="28756">
                  <c:v>2.8755513234748902</c:v>
                </c:pt>
                <c:pt idx="28757">
                  <c:v>2.8756513217821502</c:v>
                </c:pt>
                <c:pt idx="28758">
                  <c:v>2.8757513200894098</c:v>
                </c:pt>
                <c:pt idx="28759">
                  <c:v>2.8758513183966601</c:v>
                </c:pt>
                <c:pt idx="28760">
                  <c:v>2.8759513167039201</c:v>
                </c:pt>
                <c:pt idx="28761">
                  <c:v>2.8760513150111802</c:v>
                </c:pt>
                <c:pt idx="28762">
                  <c:v>2.87615131331843</c:v>
                </c:pt>
                <c:pt idx="28763">
                  <c:v>2.87625131162569</c:v>
                </c:pt>
                <c:pt idx="28764">
                  <c:v>2.8763513099329501</c:v>
                </c:pt>
                <c:pt idx="28765">
                  <c:v>2.8764513082401999</c:v>
                </c:pt>
                <c:pt idx="28766">
                  <c:v>2.8765513065474599</c:v>
                </c:pt>
                <c:pt idx="28767">
                  <c:v>2.87665130485472</c:v>
                </c:pt>
                <c:pt idx="28768">
                  <c:v>2.8767513031619698</c:v>
                </c:pt>
                <c:pt idx="28769">
                  <c:v>2.8768513014692298</c:v>
                </c:pt>
                <c:pt idx="28770">
                  <c:v>2.8769512997764899</c:v>
                </c:pt>
                <c:pt idx="28771">
                  <c:v>2.8770512980837402</c:v>
                </c:pt>
                <c:pt idx="28772">
                  <c:v>2.8771512963910002</c:v>
                </c:pt>
                <c:pt idx="28773">
                  <c:v>2.8772512946982598</c:v>
                </c:pt>
                <c:pt idx="28774">
                  <c:v>2.8773512930055101</c:v>
                </c:pt>
                <c:pt idx="28775">
                  <c:v>2.8774512913127701</c:v>
                </c:pt>
                <c:pt idx="28776">
                  <c:v>2.8775512896200302</c:v>
                </c:pt>
                <c:pt idx="28777">
                  <c:v>2.87765128792728</c:v>
                </c:pt>
                <c:pt idx="28778">
                  <c:v>2.87775128623454</c:v>
                </c:pt>
                <c:pt idx="28779">
                  <c:v>2.8778512845418001</c:v>
                </c:pt>
                <c:pt idx="28780">
                  <c:v>2.8779512828490499</c:v>
                </c:pt>
                <c:pt idx="28781">
                  <c:v>2.8780512811563099</c:v>
                </c:pt>
                <c:pt idx="28782">
                  <c:v>2.87815127946357</c:v>
                </c:pt>
                <c:pt idx="28783">
                  <c:v>2.8782512777708198</c:v>
                </c:pt>
                <c:pt idx="28784">
                  <c:v>2.8783512760780798</c:v>
                </c:pt>
                <c:pt idx="28785">
                  <c:v>2.8784512743853399</c:v>
                </c:pt>
                <c:pt idx="28786">
                  <c:v>2.8785512726925901</c:v>
                </c:pt>
                <c:pt idx="28787">
                  <c:v>2.8786512709998502</c:v>
                </c:pt>
                <c:pt idx="28788">
                  <c:v>2.8787512693071098</c:v>
                </c:pt>
                <c:pt idx="28789">
                  <c:v>2.8788512676143601</c:v>
                </c:pt>
                <c:pt idx="28790">
                  <c:v>2.8789512659216201</c:v>
                </c:pt>
                <c:pt idx="28791">
                  <c:v>2.8790512642288801</c:v>
                </c:pt>
                <c:pt idx="28792">
                  <c:v>2.87915126253613</c:v>
                </c:pt>
                <c:pt idx="28793">
                  <c:v>2.87925126084339</c:v>
                </c:pt>
                <c:pt idx="28794">
                  <c:v>2.87935125915065</c:v>
                </c:pt>
                <c:pt idx="28795">
                  <c:v>2.8794512574579101</c:v>
                </c:pt>
                <c:pt idx="28796">
                  <c:v>2.8795512557651599</c:v>
                </c:pt>
                <c:pt idx="28797">
                  <c:v>2.87965125407242</c:v>
                </c:pt>
                <c:pt idx="28798">
                  <c:v>2.87975125237968</c:v>
                </c:pt>
                <c:pt idx="28799">
                  <c:v>2.8798512506869298</c:v>
                </c:pt>
                <c:pt idx="28800">
                  <c:v>2.8799512489941899</c:v>
                </c:pt>
                <c:pt idx="28801">
                  <c:v>2.8800512473014499</c:v>
                </c:pt>
                <c:pt idx="28802">
                  <c:v>2.8801512456087002</c:v>
                </c:pt>
                <c:pt idx="28803">
                  <c:v>2.8802512439159602</c:v>
                </c:pt>
                <c:pt idx="28804">
                  <c:v>2.8803512422232198</c:v>
                </c:pt>
                <c:pt idx="28805">
                  <c:v>2.8804512405304701</c:v>
                </c:pt>
                <c:pt idx="28806">
                  <c:v>2.8805512388377301</c:v>
                </c:pt>
                <c:pt idx="28807">
                  <c:v>2.8806512371449902</c:v>
                </c:pt>
                <c:pt idx="28808">
                  <c:v>2.88075123545224</c:v>
                </c:pt>
                <c:pt idx="28809">
                  <c:v>2.8808512337595</c:v>
                </c:pt>
                <c:pt idx="28810">
                  <c:v>2.8809512320667601</c:v>
                </c:pt>
                <c:pt idx="28811">
                  <c:v>2.8810512303740099</c:v>
                </c:pt>
                <c:pt idx="28812">
                  <c:v>2.8811512286812699</c:v>
                </c:pt>
                <c:pt idx="28813">
                  <c:v>2.88125122698853</c:v>
                </c:pt>
                <c:pt idx="28814">
                  <c:v>2.8813512252957798</c:v>
                </c:pt>
                <c:pt idx="28815">
                  <c:v>2.8814512236030398</c:v>
                </c:pt>
                <c:pt idx="28816">
                  <c:v>2.8815512219102999</c:v>
                </c:pt>
                <c:pt idx="28817">
                  <c:v>2.8816512202175502</c:v>
                </c:pt>
                <c:pt idx="28818">
                  <c:v>2.8817512185248102</c:v>
                </c:pt>
                <c:pt idx="28819">
                  <c:v>2.8818512168320698</c:v>
                </c:pt>
                <c:pt idx="28820">
                  <c:v>2.8819512151393201</c:v>
                </c:pt>
                <c:pt idx="28821">
                  <c:v>2.8820512134465801</c:v>
                </c:pt>
                <c:pt idx="28822">
                  <c:v>2.8821512117538401</c:v>
                </c:pt>
                <c:pt idx="28823">
                  <c:v>2.88225121006109</c:v>
                </c:pt>
                <c:pt idx="28824">
                  <c:v>2.88235120836835</c:v>
                </c:pt>
                <c:pt idx="28825">
                  <c:v>2.8824512066756101</c:v>
                </c:pt>
                <c:pt idx="28826">
                  <c:v>2.8825512049828599</c:v>
                </c:pt>
                <c:pt idx="28827">
                  <c:v>2.8826512032901199</c:v>
                </c:pt>
                <c:pt idx="28828">
                  <c:v>2.88275120159738</c:v>
                </c:pt>
                <c:pt idx="28829">
                  <c:v>2.8828511999046298</c:v>
                </c:pt>
                <c:pt idx="28830">
                  <c:v>2.8829511982118898</c:v>
                </c:pt>
                <c:pt idx="28831">
                  <c:v>2.8830511965191499</c:v>
                </c:pt>
                <c:pt idx="28832">
                  <c:v>2.8831511948264001</c:v>
                </c:pt>
                <c:pt idx="28833">
                  <c:v>2.8832511931336602</c:v>
                </c:pt>
                <c:pt idx="28834">
                  <c:v>2.8833511914409198</c:v>
                </c:pt>
                <c:pt idx="28835">
                  <c:v>2.8834511897481701</c:v>
                </c:pt>
                <c:pt idx="28836">
                  <c:v>2.8835511880554301</c:v>
                </c:pt>
                <c:pt idx="28837">
                  <c:v>2.8836511863626901</c:v>
                </c:pt>
                <c:pt idx="28838">
                  <c:v>2.88375118466994</c:v>
                </c:pt>
                <c:pt idx="28839">
                  <c:v>2.8838511829772</c:v>
                </c:pt>
                <c:pt idx="28840">
                  <c:v>2.88395118128446</c:v>
                </c:pt>
                <c:pt idx="28841">
                  <c:v>2.8840511795917201</c:v>
                </c:pt>
                <c:pt idx="28842">
                  <c:v>2.8841511778989699</c:v>
                </c:pt>
                <c:pt idx="28843">
                  <c:v>2.8842511762062299</c:v>
                </c:pt>
                <c:pt idx="28844">
                  <c:v>2.88435117451349</c:v>
                </c:pt>
                <c:pt idx="28845">
                  <c:v>2.8844511728207398</c:v>
                </c:pt>
                <c:pt idx="28846">
                  <c:v>2.8845511711279999</c:v>
                </c:pt>
                <c:pt idx="28847">
                  <c:v>2.8846511694352599</c:v>
                </c:pt>
                <c:pt idx="28848">
                  <c:v>2.8847511677425102</c:v>
                </c:pt>
                <c:pt idx="28849">
                  <c:v>2.8848511660497702</c:v>
                </c:pt>
                <c:pt idx="28850">
                  <c:v>2.8849511643570298</c:v>
                </c:pt>
                <c:pt idx="28851">
                  <c:v>2.8850511626642801</c:v>
                </c:pt>
                <c:pt idx="28852">
                  <c:v>2.8851511609715401</c:v>
                </c:pt>
                <c:pt idx="28853">
                  <c:v>2.8852511592788002</c:v>
                </c:pt>
                <c:pt idx="28854">
                  <c:v>2.88535115758605</c:v>
                </c:pt>
                <c:pt idx="28855">
                  <c:v>2.88545115589331</c:v>
                </c:pt>
                <c:pt idx="28856">
                  <c:v>2.8855511542005701</c:v>
                </c:pt>
                <c:pt idx="28857">
                  <c:v>2.8856511525078199</c:v>
                </c:pt>
                <c:pt idx="28858">
                  <c:v>2.8857511508150799</c:v>
                </c:pt>
                <c:pt idx="28859">
                  <c:v>2.88585114912234</c:v>
                </c:pt>
                <c:pt idx="28860">
                  <c:v>2.8859511474295898</c:v>
                </c:pt>
                <c:pt idx="28861">
                  <c:v>2.8860511457368498</c:v>
                </c:pt>
                <c:pt idx="28862">
                  <c:v>2.8861511440441099</c:v>
                </c:pt>
                <c:pt idx="28863">
                  <c:v>2.8862511423513602</c:v>
                </c:pt>
                <c:pt idx="28864">
                  <c:v>2.8863511406586202</c:v>
                </c:pt>
                <c:pt idx="28865">
                  <c:v>2.8864511389658798</c:v>
                </c:pt>
                <c:pt idx="28866">
                  <c:v>2.8865511372731301</c:v>
                </c:pt>
                <c:pt idx="28867">
                  <c:v>2.8866511355803901</c:v>
                </c:pt>
                <c:pt idx="28868">
                  <c:v>2.8867511338876501</c:v>
                </c:pt>
                <c:pt idx="28869">
                  <c:v>2.8868511321949</c:v>
                </c:pt>
                <c:pt idx="28870">
                  <c:v>2.88695113050216</c:v>
                </c:pt>
                <c:pt idx="28871">
                  <c:v>2.8870511288094201</c:v>
                </c:pt>
                <c:pt idx="28872">
                  <c:v>2.8871511271166699</c:v>
                </c:pt>
                <c:pt idx="28873">
                  <c:v>2.8872511254239299</c:v>
                </c:pt>
                <c:pt idx="28874">
                  <c:v>2.88735112373119</c:v>
                </c:pt>
                <c:pt idx="28875">
                  <c:v>2.8874511220384398</c:v>
                </c:pt>
                <c:pt idx="28876">
                  <c:v>2.8875511203456998</c:v>
                </c:pt>
                <c:pt idx="28877">
                  <c:v>2.8876511186529599</c:v>
                </c:pt>
                <c:pt idx="28878">
                  <c:v>2.8877511169602101</c:v>
                </c:pt>
                <c:pt idx="28879">
                  <c:v>2.8878511152674702</c:v>
                </c:pt>
                <c:pt idx="28880">
                  <c:v>2.8879511135747302</c:v>
                </c:pt>
                <c:pt idx="28881">
                  <c:v>2.88805111188198</c:v>
                </c:pt>
                <c:pt idx="28882">
                  <c:v>2.8881511101892401</c:v>
                </c:pt>
                <c:pt idx="28883">
                  <c:v>2.8882511084965001</c:v>
                </c:pt>
                <c:pt idx="28884">
                  <c:v>2.8883511068037602</c:v>
                </c:pt>
                <c:pt idx="28885">
                  <c:v>2.88845110511101</c:v>
                </c:pt>
                <c:pt idx="28886">
                  <c:v>2.88855110341827</c:v>
                </c:pt>
                <c:pt idx="28887">
                  <c:v>2.8886511017255301</c:v>
                </c:pt>
                <c:pt idx="28888">
                  <c:v>2.8887511000327799</c:v>
                </c:pt>
                <c:pt idx="28889">
                  <c:v>2.8888510983400399</c:v>
                </c:pt>
                <c:pt idx="28890">
                  <c:v>2.8889510966473</c:v>
                </c:pt>
                <c:pt idx="28891">
                  <c:v>2.8890510949545498</c:v>
                </c:pt>
                <c:pt idx="28892">
                  <c:v>2.8891510932618099</c:v>
                </c:pt>
                <c:pt idx="28893">
                  <c:v>2.8892510915690699</c:v>
                </c:pt>
                <c:pt idx="28894">
                  <c:v>2.8893510898763202</c:v>
                </c:pt>
                <c:pt idx="28895">
                  <c:v>2.8894510881835802</c:v>
                </c:pt>
                <c:pt idx="28896">
                  <c:v>2.8895510864908398</c:v>
                </c:pt>
                <c:pt idx="28897">
                  <c:v>2.8896510847980901</c:v>
                </c:pt>
                <c:pt idx="28898">
                  <c:v>2.8897510831053501</c:v>
                </c:pt>
                <c:pt idx="28899">
                  <c:v>2.8898510814126102</c:v>
                </c:pt>
                <c:pt idx="28900">
                  <c:v>2.88995107971986</c:v>
                </c:pt>
                <c:pt idx="28901">
                  <c:v>2.89005107802712</c:v>
                </c:pt>
                <c:pt idx="28902">
                  <c:v>2.8901510763343801</c:v>
                </c:pt>
                <c:pt idx="28903">
                  <c:v>2.8902510746416299</c:v>
                </c:pt>
                <c:pt idx="28904">
                  <c:v>2.8903510729488899</c:v>
                </c:pt>
                <c:pt idx="28905">
                  <c:v>2.89045107125615</c:v>
                </c:pt>
                <c:pt idx="28906">
                  <c:v>2.8905510695633998</c:v>
                </c:pt>
                <c:pt idx="28907">
                  <c:v>2.8906510678706598</c:v>
                </c:pt>
                <c:pt idx="28908">
                  <c:v>2.8907510661779199</c:v>
                </c:pt>
                <c:pt idx="28909">
                  <c:v>2.8908510644851702</c:v>
                </c:pt>
                <c:pt idx="28910">
                  <c:v>2.8909510627924302</c:v>
                </c:pt>
                <c:pt idx="28911">
                  <c:v>2.8910510610996898</c:v>
                </c:pt>
                <c:pt idx="28912">
                  <c:v>2.8911510594069401</c:v>
                </c:pt>
                <c:pt idx="28913">
                  <c:v>2.8912510577142001</c:v>
                </c:pt>
                <c:pt idx="28914">
                  <c:v>2.8913510560214601</c:v>
                </c:pt>
                <c:pt idx="28915">
                  <c:v>2.89145105432871</c:v>
                </c:pt>
                <c:pt idx="28916">
                  <c:v>2.89155105263597</c:v>
                </c:pt>
                <c:pt idx="28917">
                  <c:v>2.8916510509432301</c:v>
                </c:pt>
                <c:pt idx="28918">
                  <c:v>2.8917510492504799</c:v>
                </c:pt>
                <c:pt idx="28919">
                  <c:v>2.8918510475577399</c:v>
                </c:pt>
                <c:pt idx="28920">
                  <c:v>2.891951045865</c:v>
                </c:pt>
                <c:pt idx="28921">
                  <c:v>2.8920510441722498</c:v>
                </c:pt>
                <c:pt idx="28922">
                  <c:v>2.8921510424795098</c:v>
                </c:pt>
                <c:pt idx="28923">
                  <c:v>2.8922510407867699</c:v>
                </c:pt>
                <c:pt idx="28924">
                  <c:v>2.8923510390940201</c:v>
                </c:pt>
                <c:pt idx="28925">
                  <c:v>2.8924510374012802</c:v>
                </c:pt>
                <c:pt idx="28926">
                  <c:v>2.8925510357085402</c:v>
                </c:pt>
                <c:pt idx="28927">
                  <c:v>2.89265103401579</c:v>
                </c:pt>
                <c:pt idx="28928">
                  <c:v>2.8927510323230501</c:v>
                </c:pt>
                <c:pt idx="28929">
                  <c:v>2.8928510306303101</c:v>
                </c:pt>
                <c:pt idx="28930">
                  <c:v>2.8929510289375702</c:v>
                </c:pt>
                <c:pt idx="28931">
                  <c:v>2.89305102724482</c:v>
                </c:pt>
                <c:pt idx="28932">
                  <c:v>2.89315102555208</c:v>
                </c:pt>
                <c:pt idx="28933">
                  <c:v>2.8932510238593401</c:v>
                </c:pt>
                <c:pt idx="28934">
                  <c:v>2.8933510221665899</c:v>
                </c:pt>
                <c:pt idx="28935">
                  <c:v>2.8934510204738499</c:v>
                </c:pt>
                <c:pt idx="28936">
                  <c:v>2.89355101878111</c:v>
                </c:pt>
                <c:pt idx="28937">
                  <c:v>2.8936510170883598</c:v>
                </c:pt>
                <c:pt idx="28938">
                  <c:v>2.8937510153956199</c:v>
                </c:pt>
                <c:pt idx="28939">
                  <c:v>2.8938510137028799</c:v>
                </c:pt>
                <c:pt idx="28940">
                  <c:v>2.8939510120101302</c:v>
                </c:pt>
                <c:pt idx="28941">
                  <c:v>2.8940510103173902</c:v>
                </c:pt>
                <c:pt idx="28942">
                  <c:v>2.8941510086246498</c:v>
                </c:pt>
                <c:pt idx="28943">
                  <c:v>2.8942510069319001</c:v>
                </c:pt>
                <c:pt idx="28944">
                  <c:v>2.8943510052391601</c:v>
                </c:pt>
                <c:pt idx="28945">
                  <c:v>2.8944510035464202</c:v>
                </c:pt>
                <c:pt idx="28946">
                  <c:v>2.89455100185367</c:v>
                </c:pt>
                <c:pt idx="28947">
                  <c:v>2.89465100016093</c:v>
                </c:pt>
                <c:pt idx="28948">
                  <c:v>2.8947509984681901</c:v>
                </c:pt>
                <c:pt idx="28949">
                  <c:v>2.8948509967754399</c:v>
                </c:pt>
                <c:pt idx="28950">
                  <c:v>2.8949509950826999</c:v>
                </c:pt>
                <c:pt idx="28951">
                  <c:v>2.89505099338996</c:v>
                </c:pt>
                <c:pt idx="28952">
                  <c:v>2.8951509916972098</c:v>
                </c:pt>
                <c:pt idx="28953">
                  <c:v>2.8952509900044698</c:v>
                </c:pt>
                <c:pt idx="28954">
                  <c:v>2.8953509883117299</c:v>
                </c:pt>
                <c:pt idx="28955">
                  <c:v>2.8954509866189801</c:v>
                </c:pt>
                <c:pt idx="28956">
                  <c:v>2.8955509849262402</c:v>
                </c:pt>
                <c:pt idx="28957">
                  <c:v>2.8956509832334998</c:v>
                </c:pt>
                <c:pt idx="28958">
                  <c:v>2.8957509815407501</c:v>
                </c:pt>
                <c:pt idx="28959">
                  <c:v>2.8958509798480101</c:v>
                </c:pt>
                <c:pt idx="28960">
                  <c:v>2.8959509781552701</c:v>
                </c:pt>
                <c:pt idx="28961">
                  <c:v>2.89605097646252</c:v>
                </c:pt>
                <c:pt idx="28962">
                  <c:v>2.89615097476978</c:v>
                </c:pt>
                <c:pt idx="28963">
                  <c:v>2.89625097307704</c:v>
                </c:pt>
                <c:pt idx="28964">
                  <c:v>2.8963509713842899</c:v>
                </c:pt>
                <c:pt idx="28965">
                  <c:v>2.8964509696915499</c:v>
                </c:pt>
                <c:pt idx="28966">
                  <c:v>2.89655096799881</c:v>
                </c:pt>
                <c:pt idx="28967">
                  <c:v>2.89665096630607</c:v>
                </c:pt>
                <c:pt idx="28968">
                  <c:v>2.8967509646133198</c:v>
                </c:pt>
                <c:pt idx="28969">
                  <c:v>2.8968509629205799</c:v>
                </c:pt>
                <c:pt idx="28970">
                  <c:v>2.8969509612278399</c:v>
                </c:pt>
                <c:pt idx="28971">
                  <c:v>2.8970509595350902</c:v>
                </c:pt>
                <c:pt idx="28972">
                  <c:v>2.8971509578423502</c:v>
                </c:pt>
                <c:pt idx="28973">
                  <c:v>2.8972509561496</c:v>
                </c:pt>
                <c:pt idx="28974">
                  <c:v>2.8973509544568601</c:v>
                </c:pt>
                <c:pt idx="28975">
                  <c:v>2.8974509527641201</c:v>
                </c:pt>
                <c:pt idx="28976">
                  <c:v>2.8975509510713802</c:v>
                </c:pt>
                <c:pt idx="28977">
                  <c:v>2.89765094937863</c:v>
                </c:pt>
                <c:pt idx="28978">
                  <c:v>2.89775094768589</c:v>
                </c:pt>
                <c:pt idx="28979">
                  <c:v>2.8978509459931501</c:v>
                </c:pt>
                <c:pt idx="28980">
                  <c:v>2.8979509443003999</c:v>
                </c:pt>
                <c:pt idx="28981">
                  <c:v>2.8980509426076599</c:v>
                </c:pt>
                <c:pt idx="28982">
                  <c:v>2.89815094091492</c:v>
                </c:pt>
                <c:pt idx="28983">
                  <c:v>2.8982509392221698</c:v>
                </c:pt>
                <c:pt idx="28984">
                  <c:v>2.8983509375294298</c:v>
                </c:pt>
                <c:pt idx="28985">
                  <c:v>2.8984509358366899</c:v>
                </c:pt>
                <c:pt idx="28986">
                  <c:v>2.8985509341439402</c:v>
                </c:pt>
                <c:pt idx="28987">
                  <c:v>2.8986509324512002</c:v>
                </c:pt>
                <c:pt idx="28988">
                  <c:v>2.8987509307584598</c:v>
                </c:pt>
                <c:pt idx="28989">
                  <c:v>2.8988509290657101</c:v>
                </c:pt>
                <c:pt idx="28990">
                  <c:v>2.8989509273729701</c:v>
                </c:pt>
                <c:pt idx="28991">
                  <c:v>2.8990509256802302</c:v>
                </c:pt>
                <c:pt idx="28992">
                  <c:v>2.89915092398748</c:v>
                </c:pt>
                <c:pt idx="28993">
                  <c:v>2.89925092229474</c:v>
                </c:pt>
                <c:pt idx="28994">
                  <c:v>2.8993509206020001</c:v>
                </c:pt>
                <c:pt idx="28995">
                  <c:v>2.8994509189092499</c:v>
                </c:pt>
                <c:pt idx="28996">
                  <c:v>2.8995509172165099</c:v>
                </c:pt>
                <c:pt idx="28997">
                  <c:v>2.89965091552377</c:v>
                </c:pt>
                <c:pt idx="28998">
                  <c:v>2.8997509138310198</c:v>
                </c:pt>
                <c:pt idx="28999">
                  <c:v>2.8998509121382798</c:v>
                </c:pt>
                <c:pt idx="29000">
                  <c:v>2.8999509104455399</c:v>
                </c:pt>
                <c:pt idx="29001">
                  <c:v>2.9000509087527901</c:v>
                </c:pt>
                <c:pt idx="29002">
                  <c:v>2.9001509070600502</c:v>
                </c:pt>
                <c:pt idx="29003">
                  <c:v>2.9002509053673098</c:v>
                </c:pt>
                <c:pt idx="29004">
                  <c:v>2.9003509036745601</c:v>
                </c:pt>
                <c:pt idx="29005">
                  <c:v>2.9004509019818201</c:v>
                </c:pt>
                <c:pt idx="29006">
                  <c:v>2.9005509002890801</c:v>
                </c:pt>
                <c:pt idx="29007">
                  <c:v>2.90065089859633</c:v>
                </c:pt>
                <c:pt idx="29008">
                  <c:v>2.90075089690359</c:v>
                </c:pt>
                <c:pt idx="29009">
                  <c:v>2.90085089521085</c:v>
                </c:pt>
                <c:pt idx="29010">
                  <c:v>2.9009508935180999</c:v>
                </c:pt>
                <c:pt idx="29011">
                  <c:v>2.9010508918253599</c:v>
                </c:pt>
                <c:pt idx="29012">
                  <c:v>2.90115089013262</c:v>
                </c:pt>
                <c:pt idx="29013">
                  <c:v>2.90125088843988</c:v>
                </c:pt>
                <c:pt idx="29014">
                  <c:v>2.9013508867471298</c:v>
                </c:pt>
                <c:pt idx="29015">
                  <c:v>2.9014508850543899</c:v>
                </c:pt>
                <c:pt idx="29016">
                  <c:v>2.9015508833616499</c:v>
                </c:pt>
                <c:pt idx="29017">
                  <c:v>2.9016508816689002</c:v>
                </c:pt>
                <c:pt idx="29018">
                  <c:v>2.9017508799761602</c:v>
                </c:pt>
                <c:pt idx="29019">
                  <c:v>2.9018508782834198</c:v>
                </c:pt>
                <c:pt idx="29020">
                  <c:v>2.9019508765906701</c:v>
                </c:pt>
                <c:pt idx="29021">
                  <c:v>2.9020508748979301</c:v>
                </c:pt>
                <c:pt idx="29022">
                  <c:v>2.9021508732051902</c:v>
                </c:pt>
                <c:pt idx="29023">
                  <c:v>2.90225087151244</c:v>
                </c:pt>
                <c:pt idx="29024">
                  <c:v>2.9023508698197</c:v>
                </c:pt>
                <c:pt idx="29025">
                  <c:v>2.9024508681269601</c:v>
                </c:pt>
                <c:pt idx="29026">
                  <c:v>2.9025508664342099</c:v>
                </c:pt>
                <c:pt idx="29027">
                  <c:v>2.9026508647414699</c:v>
                </c:pt>
                <c:pt idx="29028">
                  <c:v>2.90275086304873</c:v>
                </c:pt>
                <c:pt idx="29029">
                  <c:v>2.9028508613559798</c:v>
                </c:pt>
                <c:pt idx="29030">
                  <c:v>2.9029508596632398</c:v>
                </c:pt>
                <c:pt idx="29031">
                  <c:v>2.9030508579704999</c:v>
                </c:pt>
                <c:pt idx="29032">
                  <c:v>2.9031508562777502</c:v>
                </c:pt>
                <c:pt idx="29033">
                  <c:v>2.9032508545850102</c:v>
                </c:pt>
                <c:pt idx="29034">
                  <c:v>2.9033508528922698</c:v>
                </c:pt>
                <c:pt idx="29035">
                  <c:v>2.9034508511995201</c:v>
                </c:pt>
                <c:pt idx="29036">
                  <c:v>2.9035508495067801</c:v>
                </c:pt>
                <c:pt idx="29037">
                  <c:v>2.9036508478140401</c:v>
                </c:pt>
                <c:pt idx="29038">
                  <c:v>2.90375084612129</c:v>
                </c:pt>
                <c:pt idx="29039">
                  <c:v>2.90385084442855</c:v>
                </c:pt>
                <c:pt idx="29040">
                  <c:v>2.9039508427358101</c:v>
                </c:pt>
                <c:pt idx="29041">
                  <c:v>2.9040508410430599</c:v>
                </c:pt>
                <c:pt idx="29042">
                  <c:v>2.9041508393503199</c:v>
                </c:pt>
                <c:pt idx="29043">
                  <c:v>2.90425083765758</c:v>
                </c:pt>
                <c:pt idx="29044">
                  <c:v>2.9043508359648298</c:v>
                </c:pt>
                <c:pt idx="29045">
                  <c:v>2.9044508342720898</c:v>
                </c:pt>
                <c:pt idx="29046">
                  <c:v>2.9045508325793499</c:v>
                </c:pt>
                <c:pt idx="29047">
                  <c:v>2.9046508308866001</c:v>
                </c:pt>
                <c:pt idx="29048">
                  <c:v>2.9047508291938602</c:v>
                </c:pt>
                <c:pt idx="29049">
                  <c:v>2.9048508275011198</c:v>
                </c:pt>
                <c:pt idx="29050">
                  <c:v>2.9049508258083701</c:v>
                </c:pt>
                <c:pt idx="29051">
                  <c:v>2.9050508241156301</c:v>
                </c:pt>
                <c:pt idx="29052">
                  <c:v>2.9051508224228901</c:v>
                </c:pt>
                <c:pt idx="29053">
                  <c:v>2.90525082073014</c:v>
                </c:pt>
                <c:pt idx="29054">
                  <c:v>2.9053508190374</c:v>
                </c:pt>
                <c:pt idx="29055">
                  <c:v>2.90545081734466</c:v>
                </c:pt>
                <c:pt idx="29056">
                  <c:v>2.9055508156519099</c:v>
                </c:pt>
                <c:pt idx="29057">
                  <c:v>2.9056508139591699</c:v>
                </c:pt>
                <c:pt idx="29058">
                  <c:v>2.9057508122664299</c:v>
                </c:pt>
                <c:pt idx="29059">
                  <c:v>2.90585081057369</c:v>
                </c:pt>
                <c:pt idx="29060">
                  <c:v>2.9059508088809398</c:v>
                </c:pt>
                <c:pt idx="29061">
                  <c:v>2.9060508071881999</c:v>
                </c:pt>
                <c:pt idx="29062">
                  <c:v>2.9061508054954599</c:v>
                </c:pt>
                <c:pt idx="29063">
                  <c:v>2.9062508038027102</c:v>
                </c:pt>
                <c:pt idx="29064">
                  <c:v>2.9063508021099702</c:v>
                </c:pt>
                <c:pt idx="29065">
                  <c:v>2.9064508004172298</c:v>
                </c:pt>
                <c:pt idx="29066">
                  <c:v>2.9065507987244801</c:v>
                </c:pt>
                <c:pt idx="29067">
                  <c:v>2.9066507970317401</c:v>
                </c:pt>
                <c:pt idx="29068">
                  <c:v>2.9067507953390002</c:v>
                </c:pt>
                <c:pt idx="29069">
                  <c:v>2.90685079364625</c:v>
                </c:pt>
                <c:pt idx="29070">
                  <c:v>2.90695079195351</c:v>
                </c:pt>
                <c:pt idx="29071">
                  <c:v>2.9070507902607701</c:v>
                </c:pt>
                <c:pt idx="29072">
                  <c:v>2.9071507885680199</c:v>
                </c:pt>
                <c:pt idx="29073">
                  <c:v>2.9072507868752799</c:v>
                </c:pt>
                <c:pt idx="29074">
                  <c:v>2.90735078518254</c:v>
                </c:pt>
                <c:pt idx="29075">
                  <c:v>2.9074507834897898</c:v>
                </c:pt>
                <c:pt idx="29076">
                  <c:v>2.9075507817970498</c:v>
                </c:pt>
                <c:pt idx="29077">
                  <c:v>2.9076507801043099</c:v>
                </c:pt>
                <c:pt idx="29078">
                  <c:v>2.9077507784115602</c:v>
                </c:pt>
                <c:pt idx="29079">
                  <c:v>2.9078507767188202</c:v>
                </c:pt>
                <c:pt idx="29080">
                  <c:v>2.9079507750260798</c:v>
                </c:pt>
                <c:pt idx="29081">
                  <c:v>2.9080507733333301</c:v>
                </c:pt>
                <c:pt idx="29082">
                  <c:v>2.9081507716405901</c:v>
                </c:pt>
                <c:pt idx="29083">
                  <c:v>2.9082507699478501</c:v>
                </c:pt>
                <c:pt idx="29084">
                  <c:v>2.9083507682551</c:v>
                </c:pt>
                <c:pt idx="29085">
                  <c:v>2.90845076656236</c:v>
                </c:pt>
                <c:pt idx="29086">
                  <c:v>2.9085507648696201</c:v>
                </c:pt>
                <c:pt idx="29087">
                  <c:v>2.9086507631768699</c:v>
                </c:pt>
                <c:pt idx="29088">
                  <c:v>2.9087507614841299</c:v>
                </c:pt>
                <c:pt idx="29089">
                  <c:v>2.90885075979139</c:v>
                </c:pt>
                <c:pt idx="29090">
                  <c:v>2.9089507580986398</c:v>
                </c:pt>
                <c:pt idx="29091">
                  <c:v>2.9090507564058998</c:v>
                </c:pt>
                <c:pt idx="29092">
                  <c:v>2.9091507547131599</c:v>
                </c:pt>
                <c:pt idx="29093">
                  <c:v>2.9092507530204101</c:v>
                </c:pt>
                <c:pt idx="29094">
                  <c:v>2.9093507513276702</c:v>
                </c:pt>
                <c:pt idx="29095">
                  <c:v>2.9094507496349298</c:v>
                </c:pt>
                <c:pt idx="29096">
                  <c:v>2.90955074794218</c:v>
                </c:pt>
                <c:pt idx="29097">
                  <c:v>2.9096507462494401</c:v>
                </c:pt>
                <c:pt idx="29098">
                  <c:v>2.9097507445567001</c:v>
                </c:pt>
                <c:pt idx="29099">
                  <c:v>2.90985074286395</c:v>
                </c:pt>
                <c:pt idx="29100">
                  <c:v>2.90995074117121</c:v>
                </c:pt>
                <c:pt idx="29101">
                  <c:v>2.91005073947847</c:v>
                </c:pt>
                <c:pt idx="29102">
                  <c:v>2.9101507377857301</c:v>
                </c:pt>
                <c:pt idx="29103">
                  <c:v>2.9102507360929799</c:v>
                </c:pt>
                <c:pt idx="29104">
                  <c:v>2.9103507344002399</c:v>
                </c:pt>
                <c:pt idx="29105">
                  <c:v>2.9104507327075</c:v>
                </c:pt>
                <c:pt idx="29106">
                  <c:v>2.9105507310147498</c:v>
                </c:pt>
                <c:pt idx="29107">
                  <c:v>2.9106507293220099</c:v>
                </c:pt>
                <c:pt idx="29108">
                  <c:v>2.9107507276292699</c:v>
                </c:pt>
                <c:pt idx="29109">
                  <c:v>2.9108507259365202</c:v>
                </c:pt>
                <c:pt idx="29110">
                  <c:v>2.9109507242437802</c:v>
                </c:pt>
                <c:pt idx="29111">
                  <c:v>2.9110507225510398</c:v>
                </c:pt>
                <c:pt idx="29112">
                  <c:v>2.9111507208582901</c:v>
                </c:pt>
                <c:pt idx="29113">
                  <c:v>2.9112507191655501</c:v>
                </c:pt>
                <c:pt idx="29114">
                  <c:v>2.9113507174728102</c:v>
                </c:pt>
                <c:pt idx="29115">
                  <c:v>2.91145071578006</c:v>
                </c:pt>
                <c:pt idx="29116">
                  <c:v>2.91155071408732</c:v>
                </c:pt>
                <c:pt idx="29117">
                  <c:v>2.9116507123945801</c:v>
                </c:pt>
                <c:pt idx="29118">
                  <c:v>2.9117507107018299</c:v>
                </c:pt>
                <c:pt idx="29119">
                  <c:v>2.9118507090090899</c:v>
                </c:pt>
                <c:pt idx="29120">
                  <c:v>2.91195070731635</c:v>
                </c:pt>
                <c:pt idx="29121">
                  <c:v>2.9120507056235998</c:v>
                </c:pt>
                <c:pt idx="29122">
                  <c:v>2.9121507039308598</c:v>
                </c:pt>
                <c:pt idx="29123">
                  <c:v>2.9122507022381199</c:v>
                </c:pt>
                <c:pt idx="29124">
                  <c:v>2.9123507005453702</c:v>
                </c:pt>
                <c:pt idx="29125">
                  <c:v>2.9124506988526302</c:v>
                </c:pt>
                <c:pt idx="29126">
                  <c:v>2.9125506971598898</c:v>
                </c:pt>
                <c:pt idx="29127">
                  <c:v>2.9126506954671401</c:v>
                </c:pt>
                <c:pt idx="29128">
                  <c:v>2.9127506937744001</c:v>
                </c:pt>
                <c:pt idx="29129">
                  <c:v>2.9128506920816601</c:v>
                </c:pt>
                <c:pt idx="29130">
                  <c:v>2.91295069038891</c:v>
                </c:pt>
                <c:pt idx="29131">
                  <c:v>2.91305068869617</c:v>
                </c:pt>
                <c:pt idx="29132">
                  <c:v>2.9131506870034301</c:v>
                </c:pt>
                <c:pt idx="29133">
                  <c:v>2.9132506853106799</c:v>
                </c:pt>
                <c:pt idx="29134">
                  <c:v>2.9133506836179399</c:v>
                </c:pt>
                <c:pt idx="29135">
                  <c:v>2.9134506819252</c:v>
                </c:pt>
                <c:pt idx="29136">
                  <c:v>2.9135506802324498</c:v>
                </c:pt>
                <c:pt idx="29137">
                  <c:v>2.9136506785397098</c:v>
                </c:pt>
                <c:pt idx="29138">
                  <c:v>2.9137506768469699</c:v>
                </c:pt>
                <c:pt idx="29139">
                  <c:v>2.9138506751542201</c:v>
                </c:pt>
                <c:pt idx="29140">
                  <c:v>2.9139506734614802</c:v>
                </c:pt>
                <c:pt idx="29141">
                  <c:v>2.9140506717687402</c:v>
                </c:pt>
                <c:pt idx="29142">
                  <c:v>2.91415067007599</c:v>
                </c:pt>
                <c:pt idx="29143">
                  <c:v>2.9142506683832501</c:v>
                </c:pt>
                <c:pt idx="29144">
                  <c:v>2.9143506666905101</c:v>
                </c:pt>
                <c:pt idx="29145">
                  <c:v>2.91445066499776</c:v>
                </c:pt>
                <c:pt idx="29146">
                  <c:v>2.91455066330502</c:v>
                </c:pt>
                <c:pt idx="29147">
                  <c:v>2.91465066161228</c:v>
                </c:pt>
                <c:pt idx="29148">
                  <c:v>2.9147506599195401</c:v>
                </c:pt>
                <c:pt idx="29149">
                  <c:v>2.9148506582267899</c:v>
                </c:pt>
                <c:pt idx="29150">
                  <c:v>2.9149506565340499</c:v>
                </c:pt>
                <c:pt idx="29151">
                  <c:v>2.91505065484131</c:v>
                </c:pt>
                <c:pt idx="29152">
                  <c:v>2.9151506531485598</c:v>
                </c:pt>
                <c:pt idx="29153">
                  <c:v>2.9152506514558199</c:v>
                </c:pt>
                <c:pt idx="29154">
                  <c:v>2.9153506497630799</c:v>
                </c:pt>
                <c:pt idx="29155">
                  <c:v>2.9154506480703302</c:v>
                </c:pt>
                <c:pt idx="29156">
                  <c:v>2.9155506463775902</c:v>
                </c:pt>
                <c:pt idx="29157">
                  <c:v>2.9156506446848498</c:v>
                </c:pt>
                <c:pt idx="29158">
                  <c:v>2.9157506429921001</c:v>
                </c:pt>
                <c:pt idx="29159">
                  <c:v>2.9158506412993601</c:v>
                </c:pt>
                <c:pt idx="29160">
                  <c:v>2.9159506396066202</c:v>
                </c:pt>
                <c:pt idx="29161">
                  <c:v>2.91605063791387</c:v>
                </c:pt>
                <c:pt idx="29162">
                  <c:v>2.91615063622113</c:v>
                </c:pt>
                <c:pt idx="29163">
                  <c:v>2.9162506345283901</c:v>
                </c:pt>
                <c:pt idx="29164">
                  <c:v>2.9163506328356399</c:v>
                </c:pt>
                <c:pt idx="29165">
                  <c:v>2.9164506311428999</c:v>
                </c:pt>
                <c:pt idx="29166">
                  <c:v>2.91655062945016</c:v>
                </c:pt>
                <c:pt idx="29167">
                  <c:v>2.9166506277574098</c:v>
                </c:pt>
                <c:pt idx="29168">
                  <c:v>2.9167506260646698</c:v>
                </c:pt>
                <c:pt idx="29169">
                  <c:v>2.9168506243719299</c:v>
                </c:pt>
                <c:pt idx="29170">
                  <c:v>2.9169506226791801</c:v>
                </c:pt>
                <c:pt idx="29171">
                  <c:v>2.9170506209864402</c:v>
                </c:pt>
                <c:pt idx="29172">
                  <c:v>2.9171506192936998</c:v>
                </c:pt>
                <c:pt idx="29173">
                  <c:v>2.9172506176009501</c:v>
                </c:pt>
                <c:pt idx="29174">
                  <c:v>2.9173506159082101</c:v>
                </c:pt>
                <c:pt idx="29175">
                  <c:v>2.9174506142154701</c:v>
                </c:pt>
                <c:pt idx="29176">
                  <c:v>2.91755061252272</c:v>
                </c:pt>
                <c:pt idx="29177">
                  <c:v>2.91765061082998</c:v>
                </c:pt>
                <c:pt idx="29178">
                  <c:v>2.91775060913724</c:v>
                </c:pt>
                <c:pt idx="29179">
                  <c:v>2.9178506074444899</c:v>
                </c:pt>
                <c:pt idx="29180">
                  <c:v>2.9179506057517499</c:v>
                </c:pt>
                <c:pt idx="29181">
                  <c:v>2.91805060405901</c:v>
                </c:pt>
                <c:pt idx="29182">
                  <c:v>2.9181506023662598</c:v>
                </c:pt>
                <c:pt idx="29183">
                  <c:v>2.9182506006735198</c:v>
                </c:pt>
                <c:pt idx="29184">
                  <c:v>2.9183505989807799</c:v>
                </c:pt>
                <c:pt idx="29185">
                  <c:v>2.9184505972880399</c:v>
                </c:pt>
                <c:pt idx="29186">
                  <c:v>2.9185505955952902</c:v>
                </c:pt>
                <c:pt idx="29187">
                  <c:v>2.9186505939025502</c:v>
                </c:pt>
                <c:pt idx="29188">
                  <c:v>2.9187505922098</c:v>
                </c:pt>
                <c:pt idx="29189">
                  <c:v>2.9188505905170601</c:v>
                </c:pt>
                <c:pt idx="29190">
                  <c:v>2.9189505888243201</c:v>
                </c:pt>
                <c:pt idx="29191">
                  <c:v>2.91905058713157</c:v>
                </c:pt>
                <c:pt idx="29192">
                  <c:v>2.91915058543883</c:v>
                </c:pt>
                <c:pt idx="29193">
                  <c:v>2.91925058374609</c:v>
                </c:pt>
                <c:pt idx="29194">
                  <c:v>2.9193505820533501</c:v>
                </c:pt>
                <c:pt idx="29195">
                  <c:v>2.9194505803605999</c:v>
                </c:pt>
                <c:pt idx="29196">
                  <c:v>2.9195505786678599</c:v>
                </c:pt>
                <c:pt idx="29197">
                  <c:v>2.91965057697512</c:v>
                </c:pt>
                <c:pt idx="29198">
                  <c:v>2.9197505752823698</c:v>
                </c:pt>
                <c:pt idx="29199">
                  <c:v>2.9198505735896298</c:v>
                </c:pt>
                <c:pt idx="29200">
                  <c:v>2.9199505718968899</c:v>
                </c:pt>
                <c:pt idx="29201">
                  <c:v>2.9200505702041402</c:v>
                </c:pt>
                <c:pt idx="29202">
                  <c:v>2.9201505685114002</c:v>
                </c:pt>
                <c:pt idx="29203">
                  <c:v>2.9202505668186598</c:v>
                </c:pt>
                <c:pt idx="29204">
                  <c:v>2.9203505651259101</c:v>
                </c:pt>
                <c:pt idx="29205">
                  <c:v>2.9204505634331701</c:v>
                </c:pt>
                <c:pt idx="29206">
                  <c:v>2.9205505617404302</c:v>
                </c:pt>
                <c:pt idx="29207">
                  <c:v>2.92065056004768</c:v>
                </c:pt>
                <c:pt idx="29208">
                  <c:v>2.92075055835494</c:v>
                </c:pt>
                <c:pt idx="29209">
                  <c:v>2.9208505566622001</c:v>
                </c:pt>
                <c:pt idx="29210">
                  <c:v>2.9209505549694499</c:v>
                </c:pt>
                <c:pt idx="29211">
                  <c:v>2.9210505532767099</c:v>
                </c:pt>
                <c:pt idx="29212">
                  <c:v>2.92115055158397</c:v>
                </c:pt>
                <c:pt idx="29213">
                  <c:v>2.9212505498912198</c:v>
                </c:pt>
                <c:pt idx="29214">
                  <c:v>2.9213505481984798</c:v>
                </c:pt>
                <c:pt idx="29215">
                  <c:v>2.9214505465057399</c:v>
                </c:pt>
                <c:pt idx="29216">
                  <c:v>2.9215505448129901</c:v>
                </c:pt>
                <c:pt idx="29217">
                  <c:v>2.9216505431202502</c:v>
                </c:pt>
                <c:pt idx="29218">
                  <c:v>2.9217505414275098</c:v>
                </c:pt>
                <c:pt idx="29219">
                  <c:v>2.9218505397347601</c:v>
                </c:pt>
                <c:pt idx="29220">
                  <c:v>2.9219505380420201</c:v>
                </c:pt>
                <c:pt idx="29221">
                  <c:v>2.9220505363492801</c:v>
                </c:pt>
                <c:pt idx="29222">
                  <c:v>2.92215053465653</c:v>
                </c:pt>
                <c:pt idx="29223">
                  <c:v>2.92225053296379</c:v>
                </c:pt>
                <c:pt idx="29224">
                  <c:v>2.92235053127105</c:v>
                </c:pt>
                <c:pt idx="29225">
                  <c:v>2.9224505295782999</c:v>
                </c:pt>
                <c:pt idx="29226">
                  <c:v>2.9225505278855599</c:v>
                </c:pt>
                <c:pt idx="29227">
                  <c:v>2.92265052619282</c:v>
                </c:pt>
                <c:pt idx="29228">
                  <c:v>2.9227505245000698</c:v>
                </c:pt>
                <c:pt idx="29229">
                  <c:v>2.9228505228073298</c:v>
                </c:pt>
                <c:pt idx="29230">
                  <c:v>2.9229505211145899</c:v>
                </c:pt>
                <c:pt idx="29231">
                  <c:v>2.9230505194218499</c:v>
                </c:pt>
                <c:pt idx="29232">
                  <c:v>2.9231505177291002</c:v>
                </c:pt>
                <c:pt idx="29233">
                  <c:v>2.9232505160363602</c:v>
                </c:pt>
                <c:pt idx="29234">
                  <c:v>2.9233505143436198</c:v>
                </c:pt>
                <c:pt idx="29235">
                  <c:v>2.9234505126508701</c:v>
                </c:pt>
                <c:pt idx="29236">
                  <c:v>2.9235505109581301</c:v>
                </c:pt>
                <c:pt idx="29237">
                  <c:v>2.9236505092653902</c:v>
                </c:pt>
                <c:pt idx="29238">
                  <c:v>2.92375050757264</c:v>
                </c:pt>
                <c:pt idx="29239">
                  <c:v>2.9238505058799</c:v>
                </c:pt>
                <c:pt idx="29240">
                  <c:v>2.9239505041871601</c:v>
                </c:pt>
                <c:pt idx="29241">
                  <c:v>2.9240505024944099</c:v>
                </c:pt>
                <c:pt idx="29242">
                  <c:v>2.9241505008016699</c:v>
                </c:pt>
                <c:pt idx="29243">
                  <c:v>2.92425049910893</c:v>
                </c:pt>
                <c:pt idx="29244">
                  <c:v>2.9243504974161798</c:v>
                </c:pt>
                <c:pt idx="29245">
                  <c:v>2.9244504957234398</c:v>
                </c:pt>
                <c:pt idx="29246">
                  <c:v>2.9245504940306999</c:v>
                </c:pt>
                <c:pt idx="29247">
                  <c:v>2.9246504923379502</c:v>
                </c:pt>
                <c:pt idx="29248">
                  <c:v>2.9247504906452102</c:v>
                </c:pt>
                <c:pt idx="29249">
                  <c:v>2.9248504889524698</c:v>
                </c:pt>
                <c:pt idx="29250">
                  <c:v>2.9249504872597201</c:v>
                </c:pt>
                <c:pt idx="29251">
                  <c:v>2.9250504855669801</c:v>
                </c:pt>
                <c:pt idx="29252">
                  <c:v>2.9251504838742401</c:v>
                </c:pt>
                <c:pt idx="29253">
                  <c:v>2.92525048218149</c:v>
                </c:pt>
                <c:pt idx="29254">
                  <c:v>2.92535048048875</c:v>
                </c:pt>
                <c:pt idx="29255">
                  <c:v>2.9254504787960101</c:v>
                </c:pt>
                <c:pt idx="29256">
                  <c:v>2.9255504771032599</c:v>
                </c:pt>
                <c:pt idx="29257">
                  <c:v>2.9256504754105199</c:v>
                </c:pt>
                <c:pt idx="29258">
                  <c:v>2.92575047371778</c:v>
                </c:pt>
                <c:pt idx="29259">
                  <c:v>2.9258504720250298</c:v>
                </c:pt>
                <c:pt idx="29260">
                  <c:v>2.9259504703322898</c:v>
                </c:pt>
                <c:pt idx="29261">
                  <c:v>2.9260504686395499</c:v>
                </c:pt>
                <c:pt idx="29262">
                  <c:v>2.9261504669468001</c:v>
                </c:pt>
                <c:pt idx="29263">
                  <c:v>2.9262504652540602</c:v>
                </c:pt>
                <c:pt idx="29264">
                  <c:v>2.9263504635613198</c:v>
                </c:pt>
                <c:pt idx="29265">
                  <c:v>2.9264504618685701</c:v>
                </c:pt>
                <c:pt idx="29266">
                  <c:v>2.9265504601758301</c:v>
                </c:pt>
                <c:pt idx="29267">
                  <c:v>2.9266504584830901</c:v>
                </c:pt>
                <c:pt idx="29268">
                  <c:v>2.92675045679034</c:v>
                </c:pt>
                <c:pt idx="29269">
                  <c:v>2.9268504550976</c:v>
                </c:pt>
                <c:pt idx="29270">
                  <c:v>2.92695045340486</c:v>
                </c:pt>
                <c:pt idx="29271">
                  <c:v>2.9270504517121099</c:v>
                </c:pt>
                <c:pt idx="29272">
                  <c:v>2.9271504500193699</c:v>
                </c:pt>
                <c:pt idx="29273">
                  <c:v>2.92725044832663</c:v>
                </c:pt>
                <c:pt idx="29274">
                  <c:v>2.9273504466338802</c:v>
                </c:pt>
                <c:pt idx="29275">
                  <c:v>2.9274504449411398</c:v>
                </c:pt>
                <c:pt idx="29276">
                  <c:v>2.9275504432483999</c:v>
                </c:pt>
                <c:pt idx="29277">
                  <c:v>2.9276504415556599</c:v>
                </c:pt>
                <c:pt idx="29278">
                  <c:v>2.9277504398629102</c:v>
                </c:pt>
                <c:pt idx="29279">
                  <c:v>2.9278504381701702</c:v>
                </c:pt>
                <c:pt idx="29280">
                  <c:v>2.9279504364774298</c:v>
                </c:pt>
                <c:pt idx="29281">
                  <c:v>2.9280504347846801</c:v>
                </c:pt>
                <c:pt idx="29282">
                  <c:v>2.9281504330919401</c:v>
                </c:pt>
                <c:pt idx="29283">
                  <c:v>2.9282504313992002</c:v>
                </c:pt>
                <c:pt idx="29284">
                  <c:v>2.92835042970645</c:v>
                </c:pt>
                <c:pt idx="29285">
                  <c:v>2.92845042801371</c:v>
                </c:pt>
                <c:pt idx="29286">
                  <c:v>2.9285504263209701</c:v>
                </c:pt>
                <c:pt idx="29287">
                  <c:v>2.9286504246282199</c:v>
                </c:pt>
                <c:pt idx="29288">
                  <c:v>2.9287504229354799</c:v>
                </c:pt>
                <c:pt idx="29289">
                  <c:v>2.92885042124274</c:v>
                </c:pt>
                <c:pt idx="29290">
                  <c:v>2.9289504195499898</c:v>
                </c:pt>
                <c:pt idx="29291">
                  <c:v>2.9290504178572498</c:v>
                </c:pt>
                <c:pt idx="29292">
                  <c:v>2.9291504161645099</c:v>
                </c:pt>
                <c:pt idx="29293">
                  <c:v>2.9292504144717602</c:v>
                </c:pt>
                <c:pt idx="29294">
                  <c:v>2.9293504127790202</c:v>
                </c:pt>
                <c:pt idx="29295">
                  <c:v>2.9294504110862798</c:v>
                </c:pt>
                <c:pt idx="29296">
                  <c:v>2.9295504093935301</c:v>
                </c:pt>
                <c:pt idx="29297">
                  <c:v>2.9296504077007901</c:v>
                </c:pt>
                <c:pt idx="29298">
                  <c:v>2.9297504060080501</c:v>
                </c:pt>
                <c:pt idx="29299">
                  <c:v>2.9298504043153</c:v>
                </c:pt>
                <c:pt idx="29300">
                  <c:v>2.92995040262256</c:v>
                </c:pt>
                <c:pt idx="29301">
                  <c:v>2.9300504009298201</c:v>
                </c:pt>
                <c:pt idx="29302">
                  <c:v>2.9301503992370699</c:v>
                </c:pt>
                <c:pt idx="29303">
                  <c:v>2.9302503975443299</c:v>
                </c:pt>
                <c:pt idx="29304">
                  <c:v>2.93035039585159</c:v>
                </c:pt>
                <c:pt idx="29305">
                  <c:v>2.9304503941588398</c:v>
                </c:pt>
                <c:pt idx="29306">
                  <c:v>2.9305503924660998</c:v>
                </c:pt>
                <c:pt idx="29307">
                  <c:v>2.9306503907733599</c:v>
                </c:pt>
                <c:pt idx="29308">
                  <c:v>2.9307503890806101</c:v>
                </c:pt>
                <c:pt idx="29309">
                  <c:v>2.9308503873878702</c:v>
                </c:pt>
                <c:pt idx="29310">
                  <c:v>2.9309503856951298</c:v>
                </c:pt>
                <c:pt idx="29311">
                  <c:v>2.93105038400238</c:v>
                </c:pt>
                <c:pt idx="29312">
                  <c:v>2.9311503823096401</c:v>
                </c:pt>
                <c:pt idx="29313">
                  <c:v>2.9312503806169001</c:v>
                </c:pt>
                <c:pt idx="29314">
                  <c:v>2.93135037892415</c:v>
                </c:pt>
                <c:pt idx="29315">
                  <c:v>2.93145037723141</c:v>
                </c:pt>
                <c:pt idx="29316">
                  <c:v>2.93155037553867</c:v>
                </c:pt>
                <c:pt idx="29317">
                  <c:v>2.9316503738459199</c:v>
                </c:pt>
                <c:pt idx="29318">
                  <c:v>2.9317503721531799</c:v>
                </c:pt>
                <c:pt idx="29319">
                  <c:v>2.9318503704604399</c:v>
                </c:pt>
                <c:pt idx="29320">
                  <c:v>2.9319503687677</c:v>
                </c:pt>
                <c:pt idx="29321">
                  <c:v>2.9320503670749498</c:v>
                </c:pt>
                <c:pt idx="29322">
                  <c:v>2.9321503653822099</c:v>
                </c:pt>
                <c:pt idx="29323">
                  <c:v>2.9322503636894699</c:v>
                </c:pt>
                <c:pt idx="29324">
                  <c:v>2.9323503619967202</c:v>
                </c:pt>
                <c:pt idx="29325">
                  <c:v>2.9324503603039802</c:v>
                </c:pt>
                <c:pt idx="29326">
                  <c:v>2.9325503586112398</c:v>
                </c:pt>
                <c:pt idx="29327">
                  <c:v>2.9326503569184901</c:v>
                </c:pt>
                <c:pt idx="29328">
                  <c:v>2.9327503552257501</c:v>
                </c:pt>
                <c:pt idx="29329">
                  <c:v>2.9328503535330102</c:v>
                </c:pt>
                <c:pt idx="29330">
                  <c:v>2.93295035184026</c:v>
                </c:pt>
                <c:pt idx="29331">
                  <c:v>2.93305035014752</c:v>
                </c:pt>
                <c:pt idx="29332">
                  <c:v>2.9331503484547801</c:v>
                </c:pt>
                <c:pt idx="29333">
                  <c:v>2.9332503467620299</c:v>
                </c:pt>
                <c:pt idx="29334">
                  <c:v>2.9333503450692899</c:v>
                </c:pt>
                <c:pt idx="29335">
                  <c:v>2.93345034337655</c:v>
                </c:pt>
                <c:pt idx="29336">
                  <c:v>2.9335503416837998</c:v>
                </c:pt>
                <c:pt idx="29337">
                  <c:v>2.9336503399910598</c:v>
                </c:pt>
                <c:pt idx="29338">
                  <c:v>2.9337503382983199</c:v>
                </c:pt>
                <c:pt idx="29339">
                  <c:v>2.9338503366055702</c:v>
                </c:pt>
                <c:pt idx="29340">
                  <c:v>2.9339503349128302</c:v>
                </c:pt>
                <c:pt idx="29341">
                  <c:v>2.9340503332200898</c:v>
                </c:pt>
                <c:pt idx="29342">
                  <c:v>2.9341503315273401</c:v>
                </c:pt>
                <c:pt idx="29343">
                  <c:v>2.9342503298346001</c:v>
                </c:pt>
                <c:pt idx="29344">
                  <c:v>2.9343503281418601</c:v>
                </c:pt>
                <c:pt idx="29345">
                  <c:v>2.93445032644911</c:v>
                </c:pt>
                <c:pt idx="29346">
                  <c:v>2.93455032475637</c:v>
                </c:pt>
                <c:pt idx="29347">
                  <c:v>2.9346503230636301</c:v>
                </c:pt>
                <c:pt idx="29348">
                  <c:v>2.9347503213708799</c:v>
                </c:pt>
                <c:pt idx="29349">
                  <c:v>2.9348503196781399</c:v>
                </c:pt>
                <c:pt idx="29350">
                  <c:v>2.9349503179854</c:v>
                </c:pt>
                <c:pt idx="29351">
                  <c:v>2.9350503162926498</c:v>
                </c:pt>
                <c:pt idx="29352">
                  <c:v>2.9351503145999098</c:v>
                </c:pt>
                <c:pt idx="29353">
                  <c:v>2.9352503129071699</c:v>
                </c:pt>
                <c:pt idx="29354">
                  <c:v>2.9353503112144201</c:v>
                </c:pt>
                <c:pt idx="29355">
                  <c:v>2.9354503095216802</c:v>
                </c:pt>
                <c:pt idx="29356">
                  <c:v>2.9355503078289402</c:v>
                </c:pt>
                <c:pt idx="29357">
                  <c:v>2.93565030613619</c:v>
                </c:pt>
                <c:pt idx="29358">
                  <c:v>2.9357503044434501</c:v>
                </c:pt>
                <c:pt idx="29359">
                  <c:v>2.9358503027507101</c:v>
                </c:pt>
                <c:pt idx="29360">
                  <c:v>2.93595030105796</c:v>
                </c:pt>
                <c:pt idx="29361">
                  <c:v>2.93605029936522</c:v>
                </c:pt>
                <c:pt idx="29362">
                  <c:v>2.93615029767248</c:v>
                </c:pt>
                <c:pt idx="29363">
                  <c:v>2.9362502959797299</c:v>
                </c:pt>
                <c:pt idx="29364">
                  <c:v>2.9363502942869899</c:v>
                </c:pt>
                <c:pt idx="29365">
                  <c:v>2.9364502925942499</c:v>
                </c:pt>
                <c:pt idx="29366">
                  <c:v>2.93655029090151</c:v>
                </c:pt>
                <c:pt idx="29367">
                  <c:v>2.9366502892087598</c:v>
                </c:pt>
                <c:pt idx="29368">
                  <c:v>2.9367502875160199</c:v>
                </c:pt>
                <c:pt idx="29369">
                  <c:v>2.9368502858232799</c:v>
                </c:pt>
                <c:pt idx="29370">
                  <c:v>2.9369502841305302</c:v>
                </c:pt>
                <c:pt idx="29371">
                  <c:v>2.9370502824377902</c:v>
                </c:pt>
                <c:pt idx="29372">
                  <c:v>2.9371502807450498</c:v>
                </c:pt>
                <c:pt idx="29373">
                  <c:v>2.9372502790523001</c:v>
                </c:pt>
                <c:pt idx="29374">
                  <c:v>2.9373502773595601</c:v>
                </c:pt>
                <c:pt idx="29375">
                  <c:v>2.9374502756668202</c:v>
                </c:pt>
                <c:pt idx="29376">
                  <c:v>2.93755027397407</c:v>
                </c:pt>
                <c:pt idx="29377">
                  <c:v>2.93765027228133</c:v>
                </c:pt>
                <c:pt idx="29378">
                  <c:v>2.9377502705885901</c:v>
                </c:pt>
                <c:pt idx="29379">
                  <c:v>2.9378502688958399</c:v>
                </c:pt>
                <c:pt idx="29380">
                  <c:v>2.9379502672030999</c:v>
                </c:pt>
                <c:pt idx="29381">
                  <c:v>2.93805026551036</c:v>
                </c:pt>
                <c:pt idx="29382">
                  <c:v>2.9381502638176098</c:v>
                </c:pt>
                <c:pt idx="29383">
                  <c:v>2.9382502621248698</c:v>
                </c:pt>
                <c:pt idx="29384">
                  <c:v>2.9383502604321299</c:v>
                </c:pt>
                <c:pt idx="29385">
                  <c:v>2.9384502587393801</c:v>
                </c:pt>
                <c:pt idx="29386">
                  <c:v>2.9385502570466402</c:v>
                </c:pt>
                <c:pt idx="29387">
                  <c:v>2.9386502553538998</c:v>
                </c:pt>
                <c:pt idx="29388">
                  <c:v>2.9387502536611501</c:v>
                </c:pt>
                <c:pt idx="29389">
                  <c:v>2.9388502519684101</c:v>
                </c:pt>
                <c:pt idx="29390">
                  <c:v>2.9389502502756701</c:v>
                </c:pt>
                <c:pt idx="29391">
                  <c:v>2.93905024858292</c:v>
                </c:pt>
                <c:pt idx="29392">
                  <c:v>2.93915024689018</c:v>
                </c:pt>
                <c:pt idx="29393">
                  <c:v>2.93925024519744</c:v>
                </c:pt>
                <c:pt idx="29394">
                  <c:v>2.9393502435046899</c:v>
                </c:pt>
                <c:pt idx="29395">
                  <c:v>2.9394502418119499</c:v>
                </c:pt>
                <c:pt idx="29396">
                  <c:v>2.93955024011921</c:v>
                </c:pt>
                <c:pt idx="29397">
                  <c:v>2.9396502384264598</c:v>
                </c:pt>
                <c:pt idx="29398">
                  <c:v>2.9397502367337198</c:v>
                </c:pt>
                <c:pt idx="29399">
                  <c:v>2.9398502350409799</c:v>
                </c:pt>
                <c:pt idx="29400">
                  <c:v>2.9399502333482301</c:v>
                </c:pt>
                <c:pt idx="29401">
                  <c:v>2.9400502316554902</c:v>
                </c:pt>
                <c:pt idx="29402">
                  <c:v>2.9401502299627502</c:v>
                </c:pt>
                <c:pt idx="29403">
                  <c:v>2.94025022827</c:v>
                </c:pt>
                <c:pt idx="29404">
                  <c:v>2.9403502265772601</c:v>
                </c:pt>
                <c:pt idx="29405">
                  <c:v>2.9404502248845201</c:v>
                </c:pt>
                <c:pt idx="29406">
                  <c:v>2.94055022319177</c:v>
                </c:pt>
                <c:pt idx="29407">
                  <c:v>2.94065022149903</c:v>
                </c:pt>
                <c:pt idx="29408">
                  <c:v>2.94075021980629</c:v>
                </c:pt>
                <c:pt idx="29409">
                  <c:v>2.9408502181135399</c:v>
                </c:pt>
                <c:pt idx="29410">
                  <c:v>2.9409502164207999</c:v>
                </c:pt>
                <c:pt idx="29411">
                  <c:v>2.9410502147280599</c:v>
                </c:pt>
                <c:pt idx="29412">
                  <c:v>2.94115021303532</c:v>
                </c:pt>
                <c:pt idx="29413">
                  <c:v>2.9412502113425698</c:v>
                </c:pt>
                <c:pt idx="29414">
                  <c:v>2.9413502096498298</c:v>
                </c:pt>
                <c:pt idx="29415">
                  <c:v>2.9414502079570899</c:v>
                </c:pt>
                <c:pt idx="29416">
                  <c:v>2.9415502062643402</c:v>
                </c:pt>
                <c:pt idx="29417">
                  <c:v>2.9416502045716002</c:v>
                </c:pt>
                <c:pt idx="29418">
                  <c:v>2.9417502028788598</c:v>
                </c:pt>
                <c:pt idx="29419">
                  <c:v>2.9418502011861101</c:v>
                </c:pt>
                <c:pt idx="29420">
                  <c:v>2.9419501994933701</c:v>
                </c:pt>
                <c:pt idx="29421">
                  <c:v>2.9420501978006302</c:v>
                </c:pt>
                <c:pt idx="29422">
                  <c:v>2.94215019610788</c:v>
                </c:pt>
                <c:pt idx="29423">
                  <c:v>2.94225019441514</c:v>
                </c:pt>
                <c:pt idx="29424">
                  <c:v>2.9423501927224001</c:v>
                </c:pt>
                <c:pt idx="29425">
                  <c:v>2.9424501910296499</c:v>
                </c:pt>
                <c:pt idx="29426">
                  <c:v>2.9425501893369099</c:v>
                </c:pt>
                <c:pt idx="29427">
                  <c:v>2.94265018764417</c:v>
                </c:pt>
                <c:pt idx="29428">
                  <c:v>2.9427501859514198</c:v>
                </c:pt>
                <c:pt idx="29429">
                  <c:v>2.9428501842586798</c:v>
                </c:pt>
                <c:pt idx="29430">
                  <c:v>2.9429501825659399</c:v>
                </c:pt>
                <c:pt idx="29431">
                  <c:v>2.9430501808731901</c:v>
                </c:pt>
                <c:pt idx="29432">
                  <c:v>2.9431501791804502</c:v>
                </c:pt>
                <c:pt idx="29433">
                  <c:v>2.9432501774877098</c:v>
                </c:pt>
                <c:pt idx="29434">
                  <c:v>2.9433501757949601</c:v>
                </c:pt>
                <c:pt idx="29435">
                  <c:v>2.9434501741022201</c:v>
                </c:pt>
                <c:pt idx="29436">
                  <c:v>2.9435501724094801</c:v>
                </c:pt>
                <c:pt idx="29437">
                  <c:v>2.94365017071673</c:v>
                </c:pt>
                <c:pt idx="29438">
                  <c:v>2.94375016902399</c:v>
                </c:pt>
                <c:pt idx="29439">
                  <c:v>2.94385016733125</c:v>
                </c:pt>
                <c:pt idx="29440">
                  <c:v>2.9439501656384999</c:v>
                </c:pt>
                <c:pt idx="29441">
                  <c:v>2.9440501639457599</c:v>
                </c:pt>
                <c:pt idx="29442">
                  <c:v>2.94415016225302</c:v>
                </c:pt>
                <c:pt idx="29443">
                  <c:v>2.9442501605602698</c:v>
                </c:pt>
                <c:pt idx="29444">
                  <c:v>2.9443501588675298</c:v>
                </c:pt>
                <c:pt idx="29445">
                  <c:v>2.9444501571747899</c:v>
                </c:pt>
                <c:pt idx="29446">
                  <c:v>2.9445501554820401</c:v>
                </c:pt>
                <c:pt idx="29447">
                  <c:v>2.9446501537893002</c:v>
                </c:pt>
                <c:pt idx="29448">
                  <c:v>2.9447501520965602</c:v>
                </c:pt>
                <c:pt idx="29449">
                  <c:v>2.94485015040381</c:v>
                </c:pt>
                <c:pt idx="29450">
                  <c:v>2.9449501487110701</c:v>
                </c:pt>
                <c:pt idx="29451">
                  <c:v>2.9450501470183301</c:v>
                </c:pt>
                <c:pt idx="29452">
                  <c:v>2.9451501453255902</c:v>
                </c:pt>
                <c:pt idx="29453">
                  <c:v>2.94525014363284</c:v>
                </c:pt>
                <c:pt idx="29454">
                  <c:v>2.9453501419401</c:v>
                </c:pt>
                <c:pt idx="29455">
                  <c:v>2.9454501402473601</c:v>
                </c:pt>
                <c:pt idx="29456">
                  <c:v>2.9455501385546099</c:v>
                </c:pt>
                <c:pt idx="29457">
                  <c:v>2.9456501368618699</c:v>
                </c:pt>
                <c:pt idx="29458">
                  <c:v>2.94575013516913</c:v>
                </c:pt>
                <c:pt idx="29459">
                  <c:v>2.9458501334763798</c:v>
                </c:pt>
                <c:pt idx="29460">
                  <c:v>2.9459501317836398</c:v>
                </c:pt>
                <c:pt idx="29461">
                  <c:v>2.9460501300908999</c:v>
                </c:pt>
                <c:pt idx="29462">
                  <c:v>2.9461501283981502</c:v>
                </c:pt>
                <c:pt idx="29463">
                  <c:v>2.9462501267054102</c:v>
                </c:pt>
                <c:pt idx="29464">
                  <c:v>2.9463501250126698</c:v>
                </c:pt>
                <c:pt idx="29465">
                  <c:v>2.9464501233199201</c:v>
                </c:pt>
                <c:pt idx="29466">
                  <c:v>2.9465501216271801</c:v>
                </c:pt>
                <c:pt idx="29467">
                  <c:v>2.9466501199344401</c:v>
                </c:pt>
                <c:pt idx="29468">
                  <c:v>2.94675011824169</c:v>
                </c:pt>
                <c:pt idx="29469">
                  <c:v>2.94685011654895</c:v>
                </c:pt>
                <c:pt idx="29470">
                  <c:v>2.9469501148562101</c:v>
                </c:pt>
                <c:pt idx="29471">
                  <c:v>2.9470501131634599</c:v>
                </c:pt>
                <c:pt idx="29472">
                  <c:v>2.9471501114707199</c:v>
                </c:pt>
                <c:pt idx="29473">
                  <c:v>2.94725010977798</c:v>
                </c:pt>
                <c:pt idx="29474">
                  <c:v>2.9473501080852298</c:v>
                </c:pt>
                <c:pt idx="29475">
                  <c:v>2.9474501063924898</c:v>
                </c:pt>
                <c:pt idx="29476">
                  <c:v>2.9475501046997499</c:v>
                </c:pt>
                <c:pt idx="29477">
                  <c:v>2.9476501030070001</c:v>
                </c:pt>
                <c:pt idx="29478">
                  <c:v>2.9477501013142602</c:v>
                </c:pt>
                <c:pt idx="29479">
                  <c:v>2.9478500996215198</c:v>
                </c:pt>
                <c:pt idx="29480">
                  <c:v>2.9479500979287701</c:v>
                </c:pt>
                <c:pt idx="29481">
                  <c:v>2.9480500962360301</c:v>
                </c:pt>
                <c:pt idx="29482">
                  <c:v>2.9481500945432901</c:v>
                </c:pt>
                <c:pt idx="29483">
                  <c:v>2.94825009285054</c:v>
                </c:pt>
                <c:pt idx="29484">
                  <c:v>2.9483500911578</c:v>
                </c:pt>
                <c:pt idx="29485">
                  <c:v>2.94845008946506</c:v>
                </c:pt>
                <c:pt idx="29486">
                  <c:v>2.9485500877723099</c:v>
                </c:pt>
                <c:pt idx="29487">
                  <c:v>2.9486500860795699</c:v>
                </c:pt>
                <c:pt idx="29488">
                  <c:v>2.94875008438683</c:v>
                </c:pt>
                <c:pt idx="29489">
                  <c:v>2.9488500826940802</c:v>
                </c:pt>
                <c:pt idx="29490">
                  <c:v>2.9489500810013398</c:v>
                </c:pt>
                <c:pt idx="29491">
                  <c:v>2.9490500793085999</c:v>
                </c:pt>
                <c:pt idx="29492">
                  <c:v>2.9491500776158501</c:v>
                </c:pt>
                <c:pt idx="29493">
                  <c:v>2.9492500759231102</c:v>
                </c:pt>
                <c:pt idx="29494">
                  <c:v>2.9493500742303702</c:v>
                </c:pt>
                <c:pt idx="29495">
                  <c:v>2.94945007253762</c:v>
                </c:pt>
                <c:pt idx="29496">
                  <c:v>2.9495500708448801</c:v>
                </c:pt>
                <c:pt idx="29497">
                  <c:v>2.9496500691521401</c:v>
                </c:pt>
                <c:pt idx="29498">
                  <c:v>2.9497500674594002</c:v>
                </c:pt>
                <c:pt idx="29499">
                  <c:v>2.94985006576665</c:v>
                </c:pt>
                <c:pt idx="29500">
                  <c:v>2.94995006407391</c:v>
                </c:pt>
                <c:pt idx="29501">
                  <c:v>2.9500500623811701</c:v>
                </c:pt>
                <c:pt idx="29502">
                  <c:v>2.9501500606884199</c:v>
                </c:pt>
                <c:pt idx="29503">
                  <c:v>2.9502500589956799</c:v>
                </c:pt>
                <c:pt idx="29504">
                  <c:v>2.95035005730294</c:v>
                </c:pt>
                <c:pt idx="29505">
                  <c:v>2.9504500556101898</c:v>
                </c:pt>
                <c:pt idx="29506">
                  <c:v>2.9505500539174498</c:v>
                </c:pt>
                <c:pt idx="29507">
                  <c:v>2.9506500522247099</c:v>
                </c:pt>
                <c:pt idx="29508">
                  <c:v>2.9507500505319602</c:v>
                </c:pt>
                <c:pt idx="29509">
                  <c:v>2.9508500488392202</c:v>
                </c:pt>
                <c:pt idx="29510">
                  <c:v>2.9509500471464798</c:v>
                </c:pt>
                <c:pt idx="29511">
                  <c:v>2.9510500454537301</c:v>
                </c:pt>
                <c:pt idx="29512">
                  <c:v>2.9511500437609901</c:v>
                </c:pt>
                <c:pt idx="29513">
                  <c:v>2.9512500420682501</c:v>
                </c:pt>
                <c:pt idx="29514">
                  <c:v>2.9513500403755</c:v>
                </c:pt>
                <c:pt idx="29515">
                  <c:v>2.95145003868276</c:v>
                </c:pt>
                <c:pt idx="29516">
                  <c:v>2.9515500369900201</c:v>
                </c:pt>
                <c:pt idx="29517">
                  <c:v>2.9516500352972699</c:v>
                </c:pt>
                <c:pt idx="29518">
                  <c:v>2.9517500336045299</c:v>
                </c:pt>
                <c:pt idx="29519">
                  <c:v>2.95185003191179</c:v>
                </c:pt>
                <c:pt idx="29520">
                  <c:v>2.9519500302190398</c:v>
                </c:pt>
                <c:pt idx="29521">
                  <c:v>2.9520500285262998</c:v>
                </c:pt>
                <c:pt idx="29522">
                  <c:v>2.9521500268335599</c:v>
                </c:pt>
                <c:pt idx="29523">
                  <c:v>2.9522500251408101</c:v>
                </c:pt>
                <c:pt idx="29524">
                  <c:v>2.9523500234480702</c:v>
                </c:pt>
                <c:pt idx="29525">
                  <c:v>2.9524500217553298</c:v>
                </c:pt>
                <c:pt idx="29526">
                  <c:v>2.95255002006258</c:v>
                </c:pt>
                <c:pt idx="29527">
                  <c:v>2.9526500183698401</c:v>
                </c:pt>
                <c:pt idx="29528">
                  <c:v>2.9527500166771001</c:v>
                </c:pt>
                <c:pt idx="29529">
                  <c:v>2.95285001498435</c:v>
                </c:pt>
                <c:pt idx="29530">
                  <c:v>2.95295001329161</c:v>
                </c:pt>
                <c:pt idx="29531">
                  <c:v>2.95305001159887</c:v>
                </c:pt>
                <c:pt idx="29532">
                  <c:v>2.9531500099061199</c:v>
                </c:pt>
                <c:pt idx="29533">
                  <c:v>2.9532500082133799</c:v>
                </c:pt>
                <c:pt idx="29534">
                  <c:v>2.9533500065206399</c:v>
                </c:pt>
                <c:pt idx="29535">
                  <c:v>2.9534500048278902</c:v>
                </c:pt>
                <c:pt idx="29536">
                  <c:v>2.9535500031351498</c:v>
                </c:pt>
                <c:pt idx="29537">
                  <c:v>2.9536500014424099</c:v>
                </c:pt>
                <c:pt idx="29538">
                  <c:v>2.9537499997496699</c:v>
                </c:pt>
                <c:pt idx="29539">
                  <c:v>2.9538499980569202</c:v>
                </c:pt>
                <c:pt idx="29540">
                  <c:v>2.9539499963641802</c:v>
                </c:pt>
                <c:pt idx="29541">
                  <c:v>2.95404999467143</c:v>
                </c:pt>
                <c:pt idx="29542">
                  <c:v>2.9541499929786901</c:v>
                </c:pt>
                <c:pt idx="29543">
                  <c:v>2.9542499912859501</c:v>
                </c:pt>
                <c:pt idx="29544">
                  <c:v>2.9543499895932102</c:v>
                </c:pt>
                <c:pt idx="29545">
                  <c:v>2.95444998790046</c:v>
                </c:pt>
                <c:pt idx="29546">
                  <c:v>2.95454998620772</c:v>
                </c:pt>
                <c:pt idx="29547">
                  <c:v>2.9546499845149801</c:v>
                </c:pt>
                <c:pt idx="29548">
                  <c:v>2.9547499828222299</c:v>
                </c:pt>
                <c:pt idx="29549">
                  <c:v>2.9548499811294899</c:v>
                </c:pt>
                <c:pt idx="29550">
                  <c:v>2.95494997943675</c:v>
                </c:pt>
                <c:pt idx="29551">
                  <c:v>2.9550499777439998</c:v>
                </c:pt>
                <c:pt idx="29552">
                  <c:v>2.9551499760512598</c:v>
                </c:pt>
                <c:pt idx="29553">
                  <c:v>2.9552499743585199</c:v>
                </c:pt>
                <c:pt idx="29554">
                  <c:v>2.9553499726657702</c:v>
                </c:pt>
                <c:pt idx="29555">
                  <c:v>2.9554499709730302</c:v>
                </c:pt>
                <c:pt idx="29556">
                  <c:v>2.9555499692802898</c:v>
                </c:pt>
                <c:pt idx="29557">
                  <c:v>2.9556499675875401</c:v>
                </c:pt>
                <c:pt idx="29558">
                  <c:v>2.9557499658948001</c:v>
                </c:pt>
                <c:pt idx="29559">
                  <c:v>2.9558499642020601</c:v>
                </c:pt>
                <c:pt idx="29560">
                  <c:v>2.95594996250931</c:v>
                </c:pt>
                <c:pt idx="29561">
                  <c:v>2.95604996081657</c:v>
                </c:pt>
                <c:pt idx="29562">
                  <c:v>2.9561499591238301</c:v>
                </c:pt>
                <c:pt idx="29563">
                  <c:v>2.9562499574310799</c:v>
                </c:pt>
                <c:pt idx="29564">
                  <c:v>2.9563499557383399</c:v>
                </c:pt>
                <c:pt idx="29565">
                  <c:v>2.9564499540456</c:v>
                </c:pt>
                <c:pt idx="29566">
                  <c:v>2.9565499523528498</c:v>
                </c:pt>
                <c:pt idx="29567">
                  <c:v>2.9566499506601098</c:v>
                </c:pt>
                <c:pt idx="29568">
                  <c:v>2.9567499489673699</c:v>
                </c:pt>
                <c:pt idx="29569">
                  <c:v>2.9568499472746201</c:v>
                </c:pt>
                <c:pt idx="29570">
                  <c:v>2.9569499455818802</c:v>
                </c:pt>
                <c:pt idx="29571">
                  <c:v>2.9570499438891402</c:v>
                </c:pt>
                <c:pt idx="29572">
                  <c:v>2.95714994219639</c:v>
                </c:pt>
                <c:pt idx="29573">
                  <c:v>2.9572499405036501</c:v>
                </c:pt>
                <c:pt idx="29574">
                  <c:v>2.9573499388109101</c:v>
                </c:pt>
                <c:pt idx="29575">
                  <c:v>2.95744993711816</c:v>
                </c:pt>
                <c:pt idx="29576">
                  <c:v>2.95754993542542</c:v>
                </c:pt>
                <c:pt idx="29577">
                  <c:v>2.95764993373268</c:v>
                </c:pt>
                <c:pt idx="29578">
                  <c:v>2.9577499320399299</c:v>
                </c:pt>
                <c:pt idx="29579">
                  <c:v>2.9578499303471899</c:v>
                </c:pt>
                <c:pt idx="29580">
                  <c:v>2.9579499286544499</c:v>
                </c:pt>
                <c:pt idx="29581">
                  <c:v>2.9580499269617002</c:v>
                </c:pt>
                <c:pt idx="29582">
                  <c:v>2.9581499252689598</c:v>
                </c:pt>
                <c:pt idx="29583">
                  <c:v>2.9582499235762199</c:v>
                </c:pt>
                <c:pt idx="29584">
                  <c:v>2.9583499218834799</c:v>
                </c:pt>
                <c:pt idx="29585">
                  <c:v>2.9584499201907302</c:v>
                </c:pt>
                <c:pt idx="29586">
                  <c:v>2.9585499184979902</c:v>
                </c:pt>
                <c:pt idx="29587">
                  <c:v>2.9586499168052498</c:v>
                </c:pt>
                <c:pt idx="29588">
                  <c:v>2.9587499151125001</c:v>
                </c:pt>
                <c:pt idx="29589">
                  <c:v>2.9588499134197601</c:v>
                </c:pt>
                <c:pt idx="29590">
                  <c:v>2.9589499117270202</c:v>
                </c:pt>
                <c:pt idx="29591">
                  <c:v>2.95904991003427</c:v>
                </c:pt>
                <c:pt idx="29592">
                  <c:v>2.95914990834153</c:v>
                </c:pt>
                <c:pt idx="29593">
                  <c:v>2.9592499066487901</c:v>
                </c:pt>
                <c:pt idx="29594">
                  <c:v>2.9593499049560399</c:v>
                </c:pt>
                <c:pt idx="29595">
                  <c:v>2.9594499032632999</c:v>
                </c:pt>
                <c:pt idx="29596">
                  <c:v>2.95954990157056</c:v>
                </c:pt>
                <c:pt idx="29597">
                  <c:v>2.9596498998778098</c:v>
                </c:pt>
                <c:pt idx="29598">
                  <c:v>2.9597498981850698</c:v>
                </c:pt>
                <c:pt idx="29599">
                  <c:v>2.9598498964923299</c:v>
                </c:pt>
                <c:pt idx="29600">
                  <c:v>2.9599498947995802</c:v>
                </c:pt>
                <c:pt idx="29601">
                  <c:v>2.9600498931068402</c:v>
                </c:pt>
                <c:pt idx="29602">
                  <c:v>2.9601498914140998</c:v>
                </c:pt>
                <c:pt idx="29603">
                  <c:v>2.9602498897213501</c:v>
                </c:pt>
                <c:pt idx="29604">
                  <c:v>2.9603498880286101</c:v>
                </c:pt>
                <c:pt idx="29605">
                  <c:v>2.9604498863358701</c:v>
                </c:pt>
                <c:pt idx="29606">
                  <c:v>2.96054988464312</c:v>
                </c:pt>
                <c:pt idx="29607">
                  <c:v>2.96064988295038</c:v>
                </c:pt>
                <c:pt idx="29608">
                  <c:v>2.96074988125764</c:v>
                </c:pt>
                <c:pt idx="29609">
                  <c:v>2.9608498795648899</c:v>
                </c:pt>
                <c:pt idx="29610">
                  <c:v>2.9609498778721499</c:v>
                </c:pt>
                <c:pt idx="29611">
                  <c:v>2.96104987617941</c:v>
                </c:pt>
                <c:pt idx="29612">
                  <c:v>2.9611498744866598</c:v>
                </c:pt>
                <c:pt idx="29613">
                  <c:v>2.9612498727939198</c:v>
                </c:pt>
                <c:pt idx="29614">
                  <c:v>2.9613498711011799</c:v>
                </c:pt>
                <c:pt idx="29615">
                  <c:v>2.9614498694084301</c:v>
                </c:pt>
                <c:pt idx="29616">
                  <c:v>2.9615498677156902</c:v>
                </c:pt>
                <c:pt idx="29617">
                  <c:v>2.9616498660229502</c:v>
                </c:pt>
                <c:pt idx="29618">
                  <c:v>2.9617498643302</c:v>
                </c:pt>
                <c:pt idx="29619">
                  <c:v>2.9618498626374601</c:v>
                </c:pt>
                <c:pt idx="29620">
                  <c:v>2.9619498609447201</c:v>
                </c:pt>
                <c:pt idx="29621">
                  <c:v>2.96204985925197</c:v>
                </c:pt>
                <c:pt idx="29622">
                  <c:v>2.96214985755923</c:v>
                </c:pt>
                <c:pt idx="29623">
                  <c:v>2.96224985586649</c:v>
                </c:pt>
                <c:pt idx="29624">
                  <c:v>2.9623498541737399</c:v>
                </c:pt>
                <c:pt idx="29625">
                  <c:v>2.9624498524809999</c:v>
                </c:pt>
                <c:pt idx="29626">
                  <c:v>2.9625498507882599</c:v>
                </c:pt>
                <c:pt idx="29627">
                  <c:v>2.9626498490955102</c:v>
                </c:pt>
                <c:pt idx="29628">
                  <c:v>2.9627498474027698</c:v>
                </c:pt>
                <c:pt idx="29629">
                  <c:v>2.9628498457100299</c:v>
                </c:pt>
                <c:pt idx="29630">
                  <c:v>2.9629498440172899</c:v>
                </c:pt>
                <c:pt idx="29631">
                  <c:v>2.9630498423245402</c:v>
                </c:pt>
                <c:pt idx="29632">
                  <c:v>2.9631498406318002</c:v>
                </c:pt>
                <c:pt idx="29633">
                  <c:v>2.9632498389390598</c:v>
                </c:pt>
                <c:pt idx="29634">
                  <c:v>2.9633498372463101</c:v>
                </c:pt>
                <c:pt idx="29635">
                  <c:v>2.9634498355535701</c:v>
                </c:pt>
                <c:pt idx="29636">
                  <c:v>2.9635498338608302</c:v>
                </c:pt>
                <c:pt idx="29637">
                  <c:v>2.96364983216808</c:v>
                </c:pt>
                <c:pt idx="29638">
                  <c:v>2.96374983047534</c:v>
                </c:pt>
                <c:pt idx="29639">
                  <c:v>2.9638498287826001</c:v>
                </c:pt>
                <c:pt idx="29640">
                  <c:v>2.9639498270898499</c:v>
                </c:pt>
                <c:pt idx="29641">
                  <c:v>2.9640498253971099</c:v>
                </c:pt>
                <c:pt idx="29642">
                  <c:v>2.96414982370437</c:v>
                </c:pt>
                <c:pt idx="29643">
                  <c:v>2.9642498220116198</c:v>
                </c:pt>
                <c:pt idx="29644">
                  <c:v>2.9643498203188798</c:v>
                </c:pt>
                <c:pt idx="29645">
                  <c:v>2.9644498186261399</c:v>
                </c:pt>
                <c:pt idx="29646">
                  <c:v>2.9645498169333901</c:v>
                </c:pt>
                <c:pt idx="29647">
                  <c:v>2.9646498152406502</c:v>
                </c:pt>
                <c:pt idx="29648">
                  <c:v>2.9647498135479098</c:v>
                </c:pt>
                <c:pt idx="29649">
                  <c:v>2.9648498118551601</c:v>
                </c:pt>
                <c:pt idx="29650">
                  <c:v>2.9649498101624201</c:v>
                </c:pt>
                <c:pt idx="29651">
                  <c:v>2.9650498084696801</c:v>
                </c:pt>
                <c:pt idx="29652">
                  <c:v>2.96514980677693</c:v>
                </c:pt>
                <c:pt idx="29653">
                  <c:v>2.96524980508419</c:v>
                </c:pt>
                <c:pt idx="29654">
                  <c:v>2.96534980339145</c:v>
                </c:pt>
                <c:pt idx="29655">
                  <c:v>2.9654498016986999</c:v>
                </c:pt>
                <c:pt idx="29656">
                  <c:v>2.9655498000059599</c:v>
                </c:pt>
                <c:pt idx="29657">
                  <c:v>2.96564979831322</c:v>
                </c:pt>
                <c:pt idx="29658">
                  <c:v>2.9657497966204698</c:v>
                </c:pt>
                <c:pt idx="29659">
                  <c:v>2.9658497949277298</c:v>
                </c:pt>
                <c:pt idx="29660">
                  <c:v>2.9659497932349899</c:v>
                </c:pt>
                <c:pt idx="29661">
                  <c:v>2.9660497915422401</c:v>
                </c:pt>
                <c:pt idx="29662">
                  <c:v>2.9661497898495002</c:v>
                </c:pt>
                <c:pt idx="29663">
                  <c:v>2.9662497881567602</c:v>
                </c:pt>
                <c:pt idx="29664">
                  <c:v>2.96634978646401</c:v>
                </c:pt>
                <c:pt idx="29665">
                  <c:v>2.9664497847712701</c:v>
                </c:pt>
                <c:pt idx="29666">
                  <c:v>2.9665497830785301</c:v>
                </c:pt>
                <c:pt idx="29667">
                  <c:v>2.9666497813857799</c:v>
                </c:pt>
                <c:pt idx="29668">
                  <c:v>2.96674977969304</c:v>
                </c:pt>
                <c:pt idx="29669">
                  <c:v>2.9668497780003</c:v>
                </c:pt>
                <c:pt idx="29670">
                  <c:v>2.9669497763075601</c:v>
                </c:pt>
                <c:pt idx="29671">
                  <c:v>2.9670497746148099</c:v>
                </c:pt>
                <c:pt idx="29672">
                  <c:v>2.9671497729220699</c:v>
                </c:pt>
                <c:pt idx="29673">
                  <c:v>2.96724977122933</c:v>
                </c:pt>
                <c:pt idx="29674">
                  <c:v>2.9673497695365798</c:v>
                </c:pt>
                <c:pt idx="29675">
                  <c:v>2.9674497678438398</c:v>
                </c:pt>
                <c:pt idx="29676">
                  <c:v>2.9675497661510999</c:v>
                </c:pt>
                <c:pt idx="29677">
                  <c:v>2.9676497644583502</c:v>
                </c:pt>
                <c:pt idx="29678">
                  <c:v>2.9677497627656102</c:v>
                </c:pt>
                <c:pt idx="29679">
                  <c:v>2.9678497610728698</c:v>
                </c:pt>
                <c:pt idx="29680">
                  <c:v>2.9679497593801201</c:v>
                </c:pt>
                <c:pt idx="29681">
                  <c:v>2.9680497576873801</c:v>
                </c:pt>
                <c:pt idx="29682">
                  <c:v>2.9681497559946401</c:v>
                </c:pt>
                <c:pt idx="29683">
                  <c:v>2.96824975430189</c:v>
                </c:pt>
                <c:pt idx="29684">
                  <c:v>2.96834975260915</c:v>
                </c:pt>
                <c:pt idx="29685">
                  <c:v>2.9684497509164101</c:v>
                </c:pt>
                <c:pt idx="29686">
                  <c:v>2.9685497492236599</c:v>
                </c:pt>
                <c:pt idx="29687">
                  <c:v>2.9686497475309199</c:v>
                </c:pt>
                <c:pt idx="29688">
                  <c:v>2.96874974583818</c:v>
                </c:pt>
                <c:pt idx="29689">
                  <c:v>2.9688497441454298</c:v>
                </c:pt>
                <c:pt idx="29690">
                  <c:v>2.9689497424526898</c:v>
                </c:pt>
                <c:pt idx="29691">
                  <c:v>2.9690497407599499</c:v>
                </c:pt>
                <c:pt idx="29692">
                  <c:v>2.9691497390672001</c:v>
                </c:pt>
                <c:pt idx="29693">
                  <c:v>2.9692497373744602</c:v>
                </c:pt>
                <c:pt idx="29694">
                  <c:v>2.9693497356817198</c:v>
                </c:pt>
                <c:pt idx="29695">
                  <c:v>2.9694497339889701</c:v>
                </c:pt>
                <c:pt idx="29696">
                  <c:v>2.9695497322962301</c:v>
                </c:pt>
                <c:pt idx="29697">
                  <c:v>2.9696497306034901</c:v>
                </c:pt>
                <c:pt idx="29698">
                  <c:v>2.96974972891074</c:v>
                </c:pt>
                <c:pt idx="29699">
                  <c:v>2.969849727218</c:v>
                </c:pt>
                <c:pt idx="29700">
                  <c:v>2.96994972552526</c:v>
                </c:pt>
                <c:pt idx="29701">
                  <c:v>2.9700497238325099</c:v>
                </c:pt>
                <c:pt idx="29702">
                  <c:v>2.9701497221397699</c:v>
                </c:pt>
                <c:pt idx="29703">
                  <c:v>2.97024972044703</c:v>
                </c:pt>
                <c:pt idx="29704">
                  <c:v>2.9703497187542802</c:v>
                </c:pt>
                <c:pt idx="29705">
                  <c:v>2.9704497170615398</c:v>
                </c:pt>
                <c:pt idx="29706">
                  <c:v>2.9705497153687999</c:v>
                </c:pt>
                <c:pt idx="29707">
                  <c:v>2.9706497136760501</c:v>
                </c:pt>
                <c:pt idx="29708">
                  <c:v>2.9707497119833102</c:v>
                </c:pt>
                <c:pt idx="29709">
                  <c:v>2.9708497102905702</c:v>
                </c:pt>
                <c:pt idx="29710">
                  <c:v>2.97094970859782</c:v>
                </c:pt>
                <c:pt idx="29711">
                  <c:v>2.9710497069050801</c:v>
                </c:pt>
                <c:pt idx="29712">
                  <c:v>2.9711497052123401</c:v>
                </c:pt>
                <c:pt idx="29713">
                  <c:v>2.9712497035195899</c:v>
                </c:pt>
                <c:pt idx="29714">
                  <c:v>2.97134970182685</c:v>
                </c:pt>
                <c:pt idx="29715">
                  <c:v>2.97144970013411</c:v>
                </c:pt>
                <c:pt idx="29716">
                  <c:v>2.9715496984413701</c:v>
                </c:pt>
                <c:pt idx="29717">
                  <c:v>2.9716496967486199</c:v>
                </c:pt>
                <c:pt idx="29718">
                  <c:v>2.9717496950558799</c:v>
                </c:pt>
                <c:pt idx="29719">
                  <c:v>2.97184969336314</c:v>
                </c:pt>
                <c:pt idx="29720">
                  <c:v>2.9719496916703898</c:v>
                </c:pt>
                <c:pt idx="29721">
                  <c:v>2.9720496899776498</c:v>
                </c:pt>
                <c:pt idx="29722">
                  <c:v>2.9721496882849099</c:v>
                </c:pt>
                <c:pt idx="29723">
                  <c:v>2.9722496865921602</c:v>
                </c:pt>
                <c:pt idx="29724">
                  <c:v>2.9723496848994202</c:v>
                </c:pt>
                <c:pt idx="29725">
                  <c:v>2.9724496832066798</c:v>
                </c:pt>
                <c:pt idx="29726">
                  <c:v>2.9725496815139301</c:v>
                </c:pt>
                <c:pt idx="29727">
                  <c:v>2.9726496798211901</c:v>
                </c:pt>
                <c:pt idx="29728">
                  <c:v>2.9727496781284501</c:v>
                </c:pt>
                <c:pt idx="29729">
                  <c:v>2.9728496764357</c:v>
                </c:pt>
                <c:pt idx="29730">
                  <c:v>2.97294967474296</c:v>
                </c:pt>
                <c:pt idx="29731">
                  <c:v>2.9730496730502201</c:v>
                </c:pt>
                <c:pt idx="29732">
                  <c:v>2.9731496713574699</c:v>
                </c:pt>
                <c:pt idx="29733">
                  <c:v>2.9732496696647299</c:v>
                </c:pt>
                <c:pt idx="29734">
                  <c:v>2.97334966797199</c:v>
                </c:pt>
                <c:pt idx="29735">
                  <c:v>2.9734496662792398</c:v>
                </c:pt>
                <c:pt idx="29736">
                  <c:v>2.9735496645864998</c:v>
                </c:pt>
                <c:pt idx="29737">
                  <c:v>2.9736496628937599</c:v>
                </c:pt>
                <c:pt idx="29738">
                  <c:v>2.9737496612010101</c:v>
                </c:pt>
                <c:pt idx="29739">
                  <c:v>2.9738496595082702</c:v>
                </c:pt>
                <c:pt idx="29740">
                  <c:v>2.9739496578155298</c:v>
                </c:pt>
                <c:pt idx="29741">
                  <c:v>2.97404965612278</c:v>
                </c:pt>
                <c:pt idx="29742">
                  <c:v>2.9741496544300401</c:v>
                </c:pt>
                <c:pt idx="29743">
                  <c:v>2.9742496527373001</c:v>
                </c:pt>
                <c:pt idx="29744">
                  <c:v>2.97434965104455</c:v>
                </c:pt>
                <c:pt idx="29745">
                  <c:v>2.97444964935181</c:v>
                </c:pt>
                <c:pt idx="29746">
                  <c:v>2.97454964765907</c:v>
                </c:pt>
                <c:pt idx="29747">
                  <c:v>2.9746496459663199</c:v>
                </c:pt>
                <c:pt idx="29748">
                  <c:v>2.9747496442735799</c:v>
                </c:pt>
                <c:pt idx="29749">
                  <c:v>2.9748496425808399</c:v>
                </c:pt>
                <c:pt idx="29750">
                  <c:v>2.9749496408880902</c:v>
                </c:pt>
                <c:pt idx="29751">
                  <c:v>2.9750496391953498</c:v>
                </c:pt>
                <c:pt idx="29752">
                  <c:v>2.9751496375026099</c:v>
                </c:pt>
                <c:pt idx="29753">
                  <c:v>2.9752496358098601</c:v>
                </c:pt>
                <c:pt idx="29754">
                  <c:v>2.9753496341171202</c:v>
                </c:pt>
                <c:pt idx="29755">
                  <c:v>2.9754496324243802</c:v>
                </c:pt>
                <c:pt idx="29756">
                  <c:v>2.97554963073163</c:v>
                </c:pt>
                <c:pt idx="29757">
                  <c:v>2.9756496290388901</c:v>
                </c:pt>
                <c:pt idx="29758">
                  <c:v>2.9757496273461501</c:v>
                </c:pt>
                <c:pt idx="29759">
                  <c:v>2.9758496256533999</c:v>
                </c:pt>
                <c:pt idx="29760">
                  <c:v>2.97594962396066</c:v>
                </c:pt>
                <c:pt idx="29761">
                  <c:v>2.97604962226792</c:v>
                </c:pt>
                <c:pt idx="29762">
                  <c:v>2.9761496205751801</c:v>
                </c:pt>
                <c:pt idx="29763">
                  <c:v>2.9762496188824299</c:v>
                </c:pt>
                <c:pt idx="29764">
                  <c:v>2.9763496171896899</c:v>
                </c:pt>
                <c:pt idx="29765">
                  <c:v>2.97644961549695</c:v>
                </c:pt>
                <c:pt idx="29766">
                  <c:v>2.9765496138041998</c:v>
                </c:pt>
                <c:pt idx="29767">
                  <c:v>2.9766496121114598</c:v>
                </c:pt>
                <c:pt idx="29768">
                  <c:v>2.9767496104187199</c:v>
                </c:pt>
                <c:pt idx="29769">
                  <c:v>2.9768496087259702</c:v>
                </c:pt>
                <c:pt idx="29770">
                  <c:v>2.9769496070332302</c:v>
                </c:pt>
                <c:pt idx="29771">
                  <c:v>2.9770496053404898</c:v>
                </c:pt>
                <c:pt idx="29772">
                  <c:v>2.9771496036477401</c:v>
                </c:pt>
                <c:pt idx="29773">
                  <c:v>2.9772496019550001</c:v>
                </c:pt>
                <c:pt idx="29774">
                  <c:v>2.9773496002622601</c:v>
                </c:pt>
                <c:pt idx="29775">
                  <c:v>2.97744959856951</c:v>
                </c:pt>
                <c:pt idx="29776">
                  <c:v>2.97754959687677</c:v>
                </c:pt>
                <c:pt idx="29777">
                  <c:v>2.9776495951840301</c:v>
                </c:pt>
                <c:pt idx="29778">
                  <c:v>2.9777495934912799</c:v>
                </c:pt>
                <c:pt idx="29779">
                  <c:v>2.9778495917985399</c:v>
                </c:pt>
                <c:pt idx="29780">
                  <c:v>2.9779495901058</c:v>
                </c:pt>
                <c:pt idx="29781">
                  <c:v>2.9780495884130498</c:v>
                </c:pt>
                <c:pt idx="29782">
                  <c:v>2.9781495867203098</c:v>
                </c:pt>
                <c:pt idx="29783">
                  <c:v>2.9782495850275699</c:v>
                </c:pt>
                <c:pt idx="29784">
                  <c:v>2.9783495833348201</c:v>
                </c:pt>
                <c:pt idx="29785">
                  <c:v>2.9784495816420802</c:v>
                </c:pt>
                <c:pt idx="29786">
                  <c:v>2.9785495799493402</c:v>
                </c:pt>
                <c:pt idx="29787">
                  <c:v>2.97864957825659</c:v>
                </c:pt>
                <c:pt idx="29788">
                  <c:v>2.9787495765638501</c:v>
                </c:pt>
                <c:pt idx="29789">
                  <c:v>2.9788495748711101</c:v>
                </c:pt>
                <c:pt idx="29790">
                  <c:v>2.97894957317836</c:v>
                </c:pt>
                <c:pt idx="29791">
                  <c:v>2.97904957148562</c:v>
                </c:pt>
                <c:pt idx="29792">
                  <c:v>2.97914956979288</c:v>
                </c:pt>
                <c:pt idx="29793">
                  <c:v>2.9792495681001299</c:v>
                </c:pt>
                <c:pt idx="29794">
                  <c:v>2.9793495664073899</c:v>
                </c:pt>
                <c:pt idx="29795">
                  <c:v>2.9794495647146499</c:v>
                </c:pt>
                <c:pt idx="29796">
                  <c:v>2.9795495630219002</c:v>
                </c:pt>
                <c:pt idx="29797">
                  <c:v>2.9796495613291598</c:v>
                </c:pt>
                <c:pt idx="29798">
                  <c:v>2.9797495596364199</c:v>
                </c:pt>
                <c:pt idx="29799">
                  <c:v>2.9798495579436701</c:v>
                </c:pt>
                <c:pt idx="29800">
                  <c:v>2.9799495562509302</c:v>
                </c:pt>
                <c:pt idx="29801">
                  <c:v>2.9800495545581902</c:v>
                </c:pt>
                <c:pt idx="29802">
                  <c:v>2.98014955286544</c:v>
                </c:pt>
                <c:pt idx="29803">
                  <c:v>2.9802495511727001</c:v>
                </c:pt>
                <c:pt idx="29804">
                  <c:v>2.9803495494799601</c:v>
                </c:pt>
                <c:pt idx="29805">
                  <c:v>2.9804495477872202</c:v>
                </c:pt>
                <c:pt idx="29806">
                  <c:v>2.98054954609447</c:v>
                </c:pt>
                <c:pt idx="29807">
                  <c:v>2.98064954440173</c:v>
                </c:pt>
                <c:pt idx="29808">
                  <c:v>2.9807495427089901</c:v>
                </c:pt>
                <c:pt idx="29809">
                  <c:v>2.9808495410162399</c:v>
                </c:pt>
                <c:pt idx="29810">
                  <c:v>2.9809495393234999</c:v>
                </c:pt>
                <c:pt idx="29811">
                  <c:v>2.98104953763076</c:v>
                </c:pt>
                <c:pt idx="29812">
                  <c:v>2.9811495359380098</c:v>
                </c:pt>
                <c:pt idx="29813">
                  <c:v>2.9812495342452698</c:v>
                </c:pt>
                <c:pt idx="29814">
                  <c:v>2.9813495325525299</c:v>
                </c:pt>
                <c:pt idx="29815">
                  <c:v>2.9814495308597802</c:v>
                </c:pt>
                <c:pt idx="29816">
                  <c:v>2.9815495291670402</c:v>
                </c:pt>
                <c:pt idx="29817">
                  <c:v>2.9816495274742998</c:v>
                </c:pt>
                <c:pt idx="29818">
                  <c:v>2.9817495257815501</c:v>
                </c:pt>
                <c:pt idx="29819">
                  <c:v>2.9818495240888101</c:v>
                </c:pt>
                <c:pt idx="29820">
                  <c:v>2.9819495223960701</c:v>
                </c:pt>
                <c:pt idx="29821">
                  <c:v>2.98204952070332</c:v>
                </c:pt>
                <c:pt idx="29822">
                  <c:v>2.98214951901058</c:v>
                </c:pt>
                <c:pt idx="29823">
                  <c:v>2.98224951731784</c:v>
                </c:pt>
                <c:pt idx="29824">
                  <c:v>2.9823495156250899</c:v>
                </c:pt>
                <c:pt idx="29825">
                  <c:v>2.9824495139323499</c:v>
                </c:pt>
                <c:pt idx="29826">
                  <c:v>2.98254951223961</c:v>
                </c:pt>
                <c:pt idx="29827">
                  <c:v>2.9826495105468598</c:v>
                </c:pt>
                <c:pt idx="29828">
                  <c:v>2.9827495088541198</c:v>
                </c:pt>
                <c:pt idx="29829">
                  <c:v>2.9828495071613799</c:v>
                </c:pt>
                <c:pt idx="29830">
                  <c:v>2.9829495054686301</c:v>
                </c:pt>
                <c:pt idx="29831">
                  <c:v>2.9830495037758902</c:v>
                </c:pt>
                <c:pt idx="29832">
                  <c:v>2.9831495020831502</c:v>
                </c:pt>
                <c:pt idx="29833">
                  <c:v>2.9832495003904</c:v>
                </c:pt>
                <c:pt idx="29834">
                  <c:v>2.9833494986976601</c:v>
                </c:pt>
                <c:pt idx="29835">
                  <c:v>2.9834494970049201</c:v>
                </c:pt>
                <c:pt idx="29836">
                  <c:v>2.98354949531217</c:v>
                </c:pt>
                <c:pt idx="29837">
                  <c:v>2.98364949361943</c:v>
                </c:pt>
                <c:pt idx="29838">
                  <c:v>2.98374949192669</c:v>
                </c:pt>
                <c:pt idx="29839">
                  <c:v>2.9838494902339399</c:v>
                </c:pt>
                <c:pt idx="29840">
                  <c:v>2.9839494885411999</c:v>
                </c:pt>
                <c:pt idx="29841">
                  <c:v>2.9840494868484599</c:v>
                </c:pt>
                <c:pt idx="29842">
                  <c:v>2.9841494851557102</c:v>
                </c:pt>
                <c:pt idx="29843">
                  <c:v>2.9842494834629698</c:v>
                </c:pt>
                <c:pt idx="29844">
                  <c:v>2.9843494817702299</c:v>
                </c:pt>
                <c:pt idx="29845">
                  <c:v>2.9844494800774801</c:v>
                </c:pt>
                <c:pt idx="29846">
                  <c:v>2.9845494783847402</c:v>
                </c:pt>
                <c:pt idx="29847">
                  <c:v>2.9846494766920002</c:v>
                </c:pt>
                <c:pt idx="29848">
                  <c:v>2.98474947499925</c:v>
                </c:pt>
                <c:pt idx="29849">
                  <c:v>2.9848494733065101</c:v>
                </c:pt>
                <c:pt idx="29850">
                  <c:v>2.9849494716137701</c:v>
                </c:pt>
                <c:pt idx="29851">
                  <c:v>2.9850494699210302</c:v>
                </c:pt>
                <c:pt idx="29852">
                  <c:v>2.98514946822828</c:v>
                </c:pt>
                <c:pt idx="29853">
                  <c:v>2.98524946653554</c:v>
                </c:pt>
                <c:pt idx="29854">
                  <c:v>2.9853494648428001</c:v>
                </c:pt>
                <c:pt idx="29855">
                  <c:v>2.9854494631500499</c:v>
                </c:pt>
                <c:pt idx="29856">
                  <c:v>2.9855494614573099</c:v>
                </c:pt>
                <c:pt idx="29857">
                  <c:v>2.98564945976457</c:v>
                </c:pt>
                <c:pt idx="29858">
                  <c:v>2.9857494580718198</c:v>
                </c:pt>
                <c:pt idx="29859">
                  <c:v>2.9858494563790798</c:v>
                </c:pt>
                <c:pt idx="29860">
                  <c:v>2.9859494546863399</c:v>
                </c:pt>
                <c:pt idx="29861">
                  <c:v>2.9860494529935901</c:v>
                </c:pt>
                <c:pt idx="29862">
                  <c:v>2.9861494513008502</c:v>
                </c:pt>
                <c:pt idx="29863">
                  <c:v>2.9862494496081098</c:v>
                </c:pt>
                <c:pt idx="29864">
                  <c:v>2.9863494479153601</c:v>
                </c:pt>
                <c:pt idx="29865">
                  <c:v>2.9864494462226201</c:v>
                </c:pt>
                <c:pt idx="29866">
                  <c:v>2.9865494445298801</c:v>
                </c:pt>
                <c:pt idx="29867">
                  <c:v>2.98664944283713</c:v>
                </c:pt>
                <c:pt idx="29868">
                  <c:v>2.98674944114439</c:v>
                </c:pt>
                <c:pt idx="29869">
                  <c:v>2.98684943945165</c:v>
                </c:pt>
                <c:pt idx="29870">
                  <c:v>2.9869494377588999</c:v>
                </c:pt>
                <c:pt idx="29871">
                  <c:v>2.9870494360661599</c:v>
                </c:pt>
                <c:pt idx="29872">
                  <c:v>2.98714943437342</c:v>
                </c:pt>
                <c:pt idx="29873">
                  <c:v>2.9872494326806698</c:v>
                </c:pt>
                <c:pt idx="29874">
                  <c:v>2.9873494309879298</c:v>
                </c:pt>
                <c:pt idx="29875">
                  <c:v>2.9874494292951899</c:v>
                </c:pt>
                <c:pt idx="29876">
                  <c:v>2.9875494276024401</c:v>
                </c:pt>
                <c:pt idx="29877">
                  <c:v>2.9876494259097002</c:v>
                </c:pt>
                <c:pt idx="29878">
                  <c:v>2.9877494242169602</c:v>
                </c:pt>
                <c:pt idx="29879">
                  <c:v>2.98784942252421</c:v>
                </c:pt>
                <c:pt idx="29880">
                  <c:v>2.9879494208314701</c:v>
                </c:pt>
                <c:pt idx="29881">
                  <c:v>2.9880494191387301</c:v>
                </c:pt>
                <c:pt idx="29882">
                  <c:v>2.9881494174459799</c:v>
                </c:pt>
                <c:pt idx="29883">
                  <c:v>2.98824941575324</c:v>
                </c:pt>
                <c:pt idx="29884">
                  <c:v>2.9883494140605</c:v>
                </c:pt>
                <c:pt idx="29885">
                  <c:v>2.9884494123677499</c:v>
                </c:pt>
                <c:pt idx="29886">
                  <c:v>2.9885494106750099</c:v>
                </c:pt>
                <c:pt idx="29887">
                  <c:v>2.9886494089822699</c:v>
                </c:pt>
                <c:pt idx="29888">
                  <c:v>2.98874940728953</c:v>
                </c:pt>
                <c:pt idx="29889">
                  <c:v>2.9888494055967798</c:v>
                </c:pt>
                <c:pt idx="29890">
                  <c:v>2.9889494039040398</c:v>
                </c:pt>
                <c:pt idx="29891">
                  <c:v>2.9890494022112999</c:v>
                </c:pt>
                <c:pt idx="29892">
                  <c:v>2.9891494005185502</c:v>
                </c:pt>
                <c:pt idx="29893">
                  <c:v>2.9892493988258102</c:v>
                </c:pt>
                <c:pt idx="29894">
                  <c:v>2.9893493971330698</c:v>
                </c:pt>
                <c:pt idx="29895">
                  <c:v>2.9894493954403201</c:v>
                </c:pt>
                <c:pt idx="29896">
                  <c:v>2.9895493937475801</c:v>
                </c:pt>
                <c:pt idx="29897">
                  <c:v>2.9896493920548401</c:v>
                </c:pt>
                <c:pt idx="29898">
                  <c:v>2.98974939036209</c:v>
                </c:pt>
                <c:pt idx="29899">
                  <c:v>2.98984938866935</c:v>
                </c:pt>
                <c:pt idx="29900">
                  <c:v>2.9899493869766101</c:v>
                </c:pt>
                <c:pt idx="29901">
                  <c:v>2.9900493852838599</c:v>
                </c:pt>
                <c:pt idx="29902">
                  <c:v>2.9901493835911199</c:v>
                </c:pt>
                <c:pt idx="29903">
                  <c:v>2.99024938189838</c:v>
                </c:pt>
                <c:pt idx="29904">
                  <c:v>2.9903493802056298</c:v>
                </c:pt>
                <c:pt idx="29905">
                  <c:v>2.9904493785128898</c:v>
                </c:pt>
                <c:pt idx="29906">
                  <c:v>2.9905493768201499</c:v>
                </c:pt>
                <c:pt idx="29907">
                  <c:v>2.9906493751274001</c:v>
                </c:pt>
                <c:pt idx="29908">
                  <c:v>2.9907493734346602</c:v>
                </c:pt>
                <c:pt idx="29909">
                  <c:v>2.9908493717419198</c:v>
                </c:pt>
                <c:pt idx="29910">
                  <c:v>2.9909493700491701</c:v>
                </c:pt>
                <c:pt idx="29911">
                  <c:v>2.9910493683564301</c:v>
                </c:pt>
                <c:pt idx="29912">
                  <c:v>2.9911493666636901</c:v>
                </c:pt>
                <c:pt idx="29913">
                  <c:v>2.99124936497094</c:v>
                </c:pt>
                <c:pt idx="29914">
                  <c:v>2.9913493632782</c:v>
                </c:pt>
                <c:pt idx="29915">
                  <c:v>2.99144936158546</c:v>
                </c:pt>
                <c:pt idx="29916">
                  <c:v>2.9915493598927099</c:v>
                </c:pt>
                <c:pt idx="29917">
                  <c:v>2.9916493581999699</c:v>
                </c:pt>
                <c:pt idx="29918">
                  <c:v>2.99174935650723</c:v>
                </c:pt>
                <c:pt idx="29919">
                  <c:v>2.9918493548144802</c:v>
                </c:pt>
                <c:pt idx="29920">
                  <c:v>2.9919493531217398</c:v>
                </c:pt>
                <c:pt idx="29921">
                  <c:v>2.9920493514289999</c:v>
                </c:pt>
                <c:pt idx="29922">
                  <c:v>2.9921493497362501</c:v>
                </c:pt>
                <c:pt idx="29923">
                  <c:v>2.9922493480435102</c:v>
                </c:pt>
                <c:pt idx="29924">
                  <c:v>2.9923493463507702</c:v>
                </c:pt>
                <c:pt idx="29925">
                  <c:v>2.99244934465802</c:v>
                </c:pt>
                <c:pt idx="29926">
                  <c:v>2.9925493429652801</c:v>
                </c:pt>
                <c:pt idx="29927">
                  <c:v>2.9926493412725401</c:v>
                </c:pt>
                <c:pt idx="29928">
                  <c:v>2.9927493395797899</c:v>
                </c:pt>
                <c:pt idx="29929">
                  <c:v>2.99284933788705</c:v>
                </c:pt>
                <c:pt idx="29930">
                  <c:v>2.99294933619431</c:v>
                </c:pt>
                <c:pt idx="29931">
                  <c:v>2.9930493345015599</c:v>
                </c:pt>
                <c:pt idx="29932">
                  <c:v>2.9931493328088199</c:v>
                </c:pt>
                <c:pt idx="29933">
                  <c:v>2.9932493311160799</c:v>
                </c:pt>
                <c:pt idx="29934">
                  <c:v>2.99334932942334</c:v>
                </c:pt>
                <c:pt idx="29935">
                  <c:v>2.9934493277305898</c:v>
                </c:pt>
                <c:pt idx="29936">
                  <c:v>2.9935493260378498</c:v>
                </c:pt>
                <c:pt idx="29937">
                  <c:v>2.9936493243451099</c:v>
                </c:pt>
                <c:pt idx="29938">
                  <c:v>2.9937493226523602</c:v>
                </c:pt>
                <c:pt idx="29939">
                  <c:v>2.9938493209596202</c:v>
                </c:pt>
                <c:pt idx="29940">
                  <c:v>2.9939493192668798</c:v>
                </c:pt>
                <c:pt idx="29941">
                  <c:v>2.9940493175741301</c:v>
                </c:pt>
                <c:pt idx="29942">
                  <c:v>2.9941493158813901</c:v>
                </c:pt>
                <c:pt idx="29943">
                  <c:v>2.9942493141886501</c:v>
                </c:pt>
                <c:pt idx="29944">
                  <c:v>2.9943493124959</c:v>
                </c:pt>
                <c:pt idx="29945">
                  <c:v>2.99444931080316</c:v>
                </c:pt>
                <c:pt idx="29946">
                  <c:v>2.9945493091104201</c:v>
                </c:pt>
                <c:pt idx="29947">
                  <c:v>2.9946493074176699</c:v>
                </c:pt>
                <c:pt idx="29948">
                  <c:v>2.9947493057249299</c:v>
                </c:pt>
                <c:pt idx="29949">
                  <c:v>2.99484930403219</c:v>
                </c:pt>
                <c:pt idx="29950">
                  <c:v>2.9949493023394398</c:v>
                </c:pt>
                <c:pt idx="29951">
                  <c:v>2.9950493006466998</c:v>
                </c:pt>
                <c:pt idx="29952">
                  <c:v>2.9951492989539599</c:v>
                </c:pt>
                <c:pt idx="29953">
                  <c:v>2.9952492972612101</c:v>
                </c:pt>
                <c:pt idx="29954">
                  <c:v>2.9953492955684702</c:v>
                </c:pt>
                <c:pt idx="29955">
                  <c:v>2.9954492938757298</c:v>
                </c:pt>
                <c:pt idx="29956">
                  <c:v>2.9955492921829801</c:v>
                </c:pt>
                <c:pt idx="29957">
                  <c:v>2.9956492904902401</c:v>
                </c:pt>
                <c:pt idx="29958">
                  <c:v>2.9957492887975001</c:v>
                </c:pt>
                <c:pt idx="29959">
                  <c:v>2.99584928710475</c:v>
                </c:pt>
                <c:pt idx="29960">
                  <c:v>2.99594928541201</c:v>
                </c:pt>
                <c:pt idx="29961">
                  <c:v>2.99604928371927</c:v>
                </c:pt>
                <c:pt idx="29962">
                  <c:v>2.9961492820265199</c:v>
                </c:pt>
                <c:pt idx="29963">
                  <c:v>2.9962492803337799</c:v>
                </c:pt>
                <c:pt idx="29964">
                  <c:v>2.9963492786410399</c:v>
                </c:pt>
                <c:pt idx="29965">
                  <c:v>2.9964492769482902</c:v>
                </c:pt>
                <c:pt idx="29966">
                  <c:v>2.9965492752555498</c:v>
                </c:pt>
                <c:pt idx="29967">
                  <c:v>2.9966492735628099</c:v>
                </c:pt>
                <c:pt idx="29968">
                  <c:v>2.9967492718700601</c:v>
                </c:pt>
                <c:pt idx="29969">
                  <c:v>2.9968492701773202</c:v>
                </c:pt>
                <c:pt idx="29970">
                  <c:v>2.9969492684845802</c:v>
                </c:pt>
                <c:pt idx="29971">
                  <c:v>2.99704926679183</c:v>
                </c:pt>
                <c:pt idx="29972">
                  <c:v>2.9971492650990901</c:v>
                </c:pt>
                <c:pt idx="29973">
                  <c:v>2.9972492634063501</c:v>
                </c:pt>
                <c:pt idx="29974">
                  <c:v>2.9973492617135999</c:v>
                </c:pt>
                <c:pt idx="29975">
                  <c:v>2.99744926002086</c:v>
                </c:pt>
                <c:pt idx="29976">
                  <c:v>2.99754925832812</c:v>
                </c:pt>
                <c:pt idx="29977">
                  <c:v>2.9976492566353699</c:v>
                </c:pt>
                <c:pt idx="29978">
                  <c:v>2.9977492549426299</c:v>
                </c:pt>
                <c:pt idx="29979">
                  <c:v>2.9978492532498899</c:v>
                </c:pt>
                <c:pt idx="29980">
                  <c:v>2.99794925155715</c:v>
                </c:pt>
                <c:pt idx="29981">
                  <c:v>2.9980492498643998</c:v>
                </c:pt>
                <c:pt idx="29982">
                  <c:v>2.9981492481716598</c:v>
                </c:pt>
                <c:pt idx="29983">
                  <c:v>2.9982492464789199</c:v>
                </c:pt>
                <c:pt idx="29984">
                  <c:v>2.9983492447861702</c:v>
                </c:pt>
                <c:pt idx="29985">
                  <c:v>2.9984492430934302</c:v>
                </c:pt>
                <c:pt idx="29986">
                  <c:v>2.9985492414006898</c:v>
                </c:pt>
                <c:pt idx="29987">
                  <c:v>2.9986492397079401</c:v>
                </c:pt>
                <c:pt idx="29988">
                  <c:v>2.9987492380152001</c:v>
                </c:pt>
                <c:pt idx="29989">
                  <c:v>2.9988492363224601</c:v>
                </c:pt>
                <c:pt idx="29990">
                  <c:v>2.99894923462971</c:v>
                </c:pt>
                <c:pt idx="29991">
                  <c:v>2.99904923293697</c:v>
                </c:pt>
                <c:pt idx="29992">
                  <c:v>2.9991492312442301</c:v>
                </c:pt>
                <c:pt idx="29993">
                  <c:v>2.9992492295514799</c:v>
                </c:pt>
                <c:pt idx="29994">
                  <c:v>2.9993492278587399</c:v>
                </c:pt>
                <c:pt idx="29995">
                  <c:v>2.999449226166</c:v>
                </c:pt>
                <c:pt idx="29996">
                  <c:v>2.9995492244732498</c:v>
                </c:pt>
                <c:pt idx="29997">
                  <c:v>2.9996492227805098</c:v>
                </c:pt>
                <c:pt idx="29998">
                  <c:v>2.9997492210877699</c:v>
                </c:pt>
                <c:pt idx="29999">
                  <c:v>2.9998492193950201</c:v>
                </c:pt>
                <c:pt idx="30000">
                  <c:v>2.9999492177022802</c:v>
                </c:pt>
                <c:pt idx="30001">
                  <c:v>3.0000492160095402</c:v>
                </c:pt>
                <c:pt idx="30002">
                  <c:v>3.00014921431679</c:v>
                </c:pt>
                <c:pt idx="30003">
                  <c:v>3.0002492126240501</c:v>
                </c:pt>
                <c:pt idx="30004">
                  <c:v>3.0003492109313101</c:v>
                </c:pt>
                <c:pt idx="30005">
                  <c:v>3.00044920923856</c:v>
                </c:pt>
                <c:pt idx="30006">
                  <c:v>3.00054920754582</c:v>
                </c:pt>
                <c:pt idx="30007">
                  <c:v>3.00064920585308</c:v>
                </c:pt>
                <c:pt idx="30008">
                  <c:v>3.0007492041603299</c:v>
                </c:pt>
                <c:pt idx="30009">
                  <c:v>3.0008492024675899</c:v>
                </c:pt>
                <c:pt idx="30010">
                  <c:v>3.0009492007748499</c:v>
                </c:pt>
                <c:pt idx="30011">
                  <c:v>3.0010491990821002</c:v>
                </c:pt>
                <c:pt idx="30012">
                  <c:v>3.0011491973893598</c:v>
                </c:pt>
                <c:pt idx="30013">
                  <c:v>3.0012491956966199</c:v>
                </c:pt>
                <c:pt idx="30014">
                  <c:v>3.0013491940038701</c:v>
                </c:pt>
                <c:pt idx="30015">
                  <c:v>3.0014491923111302</c:v>
                </c:pt>
                <c:pt idx="30016">
                  <c:v>3.0015491906183902</c:v>
                </c:pt>
                <c:pt idx="30017">
                  <c:v>3.00164918892564</c:v>
                </c:pt>
                <c:pt idx="30018">
                  <c:v>3.0017491872329001</c:v>
                </c:pt>
                <c:pt idx="30019">
                  <c:v>3.0018491855401601</c:v>
                </c:pt>
                <c:pt idx="30020">
                  <c:v>3.0019491838474099</c:v>
                </c:pt>
                <c:pt idx="30021">
                  <c:v>3.00204918215467</c:v>
                </c:pt>
                <c:pt idx="30022">
                  <c:v>3.00214918046193</c:v>
                </c:pt>
                <c:pt idx="30023">
                  <c:v>3.0022491787691798</c:v>
                </c:pt>
                <c:pt idx="30024">
                  <c:v>3.0023491770764399</c:v>
                </c:pt>
                <c:pt idx="30025">
                  <c:v>3.0024491753836999</c:v>
                </c:pt>
                <c:pt idx="30026">
                  <c:v>3.00254917369096</c:v>
                </c:pt>
                <c:pt idx="30027">
                  <c:v>3.0026491719982098</c:v>
                </c:pt>
                <c:pt idx="30028">
                  <c:v>3.0027491703054698</c:v>
                </c:pt>
                <c:pt idx="30029">
                  <c:v>3.0028491686127299</c:v>
                </c:pt>
                <c:pt idx="30030">
                  <c:v>3.0029491669199802</c:v>
                </c:pt>
                <c:pt idx="30031">
                  <c:v>3.0030491652272402</c:v>
                </c:pt>
                <c:pt idx="30032">
                  <c:v>3.0031491635344998</c:v>
                </c:pt>
                <c:pt idx="30033">
                  <c:v>3.0032491618417501</c:v>
                </c:pt>
                <c:pt idx="30034">
                  <c:v>3.0033491601490101</c:v>
                </c:pt>
                <c:pt idx="30035">
                  <c:v>3.0034491584562701</c:v>
                </c:pt>
                <c:pt idx="30036">
                  <c:v>3.00354915676352</c:v>
                </c:pt>
                <c:pt idx="30037">
                  <c:v>3.00364915507078</c:v>
                </c:pt>
                <c:pt idx="30038">
                  <c:v>3.00374915337804</c:v>
                </c:pt>
                <c:pt idx="30039">
                  <c:v>3.0038491516852899</c:v>
                </c:pt>
                <c:pt idx="30040">
                  <c:v>3.0039491499925499</c:v>
                </c:pt>
                <c:pt idx="30041">
                  <c:v>3.00404914829981</c:v>
                </c:pt>
                <c:pt idx="30042">
                  <c:v>3.0041491466070598</c:v>
                </c:pt>
                <c:pt idx="30043">
                  <c:v>3.0042491449143198</c:v>
                </c:pt>
                <c:pt idx="30044">
                  <c:v>3.0043491432215799</c:v>
                </c:pt>
                <c:pt idx="30045">
                  <c:v>3.0044491415288301</c:v>
                </c:pt>
                <c:pt idx="30046">
                  <c:v>3.0045491398360902</c:v>
                </c:pt>
                <c:pt idx="30047">
                  <c:v>3.0046491381433502</c:v>
                </c:pt>
                <c:pt idx="30048">
                  <c:v>3.0047491364506</c:v>
                </c:pt>
                <c:pt idx="30049">
                  <c:v>3.0048491347578601</c:v>
                </c:pt>
                <c:pt idx="30050">
                  <c:v>3.0049491330651201</c:v>
                </c:pt>
                <c:pt idx="30051">
                  <c:v>3.00504913137237</c:v>
                </c:pt>
                <c:pt idx="30052">
                  <c:v>3.00514912967963</c:v>
                </c:pt>
                <c:pt idx="30053">
                  <c:v>3.00524912798689</c:v>
                </c:pt>
                <c:pt idx="30054">
                  <c:v>3.0053491262941399</c:v>
                </c:pt>
                <c:pt idx="30055">
                  <c:v>3.0054491246013999</c:v>
                </c:pt>
                <c:pt idx="30056">
                  <c:v>3.0055491229086599</c:v>
                </c:pt>
                <c:pt idx="30057">
                  <c:v>3.0056491212159102</c:v>
                </c:pt>
                <c:pt idx="30058">
                  <c:v>3.0057491195231698</c:v>
                </c:pt>
                <c:pt idx="30059">
                  <c:v>3.0058491178304299</c:v>
                </c:pt>
                <c:pt idx="30060">
                  <c:v>3.0059491161376801</c:v>
                </c:pt>
                <c:pt idx="30061">
                  <c:v>3.0060491144449402</c:v>
                </c:pt>
                <c:pt idx="30062">
                  <c:v>3.0061491127522002</c:v>
                </c:pt>
                <c:pt idx="30063">
                  <c:v>3.00624911105945</c:v>
                </c:pt>
                <c:pt idx="30064">
                  <c:v>3.0063491093667101</c:v>
                </c:pt>
                <c:pt idx="30065">
                  <c:v>3.0064491076739701</c:v>
                </c:pt>
                <c:pt idx="30066">
                  <c:v>3.0065491059812199</c:v>
                </c:pt>
                <c:pt idx="30067">
                  <c:v>3.00664910428848</c:v>
                </c:pt>
                <c:pt idx="30068">
                  <c:v>3.00674910259574</c:v>
                </c:pt>
                <c:pt idx="30069">
                  <c:v>3.0068491009030001</c:v>
                </c:pt>
                <c:pt idx="30070">
                  <c:v>3.0069490992102499</c:v>
                </c:pt>
                <c:pt idx="30071">
                  <c:v>3.0070490975175099</c:v>
                </c:pt>
                <c:pt idx="30072">
                  <c:v>3.00714909582477</c:v>
                </c:pt>
                <c:pt idx="30073">
                  <c:v>3.0072490941320198</c:v>
                </c:pt>
                <c:pt idx="30074">
                  <c:v>3.0073490924392798</c:v>
                </c:pt>
                <c:pt idx="30075">
                  <c:v>3.0074490907465399</c:v>
                </c:pt>
                <c:pt idx="30076">
                  <c:v>3.0075490890537901</c:v>
                </c:pt>
                <c:pt idx="30077">
                  <c:v>3.0076490873610502</c:v>
                </c:pt>
                <c:pt idx="30078">
                  <c:v>3.0077490856683098</c:v>
                </c:pt>
                <c:pt idx="30079">
                  <c:v>3.0078490839755601</c:v>
                </c:pt>
                <c:pt idx="30080">
                  <c:v>3.0079490822828201</c:v>
                </c:pt>
                <c:pt idx="30081">
                  <c:v>3.0080490805900801</c:v>
                </c:pt>
                <c:pt idx="30082">
                  <c:v>3.00814907889733</c:v>
                </c:pt>
                <c:pt idx="30083">
                  <c:v>3.00824907720459</c:v>
                </c:pt>
                <c:pt idx="30084">
                  <c:v>3.00834907551185</c:v>
                </c:pt>
                <c:pt idx="30085">
                  <c:v>3.0084490738190999</c:v>
                </c:pt>
                <c:pt idx="30086">
                  <c:v>3.0085490721263599</c:v>
                </c:pt>
                <c:pt idx="30087">
                  <c:v>3.00864907043362</c:v>
                </c:pt>
                <c:pt idx="30088">
                  <c:v>3.0087490687408698</c:v>
                </c:pt>
                <c:pt idx="30089">
                  <c:v>3.0088490670481298</c:v>
                </c:pt>
                <c:pt idx="30090">
                  <c:v>3.0089490653553899</c:v>
                </c:pt>
                <c:pt idx="30091">
                  <c:v>3.0090490636626401</c:v>
                </c:pt>
                <c:pt idx="30092">
                  <c:v>3.0091490619699002</c:v>
                </c:pt>
                <c:pt idx="30093">
                  <c:v>3.0092490602771602</c:v>
                </c:pt>
                <c:pt idx="30094">
                  <c:v>3.00934905858441</c:v>
                </c:pt>
                <c:pt idx="30095">
                  <c:v>3.0094490568916701</c:v>
                </c:pt>
                <c:pt idx="30096">
                  <c:v>3.0095490551989301</c:v>
                </c:pt>
                <c:pt idx="30097">
                  <c:v>3.0096490535061799</c:v>
                </c:pt>
                <c:pt idx="30098">
                  <c:v>3.00974905181344</c:v>
                </c:pt>
                <c:pt idx="30099">
                  <c:v>3.0098490501207</c:v>
                </c:pt>
                <c:pt idx="30100">
                  <c:v>3.0099490484279499</c:v>
                </c:pt>
                <c:pt idx="30101">
                  <c:v>3.0100490467352099</c:v>
                </c:pt>
                <c:pt idx="30102">
                  <c:v>3.0101490450424699</c:v>
                </c:pt>
                <c:pt idx="30103">
                  <c:v>3.0102490433497202</c:v>
                </c:pt>
                <c:pt idx="30104">
                  <c:v>3.0103490416569798</c:v>
                </c:pt>
                <c:pt idx="30105">
                  <c:v>3.0104490399642398</c:v>
                </c:pt>
                <c:pt idx="30106">
                  <c:v>3.0105490382714999</c:v>
                </c:pt>
                <c:pt idx="30107">
                  <c:v>3.0106490365787502</c:v>
                </c:pt>
                <c:pt idx="30108">
                  <c:v>3.0107490348860102</c:v>
                </c:pt>
                <c:pt idx="30109">
                  <c:v>3.01084903319326</c:v>
                </c:pt>
                <c:pt idx="30110">
                  <c:v>3.0109490315005201</c:v>
                </c:pt>
                <c:pt idx="30111">
                  <c:v>3.0110490298077801</c:v>
                </c:pt>
                <c:pt idx="30112">
                  <c:v>3.0111490281150401</c:v>
                </c:pt>
                <c:pt idx="30113">
                  <c:v>3.01124902642229</c:v>
                </c:pt>
                <c:pt idx="30114">
                  <c:v>3.01134902472955</c:v>
                </c:pt>
                <c:pt idx="30115">
                  <c:v>3.0114490230368101</c:v>
                </c:pt>
                <c:pt idx="30116">
                  <c:v>3.0115490213440599</c:v>
                </c:pt>
                <c:pt idx="30117">
                  <c:v>3.0116490196513199</c:v>
                </c:pt>
                <c:pt idx="30118">
                  <c:v>3.01174901795858</c:v>
                </c:pt>
                <c:pt idx="30119">
                  <c:v>3.0118490162658298</c:v>
                </c:pt>
                <c:pt idx="30120">
                  <c:v>3.0119490145730898</c:v>
                </c:pt>
                <c:pt idx="30121">
                  <c:v>3.0120490128803499</c:v>
                </c:pt>
                <c:pt idx="30122">
                  <c:v>3.0121490111876001</c:v>
                </c:pt>
                <c:pt idx="30123">
                  <c:v>3.0122490094948602</c:v>
                </c:pt>
                <c:pt idx="30124">
                  <c:v>3.0123490078021198</c:v>
                </c:pt>
                <c:pt idx="30125">
                  <c:v>3.0124490061093701</c:v>
                </c:pt>
                <c:pt idx="30126">
                  <c:v>3.0125490044166301</c:v>
                </c:pt>
                <c:pt idx="30127">
                  <c:v>3.0126490027238901</c:v>
                </c:pt>
                <c:pt idx="30128">
                  <c:v>3.01274900103114</c:v>
                </c:pt>
                <c:pt idx="30129">
                  <c:v>3.0128489993384</c:v>
                </c:pt>
                <c:pt idx="30130">
                  <c:v>3.01294899764566</c:v>
                </c:pt>
                <c:pt idx="30131">
                  <c:v>3.0130489959529099</c:v>
                </c:pt>
                <c:pt idx="30132">
                  <c:v>3.0131489942601699</c:v>
                </c:pt>
                <c:pt idx="30133">
                  <c:v>3.01324899256743</c:v>
                </c:pt>
                <c:pt idx="30134">
                  <c:v>3.0133489908746798</c:v>
                </c:pt>
                <c:pt idx="30135">
                  <c:v>3.0134489891819398</c:v>
                </c:pt>
                <c:pt idx="30136">
                  <c:v>3.0135489874891999</c:v>
                </c:pt>
                <c:pt idx="30137">
                  <c:v>3.0136489857964501</c:v>
                </c:pt>
                <c:pt idx="30138">
                  <c:v>3.0137489841037102</c:v>
                </c:pt>
                <c:pt idx="30139">
                  <c:v>3.0138489824109702</c:v>
                </c:pt>
                <c:pt idx="30140">
                  <c:v>3.01394898071822</c:v>
                </c:pt>
                <c:pt idx="30141">
                  <c:v>3.0140489790254801</c:v>
                </c:pt>
                <c:pt idx="30142">
                  <c:v>3.0141489773327401</c:v>
                </c:pt>
                <c:pt idx="30143">
                  <c:v>3.0142489756399899</c:v>
                </c:pt>
                <c:pt idx="30144">
                  <c:v>3.01434897394725</c:v>
                </c:pt>
                <c:pt idx="30145">
                  <c:v>3.01444897225451</c:v>
                </c:pt>
                <c:pt idx="30146">
                  <c:v>3.0145489705617599</c:v>
                </c:pt>
                <c:pt idx="30147">
                  <c:v>3.0146489688690199</c:v>
                </c:pt>
                <c:pt idx="30148">
                  <c:v>3.0147489671762799</c:v>
                </c:pt>
                <c:pt idx="30149">
                  <c:v>3.0148489654835302</c:v>
                </c:pt>
                <c:pt idx="30150">
                  <c:v>3.0149489637907898</c:v>
                </c:pt>
                <c:pt idx="30151">
                  <c:v>3.0150489620980498</c:v>
                </c:pt>
                <c:pt idx="30152">
                  <c:v>3.0151489604053099</c:v>
                </c:pt>
                <c:pt idx="30153">
                  <c:v>3.0152489587125602</c:v>
                </c:pt>
                <c:pt idx="30154">
                  <c:v>3.0153489570198202</c:v>
                </c:pt>
                <c:pt idx="30155">
                  <c:v>3.01544895532707</c:v>
                </c:pt>
                <c:pt idx="30156">
                  <c:v>3.0155489536343301</c:v>
                </c:pt>
                <c:pt idx="30157">
                  <c:v>3.0156489519415901</c:v>
                </c:pt>
                <c:pt idx="30158">
                  <c:v>3.0157489502488501</c:v>
                </c:pt>
                <c:pt idx="30159">
                  <c:v>3.0158489485561</c:v>
                </c:pt>
                <c:pt idx="30160">
                  <c:v>3.01594894686336</c:v>
                </c:pt>
                <c:pt idx="30161">
                  <c:v>3.0160489451706201</c:v>
                </c:pt>
                <c:pt idx="30162">
                  <c:v>3.0161489434778699</c:v>
                </c:pt>
                <c:pt idx="30163">
                  <c:v>3.0162489417851299</c:v>
                </c:pt>
                <c:pt idx="30164">
                  <c:v>3.01634894009239</c:v>
                </c:pt>
                <c:pt idx="30165">
                  <c:v>3.0164489383996398</c:v>
                </c:pt>
                <c:pt idx="30166">
                  <c:v>3.0165489367068998</c:v>
                </c:pt>
                <c:pt idx="30167">
                  <c:v>3.0166489350141599</c:v>
                </c:pt>
                <c:pt idx="30168">
                  <c:v>3.0167489333214101</c:v>
                </c:pt>
                <c:pt idx="30169">
                  <c:v>3.0168489316286702</c:v>
                </c:pt>
                <c:pt idx="30170">
                  <c:v>3.0169489299359298</c:v>
                </c:pt>
                <c:pt idx="30171">
                  <c:v>3.0170489282431801</c:v>
                </c:pt>
                <c:pt idx="30172">
                  <c:v>3.0171489265504401</c:v>
                </c:pt>
                <c:pt idx="30173">
                  <c:v>3.0172489248577001</c:v>
                </c:pt>
                <c:pt idx="30174">
                  <c:v>3.01734892316495</c:v>
                </c:pt>
                <c:pt idx="30175">
                  <c:v>3.01744892147221</c:v>
                </c:pt>
                <c:pt idx="30176">
                  <c:v>3.01754891977947</c:v>
                </c:pt>
                <c:pt idx="30177">
                  <c:v>3.0176489180867199</c:v>
                </c:pt>
                <c:pt idx="30178">
                  <c:v>3.0177489163939799</c:v>
                </c:pt>
                <c:pt idx="30179">
                  <c:v>3.0178489147012399</c:v>
                </c:pt>
                <c:pt idx="30180">
                  <c:v>3.0179489130084902</c:v>
                </c:pt>
                <c:pt idx="30181">
                  <c:v>3.0180489113157498</c:v>
                </c:pt>
                <c:pt idx="30182">
                  <c:v>3.0181489096230099</c:v>
                </c:pt>
                <c:pt idx="30183">
                  <c:v>3.0182489079302601</c:v>
                </c:pt>
                <c:pt idx="30184">
                  <c:v>3.0183489062375202</c:v>
                </c:pt>
                <c:pt idx="30185">
                  <c:v>3.0184489045447802</c:v>
                </c:pt>
                <c:pt idx="30186">
                  <c:v>3.01854890285203</c:v>
                </c:pt>
                <c:pt idx="30187">
                  <c:v>3.0186489011592901</c:v>
                </c:pt>
                <c:pt idx="30188">
                  <c:v>3.0187488994665501</c:v>
                </c:pt>
                <c:pt idx="30189">
                  <c:v>3.0188488977737999</c:v>
                </c:pt>
                <c:pt idx="30190">
                  <c:v>3.01894889608106</c:v>
                </c:pt>
                <c:pt idx="30191">
                  <c:v>3.01904889438832</c:v>
                </c:pt>
                <c:pt idx="30192">
                  <c:v>3.0191488926955699</c:v>
                </c:pt>
                <c:pt idx="30193">
                  <c:v>3.0192488910028299</c:v>
                </c:pt>
                <c:pt idx="30194">
                  <c:v>3.0193488893100899</c:v>
                </c:pt>
                <c:pt idx="30195">
                  <c:v>3.0194488876173402</c:v>
                </c:pt>
                <c:pt idx="30196">
                  <c:v>3.0195488859245998</c:v>
                </c:pt>
                <c:pt idx="30197">
                  <c:v>3.0196488842318598</c:v>
                </c:pt>
                <c:pt idx="30198">
                  <c:v>3.0197488825391199</c:v>
                </c:pt>
                <c:pt idx="30199">
                  <c:v>3.0198488808463702</c:v>
                </c:pt>
                <c:pt idx="30200">
                  <c:v>3.0199488791536302</c:v>
                </c:pt>
                <c:pt idx="30201">
                  <c:v>3.0200488774608898</c:v>
                </c:pt>
                <c:pt idx="30202">
                  <c:v>3.0201488757681401</c:v>
                </c:pt>
                <c:pt idx="30203">
                  <c:v>3.0202488740754001</c:v>
                </c:pt>
                <c:pt idx="30204">
                  <c:v>3.0203488723826601</c:v>
                </c:pt>
                <c:pt idx="30205">
                  <c:v>3.02044887068991</c:v>
                </c:pt>
                <c:pt idx="30206">
                  <c:v>3.02054886899717</c:v>
                </c:pt>
                <c:pt idx="30207">
                  <c:v>3.0206488673044301</c:v>
                </c:pt>
                <c:pt idx="30208">
                  <c:v>3.0207488656116799</c:v>
                </c:pt>
                <c:pt idx="30209">
                  <c:v>3.0208488639189399</c:v>
                </c:pt>
                <c:pt idx="30210">
                  <c:v>3.0209488622262</c:v>
                </c:pt>
                <c:pt idx="30211">
                  <c:v>3.0210488605334498</c:v>
                </c:pt>
                <c:pt idx="30212">
                  <c:v>3.0211488588407098</c:v>
                </c:pt>
                <c:pt idx="30213">
                  <c:v>3.0212488571479699</c:v>
                </c:pt>
                <c:pt idx="30214">
                  <c:v>3.0213488554552201</c:v>
                </c:pt>
                <c:pt idx="30215">
                  <c:v>3.0214488537624802</c:v>
                </c:pt>
                <c:pt idx="30216">
                  <c:v>3.0215488520697402</c:v>
                </c:pt>
                <c:pt idx="30217">
                  <c:v>3.02164885037699</c:v>
                </c:pt>
                <c:pt idx="30218">
                  <c:v>3.0217488486842501</c:v>
                </c:pt>
                <c:pt idx="30219">
                  <c:v>3.0218488469915101</c:v>
                </c:pt>
                <c:pt idx="30220">
                  <c:v>3.02194884529876</c:v>
                </c:pt>
                <c:pt idx="30221">
                  <c:v>3.02204884360602</c:v>
                </c:pt>
                <c:pt idx="30222">
                  <c:v>3.02214884191328</c:v>
                </c:pt>
                <c:pt idx="30223">
                  <c:v>3.0222488402205299</c:v>
                </c:pt>
                <c:pt idx="30224">
                  <c:v>3.0223488385277899</c:v>
                </c:pt>
                <c:pt idx="30225">
                  <c:v>3.0224488368350499</c:v>
                </c:pt>
                <c:pt idx="30226">
                  <c:v>3.0225488351423002</c:v>
                </c:pt>
                <c:pt idx="30227">
                  <c:v>3.0226488334495598</c:v>
                </c:pt>
                <c:pt idx="30228">
                  <c:v>3.0227488317568199</c:v>
                </c:pt>
                <c:pt idx="30229">
                  <c:v>3.0228488300640701</c:v>
                </c:pt>
                <c:pt idx="30230">
                  <c:v>3.0229488283713302</c:v>
                </c:pt>
                <c:pt idx="30231">
                  <c:v>3.0230488266785902</c:v>
                </c:pt>
                <c:pt idx="30232">
                  <c:v>3.02314882498584</c:v>
                </c:pt>
                <c:pt idx="30233">
                  <c:v>3.0232488232931001</c:v>
                </c:pt>
                <c:pt idx="30234">
                  <c:v>3.0233488216003601</c:v>
                </c:pt>
                <c:pt idx="30235">
                  <c:v>3.0234488199076099</c:v>
                </c:pt>
                <c:pt idx="30236">
                  <c:v>3.02354881821487</c:v>
                </c:pt>
                <c:pt idx="30237">
                  <c:v>3.02364881652213</c:v>
                </c:pt>
                <c:pt idx="30238">
                  <c:v>3.0237488148293798</c:v>
                </c:pt>
                <c:pt idx="30239">
                  <c:v>3.0238488131366399</c:v>
                </c:pt>
                <c:pt idx="30240">
                  <c:v>3.0239488114438999</c:v>
                </c:pt>
                <c:pt idx="30241">
                  <c:v>3.0240488097511502</c:v>
                </c:pt>
                <c:pt idx="30242">
                  <c:v>3.0241488080584098</c:v>
                </c:pt>
                <c:pt idx="30243">
                  <c:v>3.0242488063656698</c:v>
                </c:pt>
                <c:pt idx="30244">
                  <c:v>3.0243488046729299</c:v>
                </c:pt>
                <c:pt idx="30245">
                  <c:v>3.0244488029801802</c:v>
                </c:pt>
                <c:pt idx="30246">
                  <c:v>3.0245488012874402</c:v>
                </c:pt>
                <c:pt idx="30247">
                  <c:v>3.0246487995946998</c:v>
                </c:pt>
                <c:pt idx="30248">
                  <c:v>3.0247487979019501</c:v>
                </c:pt>
                <c:pt idx="30249">
                  <c:v>3.0248487962092101</c:v>
                </c:pt>
                <c:pt idx="30250">
                  <c:v>3.0249487945164701</c:v>
                </c:pt>
                <c:pt idx="30251">
                  <c:v>3.02504879282372</c:v>
                </c:pt>
                <c:pt idx="30252">
                  <c:v>3.02514879113098</c:v>
                </c:pt>
                <c:pt idx="30253">
                  <c:v>3.02524878943824</c:v>
                </c:pt>
                <c:pt idx="30254">
                  <c:v>3.0253487877454899</c:v>
                </c:pt>
                <c:pt idx="30255">
                  <c:v>3.0254487860527499</c:v>
                </c:pt>
                <c:pt idx="30256">
                  <c:v>3.02554878436001</c:v>
                </c:pt>
                <c:pt idx="30257">
                  <c:v>3.0256487826672598</c:v>
                </c:pt>
                <c:pt idx="30258">
                  <c:v>3.0257487809745198</c:v>
                </c:pt>
                <c:pt idx="30259">
                  <c:v>3.0258487792817799</c:v>
                </c:pt>
                <c:pt idx="30260">
                  <c:v>3.0259487775890301</c:v>
                </c:pt>
                <c:pt idx="30261">
                  <c:v>3.0260487758962902</c:v>
                </c:pt>
                <c:pt idx="30262">
                  <c:v>3.0261487742035502</c:v>
                </c:pt>
                <c:pt idx="30263">
                  <c:v>3.0262487725108</c:v>
                </c:pt>
                <c:pt idx="30264">
                  <c:v>3.0263487708180601</c:v>
                </c:pt>
                <c:pt idx="30265">
                  <c:v>3.0264487691253201</c:v>
                </c:pt>
                <c:pt idx="30266">
                  <c:v>3.02654876743257</c:v>
                </c:pt>
                <c:pt idx="30267">
                  <c:v>3.02664876573983</c:v>
                </c:pt>
                <c:pt idx="30268">
                  <c:v>3.02674876404709</c:v>
                </c:pt>
                <c:pt idx="30269">
                  <c:v>3.0268487623543399</c:v>
                </c:pt>
                <c:pt idx="30270">
                  <c:v>3.0269487606615999</c:v>
                </c:pt>
                <c:pt idx="30271">
                  <c:v>3.0270487589688599</c:v>
                </c:pt>
                <c:pt idx="30272">
                  <c:v>3.0271487572761102</c:v>
                </c:pt>
                <c:pt idx="30273">
                  <c:v>3.0272487555833698</c:v>
                </c:pt>
                <c:pt idx="30274">
                  <c:v>3.0273487538906299</c:v>
                </c:pt>
                <c:pt idx="30275">
                  <c:v>3.0274487521978801</c:v>
                </c:pt>
                <c:pt idx="30276">
                  <c:v>3.0275487505051402</c:v>
                </c:pt>
                <c:pt idx="30277">
                  <c:v>3.0276487488124002</c:v>
                </c:pt>
                <c:pt idx="30278">
                  <c:v>3.02774874711965</c:v>
                </c:pt>
                <c:pt idx="30279">
                  <c:v>3.0278487454269101</c:v>
                </c:pt>
                <c:pt idx="30280">
                  <c:v>3.0279487437341701</c:v>
                </c:pt>
                <c:pt idx="30281">
                  <c:v>3.0280487420414199</c:v>
                </c:pt>
                <c:pt idx="30282">
                  <c:v>3.02814874034868</c:v>
                </c:pt>
                <c:pt idx="30283">
                  <c:v>3.02824873865594</c:v>
                </c:pt>
                <c:pt idx="30284">
                  <c:v>3.0283487369631898</c:v>
                </c:pt>
                <c:pt idx="30285">
                  <c:v>3.0284487352704499</c:v>
                </c:pt>
                <c:pt idx="30286">
                  <c:v>3.0285487335777099</c:v>
                </c:pt>
                <c:pt idx="30287">
                  <c:v>3.02864873188497</c:v>
                </c:pt>
                <c:pt idx="30288">
                  <c:v>3.0287487301922198</c:v>
                </c:pt>
                <c:pt idx="30289">
                  <c:v>3.0288487284994798</c:v>
                </c:pt>
                <c:pt idx="30290">
                  <c:v>3.0289487268067399</c:v>
                </c:pt>
                <c:pt idx="30291">
                  <c:v>3.0290487251139901</c:v>
                </c:pt>
                <c:pt idx="30292">
                  <c:v>3.0291487234212502</c:v>
                </c:pt>
                <c:pt idx="30293">
                  <c:v>3.0292487217285098</c:v>
                </c:pt>
                <c:pt idx="30294">
                  <c:v>3.0293487200357601</c:v>
                </c:pt>
                <c:pt idx="30295">
                  <c:v>3.0294487183430201</c:v>
                </c:pt>
                <c:pt idx="30296">
                  <c:v>3.0295487166502801</c:v>
                </c:pt>
                <c:pt idx="30297">
                  <c:v>3.02964871495753</c:v>
                </c:pt>
                <c:pt idx="30298">
                  <c:v>3.02974871326479</c:v>
                </c:pt>
                <c:pt idx="30299">
                  <c:v>3.02984871157205</c:v>
                </c:pt>
                <c:pt idx="30300">
                  <c:v>3.0299487098792999</c:v>
                </c:pt>
                <c:pt idx="30301">
                  <c:v>3.0300487081865599</c:v>
                </c:pt>
                <c:pt idx="30302">
                  <c:v>3.03014870649382</c:v>
                </c:pt>
                <c:pt idx="30303">
                  <c:v>3.0302487048010698</c:v>
                </c:pt>
                <c:pt idx="30304">
                  <c:v>3.0303487031083298</c:v>
                </c:pt>
                <c:pt idx="30305">
                  <c:v>3.0304487014155899</c:v>
                </c:pt>
                <c:pt idx="30306">
                  <c:v>3.0305486997228401</c:v>
                </c:pt>
                <c:pt idx="30307">
                  <c:v>3.0306486980301002</c:v>
                </c:pt>
                <c:pt idx="30308">
                  <c:v>3.0307486963373602</c:v>
                </c:pt>
                <c:pt idx="30309">
                  <c:v>3.03084869464461</c:v>
                </c:pt>
                <c:pt idx="30310">
                  <c:v>3.0309486929518701</c:v>
                </c:pt>
                <c:pt idx="30311">
                  <c:v>3.0310486912591301</c:v>
                </c:pt>
                <c:pt idx="30312">
                  <c:v>3.03114868956638</c:v>
                </c:pt>
                <c:pt idx="30313">
                  <c:v>3.03124868787364</c:v>
                </c:pt>
                <c:pt idx="30314">
                  <c:v>3.0313486861809</c:v>
                </c:pt>
                <c:pt idx="30315">
                  <c:v>3.0314486844881499</c:v>
                </c:pt>
                <c:pt idx="30316">
                  <c:v>3.0315486827954099</c:v>
                </c:pt>
                <c:pt idx="30317">
                  <c:v>3.0316486811026699</c:v>
                </c:pt>
                <c:pt idx="30318">
                  <c:v>3.0317486794099202</c:v>
                </c:pt>
                <c:pt idx="30319">
                  <c:v>3.0318486777171798</c:v>
                </c:pt>
                <c:pt idx="30320">
                  <c:v>3.0319486760244398</c:v>
                </c:pt>
                <c:pt idx="30321">
                  <c:v>3.0320486743316901</c:v>
                </c:pt>
                <c:pt idx="30322">
                  <c:v>3.0321486726389502</c:v>
                </c:pt>
                <c:pt idx="30323">
                  <c:v>3.0322486709462102</c:v>
                </c:pt>
                <c:pt idx="30324">
                  <c:v>3.03234866925346</c:v>
                </c:pt>
                <c:pt idx="30325">
                  <c:v>3.0324486675607201</c:v>
                </c:pt>
                <c:pt idx="30326">
                  <c:v>3.0325486658679801</c:v>
                </c:pt>
                <c:pt idx="30327">
                  <c:v>3.0326486641752299</c:v>
                </c:pt>
                <c:pt idx="30328">
                  <c:v>3.03274866248249</c:v>
                </c:pt>
                <c:pt idx="30329">
                  <c:v>3.03284866078975</c:v>
                </c:pt>
                <c:pt idx="30330">
                  <c:v>3.0329486590970101</c:v>
                </c:pt>
                <c:pt idx="30331">
                  <c:v>3.0330486574042599</c:v>
                </c:pt>
                <c:pt idx="30332">
                  <c:v>3.0331486557115199</c:v>
                </c:pt>
                <c:pt idx="30333">
                  <c:v>3.03324865401878</c:v>
                </c:pt>
                <c:pt idx="30334">
                  <c:v>3.0333486523260298</c:v>
                </c:pt>
                <c:pt idx="30335">
                  <c:v>3.0334486506332898</c:v>
                </c:pt>
                <c:pt idx="30336">
                  <c:v>3.0335486489405499</c:v>
                </c:pt>
                <c:pt idx="30337">
                  <c:v>3.0336486472478001</c:v>
                </c:pt>
                <c:pt idx="30338">
                  <c:v>3.0337486455550602</c:v>
                </c:pt>
                <c:pt idx="30339">
                  <c:v>3.0338486438623198</c:v>
                </c:pt>
                <c:pt idx="30340">
                  <c:v>3.0339486421695701</c:v>
                </c:pt>
                <c:pt idx="30341">
                  <c:v>3.0340486404768301</c:v>
                </c:pt>
                <c:pt idx="30342">
                  <c:v>3.0341486387840901</c:v>
                </c:pt>
                <c:pt idx="30343">
                  <c:v>3.03424863709134</c:v>
                </c:pt>
                <c:pt idx="30344">
                  <c:v>3.0343486353986</c:v>
                </c:pt>
                <c:pt idx="30345">
                  <c:v>3.03444863370586</c:v>
                </c:pt>
                <c:pt idx="30346">
                  <c:v>3.0345486320131099</c:v>
                </c:pt>
                <c:pt idx="30347">
                  <c:v>3.0346486303203699</c:v>
                </c:pt>
                <c:pt idx="30348">
                  <c:v>3.03474862862763</c:v>
                </c:pt>
                <c:pt idx="30349">
                  <c:v>3.0348486269348798</c:v>
                </c:pt>
                <c:pt idx="30350">
                  <c:v>3.0349486252421398</c:v>
                </c:pt>
                <c:pt idx="30351">
                  <c:v>3.0350486235493999</c:v>
                </c:pt>
                <c:pt idx="30352">
                  <c:v>3.0351486218566501</c:v>
                </c:pt>
                <c:pt idx="30353">
                  <c:v>3.0352486201639102</c:v>
                </c:pt>
                <c:pt idx="30354">
                  <c:v>3.0353486184711702</c:v>
                </c:pt>
                <c:pt idx="30355">
                  <c:v>3.03544861677842</c:v>
                </c:pt>
                <c:pt idx="30356">
                  <c:v>3.0355486150856801</c:v>
                </c:pt>
                <c:pt idx="30357">
                  <c:v>3.0356486133929401</c:v>
                </c:pt>
                <c:pt idx="30358">
                  <c:v>3.0357486117001899</c:v>
                </c:pt>
                <c:pt idx="30359">
                  <c:v>3.03584861000745</c:v>
                </c:pt>
                <c:pt idx="30360">
                  <c:v>3.03594860831471</c:v>
                </c:pt>
                <c:pt idx="30361">
                  <c:v>3.0360486066219599</c:v>
                </c:pt>
                <c:pt idx="30362">
                  <c:v>3.0361486049292199</c:v>
                </c:pt>
                <c:pt idx="30363">
                  <c:v>3.0362486032364799</c:v>
                </c:pt>
                <c:pt idx="30364">
                  <c:v>3.0363486015437302</c:v>
                </c:pt>
                <c:pt idx="30365">
                  <c:v>3.0364485998509898</c:v>
                </c:pt>
                <c:pt idx="30366">
                  <c:v>3.0365485981582498</c:v>
                </c:pt>
                <c:pt idx="30367">
                  <c:v>3.0366485964655001</c:v>
                </c:pt>
                <c:pt idx="30368">
                  <c:v>3.0367485947727602</c:v>
                </c:pt>
                <c:pt idx="30369">
                  <c:v>3.0368485930800202</c:v>
                </c:pt>
                <c:pt idx="30370">
                  <c:v>3.03694859138727</c:v>
                </c:pt>
                <c:pt idx="30371">
                  <c:v>3.0370485896945301</c:v>
                </c:pt>
                <c:pt idx="30372">
                  <c:v>3.0371485880017901</c:v>
                </c:pt>
                <c:pt idx="30373">
                  <c:v>3.0372485863090399</c:v>
                </c:pt>
                <c:pt idx="30374">
                  <c:v>3.0373485846163</c:v>
                </c:pt>
                <c:pt idx="30375">
                  <c:v>3.03744858292356</c:v>
                </c:pt>
                <c:pt idx="30376">
                  <c:v>3.0375485812308201</c:v>
                </c:pt>
                <c:pt idx="30377">
                  <c:v>3.0376485795380699</c:v>
                </c:pt>
                <c:pt idx="30378">
                  <c:v>3.0377485778453299</c:v>
                </c:pt>
                <c:pt idx="30379">
                  <c:v>3.03784857615259</c:v>
                </c:pt>
                <c:pt idx="30380">
                  <c:v>3.0379485744598398</c:v>
                </c:pt>
                <c:pt idx="30381">
                  <c:v>3.0380485727670998</c:v>
                </c:pt>
                <c:pt idx="30382">
                  <c:v>3.0381485710743599</c:v>
                </c:pt>
                <c:pt idx="30383">
                  <c:v>3.0382485693816101</c:v>
                </c:pt>
                <c:pt idx="30384">
                  <c:v>3.0383485676888702</c:v>
                </c:pt>
                <c:pt idx="30385">
                  <c:v>3.0384485659961298</c:v>
                </c:pt>
                <c:pt idx="30386">
                  <c:v>3.0385485643033801</c:v>
                </c:pt>
                <c:pt idx="30387">
                  <c:v>3.0386485626106401</c:v>
                </c:pt>
                <c:pt idx="30388">
                  <c:v>3.0387485609179001</c:v>
                </c:pt>
                <c:pt idx="30389">
                  <c:v>3.03884855922515</c:v>
                </c:pt>
                <c:pt idx="30390">
                  <c:v>3.03894855753241</c:v>
                </c:pt>
                <c:pt idx="30391">
                  <c:v>3.03904855583967</c:v>
                </c:pt>
                <c:pt idx="30392">
                  <c:v>3.0391485541469199</c:v>
                </c:pt>
                <c:pt idx="30393">
                  <c:v>3.0392485524541799</c:v>
                </c:pt>
                <c:pt idx="30394">
                  <c:v>3.0393485507614399</c:v>
                </c:pt>
                <c:pt idx="30395">
                  <c:v>3.0394485490686902</c:v>
                </c:pt>
                <c:pt idx="30396">
                  <c:v>3.0395485473759498</c:v>
                </c:pt>
                <c:pt idx="30397">
                  <c:v>3.0396485456832099</c:v>
                </c:pt>
                <c:pt idx="30398">
                  <c:v>3.0397485439904601</c:v>
                </c:pt>
                <c:pt idx="30399">
                  <c:v>3.0398485422977202</c:v>
                </c:pt>
                <c:pt idx="30400">
                  <c:v>3.0399485406049802</c:v>
                </c:pt>
                <c:pt idx="30401">
                  <c:v>3.04004853891223</c:v>
                </c:pt>
                <c:pt idx="30402">
                  <c:v>3.0401485372194901</c:v>
                </c:pt>
                <c:pt idx="30403">
                  <c:v>3.0402485355267501</c:v>
                </c:pt>
                <c:pt idx="30404">
                  <c:v>3.0403485338339999</c:v>
                </c:pt>
                <c:pt idx="30405">
                  <c:v>3.04044853214126</c:v>
                </c:pt>
                <c:pt idx="30406">
                  <c:v>3.04054853044852</c:v>
                </c:pt>
                <c:pt idx="30407">
                  <c:v>3.0406485287557699</c:v>
                </c:pt>
                <c:pt idx="30408">
                  <c:v>3.0407485270630299</c:v>
                </c:pt>
                <c:pt idx="30409">
                  <c:v>3.0408485253702899</c:v>
                </c:pt>
                <c:pt idx="30410">
                  <c:v>3.0409485236775402</c:v>
                </c:pt>
                <c:pt idx="30411">
                  <c:v>3.0410485219847998</c:v>
                </c:pt>
                <c:pt idx="30412">
                  <c:v>3.0411485202920598</c:v>
                </c:pt>
                <c:pt idx="30413">
                  <c:v>3.0412485185993101</c:v>
                </c:pt>
                <c:pt idx="30414">
                  <c:v>3.0413485169065702</c:v>
                </c:pt>
                <c:pt idx="30415">
                  <c:v>3.0414485152138302</c:v>
                </c:pt>
                <c:pt idx="30416">
                  <c:v>3.04154851352108</c:v>
                </c:pt>
                <c:pt idx="30417">
                  <c:v>3.0416485118283401</c:v>
                </c:pt>
                <c:pt idx="30418">
                  <c:v>3.0417485101356001</c:v>
                </c:pt>
                <c:pt idx="30419">
                  <c:v>3.0418485084428601</c:v>
                </c:pt>
                <c:pt idx="30420">
                  <c:v>3.04194850675011</c:v>
                </c:pt>
                <c:pt idx="30421">
                  <c:v>3.04204850505737</c:v>
                </c:pt>
                <c:pt idx="30422">
                  <c:v>3.0421485033646301</c:v>
                </c:pt>
                <c:pt idx="30423">
                  <c:v>3.0422485016718799</c:v>
                </c:pt>
                <c:pt idx="30424">
                  <c:v>3.0423484999791399</c:v>
                </c:pt>
                <c:pt idx="30425">
                  <c:v>3.0424484982864</c:v>
                </c:pt>
                <c:pt idx="30426">
                  <c:v>3.0425484965936498</c:v>
                </c:pt>
                <c:pt idx="30427">
                  <c:v>3.0426484949009098</c:v>
                </c:pt>
                <c:pt idx="30428">
                  <c:v>3.0427484932081699</c:v>
                </c:pt>
                <c:pt idx="30429">
                  <c:v>3.0428484915154201</c:v>
                </c:pt>
                <c:pt idx="30430">
                  <c:v>3.0429484898226802</c:v>
                </c:pt>
                <c:pt idx="30431">
                  <c:v>3.0430484881299402</c:v>
                </c:pt>
                <c:pt idx="30432">
                  <c:v>3.04314848643719</c:v>
                </c:pt>
                <c:pt idx="30433">
                  <c:v>3.0432484847444501</c:v>
                </c:pt>
                <c:pt idx="30434">
                  <c:v>3.0433484830517101</c:v>
                </c:pt>
                <c:pt idx="30435">
                  <c:v>3.04344848135896</c:v>
                </c:pt>
                <c:pt idx="30436">
                  <c:v>3.04354847966622</c:v>
                </c:pt>
                <c:pt idx="30437">
                  <c:v>3.04364847797348</c:v>
                </c:pt>
                <c:pt idx="30438">
                  <c:v>3.0437484762807299</c:v>
                </c:pt>
                <c:pt idx="30439">
                  <c:v>3.0438484745879899</c:v>
                </c:pt>
                <c:pt idx="30440">
                  <c:v>3.0439484728952499</c:v>
                </c:pt>
                <c:pt idx="30441">
                  <c:v>3.0440484712025002</c:v>
                </c:pt>
                <c:pt idx="30442">
                  <c:v>3.0441484695097598</c:v>
                </c:pt>
                <c:pt idx="30443">
                  <c:v>3.0442484678170199</c:v>
                </c:pt>
                <c:pt idx="30444">
                  <c:v>3.0443484661242701</c:v>
                </c:pt>
                <c:pt idx="30445">
                  <c:v>3.0444484644315302</c:v>
                </c:pt>
                <c:pt idx="30446">
                  <c:v>3.0445484627387902</c:v>
                </c:pt>
                <c:pt idx="30447">
                  <c:v>3.04464846104604</c:v>
                </c:pt>
                <c:pt idx="30448">
                  <c:v>3.0447484593533001</c:v>
                </c:pt>
                <c:pt idx="30449">
                  <c:v>3.0448484576605601</c:v>
                </c:pt>
                <c:pt idx="30450">
                  <c:v>3.0449484559678099</c:v>
                </c:pt>
                <c:pt idx="30451">
                  <c:v>3.04504845427507</c:v>
                </c:pt>
                <c:pt idx="30452">
                  <c:v>3.04514845258233</c:v>
                </c:pt>
                <c:pt idx="30453">
                  <c:v>3.0452484508895798</c:v>
                </c:pt>
                <c:pt idx="30454">
                  <c:v>3.0453484491968399</c:v>
                </c:pt>
                <c:pt idx="30455">
                  <c:v>3.0454484475040999</c:v>
                </c:pt>
                <c:pt idx="30456">
                  <c:v>3.0455484458113502</c:v>
                </c:pt>
                <c:pt idx="30457">
                  <c:v>3.0456484441186098</c:v>
                </c:pt>
                <c:pt idx="30458">
                  <c:v>3.0457484424258698</c:v>
                </c:pt>
                <c:pt idx="30459">
                  <c:v>3.0458484407331201</c:v>
                </c:pt>
                <c:pt idx="30460">
                  <c:v>3.0459484390403802</c:v>
                </c:pt>
                <c:pt idx="30461">
                  <c:v>3.0460484373476402</c:v>
                </c:pt>
                <c:pt idx="30462">
                  <c:v>3.04614843565489</c:v>
                </c:pt>
                <c:pt idx="30463">
                  <c:v>3.0462484339621501</c:v>
                </c:pt>
                <c:pt idx="30464">
                  <c:v>3.0463484322694101</c:v>
                </c:pt>
                <c:pt idx="30465">
                  <c:v>3.0464484305766701</c:v>
                </c:pt>
                <c:pt idx="30466">
                  <c:v>3.04654842888392</c:v>
                </c:pt>
                <c:pt idx="30467">
                  <c:v>3.04664842719118</c:v>
                </c:pt>
                <c:pt idx="30468">
                  <c:v>3.04674842549844</c:v>
                </c:pt>
                <c:pt idx="30469">
                  <c:v>3.0468484238056899</c:v>
                </c:pt>
                <c:pt idx="30470">
                  <c:v>3.0469484221129499</c:v>
                </c:pt>
                <c:pt idx="30471">
                  <c:v>3.04704842042021</c:v>
                </c:pt>
                <c:pt idx="30472">
                  <c:v>3.0471484187274598</c:v>
                </c:pt>
                <c:pt idx="30473">
                  <c:v>3.0472484170347198</c:v>
                </c:pt>
                <c:pt idx="30474">
                  <c:v>3.0473484153419799</c:v>
                </c:pt>
                <c:pt idx="30475">
                  <c:v>3.0474484136492301</c:v>
                </c:pt>
                <c:pt idx="30476">
                  <c:v>3.0475484119564902</c:v>
                </c:pt>
                <c:pt idx="30477">
                  <c:v>3.0476484102637502</c:v>
                </c:pt>
                <c:pt idx="30478">
                  <c:v>3.047748408571</c:v>
                </c:pt>
                <c:pt idx="30479">
                  <c:v>3.0478484068782601</c:v>
                </c:pt>
                <c:pt idx="30480">
                  <c:v>3.0479484051855201</c:v>
                </c:pt>
                <c:pt idx="30481">
                  <c:v>3.04804840349277</c:v>
                </c:pt>
                <c:pt idx="30482">
                  <c:v>3.04814840180003</c:v>
                </c:pt>
                <c:pt idx="30483">
                  <c:v>3.04824840010729</c:v>
                </c:pt>
                <c:pt idx="30484">
                  <c:v>3.0483483984145399</c:v>
                </c:pt>
                <c:pt idx="30485">
                  <c:v>3.0484483967217999</c:v>
                </c:pt>
                <c:pt idx="30486">
                  <c:v>3.0485483950290599</c:v>
                </c:pt>
                <c:pt idx="30487">
                  <c:v>3.0486483933363102</c:v>
                </c:pt>
                <c:pt idx="30488">
                  <c:v>3.0487483916435698</c:v>
                </c:pt>
                <c:pt idx="30489">
                  <c:v>3.0488483899508299</c:v>
                </c:pt>
                <c:pt idx="30490">
                  <c:v>3.0489483882580801</c:v>
                </c:pt>
                <c:pt idx="30491">
                  <c:v>3.0490483865653402</c:v>
                </c:pt>
                <c:pt idx="30492">
                  <c:v>3.0491483848726002</c:v>
                </c:pt>
                <c:pt idx="30493">
                  <c:v>3.04924838317985</c:v>
                </c:pt>
                <c:pt idx="30494">
                  <c:v>3.0493483814871101</c:v>
                </c:pt>
                <c:pt idx="30495">
                  <c:v>3.0494483797943701</c:v>
                </c:pt>
                <c:pt idx="30496">
                  <c:v>3.0495483781016199</c:v>
                </c:pt>
                <c:pt idx="30497">
                  <c:v>3.04964837640888</c:v>
                </c:pt>
                <c:pt idx="30498">
                  <c:v>3.04974837471614</c:v>
                </c:pt>
                <c:pt idx="30499">
                  <c:v>3.0498483730233898</c:v>
                </c:pt>
                <c:pt idx="30500">
                  <c:v>3.0499483713306499</c:v>
                </c:pt>
                <c:pt idx="30501">
                  <c:v>3.0500483696379099</c:v>
                </c:pt>
                <c:pt idx="30502">
                  <c:v>3.0501483679451602</c:v>
                </c:pt>
                <c:pt idx="30503">
                  <c:v>3.0502483662524198</c:v>
                </c:pt>
                <c:pt idx="30504">
                  <c:v>3.0503483645596798</c:v>
                </c:pt>
                <c:pt idx="30505">
                  <c:v>3.0504483628669399</c:v>
                </c:pt>
                <c:pt idx="30506">
                  <c:v>3.0505483611741901</c:v>
                </c:pt>
                <c:pt idx="30507">
                  <c:v>3.0506483594814502</c:v>
                </c:pt>
                <c:pt idx="30508">
                  <c:v>3.0507483577887</c:v>
                </c:pt>
                <c:pt idx="30509">
                  <c:v>3.0508483560959601</c:v>
                </c:pt>
                <c:pt idx="30510">
                  <c:v>3.0509483544032201</c:v>
                </c:pt>
                <c:pt idx="30511">
                  <c:v>3.0510483527104801</c:v>
                </c:pt>
                <c:pt idx="30512">
                  <c:v>3.05114835101773</c:v>
                </c:pt>
                <c:pt idx="30513">
                  <c:v>3.05124834932499</c:v>
                </c:pt>
                <c:pt idx="30514">
                  <c:v>3.05134834763225</c:v>
                </c:pt>
                <c:pt idx="30515">
                  <c:v>3.0514483459394999</c:v>
                </c:pt>
                <c:pt idx="30516">
                  <c:v>3.0515483442467599</c:v>
                </c:pt>
                <c:pt idx="30517">
                  <c:v>3.05164834255402</c:v>
                </c:pt>
                <c:pt idx="30518">
                  <c:v>3.0517483408612698</c:v>
                </c:pt>
                <c:pt idx="30519">
                  <c:v>3.0518483391685298</c:v>
                </c:pt>
                <c:pt idx="30520">
                  <c:v>3.0519483374757899</c:v>
                </c:pt>
                <c:pt idx="30521">
                  <c:v>3.0520483357830401</c:v>
                </c:pt>
                <c:pt idx="30522">
                  <c:v>3.0521483340903002</c:v>
                </c:pt>
                <c:pt idx="30523">
                  <c:v>3.0522483323975602</c:v>
                </c:pt>
                <c:pt idx="30524">
                  <c:v>3.05234833070481</c:v>
                </c:pt>
                <c:pt idx="30525">
                  <c:v>3.0524483290120701</c:v>
                </c:pt>
                <c:pt idx="30526">
                  <c:v>3.0525483273193301</c:v>
                </c:pt>
                <c:pt idx="30527">
                  <c:v>3.05264832562658</c:v>
                </c:pt>
                <c:pt idx="30528">
                  <c:v>3.05274832393384</c:v>
                </c:pt>
                <c:pt idx="30529">
                  <c:v>3.0528483222411</c:v>
                </c:pt>
                <c:pt idx="30530">
                  <c:v>3.0529483205483499</c:v>
                </c:pt>
                <c:pt idx="30531">
                  <c:v>3.0530483188556099</c:v>
                </c:pt>
                <c:pt idx="30532">
                  <c:v>3.0531483171628699</c:v>
                </c:pt>
                <c:pt idx="30533">
                  <c:v>3.0532483154701202</c:v>
                </c:pt>
                <c:pt idx="30534">
                  <c:v>3.0533483137773798</c:v>
                </c:pt>
                <c:pt idx="30535">
                  <c:v>3.0534483120846398</c:v>
                </c:pt>
                <c:pt idx="30536">
                  <c:v>3.0535483103918901</c:v>
                </c:pt>
                <c:pt idx="30537">
                  <c:v>3.0536483086991502</c:v>
                </c:pt>
                <c:pt idx="30538">
                  <c:v>3.0537483070064102</c:v>
                </c:pt>
                <c:pt idx="30539">
                  <c:v>3.05384830531366</c:v>
                </c:pt>
                <c:pt idx="30540">
                  <c:v>3.0539483036209201</c:v>
                </c:pt>
                <c:pt idx="30541">
                  <c:v>3.0540483019281801</c:v>
                </c:pt>
                <c:pt idx="30542">
                  <c:v>3.0541483002354299</c:v>
                </c:pt>
                <c:pt idx="30543">
                  <c:v>3.05424829854269</c:v>
                </c:pt>
                <c:pt idx="30544">
                  <c:v>3.05434829684995</c:v>
                </c:pt>
                <c:pt idx="30545">
                  <c:v>3.0544482951571998</c:v>
                </c:pt>
                <c:pt idx="30546">
                  <c:v>3.0545482934644599</c:v>
                </c:pt>
                <c:pt idx="30547">
                  <c:v>3.0546482917717199</c:v>
                </c:pt>
                <c:pt idx="30548">
                  <c:v>3.05474829007898</c:v>
                </c:pt>
                <c:pt idx="30549">
                  <c:v>3.0548482883862298</c:v>
                </c:pt>
                <c:pt idx="30550">
                  <c:v>3.0549482866934898</c:v>
                </c:pt>
                <c:pt idx="30551">
                  <c:v>3.0550482850007499</c:v>
                </c:pt>
                <c:pt idx="30552">
                  <c:v>3.0551482833080001</c:v>
                </c:pt>
                <c:pt idx="30553">
                  <c:v>3.0552482816152602</c:v>
                </c:pt>
                <c:pt idx="30554">
                  <c:v>3.0553482799225198</c:v>
                </c:pt>
                <c:pt idx="30555">
                  <c:v>3.0554482782297701</c:v>
                </c:pt>
                <c:pt idx="30556">
                  <c:v>3.0555482765370301</c:v>
                </c:pt>
                <c:pt idx="30557">
                  <c:v>3.0556482748442901</c:v>
                </c:pt>
                <c:pt idx="30558">
                  <c:v>3.05574827315154</c:v>
                </c:pt>
                <c:pt idx="30559">
                  <c:v>3.0558482714588</c:v>
                </c:pt>
                <c:pt idx="30560">
                  <c:v>3.05594826976606</c:v>
                </c:pt>
                <c:pt idx="30561">
                  <c:v>3.0560482680733099</c:v>
                </c:pt>
                <c:pt idx="30562">
                  <c:v>3.0561482663805699</c:v>
                </c:pt>
                <c:pt idx="30563">
                  <c:v>3.05624826468783</c:v>
                </c:pt>
                <c:pt idx="30564">
                  <c:v>3.0563482629950798</c:v>
                </c:pt>
                <c:pt idx="30565">
                  <c:v>3.0564482613023398</c:v>
                </c:pt>
                <c:pt idx="30566">
                  <c:v>3.0565482596095999</c:v>
                </c:pt>
                <c:pt idx="30567">
                  <c:v>3.0566482579168501</c:v>
                </c:pt>
                <c:pt idx="30568">
                  <c:v>3.0567482562241102</c:v>
                </c:pt>
                <c:pt idx="30569">
                  <c:v>3.0568482545313702</c:v>
                </c:pt>
                <c:pt idx="30570">
                  <c:v>3.05694825283862</c:v>
                </c:pt>
                <c:pt idx="30571">
                  <c:v>3.0570482511458801</c:v>
                </c:pt>
                <c:pt idx="30572">
                  <c:v>3.0571482494531401</c:v>
                </c:pt>
                <c:pt idx="30573">
                  <c:v>3.0572482477603899</c:v>
                </c:pt>
                <c:pt idx="30574">
                  <c:v>3.05734824606765</c:v>
                </c:pt>
                <c:pt idx="30575">
                  <c:v>3.05744824437491</c:v>
                </c:pt>
                <c:pt idx="30576">
                  <c:v>3.0575482426821599</c:v>
                </c:pt>
                <c:pt idx="30577">
                  <c:v>3.0576482409894199</c:v>
                </c:pt>
                <c:pt idx="30578">
                  <c:v>3.0577482392966799</c:v>
                </c:pt>
                <c:pt idx="30579">
                  <c:v>3.0578482376039302</c:v>
                </c:pt>
                <c:pt idx="30580">
                  <c:v>3.0579482359111898</c:v>
                </c:pt>
                <c:pt idx="30581">
                  <c:v>3.0580482342184498</c:v>
                </c:pt>
                <c:pt idx="30582">
                  <c:v>3.0581482325257001</c:v>
                </c:pt>
                <c:pt idx="30583">
                  <c:v>3.0582482308329602</c:v>
                </c:pt>
                <c:pt idx="30584">
                  <c:v>3.0583482291402202</c:v>
                </c:pt>
                <c:pt idx="30585">
                  <c:v>3.05844822744747</c:v>
                </c:pt>
                <c:pt idx="30586">
                  <c:v>3.0585482257547301</c:v>
                </c:pt>
                <c:pt idx="30587">
                  <c:v>3.0586482240619901</c:v>
                </c:pt>
                <c:pt idx="30588">
                  <c:v>3.0587482223692399</c:v>
                </c:pt>
                <c:pt idx="30589">
                  <c:v>3.0588482206765</c:v>
                </c:pt>
                <c:pt idx="30590">
                  <c:v>3.05894821898376</c:v>
                </c:pt>
                <c:pt idx="30591">
                  <c:v>3.0590482172910098</c:v>
                </c:pt>
                <c:pt idx="30592">
                  <c:v>3.0591482155982699</c:v>
                </c:pt>
                <c:pt idx="30593">
                  <c:v>3.0592482139055299</c:v>
                </c:pt>
                <c:pt idx="30594">
                  <c:v>3.05934821221279</c:v>
                </c:pt>
                <c:pt idx="30595">
                  <c:v>3.0594482105200398</c:v>
                </c:pt>
                <c:pt idx="30596">
                  <c:v>3.0595482088272998</c:v>
                </c:pt>
                <c:pt idx="30597">
                  <c:v>3.0596482071345599</c:v>
                </c:pt>
                <c:pt idx="30598">
                  <c:v>3.0597482054418101</c:v>
                </c:pt>
                <c:pt idx="30599">
                  <c:v>3.0598482037490702</c:v>
                </c:pt>
                <c:pt idx="30600">
                  <c:v>3.0599482020563298</c:v>
                </c:pt>
                <c:pt idx="30601">
                  <c:v>3.0600482003635801</c:v>
                </c:pt>
                <c:pt idx="30602">
                  <c:v>3.0601481986708401</c:v>
                </c:pt>
                <c:pt idx="30603">
                  <c:v>3.0602481969781001</c:v>
                </c:pt>
                <c:pt idx="30604">
                  <c:v>3.06034819528535</c:v>
                </c:pt>
                <c:pt idx="30605">
                  <c:v>3.06044819359261</c:v>
                </c:pt>
                <c:pt idx="30606">
                  <c:v>3.06054819189987</c:v>
                </c:pt>
                <c:pt idx="30607">
                  <c:v>3.0606481902071199</c:v>
                </c:pt>
                <c:pt idx="30608">
                  <c:v>3.0607481885143799</c:v>
                </c:pt>
                <c:pt idx="30609">
                  <c:v>3.0608481868216399</c:v>
                </c:pt>
                <c:pt idx="30610">
                  <c:v>3.0609481851288902</c:v>
                </c:pt>
                <c:pt idx="30611">
                  <c:v>3.0610481834361498</c:v>
                </c:pt>
                <c:pt idx="30612">
                  <c:v>3.0611481817434099</c:v>
                </c:pt>
                <c:pt idx="30613">
                  <c:v>3.0612481800506601</c:v>
                </c:pt>
                <c:pt idx="30614">
                  <c:v>3.0613481783579202</c:v>
                </c:pt>
                <c:pt idx="30615">
                  <c:v>3.0614481766651802</c:v>
                </c:pt>
                <c:pt idx="30616">
                  <c:v>3.06154817497243</c:v>
                </c:pt>
                <c:pt idx="30617">
                  <c:v>3.0616481732796901</c:v>
                </c:pt>
                <c:pt idx="30618">
                  <c:v>3.0617481715869501</c:v>
                </c:pt>
                <c:pt idx="30619">
                  <c:v>3.0618481698941999</c:v>
                </c:pt>
                <c:pt idx="30620">
                  <c:v>3.06194816820146</c:v>
                </c:pt>
                <c:pt idx="30621">
                  <c:v>3.06204816650872</c:v>
                </c:pt>
                <c:pt idx="30622">
                  <c:v>3.0621481648159699</c:v>
                </c:pt>
                <c:pt idx="30623">
                  <c:v>3.0622481631232299</c:v>
                </c:pt>
                <c:pt idx="30624">
                  <c:v>3.0623481614304899</c:v>
                </c:pt>
                <c:pt idx="30625">
                  <c:v>3.0624481597377402</c:v>
                </c:pt>
                <c:pt idx="30626">
                  <c:v>3.0625481580449998</c:v>
                </c:pt>
                <c:pt idx="30627">
                  <c:v>3.0626481563522598</c:v>
                </c:pt>
                <c:pt idx="30628">
                  <c:v>3.0627481546595101</c:v>
                </c:pt>
                <c:pt idx="30629">
                  <c:v>3.0628481529667702</c:v>
                </c:pt>
                <c:pt idx="30630">
                  <c:v>3.0629481512740302</c:v>
                </c:pt>
                <c:pt idx="30631">
                  <c:v>3.06304814958128</c:v>
                </c:pt>
                <c:pt idx="30632">
                  <c:v>3.0631481478885401</c:v>
                </c:pt>
                <c:pt idx="30633">
                  <c:v>3.0632481461958001</c:v>
                </c:pt>
                <c:pt idx="30634">
                  <c:v>3.0633481445030499</c:v>
                </c:pt>
                <c:pt idx="30635">
                  <c:v>3.06344814281031</c:v>
                </c:pt>
                <c:pt idx="30636">
                  <c:v>3.06354814111757</c:v>
                </c:pt>
                <c:pt idx="30637">
                  <c:v>3.0636481394248301</c:v>
                </c:pt>
                <c:pt idx="30638">
                  <c:v>3.0637481377320799</c:v>
                </c:pt>
                <c:pt idx="30639">
                  <c:v>3.0638481360393399</c:v>
                </c:pt>
                <c:pt idx="30640">
                  <c:v>3.0639481343466</c:v>
                </c:pt>
                <c:pt idx="30641">
                  <c:v>3.0640481326538498</c:v>
                </c:pt>
                <c:pt idx="30642">
                  <c:v>3.0641481309611098</c:v>
                </c:pt>
                <c:pt idx="30643">
                  <c:v>3.0642481292683699</c:v>
                </c:pt>
                <c:pt idx="30644">
                  <c:v>3.0643481275756201</c:v>
                </c:pt>
                <c:pt idx="30645">
                  <c:v>3.0644481258828802</c:v>
                </c:pt>
                <c:pt idx="30646">
                  <c:v>3.0645481241901402</c:v>
                </c:pt>
                <c:pt idx="30647">
                  <c:v>3.06464812249739</c:v>
                </c:pt>
                <c:pt idx="30648">
                  <c:v>3.0647481208046501</c:v>
                </c:pt>
                <c:pt idx="30649">
                  <c:v>3.0648481191119101</c:v>
                </c:pt>
                <c:pt idx="30650">
                  <c:v>3.06494811741916</c:v>
                </c:pt>
                <c:pt idx="30651">
                  <c:v>3.06504811572642</c:v>
                </c:pt>
                <c:pt idx="30652">
                  <c:v>3.06514811403368</c:v>
                </c:pt>
                <c:pt idx="30653">
                  <c:v>3.0652481123409299</c:v>
                </c:pt>
                <c:pt idx="30654">
                  <c:v>3.0653481106481899</c:v>
                </c:pt>
                <c:pt idx="30655">
                  <c:v>3.0654481089554499</c:v>
                </c:pt>
                <c:pt idx="30656">
                  <c:v>3.0655481072627002</c:v>
                </c:pt>
                <c:pt idx="30657">
                  <c:v>3.0656481055699598</c:v>
                </c:pt>
                <c:pt idx="30658">
                  <c:v>3.0657481038772199</c:v>
                </c:pt>
                <c:pt idx="30659">
                  <c:v>3.0658481021844701</c:v>
                </c:pt>
                <c:pt idx="30660">
                  <c:v>3.0659481004917302</c:v>
                </c:pt>
                <c:pt idx="30661">
                  <c:v>3.0660480987989902</c:v>
                </c:pt>
                <c:pt idx="30662">
                  <c:v>3.06614809710624</c:v>
                </c:pt>
                <c:pt idx="30663">
                  <c:v>3.0662480954135001</c:v>
                </c:pt>
                <c:pt idx="30664">
                  <c:v>3.0663480937207601</c:v>
                </c:pt>
                <c:pt idx="30665">
                  <c:v>3.0664480920280099</c:v>
                </c:pt>
                <c:pt idx="30666">
                  <c:v>3.06654809033527</c:v>
                </c:pt>
                <c:pt idx="30667">
                  <c:v>3.06664808864253</c:v>
                </c:pt>
                <c:pt idx="30668">
                  <c:v>3.0667480869497799</c:v>
                </c:pt>
                <c:pt idx="30669">
                  <c:v>3.0668480852570399</c:v>
                </c:pt>
                <c:pt idx="30670">
                  <c:v>3.0669480835642999</c:v>
                </c:pt>
                <c:pt idx="30671">
                  <c:v>3.0670480818715502</c:v>
                </c:pt>
                <c:pt idx="30672">
                  <c:v>3.0671480801788098</c:v>
                </c:pt>
                <c:pt idx="30673">
                  <c:v>3.0672480784860698</c:v>
                </c:pt>
                <c:pt idx="30674">
                  <c:v>3.0673480767933201</c:v>
                </c:pt>
                <c:pt idx="30675">
                  <c:v>3.0674480751005802</c:v>
                </c:pt>
                <c:pt idx="30676">
                  <c:v>3.0675480734078402</c:v>
                </c:pt>
                <c:pt idx="30677">
                  <c:v>3.06764807171509</c:v>
                </c:pt>
                <c:pt idx="30678">
                  <c:v>3.0677480700223501</c:v>
                </c:pt>
                <c:pt idx="30679">
                  <c:v>3.0678480683296101</c:v>
                </c:pt>
                <c:pt idx="30680">
                  <c:v>3.0679480666368599</c:v>
                </c:pt>
                <c:pt idx="30681">
                  <c:v>3.06804806494412</c:v>
                </c:pt>
                <c:pt idx="30682">
                  <c:v>3.06814806325138</c:v>
                </c:pt>
                <c:pt idx="30683">
                  <c:v>3.06824806155864</c:v>
                </c:pt>
                <c:pt idx="30684">
                  <c:v>3.0683480598658899</c:v>
                </c:pt>
                <c:pt idx="30685">
                  <c:v>3.0684480581731499</c:v>
                </c:pt>
                <c:pt idx="30686">
                  <c:v>3.06854805648041</c:v>
                </c:pt>
                <c:pt idx="30687">
                  <c:v>3.0686480547876598</c:v>
                </c:pt>
                <c:pt idx="30688">
                  <c:v>3.0687480530949198</c:v>
                </c:pt>
                <c:pt idx="30689">
                  <c:v>3.0688480514021799</c:v>
                </c:pt>
                <c:pt idx="30690">
                  <c:v>3.0689480497094301</c:v>
                </c:pt>
                <c:pt idx="30691">
                  <c:v>3.0690480480166902</c:v>
                </c:pt>
                <c:pt idx="30692">
                  <c:v>3.0691480463239502</c:v>
                </c:pt>
                <c:pt idx="30693">
                  <c:v>3.0692480446312</c:v>
                </c:pt>
                <c:pt idx="30694">
                  <c:v>3.0693480429384601</c:v>
                </c:pt>
                <c:pt idx="30695">
                  <c:v>3.0694480412457201</c:v>
                </c:pt>
                <c:pt idx="30696">
                  <c:v>3.06954803955297</c:v>
                </c:pt>
                <c:pt idx="30697">
                  <c:v>3.06964803786023</c:v>
                </c:pt>
                <c:pt idx="30698">
                  <c:v>3.06974803616749</c:v>
                </c:pt>
                <c:pt idx="30699">
                  <c:v>3.0698480344747399</c:v>
                </c:pt>
                <c:pt idx="30700">
                  <c:v>3.0699480327819999</c:v>
                </c:pt>
                <c:pt idx="30701">
                  <c:v>3.0700480310892599</c:v>
                </c:pt>
                <c:pt idx="30702">
                  <c:v>3.0701480293965102</c:v>
                </c:pt>
                <c:pt idx="30703">
                  <c:v>3.0702480277037698</c:v>
                </c:pt>
                <c:pt idx="30704">
                  <c:v>3.0703480260110299</c:v>
                </c:pt>
                <c:pt idx="30705">
                  <c:v>3.0704480243182801</c:v>
                </c:pt>
                <c:pt idx="30706">
                  <c:v>3.0705480226255402</c:v>
                </c:pt>
                <c:pt idx="30707">
                  <c:v>3.0706480209328002</c:v>
                </c:pt>
                <c:pt idx="30708">
                  <c:v>3.07074801924005</c:v>
                </c:pt>
                <c:pt idx="30709">
                  <c:v>3.0708480175473101</c:v>
                </c:pt>
                <c:pt idx="30710">
                  <c:v>3.0709480158545701</c:v>
                </c:pt>
                <c:pt idx="30711">
                  <c:v>3.0710480141618199</c:v>
                </c:pt>
                <c:pt idx="30712">
                  <c:v>3.07114801246908</c:v>
                </c:pt>
                <c:pt idx="30713">
                  <c:v>3.07124801077634</c:v>
                </c:pt>
                <c:pt idx="30714">
                  <c:v>3.0713480090835898</c:v>
                </c:pt>
                <c:pt idx="30715">
                  <c:v>3.0714480073908499</c:v>
                </c:pt>
                <c:pt idx="30716">
                  <c:v>3.0715480056981099</c:v>
                </c:pt>
                <c:pt idx="30717">
                  <c:v>3.0716480040053602</c:v>
                </c:pt>
                <c:pt idx="30718">
                  <c:v>3.0717480023126198</c:v>
                </c:pt>
                <c:pt idx="30719">
                  <c:v>3.0718480006198798</c:v>
                </c:pt>
                <c:pt idx="30720">
                  <c:v>3.0719479989271301</c:v>
                </c:pt>
                <c:pt idx="30721">
                  <c:v>3.0720479972343901</c:v>
                </c:pt>
                <c:pt idx="30722">
                  <c:v>3.0721479955416502</c:v>
                </c:pt>
                <c:pt idx="30723">
                  <c:v>3.0722479938489</c:v>
                </c:pt>
                <c:pt idx="30724">
                  <c:v>3.0723479921561601</c:v>
                </c:pt>
                <c:pt idx="30725">
                  <c:v>3.0724479904634201</c:v>
                </c:pt>
                <c:pt idx="30726">
                  <c:v>3.0725479887706699</c:v>
                </c:pt>
                <c:pt idx="30727">
                  <c:v>3.07264798707793</c:v>
                </c:pt>
                <c:pt idx="30728">
                  <c:v>3.07274798538519</c:v>
                </c:pt>
                <c:pt idx="30729">
                  <c:v>3.07284798369245</c:v>
                </c:pt>
                <c:pt idx="30730">
                  <c:v>3.0729479819996999</c:v>
                </c:pt>
                <c:pt idx="30731">
                  <c:v>3.0730479803069599</c:v>
                </c:pt>
                <c:pt idx="30732">
                  <c:v>3.07314797861422</c:v>
                </c:pt>
                <c:pt idx="30733">
                  <c:v>3.0732479769214698</c:v>
                </c:pt>
                <c:pt idx="30734">
                  <c:v>3.0733479752287298</c:v>
                </c:pt>
                <c:pt idx="30735">
                  <c:v>3.0734479735359899</c:v>
                </c:pt>
                <c:pt idx="30736">
                  <c:v>3.0735479718432401</c:v>
                </c:pt>
                <c:pt idx="30737">
                  <c:v>3.0736479701505002</c:v>
                </c:pt>
                <c:pt idx="30738">
                  <c:v>3.0737479684577602</c:v>
                </c:pt>
                <c:pt idx="30739">
                  <c:v>3.07384796676501</c:v>
                </c:pt>
                <c:pt idx="30740">
                  <c:v>3.0739479650722701</c:v>
                </c:pt>
                <c:pt idx="30741">
                  <c:v>3.0740479633795301</c:v>
                </c:pt>
                <c:pt idx="30742">
                  <c:v>3.07414796168678</c:v>
                </c:pt>
                <c:pt idx="30743">
                  <c:v>3.07424795999404</c:v>
                </c:pt>
                <c:pt idx="30744">
                  <c:v>3.0743479583013</c:v>
                </c:pt>
                <c:pt idx="30745">
                  <c:v>3.0744479566085499</c:v>
                </c:pt>
                <c:pt idx="30746">
                  <c:v>3.0745479549158099</c:v>
                </c:pt>
                <c:pt idx="30747">
                  <c:v>3.0746479532230699</c:v>
                </c:pt>
                <c:pt idx="30748">
                  <c:v>3.0747479515303202</c:v>
                </c:pt>
                <c:pt idx="30749">
                  <c:v>3.0748479498375798</c:v>
                </c:pt>
                <c:pt idx="30750">
                  <c:v>3.0749479481448398</c:v>
                </c:pt>
                <c:pt idx="30751">
                  <c:v>3.0750479464520901</c:v>
                </c:pt>
                <c:pt idx="30752">
                  <c:v>3.0751479447593502</c:v>
                </c:pt>
                <c:pt idx="30753">
                  <c:v>3.0752479430666102</c:v>
                </c:pt>
                <c:pt idx="30754">
                  <c:v>3.07534794137386</c:v>
                </c:pt>
                <c:pt idx="30755">
                  <c:v>3.0754479396811201</c:v>
                </c:pt>
                <c:pt idx="30756">
                  <c:v>3.0755479379883801</c:v>
                </c:pt>
                <c:pt idx="30757">
                  <c:v>3.0756479362956299</c:v>
                </c:pt>
                <c:pt idx="30758">
                  <c:v>3.07574793460289</c:v>
                </c:pt>
                <c:pt idx="30759">
                  <c:v>3.07584793291015</c:v>
                </c:pt>
                <c:pt idx="30760">
                  <c:v>3.0759479312173998</c:v>
                </c:pt>
                <c:pt idx="30761">
                  <c:v>3.0760479295246599</c:v>
                </c:pt>
                <c:pt idx="30762">
                  <c:v>3.0761479278319199</c:v>
                </c:pt>
                <c:pt idx="30763">
                  <c:v>3.0762479261391702</c:v>
                </c:pt>
                <c:pt idx="30764">
                  <c:v>3.0763479244464298</c:v>
                </c:pt>
                <c:pt idx="30765">
                  <c:v>3.0764479227536898</c:v>
                </c:pt>
                <c:pt idx="30766">
                  <c:v>3.0765479210609499</c:v>
                </c:pt>
                <c:pt idx="30767">
                  <c:v>3.0766479193682001</c:v>
                </c:pt>
                <c:pt idx="30768">
                  <c:v>3.0767479176754602</c:v>
                </c:pt>
                <c:pt idx="30769">
                  <c:v>3.0768479159827198</c:v>
                </c:pt>
                <c:pt idx="30770">
                  <c:v>3.0769479142899701</c:v>
                </c:pt>
                <c:pt idx="30771">
                  <c:v>3.0770479125972301</c:v>
                </c:pt>
                <c:pt idx="30772">
                  <c:v>3.0771479109044901</c:v>
                </c:pt>
                <c:pt idx="30773">
                  <c:v>3.07724790921174</c:v>
                </c:pt>
                <c:pt idx="30774">
                  <c:v>3.077347907519</c:v>
                </c:pt>
                <c:pt idx="30775">
                  <c:v>3.07744790582626</c:v>
                </c:pt>
                <c:pt idx="30776">
                  <c:v>3.0775479041335099</c:v>
                </c:pt>
                <c:pt idx="30777">
                  <c:v>3.0776479024407699</c:v>
                </c:pt>
                <c:pt idx="30778">
                  <c:v>3.07774790074803</c:v>
                </c:pt>
                <c:pt idx="30779">
                  <c:v>3.0778478990552798</c:v>
                </c:pt>
                <c:pt idx="30780">
                  <c:v>3.0779478973625398</c:v>
                </c:pt>
                <c:pt idx="30781">
                  <c:v>3.0780478956697999</c:v>
                </c:pt>
                <c:pt idx="30782">
                  <c:v>3.0781478939770501</c:v>
                </c:pt>
                <c:pt idx="30783">
                  <c:v>3.0782478922843102</c:v>
                </c:pt>
                <c:pt idx="30784">
                  <c:v>3.0783478905915702</c:v>
                </c:pt>
                <c:pt idx="30785">
                  <c:v>3.07844788889882</c:v>
                </c:pt>
                <c:pt idx="30786">
                  <c:v>3.0785478872060801</c:v>
                </c:pt>
                <c:pt idx="30787">
                  <c:v>3.0786478855133401</c:v>
                </c:pt>
                <c:pt idx="30788">
                  <c:v>3.0787478838205899</c:v>
                </c:pt>
                <c:pt idx="30789">
                  <c:v>3.07884788212785</c:v>
                </c:pt>
                <c:pt idx="30790">
                  <c:v>3.07894788043511</c:v>
                </c:pt>
                <c:pt idx="30791">
                  <c:v>3.0790478787423599</c:v>
                </c:pt>
                <c:pt idx="30792">
                  <c:v>3.0791478770496199</c:v>
                </c:pt>
                <c:pt idx="30793">
                  <c:v>3.0792478753568799</c:v>
                </c:pt>
                <c:pt idx="30794">
                  <c:v>3.0793478736641302</c:v>
                </c:pt>
                <c:pt idx="30795">
                  <c:v>3.0794478719713898</c:v>
                </c:pt>
                <c:pt idx="30796">
                  <c:v>3.0795478702786498</c:v>
                </c:pt>
                <c:pt idx="30797">
                  <c:v>3.0796478685859001</c:v>
                </c:pt>
                <c:pt idx="30798">
                  <c:v>3.0797478668931602</c:v>
                </c:pt>
                <c:pt idx="30799">
                  <c:v>3.0798478652004202</c:v>
                </c:pt>
                <c:pt idx="30800">
                  <c:v>3.07994786350767</c:v>
                </c:pt>
                <c:pt idx="30801">
                  <c:v>3.0800478618149301</c:v>
                </c:pt>
                <c:pt idx="30802">
                  <c:v>3.0801478601221901</c:v>
                </c:pt>
                <c:pt idx="30803">
                  <c:v>3.0802478584294399</c:v>
                </c:pt>
                <c:pt idx="30804">
                  <c:v>3.0803478567367</c:v>
                </c:pt>
                <c:pt idx="30805">
                  <c:v>3.08044785504396</c:v>
                </c:pt>
                <c:pt idx="30806">
                  <c:v>3.0805478533512098</c:v>
                </c:pt>
                <c:pt idx="30807">
                  <c:v>3.0806478516584699</c:v>
                </c:pt>
                <c:pt idx="30808">
                  <c:v>3.0807478499657299</c:v>
                </c:pt>
                <c:pt idx="30809">
                  <c:v>3.0808478482729802</c:v>
                </c:pt>
                <c:pt idx="30810">
                  <c:v>3.0809478465802398</c:v>
                </c:pt>
                <c:pt idx="30811">
                  <c:v>3.0810478448874998</c:v>
                </c:pt>
                <c:pt idx="30812">
                  <c:v>3.0811478431947599</c:v>
                </c:pt>
                <c:pt idx="30813">
                  <c:v>3.0812478415020101</c:v>
                </c:pt>
                <c:pt idx="30814">
                  <c:v>3.0813478398092702</c:v>
                </c:pt>
                <c:pt idx="30815">
                  <c:v>3.0814478381165298</c:v>
                </c:pt>
                <c:pt idx="30816">
                  <c:v>3.0815478364237801</c:v>
                </c:pt>
                <c:pt idx="30817">
                  <c:v>3.0816478347310401</c:v>
                </c:pt>
                <c:pt idx="30818">
                  <c:v>3.0817478330383001</c:v>
                </c:pt>
                <c:pt idx="30819">
                  <c:v>3.08184783134555</c:v>
                </c:pt>
                <c:pt idx="30820">
                  <c:v>3.08194782965281</c:v>
                </c:pt>
                <c:pt idx="30821">
                  <c:v>3.08204782796007</c:v>
                </c:pt>
                <c:pt idx="30822">
                  <c:v>3.0821478262673199</c:v>
                </c:pt>
                <c:pt idx="30823">
                  <c:v>3.0822478245745799</c:v>
                </c:pt>
                <c:pt idx="30824">
                  <c:v>3.0823478228818399</c:v>
                </c:pt>
                <c:pt idx="30825">
                  <c:v>3.0824478211890902</c:v>
                </c:pt>
                <c:pt idx="30826">
                  <c:v>3.0825478194963498</c:v>
                </c:pt>
                <c:pt idx="30827">
                  <c:v>3.0826478178036099</c:v>
                </c:pt>
                <c:pt idx="30828">
                  <c:v>3.0827478161108601</c:v>
                </c:pt>
                <c:pt idx="30829">
                  <c:v>3.0828478144181202</c:v>
                </c:pt>
                <c:pt idx="30830">
                  <c:v>3.0829478127253802</c:v>
                </c:pt>
                <c:pt idx="30831">
                  <c:v>3.08304781103263</c:v>
                </c:pt>
                <c:pt idx="30832">
                  <c:v>3.0831478093398901</c:v>
                </c:pt>
                <c:pt idx="30833">
                  <c:v>3.0832478076471501</c:v>
                </c:pt>
                <c:pt idx="30834">
                  <c:v>3.0833478059543999</c:v>
                </c:pt>
                <c:pt idx="30835">
                  <c:v>3.08344780426166</c:v>
                </c:pt>
                <c:pt idx="30836">
                  <c:v>3.08354780256892</c:v>
                </c:pt>
                <c:pt idx="30837">
                  <c:v>3.0836478008761699</c:v>
                </c:pt>
                <c:pt idx="30838">
                  <c:v>3.0837477991834299</c:v>
                </c:pt>
                <c:pt idx="30839">
                  <c:v>3.0838477974906899</c:v>
                </c:pt>
                <c:pt idx="30840">
                  <c:v>3.0839477957979402</c:v>
                </c:pt>
                <c:pt idx="30841">
                  <c:v>3.0840477941051998</c:v>
                </c:pt>
                <c:pt idx="30842">
                  <c:v>3.0841477924124598</c:v>
                </c:pt>
                <c:pt idx="30843">
                  <c:v>3.0842477907197101</c:v>
                </c:pt>
                <c:pt idx="30844">
                  <c:v>3.0843477890269702</c:v>
                </c:pt>
                <c:pt idx="30845">
                  <c:v>3.0844477873342302</c:v>
                </c:pt>
                <c:pt idx="30846">
                  <c:v>3.08454778564148</c:v>
                </c:pt>
                <c:pt idx="30847">
                  <c:v>3.0846477839487401</c:v>
                </c:pt>
                <c:pt idx="30848">
                  <c:v>3.0847477822560001</c:v>
                </c:pt>
                <c:pt idx="30849">
                  <c:v>3.0848477805632499</c:v>
                </c:pt>
                <c:pt idx="30850">
                  <c:v>3.08494777887051</c:v>
                </c:pt>
                <c:pt idx="30851">
                  <c:v>3.08504777717777</c:v>
                </c:pt>
                <c:pt idx="30852">
                  <c:v>3.0851477754850198</c:v>
                </c:pt>
                <c:pt idx="30853">
                  <c:v>3.0852477737922799</c:v>
                </c:pt>
                <c:pt idx="30854">
                  <c:v>3.0853477720995399</c:v>
                </c:pt>
                <c:pt idx="30855">
                  <c:v>3.0854477704068</c:v>
                </c:pt>
                <c:pt idx="30856">
                  <c:v>3.0855477687140498</c:v>
                </c:pt>
                <c:pt idx="30857">
                  <c:v>3.0856477670213098</c:v>
                </c:pt>
                <c:pt idx="30858">
                  <c:v>3.0857477653285699</c:v>
                </c:pt>
                <c:pt idx="30859">
                  <c:v>3.0858477636358201</c:v>
                </c:pt>
                <c:pt idx="30860">
                  <c:v>3.0859477619430802</c:v>
                </c:pt>
                <c:pt idx="30861">
                  <c:v>3.0860477602503402</c:v>
                </c:pt>
                <c:pt idx="30862">
                  <c:v>3.08614775855759</c:v>
                </c:pt>
                <c:pt idx="30863">
                  <c:v>3.0862477568648501</c:v>
                </c:pt>
                <c:pt idx="30864">
                  <c:v>3.0863477551721101</c:v>
                </c:pt>
                <c:pt idx="30865">
                  <c:v>3.08644775347936</c:v>
                </c:pt>
                <c:pt idx="30866">
                  <c:v>3.08654775178662</c:v>
                </c:pt>
                <c:pt idx="30867">
                  <c:v>3.08664775009388</c:v>
                </c:pt>
                <c:pt idx="30868">
                  <c:v>3.0867477484011299</c:v>
                </c:pt>
                <c:pt idx="30869">
                  <c:v>3.0868477467083899</c:v>
                </c:pt>
                <c:pt idx="30870">
                  <c:v>3.0869477450156499</c:v>
                </c:pt>
                <c:pt idx="30871">
                  <c:v>3.0870477433229002</c:v>
                </c:pt>
                <c:pt idx="30872">
                  <c:v>3.0871477416301598</c:v>
                </c:pt>
                <c:pt idx="30873">
                  <c:v>3.0872477399374199</c:v>
                </c:pt>
                <c:pt idx="30874">
                  <c:v>3.0873477382446701</c:v>
                </c:pt>
                <c:pt idx="30875">
                  <c:v>3.0874477365519302</c:v>
                </c:pt>
                <c:pt idx="30876">
                  <c:v>3.0875477348591902</c:v>
                </c:pt>
                <c:pt idx="30877">
                  <c:v>3.08764773316644</c:v>
                </c:pt>
                <c:pt idx="30878">
                  <c:v>3.0877477314737001</c:v>
                </c:pt>
                <c:pt idx="30879">
                  <c:v>3.0878477297809601</c:v>
                </c:pt>
                <c:pt idx="30880">
                  <c:v>3.0879477280882099</c:v>
                </c:pt>
                <c:pt idx="30881">
                  <c:v>3.08804772639547</c:v>
                </c:pt>
                <c:pt idx="30882">
                  <c:v>3.08814772470273</c:v>
                </c:pt>
                <c:pt idx="30883">
                  <c:v>3.0882477230099799</c:v>
                </c:pt>
                <c:pt idx="30884">
                  <c:v>3.0883477213172399</c:v>
                </c:pt>
                <c:pt idx="30885">
                  <c:v>3.0884477196244999</c:v>
                </c:pt>
                <c:pt idx="30886">
                  <c:v>3.0885477179317502</c:v>
                </c:pt>
                <c:pt idx="30887">
                  <c:v>3.0886477162390098</c:v>
                </c:pt>
                <c:pt idx="30888">
                  <c:v>3.0887477145462698</c:v>
                </c:pt>
                <c:pt idx="30889">
                  <c:v>3.0888477128535201</c:v>
                </c:pt>
                <c:pt idx="30890">
                  <c:v>3.0889477111607802</c:v>
                </c:pt>
                <c:pt idx="30891">
                  <c:v>3.0890477094680402</c:v>
                </c:pt>
                <c:pt idx="30892">
                  <c:v>3.08914770777529</c:v>
                </c:pt>
                <c:pt idx="30893">
                  <c:v>3.0892477060825501</c:v>
                </c:pt>
                <c:pt idx="30894">
                  <c:v>3.0893477043898101</c:v>
                </c:pt>
                <c:pt idx="30895">
                  <c:v>3.0894477026970599</c:v>
                </c:pt>
                <c:pt idx="30896">
                  <c:v>3.08954770100432</c:v>
                </c:pt>
                <c:pt idx="30897">
                  <c:v>3.08964769931158</c:v>
                </c:pt>
                <c:pt idx="30898">
                  <c:v>3.0897476976188298</c:v>
                </c:pt>
                <c:pt idx="30899">
                  <c:v>3.0898476959260899</c:v>
                </c:pt>
                <c:pt idx="30900">
                  <c:v>3.0899476942333499</c:v>
                </c:pt>
                <c:pt idx="30901">
                  <c:v>3.09004769254061</c:v>
                </c:pt>
                <c:pt idx="30902">
                  <c:v>3.0901476908478598</c:v>
                </c:pt>
                <c:pt idx="30903">
                  <c:v>3.0902476891551198</c:v>
                </c:pt>
                <c:pt idx="30904">
                  <c:v>3.0903476874623799</c:v>
                </c:pt>
                <c:pt idx="30905">
                  <c:v>3.0904476857696301</c:v>
                </c:pt>
                <c:pt idx="30906">
                  <c:v>3.0905476840768902</c:v>
                </c:pt>
                <c:pt idx="30907">
                  <c:v>3.0906476823841502</c:v>
                </c:pt>
                <c:pt idx="30908">
                  <c:v>3.0907476806914</c:v>
                </c:pt>
                <c:pt idx="30909">
                  <c:v>3.0908476789986601</c:v>
                </c:pt>
                <c:pt idx="30910">
                  <c:v>3.0909476773059201</c:v>
                </c:pt>
                <c:pt idx="30911">
                  <c:v>3.09104767561317</c:v>
                </c:pt>
                <c:pt idx="30912">
                  <c:v>3.09114767392043</c:v>
                </c:pt>
                <c:pt idx="30913">
                  <c:v>3.09124767222769</c:v>
                </c:pt>
                <c:pt idx="30914">
                  <c:v>3.0913476705349399</c:v>
                </c:pt>
                <c:pt idx="30915">
                  <c:v>3.0914476688421999</c:v>
                </c:pt>
                <c:pt idx="30916">
                  <c:v>3.0915476671494599</c:v>
                </c:pt>
                <c:pt idx="30917">
                  <c:v>3.0916476654567102</c:v>
                </c:pt>
                <c:pt idx="30918">
                  <c:v>3.0917476637639698</c:v>
                </c:pt>
                <c:pt idx="30919">
                  <c:v>3.0918476620712299</c:v>
                </c:pt>
                <c:pt idx="30920">
                  <c:v>3.0919476603784801</c:v>
                </c:pt>
                <c:pt idx="30921">
                  <c:v>3.0920476586857402</c:v>
                </c:pt>
                <c:pt idx="30922">
                  <c:v>3.0921476569930002</c:v>
                </c:pt>
                <c:pt idx="30923">
                  <c:v>3.09224765530025</c:v>
                </c:pt>
                <c:pt idx="30924">
                  <c:v>3.0923476536075101</c:v>
                </c:pt>
                <c:pt idx="30925">
                  <c:v>3.0924476519147701</c:v>
                </c:pt>
                <c:pt idx="30926">
                  <c:v>3.0925476502220199</c:v>
                </c:pt>
                <c:pt idx="30927">
                  <c:v>3.09264764852928</c:v>
                </c:pt>
                <c:pt idx="30928">
                  <c:v>3.09274764683654</c:v>
                </c:pt>
                <c:pt idx="30929">
                  <c:v>3.0928476451437898</c:v>
                </c:pt>
                <c:pt idx="30930">
                  <c:v>3.0929476434510499</c:v>
                </c:pt>
                <c:pt idx="30931">
                  <c:v>3.0930476417583099</c:v>
                </c:pt>
                <c:pt idx="30932">
                  <c:v>3.0931476400655602</c:v>
                </c:pt>
                <c:pt idx="30933">
                  <c:v>3.0932476383728198</c:v>
                </c:pt>
                <c:pt idx="30934">
                  <c:v>3.0933476366800798</c:v>
                </c:pt>
                <c:pt idx="30935">
                  <c:v>3.0934476349873301</c:v>
                </c:pt>
                <c:pt idx="30936">
                  <c:v>3.0935476332945901</c:v>
                </c:pt>
                <c:pt idx="30937">
                  <c:v>3.0936476316018502</c:v>
                </c:pt>
                <c:pt idx="30938">
                  <c:v>3.0937476299091</c:v>
                </c:pt>
                <c:pt idx="30939">
                  <c:v>3.0938476282163601</c:v>
                </c:pt>
                <c:pt idx="30940">
                  <c:v>3.0939476265236201</c:v>
                </c:pt>
                <c:pt idx="30941">
                  <c:v>3.0940476248308699</c:v>
                </c:pt>
                <c:pt idx="30942">
                  <c:v>3.09414762313813</c:v>
                </c:pt>
                <c:pt idx="30943">
                  <c:v>3.09424762144539</c:v>
                </c:pt>
                <c:pt idx="30944">
                  <c:v>3.0943476197526398</c:v>
                </c:pt>
                <c:pt idx="30945">
                  <c:v>3.0944476180598999</c:v>
                </c:pt>
                <c:pt idx="30946">
                  <c:v>3.0945476163671599</c:v>
                </c:pt>
                <c:pt idx="30947">
                  <c:v>3.09464761467442</c:v>
                </c:pt>
                <c:pt idx="30948">
                  <c:v>3.0947476129816698</c:v>
                </c:pt>
                <c:pt idx="30949">
                  <c:v>3.0948476112889298</c:v>
                </c:pt>
                <c:pt idx="30950">
                  <c:v>3.0949476095961899</c:v>
                </c:pt>
                <c:pt idx="30951">
                  <c:v>3.0950476079034401</c:v>
                </c:pt>
                <c:pt idx="30952">
                  <c:v>3.0951476062107002</c:v>
                </c:pt>
                <c:pt idx="30953">
                  <c:v>3.0952476045179602</c:v>
                </c:pt>
                <c:pt idx="30954">
                  <c:v>3.09534760282521</c:v>
                </c:pt>
                <c:pt idx="30955">
                  <c:v>3.0954476011324701</c:v>
                </c:pt>
                <c:pt idx="30956">
                  <c:v>3.0955475994397301</c:v>
                </c:pt>
                <c:pt idx="30957">
                  <c:v>3.09564759774698</c:v>
                </c:pt>
                <c:pt idx="30958">
                  <c:v>3.09574759605424</c:v>
                </c:pt>
                <c:pt idx="30959">
                  <c:v>3.0958475943615</c:v>
                </c:pt>
                <c:pt idx="30960">
                  <c:v>3.0959475926687499</c:v>
                </c:pt>
                <c:pt idx="30961">
                  <c:v>3.0960475909760099</c:v>
                </c:pt>
                <c:pt idx="30962">
                  <c:v>3.0961475892832699</c:v>
                </c:pt>
                <c:pt idx="30963">
                  <c:v>3.0962475875905202</c:v>
                </c:pt>
                <c:pt idx="30964">
                  <c:v>3.0963475858977798</c:v>
                </c:pt>
                <c:pt idx="30965">
                  <c:v>3.0964475842050398</c:v>
                </c:pt>
                <c:pt idx="30966">
                  <c:v>3.0965475825122901</c:v>
                </c:pt>
                <c:pt idx="30967">
                  <c:v>3.0966475808195502</c:v>
                </c:pt>
                <c:pt idx="30968">
                  <c:v>3.0967475791268102</c:v>
                </c:pt>
                <c:pt idx="30969">
                  <c:v>3.09684757743406</c:v>
                </c:pt>
                <c:pt idx="30970">
                  <c:v>3.0969475757413201</c:v>
                </c:pt>
                <c:pt idx="30971">
                  <c:v>3.0970475740485801</c:v>
                </c:pt>
                <c:pt idx="30972">
                  <c:v>3.0971475723558299</c:v>
                </c:pt>
                <c:pt idx="30973">
                  <c:v>3.09724757066309</c:v>
                </c:pt>
                <c:pt idx="30974">
                  <c:v>3.09734756897035</c:v>
                </c:pt>
                <c:pt idx="30975">
                  <c:v>3.0974475672775998</c:v>
                </c:pt>
                <c:pt idx="30976">
                  <c:v>3.0975475655848599</c:v>
                </c:pt>
                <c:pt idx="30977">
                  <c:v>3.0976475638921199</c:v>
                </c:pt>
                <c:pt idx="30978">
                  <c:v>3.0977475621993702</c:v>
                </c:pt>
                <c:pt idx="30979">
                  <c:v>3.0978475605066298</c:v>
                </c:pt>
                <c:pt idx="30980">
                  <c:v>3.0979475588138898</c:v>
                </c:pt>
                <c:pt idx="30981">
                  <c:v>3.0980475571211401</c:v>
                </c:pt>
                <c:pt idx="30982">
                  <c:v>3.0981475554284001</c:v>
                </c:pt>
                <c:pt idx="30983">
                  <c:v>3.0982475537356602</c:v>
                </c:pt>
                <c:pt idx="30984">
                  <c:v>3.09834755204291</c:v>
                </c:pt>
                <c:pt idx="30985">
                  <c:v>3.0984475503501701</c:v>
                </c:pt>
                <c:pt idx="30986">
                  <c:v>3.0985475486574301</c:v>
                </c:pt>
                <c:pt idx="30987">
                  <c:v>3.0986475469646901</c:v>
                </c:pt>
                <c:pt idx="30988">
                  <c:v>3.09874754527194</c:v>
                </c:pt>
                <c:pt idx="30989">
                  <c:v>3.0988475435792</c:v>
                </c:pt>
                <c:pt idx="30990">
                  <c:v>3.09894754188646</c:v>
                </c:pt>
                <c:pt idx="30991">
                  <c:v>3.0990475401937099</c:v>
                </c:pt>
                <c:pt idx="30992">
                  <c:v>3.0991475385009699</c:v>
                </c:pt>
                <c:pt idx="30993">
                  <c:v>3.09924753680823</c:v>
                </c:pt>
                <c:pt idx="30994">
                  <c:v>3.0993475351154798</c:v>
                </c:pt>
                <c:pt idx="30995">
                  <c:v>3.0994475334227398</c:v>
                </c:pt>
                <c:pt idx="30996">
                  <c:v>3.0995475317299999</c:v>
                </c:pt>
                <c:pt idx="30997">
                  <c:v>3.0996475300372501</c:v>
                </c:pt>
                <c:pt idx="30998">
                  <c:v>3.0997475283445102</c:v>
                </c:pt>
                <c:pt idx="30999">
                  <c:v>3.0998475266517702</c:v>
                </c:pt>
                <c:pt idx="31000">
                  <c:v>3.09994752495902</c:v>
                </c:pt>
                <c:pt idx="31001">
                  <c:v>3.1000475232662801</c:v>
                </c:pt>
                <c:pt idx="31002">
                  <c:v>3.1001475215735401</c:v>
                </c:pt>
                <c:pt idx="31003">
                  <c:v>3.1002475198807899</c:v>
                </c:pt>
                <c:pt idx="31004">
                  <c:v>3.10034751818805</c:v>
                </c:pt>
                <c:pt idx="31005">
                  <c:v>3.10044751649531</c:v>
                </c:pt>
                <c:pt idx="31006">
                  <c:v>3.1005475148025599</c:v>
                </c:pt>
                <c:pt idx="31007">
                  <c:v>3.1006475131098199</c:v>
                </c:pt>
                <c:pt idx="31008">
                  <c:v>3.1007475114170799</c:v>
                </c:pt>
                <c:pt idx="31009">
                  <c:v>3.1008475097243302</c:v>
                </c:pt>
                <c:pt idx="31010">
                  <c:v>3.1009475080315898</c:v>
                </c:pt>
                <c:pt idx="31011">
                  <c:v>3.1010475063388498</c:v>
                </c:pt>
                <c:pt idx="31012">
                  <c:v>3.1011475046461001</c:v>
                </c:pt>
                <c:pt idx="31013">
                  <c:v>3.1012475029533602</c:v>
                </c:pt>
                <c:pt idx="31014">
                  <c:v>3.1013475012606202</c:v>
                </c:pt>
                <c:pt idx="31015">
                  <c:v>3.10144749956787</c:v>
                </c:pt>
                <c:pt idx="31016">
                  <c:v>3.1015474978751301</c:v>
                </c:pt>
                <c:pt idx="31017">
                  <c:v>3.1016474961823901</c:v>
                </c:pt>
                <c:pt idx="31018">
                  <c:v>3.1017474944896399</c:v>
                </c:pt>
                <c:pt idx="31019">
                  <c:v>3.1018474927969</c:v>
                </c:pt>
                <c:pt idx="31020">
                  <c:v>3.10194749110416</c:v>
                </c:pt>
                <c:pt idx="31021">
                  <c:v>3.1020474894114098</c:v>
                </c:pt>
                <c:pt idx="31022">
                  <c:v>3.1021474877186699</c:v>
                </c:pt>
                <c:pt idx="31023">
                  <c:v>3.1022474860259299</c:v>
                </c:pt>
                <c:pt idx="31024">
                  <c:v>3.1023474843331802</c:v>
                </c:pt>
                <c:pt idx="31025">
                  <c:v>3.1024474826404398</c:v>
                </c:pt>
                <c:pt idx="31026">
                  <c:v>3.1025474809476998</c:v>
                </c:pt>
                <c:pt idx="31027">
                  <c:v>3.1026474792549501</c:v>
                </c:pt>
                <c:pt idx="31028">
                  <c:v>3.1027474775622101</c:v>
                </c:pt>
                <c:pt idx="31029">
                  <c:v>3.1028474758694702</c:v>
                </c:pt>
                <c:pt idx="31030">
                  <c:v>3.10294747417672</c:v>
                </c:pt>
                <c:pt idx="31031">
                  <c:v>3.1030474724839801</c:v>
                </c:pt>
                <c:pt idx="31032">
                  <c:v>3.1031474707912401</c:v>
                </c:pt>
                <c:pt idx="31033">
                  <c:v>3.1032474690985001</c:v>
                </c:pt>
                <c:pt idx="31034">
                  <c:v>3.10334746740575</c:v>
                </c:pt>
                <c:pt idx="31035">
                  <c:v>3.10344746571301</c:v>
                </c:pt>
                <c:pt idx="31036">
                  <c:v>3.10354746402027</c:v>
                </c:pt>
                <c:pt idx="31037">
                  <c:v>3.1036474623275199</c:v>
                </c:pt>
                <c:pt idx="31038">
                  <c:v>3.1037474606347799</c:v>
                </c:pt>
                <c:pt idx="31039">
                  <c:v>3.1038474589420399</c:v>
                </c:pt>
                <c:pt idx="31040">
                  <c:v>3.1039474572492902</c:v>
                </c:pt>
                <c:pt idx="31041">
                  <c:v>3.1040474555565498</c:v>
                </c:pt>
                <c:pt idx="31042">
                  <c:v>3.1041474538638099</c:v>
                </c:pt>
                <c:pt idx="31043">
                  <c:v>3.1042474521710601</c:v>
                </c:pt>
                <c:pt idx="31044">
                  <c:v>3.1043474504783202</c:v>
                </c:pt>
                <c:pt idx="31045">
                  <c:v>3.1044474487855802</c:v>
                </c:pt>
                <c:pt idx="31046">
                  <c:v>3.10454744709283</c:v>
                </c:pt>
                <c:pt idx="31047">
                  <c:v>3.1046474454000901</c:v>
                </c:pt>
                <c:pt idx="31048">
                  <c:v>3.1047474437073501</c:v>
                </c:pt>
                <c:pt idx="31049">
                  <c:v>3.1048474420145999</c:v>
                </c:pt>
                <c:pt idx="31050">
                  <c:v>3.10494744032186</c:v>
                </c:pt>
                <c:pt idx="31051">
                  <c:v>3.10504743862912</c:v>
                </c:pt>
                <c:pt idx="31052">
                  <c:v>3.1051474369363699</c:v>
                </c:pt>
                <c:pt idx="31053">
                  <c:v>3.1052474352436299</c:v>
                </c:pt>
                <c:pt idx="31054">
                  <c:v>3.1053474335508899</c:v>
                </c:pt>
                <c:pt idx="31055">
                  <c:v>3.1054474318581402</c:v>
                </c:pt>
                <c:pt idx="31056">
                  <c:v>3.1055474301653998</c:v>
                </c:pt>
                <c:pt idx="31057">
                  <c:v>3.1056474284726598</c:v>
                </c:pt>
                <c:pt idx="31058">
                  <c:v>3.1057474267799101</c:v>
                </c:pt>
                <c:pt idx="31059">
                  <c:v>3.1058474250871702</c:v>
                </c:pt>
                <c:pt idx="31060">
                  <c:v>3.1059474233944302</c:v>
                </c:pt>
                <c:pt idx="31061">
                  <c:v>3.10604742170168</c:v>
                </c:pt>
                <c:pt idx="31062">
                  <c:v>3.1061474200089401</c:v>
                </c:pt>
                <c:pt idx="31063">
                  <c:v>3.1062474183162001</c:v>
                </c:pt>
                <c:pt idx="31064">
                  <c:v>3.1063474166234499</c:v>
                </c:pt>
                <c:pt idx="31065">
                  <c:v>3.10644741493071</c:v>
                </c:pt>
                <c:pt idx="31066">
                  <c:v>3.10654741323797</c:v>
                </c:pt>
                <c:pt idx="31067">
                  <c:v>3.1066474115452198</c:v>
                </c:pt>
                <c:pt idx="31068">
                  <c:v>3.1067474098524799</c:v>
                </c:pt>
                <c:pt idx="31069">
                  <c:v>3.1068474081597399</c:v>
                </c:pt>
                <c:pt idx="31070">
                  <c:v>3.1069474064669902</c:v>
                </c:pt>
                <c:pt idx="31071">
                  <c:v>3.1070474047742498</c:v>
                </c:pt>
                <c:pt idx="31072">
                  <c:v>3.1071474030815098</c:v>
                </c:pt>
                <c:pt idx="31073">
                  <c:v>3.1072474013887699</c:v>
                </c:pt>
                <c:pt idx="31074">
                  <c:v>3.1073473996960201</c:v>
                </c:pt>
                <c:pt idx="31075">
                  <c:v>3.1074473980032802</c:v>
                </c:pt>
                <c:pt idx="31076">
                  <c:v>3.10754739631053</c:v>
                </c:pt>
                <c:pt idx="31077">
                  <c:v>3.10764739461779</c:v>
                </c:pt>
                <c:pt idx="31078">
                  <c:v>3.1077473929250501</c:v>
                </c:pt>
                <c:pt idx="31079">
                  <c:v>3.1078473912323101</c:v>
                </c:pt>
                <c:pt idx="31080">
                  <c:v>3.10794738953956</c:v>
                </c:pt>
                <c:pt idx="31081">
                  <c:v>3.10804738784682</c:v>
                </c:pt>
                <c:pt idx="31082">
                  <c:v>3.10814738615408</c:v>
                </c:pt>
                <c:pt idx="31083">
                  <c:v>3.1082473844613299</c:v>
                </c:pt>
                <c:pt idx="31084">
                  <c:v>3.1083473827685899</c:v>
                </c:pt>
                <c:pt idx="31085">
                  <c:v>3.1084473810758499</c:v>
                </c:pt>
                <c:pt idx="31086">
                  <c:v>3.1085473793831002</c:v>
                </c:pt>
                <c:pt idx="31087">
                  <c:v>3.1086473776903598</c:v>
                </c:pt>
                <c:pt idx="31088">
                  <c:v>3.1087473759976199</c:v>
                </c:pt>
                <c:pt idx="31089">
                  <c:v>3.1088473743048701</c:v>
                </c:pt>
                <c:pt idx="31090">
                  <c:v>3.1089473726121302</c:v>
                </c:pt>
                <c:pt idx="31091">
                  <c:v>3.1090473709193902</c:v>
                </c:pt>
                <c:pt idx="31092">
                  <c:v>3.10914736922664</c:v>
                </c:pt>
                <c:pt idx="31093">
                  <c:v>3.1092473675339001</c:v>
                </c:pt>
                <c:pt idx="31094">
                  <c:v>3.1093473658411601</c:v>
                </c:pt>
                <c:pt idx="31095">
                  <c:v>3.1094473641484099</c:v>
                </c:pt>
                <c:pt idx="31096">
                  <c:v>3.10954736245567</c:v>
                </c:pt>
                <c:pt idx="31097">
                  <c:v>3.10964736076293</c:v>
                </c:pt>
                <c:pt idx="31098">
                  <c:v>3.1097473590701799</c:v>
                </c:pt>
                <c:pt idx="31099">
                  <c:v>3.1098473573774399</c:v>
                </c:pt>
                <c:pt idx="31100">
                  <c:v>3.1099473556846999</c:v>
                </c:pt>
                <c:pt idx="31101">
                  <c:v>3.1100473539919502</c:v>
                </c:pt>
                <c:pt idx="31102">
                  <c:v>3.1101473522992098</c:v>
                </c:pt>
                <c:pt idx="31103">
                  <c:v>3.1102473506064698</c:v>
                </c:pt>
                <c:pt idx="31104">
                  <c:v>3.1103473489137201</c:v>
                </c:pt>
                <c:pt idx="31105">
                  <c:v>3.1104473472209802</c:v>
                </c:pt>
                <c:pt idx="31106">
                  <c:v>3.1105473455282402</c:v>
                </c:pt>
                <c:pt idx="31107">
                  <c:v>3.11064734383549</c:v>
                </c:pt>
                <c:pt idx="31108">
                  <c:v>3.1107473421427501</c:v>
                </c:pt>
                <c:pt idx="31109">
                  <c:v>3.1108473404500101</c:v>
                </c:pt>
                <c:pt idx="31110">
                  <c:v>3.1109473387572599</c:v>
                </c:pt>
                <c:pt idx="31111">
                  <c:v>3.11104733706452</c:v>
                </c:pt>
                <c:pt idx="31112">
                  <c:v>3.11114733537178</c:v>
                </c:pt>
                <c:pt idx="31113">
                  <c:v>3.1112473336790298</c:v>
                </c:pt>
                <c:pt idx="31114">
                  <c:v>3.1113473319862899</c:v>
                </c:pt>
                <c:pt idx="31115">
                  <c:v>3.1114473302935499</c:v>
                </c:pt>
                <c:pt idx="31116">
                  <c:v>3.1115473286008002</c:v>
                </c:pt>
                <c:pt idx="31117">
                  <c:v>3.1116473269080598</c:v>
                </c:pt>
                <c:pt idx="31118">
                  <c:v>3.1117473252153198</c:v>
                </c:pt>
                <c:pt idx="31119">
                  <c:v>3.1118473235225799</c:v>
                </c:pt>
                <c:pt idx="31120">
                  <c:v>3.1119473218298301</c:v>
                </c:pt>
                <c:pt idx="31121">
                  <c:v>3.1120473201370902</c:v>
                </c:pt>
                <c:pt idx="31122">
                  <c:v>3.1121473184443502</c:v>
                </c:pt>
                <c:pt idx="31123">
                  <c:v>3.1122473167516</c:v>
                </c:pt>
                <c:pt idx="31124">
                  <c:v>3.1123473150588601</c:v>
                </c:pt>
                <c:pt idx="31125">
                  <c:v>3.1124473133661201</c:v>
                </c:pt>
                <c:pt idx="31126">
                  <c:v>3.11254731167337</c:v>
                </c:pt>
                <c:pt idx="31127">
                  <c:v>3.11264730998063</c:v>
                </c:pt>
                <c:pt idx="31128">
                  <c:v>3.11274730828789</c:v>
                </c:pt>
                <c:pt idx="31129">
                  <c:v>3.1128473065951399</c:v>
                </c:pt>
                <c:pt idx="31130">
                  <c:v>3.1129473049023999</c:v>
                </c:pt>
                <c:pt idx="31131">
                  <c:v>3.1130473032096599</c:v>
                </c:pt>
                <c:pt idx="31132">
                  <c:v>3.1131473015169102</c:v>
                </c:pt>
                <c:pt idx="31133">
                  <c:v>3.1132472998241698</c:v>
                </c:pt>
                <c:pt idx="31134">
                  <c:v>3.1133472981314299</c:v>
                </c:pt>
                <c:pt idx="31135">
                  <c:v>3.1134472964386801</c:v>
                </c:pt>
                <c:pt idx="31136">
                  <c:v>3.1135472947459402</c:v>
                </c:pt>
                <c:pt idx="31137">
                  <c:v>3.1136472930532002</c:v>
                </c:pt>
                <c:pt idx="31138">
                  <c:v>3.11374729136045</c:v>
                </c:pt>
                <c:pt idx="31139">
                  <c:v>3.1138472896677101</c:v>
                </c:pt>
                <c:pt idx="31140">
                  <c:v>3.1139472879749701</c:v>
                </c:pt>
                <c:pt idx="31141">
                  <c:v>3.1140472862822199</c:v>
                </c:pt>
                <c:pt idx="31142">
                  <c:v>3.11414728458948</c:v>
                </c:pt>
                <c:pt idx="31143">
                  <c:v>3.11424728289674</c:v>
                </c:pt>
                <c:pt idx="31144">
                  <c:v>3.1143472812039898</c:v>
                </c:pt>
                <c:pt idx="31145">
                  <c:v>3.1144472795112499</c:v>
                </c:pt>
                <c:pt idx="31146">
                  <c:v>3.1145472778185099</c:v>
                </c:pt>
                <c:pt idx="31147">
                  <c:v>3.1146472761257602</c:v>
                </c:pt>
                <c:pt idx="31148">
                  <c:v>3.1147472744330198</c:v>
                </c:pt>
                <c:pt idx="31149">
                  <c:v>3.1148472727402798</c:v>
                </c:pt>
                <c:pt idx="31150">
                  <c:v>3.1149472710475301</c:v>
                </c:pt>
                <c:pt idx="31151">
                  <c:v>3.1150472693547901</c:v>
                </c:pt>
                <c:pt idx="31152">
                  <c:v>3.1151472676620502</c:v>
                </c:pt>
                <c:pt idx="31153">
                  <c:v>3.1152472659693</c:v>
                </c:pt>
                <c:pt idx="31154">
                  <c:v>3.1153472642765601</c:v>
                </c:pt>
                <c:pt idx="31155">
                  <c:v>3.1154472625838201</c:v>
                </c:pt>
                <c:pt idx="31156">
                  <c:v>3.1155472608910699</c:v>
                </c:pt>
                <c:pt idx="31157">
                  <c:v>3.11564725919833</c:v>
                </c:pt>
                <c:pt idx="31158">
                  <c:v>3.11574725750559</c:v>
                </c:pt>
                <c:pt idx="31159">
                  <c:v>3.1158472558128398</c:v>
                </c:pt>
                <c:pt idx="31160">
                  <c:v>3.1159472541200999</c:v>
                </c:pt>
                <c:pt idx="31161">
                  <c:v>3.1160472524273599</c:v>
                </c:pt>
                <c:pt idx="31162">
                  <c:v>3.1161472507346102</c:v>
                </c:pt>
                <c:pt idx="31163">
                  <c:v>3.1162472490418698</c:v>
                </c:pt>
                <c:pt idx="31164">
                  <c:v>3.1163472473491298</c:v>
                </c:pt>
                <c:pt idx="31165">
                  <c:v>3.1164472456563899</c:v>
                </c:pt>
                <c:pt idx="31166">
                  <c:v>3.1165472439636401</c:v>
                </c:pt>
                <c:pt idx="31167">
                  <c:v>3.1166472422709002</c:v>
                </c:pt>
                <c:pt idx="31168">
                  <c:v>3.1167472405781602</c:v>
                </c:pt>
                <c:pt idx="31169">
                  <c:v>3.11684723888541</c:v>
                </c:pt>
                <c:pt idx="31170">
                  <c:v>3.1169472371926701</c:v>
                </c:pt>
                <c:pt idx="31171">
                  <c:v>3.1170472354999301</c:v>
                </c:pt>
                <c:pt idx="31172">
                  <c:v>3.11714723380718</c:v>
                </c:pt>
                <c:pt idx="31173">
                  <c:v>3.11724723211444</c:v>
                </c:pt>
                <c:pt idx="31174">
                  <c:v>3.1173472304217</c:v>
                </c:pt>
                <c:pt idx="31175">
                  <c:v>3.1174472287289499</c:v>
                </c:pt>
                <c:pt idx="31176">
                  <c:v>3.1175472270362099</c:v>
                </c:pt>
                <c:pt idx="31177">
                  <c:v>3.1176472253434699</c:v>
                </c:pt>
                <c:pt idx="31178">
                  <c:v>3.1177472236507202</c:v>
                </c:pt>
                <c:pt idx="31179">
                  <c:v>3.1178472219579798</c:v>
                </c:pt>
                <c:pt idx="31180">
                  <c:v>3.1179472202652398</c:v>
                </c:pt>
                <c:pt idx="31181">
                  <c:v>3.1180472185724901</c:v>
                </c:pt>
                <c:pt idx="31182">
                  <c:v>3.1181472168797502</c:v>
                </c:pt>
                <c:pt idx="31183">
                  <c:v>3.1182472151870102</c:v>
                </c:pt>
                <c:pt idx="31184">
                  <c:v>3.11834721349426</c:v>
                </c:pt>
                <c:pt idx="31185">
                  <c:v>3.1184472118015201</c:v>
                </c:pt>
                <c:pt idx="31186">
                  <c:v>3.1185472101087801</c:v>
                </c:pt>
                <c:pt idx="31187">
                  <c:v>3.1186472084160299</c:v>
                </c:pt>
                <c:pt idx="31188">
                  <c:v>3.11874720672329</c:v>
                </c:pt>
                <c:pt idx="31189">
                  <c:v>3.11884720503055</c:v>
                </c:pt>
                <c:pt idx="31190">
                  <c:v>3.1189472033377998</c:v>
                </c:pt>
                <c:pt idx="31191">
                  <c:v>3.1190472016450599</c:v>
                </c:pt>
                <c:pt idx="31192">
                  <c:v>3.1191471999523199</c:v>
                </c:pt>
                <c:pt idx="31193">
                  <c:v>3.1192471982595702</c:v>
                </c:pt>
                <c:pt idx="31194">
                  <c:v>3.1193471965668298</c:v>
                </c:pt>
                <c:pt idx="31195">
                  <c:v>3.1194471948740898</c:v>
                </c:pt>
                <c:pt idx="31196">
                  <c:v>3.1195471931813401</c:v>
                </c:pt>
                <c:pt idx="31197">
                  <c:v>3.1196471914886001</c:v>
                </c:pt>
                <c:pt idx="31198">
                  <c:v>3.1197471897958602</c:v>
                </c:pt>
                <c:pt idx="31199">
                  <c:v>3.11984718810311</c:v>
                </c:pt>
                <c:pt idx="31200">
                  <c:v>3.1199471864103701</c:v>
                </c:pt>
                <c:pt idx="31201">
                  <c:v>3.1200471847176301</c:v>
                </c:pt>
                <c:pt idx="31202">
                  <c:v>3.1201471830248799</c:v>
                </c:pt>
                <c:pt idx="31203">
                  <c:v>3.12024718133214</c:v>
                </c:pt>
                <c:pt idx="31204">
                  <c:v>3.1203471796394</c:v>
                </c:pt>
                <c:pt idx="31205">
                  <c:v>3.12044717794666</c:v>
                </c:pt>
                <c:pt idx="31206">
                  <c:v>3.1205471762539099</c:v>
                </c:pt>
                <c:pt idx="31207">
                  <c:v>3.1206471745611699</c:v>
                </c:pt>
                <c:pt idx="31208">
                  <c:v>3.12074717286843</c:v>
                </c:pt>
                <c:pt idx="31209">
                  <c:v>3.1208471711756798</c:v>
                </c:pt>
                <c:pt idx="31210">
                  <c:v>3.1209471694829398</c:v>
                </c:pt>
                <c:pt idx="31211">
                  <c:v>3.1210471677901999</c:v>
                </c:pt>
                <c:pt idx="31212">
                  <c:v>3.1211471660974501</c:v>
                </c:pt>
                <c:pt idx="31213">
                  <c:v>3.1212471644047102</c:v>
                </c:pt>
                <c:pt idx="31214">
                  <c:v>3.1213471627119702</c:v>
                </c:pt>
                <c:pt idx="31215">
                  <c:v>3.12144716101922</c:v>
                </c:pt>
                <c:pt idx="31216">
                  <c:v>3.1215471593264801</c:v>
                </c:pt>
                <c:pt idx="31217">
                  <c:v>3.1216471576337401</c:v>
                </c:pt>
                <c:pt idx="31218">
                  <c:v>3.1217471559409899</c:v>
                </c:pt>
                <c:pt idx="31219">
                  <c:v>3.12184715424825</c:v>
                </c:pt>
                <c:pt idx="31220">
                  <c:v>3.12194715255551</c:v>
                </c:pt>
                <c:pt idx="31221">
                  <c:v>3.1220471508627599</c:v>
                </c:pt>
                <c:pt idx="31222">
                  <c:v>3.1221471491700199</c:v>
                </c:pt>
                <c:pt idx="31223">
                  <c:v>3.1222471474772799</c:v>
                </c:pt>
                <c:pt idx="31224">
                  <c:v>3.1223471457845302</c:v>
                </c:pt>
                <c:pt idx="31225">
                  <c:v>3.1224471440917898</c:v>
                </c:pt>
                <c:pt idx="31226">
                  <c:v>3.1225471423990498</c:v>
                </c:pt>
                <c:pt idx="31227">
                  <c:v>3.1226471407063001</c:v>
                </c:pt>
                <c:pt idx="31228">
                  <c:v>3.1227471390135602</c:v>
                </c:pt>
                <c:pt idx="31229">
                  <c:v>3.1228471373208202</c:v>
                </c:pt>
                <c:pt idx="31230">
                  <c:v>3.12294713562807</c:v>
                </c:pt>
                <c:pt idx="31231">
                  <c:v>3.1230471339353301</c:v>
                </c:pt>
                <c:pt idx="31232">
                  <c:v>3.1231471322425901</c:v>
                </c:pt>
                <c:pt idx="31233">
                  <c:v>3.1232471305498399</c:v>
                </c:pt>
                <c:pt idx="31234">
                  <c:v>3.1233471288571</c:v>
                </c:pt>
                <c:pt idx="31235">
                  <c:v>3.12344712716436</c:v>
                </c:pt>
                <c:pt idx="31236">
                  <c:v>3.1235471254716098</c:v>
                </c:pt>
                <c:pt idx="31237">
                  <c:v>3.1236471237788699</c:v>
                </c:pt>
                <c:pt idx="31238">
                  <c:v>3.1237471220861299</c:v>
                </c:pt>
                <c:pt idx="31239">
                  <c:v>3.1238471203933802</c:v>
                </c:pt>
                <c:pt idx="31240">
                  <c:v>3.1239471187006398</c:v>
                </c:pt>
                <c:pt idx="31241">
                  <c:v>3.1240471170078998</c:v>
                </c:pt>
                <c:pt idx="31242">
                  <c:v>3.1241471153151501</c:v>
                </c:pt>
                <c:pt idx="31243">
                  <c:v>3.1242471136224101</c:v>
                </c:pt>
                <c:pt idx="31244">
                  <c:v>3.1243471119296702</c:v>
                </c:pt>
                <c:pt idx="31245">
                  <c:v>3.12444711023692</c:v>
                </c:pt>
                <c:pt idx="31246">
                  <c:v>3.1245471085441801</c:v>
                </c:pt>
                <c:pt idx="31247">
                  <c:v>3.1246471068514401</c:v>
                </c:pt>
                <c:pt idx="31248">
                  <c:v>3.1247471051586899</c:v>
                </c:pt>
                <c:pt idx="31249">
                  <c:v>3.12484710346595</c:v>
                </c:pt>
                <c:pt idx="31250">
                  <c:v>3.12494710177321</c:v>
                </c:pt>
                <c:pt idx="31251">
                  <c:v>3.12504710008047</c:v>
                </c:pt>
                <c:pt idx="31252">
                  <c:v>3.1251470983877199</c:v>
                </c:pt>
                <c:pt idx="31253">
                  <c:v>3.1252470966949799</c:v>
                </c:pt>
                <c:pt idx="31254">
                  <c:v>3.1253470950022399</c:v>
                </c:pt>
                <c:pt idx="31255">
                  <c:v>3.1254470933094902</c:v>
                </c:pt>
                <c:pt idx="31256">
                  <c:v>3.1255470916167498</c:v>
                </c:pt>
                <c:pt idx="31257">
                  <c:v>3.1256470899240099</c:v>
                </c:pt>
                <c:pt idx="31258">
                  <c:v>3.1257470882312601</c:v>
                </c:pt>
                <c:pt idx="31259">
                  <c:v>3.1258470865385202</c:v>
                </c:pt>
                <c:pt idx="31260">
                  <c:v>3.1259470848457802</c:v>
                </c:pt>
                <c:pt idx="31261">
                  <c:v>3.12604708315303</c:v>
                </c:pt>
                <c:pt idx="31262">
                  <c:v>3.1261470814602901</c:v>
                </c:pt>
                <c:pt idx="31263">
                  <c:v>3.1262470797675501</c:v>
                </c:pt>
                <c:pt idx="31264">
                  <c:v>3.1263470780747999</c:v>
                </c:pt>
                <c:pt idx="31265">
                  <c:v>3.12644707638206</c:v>
                </c:pt>
                <c:pt idx="31266">
                  <c:v>3.12654707468932</c:v>
                </c:pt>
                <c:pt idx="31267">
                  <c:v>3.1266470729965699</c:v>
                </c:pt>
                <c:pt idx="31268">
                  <c:v>3.1267470713038299</c:v>
                </c:pt>
                <c:pt idx="31269">
                  <c:v>3.1268470696110899</c:v>
                </c:pt>
                <c:pt idx="31270">
                  <c:v>3.1269470679183402</c:v>
                </c:pt>
                <c:pt idx="31271">
                  <c:v>3.1270470662255998</c:v>
                </c:pt>
                <c:pt idx="31272">
                  <c:v>3.1271470645328598</c:v>
                </c:pt>
                <c:pt idx="31273">
                  <c:v>3.1272470628401101</c:v>
                </c:pt>
                <c:pt idx="31274">
                  <c:v>3.1273470611473702</c:v>
                </c:pt>
                <c:pt idx="31275">
                  <c:v>3.1274470594546302</c:v>
                </c:pt>
                <c:pt idx="31276">
                  <c:v>3.12754705776188</c:v>
                </c:pt>
                <c:pt idx="31277">
                  <c:v>3.1276470560691401</c:v>
                </c:pt>
                <c:pt idx="31278">
                  <c:v>3.1277470543764001</c:v>
                </c:pt>
                <c:pt idx="31279">
                  <c:v>3.1278470526836499</c:v>
                </c:pt>
                <c:pt idx="31280">
                  <c:v>3.12794705099091</c:v>
                </c:pt>
                <c:pt idx="31281">
                  <c:v>3.12804704929817</c:v>
                </c:pt>
                <c:pt idx="31282">
                  <c:v>3.1281470476054198</c:v>
                </c:pt>
                <c:pt idx="31283">
                  <c:v>3.1282470459126799</c:v>
                </c:pt>
                <c:pt idx="31284">
                  <c:v>3.1283470442199399</c:v>
                </c:pt>
                <c:pt idx="31285">
                  <c:v>3.1284470425271902</c:v>
                </c:pt>
                <c:pt idx="31286">
                  <c:v>3.1285470408344498</c:v>
                </c:pt>
                <c:pt idx="31287">
                  <c:v>3.1286470391417098</c:v>
                </c:pt>
                <c:pt idx="31288">
                  <c:v>3.1287470374489601</c:v>
                </c:pt>
                <c:pt idx="31289">
                  <c:v>3.1288470357562201</c:v>
                </c:pt>
                <c:pt idx="31290">
                  <c:v>3.1289470340634802</c:v>
                </c:pt>
                <c:pt idx="31291">
                  <c:v>3.12904703237073</c:v>
                </c:pt>
                <c:pt idx="31292">
                  <c:v>3.12914703067799</c:v>
                </c:pt>
                <c:pt idx="31293">
                  <c:v>3.1292470289852501</c:v>
                </c:pt>
                <c:pt idx="31294">
                  <c:v>3.1293470272924999</c:v>
                </c:pt>
                <c:pt idx="31295">
                  <c:v>3.12944702559976</c:v>
                </c:pt>
                <c:pt idx="31296">
                  <c:v>3.12954702390702</c:v>
                </c:pt>
                <c:pt idx="31297">
                  <c:v>3.12964702221428</c:v>
                </c:pt>
                <c:pt idx="31298">
                  <c:v>3.1297470205215299</c:v>
                </c:pt>
                <c:pt idx="31299">
                  <c:v>3.1298470188287899</c:v>
                </c:pt>
                <c:pt idx="31300">
                  <c:v>3.1299470171360499</c:v>
                </c:pt>
                <c:pt idx="31301">
                  <c:v>3.1300470154433002</c:v>
                </c:pt>
                <c:pt idx="31302">
                  <c:v>3.1301470137505598</c:v>
                </c:pt>
                <c:pt idx="31303">
                  <c:v>3.1302470120578199</c:v>
                </c:pt>
                <c:pt idx="31304">
                  <c:v>3.1303470103650701</c:v>
                </c:pt>
                <c:pt idx="31305">
                  <c:v>3.1304470086723302</c:v>
                </c:pt>
                <c:pt idx="31306">
                  <c:v>3.1305470069795902</c:v>
                </c:pt>
                <c:pt idx="31307">
                  <c:v>3.13064700528684</c:v>
                </c:pt>
                <c:pt idx="31308">
                  <c:v>3.1307470035941001</c:v>
                </c:pt>
                <c:pt idx="31309">
                  <c:v>3.1308470019013601</c:v>
                </c:pt>
                <c:pt idx="31310">
                  <c:v>3.1309470002086099</c:v>
                </c:pt>
                <c:pt idx="31311">
                  <c:v>3.13104699851587</c:v>
                </c:pt>
                <c:pt idx="31312">
                  <c:v>3.13114699682313</c:v>
                </c:pt>
                <c:pt idx="31313">
                  <c:v>3.1312469951303799</c:v>
                </c:pt>
                <c:pt idx="31314">
                  <c:v>3.1313469934376399</c:v>
                </c:pt>
                <c:pt idx="31315">
                  <c:v>3.1314469917448999</c:v>
                </c:pt>
                <c:pt idx="31316">
                  <c:v>3.1315469900521502</c:v>
                </c:pt>
                <c:pt idx="31317">
                  <c:v>3.1316469883594098</c:v>
                </c:pt>
                <c:pt idx="31318">
                  <c:v>3.1317469866666698</c:v>
                </c:pt>
                <c:pt idx="31319">
                  <c:v>3.1318469849739201</c:v>
                </c:pt>
                <c:pt idx="31320">
                  <c:v>3.1319469832811802</c:v>
                </c:pt>
                <c:pt idx="31321">
                  <c:v>3.1320469815884402</c:v>
                </c:pt>
                <c:pt idx="31322">
                  <c:v>3.13214697989569</c:v>
                </c:pt>
                <c:pt idx="31323">
                  <c:v>3.1322469782029501</c:v>
                </c:pt>
                <c:pt idx="31324">
                  <c:v>3.1323469765102101</c:v>
                </c:pt>
                <c:pt idx="31325">
                  <c:v>3.1324469748174599</c:v>
                </c:pt>
                <c:pt idx="31326">
                  <c:v>3.13254697312472</c:v>
                </c:pt>
                <c:pt idx="31327">
                  <c:v>3.13264697143198</c:v>
                </c:pt>
                <c:pt idx="31328">
                  <c:v>3.1327469697392298</c:v>
                </c:pt>
                <c:pt idx="31329">
                  <c:v>3.1328469680464899</c:v>
                </c:pt>
                <c:pt idx="31330">
                  <c:v>3.1329469663537499</c:v>
                </c:pt>
                <c:pt idx="31331">
                  <c:v>3.1330469646610002</c:v>
                </c:pt>
                <c:pt idx="31332">
                  <c:v>3.1331469629682598</c:v>
                </c:pt>
                <c:pt idx="31333">
                  <c:v>3.1332469612755198</c:v>
                </c:pt>
                <c:pt idx="31334">
                  <c:v>3.1333469595827701</c:v>
                </c:pt>
                <c:pt idx="31335">
                  <c:v>3.1334469578900301</c:v>
                </c:pt>
                <c:pt idx="31336">
                  <c:v>3.1335469561972902</c:v>
                </c:pt>
                <c:pt idx="31337">
                  <c:v>3.13364695450454</c:v>
                </c:pt>
                <c:pt idx="31338">
                  <c:v>3.1337469528118</c:v>
                </c:pt>
                <c:pt idx="31339">
                  <c:v>3.1338469511190601</c:v>
                </c:pt>
                <c:pt idx="31340">
                  <c:v>3.1339469494263201</c:v>
                </c:pt>
                <c:pt idx="31341">
                  <c:v>3.13404694773357</c:v>
                </c:pt>
                <c:pt idx="31342">
                  <c:v>3.13414694604083</c:v>
                </c:pt>
                <c:pt idx="31343">
                  <c:v>3.13424694434809</c:v>
                </c:pt>
                <c:pt idx="31344">
                  <c:v>3.1343469426553399</c:v>
                </c:pt>
                <c:pt idx="31345">
                  <c:v>3.1344469409625999</c:v>
                </c:pt>
                <c:pt idx="31346">
                  <c:v>3.1345469392698599</c:v>
                </c:pt>
                <c:pt idx="31347">
                  <c:v>3.1346469375771102</c:v>
                </c:pt>
                <c:pt idx="31348">
                  <c:v>3.1347469358843698</c:v>
                </c:pt>
                <c:pt idx="31349">
                  <c:v>3.1348469341916299</c:v>
                </c:pt>
                <c:pt idx="31350">
                  <c:v>3.1349469324988801</c:v>
                </c:pt>
                <c:pt idx="31351">
                  <c:v>3.1350469308061402</c:v>
                </c:pt>
                <c:pt idx="31352">
                  <c:v>3.1351469291134002</c:v>
                </c:pt>
                <c:pt idx="31353">
                  <c:v>3.13524692742065</c:v>
                </c:pt>
                <c:pt idx="31354">
                  <c:v>3.1353469257279101</c:v>
                </c:pt>
                <c:pt idx="31355">
                  <c:v>3.1354469240351701</c:v>
                </c:pt>
                <c:pt idx="31356">
                  <c:v>3.1355469223424199</c:v>
                </c:pt>
                <c:pt idx="31357">
                  <c:v>3.13564692064968</c:v>
                </c:pt>
                <c:pt idx="31358">
                  <c:v>3.13574691895694</c:v>
                </c:pt>
                <c:pt idx="31359">
                  <c:v>3.1358469172641898</c:v>
                </c:pt>
                <c:pt idx="31360">
                  <c:v>3.1359469155714499</c:v>
                </c:pt>
                <c:pt idx="31361">
                  <c:v>3.1360469138787099</c:v>
                </c:pt>
                <c:pt idx="31362">
                  <c:v>3.1361469121859602</c:v>
                </c:pt>
                <c:pt idx="31363">
                  <c:v>3.1362469104932198</c:v>
                </c:pt>
                <c:pt idx="31364">
                  <c:v>3.1363469088004798</c:v>
                </c:pt>
                <c:pt idx="31365">
                  <c:v>3.1364469071077301</c:v>
                </c:pt>
                <c:pt idx="31366">
                  <c:v>3.1365469054149901</c:v>
                </c:pt>
                <c:pt idx="31367">
                  <c:v>3.1366469037222502</c:v>
                </c:pt>
                <c:pt idx="31368">
                  <c:v>3.1367469020295</c:v>
                </c:pt>
                <c:pt idx="31369">
                  <c:v>3.1368469003367601</c:v>
                </c:pt>
                <c:pt idx="31370">
                  <c:v>3.1369468986440201</c:v>
                </c:pt>
                <c:pt idx="31371">
                  <c:v>3.1370468969512699</c:v>
                </c:pt>
                <c:pt idx="31372">
                  <c:v>3.13714689525853</c:v>
                </c:pt>
                <c:pt idx="31373">
                  <c:v>3.13724689356579</c:v>
                </c:pt>
                <c:pt idx="31374">
                  <c:v>3.1373468918730398</c:v>
                </c:pt>
                <c:pt idx="31375">
                  <c:v>3.1374468901802999</c:v>
                </c:pt>
                <c:pt idx="31376">
                  <c:v>3.1375468884875599</c:v>
                </c:pt>
                <c:pt idx="31377">
                  <c:v>3.1376468867948102</c:v>
                </c:pt>
                <c:pt idx="31378">
                  <c:v>3.1377468851020698</c:v>
                </c:pt>
                <c:pt idx="31379">
                  <c:v>3.1378468834093298</c:v>
                </c:pt>
                <c:pt idx="31380">
                  <c:v>3.1379468817165801</c:v>
                </c:pt>
                <c:pt idx="31381">
                  <c:v>3.1380468800238401</c:v>
                </c:pt>
                <c:pt idx="31382">
                  <c:v>3.1381468783311002</c:v>
                </c:pt>
                <c:pt idx="31383">
                  <c:v>3.13824687663835</c:v>
                </c:pt>
                <c:pt idx="31384">
                  <c:v>3.13834687494561</c:v>
                </c:pt>
                <c:pt idx="31385">
                  <c:v>3.1384468732528701</c:v>
                </c:pt>
                <c:pt idx="31386">
                  <c:v>3.1385468715601301</c:v>
                </c:pt>
                <c:pt idx="31387">
                  <c:v>3.13864686986738</c:v>
                </c:pt>
                <c:pt idx="31388">
                  <c:v>3.13874686817464</c:v>
                </c:pt>
                <c:pt idx="31389">
                  <c:v>3.1388468664819</c:v>
                </c:pt>
                <c:pt idx="31390">
                  <c:v>3.1389468647891499</c:v>
                </c:pt>
                <c:pt idx="31391">
                  <c:v>3.1390468630964099</c:v>
                </c:pt>
                <c:pt idx="31392">
                  <c:v>3.1391468614036699</c:v>
                </c:pt>
                <c:pt idx="31393">
                  <c:v>3.1392468597109202</c:v>
                </c:pt>
                <c:pt idx="31394">
                  <c:v>3.1393468580181798</c:v>
                </c:pt>
                <c:pt idx="31395">
                  <c:v>3.1394468563254398</c:v>
                </c:pt>
                <c:pt idx="31396">
                  <c:v>3.1395468546326901</c:v>
                </c:pt>
                <c:pt idx="31397">
                  <c:v>3.1396468529399502</c:v>
                </c:pt>
                <c:pt idx="31398">
                  <c:v>3.1397468512472102</c:v>
                </c:pt>
                <c:pt idx="31399">
                  <c:v>3.13984684955446</c:v>
                </c:pt>
                <c:pt idx="31400">
                  <c:v>3.1399468478617201</c:v>
                </c:pt>
                <c:pt idx="31401">
                  <c:v>3.1400468461689801</c:v>
                </c:pt>
                <c:pt idx="31402">
                  <c:v>3.1401468444762299</c:v>
                </c:pt>
                <c:pt idx="31403">
                  <c:v>3.14024684278349</c:v>
                </c:pt>
                <c:pt idx="31404">
                  <c:v>3.14034684109075</c:v>
                </c:pt>
                <c:pt idx="31405">
                  <c:v>3.1404468393979998</c:v>
                </c:pt>
                <c:pt idx="31406">
                  <c:v>3.1405468377052599</c:v>
                </c:pt>
                <c:pt idx="31407">
                  <c:v>3.1406468360125199</c:v>
                </c:pt>
                <c:pt idx="31408">
                  <c:v>3.1407468343197702</c:v>
                </c:pt>
                <c:pt idx="31409">
                  <c:v>3.1408468326270298</c:v>
                </c:pt>
                <c:pt idx="31410">
                  <c:v>3.1409468309342898</c:v>
                </c:pt>
                <c:pt idx="31411">
                  <c:v>3.1410468292415401</c:v>
                </c:pt>
                <c:pt idx="31412">
                  <c:v>3.1411468275488001</c:v>
                </c:pt>
                <c:pt idx="31413">
                  <c:v>3.1412468258560602</c:v>
                </c:pt>
                <c:pt idx="31414">
                  <c:v>3.14134682416331</c:v>
                </c:pt>
                <c:pt idx="31415">
                  <c:v>3.1414468224705701</c:v>
                </c:pt>
                <c:pt idx="31416">
                  <c:v>3.1415468207778301</c:v>
                </c:pt>
                <c:pt idx="31417">
                  <c:v>3.1416468190850799</c:v>
                </c:pt>
                <c:pt idx="31418">
                  <c:v>3.14174681739234</c:v>
                </c:pt>
                <c:pt idx="31419">
                  <c:v>3.1418468156996</c:v>
                </c:pt>
                <c:pt idx="31420">
                  <c:v>3.1419468140068498</c:v>
                </c:pt>
                <c:pt idx="31421">
                  <c:v>3.1420468123141099</c:v>
                </c:pt>
                <c:pt idx="31422">
                  <c:v>3.1421468106213699</c:v>
                </c:pt>
                <c:pt idx="31423">
                  <c:v>3.14224680892863</c:v>
                </c:pt>
                <c:pt idx="31424">
                  <c:v>3.1423468072358798</c:v>
                </c:pt>
                <c:pt idx="31425">
                  <c:v>3.1424468055431398</c:v>
                </c:pt>
                <c:pt idx="31426">
                  <c:v>3.1425468038503999</c:v>
                </c:pt>
                <c:pt idx="31427">
                  <c:v>3.1426468021576501</c:v>
                </c:pt>
                <c:pt idx="31428">
                  <c:v>3.1427468004649102</c:v>
                </c:pt>
                <c:pt idx="31429">
                  <c:v>3.1428467987721702</c:v>
                </c:pt>
                <c:pt idx="31430">
                  <c:v>3.14294679707942</c:v>
                </c:pt>
                <c:pt idx="31431">
                  <c:v>3.1430467953866801</c:v>
                </c:pt>
                <c:pt idx="31432">
                  <c:v>3.1431467936939401</c:v>
                </c:pt>
                <c:pt idx="31433">
                  <c:v>3.1432467920011899</c:v>
                </c:pt>
                <c:pt idx="31434">
                  <c:v>3.14334679030845</c:v>
                </c:pt>
                <c:pt idx="31435">
                  <c:v>3.14344678861571</c:v>
                </c:pt>
                <c:pt idx="31436">
                  <c:v>3.1435467869229599</c:v>
                </c:pt>
                <c:pt idx="31437">
                  <c:v>3.1436467852302199</c:v>
                </c:pt>
                <c:pt idx="31438">
                  <c:v>3.1437467835374799</c:v>
                </c:pt>
                <c:pt idx="31439">
                  <c:v>3.1438467818447302</c:v>
                </c:pt>
                <c:pt idx="31440">
                  <c:v>3.1439467801519898</c:v>
                </c:pt>
                <c:pt idx="31441">
                  <c:v>3.1440467784592498</c:v>
                </c:pt>
                <c:pt idx="31442">
                  <c:v>3.1441467767665001</c:v>
                </c:pt>
                <c:pt idx="31443">
                  <c:v>3.1442467750737602</c:v>
                </c:pt>
                <c:pt idx="31444">
                  <c:v>3.1443467733810202</c:v>
                </c:pt>
                <c:pt idx="31445">
                  <c:v>3.14444677168827</c:v>
                </c:pt>
                <c:pt idx="31446">
                  <c:v>3.1445467699955301</c:v>
                </c:pt>
                <c:pt idx="31447">
                  <c:v>3.1446467683027901</c:v>
                </c:pt>
                <c:pt idx="31448">
                  <c:v>3.1447467666100399</c:v>
                </c:pt>
                <c:pt idx="31449">
                  <c:v>3.1448467649173</c:v>
                </c:pt>
                <c:pt idx="31450">
                  <c:v>3.14494676322456</c:v>
                </c:pt>
                <c:pt idx="31451">
                  <c:v>3.1450467615318098</c:v>
                </c:pt>
                <c:pt idx="31452">
                  <c:v>3.1451467598390699</c:v>
                </c:pt>
                <c:pt idx="31453">
                  <c:v>3.1452467581463299</c:v>
                </c:pt>
                <c:pt idx="31454">
                  <c:v>3.1453467564535802</c:v>
                </c:pt>
                <c:pt idx="31455">
                  <c:v>3.1454467547608398</c:v>
                </c:pt>
                <c:pt idx="31456">
                  <c:v>3.1455467530680998</c:v>
                </c:pt>
                <c:pt idx="31457">
                  <c:v>3.1456467513753501</c:v>
                </c:pt>
                <c:pt idx="31458">
                  <c:v>3.1457467496826101</c:v>
                </c:pt>
                <c:pt idx="31459">
                  <c:v>3.1458467479898702</c:v>
                </c:pt>
                <c:pt idx="31460">
                  <c:v>3.14594674629712</c:v>
                </c:pt>
                <c:pt idx="31461">
                  <c:v>3.1460467446043801</c:v>
                </c:pt>
                <c:pt idx="31462">
                  <c:v>3.1461467429116401</c:v>
                </c:pt>
                <c:pt idx="31463">
                  <c:v>3.1462467412188899</c:v>
                </c:pt>
                <c:pt idx="31464">
                  <c:v>3.14634673952615</c:v>
                </c:pt>
                <c:pt idx="31465">
                  <c:v>3.14644673783341</c:v>
                </c:pt>
                <c:pt idx="31466">
                  <c:v>3.1465467361406598</c:v>
                </c:pt>
                <c:pt idx="31467">
                  <c:v>3.1466467344479199</c:v>
                </c:pt>
                <c:pt idx="31468">
                  <c:v>3.1467467327551799</c:v>
                </c:pt>
                <c:pt idx="31469">
                  <c:v>3.14684673106244</c:v>
                </c:pt>
                <c:pt idx="31470">
                  <c:v>3.1469467293696902</c:v>
                </c:pt>
                <c:pt idx="31471">
                  <c:v>3.1470467276769498</c:v>
                </c:pt>
                <c:pt idx="31472">
                  <c:v>3.1471467259842099</c:v>
                </c:pt>
                <c:pt idx="31473">
                  <c:v>3.1472467242914601</c:v>
                </c:pt>
                <c:pt idx="31474">
                  <c:v>3.1473467225987202</c:v>
                </c:pt>
                <c:pt idx="31475">
                  <c:v>3.1474467209059802</c:v>
                </c:pt>
                <c:pt idx="31476">
                  <c:v>3.14754671921323</c:v>
                </c:pt>
                <c:pt idx="31477">
                  <c:v>3.1476467175204901</c:v>
                </c:pt>
                <c:pt idx="31478">
                  <c:v>3.1477467158277501</c:v>
                </c:pt>
                <c:pt idx="31479">
                  <c:v>3.1478467141349999</c:v>
                </c:pt>
                <c:pt idx="31480">
                  <c:v>3.14794671244226</c:v>
                </c:pt>
                <c:pt idx="31481">
                  <c:v>3.14804671074952</c:v>
                </c:pt>
                <c:pt idx="31482">
                  <c:v>3.1481467090567699</c:v>
                </c:pt>
                <c:pt idx="31483">
                  <c:v>3.1482467073640299</c:v>
                </c:pt>
                <c:pt idx="31484">
                  <c:v>3.1483467056712899</c:v>
                </c:pt>
                <c:pt idx="31485">
                  <c:v>3.1484467039785402</c:v>
                </c:pt>
                <c:pt idx="31486">
                  <c:v>3.1485467022857998</c:v>
                </c:pt>
                <c:pt idx="31487">
                  <c:v>3.1486467005930598</c:v>
                </c:pt>
                <c:pt idx="31488">
                  <c:v>3.1487466989003101</c:v>
                </c:pt>
                <c:pt idx="31489">
                  <c:v>3.1488466972075702</c:v>
                </c:pt>
                <c:pt idx="31490">
                  <c:v>3.1489466955148302</c:v>
                </c:pt>
                <c:pt idx="31491">
                  <c:v>3.14904669382208</c:v>
                </c:pt>
                <c:pt idx="31492">
                  <c:v>3.1491466921293401</c:v>
                </c:pt>
                <c:pt idx="31493">
                  <c:v>3.1492466904366001</c:v>
                </c:pt>
                <c:pt idx="31494">
                  <c:v>3.1493466887438499</c:v>
                </c:pt>
                <c:pt idx="31495">
                  <c:v>3.14944668705111</c:v>
                </c:pt>
                <c:pt idx="31496">
                  <c:v>3.14954668535837</c:v>
                </c:pt>
                <c:pt idx="31497">
                  <c:v>3.1496466836656198</c:v>
                </c:pt>
                <c:pt idx="31498">
                  <c:v>3.1497466819728799</c:v>
                </c:pt>
                <c:pt idx="31499">
                  <c:v>3.1498466802801399</c:v>
                </c:pt>
                <c:pt idx="31500">
                  <c:v>3.1499466785873902</c:v>
                </c:pt>
                <c:pt idx="31501">
                  <c:v>3.1500466768946498</c:v>
                </c:pt>
                <c:pt idx="31502">
                  <c:v>3.1501466752019098</c:v>
                </c:pt>
                <c:pt idx="31503">
                  <c:v>3.1502466735091601</c:v>
                </c:pt>
                <c:pt idx="31504">
                  <c:v>3.1503466718164201</c:v>
                </c:pt>
                <c:pt idx="31505">
                  <c:v>3.1504466701236802</c:v>
                </c:pt>
                <c:pt idx="31506">
                  <c:v>3.15054666843093</c:v>
                </c:pt>
                <c:pt idx="31507">
                  <c:v>3.15064666673819</c:v>
                </c:pt>
                <c:pt idx="31508">
                  <c:v>3.1507466650454501</c:v>
                </c:pt>
                <c:pt idx="31509">
                  <c:v>3.1508466633526999</c:v>
                </c:pt>
                <c:pt idx="31510">
                  <c:v>3.15094666165996</c:v>
                </c:pt>
                <c:pt idx="31511">
                  <c:v>3.15104665996722</c:v>
                </c:pt>
                <c:pt idx="31512">
                  <c:v>3.1511466582744698</c:v>
                </c:pt>
                <c:pt idx="31513">
                  <c:v>3.1512466565817299</c:v>
                </c:pt>
                <c:pt idx="31514">
                  <c:v>3.1513466548889899</c:v>
                </c:pt>
                <c:pt idx="31515">
                  <c:v>3.1514466531962499</c:v>
                </c:pt>
                <c:pt idx="31516">
                  <c:v>3.1515466515035002</c:v>
                </c:pt>
                <c:pt idx="31517">
                  <c:v>3.1516466498107598</c:v>
                </c:pt>
                <c:pt idx="31518">
                  <c:v>3.1517466481180199</c:v>
                </c:pt>
                <c:pt idx="31519">
                  <c:v>3.1518466464252701</c:v>
                </c:pt>
                <c:pt idx="31520">
                  <c:v>3.1519466447325302</c:v>
                </c:pt>
                <c:pt idx="31521">
                  <c:v>3.1520466430397902</c:v>
                </c:pt>
                <c:pt idx="31522">
                  <c:v>3.15214664134704</c:v>
                </c:pt>
                <c:pt idx="31523">
                  <c:v>3.1522466396543001</c:v>
                </c:pt>
                <c:pt idx="31524">
                  <c:v>3.1523466379615601</c:v>
                </c:pt>
                <c:pt idx="31525">
                  <c:v>3.1524466362688099</c:v>
                </c:pt>
                <c:pt idx="31526">
                  <c:v>3.15254663457607</c:v>
                </c:pt>
                <c:pt idx="31527">
                  <c:v>3.15264663288333</c:v>
                </c:pt>
                <c:pt idx="31528">
                  <c:v>3.1527466311905799</c:v>
                </c:pt>
                <c:pt idx="31529">
                  <c:v>3.1528466294978399</c:v>
                </c:pt>
                <c:pt idx="31530">
                  <c:v>3.1529466278050999</c:v>
                </c:pt>
                <c:pt idx="31531">
                  <c:v>3.1530466261123502</c:v>
                </c:pt>
                <c:pt idx="31532">
                  <c:v>3.1531466244196098</c:v>
                </c:pt>
                <c:pt idx="31533">
                  <c:v>3.1532466227268698</c:v>
                </c:pt>
                <c:pt idx="31534">
                  <c:v>3.1533466210341201</c:v>
                </c:pt>
                <c:pt idx="31535">
                  <c:v>3.1534466193413802</c:v>
                </c:pt>
                <c:pt idx="31536">
                  <c:v>3.1535466176486402</c:v>
                </c:pt>
                <c:pt idx="31537">
                  <c:v>3.15364661595589</c:v>
                </c:pt>
                <c:pt idx="31538">
                  <c:v>3.1537466142631501</c:v>
                </c:pt>
                <c:pt idx="31539">
                  <c:v>3.1538466125704101</c:v>
                </c:pt>
                <c:pt idx="31540">
                  <c:v>3.1539466108776599</c:v>
                </c:pt>
                <c:pt idx="31541">
                  <c:v>3.15404660918492</c:v>
                </c:pt>
                <c:pt idx="31542">
                  <c:v>3.15414660749218</c:v>
                </c:pt>
                <c:pt idx="31543">
                  <c:v>3.1542466057994298</c:v>
                </c:pt>
                <c:pt idx="31544">
                  <c:v>3.1543466041066899</c:v>
                </c:pt>
                <c:pt idx="31545">
                  <c:v>3.1544466024139499</c:v>
                </c:pt>
                <c:pt idx="31546">
                  <c:v>3.1545466007212002</c:v>
                </c:pt>
                <c:pt idx="31547">
                  <c:v>3.1546465990284598</c:v>
                </c:pt>
                <c:pt idx="31548">
                  <c:v>3.1547465973357198</c:v>
                </c:pt>
                <c:pt idx="31549">
                  <c:v>3.1548465956429701</c:v>
                </c:pt>
                <c:pt idx="31550">
                  <c:v>3.1549465939502301</c:v>
                </c:pt>
                <c:pt idx="31551">
                  <c:v>3.1550465922574902</c:v>
                </c:pt>
                <c:pt idx="31552">
                  <c:v>3.15514659056474</c:v>
                </c:pt>
                <c:pt idx="31553">
                  <c:v>3.155246588872</c:v>
                </c:pt>
                <c:pt idx="31554">
                  <c:v>3.1553465871792601</c:v>
                </c:pt>
                <c:pt idx="31555">
                  <c:v>3.1554465854865099</c:v>
                </c:pt>
                <c:pt idx="31556">
                  <c:v>3.15554658379377</c:v>
                </c:pt>
                <c:pt idx="31557">
                  <c:v>3.15564658210103</c:v>
                </c:pt>
                <c:pt idx="31558">
                  <c:v>3.15574658040829</c:v>
                </c:pt>
                <c:pt idx="31559">
                  <c:v>3.1558465787155399</c:v>
                </c:pt>
                <c:pt idx="31560">
                  <c:v>3.1559465770227999</c:v>
                </c:pt>
                <c:pt idx="31561">
                  <c:v>3.1560465753300599</c:v>
                </c:pt>
                <c:pt idx="31562">
                  <c:v>3.1561465736373102</c:v>
                </c:pt>
                <c:pt idx="31563">
                  <c:v>3.1562465719445698</c:v>
                </c:pt>
                <c:pt idx="31564">
                  <c:v>3.1563465702518299</c:v>
                </c:pt>
                <c:pt idx="31565">
                  <c:v>3.1564465685590801</c:v>
                </c:pt>
                <c:pt idx="31566">
                  <c:v>3.1565465668663402</c:v>
                </c:pt>
                <c:pt idx="31567">
                  <c:v>3.1566465651736002</c:v>
                </c:pt>
                <c:pt idx="31568">
                  <c:v>3.15674656348085</c:v>
                </c:pt>
                <c:pt idx="31569">
                  <c:v>3.1568465617881101</c:v>
                </c:pt>
                <c:pt idx="31570">
                  <c:v>3.1569465600953701</c:v>
                </c:pt>
                <c:pt idx="31571">
                  <c:v>3.1570465584026199</c:v>
                </c:pt>
                <c:pt idx="31572">
                  <c:v>3.15714655670988</c:v>
                </c:pt>
                <c:pt idx="31573">
                  <c:v>3.15724655501714</c:v>
                </c:pt>
                <c:pt idx="31574">
                  <c:v>3.1573465533243898</c:v>
                </c:pt>
                <c:pt idx="31575">
                  <c:v>3.1574465516316499</c:v>
                </c:pt>
                <c:pt idx="31576">
                  <c:v>3.1575465499389099</c:v>
                </c:pt>
                <c:pt idx="31577">
                  <c:v>3.1576465482461602</c:v>
                </c:pt>
                <c:pt idx="31578">
                  <c:v>3.1577465465534198</c:v>
                </c:pt>
                <c:pt idx="31579">
                  <c:v>3.1578465448606798</c:v>
                </c:pt>
                <c:pt idx="31580">
                  <c:v>3.1579465431679301</c:v>
                </c:pt>
                <c:pt idx="31581">
                  <c:v>3.1580465414751901</c:v>
                </c:pt>
                <c:pt idx="31582">
                  <c:v>3.1581465397824502</c:v>
                </c:pt>
                <c:pt idx="31583">
                  <c:v>3.1582465380897</c:v>
                </c:pt>
                <c:pt idx="31584">
                  <c:v>3.1583465363969601</c:v>
                </c:pt>
                <c:pt idx="31585">
                  <c:v>3.1584465347042201</c:v>
                </c:pt>
                <c:pt idx="31586">
                  <c:v>3.1585465330114699</c:v>
                </c:pt>
                <c:pt idx="31587">
                  <c:v>3.15864653131873</c:v>
                </c:pt>
                <c:pt idx="31588">
                  <c:v>3.15874652962599</c:v>
                </c:pt>
                <c:pt idx="31589">
                  <c:v>3.1588465279332398</c:v>
                </c:pt>
                <c:pt idx="31590">
                  <c:v>3.1589465262404999</c:v>
                </c:pt>
                <c:pt idx="31591">
                  <c:v>3.1590465245477599</c:v>
                </c:pt>
                <c:pt idx="31592">
                  <c:v>3.1591465228550102</c:v>
                </c:pt>
                <c:pt idx="31593">
                  <c:v>3.1592465211622698</c:v>
                </c:pt>
                <c:pt idx="31594">
                  <c:v>3.1593465194695298</c:v>
                </c:pt>
                <c:pt idx="31595">
                  <c:v>3.1594465177767801</c:v>
                </c:pt>
                <c:pt idx="31596">
                  <c:v>3.1595465160840401</c:v>
                </c:pt>
                <c:pt idx="31597">
                  <c:v>3.1596465143913002</c:v>
                </c:pt>
                <c:pt idx="31598">
                  <c:v>3.15974651269855</c:v>
                </c:pt>
                <c:pt idx="31599">
                  <c:v>3.15984651100581</c:v>
                </c:pt>
                <c:pt idx="31600">
                  <c:v>3.1599465093130701</c:v>
                </c:pt>
                <c:pt idx="31601">
                  <c:v>3.1600465076203199</c:v>
                </c:pt>
                <c:pt idx="31602">
                  <c:v>3.16014650592758</c:v>
                </c:pt>
                <c:pt idx="31603">
                  <c:v>3.16024650423484</c:v>
                </c:pt>
                <c:pt idx="31604">
                  <c:v>3.1603465025421</c:v>
                </c:pt>
                <c:pt idx="31605">
                  <c:v>3.1604465008493499</c:v>
                </c:pt>
                <c:pt idx="31606">
                  <c:v>3.1605464991566099</c:v>
                </c:pt>
                <c:pt idx="31607">
                  <c:v>3.1606464974638699</c:v>
                </c:pt>
                <c:pt idx="31608">
                  <c:v>3.1607464957711202</c:v>
                </c:pt>
                <c:pt idx="31609">
                  <c:v>3.1608464940783798</c:v>
                </c:pt>
                <c:pt idx="31610">
                  <c:v>3.1609464923856398</c:v>
                </c:pt>
                <c:pt idx="31611">
                  <c:v>3.1610464906928901</c:v>
                </c:pt>
                <c:pt idx="31612">
                  <c:v>3.1611464890001502</c:v>
                </c:pt>
                <c:pt idx="31613">
                  <c:v>3.1612464873074102</c:v>
                </c:pt>
                <c:pt idx="31614">
                  <c:v>3.16134648561466</c:v>
                </c:pt>
                <c:pt idx="31615">
                  <c:v>3.1614464839219201</c:v>
                </c:pt>
                <c:pt idx="31616">
                  <c:v>3.1615464822291801</c:v>
                </c:pt>
                <c:pt idx="31617">
                  <c:v>3.1616464805364299</c:v>
                </c:pt>
                <c:pt idx="31618">
                  <c:v>3.16174647884369</c:v>
                </c:pt>
                <c:pt idx="31619">
                  <c:v>3.16184647715095</c:v>
                </c:pt>
                <c:pt idx="31620">
                  <c:v>3.1619464754581998</c:v>
                </c:pt>
                <c:pt idx="31621">
                  <c:v>3.1620464737654599</c:v>
                </c:pt>
                <c:pt idx="31622">
                  <c:v>3.1621464720727199</c:v>
                </c:pt>
                <c:pt idx="31623">
                  <c:v>3.1622464703799702</c:v>
                </c:pt>
                <c:pt idx="31624">
                  <c:v>3.1623464686872298</c:v>
                </c:pt>
                <c:pt idx="31625">
                  <c:v>3.1624464669944898</c:v>
                </c:pt>
                <c:pt idx="31626">
                  <c:v>3.1625464653017401</c:v>
                </c:pt>
                <c:pt idx="31627">
                  <c:v>3.1626464636090001</c:v>
                </c:pt>
                <c:pt idx="31628">
                  <c:v>3.1627464619162602</c:v>
                </c:pt>
                <c:pt idx="31629">
                  <c:v>3.16284646022351</c:v>
                </c:pt>
                <c:pt idx="31630">
                  <c:v>3.1629464585307701</c:v>
                </c:pt>
                <c:pt idx="31631">
                  <c:v>3.1630464568380301</c:v>
                </c:pt>
                <c:pt idx="31632">
                  <c:v>3.1631464551452799</c:v>
                </c:pt>
                <c:pt idx="31633">
                  <c:v>3.16324645345254</c:v>
                </c:pt>
                <c:pt idx="31634">
                  <c:v>3.1633464517598</c:v>
                </c:pt>
                <c:pt idx="31635">
                  <c:v>3.1634464500670498</c:v>
                </c:pt>
                <c:pt idx="31636">
                  <c:v>3.1635464483743099</c:v>
                </c:pt>
                <c:pt idx="31637">
                  <c:v>3.1636464466815699</c:v>
                </c:pt>
                <c:pt idx="31638">
                  <c:v>3.1637464449888202</c:v>
                </c:pt>
                <c:pt idx="31639">
                  <c:v>3.1638464432960798</c:v>
                </c:pt>
                <c:pt idx="31640">
                  <c:v>3.1639464416033398</c:v>
                </c:pt>
                <c:pt idx="31641">
                  <c:v>3.1640464399105999</c:v>
                </c:pt>
                <c:pt idx="31642">
                  <c:v>3.1641464382178501</c:v>
                </c:pt>
                <c:pt idx="31643">
                  <c:v>3.1642464365251102</c:v>
                </c:pt>
                <c:pt idx="31644">
                  <c:v>3.16434643483236</c:v>
                </c:pt>
                <c:pt idx="31645">
                  <c:v>3.16444643313962</c:v>
                </c:pt>
                <c:pt idx="31646">
                  <c:v>3.1645464314468801</c:v>
                </c:pt>
                <c:pt idx="31647">
                  <c:v>3.1646464297541401</c:v>
                </c:pt>
                <c:pt idx="31648">
                  <c:v>3.1647464280613899</c:v>
                </c:pt>
                <c:pt idx="31649">
                  <c:v>3.16484642636865</c:v>
                </c:pt>
                <c:pt idx="31650">
                  <c:v>3.16494642467591</c:v>
                </c:pt>
                <c:pt idx="31651">
                  <c:v>3.1650464229831599</c:v>
                </c:pt>
                <c:pt idx="31652">
                  <c:v>3.1651464212904199</c:v>
                </c:pt>
                <c:pt idx="31653">
                  <c:v>3.1652464195976799</c:v>
                </c:pt>
                <c:pt idx="31654">
                  <c:v>3.1653464179049302</c:v>
                </c:pt>
                <c:pt idx="31655">
                  <c:v>3.1654464162121898</c:v>
                </c:pt>
                <c:pt idx="31656">
                  <c:v>3.1655464145194498</c:v>
                </c:pt>
                <c:pt idx="31657">
                  <c:v>3.1656464128267001</c:v>
                </c:pt>
                <c:pt idx="31658">
                  <c:v>3.1657464111339602</c:v>
                </c:pt>
                <c:pt idx="31659">
                  <c:v>3.1658464094412202</c:v>
                </c:pt>
                <c:pt idx="31660">
                  <c:v>3.16594640774847</c:v>
                </c:pt>
                <c:pt idx="31661">
                  <c:v>3.1660464060557301</c:v>
                </c:pt>
                <c:pt idx="31662">
                  <c:v>3.1661464043629901</c:v>
                </c:pt>
                <c:pt idx="31663">
                  <c:v>3.1662464026702399</c:v>
                </c:pt>
                <c:pt idx="31664">
                  <c:v>3.1663464009775</c:v>
                </c:pt>
                <c:pt idx="31665">
                  <c:v>3.16644639928476</c:v>
                </c:pt>
                <c:pt idx="31666">
                  <c:v>3.1665463975920098</c:v>
                </c:pt>
                <c:pt idx="31667">
                  <c:v>3.1666463958992699</c:v>
                </c:pt>
                <c:pt idx="31668">
                  <c:v>3.1667463942065299</c:v>
                </c:pt>
                <c:pt idx="31669">
                  <c:v>3.1668463925137802</c:v>
                </c:pt>
                <c:pt idx="31670">
                  <c:v>3.1669463908210398</c:v>
                </c:pt>
                <c:pt idx="31671">
                  <c:v>3.1670463891282998</c:v>
                </c:pt>
                <c:pt idx="31672">
                  <c:v>3.1671463874355501</c:v>
                </c:pt>
                <c:pt idx="31673">
                  <c:v>3.1672463857428101</c:v>
                </c:pt>
                <c:pt idx="31674">
                  <c:v>3.1673463840500702</c:v>
                </c:pt>
                <c:pt idx="31675">
                  <c:v>3.16744638235732</c:v>
                </c:pt>
                <c:pt idx="31676">
                  <c:v>3.1675463806645801</c:v>
                </c:pt>
                <c:pt idx="31677">
                  <c:v>3.1676463789718401</c:v>
                </c:pt>
                <c:pt idx="31678">
                  <c:v>3.1677463772790899</c:v>
                </c:pt>
                <c:pt idx="31679">
                  <c:v>3.16784637558635</c:v>
                </c:pt>
                <c:pt idx="31680">
                  <c:v>3.16794637389361</c:v>
                </c:pt>
                <c:pt idx="31681">
                  <c:v>3.1680463722008598</c:v>
                </c:pt>
                <c:pt idx="31682">
                  <c:v>3.1681463705081199</c:v>
                </c:pt>
                <c:pt idx="31683">
                  <c:v>3.1682463688153799</c:v>
                </c:pt>
                <c:pt idx="31684">
                  <c:v>3.1683463671226302</c:v>
                </c:pt>
                <c:pt idx="31685">
                  <c:v>3.1684463654298902</c:v>
                </c:pt>
                <c:pt idx="31686">
                  <c:v>3.1685463637371498</c:v>
                </c:pt>
                <c:pt idx="31687">
                  <c:v>3.1686463620444099</c:v>
                </c:pt>
                <c:pt idx="31688">
                  <c:v>3.1687463603516601</c:v>
                </c:pt>
                <c:pt idx="31689">
                  <c:v>3.1688463586589202</c:v>
                </c:pt>
                <c:pt idx="31690">
                  <c:v>3.1689463569661802</c:v>
                </c:pt>
                <c:pt idx="31691">
                  <c:v>3.16904635527343</c:v>
                </c:pt>
                <c:pt idx="31692">
                  <c:v>3.1691463535806901</c:v>
                </c:pt>
                <c:pt idx="31693">
                  <c:v>3.1692463518879501</c:v>
                </c:pt>
                <c:pt idx="31694">
                  <c:v>3.1693463501951999</c:v>
                </c:pt>
                <c:pt idx="31695">
                  <c:v>3.16944634850246</c:v>
                </c:pt>
                <c:pt idx="31696">
                  <c:v>3.16954634680972</c:v>
                </c:pt>
                <c:pt idx="31697">
                  <c:v>3.1696463451169699</c:v>
                </c:pt>
                <c:pt idx="31698">
                  <c:v>3.1697463434242299</c:v>
                </c:pt>
                <c:pt idx="31699">
                  <c:v>3.1698463417314899</c:v>
                </c:pt>
                <c:pt idx="31700">
                  <c:v>3.1699463400387402</c:v>
                </c:pt>
                <c:pt idx="31701">
                  <c:v>3.1700463383459998</c:v>
                </c:pt>
                <c:pt idx="31702">
                  <c:v>3.1701463366532598</c:v>
                </c:pt>
                <c:pt idx="31703">
                  <c:v>3.1702463349605101</c:v>
                </c:pt>
                <c:pt idx="31704">
                  <c:v>3.1703463332677702</c:v>
                </c:pt>
                <c:pt idx="31705">
                  <c:v>3.1704463315750302</c:v>
                </c:pt>
                <c:pt idx="31706">
                  <c:v>3.17054632988228</c:v>
                </c:pt>
                <c:pt idx="31707">
                  <c:v>3.1706463281895401</c:v>
                </c:pt>
                <c:pt idx="31708">
                  <c:v>3.1707463264968001</c:v>
                </c:pt>
                <c:pt idx="31709">
                  <c:v>3.1708463248040499</c:v>
                </c:pt>
                <c:pt idx="31710">
                  <c:v>3.17094632311131</c:v>
                </c:pt>
                <c:pt idx="31711">
                  <c:v>3.17104632141857</c:v>
                </c:pt>
                <c:pt idx="31712">
                  <c:v>3.1711463197258198</c:v>
                </c:pt>
                <c:pt idx="31713">
                  <c:v>3.1712463180330799</c:v>
                </c:pt>
                <c:pt idx="31714">
                  <c:v>3.1713463163403399</c:v>
                </c:pt>
                <c:pt idx="31715">
                  <c:v>3.1714463146475902</c:v>
                </c:pt>
                <c:pt idx="31716">
                  <c:v>3.1715463129548498</c:v>
                </c:pt>
                <c:pt idx="31717">
                  <c:v>3.1716463112621098</c:v>
                </c:pt>
                <c:pt idx="31718">
                  <c:v>3.1717463095693601</c:v>
                </c:pt>
                <c:pt idx="31719">
                  <c:v>3.1718463078766201</c:v>
                </c:pt>
                <c:pt idx="31720">
                  <c:v>3.1719463061838802</c:v>
                </c:pt>
                <c:pt idx="31721">
                  <c:v>3.17204630449113</c:v>
                </c:pt>
                <c:pt idx="31722">
                  <c:v>3.17214630279839</c:v>
                </c:pt>
                <c:pt idx="31723">
                  <c:v>3.1722463011056501</c:v>
                </c:pt>
                <c:pt idx="31724">
                  <c:v>3.1723462994128999</c:v>
                </c:pt>
                <c:pt idx="31725">
                  <c:v>3.17244629772016</c:v>
                </c:pt>
                <c:pt idx="31726">
                  <c:v>3.17254629602742</c:v>
                </c:pt>
                <c:pt idx="31727">
                  <c:v>3.1726462943346698</c:v>
                </c:pt>
                <c:pt idx="31728">
                  <c:v>3.1727462926419299</c:v>
                </c:pt>
                <c:pt idx="31729">
                  <c:v>3.1728462909491899</c:v>
                </c:pt>
                <c:pt idx="31730">
                  <c:v>3.1729462892564402</c:v>
                </c:pt>
                <c:pt idx="31731">
                  <c:v>3.1730462875637002</c:v>
                </c:pt>
                <c:pt idx="31732">
                  <c:v>3.1731462858709598</c:v>
                </c:pt>
                <c:pt idx="31733">
                  <c:v>3.1732462841782199</c:v>
                </c:pt>
                <c:pt idx="31734">
                  <c:v>3.1733462824854701</c:v>
                </c:pt>
                <c:pt idx="31735">
                  <c:v>3.1734462807927302</c:v>
                </c:pt>
                <c:pt idx="31736">
                  <c:v>3.1735462790999902</c:v>
                </c:pt>
                <c:pt idx="31737">
                  <c:v>3.17364627740724</c:v>
                </c:pt>
                <c:pt idx="31738">
                  <c:v>3.1737462757145001</c:v>
                </c:pt>
                <c:pt idx="31739">
                  <c:v>3.1738462740217601</c:v>
                </c:pt>
                <c:pt idx="31740">
                  <c:v>3.1739462723290099</c:v>
                </c:pt>
                <c:pt idx="31741">
                  <c:v>3.17404627063627</c:v>
                </c:pt>
                <c:pt idx="31742">
                  <c:v>3.17414626894353</c:v>
                </c:pt>
                <c:pt idx="31743">
                  <c:v>3.1742462672507799</c:v>
                </c:pt>
                <c:pt idx="31744">
                  <c:v>3.1743462655580399</c:v>
                </c:pt>
                <c:pt idx="31745">
                  <c:v>3.1744462638652999</c:v>
                </c:pt>
                <c:pt idx="31746">
                  <c:v>3.1745462621725502</c:v>
                </c:pt>
                <c:pt idx="31747">
                  <c:v>3.1746462604798098</c:v>
                </c:pt>
                <c:pt idx="31748">
                  <c:v>3.1747462587870698</c:v>
                </c:pt>
                <c:pt idx="31749">
                  <c:v>3.1748462570943201</c:v>
                </c:pt>
                <c:pt idx="31750">
                  <c:v>3.1749462554015802</c:v>
                </c:pt>
                <c:pt idx="31751">
                  <c:v>3.1750462537088402</c:v>
                </c:pt>
                <c:pt idx="31752">
                  <c:v>3.17514625201609</c:v>
                </c:pt>
                <c:pt idx="31753">
                  <c:v>3.1752462503233501</c:v>
                </c:pt>
                <c:pt idx="31754">
                  <c:v>3.1753462486306101</c:v>
                </c:pt>
                <c:pt idx="31755">
                  <c:v>3.1754462469378599</c:v>
                </c:pt>
                <c:pt idx="31756">
                  <c:v>3.17554624524512</c:v>
                </c:pt>
                <c:pt idx="31757">
                  <c:v>3.17564624355238</c:v>
                </c:pt>
                <c:pt idx="31758">
                  <c:v>3.1757462418596298</c:v>
                </c:pt>
                <c:pt idx="31759">
                  <c:v>3.1758462401668899</c:v>
                </c:pt>
                <c:pt idx="31760">
                  <c:v>3.1759462384741499</c:v>
                </c:pt>
                <c:pt idx="31761">
                  <c:v>3.1760462367814002</c:v>
                </c:pt>
                <c:pt idx="31762">
                  <c:v>3.1761462350886598</c:v>
                </c:pt>
                <c:pt idx="31763">
                  <c:v>3.1762462333959198</c:v>
                </c:pt>
                <c:pt idx="31764">
                  <c:v>3.1763462317031701</c:v>
                </c:pt>
                <c:pt idx="31765">
                  <c:v>3.1764462300104301</c:v>
                </c:pt>
                <c:pt idx="31766">
                  <c:v>3.1765462283176902</c:v>
                </c:pt>
                <c:pt idx="31767">
                  <c:v>3.17664622662494</c:v>
                </c:pt>
                <c:pt idx="31768">
                  <c:v>3.1767462249322</c:v>
                </c:pt>
                <c:pt idx="31769">
                  <c:v>3.1768462232394601</c:v>
                </c:pt>
                <c:pt idx="31770">
                  <c:v>3.1769462215467099</c:v>
                </c:pt>
                <c:pt idx="31771">
                  <c:v>3.17704621985397</c:v>
                </c:pt>
                <c:pt idx="31772">
                  <c:v>3.17714621816123</c:v>
                </c:pt>
                <c:pt idx="31773">
                  <c:v>3.1772462164684798</c:v>
                </c:pt>
                <c:pt idx="31774">
                  <c:v>3.1773462147757399</c:v>
                </c:pt>
                <c:pt idx="31775">
                  <c:v>3.1774462130829999</c:v>
                </c:pt>
                <c:pt idx="31776">
                  <c:v>3.1775462113902599</c:v>
                </c:pt>
                <c:pt idx="31777">
                  <c:v>3.1776462096975102</c:v>
                </c:pt>
                <c:pt idx="31778">
                  <c:v>3.1777462080047698</c:v>
                </c:pt>
                <c:pt idx="31779">
                  <c:v>3.1778462063120299</c:v>
                </c:pt>
                <c:pt idx="31780">
                  <c:v>3.1779462046192801</c:v>
                </c:pt>
                <c:pt idx="31781">
                  <c:v>3.1780462029265402</c:v>
                </c:pt>
                <c:pt idx="31782">
                  <c:v>3.1781462012338002</c:v>
                </c:pt>
                <c:pt idx="31783">
                  <c:v>3.17824619954105</c:v>
                </c:pt>
                <c:pt idx="31784">
                  <c:v>3.1783461978483101</c:v>
                </c:pt>
                <c:pt idx="31785">
                  <c:v>3.1784461961555701</c:v>
                </c:pt>
                <c:pt idx="31786">
                  <c:v>3.1785461944628199</c:v>
                </c:pt>
                <c:pt idx="31787">
                  <c:v>3.17864619277008</c:v>
                </c:pt>
                <c:pt idx="31788">
                  <c:v>3.17874619107734</c:v>
                </c:pt>
                <c:pt idx="31789">
                  <c:v>3.1788461893845898</c:v>
                </c:pt>
                <c:pt idx="31790">
                  <c:v>3.1789461876918499</c:v>
                </c:pt>
                <c:pt idx="31791">
                  <c:v>3.1790461859991099</c:v>
                </c:pt>
                <c:pt idx="31792">
                  <c:v>3.1791461843063602</c:v>
                </c:pt>
                <c:pt idx="31793">
                  <c:v>3.1792461826136198</c:v>
                </c:pt>
                <c:pt idx="31794">
                  <c:v>3.1793461809208798</c:v>
                </c:pt>
                <c:pt idx="31795">
                  <c:v>3.1794461792281301</c:v>
                </c:pt>
                <c:pt idx="31796">
                  <c:v>3.1795461775353902</c:v>
                </c:pt>
                <c:pt idx="31797">
                  <c:v>3.1796461758426502</c:v>
                </c:pt>
                <c:pt idx="31798">
                  <c:v>3.1797461741499</c:v>
                </c:pt>
                <c:pt idx="31799">
                  <c:v>3.1798461724571601</c:v>
                </c:pt>
                <c:pt idx="31800">
                  <c:v>3.1799461707644201</c:v>
                </c:pt>
                <c:pt idx="31801">
                  <c:v>3.1800461690716699</c:v>
                </c:pt>
                <c:pt idx="31802">
                  <c:v>3.18014616737893</c:v>
                </c:pt>
                <c:pt idx="31803">
                  <c:v>3.18024616568619</c:v>
                </c:pt>
                <c:pt idx="31804">
                  <c:v>3.1803461639934398</c:v>
                </c:pt>
                <c:pt idx="31805">
                  <c:v>3.1804461623006999</c:v>
                </c:pt>
                <c:pt idx="31806">
                  <c:v>3.1805461606079599</c:v>
                </c:pt>
                <c:pt idx="31807">
                  <c:v>3.1806461589152102</c:v>
                </c:pt>
                <c:pt idx="31808">
                  <c:v>3.1807461572224698</c:v>
                </c:pt>
                <c:pt idx="31809">
                  <c:v>3.1808461555297298</c:v>
                </c:pt>
                <c:pt idx="31810">
                  <c:v>3.1809461538369801</c:v>
                </c:pt>
                <c:pt idx="31811">
                  <c:v>3.1810461521442401</c:v>
                </c:pt>
                <c:pt idx="31812">
                  <c:v>3.1811461504515002</c:v>
                </c:pt>
                <c:pt idx="31813">
                  <c:v>3.18124614875875</c:v>
                </c:pt>
                <c:pt idx="31814">
                  <c:v>3.18134614706601</c:v>
                </c:pt>
                <c:pt idx="31815">
                  <c:v>3.1814461453732701</c:v>
                </c:pt>
                <c:pt idx="31816">
                  <c:v>3.1815461436805199</c:v>
                </c:pt>
                <c:pt idx="31817">
                  <c:v>3.18164614198778</c:v>
                </c:pt>
                <c:pt idx="31818">
                  <c:v>3.18174614029504</c:v>
                </c:pt>
                <c:pt idx="31819">
                  <c:v>3.1818461386022898</c:v>
                </c:pt>
                <c:pt idx="31820">
                  <c:v>3.1819461369095499</c:v>
                </c:pt>
                <c:pt idx="31821">
                  <c:v>3.1820461352168099</c:v>
                </c:pt>
                <c:pt idx="31822">
                  <c:v>3.1821461335240699</c:v>
                </c:pt>
                <c:pt idx="31823">
                  <c:v>3.1822461318313202</c:v>
                </c:pt>
                <c:pt idx="31824">
                  <c:v>3.1823461301385798</c:v>
                </c:pt>
                <c:pt idx="31825">
                  <c:v>3.1824461284458399</c:v>
                </c:pt>
                <c:pt idx="31826">
                  <c:v>3.1825461267530901</c:v>
                </c:pt>
                <c:pt idx="31827">
                  <c:v>3.1826461250603502</c:v>
                </c:pt>
                <c:pt idx="31828">
                  <c:v>3.1827461233676102</c:v>
                </c:pt>
                <c:pt idx="31829">
                  <c:v>3.18284612167486</c:v>
                </c:pt>
                <c:pt idx="31830">
                  <c:v>3.1829461199821201</c:v>
                </c:pt>
                <c:pt idx="31831">
                  <c:v>3.1830461182893801</c:v>
                </c:pt>
                <c:pt idx="31832">
                  <c:v>3.1831461165966299</c:v>
                </c:pt>
                <c:pt idx="31833">
                  <c:v>3.18324611490389</c:v>
                </c:pt>
                <c:pt idx="31834">
                  <c:v>3.18334611321115</c:v>
                </c:pt>
                <c:pt idx="31835">
                  <c:v>3.1834461115183998</c:v>
                </c:pt>
                <c:pt idx="31836">
                  <c:v>3.1835461098256599</c:v>
                </c:pt>
                <c:pt idx="31837">
                  <c:v>3.1836461081329199</c:v>
                </c:pt>
                <c:pt idx="31838">
                  <c:v>3.1837461064401702</c:v>
                </c:pt>
                <c:pt idx="31839">
                  <c:v>3.1838461047474298</c:v>
                </c:pt>
                <c:pt idx="31840">
                  <c:v>3.1839461030546898</c:v>
                </c:pt>
                <c:pt idx="31841">
                  <c:v>3.1840461013619401</c:v>
                </c:pt>
                <c:pt idx="31842">
                  <c:v>3.1841460996692001</c:v>
                </c:pt>
                <c:pt idx="31843">
                  <c:v>3.1842460979764602</c:v>
                </c:pt>
                <c:pt idx="31844">
                  <c:v>3.18434609628371</c:v>
                </c:pt>
                <c:pt idx="31845">
                  <c:v>3.1844460945909701</c:v>
                </c:pt>
                <c:pt idx="31846">
                  <c:v>3.1845460928982301</c:v>
                </c:pt>
                <c:pt idx="31847">
                  <c:v>3.1846460912054799</c:v>
                </c:pt>
                <c:pt idx="31848">
                  <c:v>3.18474608951274</c:v>
                </c:pt>
                <c:pt idx="31849">
                  <c:v>3.18484608782</c:v>
                </c:pt>
                <c:pt idx="31850">
                  <c:v>3.1849460861272498</c:v>
                </c:pt>
                <c:pt idx="31851">
                  <c:v>3.1850460844345099</c:v>
                </c:pt>
                <c:pt idx="31852">
                  <c:v>3.1851460827417699</c:v>
                </c:pt>
                <c:pt idx="31853">
                  <c:v>3.1852460810490202</c:v>
                </c:pt>
                <c:pt idx="31854">
                  <c:v>3.1853460793562798</c:v>
                </c:pt>
                <c:pt idx="31855">
                  <c:v>3.1854460776635398</c:v>
                </c:pt>
                <c:pt idx="31856">
                  <c:v>3.1855460759707901</c:v>
                </c:pt>
                <c:pt idx="31857">
                  <c:v>3.1856460742780501</c:v>
                </c:pt>
                <c:pt idx="31858">
                  <c:v>3.1857460725853102</c:v>
                </c:pt>
                <c:pt idx="31859">
                  <c:v>3.18584607089256</c:v>
                </c:pt>
                <c:pt idx="31860">
                  <c:v>3.18594606919982</c:v>
                </c:pt>
                <c:pt idx="31861">
                  <c:v>3.1860460675070801</c:v>
                </c:pt>
                <c:pt idx="31862">
                  <c:v>3.1861460658143299</c:v>
                </c:pt>
                <c:pt idx="31863">
                  <c:v>3.1862460641215899</c:v>
                </c:pt>
                <c:pt idx="31864">
                  <c:v>3.18634606242885</c:v>
                </c:pt>
                <c:pt idx="31865">
                  <c:v>3.18644606073611</c:v>
                </c:pt>
                <c:pt idx="31866">
                  <c:v>3.1865460590433599</c:v>
                </c:pt>
                <c:pt idx="31867">
                  <c:v>3.1866460573506199</c:v>
                </c:pt>
                <c:pt idx="31868">
                  <c:v>3.1867460556578799</c:v>
                </c:pt>
                <c:pt idx="31869">
                  <c:v>3.1868460539651302</c:v>
                </c:pt>
                <c:pt idx="31870">
                  <c:v>3.1869460522723898</c:v>
                </c:pt>
                <c:pt idx="31871">
                  <c:v>3.1870460505796498</c:v>
                </c:pt>
                <c:pt idx="31872">
                  <c:v>3.1871460488869001</c:v>
                </c:pt>
                <c:pt idx="31873">
                  <c:v>3.1872460471941602</c:v>
                </c:pt>
                <c:pt idx="31874">
                  <c:v>3.1873460455014202</c:v>
                </c:pt>
                <c:pt idx="31875">
                  <c:v>3.18744604380867</c:v>
                </c:pt>
                <c:pt idx="31876">
                  <c:v>3.1875460421159301</c:v>
                </c:pt>
                <c:pt idx="31877">
                  <c:v>3.1876460404231901</c:v>
                </c:pt>
                <c:pt idx="31878">
                  <c:v>3.1877460387304399</c:v>
                </c:pt>
                <c:pt idx="31879">
                  <c:v>3.1878460370377</c:v>
                </c:pt>
                <c:pt idx="31880">
                  <c:v>3.18794603534496</c:v>
                </c:pt>
                <c:pt idx="31881">
                  <c:v>3.1880460336522098</c:v>
                </c:pt>
                <c:pt idx="31882">
                  <c:v>3.1881460319594699</c:v>
                </c:pt>
                <c:pt idx="31883">
                  <c:v>3.1882460302667299</c:v>
                </c:pt>
                <c:pt idx="31884">
                  <c:v>3.1883460285739802</c:v>
                </c:pt>
                <c:pt idx="31885">
                  <c:v>3.1884460268812398</c:v>
                </c:pt>
                <c:pt idx="31886">
                  <c:v>3.1885460251884998</c:v>
                </c:pt>
                <c:pt idx="31887">
                  <c:v>3.1886460234957501</c:v>
                </c:pt>
                <c:pt idx="31888">
                  <c:v>3.1887460218030101</c:v>
                </c:pt>
                <c:pt idx="31889">
                  <c:v>3.1888460201102702</c:v>
                </c:pt>
                <c:pt idx="31890">
                  <c:v>3.18894601841752</c:v>
                </c:pt>
                <c:pt idx="31891">
                  <c:v>3.1890460167247801</c:v>
                </c:pt>
                <c:pt idx="31892">
                  <c:v>3.1891460150320401</c:v>
                </c:pt>
                <c:pt idx="31893">
                  <c:v>3.1892460133392899</c:v>
                </c:pt>
                <c:pt idx="31894">
                  <c:v>3.18934601164655</c:v>
                </c:pt>
                <c:pt idx="31895">
                  <c:v>3.18944600995381</c:v>
                </c:pt>
                <c:pt idx="31896">
                  <c:v>3.1895460082610598</c:v>
                </c:pt>
                <c:pt idx="31897">
                  <c:v>3.1896460065683199</c:v>
                </c:pt>
                <c:pt idx="31898">
                  <c:v>3.1897460048755799</c:v>
                </c:pt>
                <c:pt idx="31899">
                  <c:v>3.1898460031828302</c:v>
                </c:pt>
                <c:pt idx="31900">
                  <c:v>3.1899460014900902</c:v>
                </c:pt>
                <c:pt idx="31901">
                  <c:v>3.1900459997973498</c:v>
                </c:pt>
                <c:pt idx="31902">
                  <c:v>3.1901459981046001</c:v>
                </c:pt>
                <c:pt idx="31903">
                  <c:v>3.1902459964118601</c:v>
                </c:pt>
                <c:pt idx="31904">
                  <c:v>3.1903459947191202</c:v>
                </c:pt>
                <c:pt idx="31905">
                  <c:v>3.19044599302637</c:v>
                </c:pt>
                <c:pt idx="31906">
                  <c:v>3.19054599133363</c:v>
                </c:pt>
                <c:pt idx="31907">
                  <c:v>3.1906459896408901</c:v>
                </c:pt>
                <c:pt idx="31908">
                  <c:v>3.1907459879481501</c:v>
                </c:pt>
                <c:pt idx="31909">
                  <c:v>3.1908459862553999</c:v>
                </c:pt>
                <c:pt idx="31910">
                  <c:v>3.19094598456266</c:v>
                </c:pt>
                <c:pt idx="31911">
                  <c:v>3.19104598286992</c:v>
                </c:pt>
                <c:pt idx="31912">
                  <c:v>3.1911459811771699</c:v>
                </c:pt>
                <c:pt idx="31913">
                  <c:v>3.1912459794844299</c:v>
                </c:pt>
                <c:pt idx="31914">
                  <c:v>3.1913459777916899</c:v>
                </c:pt>
                <c:pt idx="31915">
                  <c:v>3.1914459760989402</c:v>
                </c:pt>
                <c:pt idx="31916">
                  <c:v>3.1915459744061998</c:v>
                </c:pt>
                <c:pt idx="31917">
                  <c:v>3.1916459727134598</c:v>
                </c:pt>
                <c:pt idx="31918">
                  <c:v>3.1917459710207101</c:v>
                </c:pt>
                <c:pt idx="31919">
                  <c:v>3.1918459693279702</c:v>
                </c:pt>
                <c:pt idx="31920">
                  <c:v>3.1919459676352302</c:v>
                </c:pt>
                <c:pt idx="31921">
                  <c:v>3.19204596594248</c:v>
                </c:pt>
                <c:pt idx="31922">
                  <c:v>3.1921459642497401</c:v>
                </c:pt>
                <c:pt idx="31923">
                  <c:v>3.1922459625570001</c:v>
                </c:pt>
                <c:pt idx="31924">
                  <c:v>3.1923459608642499</c:v>
                </c:pt>
                <c:pt idx="31925">
                  <c:v>3.19244595917151</c:v>
                </c:pt>
                <c:pt idx="31926">
                  <c:v>3.19254595747877</c:v>
                </c:pt>
                <c:pt idx="31927">
                  <c:v>3.1926459557860198</c:v>
                </c:pt>
                <c:pt idx="31928">
                  <c:v>3.1927459540932799</c:v>
                </c:pt>
                <c:pt idx="31929">
                  <c:v>3.1928459524005399</c:v>
                </c:pt>
                <c:pt idx="31930">
                  <c:v>3.1929459507077902</c:v>
                </c:pt>
                <c:pt idx="31931">
                  <c:v>3.1930459490150498</c:v>
                </c:pt>
                <c:pt idx="31932">
                  <c:v>3.1931459473223098</c:v>
                </c:pt>
                <c:pt idx="31933">
                  <c:v>3.1932459456295601</c:v>
                </c:pt>
                <c:pt idx="31934">
                  <c:v>3.1933459439368201</c:v>
                </c:pt>
                <c:pt idx="31935">
                  <c:v>3.1934459422440802</c:v>
                </c:pt>
                <c:pt idx="31936">
                  <c:v>3.19354594055133</c:v>
                </c:pt>
                <c:pt idx="31937">
                  <c:v>3.19364593885859</c:v>
                </c:pt>
                <c:pt idx="31938">
                  <c:v>3.1937459371658501</c:v>
                </c:pt>
                <c:pt idx="31939">
                  <c:v>3.1938459354730999</c:v>
                </c:pt>
                <c:pt idx="31940">
                  <c:v>3.19394593378036</c:v>
                </c:pt>
                <c:pt idx="31941">
                  <c:v>3.19404593208762</c:v>
                </c:pt>
                <c:pt idx="31942">
                  <c:v>3.1941459303948698</c:v>
                </c:pt>
                <c:pt idx="31943">
                  <c:v>3.1942459287021299</c:v>
                </c:pt>
                <c:pt idx="31944">
                  <c:v>3.1943459270093899</c:v>
                </c:pt>
                <c:pt idx="31945">
                  <c:v>3.1944459253166402</c:v>
                </c:pt>
                <c:pt idx="31946">
                  <c:v>3.1945459236239002</c:v>
                </c:pt>
                <c:pt idx="31947">
                  <c:v>3.1946459219311598</c:v>
                </c:pt>
                <c:pt idx="31948">
                  <c:v>3.1947459202384101</c:v>
                </c:pt>
                <c:pt idx="31949">
                  <c:v>3.1948459185456701</c:v>
                </c:pt>
                <c:pt idx="31950">
                  <c:v>3.1949459168529302</c:v>
                </c:pt>
                <c:pt idx="31951">
                  <c:v>3.19504591516018</c:v>
                </c:pt>
                <c:pt idx="31952">
                  <c:v>3.19514591346744</c:v>
                </c:pt>
                <c:pt idx="31953">
                  <c:v>3.1952459117747001</c:v>
                </c:pt>
                <c:pt idx="31954">
                  <c:v>3.1953459100819601</c:v>
                </c:pt>
                <c:pt idx="31955">
                  <c:v>3.1954459083892099</c:v>
                </c:pt>
                <c:pt idx="31956">
                  <c:v>3.19554590669647</c:v>
                </c:pt>
                <c:pt idx="31957">
                  <c:v>3.19564590500373</c:v>
                </c:pt>
                <c:pt idx="31958">
                  <c:v>3.1957459033109799</c:v>
                </c:pt>
                <c:pt idx="31959">
                  <c:v>3.1958459016182399</c:v>
                </c:pt>
                <c:pt idx="31960">
                  <c:v>3.1959458999254999</c:v>
                </c:pt>
                <c:pt idx="31961">
                  <c:v>3.1960458982327502</c:v>
                </c:pt>
                <c:pt idx="31962">
                  <c:v>3.1961458965400098</c:v>
                </c:pt>
                <c:pt idx="31963">
                  <c:v>3.1962458948472698</c:v>
                </c:pt>
                <c:pt idx="31964">
                  <c:v>3.1963458931545201</c:v>
                </c:pt>
                <c:pt idx="31965">
                  <c:v>3.1964458914617802</c:v>
                </c:pt>
                <c:pt idx="31966">
                  <c:v>3.1965458897690402</c:v>
                </c:pt>
                <c:pt idx="31967">
                  <c:v>3.19664588807629</c:v>
                </c:pt>
                <c:pt idx="31968">
                  <c:v>3.1967458863835501</c:v>
                </c:pt>
                <c:pt idx="31969">
                  <c:v>3.1968458846908101</c:v>
                </c:pt>
                <c:pt idx="31970">
                  <c:v>3.1969458829980599</c:v>
                </c:pt>
                <c:pt idx="31971">
                  <c:v>3.19704588130532</c:v>
                </c:pt>
                <c:pt idx="31972">
                  <c:v>3.19714587961258</c:v>
                </c:pt>
                <c:pt idx="31973">
                  <c:v>3.1972458779198298</c:v>
                </c:pt>
                <c:pt idx="31974">
                  <c:v>3.1973458762270899</c:v>
                </c:pt>
                <c:pt idx="31975">
                  <c:v>3.1974458745343499</c:v>
                </c:pt>
                <c:pt idx="31976">
                  <c:v>3.1975458728416002</c:v>
                </c:pt>
                <c:pt idx="31977">
                  <c:v>3.1976458711488598</c:v>
                </c:pt>
                <c:pt idx="31978">
                  <c:v>3.1977458694561198</c:v>
                </c:pt>
                <c:pt idx="31979">
                  <c:v>3.1978458677633701</c:v>
                </c:pt>
                <c:pt idx="31980">
                  <c:v>3.1979458660706301</c:v>
                </c:pt>
                <c:pt idx="31981">
                  <c:v>3.1980458643778902</c:v>
                </c:pt>
                <c:pt idx="31982">
                  <c:v>3.19814586268514</c:v>
                </c:pt>
                <c:pt idx="31983">
                  <c:v>3.1982458609924</c:v>
                </c:pt>
                <c:pt idx="31984">
                  <c:v>3.1983458592996601</c:v>
                </c:pt>
                <c:pt idx="31985">
                  <c:v>3.1984458576069099</c:v>
                </c:pt>
                <c:pt idx="31986">
                  <c:v>3.19854585591417</c:v>
                </c:pt>
                <c:pt idx="31987">
                  <c:v>3.19864585422143</c:v>
                </c:pt>
                <c:pt idx="31988">
                  <c:v>3.1987458525286798</c:v>
                </c:pt>
                <c:pt idx="31989">
                  <c:v>3.1988458508359399</c:v>
                </c:pt>
                <c:pt idx="31990">
                  <c:v>3.1989458491431999</c:v>
                </c:pt>
                <c:pt idx="31991">
                  <c:v>3.1990458474504502</c:v>
                </c:pt>
                <c:pt idx="31992">
                  <c:v>3.1991458457577102</c:v>
                </c:pt>
                <c:pt idx="31993">
                  <c:v>3.1992458440649698</c:v>
                </c:pt>
                <c:pt idx="31994">
                  <c:v>3.1993458423722299</c:v>
                </c:pt>
                <c:pt idx="31995">
                  <c:v>3.1994458406794801</c:v>
                </c:pt>
                <c:pt idx="31996">
                  <c:v>3.1995458389867402</c:v>
                </c:pt>
                <c:pt idx="31997">
                  <c:v>3.19964583729399</c:v>
                </c:pt>
                <c:pt idx="31998">
                  <c:v>3.19974583560125</c:v>
                </c:pt>
                <c:pt idx="31999">
                  <c:v>3.1998458339085101</c:v>
                </c:pt>
                <c:pt idx="32000">
                  <c:v>3.1999458322157701</c:v>
                </c:pt>
                <c:pt idx="32001">
                  <c:v>3.2000458305230199</c:v>
                </c:pt>
                <c:pt idx="32002">
                  <c:v>3.20014582883028</c:v>
                </c:pt>
                <c:pt idx="32003">
                  <c:v>3.20024582713754</c:v>
                </c:pt>
                <c:pt idx="32004">
                  <c:v>3.2003458254447898</c:v>
                </c:pt>
                <c:pt idx="32005">
                  <c:v>3.2004458237520499</c:v>
                </c:pt>
                <c:pt idx="32006">
                  <c:v>3.2005458220593099</c:v>
                </c:pt>
                <c:pt idx="32007">
                  <c:v>3.2006458203665602</c:v>
                </c:pt>
                <c:pt idx="32008">
                  <c:v>3.2007458186738198</c:v>
                </c:pt>
                <c:pt idx="32009">
                  <c:v>3.2008458169810798</c:v>
                </c:pt>
                <c:pt idx="32010">
                  <c:v>3.2009458152883301</c:v>
                </c:pt>
                <c:pt idx="32011">
                  <c:v>3.2010458135955902</c:v>
                </c:pt>
                <c:pt idx="32012">
                  <c:v>3.2011458119028502</c:v>
                </c:pt>
                <c:pt idx="32013">
                  <c:v>3.2012458102101</c:v>
                </c:pt>
                <c:pt idx="32014">
                  <c:v>3.2013458085173601</c:v>
                </c:pt>
                <c:pt idx="32015">
                  <c:v>3.2014458068246201</c:v>
                </c:pt>
                <c:pt idx="32016">
                  <c:v>3.2015458051318699</c:v>
                </c:pt>
                <c:pt idx="32017">
                  <c:v>3.20164580343913</c:v>
                </c:pt>
                <c:pt idx="32018">
                  <c:v>3.20174580174639</c:v>
                </c:pt>
                <c:pt idx="32019">
                  <c:v>3.2018458000536398</c:v>
                </c:pt>
                <c:pt idx="32020">
                  <c:v>3.2019457983608999</c:v>
                </c:pt>
                <c:pt idx="32021">
                  <c:v>3.2020457966681599</c:v>
                </c:pt>
                <c:pt idx="32022">
                  <c:v>3.2021457949754102</c:v>
                </c:pt>
                <c:pt idx="32023">
                  <c:v>3.2022457932826698</c:v>
                </c:pt>
                <c:pt idx="32024">
                  <c:v>3.2023457915899298</c:v>
                </c:pt>
                <c:pt idx="32025">
                  <c:v>3.2024457898971801</c:v>
                </c:pt>
                <c:pt idx="32026">
                  <c:v>3.2025457882044401</c:v>
                </c:pt>
                <c:pt idx="32027">
                  <c:v>3.2026457865117002</c:v>
                </c:pt>
                <c:pt idx="32028">
                  <c:v>3.20274578481895</c:v>
                </c:pt>
                <c:pt idx="32029">
                  <c:v>3.20284578312621</c:v>
                </c:pt>
                <c:pt idx="32030">
                  <c:v>3.2029457814334701</c:v>
                </c:pt>
                <c:pt idx="32031">
                  <c:v>3.2030457797407199</c:v>
                </c:pt>
                <c:pt idx="32032">
                  <c:v>3.20314577804798</c:v>
                </c:pt>
                <c:pt idx="32033">
                  <c:v>3.20324577635524</c:v>
                </c:pt>
                <c:pt idx="32034">
                  <c:v>3.2033457746624898</c:v>
                </c:pt>
                <c:pt idx="32035">
                  <c:v>3.2034457729697499</c:v>
                </c:pt>
                <c:pt idx="32036">
                  <c:v>3.2035457712770099</c:v>
                </c:pt>
                <c:pt idx="32037">
                  <c:v>3.2036457695842602</c:v>
                </c:pt>
                <c:pt idx="32038">
                  <c:v>3.2037457678915202</c:v>
                </c:pt>
                <c:pt idx="32039">
                  <c:v>3.2038457661987798</c:v>
                </c:pt>
                <c:pt idx="32040">
                  <c:v>3.2039457645060399</c:v>
                </c:pt>
                <c:pt idx="32041">
                  <c:v>3.2040457628132901</c:v>
                </c:pt>
                <c:pt idx="32042">
                  <c:v>3.2041457611205502</c:v>
                </c:pt>
                <c:pt idx="32043">
                  <c:v>3.2042457594278</c:v>
                </c:pt>
                <c:pt idx="32044">
                  <c:v>3.20434575773506</c:v>
                </c:pt>
                <c:pt idx="32045">
                  <c:v>3.2044457560423201</c:v>
                </c:pt>
                <c:pt idx="32046">
                  <c:v>3.2045457543495801</c:v>
                </c:pt>
                <c:pt idx="32047">
                  <c:v>3.2046457526568299</c:v>
                </c:pt>
                <c:pt idx="32048">
                  <c:v>3.20474575096409</c:v>
                </c:pt>
                <c:pt idx="32049">
                  <c:v>3.20484574927135</c:v>
                </c:pt>
                <c:pt idx="32050">
                  <c:v>3.2049457475785998</c:v>
                </c:pt>
                <c:pt idx="32051">
                  <c:v>3.2050457458858599</c:v>
                </c:pt>
                <c:pt idx="32052">
                  <c:v>3.2051457441931199</c:v>
                </c:pt>
                <c:pt idx="32053">
                  <c:v>3.2052457425003702</c:v>
                </c:pt>
                <c:pt idx="32054">
                  <c:v>3.2053457408076298</c:v>
                </c:pt>
                <c:pt idx="32055">
                  <c:v>3.2054457391148898</c:v>
                </c:pt>
                <c:pt idx="32056">
                  <c:v>3.2055457374221401</c:v>
                </c:pt>
                <c:pt idx="32057">
                  <c:v>3.2056457357294001</c:v>
                </c:pt>
                <c:pt idx="32058">
                  <c:v>3.2057457340366602</c:v>
                </c:pt>
                <c:pt idx="32059">
                  <c:v>3.20584573234391</c:v>
                </c:pt>
                <c:pt idx="32060">
                  <c:v>3.2059457306511701</c:v>
                </c:pt>
                <c:pt idx="32061">
                  <c:v>3.2060457289584301</c:v>
                </c:pt>
                <c:pt idx="32062">
                  <c:v>3.2061457272656799</c:v>
                </c:pt>
                <c:pt idx="32063">
                  <c:v>3.20624572557294</c:v>
                </c:pt>
                <c:pt idx="32064">
                  <c:v>3.2063457238802</c:v>
                </c:pt>
                <c:pt idx="32065">
                  <c:v>3.2064457221874498</c:v>
                </c:pt>
                <c:pt idx="32066">
                  <c:v>3.2065457204947099</c:v>
                </c:pt>
                <c:pt idx="32067">
                  <c:v>3.2066457188019699</c:v>
                </c:pt>
                <c:pt idx="32068">
                  <c:v>3.2067457171092202</c:v>
                </c:pt>
                <c:pt idx="32069">
                  <c:v>3.2068457154164798</c:v>
                </c:pt>
                <c:pt idx="32070">
                  <c:v>3.2069457137237398</c:v>
                </c:pt>
                <c:pt idx="32071">
                  <c:v>3.2070457120309901</c:v>
                </c:pt>
                <c:pt idx="32072">
                  <c:v>3.2071457103382501</c:v>
                </c:pt>
                <c:pt idx="32073">
                  <c:v>3.2072457086455102</c:v>
                </c:pt>
                <c:pt idx="32074">
                  <c:v>3.20734570695276</c:v>
                </c:pt>
                <c:pt idx="32075">
                  <c:v>3.20744570526002</c:v>
                </c:pt>
                <c:pt idx="32076">
                  <c:v>3.2075457035672801</c:v>
                </c:pt>
                <c:pt idx="32077">
                  <c:v>3.2076457018745299</c:v>
                </c:pt>
                <c:pt idx="32078">
                  <c:v>3.2077457001817899</c:v>
                </c:pt>
                <c:pt idx="32079">
                  <c:v>3.20784569848905</c:v>
                </c:pt>
                <c:pt idx="32080">
                  <c:v>3.2079456967962998</c:v>
                </c:pt>
                <c:pt idx="32081">
                  <c:v>3.2080456951035599</c:v>
                </c:pt>
                <c:pt idx="32082">
                  <c:v>3.2081456934108199</c:v>
                </c:pt>
                <c:pt idx="32083">
                  <c:v>3.2082456917180702</c:v>
                </c:pt>
                <c:pt idx="32084">
                  <c:v>3.2083456900253302</c:v>
                </c:pt>
                <c:pt idx="32085">
                  <c:v>3.2084456883325898</c:v>
                </c:pt>
                <c:pt idx="32086">
                  <c:v>3.2085456866398498</c:v>
                </c:pt>
                <c:pt idx="32087">
                  <c:v>3.2086456849471001</c:v>
                </c:pt>
                <c:pt idx="32088">
                  <c:v>3.2087456832543602</c:v>
                </c:pt>
                <c:pt idx="32089">
                  <c:v>3.2088456815616202</c:v>
                </c:pt>
                <c:pt idx="32090">
                  <c:v>3.20894567986887</c:v>
                </c:pt>
                <c:pt idx="32091">
                  <c:v>3.2090456781761301</c:v>
                </c:pt>
                <c:pt idx="32092">
                  <c:v>3.2091456764833901</c:v>
                </c:pt>
                <c:pt idx="32093">
                  <c:v>3.2092456747906399</c:v>
                </c:pt>
                <c:pt idx="32094">
                  <c:v>3.2093456730979</c:v>
                </c:pt>
                <c:pt idx="32095">
                  <c:v>3.20944567140516</c:v>
                </c:pt>
                <c:pt idx="32096">
                  <c:v>3.2095456697124098</c:v>
                </c:pt>
                <c:pt idx="32097">
                  <c:v>3.2096456680196699</c:v>
                </c:pt>
                <c:pt idx="32098">
                  <c:v>3.2097456663269299</c:v>
                </c:pt>
                <c:pt idx="32099">
                  <c:v>3.2098456646341802</c:v>
                </c:pt>
                <c:pt idx="32100">
                  <c:v>3.2099456629414398</c:v>
                </c:pt>
                <c:pt idx="32101">
                  <c:v>3.2100456612486998</c:v>
                </c:pt>
                <c:pt idx="32102">
                  <c:v>3.2101456595559501</c:v>
                </c:pt>
                <c:pt idx="32103">
                  <c:v>3.2102456578632101</c:v>
                </c:pt>
                <c:pt idx="32104">
                  <c:v>3.2103456561704702</c:v>
                </c:pt>
                <c:pt idx="32105">
                  <c:v>3.21044565447772</c:v>
                </c:pt>
                <c:pt idx="32106">
                  <c:v>3.2105456527849801</c:v>
                </c:pt>
                <c:pt idx="32107">
                  <c:v>3.2106456510922401</c:v>
                </c:pt>
                <c:pt idx="32108">
                  <c:v>3.2107456493994899</c:v>
                </c:pt>
                <c:pt idx="32109">
                  <c:v>3.21084564770675</c:v>
                </c:pt>
                <c:pt idx="32110">
                  <c:v>3.21094564601401</c:v>
                </c:pt>
                <c:pt idx="32111">
                  <c:v>3.2110456443212598</c:v>
                </c:pt>
                <c:pt idx="32112">
                  <c:v>3.2111456426285199</c:v>
                </c:pt>
                <c:pt idx="32113">
                  <c:v>3.2112456409357799</c:v>
                </c:pt>
                <c:pt idx="32114">
                  <c:v>3.2113456392430302</c:v>
                </c:pt>
                <c:pt idx="32115">
                  <c:v>3.2114456375502902</c:v>
                </c:pt>
                <c:pt idx="32116">
                  <c:v>3.2115456358575498</c:v>
                </c:pt>
                <c:pt idx="32117">
                  <c:v>3.2116456341648001</c:v>
                </c:pt>
                <c:pt idx="32118">
                  <c:v>3.2117456324720601</c:v>
                </c:pt>
                <c:pt idx="32119">
                  <c:v>3.2118456307793202</c:v>
                </c:pt>
                <c:pt idx="32120">
                  <c:v>3.21194562908657</c:v>
                </c:pt>
                <c:pt idx="32121">
                  <c:v>3.21204562739383</c:v>
                </c:pt>
                <c:pt idx="32122">
                  <c:v>3.2121456257010901</c:v>
                </c:pt>
                <c:pt idx="32123">
                  <c:v>3.2122456240083399</c:v>
                </c:pt>
                <c:pt idx="32124">
                  <c:v>3.2123456223155999</c:v>
                </c:pt>
                <c:pt idx="32125">
                  <c:v>3.21244562062286</c:v>
                </c:pt>
                <c:pt idx="32126">
                  <c:v>3.2125456189301098</c:v>
                </c:pt>
                <c:pt idx="32127">
                  <c:v>3.2126456172373699</c:v>
                </c:pt>
                <c:pt idx="32128">
                  <c:v>3.2127456155446299</c:v>
                </c:pt>
                <c:pt idx="32129">
                  <c:v>3.2128456138518802</c:v>
                </c:pt>
                <c:pt idx="32130">
                  <c:v>3.2129456121591402</c:v>
                </c:pt>
                <c:pt idx="32131">
                  <c:v>3.2130456104663998</c:v>
                </c:pt>
                <c:pt idx="32132">
                  <c:v>3.2131456087736598</c:v>
                </c:pt>
                <c:pt idx="32133">
                  <c:v>3.2132456070809101</c:v>
                </c:pt>
                <c:pt idx="32134">
                  <c:v>3.2133456053881702</c:v>
                </c:pt>
                <c:pt idx="32135">
                  <c:v>3.2134456036954302</c:v>
                </c:pt>
                <c:pt idx="32136">
                  <c:v>3.21354560200268</c:v>
                </c:pt>
                <c:pt idx="32137">
                  <c:v>3.2136456003099401</c:v>
                </c:pt>
                <c:pt idx="32138">
                  <c:v>3.2137455986172001</c:v>
                </c:pt>
                <c:pt idx="32139">
                  <c:v>3.2138455969244499</c:v>
                </c:pt>
                <c:pt idx="32140">
                  <c:v>3.21394559523171</c:v>
                </c:pt>
                <c:pt idx="32141">
                  <c:v>3.21404559353897</c:v>
                </c:pt>
                <c:pt idx="32142">
                  <c:v>3.2141455918462198</c:v>
                </c:pt>
                <c:pt idx="32143">
                  <c:v>3.2142455901534799</c:v>
                </c:pt>
                <c:pt idx="32144">
                  <c:v>3.2143455884607399</c:v>
                </c:pt>
                <c:pt idx="32145">
                  <c:v>3.2144455867679902</c:v>
                </c:pt>
                <c:pt idx="32146">
                  <c:v>3.2145455850752498</c:v>
                </c:pt>
                <c:pt idx="32147">
                  <c:v>3.2146455833825098</c:v>
                </c:pt>
                <c:pt idx="32148">
                  <c:v>3.2147455816897601</c:v>
                </c:pt>
                <c:pt idx="32149">
                  <c:v>3.2148455799970201</c:v>
                </c:pt>
                <c:pt idx="32150">
                  <c:v>3.2149455783042802</c:v>
                </c:pt>
                <c:pt idx="32151">
                  <c:v>3.21504557661153</c:v>
                </c:pt>
                <c:pt idx="32152">
                  <c:v>3.2151455749187901</c:v>
                </c:pt>
                <c:pt idx="32153">
                  <c:v>3.2152455732260501</c:v>
                </c:pt>
                <c:pt idx="32154">
                  <c:v>3.2153455715332999</c:v>
                </c:pt>
                <c:pt idx="32155">
                  <c:v>3.21544556984056</c:v>
                </c:pt>
                <c:pt idx="32156">
                  <c:v>3.21554556814782</c:v>
                </c:pt>
                <c:pt idx="32157">
                  <c:v>3.2156455664550698</c:v>
                </c:pt>
                <c:pt idx="32158">
                  <c:v>3.2157455647623299</c:v>
                </c:pt>
                <c:pt idx="32159">
                  <c:v>3.2158455630695899</c:v>
                </c:pt>
                <c:pt idx="32160">
                  <c:v>3.2159455613768402</c:v>
                </c:pt>
                <c:pt idx="32161">
                  <c:v>3.2160455596841002</c:v>
                </c:pt>
                <c:pt idx="32162">
                  <c:v>3.2161455579913598</c:v>
                </c:pt>
                <c:pt idx="32163">
                  <c:v>3.2162455562986101</c:v>
                </c:pt>
                <c:pt idx="32164">
                  <c:v>3.2163455546058701</c:v>
                </c:pt>
                <c:pt idx="32165">
                  <c:v>3.2164455529131302</c:v>
                </c:pt>
                <c:pt idx="32166">
                  <c:v>3.21654555122038</c:v>
                </c:pt>
                <c:pt idx="32167">
                  <c:v>3.21664554952764</c:v>
                </c:pt>
                <c:pt idx="32168">
                  <c:v>3.2167455478349001</c:v>
                </c:pt>
                <c:pt idx="32169">
                  <c:v>3.2168455461421601</c:v>
                </c:pt>
                <c:pt idx="32170">
                  <c:v>3.2169455444494099</c:v>
                </c:pt>
                <c:pt idx="32171">
                  <c:v>3.21704554275667</c:v>
                </c:pt>
                <c:pt idx="32172">
                  <c:v>3.21714554106393</c:v>
                </c:pt>
                <c:pt idx="32173">
                  <c:v>3.2172455393711799</c:v>
                </c:pt>
                <c:pt idx="32174">
                  <c:v>3.2173455376784399</c:v>
                </c:pt>
                <c:pt idx="32175">
                  <c:v>3.2174455359856999</c:v>
                </c:pt>
                <c:pt idx="32176">
                  <c:v>3.2175455342929502</c:v>
                </c:pt>
                <c:pt idx="32177">
                  <c:v>3.2176455326002098</c:v>
                </c:pt>
                <c:pt idx="32178">
                  <c:v>3.2177455309074698</c:v>
                </c:pt>
                <c:pt idx="32179">
                  <c:v>3.2178455292147201</c:v>
                </c:pt>
                <c:pt idx="32180">
                  <c:v>3.2179455275219802</c:v>
                </c:pt>
                <c:pt idx="32181">
                  <c:v>3.2180455258292402</c:v>
                </c:pt>
                <c:pt idx="32182">
                  <c:v>3.21814552413649</c:v>
                </c:pt>
                <c:pt idx="32183">
                  <c:v>3.2182455224437501</c:v>
                </c:pt>
                <c:pt idx="32184">
                  <c:v>3.2183455207510101</c:v>
                </c:pt>
                <c:pt idx="32185">
                  <c:v>3.2184455190582599</c:v>
                </c:pt>
                <c:pt idx="32186">
                  <c:v>3.21854551736552</c:v>
                </c:pt>
                <c:pt idx="32187">
                  <c:v>3.21864551567278</c:v>
                </c:pt>
                <c:pt idx="32188">
                  <c:v>3.2187455139800298</c:v>
                </c:pt>
                <c:pt idx="32189">
                  <c:v>3.2188455122872899</c:v>
                </c:pt>
                <c:pt idx="32190">
                  <c:v>3.2189455105945499</c:v>
                </c:pt>
                <c:pt idx="32191">
                  <c:v>3.2190455089018002</c:v>
                </c:pt>
                <c:pt idx="32192">
                  <c:v>3.2191455072090598</c:v>
                </c:pt>
                <c:pt idx="32193">
                  <c:v>3.2192455055163198</c:v>
                </c:pt>
                <c:pt idx="32194">
                  <c:v>3.2193455038235701</c:v>
                </c:pt>
                <c:pt idx="32195">
                  <c:v>3.2194455021308301</c:v>
                </c:pt>
                <c:pt idx="32196">
                  <c:v>3.2195455004380902</c:v>
                </c:pt>
                <c:pt idx="32197">
                  <c:v>3.21964549874534</c:v>
                </c:pt>
                <c:pt idx="32198">
                  <c:v>3.2197454970526</c:v>
                </c:pt>
                <c:pt idx="32199">
                  <c:v>3.2198454953598601</c:v>
                </c:pt>
                <c:pt idx="32200">
                  <c:v>3.2199454936671099</c:v>
                </c:pt>
                <c:pt idx="32201">
                  <c:v>3.22004549197437</c:v>
                </c:pt>
                <c:pt idx="32202">
                  <c:v>3.22014549028163</c:v>
                </c:pt>
                <c:pt idx="32203">
                  <c:v>3.2202454885888798</c:v>
                </c:pt>
                <c:pt idx="32204">
                  <c:v>3.2203454868961399</c:v>
                </c:pt>
                <c:pt idx="32205">
                  <c:v>3.2204454852033999</c:v>
                </c:pt>
                <c:pt idx="32206">
                  <c:v>3.2205454835106502</c:v>
                </c:pt>
                <c:pt idx="32207">
                  <c:v>3.2206454818179102</c:v>
                </c:pt>
                <c:pt idx="32208">
                  <c:v>3.2207454801251698</c:v>
                </c:pt>
                <c:pt idx="32209">
                  <c:v>3.2208454784324299</c:v>
                </c:pt>
                <c:pt idx="32210">
                  <c:v>3.2209454767396801</c:v>
                </c:pt>
                <c:pt idx="32211">
                  <c:v>3.2210454750469402</c:v>
                </c:pt>
                <c:pt idx="32212">
                  <c:v>3.22114547335419</c:v>
                </c:pt>
                <c:pt idx="32213">
                  <c:v>3.22124547166145</c:v>
                </c:pt>
                <c:pt idx="32214">
                  <c:v>3.2213454699687101</c:v>
                </c:pt>
                <c:pt idx="32215">
                  <c:v>3.2214454682759701</c:v>
                </c:pt>
                <c:pt idx="32216">
                  <c:v>3.2215454665832199</c:v>
                </c:pt>
                <c:pt idx="32217">
                  <c:v>3.22164546489048</c:v>
                </c:pt>
                <c:pt idx="32218">
                  <c:v>3.22174546319774</c:v>
                </c:pt>
                <c:pt idx="32219">
                  <c:v>3.2218454615049898</c:v>
                </c:pt>
                <c:pt idx="32220">
                  <c:v>3.2219454598122499</c:v>
                </c:pt>
                <c:pt idx="32221">
                  <c:v>3.2220454581195099</c:v>
                </c:pt>
                <c:pt idx="32222">
                  <c:v>3.2221454564267602</c:v>
                </c:pt>
                <c:pt idx="32223">
                  <c:v>3.2222454547340198</c:v>
                </c:pt>
                <c:pt idx="32224">
                  <c:v>3.2223454530412798</c:v>
                </c:pt>
                <c:pt idx="32225">
                  <c:v>3.2224454513485301</c:v>
                </c:pt>
                <c:pt idx="32226">
                  <c:v>3.2225454496557902</c:v>
                </c:pt>
                <c:pt idx="32227">
                  <c:v>3.2226454479630502</c:v>
                </c:pt>
                <c:pt idx="32228">
                  <c:v>3.2227454462703</c:v>
                </c:pt>
                <c:pt idx="32229">
                  <c:v>3.2228454445775601</c:v>
                </c:pt>
                <c:pt idx="32230">
                  <c:v>3.2229454428848201</c:v>
                </c:pt>
                <c:pt idx="32231">
                  <c:v>3.2230454411920699</c:v>
                </c:pt>
                <c:pt idx="32232">
                  <c:v>3.22314543949933</c:v>
                </c:pt>
                <c:pt idx="32233">
                  <c:v>3.22324543780659</c:v>
                </c:pt>
                <c:pt idx="32234">
                  <c:v>3.2233454361138398</c:v>
                </c:pt>
                <c:pt idx="32235">
                  <c:v>3.2234454344210999</c:v>
                </c:pt>
                <c:pt idx="32236">
                  <c:v>3.2235454327283599</c:v>
                </c:pt>
                <c:pt idx="32237">
                  <c:v>3.2236454310356102</c:v>
                </c:pt>
                <c:pt idx="32238">
                  <c:v>3.2237454293428698</c:v>
                </c:pt>
                <c:pt idx="32239">
                  <c:v>3.2238454276501298</c:v>
                </c:pt>
                <c:pt idx="32240">
                  <c:v>3.2239454259573801</c:v>
                </c:pt>
                <c:pt idx="32241">
                  <c:v>3.2240454242646401</c:v>
                </c:pt>
                <c:pt idx="32242">
                  <c:v>3.2241454225719002</c:v>
                </c:pt>
                <c:pt idx="32243">
                  <c:v>3.22424542087915</c:v>
                </c:pt>
                <c:pt idx="32244">
                  <c:v>3.22434541918641</c:v>
                </c:pt>
                <c:pt idx="32245">
                  <c:v>3.2244454174936701</c:v>
                </c:pt>
                <c:pt idx="32246">
                  <c:v>3.2245454158009199</c:v>
                </c:pt>
                <c:pt idx="32247">
                  <c:v>3.22464541410818</c:v>
                </c:pt>
                <c:pt idx="32248">
                  <c:v>3.22474541241544</c:v>
                </c:pt>
                <c:pt idx="32249">
                  <c:v>3.2248454107226898</c:v>
                </c:pt>
                <c:pt idx="32250">
                  <c:v>3.2249454090299499</c:v>
                </c:pt>
                <c:pt idx="32251">
                  <c:v>3.2250454073372099</c:v>
                </c:pt>
                <c:pt idx="32252">
                  <c:v>3.2251454056444602</c:v>
                </c:pt>
                <c:pt idx="32253">
                  <c:v>3.2252454039517202</c:v>
                </c:pt>
                <c:pt idx="32254">
                  <c:v>3.2253454022589798</c:v>
                </c:pt>
                <c:pt idx="32255">
                  <c:v>3.2254454005662399</c:v>
                </c:pt>
                <c:pt idx="32256">
                  <c:v>3.2255453988734901</c:v>
                </c:pt>
                <c:pt idx="32257">
                  <c:v>3.2256453971807502</c:v>
                </c:pt>
                <c:pt idx="32258">
                  <c:v>3.2257453954880102</c:v>
                </c:pt>
                <c:pt idx="32259">
                  <c:v>3.22584539379526</c:v>
                </c:pt>
                <c:pt idx="32260">
                  <c:v>3.2259453921025201</c:v>
                </c:pt>
                <c:pt idx="32261">
                  <c:v>3.2260453904097801</c:v>
                </c:pt>
                <c:pt idx="32262">
                  <c:v>3.2261453887170299</c:v>
                </c:pt>
                <c:pt idx="32263">
                  <c:v>3.22624538702429</c:v>
                </c:pt>
                <c:pt idx="32264">
                  <c:v>3.22634538533155</c:v>
                </c:pt>
                <c:pt idx="32265">
                  <c:v>3.2264453836387998</c:v>
                </c:pt>
                <c:pt idx="32266">
                  <c:v>3.2265453819460599</c:v>
                </c:pt>
                <c:pt idx="32267">
                  <c:v>3.2266453802533199</c:v>
                </c:pt>
                <c:pt idx="32268">
                  <c:v>3.2267453785605702</c:v>
                </c:pt>
                <c:pt idx="32269">
                  <c:v>3.2268453768678298</c:v>
                </c:pt>
                <c:pt idx="32270">
                  <c:v>3.2269453751750898</c:v>
                </c:pt>
                <c:pt idx="32271">
                  <c:v>3.2270453734823401</c:v>
                </c:pt>
                <c:pt idx="32272">
                  <c:v>3.2271453717896001</c:v>
                </c:pt>
                <c:pt idx="32273">
                  <c:v>3.2272453700968602</c:v>
                </c:pt>
                <c:pt idx="32274">
                  <c:v>3.22734536840411</c:v>
                </c:pt>
                <c:pt idx="32275">
                  <c:v>3.2274453667113701</c:v>
                </c:pt>
                <c:pt idx="32276">
                  <c:v>3.2275453650186301</c:v>
                </c:pt>
                <c:pt idx="32277">
                  <c:v>3.2276453633258799</c:v>
                </c:pt>
                <c:pt idx="32278">
                  <c:v>3.22774536163314</c:v>
                </c:pt>
                <c:pt idx="32279">
                  <c:v>3.2278453599404</c:v>
                </c:pt>
                <c:pt idx="32280">
                  <c:v>3.2279453582476498</c:v>
                </c:pt>
                <c:pt idx="32281">
                  <c:v>3.2280453565549099</c:v>
                </c:pt>
                <c:pt idx="32282">
                  <c:v>3.2281453548621699</c:v>
                </c:pt>
                <c:pt idx="32283">
                  <c:v>3.2282453531694202</c:v>
                </c:pt>
                <c:pt idx="32284">
                  <c:v>3.2283453514766798</c:v>
                </c:pt>
                <c:pt idx="32285">
                  <c:v>3.2284453497839398</c:v>
                </c:pt>
                <c:pt idx="32286">
                  <c:v>3.2285453480911901</c:v>
                </c:pt>
                <c:pt idx="32287">
                  <c:v>3.2286453463984501</c:v>
                </c:pt>
                <c:pt idx="32288">
                  <c:v>3.2287453447057102</c:v>
                </c:pt>
                <c:pt idx="32289">
                  <c:v>3.22884534301296</c:v>
                </c:pt>
                <c:pt idx="32290">
                  <c:v>3.22894534132022</c:v>
                </c:pt>
                <c:pt idx="32291">
                  <c:v>3.2290453396274801</c:v>
                </c:pt>
                <c:pt idx="32292">
                  <c:v>3.2291453379347299</c:v>
                </c:pt>
                <c:pt idx="32293">
                  <c:v>3.2292453362419899</c:v>
                </c:pt>
                <c:pt idx="32294">
                  <c:v>3.22934533454925</c:v>
                </c:pt>
                <c:pt idx="32295">
                  <c:v>3.2294453328564998</c:v>
                </c:pt>
                <c:pt idx="32296">
                  <c:v>3.2295453311637599</c:v>
                </c:pt>
                <c:pt idx="32297">
                  <c:v>3.2296453294710199</c:v>
                </c:pt>
                <c:pt idx="32298">
                  <c:v>3.2297453277782702</c:v>
                </c:pt>
                <c:pt idx="32299">
                  <c:v>3.2298453260855302</c:v>
                </c:pt>
                <c:pt idx="32300">
                  <c:v>3.2299453243927898</c:v>
                </c:pt>
                <c:pt idx="32301">
                  <c:v>3.2300453227000498</c:v>
                </c:pt>
                <c:pt idx="32302">
                  <c:v>3.2301453210073001</c:v>
                </c:pt>
                <c:pt idx="32303">
                  <c:v>3.2302453193145602</c:v>
                </c:pt>
                <c:pt idx="32304">
                  <c:v>3.2303453176218202</c:v>
                </c:pt>
                <c:pt idx="32305">
                  <c:v>3.23044531592907</c:v>
                </c:pt>
                <c:pt idx="32306">
                  <c:v>3.2305453142363301</c:v>
                </c:pt>
                <c:pt idx="32307">
                  <c:v>3.2306453125435901</c:v>
                </c:pt>
                <c:pt idx="32308">
                  <c:v>3.2307453108508399</c:v>
                </c:pt>
                <c:pt idx="32309">
                  <c:v>3.2308453091581</c:v>
                </c:pt>
                <c:pt idx="32310">
                  <c:v>3.23094530746536</c:v>
                </c:pt>
                <c:pt idx="32311">
                  <c:v>3.2310453057726098</c:v>
                </c:pt>
                <c:pt idx="32312">
                  <c:v>3.2311453040798699</c:v>
                </c:pt>
                <c:pt idx="32313">
                  <c:v>3.2312453023871299</c:v>
                </c:pt>
                <c:pt idx="32314">
                  <c:v>3.2313453006943802</c:v>
                </c:pt>
                <c:pt idx="32315">
                  <c:v>3.2314452990016398</c:v>
                </c:pt>
                <c:pt idx="32316">
                  <c:v>3.2315452973088998</c:v>
                </c:pt>
                <c:pt idx="32317">
                  <c:v>3.2316452956161501</c:v>
                </c:pt>
                <c:pt idx="32318">
                  <c:v>3.2317452939234101</c:v>
                </c:pt>
                <c:pt idx="32319">
                  <c:v>3.2318452922306702</c:v>
                </c:pt>
                <c:pt idx="32320">
                  <c:v>3.23194529053792</c:v>
                </c:pt>
                <c:pt idx="32321">
                  <c:v>3.2320452888451801</c:v>
                </c:pt>
                <c:pt idx="32322">
                  <c:v>3.2321452871524401</c:v>
                </c:pt>
                <c:pt idx="32323">
                  <c:v>3.2322452854596899</c:v>
                </c:pt>
                <c:pt idx="32324">
                  <c:v>3.23234528376695</c:v>
                </c:pt>
                <c:pt idx="32325">
                  <c:v>3.23244528207421</c:v>
                </c:pt>
                <c:pt idx="32326">
                  <c:v>3.2325452803814598</c:v>
                </c:pt>
                <c:pt idx="32327">
                  <c:v>3.2326452786887199</c:v>
                </c:pt>
                <c:pt idx="32328">
                  <c:v>3.2327452769959799</c:v>
                </c:pt>
                <c:pt idx="32329">
                  <c:v>3.2328452753032302</c:v>
                </c:pt>
                <c:pt idx="32330">
                  <c:v>3.2329452736104898</c:v>
                </c:pt>
                <c:pt idx="32331">
                  <c:v>3.2330452719177498</c:v>
                </c:pt>
                <c:pt idx="32332">
                  <c:v>3.2331452702250001</c:v>
                </c:pt>
                <c:pt idx="32333">
                  <c:v>3.2332452685322601</c:v>
                </c:pt>
                <c:pt idx="32334">
                  <c:v>3.2333452668395202</c:v>
                </c:pt>
                <c:pt idx="32335">
                  <c:v>3.23344526514677</c:v>
                </c:pt>
                <c:pt idx="32336">
                  <c:v>3.23354526345403</c:v>
                </c:pt>
                <c:pt idx="32337">
                  <c:v>3.2336452617612901</c:v>
                </c:pt>
                <c:pt idx="32338">
                  <c:v>3.2337452600685399</c:v>
                </c:pt>
                <c:pt idx="32339">
                  <c:v>3.2338452583757999</c:v>
                </c:pt>
                <c:pt idx="32340">
                  <c:v>3.23394525668306</c:v>
                </c:pt>
                <c:pt idx="32341">
                  <c:v>3.2340452549903098</c:v>
                </c:pt>
                <c:pt idx="32342">
                  <c:v>3.2341452532975699</c:v>
                </c:pt>
                <c:pt idx="32343">
                  <c:v>3.2342452516048299</c:v>
                </c:pt>
                <c:pt idx="32344">
                  <c:v>3.2343452499120802</c:v>
                </c:pt>
                <c:pt idx="32345">
                  <c:v>3.2344452482193402</c:v>
                </c:pt>
                <c:pt idx="32346">
                  <c:v>3.2345452465265998</c:v>
                </c:pt>
                <c:pt idx="32347">
                  <c:v>3.2346452448338598</c:v>
                </c:pt>
                <c:pt idx="32348">
                  <c:v>3.2347452431411101</c:v>
                </c:pt>
                <c:pt idx="32349">
                  <c:v>3.2348452414483702</c:v>
                </c:pt>
                <c:pt idx="32350">
                  <c:v>3.2349452397556302</c:v>
                </c:pt>
                <c:pt idx="32351">
                  <c:v>3.23504523806288</c:v>
                </c:pt>
                <c:pt idx="32352">
                  <c:v>3.2351452363701401</c:v>
                </c:pt>
                <c:pt idx="32353">
                  <c:v>3.2352452346774001</c:v>
                </c:pt>
                <c:pt idx="32354">
                  <c:v>3.2353452329846499</c:v>
                </c:pt>
                <c:pt idx="32355">
                  <c:v>3.23544523129191</c:v>
                </c:pt>
                <c:pt idx="32356">
                  <c:v>3.23554522959917</c:v>
                </c:pt>
                <c:pt idx="32357">
                  <c:v>3.2356452279064198</c:v>
                </c:pt>
                <c:pt idx="32358">
                  <c:v>3.2357452262136799</c:v>
                </c:pt>
                <c:pt idx="32359">
                  <c:v>3.2358452245209399</c:v>
                </c:pt>
                <c:pt idx="32360">
                  <c:v>3.2359452228281902</c:v>
                </c:pt>
                <c:pt idx="32361">
                  <c:v>3.2360452211354498</c:v>
                </c:pt>
                <c:pt idx="32362">
                  <c:v>3.2361452194427098</c:v>
                </c:pt>
                <c:pt idx="32363">
                  <c:v>3.2362452177499601</c:v>
                </c:pt>
                <c:pt idx="32364">
                  <c:v>3.2363452160572201</c:v>
                </c:pt>
                <c:pt idx="32365">
                  <c:v>3.2364452143644802</c:v>
                </c:pt>
                <c:pt idx="32366">
                  <c:v>3.23654521267173</c:v>
                </c:pt>
                <c:pt idx="32367">
                  <c:v>3.2366452109789901</c:v>
                </c:pt>
                <c:pt idx="32368">
                  <c:v>3.2367452092862501</c:v>
                </c:pt>
                <c:pt idx="32369">
                  <c:v>3.2368452075934999</c:v>
                </c:pt>
                <c:pt idx="32370">
                  <c:v>3.23694520590076</c:v>
                </c:pt>
                <c:pt idx="32371">
                  <c:v>3.23704520420802</c:v>
                </c:pt>
                <c:pt idx="32372">
                  <c:v>3.2371452025152698</c:v>
                </c:pt>
                <c:pt idx="32373">
                  <c:v>3.2372452008225299</c:v>
                </c:pt>
                <c:pt idx="32374">
                  <c:v>3.2373451991297899</c:v>
                </c:pt>
                <c:pt idx="32375">
                  <c:v>3.2374451974370402</c:v>
                </c:pt>
                <c:pt idx="32376">
                  <c:v>3.2375451957443002</c:v>
                </c:pt>
                <c:pt idx="32377">
                  <c:v>3.2376451940515598</c:v>
                </c:pt>
                <c:pt idx="32378">
                  <c:v>3.2377451923588101</c:v>
                </c:pt>
                <c:pt idx="32379">
                  <c:v>3.2378451906660701</c:v>
                </c:pt>
                <c:pt idx="32380">
                  <c:v>3.2379451889733302</c:v>
                </c:pt>
                <c:pt idx="32381">
                  <c:v>3.23804518728058</c:v>
                </c:pt>
                <c:pt idx="32382">
                  <c:v>3.23814518558784</c:v>
                </c:pt>
                <c:pt idx="32383">
                  <c:v>3.2382451838951001</c:v>
                </c:pt>
                <c:pt idx="32384">
                  <c:v>3.2383451822023499</c:v>
                </c:pt>
                <c:pt idx="32385">
                  <c:v>3.2384451805096099</c:v>
                </c:pt>
                <c:pt idx="32386">
                  <c:v>3.23854517881687</c:v>
                </c:pt>
                <c:pt idx="32387">
                  <c:v>3.2386451771241198</c:v>
                </c:pt>
                <c:pt idx="32388">
                  <c:v>3.2387451754313799</c:v>
                </c:pt>
                <c:pt idx="32389">
                  <c:v>3.2388451737386399</c:v>
                </c:pt>
                <c:pt idx="32390">
                  <c:v>3.2389451720458999</c:v>
                </c:pt>
                <c:pt idx="32391">
                  <c:v>3.2390451703531502</c:v>
                </c:pt>
                <c:pt idx="32392">
                  <c:v>3.2391451686604098</c:v>
                </c:pt>
                <c:pt idx="32393">
                  <c:v>3.2392451669676698</c:v>
                </c:pt>
                <c:pt idx="32394">
                  <c:v>3.2393451652749201</c:v>
                </c:pt>
                <c:pt idx="32395">
                  <c:v>3.2394451635821802</c:v>
                </c:pt>
                <c:pt idx="32396">
                  <c:v>3.2395451618894402</c:v>
                </c:pt>
                <c:pt idx="32397">
                  <c:v>3.23964516019669</c:v>
                </c:pt>
                <c:pt idx="32398">
                  <c:v>3.2397451585039501</c:v>
                </c:pt>
                <c:pt idx="32399">
                  <c:v>3.2398451568112101</c:v>
                </c:pt>
                <c:pt idx="32400">
                  <c:v>3.2399451551184599</c:v>
                </c:pt>
                <c:pt idx="32401">
                  <c:v>3.24004515342572</c:v>
                </c:pt>
                <c:pt idx="32402">
                  <c:v>3.24014515173298</c:v>
                </c:pt>
                <c:pt idx="32403">
                  <c:v>3.2402451500402298</c:v>
                </c:pt>
                <c:pt idx="32404">
                  <c:v>3.2403451483474899</c:v>
                </c:pt>
                <c:pt idx="32405">
                  <c:v>3.2404451466547499</c:v>
                </c:pt>
                <c:pt idx="32406">
                  <c:v>3.2405451449620002</c:v>
                </c:pt>
                <c:pt idx="32407">
                  <c:v>3.2406451432692598</c:v>
                </c:pt>
                <c:pt idx="32408">
                  <c:v>3.2407451415765198</c:v>
                </c:pt>
                <c:pt idx="32409">
                  <c:v>3.2408451398837701</c:v>
                </c:pt>
                <c:pt idx="32410">
                  <c:v>3.2409451381910301</c:v>
                </c:pt>
                <c:pt idx="32411">
                  <c:v>3.2410451364982902</c:v>
                </c:pt>
                <c:pt idx="32412">
                  <c:v>3.24114513480554</c:v>
                </c:pt>
                <c:pt idx="32413">
                  <c:v>3.2412451331128</c:v>
                </c:pt>
                <c:pt idx="32414">
                  <c:v>3.2413451314200601</c:v>
                </c:pt>
                <c:pt idx="32415">
                  <c:v>3.2414451297273099</c:v>
                </c:pt>
                <c:pt idx="32416">
                  <c:v>3.24154512803457</c:v>
                </c:pt>
                <c:pt idx="32417">
                  <c:v>3.24164512634183</c:v>
                </c:pt>
                <c:pt idx="32418">
                  <c:v>3.2417451246490798</c:v>
                </c:pt>
                <c:pt idx="32419">
                  <c:v>3.2418451229563399</c:v>
                </c:pt>
                <c:pt idx="32420">
                  <c:v>3.2419451212635999</c:v>
                </c:pt>
                <c:pt idx="32421">
                  <c:v>3.2420451195708502</c:v>
                </c:pt>
                <c:pt idx="32422">
                  <c:v>3.2421451178781102</c:v>
                </c:pt>
                <c:pt idx="32423">
                  <c:v>3.2422451161853698</c:v>
                </c:pt>
                <c:pt idx="32424">
                  <c:v>3.2423451144926201</c:v>
                </c:pt>
                <c:pt idx="32425">
                  <c:v>3.2424451127998801</c:v>
                </c:pt>
                <c:pt idx="32426">
                  <c:v>3.2425451111071402</c:v>
                </c:pt>
                <c:pt idx="32427">
                  <c:v>3.24264510941439</c:v>
                </c:pt>
                <c:pt idx="32428">
                  <c:v>3.24274510772165</c:v>
                </c:pt>
                <c:pt idx="32429">
                  <c:v>3.2428451060289101</c:v>
                </c:pt>
                <c:pt idx="32430">
                  <c:v>3.2429451043361599</c:v>
                </c:pt>
                <c:pt idx="32431">
                  <c:v>3.2430451026434199</c:v>
                </c:pt>
                <c:pt idx="32432">
                  <c:v>3.24314510095068</c:v>
                </c:pt>
                <c:pt idx="32433">
                  <c:v>3.2432450992579298</c:v>
                </c:pt>
                <c:pt idx="32434">
                  <c:v>3.2433450975651898</c:v>
                </c:pt>
                <c:pt idx="32435">
                  <c:v>3.2434450958724499</c:v>
                </c:pt>
                <c:pt idx="32436">
                  <c:v>3.2435450941797099</c:v>
                </c:pt>
                <c:pt idx="32437">
                  <c:v>3.2436450924869602</c:v>
                </c:pt>
                <c:pt idx="32438">
                  <c:v>3.2437450907942198</c:v>
                </c:pt>
                <c:pt idx="32439">
                  <c:v>3.2438450891014798</c:v>
                </c:pt>
                <c:pt idx="32440">
                  <c:v>3.2439450874087301</c:v>
                </c:pt>
                <c:pt idx="32441">
                  <c:v>3.2440450857159902</c:v>
                </c:pt>
                <c:pt idx="32442">
                  <c:v>3.2441450840232502</c:v>
                </c:pt>
                <c:pt idx="32443">
                  <c:v>3.2442450823305</c:v>
                </c:pt>
                <c:pt idx="32444">
                  <c:v>3.2443450806377601</c:v>
                </c:pt>
                <c:pt idx="32445">
                  <c:v>3.2444450789450201</c:v>
                </c:pt>
                <c:pt idx="32446">
                  <c:v>3.2445450772522699</c:v>
                </c:pt>
                <c:pt idx="32447">
                  <c:v>3.24464507555953</c:v>
                </c:pt>
                <c:pt idx="32448">
                  <c:v>3.24474507386679</c:v>
                </c:pt>
                <c:pt idx="32449">
                  <c:v>3.2448450721740398</c:v>
                </c:pt>
                <c:pt idx="32450">
                  <c:v>3.2449450704812999</c:v>
                </c:pt>
                <c:pt idx="32451">
                  <c:v>3.2450450687885599</c:v>
                </c:pt>
                <c:pt idx="32452">
                  <c:v>3.2451450670958102</c:v>
                </c:pt>
                <c:pt idx="32453">
                  <c:v>3.2452450654030698</c:v>
                </c:pt>
                <c:pt idx="32454">
                  <c:v>3.2453450637103298</c:v>
                </c:pt>
                <c:pt idx="32455">
                  <c:v>3.2454450620175801</c:v>
                </c:pt>
                <c:pt idx="32456">
                  <c:v>3.2455450603248401</c:v>
                </c:pt>
                <c:pt idx="32457">
                  <c:v>3.2456450586321002</c:v>
                </c:pt>
                <c:pt idx="32458">
                  <c:v>3.24574505693935</c:v>
                </c:pt>
                <c:pt idx="32459">
                  <c:v>3.24584505524661</c:v>
                </c:pt>
                <c:pt idx="32460">
                  <c:v>3.2459450535538701</c:v>
                </c:pt>
                <c:pt idx="32461">
                  <c:v>3.2460450518611199</c:v>
                </c:pt>
                <c:pt idx="32462">
                  <c:v>3.24614505016838</c:v>
                </c:pt>
                <c:pt idx="32463">
                  <c:v>3.24624504847564</c:v>
                </c:pt>
                <c:pt idx="32464">
                  <c:v>3.2463450467828898</c:v>
                </c:pt>
                <c:pt idx="32465">
                  <c:v>3.2464450450901499</c:v>
                </c:pt>
                <c:pt idx="32466">
                  <c:v>3.2465450433974099</c:v>
                </c:pt>
                <c:pt idx="32467">
                  <c:v>3.2466450417046602</c:v>
                </c:pt>
                <c:pt idx="32468">
                  <c:v>3.2467450400119202</c:v>
                </c:pt>
                <c:pt idx="32469">
                  <c:v>3.2468450383191798</c:v>
                </c:pt>
                <c:pt idx="32470">
                  <c:v>3.2469450366264301</c:v>
                </c:pt>
                <c:pt idx="32471">
                  <c:v>3.2470450349336901</c:v>
                </c:pt>
                <c:pt idx="32472">
                  <c:v>3.2471450332409502</c:v>
                </c:pt>
                <c:pt idx="32473">
                  <c:v>3.2472450315482</c:v>
                </c:pt>
                <c:pt idx="32474">
                  <c:v>3.24734502985546</c:v>
                </c:pt>
                <c:pt idx="32475">
                  <c:v>3.2474450281627201</c:v>
                </c:pt>
                <c:pt idx="32476">
                  <c:v>3.2475450264699699</c:v>
                </c:pt>
                <c:pt idx="32477">
                  <c:v>3.2476450247772299</c:v>
                </c:pt>
                <c:pt idx="32478">
                  <c:v>3.24774502308449</c:v>
                </c:pt>
                <c:pt idx="32479">
                  <c:v>3.2478450213917398</c:v>
                </c:pt>
                <c:pt idx="32480">
                  <c:v>3.2479450196989998</c:v>
                </c:pt>
                <c:pt idx="32481">
                  <c:v>3.2480450180062599</c:v>
                </c:pt>
                <c:pt idx="32482">
                  <c:v>3.2481450163135199</c:v>
                </c:pt>
                <c:pt idx="32483">
                  <c:v>3.2482450146207702</c:v>
                </c:pt>
                <c:pt idx="32484">
                  <c:v>3.2483450129280298</c:v>
                </c:pt>
                <c:pt idx="32485">
                  <c:v>3.2484450112352898</c:v>
                </c:pt>
                <c:pt idx="32486">
                  <c:v>3.2485450095425401</c:v>
                </c:pt>
                <c:pt idx="32487">
                  <c:v>3.2486450078498001</c:v>
                </c:pt>
                <c:pt idx="32488">
                  <c:v>3.2487450061570602</c:v>
                </c:pt>
                <c:pt idx="32489">
                  <c:v>3.24884500446431</c:v>
                </c:pt>
                <c:pt idx="32490">
                  <c:v>3.2489450027715701</c:v>
                </c:pt>
                <c:pt idx="32491">
                  <c:v>3.2490450010788301</c:v>
                </c:pt>
                <c:pt idx="32492">
                  <c:v>3.2491449993860799</c:v>
                </c:pt>
                <c:pt idx="32493">
                  <c:v>3.24924499769334</c:v>
                </c:pt>
                <c:pt idx="32494">
                  <c:v>3.2493449960006</c:v>
                </c:pt>
                <c:pt idx="32495">
                  <c:v>3.2494449943078498</c:v>
                </c:pt>
                <c:pt idx="32496">
                  <c:v>3.2495449926151099</c:v>
                </c:pt>
                <c:pt idx="32497">
                  <c:v>3.2496449909223699</c:v>
                </c:pt>
                <c:pt idx="32498">
                  <c:v>3.2497449892296202</c:v>
                </c:pt>
                <c:pt idx="32499">
                  <c:v>3.2498449875368798</c:v>
                </c:pt>
                <c:pt idx="32500">
                  <c:v>3.2499449858441398</c:v>
                </c:pt>
                <c:pt idx="32501">
                  <c:v>3.2500449841513901</c:v>
                </c:pt>
                <c:pt idx="32502">
                  <c:v>3.2501449824586501</c:v>
                </c:pt>
                <c:pt idx="32503">
                  <c:v>3.2502449807659102</c:v>
                </c:pt>
                <c:pt idx="32504">
                  <c:v>3.25034497907316</c:v>
                </c:pt>
                <c:pt idx="32505">
                  <c:v>3.25044497738042</c:v>
                </c:pt>
                <c:pt idx="32506">
                  <c:v>3.2505449756876801</c:v>
                </c:pt>
                <c:pt idx="32507">
                  <c:v>3.2506449739949299</c:v>
                </c:pt>
                <c:pt idx="32508">
                  <c:v>3.25074497230219</c:v>
                </c:pt>
                <c:pt idx="32509">
                  <c:v>3.25084497060945</c:v>
                </c:pt>
                <c:pt idx="32510">
                  <c:v>3.2509449689166998</c:v>
                </c:pt>
                <c:pt idx="32511">
                  <c:v>3.2510449672239599</c:v>
                </c:pt>
                <c:pt idx="32512">
                  <c:v>3.2511449655312199</c:v>
                </c:pt>
                <c:pt idx="32513">
                  <c:v>3.2512449638384702</c:v>
                </c:pt>
                <c:pt idx="32514">
                  <c:v>3.2513449621457302</c:v>
                </c:pt>
                <c:pt idx="32515">
                  <c:v>3.2514449604529898</c:v>
                </c:pt>
                <c:pt idx="32516">
                  <c:v>3.2515449587602401</c:v>
                </c:pt>
                <c:pt idx="32517">
                  <c:v>3.2516449570675001</c:v>
                </c:pt>
                <c:pt idx="32518">
                  <c:v>3.2517449553747602</c:v>
                </c:pt>
                <c:pt idx="32519">
                  <c:v>3.25184495368201</c:v>
                </c:pt>
                <c:pt idx="32520">
                  <c:v>3.25194495198927</c:v>
                </c:pt>
                <c:pt idx="32521">
                  <c:v>3.2520449502965301</c:v>
                </c:pt>
                <c:pt idx="32522">
                  <c:v>3.2521449486037799</c:v>
                </c:pt>
                <c:pt idx="32523">
                  <c:v>3.2522449469110399</c:v>
                </c:pt>
                <c:pt idx="32524">
                  <c:v>3.2523449452183</c:v>
                </c:pt>
                <c:pt idx="32525">
                  <c:v>3.25244494352556</c:v>
                </c:pt>
                <c:pt idx="32526">
                  <c:v>3.2525449418328098</c:v>
                </c:pt>
                <c:pt idx="32527">
                  <c:v>3.2526449401400699</c:v>
                </c:pt>
                <c:pt idx="32528">
                  <c:v>3.2527449384473299</c:v>
                </c:pt>
                <c:pt idx="32529">
                  <c:v>3.2528449367545802</c:v>
                </c:pt>
                <c:pt idx="32530">
                  <c:v>3.2529449350618398</c:v>
                </c:pt>
                <c:pt idx="32531">
                  <c:v>3.2530449333690998</c:v>
                </c:pt>
                <c:pt idx="32532">
                  <c:v>3.2531449316763501</c:v>
                </c:pt>
                <c:pt idx="32533">
                  <c:v>3.2532449299836101</c:v>
                </c:pt>
                <c:pt idx="32534">
                  <c:v>3.2533449282908702</c:v>
                </c:pt>
                <c:pt idx="32535">
                  <c:v>3.25344492659812</c:v>
                </c:pt>
                <c:pt idx="32536">
                  <c:v>3.2535449249053801</c:v>
                </c:pt>
                <c:pt idx="32537">
                  <c:v>3.2536449232126401</c:v>
                </c:pt>
                <c:pt idx="32538">
                  <c:v>3.2537449215198899</c:v>
                </c:pt>
                <c:pt idx="32539">
                  <c:v>3.25384491982715</c:v>
                </c:pt>
                <c:pt idx="32540">
                  <c:v>3.25394491813441</c:v>
                </c:pt>
                <c:pt idx="32541">
                  <c:v>3.2540449164416598</c:v>
                </c:pt>
                <c:pt idx="32542">
                  <c:v>3.2541449147489199</c:v>
                </c:pt>
                <c:pt idx="32543">
                  <c:v>3.2542449130561799</c:v>
                </c:pt>
                <c:pt idx="32544">
                  <c:v>3.2543449113634302</c:v>
                </c:pt>
                <c:pt idx="32545">
                  <c:v>3.2544449096706898</c:v>
                </c:pt>
                <c:pt idx="32546">
                  <c:v>3.2545449079779498</c:v>
                </c:pt>
                <c:pt idx="32547">
                  <c:v>3.2546449062852001</c:v>
                </c:pt>
                <c:pt idx="32548">
                  <c:v>3.2547449045924601</c:v>
                </c:pt>
                <c:pt idx="32549">
                  <c:v>3.2548449028997202</c:v>
                </c:pt>
                <c:pt idx="32550">
                  <c:v>3.25494490120697</c:v>
                </c:pt>
                <c:pt idx="32551">
                  <c:v>3.25504489951423</c:v>
                </c:pt>
                <c:pt idx="32552">
                  <c:v>3.2551448978214901</c:v>
                </c:pt>
                <c:pt idx="32553">
                  <c:v>3.2552448961287399</c:v>
                </c:pt>
                <c:pt idx="32554">
                  <c:v>3.2553448944359999</c:v>
                </c:pt>
                <c:pt idx="32555">
                  <c:v>3.25544489274326</c:v>
                </c:pt>
                <c:pt idx="32556">
                  <c:v>3.2555448910505098</c:v>
                </c:pt>
                <c:pt idx="32557">
                  <c:v>3.2556448893577699</c:v>
                </c:pt>
                <c:pt idx="32558">
                  <c:v>3.2557448876650299</c:v>
                </c:pt>
                <c:pt idx="32559">
                  <c:v>3.2558448859722802</c:v>
                </c:pt>
                <c:pt idx="32560">
                  <c:v>3.2559448842795402</c:v>
                </c:pt>
                <c:pt idx="32561">
                  <c:v>3.2560448825867998</c:v>
                </c:pt>
                <c:pt idx="32562">
                  <c:v>3.2561448808940501</c:v>
                </c:pt>
                <c:pt idx="32563">
                  <c:v>3.2562448792013101</c:v>
                </c:pt>
                <c:pt idx="32564">
                  <c:v>3.2563448775085702</c:v>
                </c:pt>
                <c:pt idx="32565">
                  <c:v>3.25644487581582</c:v>
                </c:pt>
                <c:pt idx="32566">
                  <c:v>3.25654487412308</c:v>
                </c:pt>
                <c:pt idx="32567">
                  <c:v>3.2566448724303401</c:v>
                </c:pt>
                <c:pt idx="32568">
                  <c:v>3.2567448707375899</c:v>
                </c:pt>
                <c:pt idx="32569">
                  <c:v>3.2568448690448499</c:v>
                </c:pt>
                <c:pt idx="32570">
                  <c:v>3.25694486735211</c:v>
                </c:pt>
                <c:pt idx="32571">
                  <c:v>3.25704486565937</c:v>
                </c:pt>
                <c:pt idx="32572">
                  <c:v>3.2571448639666198</c:v>
                </c:pt>
                <c:pt idx="32573">
                  <c:v>3.2572448622738799</c:v>
                </c:pt>
                <c:pt idx="32574">
                  <c:v>3.2573448605811399</c:v>
                </c:pt>
                <c:pt idx="32575">
                  <c:v>3.2574448588883902</c:v>
                </c:pt>
                <c:pt idx="32576">
                  <c:v>3.2575448571956498</c:v>
                </c:pt>
                <c:pt idx="32577">
                  <c:v>3.2576448555029098</c:v>
                </c:pt>
                <c:pt idx="32578">
                  <c:v>3.2577448538101601</c:v>
                </c:pt>
                <c:pt idx="32579">
                  <c:v>3.2578448521174201</c:v>
                </c:pt>
                <c:pt idx="32580">
                  <c:v>3.2579448504246802</c:v>
                </c:pt>
                <c:pt idx="32581">
                  <c:v>3.25804484873193</c:v>
                </c:pt>
                <c:pt idx="32582">
                  <c:v>3.2581448470391901</c:v>
                </c:pt>
                <c:pt idx="32583">
                  <c:v>3.2582448453464501</c:v>
                </c:pt>
                <c:pt idx="32584">
                  <c:v>3.2583448436536999</c:v>
                </c:pt>
                <c:pt idx="32585">
                  <c:v>3.25844484196096</c:v>
                </c:pt>
                <c:pt idx="32586">
                  <c:v>3.25854484026822</c:v>
                </c:pt>
                <c:pt idx="32587">
                  <c:v>3.2586448385754698</c:v>
                </c:pt>
                <c:pt idx="32588">
                  <c:v>3.2587448368827299</c:v>
                </c:pt>
                <c:pt idx="32589">
                  <c:v>3.2588448351899899</c:v>
                </c:pt>
                <c:pt idx="32590">
                  <c:v>3.2589448334972402</c:v>
                </c:pt>
                <c:pt idx="32591">
                  <c:v>3.2590448318045002</c:v>
                </c:pt>
                <c:pt idx="32592">
                  <c:v>3.2591448301117598</c:v>
                </c:pt>
                <c:pt idx="32593">
                  <c:v>3.2592448284190101</c:v>
                </c:pt>
                <c:pt idx="32594">
                  <c:v>3.2593448267262701</c:v>
                </c:pt>
                <c:pt idx="32595">
                  <c:v>3.2594448250335302</c:v>
                </c:pt>
                <c:pt idx="32596">
                  <c:v>3.25954482334078</c:v>
                </c:pt>
                <c:pt idx="32597">
                  <c:v>3.25964482164804</c:v>
                </c:pt>
                <c:pt idx="32598">
                  <c:v>3.2597448199553001</c:v>
                </c:pt>
                <c:pt idx="32599">
                  <c:v>3.2598448182625499</c:v>
                </c:pt>
                <c:pt idx="32600">
                  <c:v>3.2599448165698099</c:v>
                </c:pt>
                <c:pt idx="32601">
                  <c:v>3.26004481487707</c:v>
                </c:pt>
                <c:pt idx="32602">
                  <c:v>3.2601448131843198</c:v>
                </c:pt>
                <c:pt idx="32603">
                  <c:v>3.2602448114915799</c:v>
                </c:pt>
                <c:pt idx="32604">
                  <c:v>3.2603448097988399</c:v>
                </c:pt>
                <c:pt idx="32605">
                  <c:v>3.2604448081060999</c:v>
                </c:pt>
                <c:pt idx="32606">
                  <c:v>3.2605448064133502</c:v>
                </c:pt>
                <c:pt idx="32607">
                  <c:v>3.2606448047206098</c:v>
                </c:pt>
                <c:pt idx="32608">
                  <c:v>3.2607448030278698</c:v>
                </c:pt>
                <c:pt idx="32609">
                  <c:v>3.2608448013351201</c:v>
                </c:pt>
                <c:pt idx="32610">
                  <c:v>3.2609447996423802</c:v>
                </c:pt>
                <c:pt idx="32611">
                  <c:v>3.2610447979496402</c:v>
                </c:pt>
                <c:pt idx="32612">
                  <c:v>3.26114479625689</c:v>
                </c:pt>
                <c:pt idx="32613">
                  <c:v>3.2612447945641501</c:v>
                </c:pt>
                <c:pt idx="32614">
                  <c:v>3.2613447928713999</c:v>
                </c:pt>
                <c:pt idx="32615">
                  <c:v>3.2614447911786599</c:v>
                </c:pt>
                <c:pt idx="32616">
                  <c:v>3.26154478948592</c:v>
                </c:pt>
                <c:pt idx="32617">
                  <c:v>3.26164478779318</c:v>
                </c:pt>
                <c:pt idx="32618">
                  <c:v>3.2617447861004298</c:v>
                </c:pt>
                <c:pt idx="32619">
                  <c:v>3.2618447844076899</c:v>
                </c:pt>
                <c:pt idx="32620">
                  <c:v>3.2619447827149499</c:v>
                </c:pt>
                <c:pt idx="32621">
                  <c:v>3.2620447810222002</c:v>
                </c:pt>
                <c:pt idx="32622">
                  <c:v>3.2621447793294598</c:v>
                </c:pt>
                <c:pt idx="32623">
                  <c:v>3.2622447776367198</c:v>
                </c:pt>
                <c:pt idx="32624">
                  <c:v>3.2623447759439701</c:v>
                </c:pt>
                <c:pt idx="32625">
                  <c:v>3.2624447742512301</c:v>
                </c:pt>
                <c:pt idx="32626">
                  <c:v>3.2625447725584902</c:v>
                </c:pt>
                <c:pt idx="32627">
                  <c:v>3.26264477086574</c:v>
                </c:pt>
                <c:pt idx="32628">
                  <c:v>3.262744769173</c:v>
                </c:pt>
                <c:pt idx="32629">
                  <c:v>3.2628447674802601</c:v>
                </c:pt>
                <c:pt idx="32630">
                  <c:v>3.2629447657875099</c:v>
                </c:pt>
                <c:pt idx="32631">
                  <c:v>3.26304476409477</c:v>
                </c:pt>
                <c:pt idx="32632">
                  <c:v>3.26314476240203</c:v>
                </c:pt>
                <c:pt idx="32633">
                  <c:v>3.2632447607092798</c:v>
                </c:pt>
                <c:pt idx="32634">
                  <c:v>3.2633447590165399</c:v>
                </c:pt>
                <c:pt idx="32635">
                  <c:v>3.2634447573237999</c:v>
                </c:pt>
                <c:pt idx="32636">
                  <c:v>3.2635447556310502</c:v>
                </c:pt>
                <c:pt idx="32637">
                  <c:v>3.2636447539383102</c:v>
                </c:pt>
                <c:pt idx="32638">
                  <c:v>3.2637447522455698</c:v>
                </c:pt>
                <c:pt idx="32639">
                  <c:v>3.2638447505528201</c:v>
                </c:pt>
                <c:pt idx="32640">
                  <c:v>3.2639447488600801</c:v>
                </c:pt>
                <c:pt idx="32641">
                  <c:v>3.2640447471673402</c:v>
                </c:pt>
                <c:pt idx="32642">
                  <c:v>3.26414474547459</c:v>
                </c:pt>
                <c:pt idx="32643">
                  <c:v>3.26424474378185</c:v>
                </c:pt>
                <c:pt idx="32644">
                  <c:v>3.2643447420891101</c:v>
                </c:pt>
                <c:pt idx="32645">
                  <c:v>3.2644447403963599</c:v>
                </c:pt>
                <c:pt idx="32646">
                  <c:v>3.2645447387036199</c:v>
                </c:pt>
                <c:pt idx="32647">
                  <c:v>3.26464473701088</c:v>
                </c:pt>
                <c:pt idx="32648">
                  <c:v>3.2647447353181298</c:v>
                </c:pt>
                <c:pt idx="32649">
                  <c:v>3.2648447336253898</c:v>
                </c:pt>
                <c:pt idx="32650">
                  <c:v>3.2649447319326499</c:v>
                </c:pt>
                <c:pt idx="32651">
                  <c:v>3.2650447302399099</c:v>
                </c:pt>
                <c:pt idx="32652">
                  <c:v>3.2651447285471602</c:v>
                </c:pt>
                <c:pt idx="32653">
                  <c:v>3.2652447268544198</c:v>
                </c:pt>
                <c:pt idx="32654">
                  <c:v>3.2653447251616798</c:v>
                </c:pt>
                <c:pt idx="32655">
                  <c:v>3.2654447234689301</c:v>
                </c:pt>
                <c:pt idx="32656">
                  <c:v>3.2655447217761902</c:v>
                </c:pt>
                <c:pt idx="32657">
                  <c:v>3.2656447200834502</c:v>
                </c:pt>
                <c:pt idx="32658">
                  <c:v>3.2657447183907</c:v>
                </c:pt>
                <c:pt idx="32659">
                  <c:v>3.2658447166979601</c:v>
                </c:pt>
                <c:pt idx="32660">
                  <c:v>3.2659447150052201</c:v>
                </c:pt>
                <c:pt idx="32661">
                  <c:v>3.2660447133124699</c:v>
                </c:pt>
                <c:pt idx="32662">
                  <c:v>3.26614471161973</c:v>
                </c:pt>
                <c:pt idx="32663">
                  <c:v>3.26624470992699</c:v>
                </c:pt>
                <c:pt idx="32664">
                  <c:v>3.2663447082342398</c:v>
                </c:pt>
                <c:pt idx="32665">
                  <c:v>3.2664447065414999</c:v>
                </c:pt>
                <c:pt idx="32666">
                  <c:v>3.2665447048487599</c:v>
                </c:pt>
                <c:pt idx="32667">
                  <c:v>3.2666447031560102</c:v>
                </c:pt>
                <c:pt idx="32668">
                  <c:v>3.2667447014632698</c:v>
                </c:pt>
                <c:pt idx="32669">
                  <c:v>3.2668446997705298</c:v>
                </c:pt>
                <c:pt idx="32670">
                  <c:v>3.2669446980777801</c:v>
                </c:pt>
                <c:pt idx="32671">
                  <c:v>3.2670446963850401</c:v>
                </c:pt>
                <c:pt idx="32672">
                  <c:v>3.2671446946923002</c:v>
                </c:pt>
                <c:pt idx="32673">
                  <c:v>3.26724469299955</c:v>
                </c:pt>
                <c:pt idx="32674">
                  <c:v>3.26734469130681</c:v>
                </c:pt>
                <c:pt idx="32675">
                  <c:v>3.2674446896140701</c:v>
                </c:pt>
                <c:pt idx="32676">
                  <c:v>3.2675446879213199</c:v>
                </c:pt>
                <c:pt idx="32677">
                  <c:v>3.26764468622858</c:v>
                </c:pt>
                <c:pt idx="32678">
                  <c:v>3.26774468453584</c:v>
                </c:pt>
                <c:pt idx="32679">
                  <c:v>3.2678446828430898</c:v>
                </c:pt>
                <c:pt idx="32680">
                  <c:v>3.2679446811503499</c:v>
                </c:pt>
                <c:pt idx="32681">
                  <c:v>3.2680446794576099</c:v>
                </c:pt>
                <c:pt idx="32682">
                  <c:v>3.2681446777648602</c:v>
                </c:pt>
                <c:pt idx="32683">
                  <c:v>3.2682446760721202</c:v>
                </c:pt>
                <c:pt idx="32684">
                  <c:v>3.2683446743793798</c:v>
                </c:pt>
                <c:pt idx="32685">
                  <c:v>3.2684446726866301</c:v>
                </c:pt>
                <c:pt idx="32686">
                  <c:v>3.2685446709938901</c:v>
                </c:pt>
                <c:pt idx="32687">
                  <c:v>3.2686446693011502</c:v>
                </c:pt>
                <c:pt idx="32688">
                  <c:v>3.2687446676084</c:v>
                </c:pt>
                <c:pt idx="32689">
                  <c:v>3.26884466591566</c:v>
                </c:pt>
                <c:pt idx="32690">
                  <c:v>3.2689446642229201</c:v>
                </c:pt>
                <c:pt idx="32691">
                  <c:v>3.2690446625301699</c:v>
                </c:pt>
                <c:pt idx="32692">
                  <c:v>3.2691446608374299</c:v>
                </c:pt>
                <c:pt idx="32693">
                  <c:v>3.26924465914469</c:v>
                </c:pt>
                <c:pt idx="32694">
                  <c:v>3.2693446574519398</c:v>
                </c:pt>
                <c:pt idx="32695">
                  <c:v>3.2694446557591998</c:v>
                </c:pt>
                <c:pt idx="32696">
                  <c:v>3.2695446540664599</c:v>
                </c:pt>
                <c:pt idx="32697">
                  <c:v>3.2696446523737199</c:v>
                </c:pt>
                <c:pt idx="32698">
                  <c:v>3.2697446506809702</c:v>
                </c:pt>
                <c:pt idx="32699">
                  <c:v>3.2698446489882298</c:v>
                </c:pt>
                <c:pt idx="32700">
                  <c:v>3.2699446472954898</c:v>
                </c:pt>
                <c:pt idx="32701">
                  <c:v>3.2700446456027401</c:v>
                </c:pt>
                <c:pt idx="32702">
                  <c:v>3.2701446439100001</c:v>
                </c:pt>
                <c:pt idx="32703">
                  <c:v>3.2702446422172602</c:v>
                </c:pt>
                <c:pt idx="32704">
                  <c:v>3.27034464052451</c:v>
                </c:pt>
                <c:pt idx="32705">
                  <c:v>3.2704446388317701</c:v>
                </c:pt>
                <c:pt idx="32706">
                  <c:v>3.2705446371390301</c:v>
                </c:pt>
                <c:pt idx="32707">
                  <c:v>3.2706446354462799</c:v>
                </c:pt>
                <c:pt idx="32708">
                  <c:v>3.27074463375354</c:v>
                </c:pt>
                <c:pt idx="32709">
                  <c:v>3.2708446320608</c:v>
                </c:pt>
                <c:pt idx="32710">
                  <c:v>3.2709446303680498</c:v>
                </c:pt>
                <c:pt idx="32711">
                  <c:v>3.2710446286753099</c:v>
                </c:pt>
                <c:pt idx="32712">
                  <c:v>3.2711446269825699</c:v>
                </c:pt>
                <c:pt idx="32713">
                  <c:v>3.2712446252898202</c:v>
                </c:pt>
                <c:pt idx="32714">
                  <c:v>3.2713446235970798</c:v>
                </c:pt>
                <c:pt idx="32715">
                  <c:v>3.2714446219043398</c:v>
                </c:pt>
                <c:pt idx="32716">
                  <c:v>3.2715446202115901</c:v>
                </c:pt>
                <c:pt idx="32717">
                  <c:v>3.2716446185188501</c:v>
                </c:pt>
                <c:pt idx="32718">
                  <c:v>3.2717446168261102</c:v>
                </c:pt>
                <c:pt idx="32719">
                  <c:v>3.27184461513336</c:v>
                </c:pt>
                <c:pt idx="32720">
                  <c:v>3.27194461344062</c:v>
                </c:pt>
                <c:pt idx="32721">
                  <c:v>3.2720446117478801</c:v>
                </c:pt>
                <c:pt idx="32722">
                  <c:v>3.2721446100551299</c:v>
                </c:pt>
                <c:pt idx="32723">
                  <c:v>3.27224460836239</c:v>
                </c:pt>
                <c:pt idx="32724">
                  <c:v>3.27234460666965</c:v>
                </c:pt>
                <c:pt idx="32725">
                  <c:v>3.2724446049768998</c:v>
                </c:pt>
                <c:pt idx="32726">
                  <c:v>3.2725446032841599</c:v>
                </c:pt>
                <c:pt idx="32727">
                  <c:v>3.2726446015914199</c:v>
                </c:pt>
                <c:pt idx="32728">
                  <c:v>3.2727445998986702</c:v>
                </c:pt>
                <c:pt idx="32729">
                  <c:v>3.2728445982059302</c:v>
                </c:pt>
                <c:pt idx="32730">
                  <c:v>3.2729445965131898</c:v>
                </c:pt>
                <c:pt idx="32731">
                  <c:v>3.2730445948204401</c:v>
                </c:pt>
                <c:pt idx="32732">
                  <c:v>3.2731445931277001</c:v>
                </c:pt>
                <c:pt idx="32733">
                  <c:v>3.2732445914349602</c:v>
                </c:pt>
                <c:pt idx="32734">
                  <c:v>3.27334458974221</c:v>
                </c:pt>
                <c:pt idx="32735">
                  <c:v>3.27344458804947</c:v>
                </c:pt>
                <c:pt idx="32736">
                  <c:v>3.2735445863567301</c:v>
                </c:pt>
                <c:pt idx="32737">
                  <c:v>3.2736445846639799</c:v>
                </c:pt>
                <c:pt idx="32738">
                  <c:v>3.2737445829712399</c:v>
                </c:pt>
                <c:pt idx="32739">
                  <c:v>3.2738445812785</c:v>
                </c:pt>
                <c:pt idx="32740">
                  <c:v>3.27394457958576</c:v>
                </c:pt>
                <c:pt idx="32741">
                  <c:v>3.2740445778930098</c:v>
                </c:pt>
                <c:pt idx="32742">
                  <c:v>3.2741445762002699</c:v>
                </c:pt>
                <c:pt idx="32743">
                  <c:v>3.2742445745075299</c:v>
                </c:pt>
                <c:pt idx="32744">
                  <c:v>3.2743445728147802</c:v>
                </c:pt>
                <c:pt idx="32745">
                  <c:v>3.2744445711220398</c:v>
                </c:pt>
                <c:pt idx="32746">
                  <c:v>3.2745445694292998</c:v>
                </c:pt>
                <c:pt idx="32747">
                  <c:v>3.2746445677365501</c:v>
                </c:pt>
                <c:pt idx="32748">
                  <c:v>3.2747445660438101</c:v>
                </c:pt>
                <c:pt idx="32749">
                  <c:v>3.2748445643510702</c:v>
                </c:pt>
                <c:pt idx="32750">
                  <c:v>3.27494456265832</c:v>
                </c:pt>
                <c:pt idx="32751">
                  <c:v>3.2750445609655801</c:v>
                </c:pt>
                <c:pt idx="32752">
                  <c:v>3.2751445592728401</c:v>
                </c:pt>
                <c:pt idx="32753">
                  <c:v>3.2752445575800899</c:v>
                </c:pt>
                <c:pt idx="32754">
                  <c:v>3.27534455588735</c:v>
                </c:pt>
                <c:pt idx="32755">
                  <c:v>3.27544455419461</c:v>
                </c:pt>
                <c:pt idx="32756">
                  <c:v>3.2755445525018598</c:v>
                </c:pt>
                <c:pt idx="32757">
                  <c:v>3.2756445508091199</c:v>
                </c:pt>
                <c:pt idx="32758">
                  <c:v>3.2757445491163799</c:v>
                </c:pt>
                <c:pt idx="32759">
                  <c:v>3.2758445474236302</c:v>
                </c:pt>
                <c:pt idx="32760">
                  <c:v>3.2759445457308898</c:v>
                </c:pt>
                <c:pt idx="32761">
                  <c:v>3.2760445440381498</c:v>
                </c:pt>
                <c:pt idx="32762">
                  <c:v>3.2761445423454001</c:v>
                </c:pt>
                <c:pt idx="32763">
                  <c:v>3.2762445406526601</c:v>
                </c:pt>
                <c:pt idx="32764">
                  <c:v>3.2763445389599202</c:v>
                </c:pt>
                <c:pt idx="32765">
                  <c:v>3.27644453726717</c:v>
                </c:pt>
                <c:pt idx="32766">
                  <c:v>3.27654453557443</c:v>
                </c:pt>
                <c:pt idx="32767">
                  <c:v>3.2766445338816901</c:v>
                </c:pt>
                <c:pt idx="32768">
                  <c:v>3.2767445321889399</c:v>
                </c:pt>
                <c:pt idx="32769">
                  <c:v>3.2768445304961999</c:v>
                </c:pt>
                <c:pt idx="32770">
                  <c:v>3.27694452880346</c:v>
                </c:pt>
                <c:pt idx="32771">
                  <c:v>3.2770445271107098</c:v>
                </c:pt>
                <c:pt idx="32772">
                  <c:v>3.2771445254179699</c:v>
                </c:pt>
                <c:pt idx="32773">
                  <c:v>3.2772445237252299</c:v>
                </c:pt>
                <c:pt idx="32774">
                  <c:v>3.2773445220324802</c:v>
                </c:pt>
                <c:pt idx="32775">
                  <c:v>3.2774445203397402</c:v>
                </c:pt>
                <c:pt idx="32776">
                  <c:v>3.2775445186469998</c:v>
                </c:pt>
                <c:pt idx="32777">
                  <c:v>3.2776445169542501</c:v>
                </c:pt>
                <c:pt idx="32778">
                  <c:v>3.2777445152615101</c:v>
                </c:pt>
                <c:pt idx="32779">
                  <c:v>3.2778445135687702</c:v>
                </c:pt>
                <c:pt idx="32780">
                  <c:v>3.27794451187602</c:v>
                </c:pt>
                <c:pt idx="32781">
                  <c:v>3.27804451018328</c:v>
                </c:pt>
                <c:pt idx="32782">
                  <c:v>3.2781445084905401</c:v>
                </c:pt>
                <c:pt idx="32783">
                  <c:v>3.2782445067977899</c:v>
                </c:pt>
                <c:pt idx="32784">
                  <c:v>3.2783445051050499</c:v>
                </c:pt>
                <c:pt idx="32785">
                  <c:v>3.27844450341231</c:v>
                </c:pt>
                <c:pt idx="32786">
                  <c:v>3.27854450171957</c:v>
                </c:pt>
                <c:pt idx="32787">
                  <c:v>3.2786445000268198</c:v>
                </c:pt>
                <c:pt idx="32788">
                  <c:v>3.2787444983340799</c:v>
                </c:pt>
                <c:pt idx="32789">
                  <c:v>3.2788444966413399</c:v>
                </c:pt>
                <c:pt idx="32790">
                  <c:v>3.2789444949485902</c:v>
                </c:pt>
                <c:pt idx="32791">
                  <c:v>3.2790444932558498</c:v>
                </c:pt>
                <c:pt idx="32792">
                  <c:v>3.2791444915631098</c:v>
                </c:pt>
                <c:pt idx="32793">
                  <c:v>3.2792444898703601</c:v>
                </c:pt>
                <c:pt idx="32794">
                  <c:v>3.2793444881776201</c:v>
                </c:pt>
                <c:pt idx="32795">
                  <c:v>3.2794444864848802</c:v>
                </c:pt>
                <c:pt idx="32796">
                  <c:v>3.27954448479213</c:v>
                </c:pt>
                <c:pt idx="32797">
                  <c:v>3.2796444830993901</c:v>
                </c:pt>
                <c:pt idx="32798">
                  <c:v>3.2797444814066501</c:v>
                </c:pt>
                <c:pt idx="32799">
                  <c:v>3.2798444797138999</c:v>
                </c:pt>
                <c:pt idx="32800">
                  <c:v>3.27994447802116</c:v>
                </c:pt>
                <c:pt idx="32801">
                  <c:v>3.28004447632842</c:v>
                </c:pt>
                <c:pt idx="32802">
                  <c:v>3.2801444746356698</c:v>
                </c:pt>
                <c:pt idx="32803">
                  <c:v>3.2802444729429299</c:v>
                </c:pt>
                <c:pt idx="32804">
                  <c:v>3.2803444712501899</c:v>
                </c:pt>
                <c:pt idx="32805">
                  <c:v>3.2804444695574402</c:v>
                </c:pt>
                <c:pt idx="32806">
                  <c:v>3.2805444678647002</c:v>
                </c:pt>
                <c:pt idx="32807">
                  <c:v>3.2806444661719598</c:v>
                </c:pt>
                <c:pt idx="32808">
                  <c:v>3.2807444644792101</c:v>
                </c:pt>
                <c:pt idx="32809">
                  <c:v>3.2808444627864701</c:v>
                </c:pt>
                <c:pt idx="32810">
                  <c:v>3.2809444610937302</c:v>
                </c:pt>
                <c:pt idx="32811">
                  <c:v>3.28104445940098</c:v>
                </c:pt>
                <c:pt idx="32812">
                  <c:v>3.28114445770824</c:v>
                </c:pt>
                <c:pt idx="32813">
                  <c:v>3.2812444560155001</c:v>
                </c:pt>
                <c:pt idx="32814">
                  <c:v>3.2813444543227499</c:v>
                </c:pt>
                <c:pt idx="32815">
                  <c:v>3.2814444526300099</c:v>
                </c:pt>
                <c:pt idx="32816">
                  <c:v>3.28154445093727</c:v>
                </c:pt>
                <c:pt idx="32817">
                  <c:v>3.2816444492445198</c:v>
                </c:pt>
                <c:pt idx="32818">
                  <c:v>3.2817444475517799</c:v>
                </c:pt>
                <c:pt idx="32819">
                  <c:v>3.2818444458590399</c:v>
                </c:pt>
                <c:pt idx="32820">
                  <c:v>3.2819444441662902</c:v>
                </c:pt>
                <c:pt idx="32821">
                  <c:v>3.2820444424735502</c:v>
                </c:pt>
                <c:pt idx="32822">
                  <c:v>3.2821444407808098</c:v>
                </c:pt>
                <c:pt idx="32823">
                  <c:v>3.2822444390880601</c:v>
                </c:pt>
                <c:pt idx="32824">
                  <c:v>3.2823444373953201</c:v>
                </c:pt>
                <c:pt idx="32825">
                  <c:v>3.2824444357025802</c:v>
                </c:pt>
                <c:pt idx="32826">
                  <c:v>3.28254443400983</c:v>
                </c:pt>
                <c:pt idx="32827">
                  <c:v>3.28264443231709</c:v>
                </c:pt>
                <c:pt idx="32828">
                  <c:v>3.2827444306243501</c:v>
                </c:pt>
                <c:pt idx="32829">
                  <c:v>3.2828444289315999</c:v>
                </c:pt>
                <c:pt idx="32830">
                  <c:v>3.2829444272388599</c:v>
                </c:pt>
                <c:pt idx="32831">
                  <c:v>3.28304442554612</c:v>
                </c:pt>
                <c:pt idx="32832">
                  <c:v>3.28314442385338</c:v>
                </c:pt>
                <c:pt idx="32833">
                  <c:v>3.2832444221606298</c:v>
                </c:pt>
                <c:pt idx="32834">
                  <c:v>3.2833444204678899</c:v>
                </c:pt>
                <c:pt idx="32835">
                  <c:v>3.2834444187751499</c:v>
                </c:pt>
                <c:pt idx="32836">
                  <c:v>3.2835444170824002</c:v>
                </c:pt>
                <c:pt idx="32837">
                  <c:v>3.2836444153896598</c:v>
                </c:pt>
                <c:pt idx="32838">
                  <c:v>3.2837444136969198</c:v>
                </c:pt>
                <c:pt idx="32839">
                  <c:v>3.2838444120041701</c:v>
                </c:pt>
                <c:pt idx="32840">
                  <c:v>3.2839444103114301</c:v>
                </c:pt>
                <c:pt idx="32841">
                  <c:v>3.2840444086186902</c:v>
                </c:pt>
                <c:pt idx="32842">
                  <c:v>3.28414440692594</c:v>
                </c:pt>
                <c:pt idx="32843">
                  <c:v>3.2842444052332</c:v>
                </c:pt>
                <c:pt idx="32844">
                  <c:v>3.2843444035404601</c:v>
                </c:pt>
                <c:pt idx="32845">
                  <c:v>3.2844444018477099</c:v>
                </c:pt>
                <c:pt idx="32846">
                  <c:v>3.28454440015497</c:v>
                </c:pt>
                <c:pt idx="32847">
                  <c:v>3.28464439846223</c:v>
                </c:pt>
                <c:pt idx="32848">
                  <c:v>3.2847443967694798</c:v>
                </c:pt>
                <c:pt idx="32849">
                  <c:v>3.2848443950767399</c:v>
                </c:pt>
                <c:pt idx="32850">
                  <c:v>3.2849443933839999</c:v>
                </c:pt>
                <c:pt idx="32851">
                  <c:v>3.2850443916912502</c:v>
                </c:pt>
                <c:pt idx="32852">
                  <c:v>3.2851443899985102</c:v>
                </c:pt>
                <c:pt idx="32853">
                  <c:v>3.2852443883057698</c:v>
                </c:pt>
                <c:pt idx="32854">
                  <c:v>3.2853443866130201</c:v>
                </c:pt>
                <c:pt idx="32855">
                  <c:v>3.2854443849202801</c:v>
                </c:pt>
                <c:pt idx="32856">
                  <c:v>3.2855443832275402</c:v>
                </c:pt>
                <c:pt idx="32857">
                  <c:v>3.28564438153479</c:v>
                </c:pt>
                <c:pt idx="32858">
                  <c:v>3.28574437984205</c:v>
                </c:pt>
                <c:pt idx="32859">
                  <c:v>3.2858443781493101</c:v>
                </c:pt>
                <c:pt idx="32860">
                  <c:v>3.2859443764565599</c:v>
                </c:pt>
                <c:pt idx="32861">
                  <c:v>3.2860443747638199</c:v>
                </c:pt>
                <c:pt idx="32862">
                  <c:v>3.28614437307108</c:v>
                </c:pt>
                <c:pt idx="32863">
                  <c:v>3.2862443713783298</c:v>
                </c:pt>
                <c:pt idx="32864">
                  <c:v>3.2863443696855899</c:v>
                </c:pt>
                <c:pt idx="32865">
                  <c:v>3.2864443679928499</c:v>
                </c:pt>
                <c:pt idx="32866">
                  <c:v>3.2865443663001002</c:v>
                </c:pt>
                <c:pt idx="32867">
                  <c:v>3.2866443646073602</c:v>
                </c:pt>
                <c:pt idx="32868">
                  <c:v>3.2867443629146198</c:v>
                </c:pt>
                <c:pt idx="32869">
                  <c:v>3.2868443612218701</c:v>
                </c:pt>
                <c:pt idx="32870">
                  <c:v>3.2869443595291301</c:v>
                </c:pt>
                <c:pt idx="32871">
                  <c:v>3.2870443578363902</c:v>
                </c:pt>
                <c:pt idx="32872">
                  <c:v>3.28714435614364</c:v>
                </c:pt>
                <c:pt idx="32873">
                  <c:v>3.2872443544509</c:v>
                </c:pt>
                <c:pt idx="32874">
                  <c:v>3.2873443527581601</c:v>
                </c:pt>
                <c:pt idx="32875">
                  <c:v>3.2874443510654201</c:v>
                </c:pt>
                <c:pt idx="32876">
                  <c:v>3.2875443493726699</c:v>
                </c:pt>
                <c:pt idx="32877">
                  <c:v>3.28764434767993</c:v>
                </c:pt>
                <c:pt idx="32878">
                  <c:v>3.28774434598719</c:v>
                </c:pt>
                <c:pt idx="32879">
                  <c:v>3.2878443442944398</c:v>
                </c:pt>
                <c:pt idx="32880">
                  <c:v>3.2879443426016999</c:v>
                </c:pt>
                <c:pt idx="32881">
                  <c:v>3.2880443409089599</c:v>
                </c:pt>
                <c:pt idx="32882">
                  <c:v>3.2881443392162102</c:v>
                </c:pt>
                <c:pt idx="32883">
                  <c:v>3.2882443375234698</c:v>
                </c:pt>
                <c:pt idx="32884">
                  <c:v>3.2883443358307298</c:v>
                </c:pt>
                <c:pt idx="32885">
                  <c:v>3.2884443341379801</c:v>
                </c:pt>
                <c:pt idx="32886">
                  <c:v>3.2885443324452401</c:v>
                </c:pt>
                <c:pt idx="32887">
                  <c:v>3.2886443307525002</c:v>
                </c:pt>
                <c:pt idx="32888">
                  <c:v>3.28874432905975</c:v>
                </c:pt>
                <c:pt idx="32889">
                  <c:v>3.28884432736701</c:v>
                </c:pt>
                <c:pt idx="32890">
                  <c:v>3.2889443256742701</c:v>
                </c:pt>
                <c:pt idx="32891">
                  <c:v>3.2890443239815199</c:v>
                </c:pt>
                <c:pt idx="32892">
                  <c:v>3.28914432228878</c:v>
                </c:pt>
                <c:pt idx="32893">
                  <c:v>3.28924432059604</c:v>
                </c:pt>
                <c:pt idx="32894">
                  <c:v>3.2893443189032898</c:v>
                </c:pt>
                <c:pt idx="32895">
                  <c:v>3.2894443172105499</c:v>
                </c:pt>
                <c:pt idx="32896">
                  <c:v>3.2895443155178099</c:v>
                </c:pt>
                <c:pt idx="32897">
                  <c:v>3.2896443138250602</c:v>
                </c:pt>
                <c:pt idx="32898">
                  <c:v>3.2897443121323202</c:v>
                </c:pt>
                <c:pt idx="32899">
                  <c:v>3.2898443104395798</c:v>
                </c:pt>
                <c:pt idx="32900">
                  <c:v>3.2899443087468301</c:v>
                </c:pt>
                <c:pt idx="32901">
                  <c:v>3.2900443070540901</c:v>
                </c:pt>
                <c:pt idx="32902">
                  <c:v>3.2901443053613502</c:v>
                </c:pt>
                <c:pt idx="32903">
                  <c:v>3.2902443036686</c:v>
                </c:pt>
                <c:pt idx="32904">
                  <c:v>3.29034430197586</c:v>
                </c:pt>
                <c:pt idx="32905">
                  <c:v>3.2904443002831201</c:v>
                </c:pt>
                <c:pt idx="32906">
                  <c:v>3.2905442985903699</c:v>
                </c:pt>
                <c:pt idx="32907">
                  <c:v>3.2906442968976299</c:v>
                </c:pt>
                <c:pt idx="32908">
                  <c:v>3.29074429520489</c:v>
                </c:pt>
                <c:pt idx="32909">
                  <c:v>3.2908442935121398</c:v>
                </c:pt>
                <c:pt idx="32910">
                  <c:v>3.2909442918193998</c:v>
                </c:pt>
                <c:pt idx="32911">
                  <c:v>3.2910442901266599</c:v>
                </c:pt>
                <c:pt idx="32912">
                  <c:v>3.2911442884339102</c:v>
                </c:pt>
                <c:pt idx="32913">
                  <c:v>3.2912442867411702</c:v>
                </c:pt>
                <c:pt idx="32914">
                  <c:v>3.2913442850484298</c:v>
                </c:pt>
                <c:pt idx="32915">
                  <c:v>3.2914442833556801</c:v>
                </c:pt>
                <c:pt idx="32916">
                  <c:v>3.2915442816629401</c:v>
                </c:pt>
                <c:pt idx="32917">
                  <c:v>3.2916442799702001</c:v>
                </c:pt>
                <c:pt idx="32918">
                  <c:v>3.29174427827745</c:v>
                </c:pt>
                <c:pt idx="32919">
                  <c:v>3.29184427658471</c:v>
                </c:pt>
                <c:pt idx="32920">
                  <c:v>3.2919442748919701</c:v>
                </c:pt>
                <c:pt idx="32921">
                  <c:v>3.2920442731992301</c:v>
                </c:pt>
                <c:pt idx="32922">
                  <c:v>3.2921442715064799</c:v>
                </c:pt>
                <c:pt idx="32923">
                  <c:v>3.29224426981374</c:v>
                </c:pt>
                <c:pt idx="32924">
                  <c:v>3.292344268121</c:v>
                </c:pt>
                <c:pt idx="32925">
                  <c:v>3.2924442664282498</c:v>
                </c:pt>
                <c:pt idx="32926">
                  <c:v>3.2925442647355099</c:v>
                </c:pt>
                <c:pt idx="32927">
                  <c:v>3.2926442630427699</c:v>
                </c:pt>
                <c:pt idx="32928">
                  <c:v>3.2927442613500202</c:v>
                </c:pt>
                <c:pt idx="32929">
                  <c:v>3.2928442596572798</c:v>
                </c:pt>
                <c:pt idx="32930">
                  <c:v>3.2929442579645398</c:v>
                </c:pt>
                <c:pt idx="32931">
                  <c:v>3.2930442562717901</c:v>
                </c:pt>
                <c:pt idx="32932">
                  <c:v>3.2931442545790501</c:v>
                </c:pt>
                <c:pt idx="32933">
                  <c:v>3.2932442528863102</c:v>
                </c:pt>
                <c:pt idx="32934">
                  <c:v>3.29334425119356</c:v>
                </c:pt>
                <c:pt idx="32935">
                  <c:v>3.29344424950082</c:v>
                </c:pt>
                <c:pt idx="32936">
                  <c:v>3.2935442478080801</c:v>
                </c:pt>
                <c:pt idx="32937">
                  <c:v>3.2936442461153299</c:v>
                </c:pt>
                <c:pt idx="32938">
                  <c:v>3.29374424442259</c:v>
                </c:pt>
                <c:pt idx="32939">
                  <c:v>3.29384424272985</c:v>
                </c:pt>
                <c:pt idx="32940">
                  <c:v>3.2939442410370998</c:v>
                </c:pt>
                <c:pt idx="32941">
                  <c:v>3.2940442393443599</c:v>
                </c:pt>
                <c:pt idx="32942">
                  <c:v>3.2941442376516199</c:v>
                </c:pt>
                <c:pt idx="32943">
                  <c:v>3.2942442359588702</c:v>
                </c:pt>
                <c:pt idx="32944">
                  <c:v>3.2943442342661302</c:v>
                </c:pt>
                <c:pt idx="32945">
                  <c:v>3.2944442325733898</c:v>
                </c:pt>
                <c:pt idx="32946">
                  <c:v>3.2945442308806401</c:v>
                </c:pt>
                <c:pt idx="32947">
                  <c:v>3.2946442291879001</c:v>
                </c:pt>
                <c:pt idx="32948">
                  <c:v>3.2947442274951602</c:v>
                </c:pt>
                <c:pt idx="32949">
                  <c:v>3.29484422580241</c:v>
                </c:pt>
                <c:pt idx="32950">
                  <c:v>3.29494422410967</c:v>
                </c:pt>
                <c:pt idx="32951">
                  <c:v>3.2950442224169301</c:v>
                </c:pt>
                <c:pt idx="32952">
                  <c:v>3.2951442207241799</c:v>
                </c:pt>
                <c:pt idx="32953">
                  <c:v>3.2952442190314399</c:v>
                </c:pt>
                <c:pt idx="32954">
                  <c:v>3.2953442173387</c:v>
                </c:pt>
                <c:pt idx="32955">
                  <c:v>3.2954442156459498</c:v>
                </c:pt>
                <c:pt idx="32956">
                  <c:v>3.2955442139532098</c:v>
                </c:pt>
                <c:pt idx="32957">
                  <c:v>3.2956442122604699</c:v>
                </c:pt>
                <c:pt idx="32958">
                  <c:v>3.2957442105677202</c:v>
                </c:pt>
                <c:pt idx="32959">
                  <c:v>3.2958442088749802</c:v>
                </c:pt>
                <c:pt idx="32960">
                  <c:v>3.2959442071822398</c:v>
                </c:pt>
                <c:pt idx="32961">
                  <c:v>3.2960442054894901</c:v>
                </c:pt>
                <c:pt idx="32962">
                  <c:v>3.2961442037967501</c:v>
                </c:pt>
                <c:pt idx="32963">
                  <c:v>3.2962442021040101</c:v>
                </c:pt>
                <c:pt idx="32964">
                  <c:v>3.29634420041126</c:v>
                </c:pt>
                <c:pt idx="32965">
                  <c:v>3.29644419871852</c:v>
                </c:pt>
                <c:pt idx="32966">
                  <c:v>3.2965441970257801</c:v>
                </c:pt>
                <c:pt idx="32967">
                  <c:v>3.2966441953330401</c:v>
                </c:pt>
                <c:pt idx="32968">
                  <c:v>3.2967441936402899</c:v>
                </c:pt>
                <c:pt idx="32969">
                  <c:v>3.29684419194755</c:v>
                </c:pt>
                <c:pt idx="32970">
                  <c:v>3.29694419025481</c:v>
                </c:pt>
                <c:pt idx="32971">
                  <c:v>3.2970441885620598</c:v>
                </c:pt>
                <c:pt idx="32972">
                  <c:v>3.2971441868693199</c:v>
                </c:pt>
                <c:pt idx="32973">
                  <c:v>3.2972441851765799</c:v>
                </c:pt>
                <c:pt idx="32974">
                  <c:v>3.2973441834838302</c:v>
                </c:pt>
                <c:pt idx="32975">
                  <c:v>3.2974441817910898</c:v>
                </c:pt>
                <c:pt idx="32976">
                  <c:v>3.2975441800983498</c:v>
                </c:pt>
                <c:pt idx="32977">
                  <c:v>3.2976441784056001</c:v>
                </c:pt>
                <c:pt idx="32978">
                  <c:v>3.2977441767128601</c:v>
                </c:pt>
                <c:pt idx="32979">
                  <c:v>3.2978441750201202</c:v>
                </c:pt>
                <c:pt idx="32980">
                  <c:v>3.29794417332737</c:v>
                </c:pt>
                <c:pt idx="32981">
                  <c:v>3.29804417163463</c:v>
                </c:pt>
                <c:pt idx="32982">
                  <c:v>3.2981441699418901</c:v>
                </c:pt>
                <c:pt idx="32983">
                  <c:v>3.2982441682491399</c:v>
                </c:pt>
                <c:pt idx="32984">
                  <c:v>3.2983441665563999</c:v>
                </c:pt>
                <c:pt idx="32985">
                  <c:v>3.29844416486366</c:v>
                </c:pt>
                <c:pt idx="32986">
                  <c:v>3.2985441631709098</c:v>
                </c:pt>
                <c:pt idx="32987">
                  <c:v>3.2986441614781699</c:v>
                </c:pt>
                <c:pt idx="32988">
                  <c:v>3.2987441597854299</c:v>
                </c:pt>
                <c:pt idx="32989">
                  <c:v>3.2988441580926802</c:v>
                </c:pt>
                <c:pt idx="32990">
                  <c:v>3.2989441563999402</c:v>
                </c:pt>
                <c:pt idx="32991">
                  <c:v>3.2990441547071998</c:v>
                </c:pt>
                <c:pt idx="32992">
                  <c:v>3.2991441530144501</c:v>
                </c:pt>
                <c:pt idx="32993">
                  <c:v>3.2992441513217101</c:v>
                </c:pt>
                <c:pt idx="32994">
                  <c:v>3.2993441496289702</c:v>
                </c:pt>
                <c:pt idx="32995">
                  <c:v>3.29944414793622</c:v>
                </c:pt>
                <c:pt idx="32996">
                  <c:v>3.29954414624348</c:v>
                </c:pt>
                <c:pt idx="32997">
                  <c:v>3.2996441445507401</c:v>
                </c:pt>
                <c:pt idx="32998">
                  <c:v>3.2997441428579899</c:v>
                </c:pt>
                <c:pt idx="32999">
                  <c:v>3.2998441411652499</c:v>
                </c:pt>
                <c:pt idx="33000">
                  <c:v>3.29994413947251</c:v>
                </c:pt>
                <c:pt idx="33001">
                  <c:v>3.3000441377797598</c:v>
                </c:pt>
                <c:pt idx="33002">
                  <c:v>3.3001441360870198</c:v>
                </c:pt>
                <c:pt idx="33003">
                  <c:v>3.3002441343942799</c:v>
                </c:pt>
                <c:pt idx="33004">
                  <c:v>3.3003441327015302</c:v>
                </c:pt>
                <c:pt idx="33005">
                  <c:v>3.3004441310087902</c:v>
                </c:pt>
                <c:pt idx="33006">
                  <c:v>3.3005441293160498</c:v>
                </c:pt>
                <c:pt idx="33007">
                  <c:v>3.3006441276233001</c:v>
                </c:pt>
                <c:pt idx="33008">
                  <c:v>3.3007441259305601</c:v>
                </c:pt>
                <c:pt idx="33009">
                  <c:v>3.3008441242378201</c:v>
                </c:pt>
                <c:pt idx="33010">
                  <c:v>3.3009441225450802</c:v>
                </c:pt>
                <c:pt idx="33011">
                  <c:v>3.30104412085233</c:v>
                </c:pt>
                <c:pt idx="33012">
                  <c:v>3.3011441191595901</c:v>
                </c:pt>
                <c:pt idx="33013">
                  <c:v>3.3012441174668501</c:v>
                </c:pt>
                <c:pt idx="33014">
                  <c:v>3.3013441157740999</c:v>
                </c:pt>
                <c:pt idx="33015">
                  <c:v>3.30144411408136</c:v>
                </c:pt>
                <c:pt idx="33016">
                  <c:v>3.30154411238862</c:v>
                </c:pt>
                <c:pt idx="33017">
                  <c:v>3.3016441106958698</c:v>
                </c:pt>
                <c:pt idx="33018">
                  <c:v>3.3017441090031299</c:v>
                </c:pt>
                <c:pt idx="33019">
                  <c:v>3.3018441073103899</c:v>
                </c:pt>
                <c:pt idx="33020">
                  <c:v>3.3019441056176402</c:v>
                </c:pt>
                <c:pt idx="33021">
                  <c:v>3.3020441039249002</c:v>
                </c:pt>
                <c:pt idx="33022">
                  <c:v>3.3021441022321598</c:v>
                </c:pt>
                <c:pt idx="33023">
                  <c:v>3.3022441005394101</c:v>
                </c:pt>
                <c:pt idx="33024">
                  <c:v>3.3023440988466701</c:v>
                </c:pt>
                <c:pt idx="33025">
                  <c:v>3.3024440971539302</c:v>
                </c:pt>
                <c:pt idx="33026">
                  <c:v>3.30254409546118</c:v>
                </c:pt>
                <c:pt idx="33027">
                  <c:v>3.30264409376844</c:v>
                </c:pt>
                <c:pt idx="33028">
                  <c:v>3.3027440920757001</c:v>
                </c:pt>
                <c:pt idx="33029">
                  <c:v>3.3028440903829499</c:v>
                </c:pt>
                <c:pt idx="33030">
                  <c:v>3.3029440886902099</c:v>
                </c:pt>
                <c:pt idx="33031">
                  <c:v>3.30304408699747</c:v>
                </c:pt>
                <c:pt idx="33032">
                  <c:v>3.3031440853047198</c:v>
                </c:pt>
                <c:pt idx="33033">
                  <c:v>3.3032440836119799</c:v>
                </c:pt>
                <c:pt idx="33034">
                  <c:v>3.3033440819192399</c:v>
                </c:pt>
                <c:pt idx="33035">
                  <c:v>3.3034440802264902</c:v>
                </c:pt>
                <c:pt idx="33036">
                  <c:v>3.3035440785337502</c:v>
                </c:pt>
                <c:pt idx="33037">
                  <c:v>3.3036440768410098</c:v>
                </c:pt>
                <c:pt idx="33038">
                  <c:v>3.3037440751482601</c:v>
                </c:pt>
                <c:pt idx="33039">
                  <c:v>3.3038440734555201</c:v>
                </c:pt>
                <c:pt idx="33040">
                  <c:v>3.3039440717627802</c:v>
                </c:pt>
                <c:pt idx="33041">
                  <c:v>3.30404407007003</c:v>
                </c:pt>
                <c:pt idx="33042">
                  <c:v>3.30414406837729</c:v>
                </c:pt>
                <c:pt idx="33043">
                  <c:v>3.3042440666845501</c:v>
                </c:pt>
                <c:pt idx="33044">
                  <c:v>3.3043440649917999</c:v>
                </c:pt>
                <c:pt idx="33045">
                  <c:v>3.3044440632990599</c:v>
                </c:pt>
                <c:pt idx="33046">
                  <c:v>3.30454406160632</c:v>
                </c:pt>
                <c:pt idx="33047">
                  <c:v>3.30464405991358</c:v>
                </c:pt>
                <c:pt idx="33048">
                  <c:v>3.3047440582208298</c:v>
                </c:pt>
                <c:pt idx="33049">
                  <c:v>3.3048440565280899</c:v>
                </c:pt>
                <c:pt idx="33050">
                  <c:v>3.3049440548353402</c:v>
                </c:pt>
                <c:pt idx="33051">
                  <c:v>3.3050440531426002</c:v>
                </c:pt>
                <c:pt idx="33052">
                  <c:v>3.3051440514498598</c:v>
                </c:pt>
                <c:pt idx="33053">
                  <c:v>3.3052440497571101</c:v>
                </c:pt>
                <c:pt idx="33054">
                  <c:v>3.3053440480643701</c:v>
                </c:pt>
                <c:pt idx="33055">
                  <c:v>3.3054440463716301</c:v>
                </c:pt>
                <c:pt idx="33056">
                  <c:v>3.3055440446788902</c:v>
                </c:pt>
                <c:pt idx="33057">
                  <c:v>3.30564404298614</c:v>
                </c:pt>
                <c:pt idx="33058">
                  <c:v>3.3057440412934</c:v>
                </c:pt>
                <c:pt idx="33059">
                  <c:v>3.3058440396006601</c:v>
                </c:pt>
                <c:pt idx="33060">
                  <c:v>3.3059440379079099</c:v>
                </c:pt>
                <c:pt idx="33061">
                  <c:v>3.30604403621517</c:v>
                </c:pt>
                <c:pt idx="33062">
                  <c:v>3.30614403452243</c:v>
                </c:pt>
                <c:pt idx="33063">
                  <c:v>3.3062440328296798</c:v>
                </c:pt>
                <c:pt idx="33064">
                  <c:v>3.3063440311369399</c:v>
                </c:pt>
                <c:pt idx="33065">
                  <c:v>3.3064440294441999</c:v>
                </c:pt>
                <c:pt idx="33066">
                  <c:v>3.3065440277514502</c:v>
                </c:pt>
                <c:pt idx="33067">
                  <c:v>3.3066440260587102</c:v>
                </c:pt>
                <c:pt idx="33068">
                  <c:v>3.3067440243659698</c:v>
                </c:pt>
                <c:pt idx="33069">
                  <c:v>3.3068440226732201</c:v>
                </c:pt>
                <c:pt idx="33070">
                  <c:v>3.3069440209804801</c:v>
                </c:pt>
                <c:pt idx="33071">
                  <c:v>3.3070440192877402</c:v>
                </c:pt>
                <c:pt idx="33072">
                  <c:v>3.30714401759499</c:v>
                </c:pt>
                <c:pt idx="33073">
                  <c:v>3.30724401590225</c:v>
                </c:pt>
                <c:pt idx="33074">
                  <c:v>3.3073440142095101</c:v>
                </c:pt>
                <c:pt idx="33075">
                  <c:v>3.3074440125167599</c:v>
                </c:pt>
                <c:pt idx="33076">
                  <c:v>3.3075440108240199</c:v>
                </c:pt>
                <c:pt idx="33077">
                  <c:v>3.30764400913128</c:v>
                </c:pt>
                <c:pt idx="33078">
                  <c:v>3.3077440074385298</c:v>
                </c:pt>
                <c:pt idx="33079">
                  <c:v>3.3078440057457899</c:v>
                </c:pt>
                <c:pt idx="33080">
                  <c:v>3.3079440040530499</c:v>
                </c:pt>
                <c:pt idx="33081">
                  <c:v>3.3080440023603002</c:v>
                </c:pt>
                <c:pt idx="33082">
                  <c:v>3.3081440006675602</c:v>
                </c:pt>
                <c:pt idx="33083">
                  <c:v>3.3082439989748198</c:v>
                </c:pt>
                <c:pt idx="33084">
                  <c:v>3.3083439972820701</c:v>
                </c:pt>
                <c:pt idx="33085">
                  <c:v>3.3084439955893301</c:v>
                </c:pt>
                <c:pt idx="33086">
                  <c:v>3.3085439938965902</c:v>
                </c:pt>
                <c:pt idx="33087">
                  <c:v>3.30864399220384</c:v>
                </c:pt>
                <c:pt idx="33088">
                  <c:v>3.3087439905111</c:v>
                </c:pt>
                <c:pt idx="33089">
                  <c:v>3.3088439888183601</c:v>
                </c:pt>
                <c:pt idx="33090">
                  <c:v>3.3089439871256201</c:v>
                </c:pt>
                <c:pt idx="33091">
                  <c:v>3.3090439854328699</c:v>
                </c:pt>
                <c:pt idx="33092">
                  <c:v>3.30914398374013</c:v>
                </c:pt>
                <c:pt idx="33093">
                  <c:v>3.30924398204739</c:v>
                </c:pt>
                <c:pt idx="33094">
                  <c:v>3.3093439803546398</c:v>
                </c:pt>
                <c:pt idx="33095">
                  <c:v>3.3094439786618999</c:v>
                </c:pt>
                <c:pt idx="33096">
                  <c:v>3.3095439769691599</c:v>
                </c:pt>
                <c:pt idx="33097">
                  <c:v>3.3096439752764102</c:v>
                </c:pt>
                <c:pt idx="33098">
                  <c:v>3.3097439735836698</c:v>
                </c:pt>
                <c:pt idx="33099">
                  <c:v>3.3098439718909298</c:v>
                </c:pt>
                <c:pt idx="33100">
                  <c:v>3.3099439701981801</c:v>
                </c:pt>
                <c:pt idx="33101">
                  <c:v>3.3100439685054401</c:v>
                </c:pt>
                <c:pt idx="33102">
                  <c:v>3.3101439668127002</c:v>
                </c:pt>
                <c:pt idx="33103">
                  <c:v>3.31024396511995</c:v>
                </c:pt>
                <c:pt idx="33104">
                  <c:v>3.31034396342721</c:v>
                </c:pt>
                <c:pt idx="33105">
                  <c:v>3.3104439617344701</c:v>
                </c:pt>
                <c:pt idx="33106">
                  <c:v>3.3105439600417199</c:v>
                </c:pt>
                <c:pt idx="33107">
                  <c:v>3.31064395834898</c:v>
                </c:pt>
                <c:pt idx="33108">
                  <c:v>3.31074395665624</c:v>
                </c:pt>
                <c:pt idx="33109">
                  <c:v>3.3108439549634898</c:v>
                </c:pt>
                <c:pt idx="33110">
                  <c:v>3.3109439532707499</c:v>
                </c:pt>
                <c:pt idx="33111">
                  <c:v>3.3110439515780099</c:v>
                </c:pt>
                <c:pt idx="33112">
                  <c:v>3.3111439498852602</c:v>
                </c:pt>
                <c:pt idx="33113">
                  <c:v>3.3112439481925202</c:v>
                </c:pt>
                <c:pt idx="33114">
                  <c:v>3.3113439464997798</c:v>
                </c:pt>
                <c:pt idx="33115">
                  <c:v>3.3114439448070301</c:v>
                </c:pt>
                <c:pt idx="33116">
                  <c:v>3.3115439431142901</c:v>
                </c:pt>
                <c:pt idx="33117">
                  <c:v>3.3116439414215502</c:v>
                </c:pt>
                <c:pt idx="33118">
                  <c:v>3.3117439397288</c:v>
                </c:pt>
                <c:pt idx="33119">
                  <c:v>3.31184393803606</c:v>
                </c:pt>
                <c:pt idx="33120">
                  <c:v>3.3119439363433201</c:v>
                </c:pt>
                <c:pt idx="33121">
                  <c:v>3.3120439346505699</c:v>
                </c:pt>
                <c:pt idx="33122">
                  <c:v>3.3121439329578299</c:v>
                </c:pt>
                <c:pt idx="33123">
                  <c:v>3.31224393126509</c:v>
                </c:pt>
                <c:pt idx="33124">
                  <c:v>3.3123439295723398</c:v>
                </c:pt>
                <c:pt idx="33125">
                  <c:v>3.3124439278795998</c:v>
                </c:pt>
                <c:pt idx="33126">
                  <c:v>3.3125439261868599</c:v>
                </c:pt>
                <c:pt idx="33127">
                  <c:v>3.3126439244941102</c:v>
                </c:pt>
                <c:pt idx="33128">
                  <c:v>3.3127439228013702</c:v>
                </c:pt>
                <c:pt idx="33129">
                  <c:v>3.3128439211086298</c:v>
                </c:pt>
                <c:pt idx="33130">
                  <c:v>3.3129439194158801</c:v>
                </c:pt>
                <c:pt idx="33131">
                  <c:v>3.3130439177231401</c:v>
                </c:pt>
                <c:pt idx="33132">
                  <c:v>3.3131439160304001</c:v>
                </c:pt>
                <c:pt idx="33133">
                  <c:v>3.31324391433765</c:v>
                </c:pt>
                <c:pt idx="33134">
                  <c:v>3.31334391264491</c:v>
                </c:pt>
                <c:pt idx="33135">
                  <c:v>3.3134439109521701</c:v>
                </c:pt>
                <c:pt idx="33136">
                  <c:v>3.3135439092594301</c:v>
                </c:pt>
                <c:pt idx="33137">
                  <c:v>3.3136439075666799</c:v>
                </c:pt>
                <c:pt idx="33138">
                  <c:v>3.31374390587394</c:v>
                </c:pt>
                <c:pt idx="33139">
                  <c:v>3.3138439041812</c:v>
                </c:pt>
                <c:pt idx="33140">
                  <c:v>3.3139439024884498</c:v>
                </c:pt>
                <c:pt idx="33141">
                  <c:v>3.3140439007957099</c:v>
                </c:pt>
                <c:pt idx="33142">
                  <c:v>3.3141438991029699</c:v>
                </c:pt>
                <c:pt idx="33143">
                  <c:v>3.3142438974102202</c:v>
                </c:pt>
                <c:pt idx="33144">
                  <c:v>3.3143438957174798</c:v>
                </c:pt>
                <c:pt idx="33145">
                  <c:v>3.3144438940247398</c:v>
                </c:pt>
                <c:pt idx="33146">
                  <c:v>3.3145438923319901</c:v>
                </c:pt>
                <c:pt idx="33147">
                  <c:v>3.3146438906392501</c:v>
                </c:pt>
                <c:pt idx="33148">
                  <c:v>3.3147438889465102</c:v>
                </c:pt>
                <c:pt idx="33149">
                  <c:v>3.31484388725376</c:v>
                </c:pt>
                <c:pt idx="33150">
                  <c:v>3.31494388556102</c:v>
                </c:pt>
                <c:pt idx="33151">
                  <c:v>3.3150438838682801</c:v>
                </c:pt>
                <c:pt idx="33152">
                  <c:v>3.3151438821755299</c:v>
                </c:pt>
                <c:pt idx="33153">
                  <c:v>3.31524388048279</c:v>
                </c:pt>
                <c:pt idx="33154">
                  <c:v>3.31534387879005</c:v>
                </c:pt>
                <c:pt idx="33155">
                  <c:v>3.3154438770972998</c:v>
                </c:pt>
                <c:pt idx="33156">
                  <c:v>3.3155438754045599</c:v>
                </c:pt>
                <c:pt idx="33157">
                  <c:v>3.3156438737118199</c:v>
                </c:pt>
                <c:pt idx="33158">
                  <c:v>3.3157438720190702</c:v>
                </c:pt>
                <c:pt idx="33159">
                  <c:v>3.3158438703263302</c:v>
                </c:pt>
                <c:pt idx="33160">
                  <c:v>3.3159438686335898</c:v>
                </c:pt>
                <c:pt idx="33161">
                  <c:v>3.3160438669408401</c:v>
                </c:pt>
                <c:pt idx="33162">
                  <c:v>3.3161438652481001</c:v>
                </c:pt>
                <c:pt idx="33163">
                  <c:v>3.3162438635553602</c:v>
                </c:pt>
                <c:pt idx="33164">
                  <c:v>3.31634386186261</c:v>
                </c:pt>
                <c:pt idx="33165">
                  <c:v>3.31644386016987</c:v>
                </c:pt>
                <c:pt idx="33166">
                  <c:v>3.3165438584771301</c:v>
                </c:pt>
                <c:pt idx="33167">
                  <c:v>3.3166438567843799</c:v>
                </c:pt>
                <c:pt idx="33168">
                  <c:v>3.3167438550916399</c:v>
                </c:pt>
                <c:pt idx="33169">
                  <c:v>3.3168438533989</c:v>
                </c:pt>
                <c:pt idx="33170">
                  <c:v>3.3169438517061498</c:v>
                </c:pt>
                <c:pt idx="33171">
                  <c:v>3.3170438500134098</c:v>
                </c:pt>
                <c:pt idx="33172">
                  <c:v>3.3171438483206699</c:v>
                </c:pt>
                <c:pt idx="33173">
                  <c:v>3.3172438466279202</c:v>
                </c:pt>
                <c:pt idx="33174">
                  <c:v>3.3173438449351802</c:v>
                </c:pt>
                <c:pt idx="33175">
                  <c:v>3.3174438432424398</c:v>
                </c:pt>
                <c:pt idx="33176">
                  <c:v>3.3175438415496901</c:v>
                </c:pt>
                <c:pt idx="33177">
                  <c:v>3.3176438398569501</c:v>
                </c:pt>
                <c:pt idx="33178">
                  <c:v>3.3177438381642101</c:v>
                </c:pt>
                <c:pt idx="33179">
                  <c:v>3.31784383647146</c:v>
                </c:pt>
                <c:pt idx="33180">
                  <c:v>3.31794383477872</c:v>
                </c:pt>
                <c:pt idx="33181">
                  <c:v>3.3180438330859801</c:v>
                </c:pt>
                <c:pt idx="33182">
                  <c:v>3.3181438313932401</c:v>
                </c:pt>
                <c:pt idx="33183">
                  <c:v>3.3182438297004899</c:v>
                </c:pt>
                <c:pt idx="33184">
                  <c:v>3.31834382800775</c:v>
                </c:pt>
                <c:pt idx="33185">
                  <c:v>3.31844382631501</c:v>
                </c:pt>
                <c:pt idx="33186">
                  <c:v>3.3185438246222598</c:v>
                </c:pt>
                <c:pt idx="33187">
                  <c:v>3.3186438229295199</c:v>
                </c:pt>
                <c:pt idx="33188">
                  <c:v>3.3187438212367799</c:v>
                </c:pt>
                <c:pt idx="33189">
                  <c:v>3.3188438195440302</c:v>
                </c:pt>
                <c:pt idx="33190">
                  <c:v>3.3189438178512898</c:v>
                </c:pt>
                <c:pt idx="33191">
                  <c:v>3.3190438161585498</c:v>
                </c:pt>
                <c:pt idx="33192">
                  <c:v>3.3191438144658001</c:v>
                </c:pt>
                <c:pt idx="33193">
                  <c:v>3.3192438127730601</c:v>
                </c:pt>
                <c:pt idx="33194">
                  <c:v>3.3193438110803202</c:v>
                </c:pt>
                <c:pt idx="33195">
                  <c:v>3.31944380938757</c:v>
                </c:pt>
                <c:pt idx="33196">
                  <c:v>3.31954380769483</c:v>
                </c:pt>
                <c:pt idx="33197">
                  <c:v>3.3196438060020901</c:v>
                </c:pt>
                <c:pt idx="33198">
                  <c:v>3.3197438043093399</c:v>
                </c:pt>
                <c:pt idx="33199">
                  <c:v>3.3198438026165999</c:v>
                </c:pt>
                <c:pt idx="33200">
                  <c:v>3.31994380092386</c:v>
                </c:pt>
                <c:pt idx="33201">
                  <c:v>3.3200437992311098</c:v>
                </c:pt>
                <c:pt idx="33202">
                  <c:v>3.3201437975383699</c:v>
                </c:pt>
                <c:pt idx="33203">
                  <c:v>3.3202437958456299</c:v>
                </c:pt>
                <c:pt idx="33204">
                  <c:v>3.3203437941528802</c:v>
                </c:pt>
                <c:pt idx="33205">
                  <c:v>3.3204437924601402</c:v>
                </c:pt>
                <c:pt idx="33206">
                  <c:v>3.3205437907673998</c:v>
                </c:pt>
                <c:pt idx="33207">
                  <c:v>3.3206437890746501</c:v>
                </c:pt>
                <c:pt idx="33208">
                  <c:v>3.3207437873819101</c:v>
                </c:pt>
                <c:pt idx="33209">
                  <c:v>3.3208437856891702</c:v>
                </c:pt>
                <c:pt idx="33210">
                  <c:v>3.32094378399642</c:v>
                </c:pt>
                <c:pt idx="33211">
                  <c:v>3.32104378230368</c:v>
                </c:pt>
                <c:pt idx="33212">
                  <c:v>3.3211437806109401</c:v>
                </c:pt>
                <c:pt idx="33213">
                  <c:v>3.3212437789181899</c:v>
                </c:pt>
                <c:pt idx="33214">
                  <c:v>3.3213437772254499</c:v>
                </c:pt>
                <c:pt idx="33215">
                  <c:v>3.32144377553271</c:v>
                </c:pt>
                <c:pt idx="33216">
                  <c:v>3.3215437738399598</c:v>
                </c:pt>
                <c:pt idx="33217">
                  <c:v>3.3216437721472198</c:v>
                </c:pt>
                <c:pt idx="33218">
                  <c:v>3.3217437704544799</c:v>
                </c:pt>
                <c:pt idx="33219">
                  <c:v>3.3218437687617302</c:v>
                </c:pt>
                <c:pt idx="33220">
                  <c:v>3.3219437670689902</c:v>
                </c:pt>
                <c:pt idx="33221">
                  <c:v>3.3220437653762498</c:v>
                </c:pt>
                <c:pt idx="33222">
                  <c:v>3.3221437636835001</c:v>
                </c:pt>
                <c:pt idx="33223">
                  <c:v>3.3222437619907601</c:v>
                </c:pt>
                <c:pt idx="33224">
                  <c:v>3.3223437602980201</c:v>
                </c:pt>
                <c:pt idx="33225">
                  <c:v>3.3224437586052802</c:v>
                </c:pt>
                <c:pt idx="33226">
                  <c:v>3.32254375691253</c:v>
                </c:pt>
                <c:pt idx="33227">
                  <c:v>3.3226437552197901</c:v>
                </c:pt>
                <c:pt idx="33228">
                  <c:v>3.3227437535270501</c:v>
                </c:pt>
                <c:pt idx="33229">
                  <c:v>3.3228437518342999</c:v>
                </c:pt>
                <c:pt idx="33230">
                  <c:v>3.32294375014156</c:v>
                </c:pt>
                <c:pt idx="33231">
                  <c:v>3.32304374844882</c:v>
                </c:pt>
                <c:pt idx="33232">
                  <c:v>3.3231437467560698</c:v>
                </c:pt>
                <c:pt idx="33233">
                  <c:v>3.3232437450633299</c:v>
                </c:pt>
                <c:pt idx="33234">
                  <c:v>3.3233437433705899</c:v>
                </c:pt>
                <c:pt idx="33235">
                  <c:v>3.3234437416778402</c:v>
                </c:pt>
                <c:pt idx="33236">
                  <c:v>3.3235437399851002</c:v>
                </c:pt>
                <c:pt idx="33237">
                  <c:v>3.3236437382923598</c:v>
                </c:pt>
                <c:pt idx="33238">
                  <c:v>3.3237437365996101</c:v>
                </c:pt>
                <c:pt idx="33239">
                  <c:v>3.3238437349068701</c:v>
                </c:pt>
                <c:pt idx="33240">
                  <c:v>3.3239437332141302</c:v>
                </c:pt>
                <c:pt idx="33241">
                  <c:v>3.32404373152138</c:v>
                </c:pt>
                <c:pt idx="33242">
                  <c:v>3.32414372982864</c:v>
                </c:pt>
                <c:pt idx="33243">
                  <c:v>3.3242437281359001</c:v>
                </c:pt>
                <c:pt idx="33244">
                  <c:v>3.3243437264431499</c:v>
                </c:pt>
                <c:pt idx="33245">
                  <c:v>3.3244437247504099</c:v>
                </c:pt>
                <c:pt idx="33246">
                  <c:v>3.32454372305767</c:v>
                </c:pt>
                <c:pt idx="33247">
                  <c:v>3.3246437213649198</c:v>
                </c:pt>
                <c:pt idx="33248">
                  <c:v>3.3247437196721799</c:v>
                </c:pt>
                <c:pt idx="33249">
                  <c:v>3.3248437179794399</c:v>
                </c:pt>
                <c:pt idx="33250">
                  <c:v>3.3249437162866902</c:v>
                </c:pt>
                <c:pt idx="33251">
                  <c:v>3.3250437145939502</c:v>
                </c:pt>
                <c:pt idx="33252">
                  <c:v>3.3251437129012098</c:v>
                </c:pt>
                <c:pt idx="33253">
                  <c:v>3.3252437112084601</c:v>
                </c:pt>
                <c:pt idx="33254">
                  <c:v>3.3253437095157201</c:v>
                </c:pt>
                <c:pt idx="33255">
                  <c:v>3.3254437078229802</c:v>
                </c:pt>
                <c:pt idx="33256">
                  <c:v>3.32554370613023</c:v>
                </c:pt>
                <c:pt idx="33257">
                  <c:v>3.32564370443749</c:v>
                </c:pt>
                <c:pt idx="33258">
                  <c:v>3.3257437027447501</c:v>
                </c:pt>
                <c:pt idx="33259">
                  <c:v>3.3258437010519999</c:v>
                </c:pt>
                <c:pt idx="33260">
                  <c:v>3.3259436993592599</c:v>
                </c:pt>
                <c:pt idx="33261">
                  <c:v>3.32604369766652</c:v>
                </c:pt>
                <c:pt idx="33262">
                  <c:v>3.3261436959737698</c:v>
                </c:pt>
                <c:pt idx="33263">
                  <c:v>3.3262436942810298</c:v>
                </c:pt>
                <c:pt idx="33264">
                  <c:v>3.3263436925882899</c:v>
                </c:pt>
                <c:pt idx="33265">
                  <c:v>3.3264436908955402</c:v>
                </c:pt>
                <c:pt idx="33266">
                  <c:v>3.3265436892028002</c:v>
                </c:pt>
                <c:pt idx="33267">
                  <c:v>3.3266436875100598</c:v>
                </c:pt>
                <c:pt idx="33268">
                  <c:v>3.3267436858173101</c:v>
                </c:pt>
                <c:pt idx="33269">
                  <c:v>3.3268436841245701</c:v>
                </c:pt>
                <c:pt idx="33270">
                  <c:v>3.3269436824318301</c:v>
                </c:pt>
                <c:pt idx="33271">
                  <c:v>3.3270436807390902</c:v>
                </c:pt>
                <c:pt idx="33272">
                  <c:v>3.32714367904634</c:v>
                </c:pt>
                <c:pt idx="33273">
                  <c:v>3.3272436773536</c:v>
                </c:pt>
                <c:pt idx="33274">
                  <c:v>3.3273436756608601</c:v>
                </c:pt>
                <c:pt idx="33275">
                  <c:v>3.3274436739681099</c:v>
                </c:pt>
                <c:pt idx="33276">
                  <c:v>3.32754367227537</c:v>
                </c:pt>
                <c:pt idx="33277">
                  <c:v>3.32764367058263</c:v>
                </c:pt>
                <c:pt idx="33278">
                  <c:v>3.3277436688898798</c:v>
                </c:pt>
                <c:pt idx="33279">
                  <c:v>3.3278436671971399</c:v>
                </c:pt>
                <c:pt idx="33280">
                  <c:v>3.3279436655043999</c:v>
                </c:pt>
                <c:pt idx="33281">
                  <c:v>3.3280436638116502</c:v>
                </c:pt>
                <c:pt idx="33282">
                  <c:v>3.3281436621189102</c:v>
                </c:pt>
                <c:pt idx="33283">
                  <c:v>3.3282436604261698</c:v>
                </c:pt>
                <c:pt idx="33284">
                  <c:v>3.3283436587334201</c:v>
                </c:pt>
                <c:pt idx="33285">
                  <c:v>3.3284436570406801</c:v>
                </c:pt>
                <c:pt idx="33286">
                  <c:v>3.3285436553479402</c:v>
                </c:pt>
                <c:pt idx="33287">
                  <c:v>3.32864365365519</c:v>
                </c:pt>
                <c:pt idx="33288">
                  <c:v>3.32874365196245</c:v>
                </c:pt>
                <c:pt idx="33289">
                  <c:v>3.3288436502697101</c:v>
                </c:pt>
                <c:pt idx="33290">
                  <c:v>3.3289436485769599</c:v>
                </c:pt>
                <c:pt idx="33291">
                  <c:v>3.3290436468842199</c:v>
                </c:pt>
                <c:pt idx="33292">
                  <c:v>3.32914364519148</c:v>
                </c:pt>
                <c:pt idx="33293">
                  <c:v>3.3292436434987298</c:v>
                </c:pt>
                <c:pt idx="33294">
                  <c:v>3.3293436418059899</c:v>
                </c:pt>
                <c:pt idx="33295">
                  <c:v>3.3294436401132499</c:v>
                </c:pt>
                <c:pt idx="33296">
                  <c:v>3.3295436384205002</c:v>
                </c:pt>
                <c:pt idx="33297">
                  <c:v>3.3296436367277602</c:v>
                </c:pt>
                <c:pt idx="33298">
                  <c:v>3.3297436350350198</c:v>
                </c:pt>
                <c:pt idx="33299">
                  <c:v>3.3298436333422701</c:v>
                </c:pt>
                <c:pt idx="33300">
                  <c:v>3.3299436316495301</c:v>
                </c:pt>
                <c:pt idx="33301">
                  <c:v>3.3300436299567902</c:v>
                </c:pt>
                <c:pt idx="33302">
                  <c:v>3.33014362826404</c:v>
                </c:pt>
                <c:pt idx="33303">
                  <c:v>3.3302436265713</c:v>
                </c:pt>
                <c:pt idx="33304">
                  <c:v>3.3303436248785601</c:v>
                </c:pt>
                <c:pt idx="33305">
                  <c:v>3.3304436231858099</c:v>
                </c:pt>
                <c:pt idx="33306">
                  <c:v>3.3305436214930699</c:v>
                </c:pt>
                <c:pt idx="33307">
                  <c:v>3.33064361980033</c:v>
                </c:pt>
                <c:pt idx="33308">
                  <c:v>3.3307436181075798</c:v>
                </c:pt>
                <c:pt idx="33309">
                  <c:v>3.3308436164148398</c:v>
                </c:pt>
                <c:pt idx="33310">
                  <c:v>3.3309436147220999</c:v>
                </c:pt>
                <c:pt idx="33311">
                  <c:v>3.3310436130293599</c:v>
                </c:pt>
                <c:pt idx="33312">
                  <c:v>3.3311436113366102</c:v>
                </c:pt>
                <c:pt idx="33313">
                  <c:v>3.3312436096438698</c:v>
                </c:pt>
                <c:pt idx="33314">
                  <c:v>3.3313436079511201</c:v>
                </c:pt>
                <c:pt idx="33315">
                  <c:v>3.3314436062583801</c:v>
                </c:pt>
                <c:pt idx="33316">
                  <c:v>3.3315436045656401</c:v>
                </c:pt>
                <c:pt idx="33317">
                  <c:v>3.3316436028729002</c:v>
                </c:pt>
                <c:pt idx="33318">
                  <c:v>3.33174360118015</c:v>
                </c:pt>
                <c:pt idx="33319">
                  <c:v>3.33184359948741</c:v>
                </c:pt>
                <c:pt idx="33320">
                  <c:v>3.3319435977946701</c:v>
                </c:pt>
                <c:pt idx="33321">
                  <c:v>3.3320435961019199</c:v>
                </c:pt>
                <c:pt idx="33322">
                  <c:v>3.33214359440918</c:v>
                </c:pt>
                <c:pt idx="33323">
                  <c:v>3.33224359271644</c:v>
                </c:pt>
                <c:pt idx="33324">
                  <c:v>3.3323435910236898</c:v>
                </c:pt>
                <c:pt idx="33325">
                  <c:v>3.3324435893309499</c:v>
                </c:pt>
                <c:pt idx="33326">
                  <c:v>3.3325435876382099</c:v>
                </c:pt>
                <c:pt idx="33327">
                  <c:v>3.3326435859454602</c:v>
                </c:pt>
                <c:pt idx="33328">
                  <c:v>3.3327435842527202</c:v>
                </c:pt>
                <c:pt idx="33329">
                  <c:v>3.3328435825599798</c:v>
                </c:pt>
                <c:pt idx="33330">
                  <c:v>3.3329435808672301</c:v>
                </c:pt>
                <c:pt idx="33331">
                  <c:v>3.3330435791744901</c:v>
                </c:pt>
                <c:pt idx="33332">
                  <c:v>3.3331435774817502</c:v>
                </c:pt>
                <c:pt idx="33333">
                  <c:v>3.333243575789</c:v>
                </c:pt>
                <c:pt idx="33334">
                  <c:v>3.33334357409626</c:v>
                </c:pt>
                <c:pt idx="33335">
                  <c:v>3.3334435724035201</c:v>
                </c:pt>
                <c:pt idx="33336">
                  <c:v>3.3335435707107699</c:v>
                </c:pt>
                <c:pt idx="33337">
                  <c:v>3.3336435690180299</c:v>
                </c:pt>
                <c:pt idx="33338">
                  <c:v>3.33374356732529</c:v>
                </c:pt>
                <c:pt idx="33339">
                  <c:v>3.3338435656325398</c:v>
                </c:pt>
                <c:pt idx="33340">
                  <c:v>3.3339435639397998</c:v>
                </c:pt>
                <c:pt idx="33341">
                  <c:v>3.3340435622470599</c:v>
                </c:pt>
                <c:pt idx="33342">
                  <c:v>3.3341435605543102</c:v>
                </c:pt>
                <c:pt idx="33343">
                  <c:v>3.3342435588615702</c:v>
                </c:pt>
                <c:pt idx="33344">
                  <c:v>3.3343435571688298</c:v>
                </c:pt>
                <c:pt idx="33345">
                  <c:v>3.3344435554760801</c:v>
                </c:pt>
                <c:pt idx="33346">
                  <c:v>3.3345435537833401</c:v>
                </c:pt>
                <c:pt idx="33347">
                  <c:v>3.3346435520906001</c:v>
                </c:pt>
                <c:pt idx="33348">
                  <c:v>3.33474355039785</c:v>
                </c:pt>
                <c:pt idx="33349">
                  <c:v>3.33484354870511</c:v>
                </c:pt>
                <c:pt idx="33350">
                  <c:v>3.3349435470123701</c:v>
                </c:pt>
                <c:pt idx="33351">
                  <c:v>3.3350435453196199</c:v>
                </c:pt>
                <c:pt idx="33352">
                  <c:v>3.3351435436268799</c:v>
                </c:pt>
                <c:pt idx="33353">
                  <c:v>3.33524354193414</c:v>
                </c:pt>
                <c:pt idx="33354">
                  <c:v>3.3353435402413898</c:v>
                </c:pt>
                <c:pt idx="33355">
                  <c:v>3.3354435385486498</c:v>
                </c:pt>
                <c:pt idx="33356">
                  <c:v>3.3355435368559099</c:v>
                </c:pt>
                <c:pt idx="33357">
                  <c:v>3.3356435351631699</c:v>
                </c:pt>
                <c:pt idx="33358">
                  <c:v>3.3357435334704202</c:v>
                </c:pt>
                <c:pt idx="33359">
                  <c:v>3.3358435317776798</c:v>
                </c:pt>
                <c:pt idx="33360">
                  <c:v>3.3359435300849398</c:v>
                </c:pt>
                <c:pt idx="33361">
                  <c:v>3.3360435283921901</c:v>
                </c:pt>
                <c:pt idx="33362">
                  <c:v>3.3361435266994501</c:v>
                </c:pt>
                <c:pt idx="33363">
                  <c:v>3.3362435250067102</c:v>
                </c:pt>
                <c:pt idx="33364">
                  <c:v>3.33634352331396</c:v>
                </c:pt>
                <c:pt idx="33365">
                  <c:v>3.33644352162122</c:v>
                </c:pt>
                <c:pt idx="33366">
                  <c:v>3.3365435199284801</c:v>
                </c:pt>
                <c:pt idx="33367">
                  <c:v>3.3366435182357299</c:v>
                </c:pt>
                <c:pt idx="33368">
                  <c:v>3.33674351654299</c:v>
                </c:pt>
                <c:pt idx="33369">
                  <c:v>3.33684351485025</c:v>
                </c:pt>
                <c:pt idx="33370">
                  <c:v>3.3369435131574998</c:v>
                </c:pt>
                <c:pt idx="33371">
                  <c:v>3.3370435114647599</c:v>
                </c:pt>
                <c:pt idx="33372">
                  <c:v>3.3371435097720199</c:v>
                </c:pt>
                <c:pt idx="33373">
                  <c:v>3.3372435080792702</c:v>
                </c:pt>
                <c:pt idx="33374">
                  <c:v>3.3373435063865302</c:v>
                </c:pt>
                <c:pt idx="33375">
                  <c:v>3.3374435046937898</c:v>
                </c:pt>
                <c:pt idx="33376">
                  <c:v>3.3375435030010401</c:v>
                </c:pt>
                <c:pt idx="33377">
                  <c:v>3.3376435013083001</c:v>
                </c:pt>
                <c:pt idx="33378">
                  <c:v>3.3377434996155602</c:v>
                </c:pt>
                <c:pt idx="33379">
                  <c:v>3.33784349792281</c:v>
                </c:pt>
                <c:pt idx="33380">
                  <c:v>3.33794349623007</c:v>
                </c:pt>
                <c:pt idx="33381">
                  <c:v>3.3380434945373301</c:v>
                </c:pt>
                <c:pt idx="33382">
                  <c:v>3.3381434928445799</c:v>
                </c:pt>
                <c:pt idx="33383">
                  <c:v>3.3382434911518399</c:v>
                </c:pt>
                <c:pt idx="33384">
                  <c:v>3.3383434894591</c:v>
                </c:pt>
                <c:pt idx="33385">
                  <c:v>3.3384434877663498</c:v>
                </c:pt>
                <c:pt idx="33386">
                  <c:v>3.3385434860736098</c:v>
                </c:pt>
                <c:pt idx="33387">
                  <c:v>3.3386434843808699</c:v>
                </c:pt>
                <c:pt idx="33388">
                  <c:v>3.3387434826881202</c:v>
                </c:pt>
                <c:pt idx="33389">
                  <c:v>3.3388434809953802</c:v>
                </c:pt>
                <c:pt idx="33390">
                  <c:v>3.3389434793026398</c:v>
                </c:pt>
                <c:pt idx="33391">
                  <c:v>3.3390434776098901</c:v>
                </c:pt>
                <c:pt idx="33392">
                  <c:v>3.3391434759171501</c:v>
                </c:pt>
                <c:pt idx="33393">
                  <c:v>3.3392434742244101</c:v>
                </c:pt>
                <c:pt idx="33394">
                  <c:v>3.33934347253166</c:v>
                </c:pt>
                <c:pt idx="33395">
                  <c:v>3.33944347083892</c:v>
                </c:pt>
                <c:pt idx="33396">
                  <c:v>3.3395434691461801</c:v>
                </c:pt>
                <c:pt idx="33397">
                  <c:v>3.3396434674534299</c:v>
                </c:pt>
                <c:pt idx="33398">
                  <c:v>3.3397434657606899</c:v>
                </c:pt>
                <c:pt idx="33399">
                  <c:v>3.33984346406795</c:v>
                </c:pt>
                <c:pt idx="33400">
                  <c:v>3.3399434623751998</c:v>
                </c:pt>
                <c:pt idx="33401">
                  <c:v>3.3400434606824598</c:v>
                </c:pt>
                <c:pt idx="33402">
                  <c:v>3.3401434589897199</c:v>
                </c:pt>
                <c:pt idx="33403">
                  <c:v>3.3402434572969799</c:v>
                </c:pt>
                <c:pt idx="33404">
                  <c:v>3.3403434556042302</c:v>
                </c:pt>
                <c:pt idx="33405">
                  <c:v>3.3404434539114898</c:v>
                </c:pt>
                <c:pt idx="33406">
                  <c:v>3.3405434522187498</c:v>
                </c:pt>
                <c:pt idx="33407">
                  <c:v>3.3406434505260001</c:v>
                </c:pt>
                <c:pt idx="33408">
                  <c:v>3.3407434488332601</c:v>
                </c:pt>
                <c:pt idx="33409">
                  <c:v>3.3408434471405202</c:v>
                </c:pt>
                <c:pt idx="33410">
                  <c:v>3.34094344544777</c:v>
                </c:pt>
                <c:pt idx="33411">
                  <c:v>3.34104344375503</c:v>
                </c:pt>
                <c:pt idx="33412">
                  <c:v>3.3411434420622901</c:v>
                </c:pt>
                <c:pt idx="33413">
                  <c:v>3.3412434403695399</c:v>
                </c:pt>
                <c:pt idx="33414">
                  <c:v>3.3413434386767999</c:v>
                </c:pt>
                <c:pt idx="33415">
                  <c:v>3.34144343698406</c:v>
                </c:pt>
                <c:pt idx="33416">
                  <c:v>3.3415434352913098</c:v>
                </c:pt>
                <c:pt idx="33417">
                  <c:v>3.3416434335985699</c:v>
                </c:pt>
                <c:pt idx="33418">
                  <c:v>3.3417434319058299</c:v>
                </c:pt>
                <c:pt idx="33419">
                  <c:v>3.3418434302130802</c:v>
                </c:pt>
                <c:pt idx="33420">
                  <c:v>3.3419434285203402</c:v>
                </c:pt>
                <c:pt idx="33421">
                  <c:v>3.3420434268275998</c:v>
                </c:pt>
                <c:pt idx="33422">
                  <c:v>3.3421434251348501</c:v>
                </c:pt>
                <c:pt idx="33423">
                  <c:v>3.3422434234421101</c:v>
                </c:pt>
                <c:pt idx="33424">
                  <c:v>3.3423434217493702</c:v>
                </c:pt>
                <c:pt idx="33425">
                  <c:v>3.34244342005662</c:v>
                </c:pt>
                <c:pt idx="33426">
                  <c:v>3.34254341836388</c:v>
                </c:pt>
                <c:pt idx="33427">
                  <c:v>3.3426434166711401</c:v>
                </c:pt>
                <c:pt idx="33428">
                  <c:v>3.3427434149783899</c:v>
                </c:pt>
                <c:pt idx="33429">
                  <c:v>3.3428434132856499</c:v>
                </c:pt>
                <c:pt idx="33430">
                  <c:v>3.34294341159291</c:v>
                </c:pt>
                <c:pt idx="33431">
                  <c:v>3.3430434099001598</c:v>
                </c:pt>
                <c:pt idx="33432">
                  <c:v>3.3431434082074198</c:v>
                </c:pt>
                <c:pt idx="33433">
                  <c:v>3.3432434065146799</c:v>
                </c:pt>
                <c:pt idx="33434">
                  <c:v>3.3433434048219302</c:v>
                </c:pt>
                <c:pt idx="33435">
                  <c:v>3.3434434031291902</c:v>
                </c:pt>
                <c:pt idx="33436">
                  <c:v>3.3435434014364498</c:v>
                </c:pt>
                <c:pt idx="33437">
                  <c:v>3.3436433997437001</c:v>
                </c:pt>
                <c:pt idx="33438">
                  <c:v>3.3437433980509601</c:v>
                </c:pt>
                <c:pt idx="33439">
                  <c:v>3.3438433963582201</c:v>
                </c:pt>
                <c:pt idx="33440">
                  <c:v>3.34394339466547</c:v>
                </c:pt>
                <c:pt idx="33441">
                  <c:v>3.34404339297273</c:v>
                </c:pt>
                <c:pt idx="33442">
                  <c:v>3.3441433912799901</c:v>
                </c:pt>
                <c:pt idx="33443">
                  <c:v>3.3442433895872399</c:v>
                </c:pt>
                <c:pt idx="33444">
                  <c:v>3.3443433878944999</c:v>
                </c:pt>
                <c:pt idx="33445">
                  <c:v>3.34444338620176</c:v>
                </c:pt>
                <c:pt idx="33446">
                  <c:v>3.34454338450902</c:v>
                </c:pt>
                <c:pt idx="33447">
                  <c:v>3.3446433828162698</c:v>
                </c:pt>
                <c:pt idx="33448">
                  <c:v>3.3447433811235299</c:v>
                </c:pt>
                <c:pt idx="33449">
                  <c:v>3.3448433794307899</c:v>
                </c:pt>
                <c:pt idx="33450">
                  <c:v>3.3449433777380402</c:v>
                </c:pt>
                <c:pt idx="33451">
                  <c:v>3.3450433760453002</c:v>
                </c:pt>
                <c:pt idx="33452">
                  <c:v>3.3451433743525598</c:v>
                </c:pt>
                <c:pt idx="33453">
                  <c:v>3.3452433726598101</c:v>
                </c:pt>
                <c:pt idx="33454">
                  <c:v>3.3453433709670701</c:v>
                </c:pt>
                <c:pt idx="33455">
                  <c:v>3.3454433692743302</c:v>
                </c:pt>
                <c:pt idx="33456">
                  <c:v>3.34554336758158</c:v>
                </c:pt>
                <c:pt idx="33457">
                  <c:v>3.34564336588884</c:v>
                </c:pt>
                <c:pt idx="33458">
                  <c:v>3.3457433641961001</c:v>
                </c:pt>
                <c:pt idx="33459">
                  <c:v>3.3458433625033499</c:v>
                </c:pt>
                <c:pt idx="33460">
                  <c:v>3.3459433608106099</c:v>
                </c:pt>
                <c:pt idx="33461">
                  <c:v>3.34604335911787</c:v>
                </c:pt>
                <c:pt idx="33462">
                  <c:v>3.3461433574251198</c:v>
                </c:pt>
                <c:pt idx="33463">
                  <c:v>3.3462433557323799</c:v>
                </c:pt>
                <c:pt idx="33464">
                  <c:v>3.3463433540396399</c:v>
                </c:pt>
                <c:pt idx="33465">
                  <c:v>3.3464433523468902</c:v>
                </c:pt>
                <c:pt idx="33466">
                  <c:v>3.3465433506541502</c:v>
                </c:pt>
                <c:pt idx="33467">
                  <c:v>3.3466433489614098</c:v>
                </c:pt>
                <c:pt idx="33468">
                  <c:v>3.3467433472686601</c:v>
                </c:pt>
                <c:pt idx="33469">
                  <c:v>3.3468433455759201</c:v>
                </c:pt>
                <c:pt idx="33470">
                  <c:v>3.3469433438831802</c:v>
                </c:pt>
                <c:pt idx="33471">
                  <c:v>3.34704334219043</c:v>
                </c:pt>
                <c:pt idx="33472">
                  <c:v>3.34714334049769</c:v>
                </c:pt>
                <c:pt idx="33473">
                  <c:v>3.3472433388049501</c:v>
                </c:pt>
                <c:pt idx="33474">
                  <c:v>3.3473433371121999</c:v>
                </c:pt>
                <c:pt idx="33475">
                  <c:v>3.3474433354194599</c:v>
                </c:pt>
                <c:pt idx="33476">
                  <c:v>3.34754333372672</c:v>
                </c:pt>
                <c:pt idx="33477">
                  <c:v>3.3476433320339698</c:v>
                </c:pt>
                <c:pt idx="33478">
                  <c:v>3.3477433303412298</c:v>
                </c:pt>
                <c:pt idx="33479">
                  <c:v>3.3478433286484899</c:v>
                </c:pt>
                <c:pt idx="33480">
                  <c:v>3.3479433269557402</c:v>
                </c:pt>
                <c:pt idx="33481">
                  <c:v>3.3480433252630002</c:v>
                </c:pt>
                <c:pt idx="33482">
                  <c:v>3.3481433235702598</c:v>
                </c:pt>
                <c:pt idx="33483">
                  <c:v>3.3482433218775101</c:v>
                </c:pt>
                <c:pt idx="33484">
                  <c:v>3.3483433201847701</c:v>
                </c:pt>
                <c:pt idx="33485">
                  <c:v>3.3484433184920301</c:v>
                </c:pt>
                <c:pt idx="33486">
                  <c:v>3.3485433167992902</c:v>
                </c:pt>
                <c:pt idx="33487">
                  <c:v>3.34864331510654</c:v>
                </c:pt>
                <c:pt idx="33488">
                  <c:v>3.3487433134138</c:v>
                </c:pt>
                <c:pt idx="33489">
                  <c:v>3.3488433117210499</c:v>
                </c:pt>
                <c:pt idx="33490">
                  <c:v>3.3489433100283099</c:v>
                </c:pt>
                <c:pt idx="33491">
                  <c:v>3.34904330833557</c:v>
                </c:pt>
                <c:pt idx="33492">
                  <c:v>3.34914330664283</c:v>
                </c:pt>
                <c:pt idx="33493">
                  <c:v>3.3492433049500798</c:v>
                </c:pt>
                <c:pt idx="33494">
                  <c:v>3.3493433032573399</c:v>
                </c:pt>
                <c:pt idx="33495">
                  <c:v>3.3494433015645999</c:v>
                </c:pt>
                <c:pt idx="33496">
                  <c:v>3.3495432998718502</c:v>
                </c:pt>
                <c:pt idx="33497">
                  <c:v>3.3496432981791102</c:v>
                </c:pt>
                <c:pt idx="33498">
                  <c:v>3.3497432964863698</c:v>
                </c:pt>
                <c:pt idx="33499">
                  <c:v>3.3498432947936201</c:v>
                </c:pt>
                <c:pt idx="33500">
                  <c:v>3.3499432931008801</c:v>
                </c:pt>
                <c:pt idx="33501">
                  <c:v>3.3500432914081402</c:v>
                </c:pt>
                <c:pt idx="33502">
                  <c:v>3.35014328971539</c:v>
                </c:pt>
                <c:pt idx="33503">
                  <c:v>3.35024328802265</c:v>
                </c:pt>
                <c:pt idx="33504">
                  <c:v>3.3503432863299101</c:v>
                </c:pt>
                <c:pt idx="33505">
                  <c:v>3.3504432846371599</c:v>
                </c:pt>
                <c:pt idx="33506">
                  <c:v>3.3505432829444199</c:v>
                </c:pt>
                <c:pt idx="33507">
                  <c:v>3.35064328125168</c:v>
                </c:pt>
                <c:pt idx="33508">
                  <c:v>3.3507432795589298</c:v>
                </c:pt>
                <c:pt idx="33509">
                  <c:v>3.3508432778661899</c:v>
                </c:pt>
                <c:pt idx="33510">
                  <c:v>3.3509432761734499</c:v>
                </c:pt>
                <c:pt idx="33511">
                  <c:v>3.3510432744807002</c:v>
                </c:pt>
                <c:pt idx="33512">
                  <c:v>3.3511432727879602</c:v>
                </c:pt>
                <c:pt idx="33513">
                  <c:v>3.3512432710952198</c:v>
                </c:pt>
                <c:pt idx="33514">
                  <c:v>3.3513432694024701</c:v>
                </c:pt>
                <c:pt idx="33515">
                  <c:v>3.3514432677097301</c:v>
                </c:pt>
                <c:pt idx="33516">
                  <c:v>3.3515432660169902</c:v>
                </c:pt>
                <c:pt idx="33517">
                  <c:v>3.35164326432424</c:v>
                </c:pt>
                <c:pt idx="33518">
                  <c:v>3.3517432626315</c:v>
                </c:pt>
                <c:pt idx="33519">
                  <c:v>3.3518432609387601</c:v>
                </c:pt>
                <c:pt idx="33520">
                  <c:v>3.3519432592460099</c:v>
                </c:pt>
                <c:pt idx="33521">
                  <c:v>3.3520432575532699</c:v>
                </c:pt>
                <c:pt idx="33522">
                  <c:v>3.35214325586053</c:v>
                </c:pt>
                <c:pt idx="33523">
                  <c:v>3.3522432541677798</c:v>
                </c:pt>
                <c:pt idx="33524">
                  <c:v>3.3523432524750398</c:v>
                </c:pt>
                <c:pt idx="33525">
                  <c:v>3.3524432507822999</c:v>
                </c:pt>
                <c:pt idx="33526">
                  <c:v>3.3525432490895599</c:v>
                </c:pt>
                <c:pt idx="33527">
                  <c:v>3.3526432473968102</c:v>
                </c:pt>
                <c:pt idx="33528">
                  <c:v>3.3527432457040698</c:v>
                </c:pt>
                <c:pt idx="33529">
                  <c:v>3.3528432440113201</c:v>
                </c:pt>
                <c:pt idx="33530">
                  <c:v>3.3529432423185801</c:v>
                </c:pt>
                <c:pt idx="33531">
                  <c:v>3.3530432406258401</c:v>
                </c:pt>
                <c:pt idx="33532">
                  <c:v>3.3531432389331002</c:v>
                </c:pt>
                <c:pt idx="33533">
                  <c:v>3.35324323724035</c:v>
                </c:pt>
                <c:pt idx="33534">
                  <c:v>3.35334323554761</c:v>
                </c:pt>
                <c:pt idx="33535">
                  <c:v>3.3534432338548701</c:v>
                </c:pt>
                <c:pt idx="33536">
                  <c:v>3.3535432321621199</c:v>
                </c:pt>
                <c:pt idx="33537">
                  <c:v>3.35364323046938</c:v>
                </c:pt>
                <c:pt idx="33538">
                  <c:v>3.35374322877664</c:v>
                </c:pt>
                <c:pt idx="33539">
                  <c:v>3.3538432270838898</c:v>
                </c:pt>
                <c:pt idx="33540">
                  <c:v>3.3539432253911499</c:v>
                </c:pt>
                <c:pt idx="33541">
                  <c:v>3.3540432236984099</c:v>
                </c:pt>
                <c:pt idx="33542">
                  <c:v>3.3541432220056602</c:v>
                </c:pt>
                <c:pt idx="33543">
                  <c:v>3.3542432203129202</c:v>
                </c:pt>
                <c:pt idx="33544">
                  <c:v>3.3543432186201798</c:v>
                </c:pt>
                <c:pt idx="33545">
                  <c:v>3.3544432169274301</c:v>
                </c:pt>
                <c:pt idx="33546">
                  <c:v>3.3545432152346901</c:v>
                </c:pt>
                <c:pt idx="33547">
                  <c:v>3.3546432135419502</c:v>
                </c:pt>
                <c:pt idx="33548">
                  <c:v>3.3547432118492</c:v>
                </c:pt>
                <c:pt idx="33549">
                  <c:v>3.35484321015646</c:v>
                </c:pt>
                <c:pt idx="33550">
                  <c:v>3.3549432084637201</c:v>
                </c:pt>
                <c:pt idx="33551">
                  <c:v>3.3550432067709699</c:v>
                </c:pt>
                <c:pt idx="33552">
                  <c:v>3.3551432050782299</c:v>
                </c:pt>
                <c:pt idx="33553">
                  <c:v>3.35524320338549</c:v>
                </c:pt>
                <c:pt idx="33554">
                  <c:v>3.3553432016927398</c:v>
                </c:pt>
                <c:pt idx="33555">
                  <c:v>3.3554431999999998</c:v>
                </c:pt>
                <c:pt idx="33556">
                  <c:v>3.3555431983072599</c:v>
                </c:pt>
                <c:pt idx="33557">
                  <c:v>3.3556431966145102</c:v>
                </c:pt>
                <c:pt idx="33558">
                  <c:v>3.3557431949217702</c:v>
                </c:pt>
                <c:pt idx="33559">
                  <c:v>3.3558431932290298</c:v>
                </c:pt>
                <c:pt idx="33560">
                  <c:v>3.3559431915362801</c:v>
                </c:pt>
                <c:pt idx="33561">
                  <c:v>3.3560431898435401</c:v>
                </c:pt>
                <c:pt idx="33562">
                  <c:v>3.3561431881508001</c:v>
                </c:pt>
                <c:pt idx="33563">
                  <c:v>3.35624318645805</c:v>
                </c:pt>
                <c:pt idx="33564">
                  <c:v>3.35634318476531</c:v>
                </c:pt>
                <c:pt idx="33565">
                  <c:v>3.3564431830725701</c:v>
                </c:pt>
                <c:pt idx="33566">
                  <c:v>3.3565431813798199</c:v>
                </c:pt>
                <c:pt idx="33567">
                  <c:v>3.3566431796870799</c:v>
                </c:pt>
                <c:pt idx="33568">
                  <c:v>3.35674317799434</c:v>
                </c:pt>
                <c:pt idx="33569">
                  <c:v>3.3568431763015898</c:v>
                </c:pt>
                <c:pt idx="33570">
                  <c:v>3.3569431746088498</c:v>
                </c:pt>
                <c:pt idx="33571">
                  <c:v>3.3570431729161099</c:v>
                </c:pt>
                <c:pt idx="33572">
                  <c:v>3.3571431712233699</c:v>
                </c:pt>
                <c:pt idx="33573">
                  <c:v>3.3572431695306202</c:v>
                </c:pt>
                <c:pt idx="33574">
                  <c:v>3.3573431678378798</c:v>
                </c:pt>
                <c:pt idx="33575">
                  <c:v>3.3574431661451398</c:v>
                </c:pt>
                <c:pt idx="33576">
                  <c:v>3.3575431644523901</c:v>
                </c:pt>
                <c:pt idx="33577">
                  <c:v>3.3576431627596501</c:v>
                </c:pt>
                <c:pt idx="33578">
                  <c:v>3.3577431610669102</c:v>
                </c:pt>
                <c:pt idx="33579">
                  <c:v>3.35784315937416</c:v>
                </c:pt>
                <c:pt idx="33580">
                  <c:v>3.35794315768142</c:v>
                </c:pt>
                <c:pt idx="33581">
                  <c:v>3.3580431559886801</c:v>
                </c:pt>
                <c:pt idx="33582">
                  <c:v>3.3581431542959299</c:v>
                </c:pt>
                <c:pt idx="33583">
                  <c:v>3.35824315260319</c:v>
                </c:pt>
                <c:pt idx="33584">
                  <c:v>3.35834315091045</c:v>
                </c:pt>
                <c:pt idx="33585">
                  <c:v>3.3584431492176998</c:v>
                </c:pt>
                <c:pt idx="33586">
                  <c:v>3.3585431475249599</c:v>
                </c:pt>
                <c:pt idx="33587">
                  <c:v>3.3586431458322199</c:v>
                </c:pt>
                <c:pt idx="33588">
                  <c:v>3.3587431441394702</c:v>
                </c:pt>
                <c:pt idx="33589">
                  <c:v>3.3588431424467302</c:v>
                </c:pt>
                <c:pt idx="33590">
                  <c:v>3.3589431407539898</c:v>
                </c:pt>
                <c:pt idx="33591">
                  <c:v>3.3590431390612401</c:v>
                </c:pt>
                <c:pt idx="33592">
                  <c:v>3.3591431373685001</c:v>
                </c:pt>
                <c:pt idx="33593">
                  <c:v>3.3592431356757602</c:v>
                </c:pt>
                <c:pt idx="33594">
                  <c:v>3.35934313398301</c:v>
                </c:pt>
                <c:pt idx="33595">
                  <c:v>3.35944313229027</c:v>
                </c:pt>
                <c:pt idx="33596">
                  <c:v>3.3595431305975301</c:v>
                </c:pt>
                <c:pt idx="33597">
                  <c:v>3.3596431289047799</c:v>
                </c:pt>
                <c:pt idx="33598">
                  <c:v>3.3597431272120399</c:v>
                </c:pt>
                <c:pt idx="33599">
                  <c:v>3.3598431255193</c:v>
                </c:pt>
                <c:pt idx="33600">
                  <c:v>3.3599431238265498</c:v>
                </c:pt>
                <c:pt idx="33601">
                  <c:v>3.3600431221338098</c:v>
                </c:pt>
                <c:pt idx="33602">
                  <c:v>3.3601431204410699</c:v>
                </c:pt>
                <c:pt idx="33603">
                  <c:v>3.3602431187483202</c:v>
                </c:pt>
                <c:pt idx="33604">
                  <c:v>3.3603431170555802</c:v>
                </c:pt>
                <c:pt idx="33605">
                  <c:v>3.3604431153628398</c:v>
                </c:pt>
                <c:pt idx="33606">
                  <c:v>3.3605431136700901</c:v>
                </c:pt>
                <c:pt idx="33607">
                  <c:v>3.3606431119773501</c:v>
                </c:pt>
                <c:pt idx="33608">
                  <c:v>3.3607431102846101</c:v>
                </c:pt>
                <c:pt idx="33609">
                  <c:v>3.36084310859186</c:v>
                </c:pt>
                <c:pt idx="33610">
                  <c:v>3.36094310689912</c:v>
                </c:pt>
                <c:pt idx="33611">
                  <c:v>3.3610431052063801</c:v>
                </c:pt>
                <c:pt idx="33612">
                  <c:v>3.3611431035136299</c:v>
                </c:pt>
                <c:pt idx="33613">
                  <c:v>3.3612431018208899</c:v>
                </c:pt>
                <c:pt idx="33614">
                  <c:v>3.36134310012815</c:v>
                </c:pt>
                <c:pt idx="33615">
                  <c:v>3.3614430984353998</c:v>
                </c:pt>
                <c:pt idx="33616">
                  <c:v>3.3615430967426598</c:v>
                </c:pt>
                <c:pt idx="33617">
                  <c:v>3.3616430950499199</c:v>
                </c:pt>
                <c:pt idx="33618">
                  <c:v>3.3617430933571799</c:v>
                </c:pt>
                <c:pt idx="33619">
                  <c:v>3.3618430916644302</c:v>
                </c:pt>
                <c:pt idx="33620">
                  <c:v>3.3619430899716898</c:v>
                </c:pt>
                <c:pt idx="33621">
                  <c:v>3.3620430882789498</c:v>
                </c:pt>
                <c:pt idx="33622">
                  <c:v>3.3621430865862001</c:v>
                </c:pt>
                <c:pt idx="33623">
                  <c:v>3.3622430848934601</c:v>
                </c:pt>
                <c:pt idx="33624">
                  <c:v>3.3623430832007202</c:v>
                </c:pt>
                <c:pt idx="33625">
                  <c:v>3.36244308150797</c:v>
                </c:pt>
                <c:pt idx="33626">
                  <c:v>3.36254307981523</c:v>
                </c:pt>
                <c:pt idx="33627">
                  <c:v>3.3626430781224901</c:v>
                </c:pt>
                <c:pt idx="33628">
                  <c:v>3.3627430764297399</c:v>
                </c:pt>
                <c:pt idx="33629">
                  <c:v>3.3628430747369999</c:v>
                </c:pt>
                <c:pt idx="33630">
                  <c:v>3.36294307304426</c:v>
                </c:pt>
                <c:pt idx="33631">
                  <c:v>3.3630430713515098</c:v>
                </c:pt>
                <c:pt idx="33632">
                  <c:v>3.3631430696587699</c:v>
                </c:pt>
                <c:pt idx="33633">
                  <c:v>3.3632430679660299</c:v>
                </c:pt>
                <c:pt idx="33634">
                  <c:v>3.3633430662732802</c:v>
                </c:pt>
                <c:pt idx="33635">
                  <c:v>3.3634430645805402</c:v>
                </c:pt>
                <c:pt idx="33636">
                  <c:v>3.3635430628877998</c:v>
                </c:pt>
                <c:pt idx="33637">
                  <c:v>3.3636430611950501</c:v>
                </c:pt>
                <c:pt idx="33638">
                  <c:v>3.3637430595023101</c:v>
                </c:pt>
                <c:pt idx="33639">
                  <c:v>3.3638430578095702</c:v>
                </c:pt>
                <c:pt idx="33640">
                  <c:v>3.36394305611682</c:v>
                </c:pt>
                <c:pt idx="33641">
                  <c:v>3.36404305442408</c:v>
                </c:pt>
                <c:pt idx="33642">
                  <c:v>3.3641430527313401</c:v>
                </c:pt>
                <c:pt idx="33643">
                  <c:v>3.3642430510385899</c:v>
                </c:pt>
                <c:pt idx="33644">
                  <c:v>3.3643430493458499</c:v>
                </c:pt>
                <c:pt idx="33645">
                  <c:v>3.36444304765311</c:v>
                </c:pt>
                <c:pt idx="33646">
                  <c:v>3.3645430459603598</c:v>
                </c:pt>
                <c:pt idx="33647">
                  <c:v>3.3646430442676198</c:v>
                </c:pt>
                <c:pt idx="33648">
                  <c:v>3.3647430425748799</c:v>
                </c:pt>
                <c:pt idx="33649">
                  <c:v>3.3648430408821302</c:v>
                </c:pt>
                <c:pt idx="33650">
                  <c:v>3.3649430391893902</c:v>
                </c:pt>
                <c:pt idx="33651">
                  <c:v>3.3650430374966498</c:v>
                </c:pt>
                <c:pt idx="33652">
                  <c:v>3.3651430358039001</c:v>
                </c:pt>
                <c:pt idx="33653">
                  <c:v>3.3652430341111601</c:v>
                </c:pt>
                <c:pt idx="33654">
                  <c:v>3.3653430324184201</c:v>
                </c:pt>
                <c:pt idx="33655">
                  <c:v>3.36544303072567</c:v>
                </c:pt>
                <c:pt idx="33656">
                  <c:v>3.36554302903293</c:v>
                </c:pt>
                <c:pt idx="33657">
                  <c:v>3.3656430273401901</c:v>
                </c:pt>
                <c:pt idx="33658">
                  <c:v>3.3657430256474399</c:v>
                </c:pt>
                <c:pt idx="33659">
                  <c:v>3.3658430239546999</c:v>
                </c:pt>
                <c:pt idx="33660">
                  <c:v>3.36594302226196</c:v>
                </c:pt>
                <c:pt idx="33661">
                  <c:v>3.36604302056922</c:v>
                </c:pt>
                <c:pt idx="33662">
                  <c:v>3.3661430188764698</c:v>
                </c:pt>
                <c:pt idx="33663">
                  <c:v>3.3662430171837299</c:v>
                </c:pt>
                <c:pt idx="33664">
                  <c:v>3.3663430154909899</c:v>
                </c:pt>
                <c:pt idx="33665">
                  <c:v>3.3664430137982402</c:v>
                </c:pt>
                <c:pt idx="33666">
                  <c:v>3.3665430121055002</c:v>
                </c:pt>
                <c:pt idx="33667">
                  <c:v>3.3666430104127598</c:v>
                </c:pt>
                <c:pt idx="33668">
                  <c:v>3.3667430087200101</c:v>
                </c:pt>
                <c:pt idx="33669">
                  <c:v>3.3668430070272701</c:v>
                </c:pt>
                <c:pt idx="33670">
                  <c:v>3.3669430053345302</c:v>
                </c:pt>
                <c:pt idx="33671">
                  <c:v>3.36704300364178</c:v>
                </c:pt>
                <c:pt idx="33672">
                  <c:v>3.36714300194904</c:v>
                </c:pt>
                <c:pt idx="33673">
                  <c:v>3.3672430002563001</c:v>
                </c:pt>
                <c:pt idx="33674">
                  <c:v>3.3673429985635499</c:v>
                </c:pt>
                <c:pt idx="33675">
                  <c:v>3.3674429968708099</c:v>
                </c:pt>
                <c:pt idx="33676">
                  <c:v>3.36754299517807</c:v>
                </c:pt>
                <c:pt idx="33677">
                  <c:v>3.3676429934853198</c:v>
                </c:pt>
                <c:pt idx="33678">
                  <c:v>3.3677429917925799</c:v>
                </c:pt>
                <c:pt idx="33679">
                  <c:v>3.3678429900998399</c:v>
                </c:pt>
                <c:pt idx="33680">
                  <c:v>3.3679429884070902</c:v>
                </c:pt>
                <c:pt idx="33681">
                  <c:v>3.3680429867143502</c:v>
                </c:pt>
                <c:pt idx="33682">
                  <c:v>3.3681429850216098</c:v>
                </c:pt>
                <c:pt idx="33683">
                  <c:v>3.3682429833288601</c:v>
                </c:pt>
                <c:pt idx="33684">
                  <c:v>3.3683429816361201</c:v>
                </c:pt>
                <c:pt idx="33685">
                  <c:v>3.3684429799433802</c:v>
                </c:pt>
                <c:pt idx="33686">
                  <c:v>3.36854297825063</c:v>
                </c:pt>
                <c:pt idx="33687">
                  <c:v>3.36864297655789</c:v>
                </c:pt>
                <c:pt idx="33688">
                  <c:v>3.3687429748651501</c:v>
                </c:pt>
                <c:pt idx="33689">
                  <c:v>3.3688429731723999</c:v>
                </c:pt>
                <c:pt idx="33690">
                  <c:v>3.3689429714796599</c:v>
                </c:pt>
                <c:pt idx="33691">
                  <c:v>3.36904296978692</c:v>
                </c:pt>
                <c:pt idx="33692">
                  <c:v>3.3691429680941698</c:v>
                </c:pt>
                <c:pt idx="33693">
                  <c:v>3.3692429664014298</c:v>
                </c:pt>
                <c:pt idx="33694">
                  <c:v>3.3693429647086899</c:v>
                </c:pt>
                <c:pt idx="33695">
                  <c:v>3.3694429630159402</c:v>
                </c:pt>
                <c:pt idx="33696">
                  <c:v>3.3695429613232002</c:v>
                </c:pt>
                <c:pt idx="33697">
                  <c:v>3.3696429596304598</c:v>
                </c:pt>
                <c:pt idx="33698">
                  <c:v>3.3697429579377101</c:v>
                </c:pt>
                <c:pt idx="33699">
                  <c:v>3.3698429562449701</c:v>
                </c:pt>
                <c:pt idx="33700">
                  <c:v>3.3699429545522301</c:v>
                </c:pt>
                <c:pt idx="33701">
                  <c:v>3.37004295285948</c:v>
                </c:pt>
                <c:pt idx="33702">
                  <c:v>3.37014295116674</c:v>
                </c:pt>
                <c:pt idx="33703">
                  <c:v>3.370242949474</c:v>
                </c:pt>
                <c:pt idx="33704">
                  <c:v>3.3703429477812499</c:v>
                </c:pt>
                <c:pt idx="33705">
                  <c:v>3.3704429460885099</c:v>
                </c:pt>
                <c:pt idx="33706">
                  <c:v>3.37054294439577</c:v>
                </c:pt>
                <c:pt idx="33707">
                  <c:v>3.37064294270303</c:v>
                </c:pt>
                <c:pt idx="33708">
                  <c:v>3.3707429410102798</c:v>
                </c:pt>
                <c:pt idx="33709">
                  <c:v>3.3708429393175399</c:v>
                </c:pt>
                <c:pt idx="33710">
                  <c:v>3.3709429376247999</c:v>
                </c:pt>
                <c:pt idx="33711">
                  <c:v>3.3710429359320502</c:v>
                </c:pt>
                <c:pt idx="33712">
                  <c:v>3.3711429342393102</c:v>
                </c:pt>
                <c:pt idx="33713">
                  <c:v>3.3712429325465698</c:v>
                </c:pt>
                <c:pt idx="33714">
                  <c:v>3.3713429308538201</c:v>
                </c:pt>
                <c:pt idx="33715">
                  <c:v>3.3714429291610801</c:v>
                </c:pt>
                <c:pt idx="33716">
                  <c:v>3.3715429274683402</c:v>
                </c:pt>
                <c:pt idx="33717">
                  <c:v>3.37164292577559</c:v>
                </c:pt>
                <c:pt idx="33718">
                  <c:v>3.37174292408285</c:v>
                </c:pt>
                <c:pt idx="33719">
                  <c:v>3.3718429223901101</c:v>
                </c:pt>
                <c:pt idx="33720">
                  <c:v>3.3719429206973599</c:v>
                </c:pt>
                <c:pt idx="33721">
                  <c:v>3.3720429190046199</c:v>
                </c:pt>
                <c:pt idx="33722">
                  <c:v>3.37214291731188</c:v>
                </c:pt>
                <c:pt idx="33723">
                  <c:v>3.3722429156191298</c:v>
                </c:pt>
                <c:pt idx="33724">
                  <c:v>3.3723429139263899</c:v>
                </c:pt>
                <c:pt idx="33725">
                  <c:v>3.3724429122336499</c:v>
                </c:pt>
                <c:pt idx="33726">
                  <c:v>3.3725429105409002</c:v>
                </c:pt>
                <c:pt idx="33727">
                  <c:v>3.3726429088481602</c:v>
                </c:pt>
                <c:pt idx="33728">
                  <c:v>3.3727429071554198</c:v>
                </c:pt>
                <c:pt idx="33729">
                  <c:v>3.3728429054626701</c:v>
                </c:pt>
                <c:pt idx="33730">
                  <c:v>3.3729429037699301</c:v>
                </c:pt>
                <c:pt idx="33731">
                  <c:v>3.3730429020771902</c:v>
                </c:pt>
                <c:pt idx="33732">
                  <c:v>3.37314290038444</c:v>
                </c:pt>
                <c:pt idx="33733">
                  <c:v>3.3732428986917</c:v>
                </c:pt>
                <c:pt idx="33734">
                  <c:v>3.3733428969989601</c:v>
                </c:pt>
                <c:pt idx="33735">
                  <c:v>3.3734428953062099</c:v>
                </c:pt>
                <c:pt idx="33736">
                  <c:v>3.3735428936134699</c:v>
                </c:pt>
                <c:pt idx="33737">
                  <c:v>3.37364289192073</c:v>
                </c:pt>
                <c:pt idx="33738">
                  <c:v>3.3737428902279798</c:v>
                </c:pt>
                <c:pt idx="33739">
                  <c:v>3.3738428885352398</c:v>
                </c:pt>
                <c:pt idx="33740">
                  <c:v>3.3739428868424999</c:v>
                </c:pt>
                <c:pt idx="33741">
                  <c:v>3.3740428851497501</c:v>
                </c:pt>
                <c:pt idx="33742">
                  <c:v>3.3741428834570102</c:v>
                </c:pt>
                <c:pt idx="33743">
                  <c:v>3.3742428817642698</c:v>
                </c:pt>
                <c:pt idx="33744">
                  <c:v>3.3743428800715201</c:v>
                </c:pt>
                <c:pt idx="33745">
                  <c:v>3.3744428783787801</c:v>
                </c:pt>
                <c:pt idx="33746">
                  <c:v>3.3745428766860401</c:v>
                </c:pt>
                <c:pt idx="33747">
                  <c:v>3.37464287499329</c:v>
                </c:pt>
                <c:pt idx="33748">
                  <c:v>3.37474287330055</c:v>
                </c:pt>
                <c:pt idx="33749">
                  <c:v>3.37484287160781</c:v>
                </c:pt>
                <c:pt idx="33750">
                  <c:v>3.3749428699150599</c:v>
                </c:pt>
                <c:pt idx="33751">
                  <c:v>3.3750428682223199</c:v>
                </c:pt>
                <c:pt idx="33752">
                  <c:v>3.37514286652958</c:v>
                </c:pt>
                <c:pt idx="33753">
                  <c:v>3.37524286483684</c:v>
                </c:pt>
                <c:pt idx="33754">
                  <c:v>3.3753428631440898</c:v>
                </c:pt>
                <c:pt idx="33755">
                  <c:v>3.3754428614513499</c:v>
                </c:pt>
                <c:pt idx="33756">
                  <c:v>3.3755428597586099</c:v>
                </c:pt>
                <c:pt idx="33757">
                  <c:v>3.3756428580658602</c:v>
                </c:pt>
                <c:pt idx="33758">
                  <c:v>3.3757428563731202</c:v>
                </c:pt>
                <c:pt idx="33759">
                  <c:v>3.3758428546803798</c:v>
                </c:pt>
                <c:pt idx="33760">
                  <c:v>3.3759428529876301</c:v>
                </c:pt>
                <c:pt idx="33761">
                  <c:v>3.3760428512948901</c:v>
                </c:pt>
                <c:pt idx="33762">
                  <c:v>3.3761428496021502</c:v>
                </c:pt>
                <c:pt idx="33763">
                  <c:v>3.3762428479094</c:v>
                </c:pt>
                <c:pt idx="33764">
                  <c:v>3.37634284621666</c:v>
                </c:pt>
                <c:pt idx="33765">
                  <c:v>3.3764428445239201</c:v>
                </c:pt>
                <c:pt idx="33766">
                  <c:v>3.3765428428311699</c:v>
                </c:pt>
                <c:pt idx="33767">
                  <c:v>3.3766428411384299</c:v>
                </c:pt>
                <c:pt idx="33768">
                  <c:v>3.37674283944569</c:v>
                </c:pt>
                <c:pt idx="33769">
                  <c:v>3.3768428377529398</c:v>
                </c:pt>
                <c:pt idx="33770">
                  <c:v>3.3769428360601998</c:v>
                </c:pt>
                <c:pt idx="33771">
                  <c:v>3.3770428343674599</c:v>
                </c:pt>
                <c:pt idx="33772">
                  <c:v>3.3771428326747102</c:v>
                </c:pt>
                <c:pt idx="33773">
                  <c:v>3.3772428309819702</c:v>
                </c:pt>
                <c:pt idx="33774">
                  <c:v>3.3773428292892298</c:v>
                </c:pt>
                <c:pt idx="33775">
                  <c:v>3.3774428275964801</c:v>
                </c:pt>
                <c:pt idx="33776">
                  <c:v>3.3775428259037401</c:v>
                </c:pt>
                <c:pt idx="33777">
                  <c:v>3.3776428242110001</c:v>
                </c:pt>
                <c:pt idx="33778">
                  <c:v>3.37774282251825</c:v>
                </c:pt>
                <c:pt idx="33779">
                  <c:v>3.37784282082551</c:v>
                </c:pt>
                <c:pt idx="33780">
                  <c:v>3.3779428191327701</c:v>
                </c:pt>
                <c:pt idx="33781">
                  <c:v>3.3780428174400199</c:v>
                </c:pt>
                <c:pt idx="33782">
                  <c:v>3.3781428157472799</c:v>
                </c:pt>
                <c:pt idx="33783">
                  <c:v>3.37824281405454</c:v>
                </c:pt>
                <c:pt idx="33784">
                  <c:v>3.3783428123617898</c:v>
                </c:pt>
                <c:pt idx="33785">
                  <c:v>3.3784428106690498</c:v>
                </c:pt>
                <c:pt idx="33786">
                  <c:v>3.3785428089763099</c:v>
                </c:pt>
                <c:pt idx="33787">
                  <c:v>3.3786428072835601</c:v>
                </c:pt>
                <c:pt idx="33788">
                  <c:v>3.3787428055908202</c:v>
                </c:pt>
                <c:pt idx="33789">
                  <c:v>3.3788428038980798</c:v>
                </c:pt>
                <c:pt idx="33790">
                  <c:v>3.3789428022053301</c:v>
                </c:pt>
                <c:pt idx="33791">
                  <c:v>3.3790428005125901</c:v>
                </c:pt>
                <c:pt idx="33792">
                  <c:v>3.3791427988198501</c:v>
                </c:pt>
                <c:pt idx="33793">
                  <c:v>3.3792427971271</c:v>
                </c:pt>
                <c:pt idx="33794">
                  <c:v>3.37934279543436</c:v>
                </c:pt>
                <c:pt idx="33795">
                  <c:v>3.37944279374162</c:v>
                </c:pt>
                <c:pt idx="33796">
                  <c:v>3.3795427920488801</c:v>
                </c:pt>
                <c:pt idx="33797">
                  <c:v>3.3796427903561299</c:v>
                </c:pt>
                <c:pt idx="33798">
                  <c:v>3.37974278866339</c:v>
                </c:pt>
                <c:pt idx="33799">
                  <c:v>3.37984278697065</c:v>
                </c:pt>
                <c:pt idx="33800">
                  <c:v>3.3799427852778998</c:v>
                </c:pt>
                <c:pt idx="33801">
                  <c:v>3.3800427835851599</c:v>
                </c:pt>
                <c:pt idx="33802">
                  <c:v>3.3801427818924199</c:v>
                </c:pt>
                <c:pt idx="33803">
                  <c:v>3.3802427801996702</c:v>
                </c:pt>
                <c:pt idx="33804">
                  <c:v>3.3803427785069302</c:v>
                </c:pt>
                <c:pt idx="33805">
                  <c:v>3.3804427768141898</c:v>
                </c:pt>
                <c:pt idx="33806">
                  <c:v>3.3805427751214401</c:v>
                </c:pt>
                <c:pt idx="33807">
                  <c:v>3.3806427734287001</c:v>
                </c:pt>
                <c:pt idx="33808">
                  <c:v>3.3807427717359602</c:v>
                </c:pt>
                <c:pt idx="33809">
                  <c:v>3.38084277004321</c:v>
                </c:pt>
                <c:pt idx="33810">
                  <c:v>3.38094276835047</c:v>
                </c:pt>
                <c:pt idx="33811">
                  <c:v>3.3810427666577301</c:v>
                </c:pt>
                <c:pt idx="33812">
                  <c:v>3.3811427649649799</c:v>
                </c:pt>
                <c:pt idx="33813">
                  <c:v>3.3812427632722399</c:v>
                </c:pt>
                <c:pt idx="33814">
                  <c:v>3.3813427615795</c:v>
                </c:pt>
                <c:pt idx="33815">
                  <c:v>3.3814427598867498</c:v>
                </c:pt>
                <c:pt idx="33816">
                  <c:v>3.3815427581940098</c:v>
                </c:pt>
                <c:pt idx="33817">
                  <c:v>3.3816427565012699</c:v>
                </c:pt>
                <c:pt idx="33818">
                  <c:v>3.3817427548085202</c:v>
                </c:pt>
                <c:pt idx="33819">
                  <c:v>3.3818427531157802</c:v>
                </c:pt>
                <c:pt idx="33820">
                  <c:v>3.3819427514230398</c:v>
                </c:pt>
                <c:pt idx="33821">
                  <c:v>3.3820427497302901</c:v>
                </c:pt>
                <c:pt idx="33822">
                  <c:v>3.3821427480375501</c:v>
                </c:pt>
                <c:pt idx="33823">
                  <c:v>3.3822427463448101</c:v>
                </c:pt>
                <c:pt idx="33824">
                  <c:v>3.38234274465206</c:v>
                </c:pt>
                <c:pt idx="33825">
                  <c:v>3.38244274295932</c:v>
                </c:pt>
                <c:pt idx="33826">
                  <c:v>3.3825427412665801</c:v>
                </c:pt>
                <c:pt idx="33827">
                  <c:v>3.3826427395738299</c:v>
                </c:pt>
                <c:pt idx="33828">
                  <c:v>3.3827427378810899</c:v>
                </c:pt>
                <c:pt idx="33829">
                  <c:v>3.38284273618835</c:v>
                </c:pt>
                <c:pt idx="33830">
                  <c:v>3.3829427344955998</c:v>
                </c:pt>
                <c:pt idx="33831">
                  <c:v>3.3830427328028598</c:v>
                </c:pt>
                <c:pt idx="33832">
                  <c:v>3.3831427311101199</c:v>
                </c:pt>
                <c:pt idx="33833">
                  <c:v>3.3832427294173701</c:v>
                </c:pt>
                <c:pt idx="33834">
                  <c:v>3.3833427277246302</c:v>
                </c:pt>
                <c:pt idx="33835">
                  <c:v>3.3834427260318898</c:v>
                </c:pt>
                <c:pt idx="33836">
                  <c:v>3.3835427243391401</c:v>
                </c:pt>
                <c:pt idx="33837">
                  <c:v>3.3836427226464001</c:v>
                </c:pt>
                <c:pt idx="33838">
                  <c:v>3.3837427209536601</c:v>
                </c:pt>
                <c:pt idx="33839">
                  <c:v>3.38384271926091</c:v>
                </c:pt>
                <c:pt idx="33840">
                  <c:v>3.38394271756817</c:v>
                </c:pt>
                <c:pt idx="33841">
                  <c:v>3.38404271587543</c:v>
                </c:pt>
                <c:pt idx="33842">
                  <c:v>3.3841427141826901</c:v>
                </c:pt>
                <c:pt idx="33843">
                  <c:v>3.3842427124899399</c:v>
                </c:pt>
                <c:pt idx="33844">
                  <c:v>3.3843427107971999</c:v>
                </c:pt>
                <c:pt idx="33845">
                  <c:v>3.38444270910446</c:v>
                </c:pt>
                <c:pt idx="33846">
                  <c:v>3.3845427074117098</c:v>
                </c:pt>
                <c:pt idx="33847">
                  <c:v>3.3846427057189699</c:v>
                </c:pt>
                <c:pt idx="33848">
                  <c:v>3.3847427040262299</c:v>
                </c:pt>
                <c:pt idx="33849">
                  <c:v>3.3848427023334802</c:v>
                </c:pt>
                <c:pt idx="33850">
                  <c:v>3.3849427006407402</c:v>
                </c:pt>
                <c:pt idx="33851">
                  <c:v>3.3850426989479998</c:v>
                </c:pt>
                <c:pt idx="33852">
                  <c:v>3.3851426972552501</c:v>
                </c:pt>
                <c:pt idx="33853">
                  <c:v>3.3852426955625101</c:v>
                </c:pt>
                <c:pt idx="33854">
                  <c:v>3.3853426938697702</c:v>
                </c:pt>
                <c:pt idx="33855">
                  <c:v>3.38544269217702</c:v>
                </c:pt>
                <c:pt idx="33856">
                  <c:v>3.38554269048428</c:v>
                </c:pt>
                <c:pt idx="33857">
                  <c:v>3.3856426887915401</c:v>
                </c:pt>
                <c:pt idx="33858">
                  <c:v>3.3857426870987899</c:v>
                </c:pt>
                <c:pt idx="33859">
                  <c:v>3.3858426854060499</c:v>
                </c:pt>
                <c:pt idx="33860">
                  <c:v>3.38594268371331</c:v>
                </c:pt>
                <c:pt idx="33861">
                  <c:v>3.3860426820205598</c:v>
                </c:pt>
                <c:pt idx="33862">
                  <c:v>3.3861426803278198</c:v>
                </c:pt>
                <c:pt idx="33863">
                  <c:v>3.3862426786350799</c:v>
                </c:pt>
                <c:pt idx="33864">
                  <c:v>3.3863426769423302</c:v>
                </c:pt>
                <c:pt idx="33865">
                  <c:v>3.3864426752495902</c:v>
                </c:pt>
                <c:pt idx="33866">
                  <c:v>3.3865426735568498</c:v>
                </c:pt>
                <c:pt idx="33867">
                  <c:v>3.3866426718641001</c:v>
                </c:pt>
                <c:pt idx="33868">
                  <c:v>3.3867426701713601</c:v>
                </c:pt>
                <c:pt idx="33869">
                  <c:v>3.3868426684786201</c:v>
                </c:pt>
                <c:pt idx="33870">
                  <c:v>3.38694266678587</c:v>
                </c:pt>
                <c:pt idx="33871">
                  <c:v>3.38704266509313</c:v>
                </c:pt>
                <c:pt idx="33872">
                  <c:v>3.3871426634003901</c:v>
                </c:pt>
                <c:pt idx="33873">
                  <c:v>3.3872426617076399</c:v>
                </c:pt>
                <c:pt idx="33874">
                  <c:v>3.3873426600148999</c:v>
                </c:pt>
                <c:pt idx="33875">
                  <c:v>3.38744265832216</c:v>
                </c:pt>
                <c:pt idx="33876">
                  <c:v>3.3875426566294098</c:v>
                </c:pt>
                <c:pt idx="33877">
                  <c:v>3.3876426549366698</c:v>
                </c:pt>
                <c:pt idx="33878">
                  <c:v>3.3877426532439299</c:v>
                </c:pt>
                <c:pt idx="33879">
                  <c:v>3.3878426515511801</c:v>
                </c:pt>
                <c:pt idx="33880">
                  <c:v>3.3879426498584402</c:v>
                </c:pt>
                <c:pt idx="33881">
                  <c:v>3.3880426481657002</c:v>
                </c:pt>
                <c:pt idx="33882">
                  <c:v>3.38814264647295</c:v>
                </c:pt>
                <c:pt idx="33883">
                  <c:v>3.3882426447802101</c:v>
                </c:pt>
                <c:pt idx="33884">
                  <c:v>3.3883426430874701</c:v>
                </c:pt>
                <c:pt idx="33885">
                  <c:v>3.38844264139472</c:v>
                </c:pt>
                <c:pt idx="33886">
                  <c:v>3.38854263970198</c:v>
                </c:pt>
                <c:pt idx="33887">
                  <c:v>3.38864263800924</c:v>
                </c:pt>
                <c:pt idx="33888">
                  <c:v>3.3887426363165001</c:v>
                </c:pt>
                <c:pt idx="33889">
                  <c:v>3.3888426346237499</c:v>
                </c:pt>
                <c:pt idx="33890">
                  <c:v>3.3889426329310099</c:v>
                </c:pt>
                <c:pt idx="33891">
                  <c:v>3.38904263123827</c:v>
                </c:pt>
                <c:pt idx="33892">
                  <c:v>3.3891426295455198</c:v>
                </c:pt>
                <c:pt idx="33893">
                  <c:v>3.3892426278527799</c:v>
                </c:pt>
                <c:pt idx="33894">
                  <c:v>3.3893426261600399</c:v>
                </c:pt>
                <c:pt idx="33895">
                  <c:v>3.3894426244672902</c:v>
                </c:pt>
                <c:pt idx="33896">
                  <c:v>3.3895426227745502</c:v>
                </c:pt>
                <c:pt idx="33897">
                  <c:v>3.3896426210818098</c:v>
                </c:pt>
                <c:pt idx="33898">
                  <c:v>3.3897426193890601</c:v>
                </c:pt>
                <c:pt idx="33899">
                  <c:v>3.3898426176963201</c:v>
                </c:pt>
                <c:pt idx="33900">
                  <c:v>3.3899426160035802</c:v>
                </c:pt>
                <c:pt idx="33901">
                  <c:v>3.39004261431083</c:v>
                </c:pt>
                <c:pt idx="33902">
                  <c:v>3.39014261261809</c:v>
                </c:pt>
                <c:pt idx="33903">
                  <c:v>3.3902426109253501</c:v>
                </c:pt>
                <c:pt idx="33904">
                  <c:v>3.3903426092325999</c:v>
                </c:pt>
                <c:pt idx="33905">
                  <c:v>3.3904426075398599</c:v>
                </c:pt>
                <c:pt idx="33906">
                  <c:v>3.39054260584712</c:v>
                </c:pt>
                <c:pt idx="33907">
                  <c:v>3.3906426041543698</c:v>
                </c:pt>
                <c:pt idx="33908">
                  <c:v>3.3907426024616298</c:v>
                </c:pt>
                <c:pt idx="33909">
                  <c:v>3.3908426007688899</c:v>
                </c:pt>
                <c:pt idx="33910">
                  <c:v>3.3909425990761402</c:v>
                </c:pt>
                <c:pt idx="33911">
                  <c:v>3.3910425973834002</c:v>
                </c:pt>
                <c:pt idx="33912">
                  <c:v>3.3911425956906598</c:v>
                </c:pt>
                <c:pt idx="33913">
                  <c:v>3.3912425939979101</c:v>
                </c:pt>
                <c:pt idx="33914">
                  <c:v>3.3913425923051701</c:v>
                </c:pt>
                <c:pt idx="33915">
                  <c:v>3.3914425906124301</c:v>
                </c:pt>
                <c:pt idx="33916">
                  <c:v>3.39154258891968</c:v>
                </c:pt>
                <c:pt idx="33917">
                  <c:v>3.39164258722694</c:v>
                </c:pt>
                <c:pt idx="33918">
                  <c:v>3.3917425855342</c:v>
                </c:pt>
                <c:pt idx="33919">
                  <c:v>3.3918425838414499</c:v>
                </c:pt>
                <c:pt idx="33920">
                  <c:v>3.3919425821487099</c:v>
                </c:pt>
                <c:pt idx="33921">
                  <c:v>3.39204258045597</c:v>
                </c:pt>
                <c:pt idx="33922">
                  <c:v>3.39214257876323</c:v>
                </c:pt>
                <c:pt idx="33923">
                  <c:v>3.3922425770704798</c:v>
                </c:pt>
                <c:pt idx="33924">
                  <c:v>3.3923425753777399</c:v>
                </c:pt>
                <c:pt idx="33925">
                  <c:v>3.3924425736849901</c:v>
                </c:pt>
                <c:pt idx="33926">
                  <c:v>3.3925425719922502</c:v>
                </c:pt>
                <c:pt idx="33927">
                  <c:v>3.3926425702995102</c:v>
                </c:pt>
                <c:pt idx="33928">
                  <c:v>3.39274256860676</c:v>
                </c:pt>
                <c:pt idx="33929">
                  <c:v>3.3928425669140201</c:v>
                </c:pt>
                <c:pt idx="33930">
                  <c:v>3.3929425652212801</c:v>
                </c:pt>
                <c:pt idx="33931">
                  <c:v>3.39304256352853</c:v>
                </c:pt>
                <c:pt idx="33932">
                  <c:v>3.39314256183579</c:v>
                </c:pt>
                <c:pt idx="33933">
                  <c:v>3.39324256014305</c:v>
                </c:pt>
                <c:pt idx="33934">
                  <c:v>3.3933425584503101</c:v>
                </c:pt>
                <c:pt idx="33935">
                  <c:v>3.3934425567575599</c:v>
                </c:pt>
                <c:pt idx="33936">
                  <c:v>3.3935425550648199</c:v>
                </c:pt>
                <c:pt idx="33937">
                  <c:v>3.39364255337208</c:v>
                </c:pt>
                <c:pt idx="33938">
                  <c:v>3.3937425516793298</c:v>
                </c:pt>
                <c:pt idx="33939">
                  <c:v>3.3938425499865899</c:v>
                </c:pt>
                <c:pt idx="33940">
                  <c:v>3.3939425482938499</c:v>
                </c:pt>
                <c:pt idx="33941">
                  <c:v>3.3940425466011002</c:v>
                </c:pt>
                <c:pt idx="33942">
                  <c:v>3.3941425449083602</c:v>
                </c:pt>
                <c:pt idx="33943">
                  <c:v>3.3942425432156198</c:v>
                </c:pt>
                <c:pt idx="33944">
                  <c:v>3.3943425415228701</c:v>
                </c:pt>
                <c:pt idx="33945">
                  <c:v>3.3944425398301301</c:v>
                </c:pt>
                <c:pt idx="33946">
                  <c:v>3.3945425381373902</c:v>
                </c:pt>
                <c:pt idx="33947">
                  <c:v>3.39464253644464</c:v>
                </c:pt>
                <c:pt idx="33948">
                  <c:v>3.3947425347519</c:v>
                </c:pt>
                <c:pt idx="33949">
                  <c:v>3.3948425330591601</c:v>
                </c:pt>
                <c:pt idx="33950">
                  <c:v>3.3949425313664099</c:v>
                </c:pt>
                <c:pt idx="33951">
                  <c:v>3.3950425296736699</c:v>
                </c:pt>
                <c:pt idx="33952">
                  <c:v>3.39514252798093</c:v>
                </c:pt>
                <c:pt idx="33953">
                  <c:v>3.3952425262881798</c:v>
                </c:pt>
                <c:pt idx="33954">
                  <c:v>3.3953425245954398</c:v>
                </c:pt>
                <c:pt idx="33955">
                  <c:v>3.3954425229026999</c:v>
                </c:pt>
                <c:pt idx="33956">
                  <c:v>3.3955425212099501</c:v>
                </c:pt>
                <c:pt idx="33957">
                  <c:v>3.3956425195172102</c:v>
                </c:pt>
                <c:pt idx="33958">
                  <c:v>3.3957425178244698</c:v>
                </c:pt>
                <c:pt idx="33959">
                  <c:v>3.3958425161317201</c:v>
                </c:pt>
                <c:pt idx="33960">
                  <c:v>3.3959425144389801</c:v>
                </c:pt>
                <c:pt idx="33961">
                  <c:v>3.3960425127462401</c:v>
                </c:pt>
                <c:pt idx="33962">
                  <c:v>3.39614251105349</c:v>
                </c:pt>
                <c:pt idx="33963">
                  <c:v>3.39624250936075</c:v>
                </c:pt>
                <c:pt idx="33964">
                  <c:v>3.39634250766801</c:v>
                </c:pt>
                <c:pt idx="33965">
                  <c:v>3.3964425059752599</c:v>
                </c:pt>
                <c:pt idx="33966">
                  <c:v>3.3965425042825199</c:v>
                </c:pt>
                <c:pt idx="33967">
                  <c:v>3.39664250258978</c:v>
                </c:pt>
                <c:pt idx="33968">
                  <c:v>3.39674250089704</c:v>
                </c:pt>
                <c:pt idx="33969">
                  <c:v>3.3968424992042898</c:v>
                </c:pt>
                <c:pt idx="33970">
                  <c:v>3.3969424975115499</c:v>
                </c:pt>
                <c:pt idx="33971">
                  <c:v>3.3970424958188099</c:v>
                </c:pt>
                <c:pt idx="33972">
                  <c:v>3.3971424941260602</c:v>
                </c:pt>
                <c:pt idx="33973">
                  <c:v>3.3972424924333202</c:v>
                </c:pt>
                <c:pt idx="33974">
                  <c:v>3.3973424907405798</c:v>
                </c:pt>
                <c:pt idx="33975">
                  <c:v>3.3974424890478301</c:v>
                </c:pt>
                <c:pt idx="33976">
                  <c:v>3.3975424873550901</c:v>
                </c:pt>
                <c:pt idx="33977">
                  <c:v>3.3976424856623502</c:v>
                </c:pt>
                <c:pt idx="33978">
                  <c:v>3.3977424839696</c:v>
                </c:pt>
                <c:pt idx="33979">
                  <c:v>3.39784248227686</c:v>
                </c:pt>
                <c:pt idx="33980">
                  <c:v>3.3979424805841201</c:v>
                </c:pt>
                <c:pt idx="33981">
                  <c:v>3.3980424788913699</c:v>
                </c:pt>
                <c:pt idx="33982">
                  <c:v>3.3981424771986299</c:v>
                </c:pt>
                <c:pt idx="33983">
                  <c:v>3.39824247550589</c:v>
                </c:pt>
                <c:pt idx="33984">
                  <c:v>3.3983424738131398</c:v>
                </c:pt>
                <c:pt idx="33985">
                  <c:v>3.3984424721203998</c:v>
                </c:pt>
                <c:pt idx="33986">
                  <c:v>3.3985424704276599</c:v>
                </c:pt>
                <c:pt idx="33987">
                  <c:v>3.3986424687349102</c:v>
                </c:pt>
                <c:pt idx="33988">
                  <c:v>3.3987424670421702</c:v>
                </c:pt>
                <c:pt idx="33989">
                  <c:v>3.3988424653494298</c:v>
                </c:pt>
                <c:pt idx="33990">
                  <c:v>3.3989424636566801</c:v>
                </c:pt>
                <c:pt idx="33991">
                  <c:v>3.3990424619639401</c:v>
                </c:pt>
                <c:pt idx="33992">
                  <c:v>3.3991424602712002</c:v>
                </c:pt>
                <c:pt idx="33993">
                  <c:v>3.39924245857845</c:v>
                </c:pt>
                <c:pt idx="33994">
                  <c:v>3.39934245688571</c:v>
                </c:pt>
                <c:pt idx="33995">
                  <c:v>3.3994424551929701</c:v>
                </c:pt>
                <c:pt idx="33996">
                  <c:v>3.3995424535002199</c:v>
                </c:pt>
                <c:pt idx="33997">
                  <c:v>3.3996424518074799</c:v>
                </c:pt>
                <c:pt idx="33998">
                  <c:v>3.39974245011474</c:v>
                </c:pt>
                <c:pt idx="33999">
                  <c:v>3.3998424484219898</c:v>
                </c:pt>
                <c:pt idx="34000">
                  <c:v>3.3999424467292498</c:v>
                </c:pt>
                <c:pt idx="34001">
                  <c:v>3.4000424450365099</c:v>
                </c:pt>
                <c:pt idx="34002">
                  <c:v>3.4001424433437601</c:v>
                </c:pt>
                <c:pt idx="34003">
                  <c:v>3.4002424416510202</c:v>
                </c:pt>
                <c:pt idx="34004">
                  <c:v>3.4003424399582798</c:v>
                </c:pt>
                <c:pt idx="34005">
                  <c:v>3.4004424382655301</c:v>
                </c:pt>
                <c:pt idx="34006">
                  <c:v>3.4005424365727901</c:v>
                </c:pt>
                <c:pt idx="34007">
                  <c:v>3.4006424348800501</c:v>
                </c:pt>
                <c:pt idx="34008">
                  <c:v>3.4007424331873</c:v>
                </c:pt>
                <c:pt idx="34009">
                  <c:v>3.40084243149456</c:v>
                </c:pt>
                <c:pt idx="34010">
                  <c:v>3.40094242980182</c:v>
                </c:pt>
                <c:pt idx="34011">
                  <c:v>3.4010424281090801</c:v>
                </c:pt>
                <c:pt idx="34012">
                  <c:v>3.4011424264163299</c:v>
                </c:pt>
                <c:pt idx="34013">
                  <c:v>3.40124242472359</c:v>
                </c:pt>
                <c:pt idx="34014">
                  <c:v>3.40134242303085</c:v>
                </c:pt>
                <c:pt idx="34015">
                  <c:v>3.4014424213380998</c:v>
                </c:pt>
                <c:pt idx="34016">
                  <c:v>3.4015424196453599</c:v>
                </c:pt>
                <c:pt idx="34017">
                  <c:v>3.4016424179526199</c:v>
                </c:pt>
                <c:pt idx="34018">
                  <c:v>3.4017424162598702</c:v>
                </c:pt>
                <c:pt idx="34019">
                  <c:v>3.4018424145671302</c:v>
                </c:pt>
                <c:pt idx="34020">
                  <c:v>3.4019424128743898</c:v>
                </c:pt>
                <c:pt idx="34021">
                  <c:v>3.4020424111816401</c:v>
                </c:pt>
                <c:pt idx="34022">
                  <c:v>3.4021424094889001</c:v>
                </c:pt>
                <c:pt idx="34023">
                  <c:v>3.4022424077961602</c:v>
                </c:pt>
                <c:pt idx="34024">
                  <c:v>3.40234240610341</c:v>
                </c:pt>
                <c:pt idx="34025">
                  <c:v>3.40244240441067</c:v>
                </c:pt>
                <c:pt idx="34026">
                  <c:v>3.4025424027179301</c:v>
                </c:pt>
                <c:pt idx="34027">
                  <c:v>3.4026424010251799</c:v>
                </c:pt>
                <c:pt idx="34028">
                  <c:v>3.4027423993324399</c:v>
                </c:pt>
                <c:pt idx="34029">
                  <c:v>3.4028423976397</c:v>
                </c:pt>
                <c:pt idx="34030">
                  <c:v>3.4029423959469498</c:v>
                </c:pt>
                <c:pt idx="34031">
                  <c:v>3.4030423942542098</c:v>
                </c:pt>
                <c:pt idx="34032">
                  <c:v>3.4031423925614699</c:v>
                </c:pt>
                <c:pt idx="34033">
                  <c:v>3.4032423908687202</c:v>
                </c:pt>
                <c:pt idx="34034">
                  <c:v>3.4033423891759802</c:v>
                </c:pt>
                <c:pt idx="34035">
                  <c:v>3.4034423874832398</c:v>
                </c:pt>
                <c:pt idx="34036">
                  <c:v>3.4035423857904901</c:v>
                </c:pt>
                <c:pt idx="34037">
                  <c:v>3.4036423840977501</c:v>
                </c:pt>
                <c:pt idx="34038">
                  <c:v>3.4037423824050101</c:v>
                </c:pt>
                <c:pt idx="34039">
                  <c:v>3.40384238071226</c:v>
                </c:pt>
                <c:pt idx="34040">
                  <c:v>3.40394237901952</c:v>
                </c:pt>
                <c:pt idx="34041">
                  <c:v>3.4040423773267801</c:v>
                </c:pt>
                <c:pt idx="34042">
                  <c:v>3.4041423756340299</c:v>
                </c:pt>
                <c:pt idx="34043">
                  <c:v>3.4042423739412899</c:v>
                </c:pt>
                <c:pt idx="34044">
                  <c:v>3.40434237224855</c:v>
                </c:pt>
                <c:pt idx="34045">
                  <c:v>3.4044423705557998</c:v>
                </c:pt>
                <c:pt idx="34046">
                  <c:v>3.4045423688630598</c:v>
                </c:pt>
                <c:pt idx="34047">
                  <c:v>3.4046423671703199</c:v>
                </c:pt>
                <c:pt idx="34048">
                  <c:v>3.4047423654775701</c:v>
                </c:pt>
                <c:pt idx="34049">
                  <c:v>3.4048423637848302</c:v>
                </c:pt>
                <c:pt idx="34050">
                  <c:v>3.4049423620920898</c:v>
                </c:pt>
                <c:pt idx="34051">
                  <c:v>3.4050423603993401</c:v>
                </c:pt>
                <c:pt idx="34052">
                  <c:v>3.4051423587066001</c:v>
                </c:pt>
                <c:pt idx="34053">
                  <c:v>3.4052423570138601</c:v>
                </c:pt>
                <c:pt idx="34054">
                  <c:v>3.40534235532111</c:v>
                </c:pt>
                <c:pt idx="34055">
                  <c:v>3.40544235362837</c:v>
                </c:pt>
                <c:pt idx="34056">
                  <c:v>3.40554235193563</c:v>
                </c:pt>
                <c:pt idx="34057">
                  <c:v>3.4056423502428901</c:v>
                </c:pt>
                <c:pt idx="34058">
                  <c:v>3.4057423485501399</c:v>
                </c:pt>
                <c:pt idx="34059">
                  <c:v>3.4058423468573999</c:v>
                </c:pt>
                <c:pt idx="34060">
                  <c:v>3.40594234516466</c:v>
                </c:pt>
                <c:pt idx="34061">
                  <c:v>3.4060423434719098</c:v>
                </c:pt>
                <c:pt idx="34062">
                  <c:v>3.4061423417791699</c:v>
                </c:pt>
                <c:pt idx="34063">
                  <c:v>3.4062423400864299</c:v>
                </c:pt>
                <c:pt idx="34064">
                  <c:v>3.4063423383936802</c:v>
                </c:pt>
                <c:pt idx="34065">
                  <c:v>3.4064423367009402</c:v>
                </c:pt>
                <c:pt idx="34066">
                  <c:v>3.4065423350081998</c:v>
                </c:pt>
                <c:pt idx="34067">
                  <c:v>3.4066423333154501</c:v>
                </c:pt>
                <c:pt idx="34068">
                  <c:v>3.4067423316227101</c:v>
                </c:pt>
                <c:pt idx="34069">
                  <c:v>3.4068423299299702</c:v>
                </c:pt>
                <c:pt idx="34070">
                  <c:v>3.40694232823722</c:v>
                </c:pt>
                <c:pt idx="34071">
                  <c:v>3.40704232654448</c:v>
                </c:pt>
                <c:pt idx="34072">
                  <c:v>3.4071423248517401</c:v>
                </c:pt>
                <c:pt idx="34073">
                  <c:v>3.4072423231589899</c:v>
                </c:pt>
                <c:pt idx="34074">
                  <c:v>3.4073423214662499</c:v>
                </c:pt>
                <c:pt idx="34075">
                  <c:v>3.40744231977351</c:v>
                </c:pt>
                <c:pt idx="34076">
                  <c:v>3.4075423180807598</c:v>
                </c:pt>
                <c:pt idx="34077">
                  <c:v>3.4076423163880198</c:v>
                </c:pt>
                <c:pt idx="34078">
                  <c:v>3.4077423146952799</c:v>
                </c:pt>
                <c:pt idx="34079">
                  <c:v>3.4078423130025302</c:v>
                </c:pt>
                <c:pt idx="34080">
                  <c:v>3.4079423113097902</c:v>
                </c:pt>
                <c:pt idx="34081">
                  <c:v>3.4080423096170498</c:v>
                </c:pt>
                <c:pt idx="34082">
                  <c:v>3.4081423079243001</c:v>
                </c:pt>
                <c:pt idx="34083">
                  <c:v>3.4082423062315601</c:v>
                </c:pt>
                <c:pt idx="34084">
                  <c:v>3.4083423045388201</c:v>
                </c:pt>
                <c:pt idx="34085">
                  <c:v>3.40844230284607</c:v>
                </c:pt>
                <c:pt idx="34086">
                  <c:v>3.40854230115333</c:v>
                </c:pt>
                <c:pt idx="34087">
                  <c:v>3.4086422994605901</c:v>
                </c:pt>
                <c:pt idx="34088">
                  <c:v>3.4087422977678399</c:v>
                </c:pt>
                <c:pt idx="34089">
                  <c:v>3.4088422960750999</c:v>
                </c:pt>
                <c:pt idx="34090">
                  <c:v>3.40894229438236</c:v>
                </c:pt>
                <c:pt idx="34091">
                  <c:v>3.4090422926896098</c:v>
                </c:pt>
                <c:pt idx="34092">
                  <c:v>3.4091422909968698</c:v>
                </c:pt>
                <c:pt idx="34093">
                  <c:v>3.4092422893041299</c:v>
                </c:pt>
                <c:pt idx="34094">
                  <c:v>3.4093422876113801</c:v>
                </c:pt>
                <c:pt idx="34095">
                  <c:v>3.4094422859186402</c:v>
                </c:pt>
                <c:pt idx="34096">
                  <c:v>3.4095422842259002</c:v>
                </c:pt>
                <c:pt idx="34097">
                  <c:v>3.40964228253315</c:v>
                </c:pt>
                <c:pt idx="34098">
                  <c:v>3.4097422808404101</c:v>
                </c:pt>
                <c:pt idx="34099">
                  <c:v>3.4098422791476701</c:v>
                </c:pt>
                <c:pt idx="34100">
                  <c:v>3.40994227745492</c:v>
                </c:pt>
                <c:pt idx="34101">
                  <c:v>3.41004227576218</c:v>
                </c:pt>
                <c:pt idx="34102">
                  <c:v>3.41014227406944</c:v>
                </c:pt>
                <c:pt idx="34103">
                  <c:v>3.4102422723767001</c:v>
                </c:pt>
                <c:pt idx="34104">
                  <c:v>3.4103422706839499</c:v>
                </c:pt>
                <c:pt idx="34105">
                  <c:v>3.4104422689912099</c:v>
                </c:pt>
                <c:pt idx="34106">
                  <c:v>3.41054226729847</c:v>
                </c:pt>
                <c:pt idx="34107">
                  <c:v>3.4106422656057198</c:v>
                </c:pt>
                <c:pt idx="34108">
                  <c:v>3.4107422639129799</c:v>
                </c:pt>
                <c:pt idx="34109">
                  <c:v>3.4108422622202399</c:v>
                </c:pt>
                <c:pt idx="34110">
                  <c:v>3.4109422605274902</c:v>
                </c:pt>
                <c:pt idx="34111">
                  <c:v>3.4110422588347502</c:v>
                </c:pt>
                <c:pt idx="34112">
                  <c:v>3.4111422571420098</c:v>
                </c:pt>
                <c:pt idx="34113">
                  <c:v>3.4112422554492601</c:v>
                </c:pt>
                <c:pt idx="34114">
                  <c:v>3.4113422537565201</c:v>
                </c:pt>
                <c:pt idx="34115">
                  <c:v>3.4114422520637802</c:v>
                </c:pt>
                <c:pt idx="34116">
                  <c:v>3.41154225037103</c:v>
                </c:pt>
                <c:pt idx="34117">
                  <c:v>3.41164224867829</c:v>
                </c:pt>
                <c:pt idx="34118">
                  <c:v>3.4117422469855501</c:v>
                </c:pt>
                <c:pt idx="34119">
                  <c:v>3.4118422452927999</c:v>
                </c:pt>
                <c:pt idx="34120">
                  <c:v>3.4119422436000599</c:v>
                </c:pt>
                <c:pt idx="34121">
                  <c:v>3.41204224190732</c:v>
                </c:pt>
                <c:pt idx="34122">
                  <c:v>3.4121422402145698</c:v>
                </c:pt>
                <c:pt idx="34123">
                  <c:v>3.4122422385218298</c:v>
                </c:pt>
                <c:pt idx="34124">
                  <c:v>3.4123422368290899</c:v>
                </c:pt>
                <c:pt idx="34125">
                  <c:v>3.4124422351363402</c:v>
                </c:pt>
                <c:pt idx="34126">
                  <c:v>3.4125422334436002</c:v>
                </c:pt>
                <c:pt idx="34127">
                  <c:v>3.4126422317508598</c:v>
                </c:pt>
                <c:pt idx="34128">
                  <c:v>3.4127422300581101</c:v>
                </c:pt>
                <c:pt idx="34129">
                  <c:v>3.4128422283653701</c:v>
                </c:pt>
                <c:pt idx="34130">
                  <c:v>3.4129422266726301</c:v>
                </c:pt>
                <c:pt idx="34131">
                  <c:v>3.41304222497988</c:v>
                </c:pt>
                <c:pt idx="34132">
                  <c:v>3.41314222328714</c:v>
                </c:pt>
                <c:pt idx="34133">
                  <c:v>3.4132422215944</c:v>
                </c:pt>
                <c:pt idx="34134">
                  <c:v>3.4133422199016499</c:v>
                </c:pt>
                <c:pt idx="34135">
                  <c:v>3.4134422182089099</c:v>
                </c:pt>
                <c:pt idx="34136">
                  <c:v>3.41354221651617</c:v>
                </c:pt>
                <c:pt idx="34137">
                  <c:v>3.4136422148234198</c:v>
                </c:pt>
                <c:pt idx="34138">
                  <c:v>3.4137422131306798</c:v>
                </c:pt>
                <c:pt idx="34139">
                  <c:v>3.4138422114379399</c:v>
                </c:pt>
                <c:pt idx="34140">
                  <c:v>3.4139422097451901</c:v>
                </c:pt>
                <c:pt idx="34141">
                  <c:v>3.4140422080524502</c:v>
                </c:pt>
                <c:pt idx="34142">
                  <c:v>3.4141422063597102</c:v>
                </c:pt>
                <c:pt idx="34143">
                  <c:v>3.41424220466696</c:v>
                </c:pt>
                <c:pt idx="34144">
                  <c:v>3.4143422029742201</c:v>
                </c:pt>
                <c:pt idx="34145">
                  <c:v>3.4144422012814801</c:v>
                </c:pt>
                <c:pt idx="34146">
                  <c:v>3.4145421995887402</c:v>
                </c:pt>
                <c:pt idx="34147">
                  <c:v>3.41464219789599</c:v>
                </c:pt>
                <c:pt idx="34148">
                  <c:v>3.41474219620325</c:v>
                </c:pt>
                <c:pt idx="34149">
                  <c:v>3.4148421945105101</c:v>
                </c:pt>
                <c:pt idx="34150">
                  <c:v>3.4149421928177599</c:v>
                </c:pt>
                <c:pt idx="34151">
                  <c:v>3.4150421911250199</c:v>
                </c:pt>
                <c:pt idx="34152">
                  <c:v>3.41514218943228</c:v>
                </c:pt>
                <c:pt idx="34153">
                  <c:v>3.4152421877395298</c:v>
                </c:pt>
                <c:pt idx="34154">
                  <c:v>3.4153421860467899</c:v>
                </c:pt>
                <c:pt idx="34155">
                  <c:v>3.4154421843540499</c:v>
                </c:pt>
                <c:pt idx="34156">
                  <c:v>3.4155421826613002</c:v>
                </c:pt>
                <c:pt idx="34157">
                  <c:v>3.4156421809685602</c:v>
                </c:pt>
                <c:pt idx="34158">
                  <c:v>3.4157421792758198</c:v>
                </c:pt>
                <c:pt idx="34159">
                  <c:v>3.4158421775830701</c:v>
                </c:pt>
                <c:pt idx="34160">
                  <c:v>3.4159421758903301</c:v>
                </c:pt>
                <c:pt idx="34161">
                  <c:v>3.4160421741975902</c:v>
                </c:pt>
                <c:pt idx="34162">
                  <c:v>3.41614217250484</c:v>
                </c:pt>
                <c:pt idx="34163">
                  <c:v>3.4162421708121</c:v>
                </c:pt>
                <c:pt idx="34164">
                  <c:v>3.4163421691193601</c:v>
                </c:pt>
                <c:pt idx="34165">
                  <c:v>3.4164421674266099</c:v>
                </c:pt>
                <c:pt idx="34166">
                  <c:v>3.4165421657338699</c:v>
                </c:pt>
                <c:pt idx="34167">
                  <c:v>3.41664216404113</c:v>
                </c:pt>
                <c:pt idx="34168">
                  <c:v>3.4167421623483798</c:v>
                </c:pt>
                <c:pt idx="34169">
                  <c:v>3.4168421606556398</c:v>
                </c:pt>
                <c:pt idx="34170">
                  <c:v>3.4169421589628999</c:v>
                </c:pt>
                <c:pt idx="34171">
                  <c:v>3.4170421572701501</c:v>
                </c:pt>
                <c:pt idx="34172">
                  <c:v>3.4171421555774102</c:v>
                </c:pt>
                <c:pt idx="34173">
                  <c:v>3.4172421538846698</c:v>
                </c:pt>
                <c:pt idx="34174">
                  <c:v>3.4173421521919201</c:v>
                </c:pt>
                <c:pt idx="34175">
                  <c:v>3.4174421504991801</c:v>
                </c:pt>
                <c:pt idx="34176">
                  <c:v>3.4175421488064401</c:v>
                </c:pt>
                <c:pt idx="34177">
                  <c:v>3.41764214711369</c:v>
                </c:pt>
                <c:pt idx="34178">
                  <c:v>3.41774214542095</c:v>
                </c:pt>
                <c:pt idx="34179">
                  <c:v>3.41784214372821</c:v>
                </c:pt>
                <c:pt idx="34180">
                  <c:v>3.4179421420354599</c:v>
                </c:pt>
                <c:pt idx="34181">
                  <c:v>3.4180421403427199</c:v>
                </c:pt>
                <c:pt idx="34182">
                  <c:v>3.41814213864998</c:v>
                </c:pt>
                <c:pt idx="34183">
                  <c:v>3.4182421369572298</c:v>
                </c:pt>
                <c:pt idx="34184">
                  <c:v>3.4183421352644898</c:v>
                </c:pt>
                <c:pt idx="34185">
                  <c:v>3.4184421335717499</c:v>
                </c:pt>
                <c:pt idx="34186">
                  <c:v>3.4185421318790001</c:v>
                </c:pt>
                <c:pt idx="34187">
                  <c:v>3.4186421301862602</c:v>
                </c:pt>
                <c:pt idx="34188">
                  <c:v>3.4187421284935202</c:v>
                </c:pt>
                <c:pt idx="34189">
                  <c:v>3.41884212680077</c:v>
                </c:pt>
                <c:pt idx="34190">
                  <c:v>3.4189421251080301</c:v>
                </c:pt>
                <c:pt idx="34191">
                  <c:v>3.4190421234152901</c:v>
                </c:pt>
                <c:pt idx="34192">
                  <c:v>3.4191421217225502</c:v>
                </c:pt>
                <c:pt idx="34193">
                  <c:v>3.4192421200298</c:v>
                </c:pt>
                <c:pt idx="34194">
                  <c:v>3.41934211833706</c:v>
                </c:pt>
                <c:pt idx="34195">
                  <c:v>3.4194421166443201</c:v>
                </c:pt>
                <c:pt idx="34196">
                  <c:v>3.4195421149515699</c:v>
                </c:pt>
                <c:pt idx="34197">
                  <c:v>3.4196421132588299</c:v>
                </c:pt>
                <c:pt idx="34198">
                  <c:v>3.41974211156609</c:v>
                </c:pt>
                <c:pt idx="34199">
                  <c:v>3.4198421098733398</c:v>
                </c:pt>
                <c:pt idx="34200">
                  <c:v>3.4199421081805998</c:v>
                </c:pt>
                <c:pt idx="34201">
                  <c:v>3.4200421064878599</c:v>
                </c:pt>
                <c:pt idx="34202">
                  <c:v>3.4201421047951102</c:v>
                </c:pt>
                <c:pt idx="34203">
                  <c:v>3.4202421031023702</c:v>
                </c:pt>
                <c:pt idx="34204">
                  <c:v>3.4203421014096298</c:v>
                </c:pt>
                <c:pt idx="34205">
                  <c:v>3.4204420997168801</c:v>
                </c:pt>
                <c:pt idx="34206">
                  <c:v>3.4205420980241401</c:v>
                </c:pt>
                <c:pt idx="34207">
                  <c:v>3.4206420963314002</c:v>
                </c:pt>
                <c:pt idx="34208">
                  <c:v>3.42074209463865</c:v>
                </c:pt>
                <c:pt idx="34209">
                  <c:v>3.42084209294591</c:v>
                </c:pt>
                <c:pt idx="34210">
                  <c:v>3.4209420912531701</c:v>
                </c:pt>
                <c:pt idx="34211">
                  <c:v>3.4210420895604199</c:v>
                </c:pt>
                <c:pt idx="34212">
                  <c:v>3.4211420878676799</c:v>
                </c:pt>
                <c:pt idx="34213">
                  <c:v>3.42124208617494</c:v>
                </c:pt>
                <c:pt idx="34214">
                  <c:v>3.4213420844821898</c:v>
                </c:pt>
                <c:pt idx="34215">
                  <c:v>3.4214420827894498</c:v>
                </c:pt>
                <c:pt idx="34216">
                  <c:v>3.4215420810967099</c:v>
                </c:pt>
                <c:pt idx="34217">
                  <c:v>3.4216420794039601</c:v>
                </c:pt>
                <c:pt idx="34218">
                  <c:v>3.4217420777112202</c:v>
                </c:pt>
                <c:pt idx="34219">
                  <c:v>3.4218420760184798</c:v>
                </c:pt>
                <c:pt idx="34220">
                  <c:v>3.4219420743257301</c:v>
                </c:pt>
                <c:pt idx="34221">
                  <c:v>3.4220420726329901</c:v>
                </c:pt>
                <c:pt idx="34222">
                  <c:v>3.4221420709402501</c:v>
                </c:pt>
                <c:pt idx="34223">
                  <c:v>3.4222420692475</c:v>
                </c:pt>
                <c:pt idx="34224">
                  <c:v>3.42234206755476</c:v>
                </c:pt>
                <c:pt idx="34225">
                  <c:v>3.42244206586202</c:v>
                </c:pt>
                <c:pt idx="34226">
                  <c:v>3.4225420641692699</c:v>
                </c:pt>
                <c:pt idx="34227">
                  <c:v>3.4226420624765299</c:v>
                </c:pt>
                <c:pt idx="34228">
                  <c:v>3.42274206078379</c:v>
                </c:pt>
                <c:pt idx="34229">
                  <c:v>3.4228420590910398</c:v>
                </c:pt>
                <c:pt idx="34230">
                  <c:v>3.4229420573982998</c:v>
                </c:pt>
                <c:pt idx="34231">
                  <c:v>3.4230420557055599</c:v>
                </c:pt>
                <c:pt idx="34232">
                  <c:v>3.4231420540128101</c:v>
                </c:pt>
                <c:pt idx="34233">
                  <c:v>3.4232420523200702</c:v>
                </c:pt>
                <c:pt idx="34234">
                  <c:v>3.4233420506273302</c:v>
                </c:pt>
                <c:pt idx="34235">
                  <c:v>3.42344204893458</c:v>
                </c:pt>
                <c:pt idx="34236">
                  <c:v>3.4235420472418401</c:v>
                </c:pt>
                <c:pt idx="34237">
                  <c:v>3.4236420455491001</c:v>
                </c:pt>
                <c:pt idx="34238">
                  <c:v>3.4237420438563602</c:v>
                </c:pt>
                <c:pt idx="34239">
                  <c:v>3.42384204216361</c:v>
                </c:pt>
                <c:pt idx="34240">
                  <c:v>3.42394204047087</c:v>
                </c:pt>
                <c:pt idx="34241">
                  <c:v>3.4240420387781301</c:v>
                </c:pt>
                <c:pt idx="34242">
                  <c:v>3.4241420370853799</c:v>
                </c:pt>
                <c:pt idx="34243">
                  <c:v>3.4242420353926399</c:v>
                </c:pt>
                <c:pt idx="34244">
                  <c:v>3.4243420336999</c:v>
                </c:pt>
                <c:pt idx="34245">
                  <c:v>3.4244420320071498</c:v>
                </c:pt>
                <c:pt idx="34246">
                  <c:v>3.4245420303144098</c:v>
                </c:pt>
                <c:pt idx="34247">
                  <c:v>3.4246420286216699</c:v>
                </c:pt>
                <c:pt idx="34248">
                  <c:v>3.4247420269289202</c:v>
                </c:pt>
                <c:pt idx="34249">
                  <c:v>3.4248420252361802</c:v>
                </c:pt>
                <c:pt idx="34250">
                  <c:v>3.4249420235434398</c:v>
                </c:pt>
                <c:pt idx="34251">
                  <c:v>3.4250420218506901</c:v>
                </c:pt>
                <c:pt idx="34252">
                  <c:v>3.4251420201579501</c:v>
                </c:pt>
                <c:pt idx="34253">
                  <c:v>3.4252420184652101</c:v>
                </c:pt>
                <c:pt idx="34254">
                  <c:v>3.42534201677246</c:v>
                </c:pt>
                <c:pt idx="34255">
                  <c:v>3.42544201507972</c:v>
                </c:pt>
                <c:pt idx="34256">
                  <c:v>3.4255420133869801</c:v>
                </c:pt>
                <c:pt idx="34257">
                  <c:v>3.4256420116942299</c:v>
                </c:pt>
                <c:pt idx="34258">
                  <c:v>3.4257420100014899</c:v>
                </c:pt>
                <c:pt idx="34259">
                  <c:v>3.42584200830875</c:v>
                </c:pt>
                <c:pt idx="34260">
                  <c:v>3.4259420066159998</c:v>
                </c:pt>
                <c:pt idx="34261">
                  <c:v>3.4260420049232598</c:v>
                </c:pt>
                <c:pt idx="34262">
                  <c:v>3.4261420032305199</c:v>
                </c:pt>
                <c:pt idx="34263">
                  <c:v>3.4262420015377701</c:v>
                </c:pt>
                <c:pt idx="34264">
                  <c:v>3.4263419998450302</c:v>
                </c:pt>
                <c:pt idx="34265">
                  <c:v>3.4264419981522898</c:v>
                </c:pt>
                <c:pt idx="34266">
                  <c:v>3.4265419964595401</c:v>
                </c:pt>
                <c:pt idx="34267">
                  <c:v>3.4266419947668001</c:v>
                </c:pt>
                <c:pt idx="34268">
                  <c:v>3.4267419930740601</c:v>
                </c:pt>
                <c:pt idx="34269">
                  <c:v>3.42684199138131</c:v>
                </c:pt>
                <c:pt idx="34270">
                  <c:v>3.42694198968857</c:v>
                </c:pt>
                <c:pt idx="34271">
                  <c:v>3.42704198799583</c:v>
                </c:pt>
                <c:pt idx="34272">
                  <c:v>3.4271419863030799</c:v>
                </c:pt>
                <c:pt idx="34273">
                  <c:v>3.4272419846103399</c:v>
                </c:pt>
                <c:pt idx="34274">
                  <c:v>3.4273419829175999</c:v>
                </c:pt>
                <c:pt idx="34275">
                  <c:v>3.4274419812248502</c:v>
                </c:pt>
                <c:pt idx="34276">
                  <c:v>3.4275419795321098</c:v>
                </c:pt>
                <c:pt idx="34277">
                  <c:v>3.4276419778393699</c:v>
                </c:pt>
                <c:pt idx="34278">
                  <c:v>3.4277419761466299</c:v>
                </c:pt>
                <c:pt idx="34279">
                  <c:v>3.4278419744538802</c:v>
                </c:pt>
                <c:pt idx="34280">
                  <c:v>3.4279419727611402</c:v>
                </c:pt>
                <c:pt idx="34281">
                  <c:v>3.42804197106839</c:v>
                </c:pt>
                <c:pt idx="34282">
                  <c:v>3.4281419693756501</c:v>
                </c:pt>
                <c:pt idx="34283">
                  <c:v>3.4282419676829101</c:v>
                </c:pt>
                <c:pt idx="34284">
                  <c:v>3.4283419659901702</c:v>
                </c:pt>
                <c:pt idx="34285">
                  <c:v>3.42844196429742</c:v>
                </c:pt>
                <c:pt idx="34286">
                  <c:v>3.42854196260468</c:v>
                </c:pt>
                <c:pt idx="34287">
                  <c:v>3.4286419609119401</c:v>
                </c:pt>
                <c:pt idx="34288">
                  <c:v>3.4287419592191899</c:v>
                </c:pt>
                <c:pt idx="34289">
                  <c:v>3.4288419575264499</c:v>
                </c:pt>
                <c:pt idx="34290">
                  <c:v>3.42894195583371</c:v>
                </c:pt>
                <c:pt idx="34291">
                  <c:v>3.4290419541409598</c:v>
                </c:pt>
                <c:pt idx="34292">
                  <c:v>3.4291419524482198</c:v>
                </c:pt>
                <c:pt idx="34293">
                  <c:v>3.4292419507554799</c:v>
                </c:pt>
                <c:pt idx="34294">
                  <c:v>3.4293419490627302</c:v>
                </c:pt>
                <c:pt idx="34295">
                  <c:v>3.4294419473699902</c:v>
                </c:pt>
                <c:pt idx="34296">
                  <c:v>3.4295419456772498</c:v>
                </c:pt>
                <c:pt idx="34297">
                  <c:v>3.4296419439845001</c:v>
                </c:pt>
                <c:pt idx="34298">
                  <c:v>3.4297419422917601</c:v>
                </c:pt>
                <c:pt idx="34299">
                  <c:v>3.4298419405990201</c:v>
                </c:pt>
                <c:pt idx="34300">
                  <c:v>3.42994193890627</c:v>
                </c:pt>
                <c:pt idx="34301">
                  <c:v>3.43004193721353</c:v>
                </c:pt>
                <c:pt idx="34302">
                  <c:v>3.4301419355207901</c:v>
                </c:pt>
                <c:pt idx="34303">
                  <c:v>3.4302419338280399</c:v>
                </c:pt>
                <c:pt idx="34304">
                  <c:v>3.4303419321352999</c:v>
                </c:pt>
                <c:pt idx="34305">
                  <c:v>3.43044193044256</c:v>
                </c:pt>
                <c:pt idx="34306">
                  <c:v>3.4305419287498098</c:v>
                </c:pt>
                <c:pt idx="34307">
                  <c:v>3.4306419270570698</c:v>
                </c:pt>
                <c:pt idx="34308">
                  <c:v>3.4307419253643299</c:v>
                </c:pt>
                <c:pt idx="34309">
                  <c:v>3.4308419236715801</c:v>
                </c:pt>
                <c:pt idx="34310">
                  <c:v>3.4309419219788402</c:v>
                </c:pt>
                <c:pt idx="34311">
                  <c:v>3.4310419202861002</c:v>
                </c:pt>
                <c:pt idx="34312">
                  <c:v>3.43114191859335</c:v>
                </c:pt>
                <c:pt idx="34313">
                  <c:v>3.4312419169006101</c:v>
                </c:pt>
                <c:pt idx="34314">
                  <c:v>3.4313419152078701</c:v>
                </c:pt>
                <c:pt idx="34315">
                  <c:v>3.43144191351512</c:v>
                </c:pt>
                <c:pt idx="34316">
                  <c:v>3.43154191182238</c:v>
                </c:pt>
                <c:pt idx="34317">
                  <c:v>3.43164191012964</c:v>
                </c:pt>
                <c:pt idx="34318">
                  <c:v>3.4317419084368899</c:v>
                </c:pt>
                <c:pt idx="34319">
                  <c:v>3.4318419067441499</c:v>
                </c:pt>
                <c:pt idx="34320">
                  <c:v>3.4319419050514099</c:v>
                </c:pt>
                <c:pt idx="34321">
                  <c:v>3.4320419033586602</c:v>
                </c:pt>
                <c:pt idx="34322">
                  <c:v>3.4321419016659198</c:v>
                </c:pt>
                <c:pt idx="34323">
                  <c:v>3.4322418999731799</c:v>
                </c:pt>
                <c:pt idx="34324">
                  <c:v>3.4323418982804399</c:v>
                </c:pt>
                <c:pt idx="34325">
                  <c:v>3.4324418965876902</c:v>
                </c:pt>
                <c:pt idx="34326">
                  <c:v>3.4325418948949502</c:v>
                </c:pt>
                <c:pt idx="34327">
                  <c:v>3.4326418932022098</c:v>
                </c:pt>
                <c:pt idx="34328">
                  <c:v>3.4327418915094601</c:v>
                </c:pt>
                <c:pt idx="34329">
                  <c:v>3.4328418898167201</c:v>
                </c:pt>
                <c:pt idx="34330">
                  <c:v>3.4329418881239802</c:v>
                </c:pt>
                <c:pt idx="34331">
                  <c:v>3.43304188643123</c:v>
                </c:pt>
                <c:pt idx="34332">
                  <c:v>3.43314188473849</c:v>
                </c:pt>
                <c:pt idx="34333">
                  <c:v>3.4332418830457501</c:v>
                </c:pt>
                <c:pt idx="34334">
                  <c:v>3.4333418813529999</c:v>
                </c:pt>
                <c:pt idx="34335">
                  <c:v>3.4334418796602599</c:v>
                </c:pt>
                <c:pt idx="34336">
                  <c:v>3.43354187796752</c:v>
                </c:pt>
                <c:pt idx="34337">
                  <c:v>3.4336418762747698</c:v>
                </c:pt>
                <c:pt idx="34338">
                  <c:v>3.4337418745820298</c:v>
                </c:pt>
                <c:pt idx="34339">
                  <c:v>3.4338418728892899</c:v>
                </c:pt>
                <c:pt idx="34340">
                  <c:v>3.4339418711965402</c:v>
                </c:pt>
                <c:pt idx="34341">
                  <c:v>3.4340418695038002</c:v>
                </c:pt>
                <c:pt idx="34342">
                  <c:v>3.4341418678110598</c:v>
                </c:pt>
                <c:pt idx="34343">
                  <c:v>3.4342418661183101</c:v>
                </c:pt>
                <c:pt idx="34344">
                  <c:v>3.4343418644255701</c:v>
                </c:pt>
                <c:pt idx="34345">
                  <c:v>3.4344418627328301</c:v>
                </c:pt>
                <c:pt idx="34346">
                  <c:v>3.43454186104008</c:v>
                </c:pt>
                <c:pt idx="34347">
                  <c:v>3.43464185934734</c:v>
                </c:pt>
                <c:pt idx="34348">
                  <c:v>3.4347418576546001</c:v>
                </c:pt>
                <c:pt idx="34349">
                  <c:v>3.4348418559618499</c:v>
                </c:pt>
                <c:pt idx="34350">
                  <c:v>3.4349418542691099</c:v>
                </c:pt>
                <c:pt idx="34351">
                  <c:v>3.43504185257637</c:v>
                </c:pt>
                <c:pt idx="34352">
                  <c:v>3.4351418508836198</c:v>
                </c:pt>
                <c:pt idx="34353">
                  <c:v>3.4352418491908798</c:v>
                </c:pt>
                <c:pt idx="34354">
                  <c:v>3.4353418474981399</c:v>
                </c:pt>
                <c:pt idx="34355">
                  <c:v>3.4354418458053901</c:v>
                </c:pt>
                <c:pt idx="34356">
                  <c:v>3.4355418441126502</c:v>
                </c:pt>
                <c:pt idx="34357">
                  <c:v>3.4356418424199102</c:v>
                </c:pt>
                <c:pt idx="34358">
                  <c:v>3.43574184072716</c:v>
                </c:pt>
                <c:pt idx="34359">
                  <c:v>3.4358418390344201</c:v>
                </c:pt>
                <c:pt idx="34360">
                  <c:v>3.4359418373416801</c:v>
                </c:pt>
                <c:pt idx="34361">
                  <c:v>3.4360418356489402</c:v>
                </c:pt>
                <c:pt idx="34362">
                  <c:v>3.43614183395619</c:v>
                </c:pt>
                <c:pt idx="34363">
                  <c:v>3.43624183226345</c:v>
                </c:pt>
                <c:pt idx="34364">
                  <c:v>3.4363418305706999</c:v>
                </c:pt>
                <c:pt idx="34365">
                  <c:v>3.4364418288779599</c:v>
                </c:pt>
                <c:pt idx="34366">
                  <c:v>3.4365418271852199</c:v>
                </c:pt>
                <c:pt idx="34367">
                  <c:v>3.4366418254924702</c:v>
                </c:pt>
                <c:pt idx="34368">
                  <c:v>3.4367418237997298</c:v>
                </c:pt>
                <c:pt idx="34369">
                  <c:v>3.4368418221069899</c:v>
                </c:pt>
                <c:pt idx="34370">
                  <c:v>3.4369418204142499</c:v>
                </c:pt>
                <c:pt idx="34371">
                  <c:v>3.4370418187215002</c:v>
                </c:pt>
                <c:pt idx="34372">
                  <c:v>3.4371418170287602</c:v>
                </c:pt>
                <c:pt idx="34373">
                  <c:v>3.4372418153360198</c:v>
                </c:pt>
                <c:pt idx="34374">
                  <c:v>3.4373418136432701</c:v>
                </c:pt>
                <c:pt idx="34375">
                  <c:v>3.4374418119505301</c:v>
                </c:pt>
                <c:pt idx="34376">
                  <c:v>3.4375418102577902</c:v>
                </c:pt>
                <c:pt idx="34377">
                  <c:v>3.43764180856504</c:v>
                </c:pt>
                <c:pt idx="34378">
                  <c:v>3.4377418068723</c:v>
                </c:pt>
                <c:pt idx="34379">
                  <c:v>3.4378418051795601</c:v>
                </c:pt>
                <c:pt idx="34380">
                  <c:v>3.4379418034868099</c:v>
                </c:pt>
                <c:pt idx="34381">
                  <c:v>3.4380418017940699</c:v>
                </c:pt>
                <c:pt idx="34382">
                  <c:v>3.43814180010133</c:v>
                </c:pt>
                <c:pt idx="34383">
                  <c:v>3.4382417984085798</c:v>
                </c:pt>
                <c:pt idx="34384">
                  <c:v>3.4383417967158398</c:v>
                </c:pt>
                <c:pt idx="34385">
                  <c:v>3.4384417950230999</c:v>
                </c:pt>
                <c:pt idx="34386">
                  <c:v>3.4385417933303501</c:v>
                </c:pt>
                <c:pt idx="34387">
                  <c:v>3.4386417916376102</c:v>
                </c:pt>
                <c:pt idx="34388">
                  <c:v>3.4387417899448698</c:v>
                </c:pt>
                <c:pt idx="34389">
                  <c:v>3.4388417882521201</c:v>
                </c:pt>
                <c:pt idx="34390">
                  <c:v>3.4389417865593801</c:v>
                </c:pt>
                <c:pt idx="34391">
                  <c:v>3.4390417848666401</c:v>
                </c:pt>
                <c:pt idx="34392">
                  <c:v>3.43914178317389</c:v>
                </c:pt>
                <c:pt idx="34393">
                  <c:v>3.43924178148115</c:v>
                </c:pt>
                <c:pt idx="34394">
                  <c:v>3.43934177978841</c:v>
                </c:pt>
                <c:pt idx="34395">
                  <c:v>3.4394417780956599</c:v>
                </c:pt>
                <c:pt idx="34396">
                  <c:v>3.4395417764029199</c:v>
                </c:pt>
                <c:pt idx="34397">
                  <c:v>3.43964177471018</c:v>
                </c:pt>
                <c:pt idx="34398">
                  <c:v>3.4397417730174298</c:v>
                </c:pt>
                <c:pt idx="34399">
                  <c:v>3.4398417713246898</c:v>
                </c:pt>
                <c:pt idx="34400">
                  <c:v>3.4399417696319499</c:v>
                </c:pt>
                <c:pt idx="34401">
                  <c:v>3.4400417679392001</c:v>
                </c:pt>
                <c:pt idx="34402">
                  <c:v>3.4401417662464602</c:v>
                </c:pt>
                <c:pt idx="34403">
                  <c:v>3.4402417645537202</c:v>
                </c:pt>
                <c:pt idx="34404">
                  <c:v>3.44034176286097</c:v>
                </c:pt>
                <c:pt idx="34405">
                  <c:v>3.4404417611682301</c:v>
                </c:pt>
                <c:pt idx="34406">
                  <c:v>3.4405417594754901</c:v>
                </c:pt>
                <c:pt idx="34407">
                  <c:v>3.4406417577827502</c:v>
                </c:pt>
                <c:pt idx="34408">
                  <c:v>3.44074175609</c:v>
                </c:pt>
                <c:pt idx="34409">
                  <c:v>3.44084175439726</c:v>
                </c:pt>
                <c:pt idx="34410">
                  <c:v>3.4409417527045201</c:v>
                </c:pt>
                <c:pt idx="34411">
                  <c:v>3.4410417510117699</c:v>
                </c:pt>
                <c:pt idx="34412">
                  <c:v>3.4411417493190299</c:v>
                </c:pt>
                <c:pt idx="34413">
                  <c:v>3.44124174762629</c:v>
                </c:pt>
                <c:pt idx="34414">
                  <c:v>3.4413417459335398</c:v>
                </c:pt>
                <c:pt idx="34415">
                  <c:v>3.4414417442407998</c:v>
                </c:pt>
                <c:pt idx="34416">
                  <c:v>3.4415417425480599</c:v>
                </c:pt>
                <c:pt idx="34417">
                  <c:v>3.4416417408553102</c:v>
                </c:pt>
                <c:pt idx="34418">
                  <c:v>3.4417417391625702</c:v>
                </c:pt>
                <c:pt idx="34419">
                  <c:v>3.4418417374698298</c:v>
                </c:pt>
                <c:pt idx="34420">
                  <c:v>3.4419417357770801</c:v>
                </c:pt>
                <c:pt idx="34421">
                  <c:v>3.4420417340843401</c:v>
                </c:pt>
                <c:pt idx="34422">
                  <c:v>3.4421417323916002</c:v>
                </c:pt>
                <c:pt idx="34423">
                  <c:v>3.44224173069885</c:v>
                </c:pt>
                <c:pt idx="34424">
                  <c:v>3.44234172900611</c:v>
                </c:pt>
                <c:pt idx="34425">
                  <c:v>3.4424417273133701</c:v>
                </c:pt>
                <c:pt idx="34426">
                  <c:v>3.4425417256206199</c:v>
                </c:pt>
                <c:pt idx="34427">
                  <c:v>3.4426417239278799</c:v>
                </c:pt>
                <c:pt idx="34428">
                  <c:v>3.44274172223514</c:v>
                </c:pt>
                <c:pt idx="34429">
                  <c:v>3.4428417205423898</c:v>
                </c:pt>
                <c:pt idx="34430">
                  <c:v>3.4429417188496498</c:v>
                </c:pt>
                <c:pt idx="34431">
                  <c:v>3.4430417171569099</c:v>
                </c:pt>
                <c:pt idx="34432">
                  <c:v>3.4431417154641601</c:v>
                </c:pt>
                <c:pt idx="34433">
                  <c:v>3.4432417137714202</c:v>
                </c:pt>
                <c:pt idx="34434">
                  <c:v>3.4433417120786798</c:v>
                </c:pt>
                <c:pt idx="34435">
                  <c:v>3.4434417103859301</c:v>
                </c:pt>
                <c:pt idx="34436">
                  <c:v>3.4435417086931901</c:v>
                </c:pt>
                <c:pt idx="34437">
                  <c:v>3.4436417070004501</c:v>
                </c:pt>
                <c:pt idx="34438">
                  <c:v>3.4437417053077</c:v>
                </c:pt>
                <c:pt idx="34439">
                  <c:v>3.44384170361496</c:v>
                </c:pt>
                <c:pt idx="34440">
                  <c:v>3.44394170192222</c:v>
                </c:pt>
                <c:pt idx="34441">
                  <c:v>3.4440417002294699</c:v>
                </c:pt>
                <c:pt idx="34442">
                  <c:v>3.4441416985367299</c:v>
                </c:pt>
                <c:pt idx="34443">
                  <c:v>3.44424169684399</c:v>
                </c:pt>
                <c:pt idx="34444">
                  <c:v>3.4443416951512398</c:v>
                </c:pt>
                <c:pt idx="34445">
                  <c:v>3.4444416934584998</c:v>
                </c:pt>
                <c:pt idx="34446">
                  <c:v>3.4445416917657599</c:v>
                </c:pt>
                <c:pt idx="34447">
                  <c:v>3.4446416900730199</c:v>
                </c:pt>
                <c:pt idx="34448">
                  <c:v>3.4447416883802702</c:v>
                </c:pt>
                <c:pt idx="34449">
                  <c:v>3.4448416866875302</c:v>
                </c:pt>
                <c:pt idx="34450">
                  <c:v>3.44494168499478</c:v>
                </c:pt>
                <c:pt idx="34451">
                  <c:v>3.4450416833020401</c:v>
                </c:pt>
                <c:pt idx="34452">
                  <c:v>3.4451416816093001</c:v>
                </c:pt>
                <c:pt idx="34453">
                  <c:v>3.4452416799165602</c:v>
                </c:pt>
                <c:pt idx="34454">
                  <c:v>3.44534167822381</c:v>
                </c:pt>
                <c:pt idx="34455">
                  <c:v>3.44544167653107</c:v>
                </c:pt>
                <c:pt idx="34456">
                  <c:v>3.4455416748383301</c:v>
                </c:pt>
                <c:pt idx="34457">
                  <c:v>3.4456416731455799</c:v>
                </c:pt>
                <c:pt idx="34458">
                  <c:v>3.4457416714528399</c:v>
                </c:pt>
                <c:pt idx="34459">
                  <c:v>3.4458416697601</c:v>
                </c:pt>
                <c:pt idx="34460">
                  <c:v>3.4459416680673498</c:v>
                </c:pt>
                <c:pt idx="34461">
                  <c:v>3.4460416663746098</c:v>
                </c:pt>
                <c:pt idx="34462">
                  <c:v>3.4461416646818699</c:v>
                </c:pt>
                <c:pt idx="34463">
                  <c:v>3.4462416629891202</c:v>
                </c:pt>
                <c:pt idx="34464">
                  <c:v>3.4463416612963802</c:v>
                </c:pt>
                <c:pt idx="34465">
                  <c:v>3.4464416596036398</c:v>
                </c:pt>
                <c:pt idx="34466">
                  <c:v>3.4465416579108901</c:v>
                </c:pt>
                <c:pt idx="34467">
                  <c:v>3.4466416562181501</c:v>
                </c:pt>
                <c:pt idx="34468">
                  <c:v>3.4467416545254101</c:v>
                </c:pt>
                <c:pt idx="34469">
                  <c:v>3.44684165283266</c:v>
                </c:pt>
                <c:pt idx="34470">
                  <c:v>3.44694165113992</c:v>
                </c:pt>
                <c:pt idx="34471">
                  <c:v>3.4470416494471801</c:v>
                </c:pt>
                <c:pt idx="34472">
                  <c:v>3.4471416477544299</c:v>
                </c:pt>
                <c:pt idx="34473">
                  <c:v>3.4472416460616899</c:v>
                </c:pt>
                <c:pt idx="34474">
                  <c:v>3.44734164436895</c:v>
                </c:pt>
                <c:pt idx="34475">
                  <c:v>3.4474416426761998</c:v>
                </c:pt>
                <c:pt idx="34476">
                  <c:v>3.4475416409834598</c:v>
                </c:pt>
                <c:pt idx="34477">
                  <c:v>3.4476416392907199</c:v>
                </c:pt>
                <c:pt idx="34478">
                  <c:v>3.4477416375979701</c:v>
                </c:pt>
                <c:pt idx="34479">
                  <c:v>3.4478416359052302</c:v>
                </c:pt>
                <c:pt idx="34480">
                  <c:v>3.4479416342124898</c:v>
                </c:pt>
                <c:pt idx="34481">
                  <c:v>3.4480416325197401</c:v>
                </c:pt>
                <c:pt idx="34482">
                  <c:v>3.4481416308270001</c:v>
                </c:pt>
                <c:pt idx="34483">
                  <c:v>3.4482416291342601</c:v>
                </c:pt>
                <c:pt idx="34484">
                  <c:v>3.44834162744151</c:v>
                </c:pt>
                <c:pt idx="34485">
                  <c:v>3.44844162574877</c:v>
                </c:pt>
                <c:pt idx="34486">
                  <c:v>3.44854162405603</c:v>
                </c:pt>
                <c:pt idx="34487">
                  <c:v>3.4486416223632799</c:v>
                </c:pt>
                <c:pt idx="34488">
                  <c:v>3.4487416206705399</c:v>
                </c:pt>
                <c:pt idx="34489">
                  <c:v>3.4488416189777999</c:v>
                </c:pt>
                <c:pt idx="34490">
                  <c:v>3.4489416172850502</c:v>
                </c:pt>
                <c:pt idx="34491">
                  <c:v>3.4490416155923098</c:v>
                </c:pt>
                <c:pt idx="34492">
                  <c:v>3.4491416138995699</c:v>
                </c:pt>
                <c:pt idx="34493">
                  <c:v>3.4492416122068299</c:v>
                </c:pt>
                <c:pt idx="34494">
                  <c:v>3.4493416105140802</c:v>
                </c:pt>
                <c:pt idx="34495">
                  <c:v>3.4494416088213402</c:v>
                </c:pt>
                <c:pt idx="34496">
                  <c:v>3.44954160712859</c:v>
                </c:pt>
                <c:pt idx="34497">
                  <c:v>3.4496416054358501</c:v>
                </c:pt>
                <c:pt idx="34498">
                  <c:v>3.4497416037431101</c:v>
                </c:pt>
                <c:pt idx="34499">
                  <c:v>3.4498416020503702</c:v>
                </c:pt>
                <c:pt idx="34500">
                  <c:v>3.44994160035762</c:v>
                </c:pt>
                <c:pt idx="34501">
                  <c:v>3.45004159866488</c:v>
                </c:pt>
                <c:pt idx="34502">
                  <c:v>3.4501415969721401</c:v>
                </c:pt>
                <c:pt idx="34503">
                  <c:v>3.4502415952793899</c:v>
                </c:pt>
                <c:pt idx="34504">
                  <c:v>3.4503415935866499</c:v>
                </c:pt>
                <c:pt idx="34505">
                  <c:v>3.45044159189391</c:v>
                </c:pt>
                <c:pt idx="34506">
                  <c:v>3.4505415902011598</c:v>
                </c:pt>
                <c:pt idx="34507">
                  <c:v>3.4506415885084198</c:v>
                </c:pt>
                <c:pt idx="34508">
                  <c:v>3.4507415868156799</c:v>
                </c:pt>
                <c:pt idx="34509">
                  <c:v>3.4508415851229302</c:v>
                </c:pt>
                <c:pt idx="34510">
                  <c:v>3.4509415834301902</c:v>
                </c:pt>
                <c:pt idx="34511">
                  <c:v>3.4510415817374498</c:v>
                </c:pt>
                <c:pt idx="34512">
                  <c:v>3.4511415800447001</c:v>
                </c:pt>
                <c:pt idx="34513">
                  <c:v>3.4512415783519601</c:v>
                </c:pt>
                <c:pt idx="34514">
                  <c:v>3.4513415766592201</c:v>
                </c:pt>
                <c:pt idx="34515">
                  <c:v>3.45144157496647</c:v>
                </c:pt>
                <c:pt idx="34516">
                  <c:v>3.45154157327373</c:v>
                </c:pt>
                <c:pt idx="34517">
                  <c:v>3.4516415715809901</c:v>
                </c:pt>
                <c:pt idx="34518">
                  <c:v>3.4517415698882399</c:v>
                </c:pt>
                <c:pt idx="34519">
                  <c:v>3.4518415681954999</c:v>
                </c:pt>
                <c:pt idx="34520">
                  <c:v>3.45194156650276</c:v>
                </c:pt>
                <c:pt idx="34521">
                  <c:v>3.4520415648100098</c:v>
                </c:pt>
                <c:pt idx="34522">
                  <c:v>3.4521415631172698</c:v>
                </c:pt>
                <c:pt idx="34523">
                  <c:v>3.4522415614245299</c:v>
                </c:pt>
                <c:pt idx="34524">
                  <c:v>3.4523415597317801</c:v>
                </c:pt>
                <c:pt idx="34525">
                  <c:v>3.4524415580390402</c:v>
                </c:pt>
                <c:pt idx="34526">
                  <c:v>3.4525415563462998</c:v>
                </c:pt>
                <c:pt idx="34527">
                  <c:v>3.45264155465355</c:v>
                </c:pt>
                <c:pt idx="34528">
                  <c:v>3.4527415529608101</c:v>
                </c:pt>
                <c:pt idx="34529">
                  <c:v>3.4528415512680701</c:v>
                </c:pt>
                <c:pt idx="34530">
                  <c:v>3.45294154957532</c:v>
                </c:pt>
                <c:pt idx="34531">
                  <c:v>3.45304154788258</c:v>
                </c:pt>
                <c:pt idx="34532">
                  <c:v>3.45314154618984</c:v>
                </c:pt>
                <c:pt idx="34533">
                  <c:v>3.4532415444970899</c:v>
                </c:pt>
                <c:pt idx="34534">
                  <c:v>3.4533415428043499</c:v>
                </c:pt>
                <c:pt idx="34535">
                  <c:v>3.4534415411116099</c:v>
                </c:pt>
                <c:pt idx="34536">
                  <c:v>3.4535415394188602</c:v>
                </c:pt>
                <c:pt idx="34537">
                  <c:v>3.4536415377261198</c:v>
                </c:pt>
                <c:pt idx="34538">
                  <c:v>3.4537415360333799</c:v>
                </c:pt>
                <c:pt idx="34539">
                  <c:v>3.4538415343406399</c:v>
                </c:pt>
                <c:pt idx="34540">
                  <c:v>3.4539415326478902</c:v>
                </c:pt>
                <c:pt idx="34541">
                  <c:v>3.4540415309551502</c:v>
                </c:pt>
                <c:pt idx="34542">
                  <c:v>3.4541415292624098</c:v>
                </c:pt>
                <c:pt idx="34543">
                  <c:v>3.4542415275696601</c:v>
                </c:pt>
                <c:pt idx="34544">
                  <c:v>3.4543415258769201</c:v>
                </c:pt>
                <c:pt idx="34545">
                  <c:v>3.4544415241841802</c:v>
                </c:pt>
                <c:pt idx="34546">
                  <c:v>3.45454152249143</c:v>
                </c:pt>
                <c:pt idx="34547">
                  <c:v>3.45464152079869</c:v>
                </c:pt>
                <c:pt idx="34548">
                  <c:v>3.4547415191059501</c:v>
                </c:pt>
                <c:pt idx="34549">
                  <c:v>3.4548415174131999</c:v>
                </c:pt>
                <c:pt idx="34550">
                  <c:v>3.4549415157204599</c:v>
                </c:pt>
                <c:pt idx="34551">
                  <c:v>3.45504151402772</c:v>
                </c:pt>
                <c:pt idx="34552">
                  <c:v>3.4551415123349698</c:v>
                </c:pt>
                <c:pt idx="34553">
                  <c:v>3.4552415106422298</c:v>
                </c:pt>
                <c:pt idx="34554">
                  <c:v>3.4553415089494899</c:v>
                </c:pt>
                <c:pt idx="34555">
                  <c:v>3.4554415072567402</c:v>
                </c:pt>
                <c:pt idx="34556">
                  <c:v>3.4555415055640002</c:v>
                </c:pt>
                <c:pt idx="34557">
                  <c:v>3.4556415038712598</c:v>
                </c:pt>
                <c:pt idx="34558">
                  <c:v>3.4557415021785101</c:v>
                </c:pt>
                <c:pt idx="34559">
                  <c:v>3.4558415004857701</c:v>
                </c:pt>
                <c:pt idx="34560">
                  <c:v>3.4559414987930301</c:v>
                </c:pt>
                <c:pt idx="34561">
                  <c:v>3.45604149710028</c:v>
                </c:pt>
                <c:pt idx="34562">
                  <c:v>3.45614149540754</c:v>
                </c:pt>
                <c:pt idx="34563">
                  <c:v>3.4562414937148001</c:v>
                </c:pt>
                <c:pt idx="34564">
                  <c:v>3.4563414920220499</c:v>
                </c:pt>
                <c:pt idx="34565">
                  <c:v>3.4564414903293099</c:v>
                </c:pt>
                <c:pt idx="34566">
                  <c:v>3.45654148863657</c:v>
                </c:pt>
                <c:pt idx="34567">
                  <c:v>3.4566414869438198</c:v>
                </c:pt>
                <c:pt idx="34568">
                  <c:v>3.4567414852510798</c:v>
                </c:pt>
                <c:pt idx="34569">
                  <c:v>3.4568414835583399</c:v>
                </c:pt>
                <c:pt idx="34570">
                  <c:v>3.4569414818655901</c:v>
                </c:pt>
                <c:pt idx="34571">
                  <c:v>3.4570414801728502</c:v>
                </c:pt>
                <c:pt idx="34572">
                  <c:v>3.4571414784801102</c:v>
                </c:pt>
                <c:pt idx="34573">
                  <c:v>3.45724147678736</c:v>
                </c:pt>
                <c:pt idx="34574">
                  <c:v>3.4573414750946201</c:v>
                </c:pt>
                <c:pt idx="34575">
                  <c:v>3.4574414734018801</c:v>
                </c:pt>
                <c:pt idx="34576">
                  <c:v>3.45754147170913</c:v>
                </c:pt>
                <c:pt idx="34577">
                  <c:v>3.45764147001639</c:v>
                </c:pt>
                <c:pt idx="34578">
                  <c:v>3.45774146832365</c:v>
                </c:pt>
                <c:pt idx="34579">
                  <c:v>3.4578414666308999</c:v>
                </c:pt>
                <c:pt idx="34580">
                  <c:v>3.4579414649381599</c:v>
                </c:pt>
                <c:pt idx="34581">
                  <c:v>3.4580414632454199</c:v>
                </c:pt>
                <c:pt idx="34582">
                  <c:v>3.4581414615526702</c:v>
                </c:pt>
                <c:pt idx="34583">
                  <c:v>3.4582414598599298</c:v>
                </c:pt>
                <c:pt idx="34584">
                  <c:v>3.4583414581671899</c:v>
                </c:pt>
                <c:pt idx="34585">
                  <c:v>3.4584414564744499</c:v>
                </c:pt>
                <c:pt idx="34586">
                  <c:v>3.4585414547817002</c:v>
                </c:pt>
                <c:pt idx="34587">
                  <c:v>3.4586414530889602</c:v>
                </c:pt>
                <c:pt idx="34588">
                  <c:v>3.4587414513962198</c:v>
                </c:pt>
                <c:pt idx="34589">
                  <c:v>3.4588414497034701</c:v>
                </c:pt>
                <c:pt idx="34590">
                  <c:v>3.4589414480107301</c:v>
                </c:pt>
                <c:pt idx="34591">
                  <c:v>3.4590414463179902</c:v>
                </c:pt>
                <c:pt idx="34592">
                  <c:v>3.45914144462524</c:v>
                </c:pt>
                <c:pt idx="34593">
                  <c:v>3.4592414429325</c:v>
                </c:pt>
                <c:pt idx="34594">
                  <c:v>3.4593414412397601</c:v>
                </c:pt>
                <c:pt idx="34595">
                  <c:v>3.4594414395470099</c:v>
                </c:pt>
                <c:pt idx="34596">
                  <c:v>3.4595414378542699</c:v>
                </c:pt>
                <c:pt idx="34597">
                  <c:v>3.45964143616153</c:v>
                </c:pt>
                <c:pt idx="34598">
                  <c:v>3.4597414344687798</c:v>
                </c:pt>
                <c:pt idx="34599">
                  <c:v>3.4598414327760398</c:v>
                </c:pt>
                <c:pt idx="34600">
                  <c:v>3.4599414310832999</c:v>
                </c:pt>
                <c:pt idx="34601">
                  <c:v>3.4600414293905501</c:v>
                </c:pt>
                <c:pt idx="34602">
                  <c:v>3.4601414276978102</c:v>
                </c:pt>
                <c:pt idx="34603">
                  <c:v>3.4602414260050698</c:v>
                </c:pt>
                <c:pt idx="34604">
                  <c:v>3.4603414243123201</c:v>
                </c:pt>
                <c:pt idx="34605">
                  <c:v>3.4604414226195801</c:v>
                </c:pt>
                <c:pt idx="34606">
                  <c:v>3.4605414209268401</c:v>
                </c:pt>
                <c:pt idx="34607">
                  <c:v>3.46064141923409</c:v>
                </c:pt>
                <c:pt idx="34608">
                  <c:v>3.46074141754135</c:v>
                </c:pt>
                <c:pt idx="34609">
                  <c:v>3.46084141584861</c:v>
                </c:pt>
                <c:pt idx="34610">
                  <c:v>3.4609414141558599</c:v>
                </c:pt>
                <c:pt idx="34611">
                  <c:v>3.4610414124631199</c:v>
                </c:pt>
                <c:pt idx="34612">
                  <c:v>3.46114141077038</c:v>
                </c:pt>
                <c:pt idx="34613">
                  <c:v>3.4612414090776298</c:v>
                </c:pt>
                <c:pt idx="34614">
                  <c:v>3.4613414073848898</c:v>
                </c:pt>
                <c:pt idx="34615">
                  <c:v>3.4614414056921499</c:v>
                </c:pt>
                <c:pt idx="34616">
                  <c:v>3.4615414039994001</c:v>
                </c:pt>
                <c:pt idx="34617">
                  <c:v>3.4616414023066602</c:v>
                </c:pt>
                <c:pt idx="34618">
                  <c:v>3.4617414006139202</c:v>
                </c:pt>
                <c:pt idx="34619">
                  <c:v>3.46184139892117</c:v>
                </c:pt>
                <c:pt idx="34620">
                  <c:v>3.4619413972284301</c:v>
                </c:pt>
                <c:pt idx="34621">
                  <c:v>3.4620413955356901</c:v>
                </c:pt>
                <c:pt idx="34622">
                  <c:v>3.46214139384294</c:v>
                </c:pt>
                <c:pt idx="34623">
                  <c:v>3.4622413921502</c:v>
                </c:pt>
                <c:pt idx="34624">
                  <c:v>3.46234139045746</c:v>
                </c:pt>
                <c:pt idx="34625">
                  <c:v>3.4624413887647099</c:v>
                </c:pt>
                <c:pt idx="34626">
                  <c:v>3.4625413870719699</c:v>
                </c:pt>
                <c:pt idx="34627">
                  <c:v>3.4626413853792299</c:v>
                </c:pt>
                <c:pt idx="34628">
                  <c:v>3.46274138368649</c:v>
                </c:pt>
                <c:pt idx="34629">
                  <c:v>3.4628413819937398</c:v>
                </c:pt>
                <c:pt idx="34630">
                  <c:v>3.4629413803009998</c:v>
                </c:pt>
                <c:pt idx="34631">
                  <c:v>3.4630413786082599</c:v>
                </c:pt>
                <c:pt idx="34632">
                  <c:v>3.4631413769155102</c:v>
                </c:pt>
                <c:pt idx="34633">
                  <c:v>3.4632413752227702</c:v>
                </c:pt>
                <c:pt idx="34634">
                  <c:v>3.4633413735300298</c:v>
                </c:pt>
                <c:pt idx="34635">
                  <c:v>3.4634413718372801</c:v>
                </c:pt>
                <c:pt idx="34636">
                  <c:v>3.4635413701445401</c:v>
                </c:pt>
                <c:pt idx="34637">
                  <c:v>3.4636413684518002</c:v>
                </c:pt>
                <c:pt idx="34638">
                  <c:v>3.46374136675905</c:v>
                </c:pt>
                <c:pt idx="34639">
                  <c:v>3.46384136506631</c:v>
                </c:pt>
                <c:pt idx="34640">
                  <c:v>3.4639413633735701</c:v>
                </c:pt>
                <c:pt idx="34641">
                  <c:v>3.4640413616808199</c:v>
                </c:pt>
                <c:pt idx="34642">
                  <c:v>3.4641413599880799</c:v>
                </c:pt>
                <c:pt idx="34643">
                  <c:v>3.46424135829534</c:v>
                </c:pt>
                <c:pt idx="34644">
                  <c:v>3.4643413566025898</c:v>
                </c:pt>
                <c:pt idx="34645">
                  <c:v>3.4644413549098498</c:v>
                </c:pt>
                <c:pt idx="34646">
                  <c:v>3.4645413532171099</c:v>
                </c:pt>
                <c:pt idx="34647">
                  <c:v>3.4646413515243601</c:v>
                </c:pt>
                <c:pt idx="34648">
                  <c:v>3.4647413498316202</c:v>
                </c:pt>
                <c:pt idx="34649">
                  <c:v>3.4648413481388798</c:v>
                </c:pt>
                <c:pt idx="34650">
                  <c:v>3.4649413464461301</c:v>
                </c:pt>
                <c:pt idx="34651">
                  <c:v>3.4650413447533901</c:v>
                </c:pt>
                <c:pt idx="34652">
                  <c:v>3.4651413430606501</c:v>
                </c:pt>
                <c:pt idx="34653">
                  <c:v>3.4652413413679</c:v>
                </c:pt>
                <c:pt idx="34654">
                  <c:v>3.46534133967516</c:v>
                </c:pt>
                <c:pt idx="34655">
                  <c:v>3.46544133798242</c:v>
                </c:pt>
                <c:pt idx="34656">
                  <c:v>3.4655413362896699</c:v>
                </c:pt>
                <c:pt idx="34657">
                  <c:v>3.4656413345969299</c:v>
                </c:pt>
                <c:pt idx="34658">
                  <c:v>3.46574133290419</c:v>
                </c:pt>
                <c:pt idx="34659">
                  <c:v>3.4658413312114398</c:v>
                </c:pt>
                <c:pt idx="34660">
                  <c:v>3.4659413295186998</c:v>
                </c:pt>
                <c:pt idx="34661">
                  <c:v>3.4660413278259599</c:v>
                </c:pt>
                <c:pt idx="34662">
                  <c:v>3.4661413261332101</c:v>
                </c:pt>
                <c:pt idx="34663">
                  <c:v>3.4662413244404702</c:v>
                </c:pt>
                <c:pt idx="34664">
                  <c:v>3.4663413227477302</c:v>
                </c:pt>
                <c:pt idx="34665">
                  <c:v>3.46644132105498</c:v>
                </c:pt>
                <c:pt idx="34666">
                  <c:v>3.4665413193622401</c:v>
                </c:pt>
                <c:pt idx="34667">
                  <c:v>3.4666413176695001</c:v>
                </c:pt>
                <c:pt idx="34668">
                  <c:v>3.4667413159767499</c:v>
                </c:pt>
                <c:pt idx="34669">
                  <c:v>3.46684131428401</c:v>
                </c:pt>
                <c:pt idx="34670">
                  <c:v>3.46694131259127</c:v>
                </c:pt>
                <c:pt idx="34671">
                  <c:v>3.4670413108985199</c:v>
                </c:pt>
                <c:pt idx="34672">
                  <c:v>3.4671413092057799</c:v>
                </c:pt>
                <c:pt idx="34673">
                  <c:v>3.4672413075130399</c:v>
                </c:pt>
                <c:pt idx="34674">
                  <c:v>3.4673413058203</c:v>
                </c:pt>
                <c:pt idx="34675">
                  <c:v>3.4674413041275498</c:v>
                </c:pt>
                <c:pt idx="34676">
                  <c:v>3.4675413024348098</c:v>
                </c:pt>
                <c:pt idx="34677">
                  <c:v>3.4676413007420699</c:v>
                </c:pt>
                <c:pt idx="34678">
                  <c:v>3.4677412990493202</c:v>
                </c:pt>
                <c:pt idx="34679">
                  <c:v>3.4678412973565802</c:v>
                </c:pt>
                <c:pt idx="34680">
                  <c:v>3.4679412956638398</c:v>
                </c:pt>
                <c:pt idx="34681">
                  <c:v>3.4680412939710901</c:v>
                </c:pt>
                <c:pt idx="34682">
                  <c:v>3.4681412922783501</c:v>
                </c:pt>
                <c:pt idx="34683">
                  <c:v>3.4682412905856101</c:v>
                </c:pt>
                <c:pt idx="34684">
                  <c:v>3.46834128889286</c:v>
                </c:pt>
                <c:pt idx="34685">
                  <c:v>3.46844128720012</c:v>
                </c:pt>
                <c:pt idx="34686">
                  <c:v>3.4685412855073801</c:v>
                </c:pt>
                <c:pt idx="34687">
                  <c:v>3.4686412838146299</c:v>
                </c:pt>
                <c:pt idx="34688">
                  <c:v>3.4687412821218899</c:v>
                </c:pt>
                <c:pt idx="34689">
                  <c:v>3.46884128042915</c:v>
                </c:pt>
                <c:pt idx="34690">
                  <c:v>3.4689412787363998</c:v>
                </c:pt>
                <c:pt idx="34691">
                  <c:v>3.4690412770436598</c:v>
                </c:pt>
                <c:pt idx="34692">
                  <c:v>3.4691412753509199</c:v>
                </c:pt>
                <c:pt idx="34693">
                  <c:v>3.4692412736581701</c:v>
                </c:pt>
                <c:pt idx="34694">
                  <c:v>3.4693412719654302</c:v>
                </c:pt>
                <c:pt idx="34695">
                  <c:v>3.4694412702726898</c:v>
                </c:pt>
                <c:pt idx="34696">
                  <c:v>3.4695412685799401</c:v>
                </c:pt>
                <c:pt idx="34697">
                  <c:v>3.4696412668872001</c:v>
                </c:pt>
                <c:pt idx="34698">
                  <c:v>3.4697412651944601</c:v>
                </c:pt>
                <c:pt idx="34699">
                  <c:v>3.46984126350171</c:v>
                </c:pt>
                <c:pt idx="34700">
                  <c:v>3.46994126180897</c:v>
                </c:pt>
                <c:pt idx="34701">
                  <c:v>3.47004126011623</c:v>
                </c:pt>
                <c:pt idx="34702">
                  <c:v>3.4701412584234799</c:v>
                </c:pt>
                <c:pt idx="34703">
                  <c:v>3.4702412567307399</c:v>
                </c:pt>
                <c:pt idx="34704">
                  <c:v>3.470341255038</c:v>
                </c:pt>
                <c:pt idx="34705">
                  <c:v>3.4704412533452502</c:v>
                </c:pt>
                <c:pt idx="34706">
                  <c:v>3.4705412516525098</c:v>
                </c:pt>
                <c:pt idx="34707">
                  <c:v>3.4706412499597699</c:v>
                </c:pt>
                <c:pt idx="34708">
                  <c:v>3.4707412482670201</c:v>
                </c:pt>
                <c:pt idx="34709">
                  <c:v>3.4708412465742802</c:v>
                </c:pt>
                <c:pt idx="34710">
                  <c:v>3.4709412448815402</c:v>
                </c:pt>
                <c:pt idx="34711">
                  <c:v>3.47104124318879</c:v>
                </c:pt>
                <c:pt idx="34712">
                  <c:v>3.4711412414960501</c:v>
                </c:pt>
                <c:pt idx="34713">
                  <c:v>3.4712412398033101</c:v>
                </c:pt>
                <c:pt idx="34714">
                  <c:v>3.4713412381105599</c:v>
                </c:pt>
                <c:pt idx="34715">
                  <c:v>3.47144123641782</c:v>
                </c:pt>
                <c:pt idx="34716">
                  <c:v>3.47154123472508</c:v>
                </c:pt>
                <c:pt idx="34717">
                  <c:v>3.4716412330323299</c:v>
                </c:pt>
                <c:pt idx="34718">
                  <c:v>3.4717412313395899</c:v>
                </c:pt>
                <c:pt idx="34719">
                  <c:v>3.4718412296468499</c:v>
                </c:pt>
                <c:pt idx="34720">
                  <c:v>3.47194122795411</c:v>
                </c:pt>
                <c:pt idx="34721">
                  <c:v>3.4720412262613598</c:v>
                </c:pt>
                <c:pt idx="34722">
                  <c:v>3.4721412245686198</c:v>
                </c:pt>
                <c:pt idx="34723">
                  <c:v>3.4722412228758799</c:v>
                </c:pt>
                <c:pt idx="34724">
                  <c:v>3.4723412211831302</c:v>
                </c:pt>
                <c:pt idx="34725">
                  <c:v>3.4724412194903902</c:v>
                </c:pt>
                <c:pt idx="34726">
                  <c:v>3.4725412177976498</c:v>
                </c:pt>
                <c:pt idx="34727">
                  <c:v>3.4726412161049001</c:v>
                </c:pt>
                <c:pt idx="34728">
                  <c:v>3.4727412144121601</c:v>
                </c:pt>
                <c:pt idx="34729">
                  <c:v>3.4728412127194201</c:v>
                </c:pt>
                <c:pt idx="34730">
                  <c:v>3.47294121102667</c:v>
                </c:pt>
                <c:pt idx="34731">
                  <c:v>3.47304120933393</c:v>
                </c:pt>
                <c:pt idx="34732">
                  <c:v>3.4731412076411901</c:v>
                </c:pt>
                <c:pt idx="34733">
                  <c:v>3.4732412059484399</c:v>
                </c:pt>
                <c:pt idx="34734">
                  <c:v>3.4733412042556999</c:v>
                </c:pt>
                <c:pt idx="34735">
                  <c:v>3.47344120256296</c:v>
                </c:pt>
                <c:pt idx="34736">
                  <c:v>3.4735412008702098</c:v>
                </c:pt>
                <c:pt idx="34737">
                  <c:v>3.4736411991774698</c:v>
                </c:pt>
                <c:pt idx="34738">
                  <c:v>3.4737411974847299</c:v>
                </c:pt>
                <c:pt idx="34739">
                  <c:v>3.4738411957919801</c:v>
                </c:pt>
                <c:pt idx="34740">
                  <c:v>3.4739411940992402</c:v>
                </c:pt>
                <c:pt idx="34741">
                  <c:v>3.4740411924064998</c:v>
                </c:pt>
                <c:pt idx="34742">
                  <c:v>3.47414119071375</c:v>
                </c:pt>
                <c:pt idx="34743">
                  <c:v>3.4742411890210101</c:v>
                </c:pt>
                <c:pt idx="34744">
                  <c:v>3.4743411873282701</c:v>
                </c:pt>
                <c:pt idx="34745">
                  <c:v>3.47444118563552</c:v>
                </c:pt>
                <c:pt idx="34746">
                  <c:v>3.47454118394278</c:v>
                </c:pt>
                <c:pt idx="34747">
                  <c:v>3.47464118225004</c:v>
                </c:pt>
                <c:pt idx="34748">
                  <c:v>3.4747411805572899</c:v>
                </c:pt>
                <c:pt idx="34749">
                  <c:v>3.4748411788645499</c:v>
                </c:pt>
                <c:pt idx="34750">
                  <c:v>3.4749411771718099</c:v>
                </c:pt>
                <c:pt idx="34751">
                  <c:v>3.4750411754790602</c:v>
                </c:pt>
                <c:pt idx="34752">
                  <c:v>3.4751411737863198</c:v>
                </c:pt>
                <c:pt idx="34753">
                  <c:v>3.4752411720935799</c:v>
                </c:pt>
                <c:pt idx="34754">
                  <c:v>3.4753411704008301</c:v>
                </c:pt>
                <c:pt idx="34755">
                  <c:v>3.4754411687080902</c:v>
                </c:pt>
                <c:pt idx="34756">
                  <c:v>3.4755411670153502</c:v>
                </c:pt>
                <c:pt idx="34757">
                  <c:v>3.4756411653226</c:v>
                </c:pt>
                <c:pt idx="34758">
                  <c:v>3.4757411636298601</c:v>
                </c:pt>
                <c:pt idx="34759">
                  <c:v>3.4758411619371201</c:v>
                </c:pt>
                <c:pt idx="34760">
                  <c:v>3.4759411602443699</c:v>
                </c:pt>
                <c:pt idx="34761">
                  <c:v>3.47604115855163</c:v>
                </c:pt>
                <c:pt idx="34762">
                  <c:v>3.47614115685889</c:v>
                </c:pt>
                <c:pt idx="34763">
                  <c:v>3.4762411551661501</c:v>
                </c:pt>
                <c:pt idx="34764">
                  <c:v>3.4763411534733999</c:v>
                </c:pt>
                <c:pt idx="34765">
                  <c:v>3.4764411517806599</c:v>
                </c:pt>
                <c:pt idx="34766">
                  <c:v>3.47654115008792</c:v>
                </c:pt>
                <c:pt idx="34767">
                  <c:v>3.4766411483951698</c:v>
                </c:pt>
                <c:pt idx="34768">
                  <c:v>3.4767411467024298</c:v>
                </c:pt>
                <c:pt idx="34769">
                  <c:v>3.4768411450096899</c:v>
                </c:pt>
                <c:pt idx="34770">
                  <c:v>3.4769411433169402</c:v>
                </c:pt>
                <c:pt idx="34771">
                  <c:v>3.4770411416242002</c:v>
                </c:pt>
                <c:pt idx="34772">
                  <c:v>3.4771411399314598</c:v>
                </c:pt>
                <c:pt idx="34773">
                  <c:v>3.4772411382387101</c:v>
                </c:pt>
                <c:pt idx="34774">
                  <c:v>3.4773411365459701</c:v>
                </c:pt>
                <c:pt idx="34775">
                  <c:v>3.4774411348532301</c:v>
                </c:pt>
                <c:pt idx="34776">
                  <c:v>3.47754113316048</c:v>
                </c:pt>
                <c:pt idx="34777">
                  <c:v>3.47764113146774</c:v>
                </c:pt>
                <c:pt idx="34778">
                  <c:v>3.4777411297750001</c:v>
                </c:pt>
                <c:pt idx="34779">
                  <c:v>3.4778411280822499</c:v>
                </c:pt>
                <c:pt idx="34780">
                  <c:v>3.4779411263895099</c:v>
                </c:pt>
                <c:pt idx="34781">
                  <c:v>3.47804112469677</c:v>
                </c:pt>
                <c:pt idx="34782">
                  <c:v>3.4781411230040198</c:v>
                </c:pt>
                <c:pt idx="34783">
                  <c:v>3.4782411213112798</c:v>
                </c:pt>
                <c:pt idx="34784">
                  <c:v>3.4783411196185399</c:v>
                </c:pt>
                <c:pt idx="34785">
                  <c:v>3.4784411179257901</c:v>
                </c:pt>
                <c:pt idx="34786">
                  <c:v>3.4785411162330502</c:v>
                </c:pt>
                <c:pt idx="34787">
                  <c:v>3.4786411145403102</c:v>
                </c:pt>
                <c:pt idx="34788">
                  <c:v>3.47874111284756</c:v>
                </c:pt>
                <c:pt idx="34789">
                  <c:v>3.4788411111548201</c:v>
                </c:pt>
                <c:pt idx="34790">
                  <c:v>3.4789411094620801</c:v>
                </c:pt>
                <c:pt idx="34791">
                  <c:v>3.47904110776933</c:v>
                </c:pt>
                <c:pt idx="34792">
                  <c:v>3.47914110607659</c:v>
                </c:pt>
                <c:pt idx="34793">
                  <c:v>3.47924110438385</c:v>
                </c:pt>
                <c:pt idx="34794">
                  <c:v>3.4793411026910999</c:v>
                </c:pt>
                <c:pt idx="34795">
                  <c:v>3.4794411009983599</c:v>
                </c:pt>
                <c:pt idx="34796">
                  <c:v>3.4795410993056199</c:v>
                </c:pt>
                <c:pt idx="34797">
                  <c:v>3.4796410976128702</c:v>
                </c:pt>
                <c:pt idx="34798">
                  <c:v>3.4797410959201298</c:v>
                </c:pt>
                <c:pt idx="34799">
                  <c:v>3.4798410942273899</c:v>
                </c:pt>
                <c:pt idx="34800">
                  <c:v>3.4799410925346499</c:v>
                </c:pt>
                <c:pt idx="34801">
                  <c:v>3.4800410908419002</c:v>
                </c:pt>
                <c:pt idx="34802">
                  <c:v>3.4801410891491602</c:v>
                </c:pt>
                <c:pt idx="34803">
                  <c:v>3.48024108745641</c:v>
                </c:pt>
                <c:pt idx="34804">
                  <c:v>3.4803410857636701</c:v>
                </c:pt>
                <c:pt idx="34805">
                  <c:v>3.4804410840709301</c:v>
                </c:pt>
                <c:pt idx="34806">
                  <c:v>3.4805410823781799</c:v>
                </c:pt>
                <c:pt idx="34807">
                  <c:v>3.48064108068544</c:v>
                </c:pt>
                <c:pt idx="34808">
                  <c:v>3.4807410789927</c:v>
                </c:pt>
                <c:pt idx="34809">
                  <c:v>3.4808410772999601</c:v>
                </c:pt>
                <c:pt idx="34810">
                  <c:v>3.4809410756072099</c:v>
                </c:pt>
                <c:pt idx="34811">
                  <c:v>3.4810410739144699</c:v>
                </c:pt>
                <c:pt idx="34812">
                  <c:v>3.48114107222173</c:v>
                </c:pt>
                <c:pt idx="34813">
                  <c:v>3.4812410705289798</c:v>
                </c:pt>
                <c:pt idx="34814">
                  <c:v>3.4813410688362398</c:v>
                </c:pt>
                <c:pt idx="34815">
                  <c:v>3.4814410671434999</c:v>
                </c:pt>
                <c:pt idx="34816">
                  <c:v>3.4815410654507501</c:v>
                </c:pt>
                <c:pt idx="34817">
                  <c:v>3.4816410637580102</c:v>
                </c:pt>
                <c:pt idx="34818">
                  <c:v>3.4817410620652698</c:v>
                </c:pt>
                <c:pt idx="34819">
                  <c:v>3.4818410603725201</c:v>
                </c:pt>
                <c:pt idx="34820">
                  <c:v>3.4819410586797801</c:v>
                </c:pt>
                <c:pt idx="34821">
                  <c:v>3.4820410569870401</c:v>
                </c:pt>
                <c:pt idx="34822">
                  <c:v>3.48214105529429</c:v>
                </c:pt>
                <c:pt idx="34823">
                  <c:v>3.48224105360155</c:v>
                </c:pt>
                <c:pt idx="34824">
                  <c:v>3.48234105190881</c:v>
                </c:pt>
                <c:pt idx="34825">
                  <c:v>3.4824410502160599</c:v>
                </c:pt>
                <c:pt idx="34826">
                  <c:v>3.4825410485233199</c:v>
                </c:pt>
                <c:pt idx="34827">
                  <c:v>3.48264104683058</c:v>
                </c:pt>
                <c:pt idx="34828">
                  <c:v>3.4827410451378298</c:v>
                </c:pt>
                <c:pt idx="34829">
                  <c:v>3.4828410434450898</c:v>
                </c:pt>
                <c:pt idx="34830">
                  <c:v>3.4829410417523499</c:v>
                </c:pt>
                <c:pt idx="34831">
                  <c:v>3.4830410400596001</c:v>
                </c:pt>
                <c:pt idx="34832">
                  <c:v>3.4831410383668602</c:v>
                </c:pt>
                <c:pt idx="34833">
                  <c:v>3.4832410366741202</c:v>
                </c:pt>
                <c:pt idx="34834">
                  <c:v>3.48334103498137</c:v>
                </c:pt>
                <c:pt idx="34835">
                  <c:v>3.4834410332886301</c:v>
                </c:pt>
                <c:pt idx="34836">
                  <c:v>3.4835410315958901</c:v>
                </c:pt>
                <c:pt idx="34837">
                  <c:v>3.48364102990314</c:v>
                </c:pt>
                <c:pt idx="34838">
                  <c:v>3.4837410282104</c:v>
                </c:pt>
                <c:pt idx="34839">
                  <c:v>3.48384102651766</c:v>
                </c:pt>
                <c:pt idx="34840">
                  <c:v>3.4839410248249099</c:v>
                </c:pt>
                <c:pt idx="34841">
                  <c:v>3.4840410231321699</c:v>
                </c:pt>
                <c:pt idx="34842">
                  <c:v>3.4841410214394299</c:v>
                </c:pt>
                <c:pt idx="34843">
                  <c:v>3.48424101974669</c:v>
                </c:pt>
                <c:pt idx="34844">
                  <c:v>3.4843410180539398</c:v>
                </c:pt>
                <c:pt idx="34845">
                  <c:v>3.4844410163611998</c:v>
                </c:pt>
                <c:pt idx="34846">
                  <c:v>3.4845410146684599</c:v>
                </c:pt>
                <c:pt idx="34847">
                  <c:v>3.4846410129757102</c:v>
                </c:pt>
                <c:pt idx="34848">
                  <c:v>3.4847410112829702</c:v>
                </c:pt>
                <c:pt idx="34849">
                  <c:v>3.4848410095902298</c:v>
                </c:pt>
                <c:pt idx="34850">
                  <c:v>3.4849410078974801</c:v>
                </c:pt>
                <c:pt idx="34851">
                  <c:v>3.4850410062047401</c:v>
                </c:pt>
                <c:pt idx="34852">
                  <c:v>3.4851410045120002</c:v>
                </c:pt>
                <c:pt idx="34853">
                  <c:v>3.48524100281925</c:v>
                </c:pt>
                <c:pt idx="34854">
                  <c:v>3.48534100112651</c:v>
                </c:pt>
                <c:pt idx="34855">
                  <c:v>3.4854409994337701</c:v>
                </c:pt>
                <c:pt idx="34856">
                  <c:v>3.4855409977410199</c:v>
                </c:pt>
                <c:pt idx="34857">
                  <c:v>3.4856409960482799</c:v>
                </c:pt>
                <c:pt idx="34858">
                  <c:v>3.48574099435554</c:v>
                </c:pt>
                <c:pt idx="34859">
                  <c:v>3.4858409926627898</c:v>
                </c:pt>
                <c:pt idx="34860">
                  <c:v>3.4859409909700498</c:v>
                </c:pt>
                <c:pt idx="34861">
                  <c:v>3.4860409892773099</c:v>
                </c:pt>
                <c:pt idx="34862">
                  <c:v>3.4861409875845601</c:v>
                </c:pt>
                <c:pt idx="34863">
                  <c:v>3.4862409858918202</c:v>
                </c:pt>
                <c:pt idx="34864">
                  <c:v>3.4863409841990798</c:v>
                </c:pt>
                <c:pt idx="34865">
                  <c:v>3.4864409825063301</c:v>
                </c:pt>
                <c:pt idx="34866">
                  <c:v>3.4865409808135901</c:v>
                </c:pt>
                <c:pt idx="34867">
                  <c:v>3.4866409791208501</c:v>
                </c:pt>
                <c:pt idx="34868">
                  <c:v>3.4867409774281</c:v>
                </c:pt>
                <c:pt idx="34869">
                  <c:v>3.48684097573536</c:v>
                </c:pt>
                <c:pt idx="34870">
                  <c:v>3.48694097404262</c:v>
                </c:pt>
                <c:pt idx="34871">
                  <c:v>3.4870409723498699</c:v>
                </c:pt>
                <c:pt idx="34872">
                  <c:v>3.4871409706571299</c:v>
                </c:pt>
                <c:pt idx="34873">
                  <c:v>3.48724096896439</c:v>
                </c:pt>
                <c:pt idx="34874">
                  <c:v>3.4873409672716398</c:v>
                </c:pt>
                <c:pt idx="34875">
                  <c:v>3.4874409655788998</c:v>
                </c:pt>
                <c:pt idx="34876">
                  <c:v>3.4875409638861599</c:v>
                </c:pt>
                <c:pt idx="34877">
                  <c:v>3.4876409621934101</c:v>
                </c:pt>
                <c:pt idx="34878">
                  <c:v>3.4877409605006702</c:v>
                </c:pt>
                <c:pt idx="34879">
                  <c:v>3.4878409588079302</c:v>
                </c:pt>
                <c:pt idx="34880">
                  <c:v>3.48794095711518</c:v>
                </c:pt>
                <c:pt idx="34881">
                  <c:v>3.4880409554224401</c:v>
                </c:pt>
                <c:pt idx="34882">
                  <c:v>3.4881409537297001</c:v>
                </c:pt>
                <c:pt idx="34883">
                  <c:v>3.4882409520369499</c:v>
                </c:pt>
                <c:pt idx="34884">
                  <c:v>3.48834095034421</c:v>
                </c:pt>
                <c:pt idx="34885">
                  <c:v>3.48844094865147</c:v>
                </c:pt>
                <c:pt idx="34886">
                  <c:v>3.4885409469587199</c:v>
                </c:pt>
                <c:pt idx="34887">
                  <c:v>3.4886409452659799</c:v>
                </c:pt>
                <c:pt idx="34888">
                  <c:v>3.4887409435732399</c:v>
                </c:pt>
                <c:pt idx="34889">
                  <c:v>3.4888409418805</c:v>
                </c:pt>
                <c:pt idx="34890">
                  <c:v>3.4889409401877498</c:v>
                </c:pt>
                <c:pt idx="34891">
                  <c:v>3.4890409384950098</c:v>
                </c:pt>
                <c:pt idx="34892">
                  <c:v>3.4891409368022699</c:v>
                </c:pt>
                <c:pt idx="34893">
                  <c:v>3.4892409351095202</c:v>
                </c:pt>
                <c:pt idx="34894">
                  <c:v>3.4893409334167802</c:v>
                </c:pt>
                <c:pt idx="34895">
                  <c:v>3.4894409317240398</c:v>
                </c:pt>
                <c:pt idx="34896">
                  <c:v>3.4895409300312901</c:v>
                </c:pt>
                <c:pt idx="34897">
                  <c:v>3.4896409283385501</c:v>
                </c:pt>
                <c:pt idx="34898">
                  <c:v>3.4897409266458101</c:v>
                </c:pt>
                <c:pt idx="34899">
                  <c:v>3.48984092495306</c:v>
                </c:pt>
                <c:pt idx="34900">
                  <c:v>3.48994092326032</c:v>
                </c:pt>
                <c:pt idx="34901">
                  <c:v>3.4900409215675801</c:v>
                </c:pt>
                <c:pt idx="34902">
                  <c:v>3.4901409198748299</c:v>
                </c:pt>
                <c:pt idx="34903">
                  <c:v>3.4902409181820899</c:v>
                </c:pt>
                <c:pt idx="34904">
                  <c:v>3.49034091648935</c:v>
                </c:pt>
                <c:pt idx="34905">
                  <c:v>3.4904409147965998</c:v>
                </c:pt>
                <c:pt idx="34906">
                  <c:v>3.4905409131038598</c:v>
                </c:pt>
                <c:pt idx="34907">
                  <c:v>3.4906409114111199</c:v>
                </c:pt>
                <c:pt idx="34908">
                  <c:v>3.4907409097183701</c:v>
                </c:pt>
                <c:pt idx="34909">
                  <c:v>3.4908409080256302</c:v>
                </c:pt>
                <c:pt idx="34910">
                  <c:v>3.4909409063328898</c:v>
                </c:pt>
                <c:pt idx="34911">
                  <c:v>3.4910409046401401</c:v>
                </c:pt>
                <c:pt idx="34912">
                  <c:v>3.4911409029474001</c:v>
                </c:pt>
                <c:pt idx="34913">
                  <c:v>3.4912409012546601</c:v>
                </c:pt>
                <c:pt idx="34914">
                  <c:v>3.49134089956191</c:v>
                </c:pt>
                <c:pt idx="34915">
                  <c:v>3.49144089786917</c:v>
                </c:pt>
                <c:pt idx="34916">
                  <c:v>3.49154089617643</c:v>
                </c:pt>
                <c:pt idx="34917">
                  <c:v>3.4916408944836799</c:v>
                </c:pt>
                <c:pt idx="34918">
                  <c:v>3.4917408927909399</c:v>
                </c:pt>
                <c:pt idx="34919">
                  <c:v>3.4918408910982</c:v>
                </c:pt>
                <c:pt idx="34920">
                  <c:v>3.4919408894054502</c:v>
                </c:pt>
                <c:pt idx="34921">
                  <c:v>3.4920408877127098</c:v>
                </c:pt>
                <c:pt idx="34922">
                  <c:v>3.4921408860199699</c:v>
                </c:pt>
                <c:pt idx="34923">
                  <c:v>3.4922408843272201</c:v>
                </c:pt>
                <c:pt idx="34924">
                  <c:v>3.4923408826344802</c:v>
                </c:pt>
                <c:pt idx="34925">
                  <c:v>3.4924408809417402</c:v>
                </c:pt>
                <c:pt idx="34926">
                  <c:v>3.49254087924899</c:v>
                </c:pt>
                <c:pt idx="34927">
                  <c:v>3.4926408775562501</c:v>
                </c:pt>
                <c:pt idx="34928">
                  <c:v>3.4927408758635101</c:v>
                </c:pt>
                <c:pt idx="34929">
                  <c:v>3.4928408741707599</c:v>
                </c:pt>
                <c:pt idx="34930">
                  <c:v>3.49294087247802</c:v>
                </c:pt>
                <c:pt idx="34931">
                  <c:v>3.49304087078528</c:v>
                </c:pt>
                <c:pt idx="34932">
                  <c:v>3.4931408690925299</c:v>
                </c:pt>
                <c:pt idx="34933">
                  <c:v>3.4932408673997899</c:v>
                </c:pt>
                <c:pt idx="34934">
                  <c:v>3.4933408657070499</c:v>
                </c:pt>
                <c:pt idx="34935">
                  <c:v>3.49344086401431</c:v>
                </c:pt>
                <c:pt idx="34936">
                  <c:v>3.4935408623215598</c:v>
                </c:pt>
                <c:pt idx="34937">
                  <c:v>3.4936408606288198</c:v>
                </c:pt>
                <c:pt idx="34938">
                  <c:v>3.4937408589360799</c:v>
                </c:pt>
                <c:pt idx="34939">
                  <c:v>3.4938408572433302</c:v>
                </c:pt>
                <c:pt idx="34940">
                  <c:v>3.4939408555505902</c:v>
                </c:pt>
                <c:pt idx="34941">
                  <c:v>3.4940408538578498</c:v>
                </c:pt>
                <c:pt idx="34942">
                  <c:v>3.4941408521651001</c:v>
                </c:pt>
                <c:pt idx="34943">
                  <c:v>3.4942408504723601</c:v>
                </c:pt>
                <c:pt idx="34944">
                  <c:v>3.4943408487796201</c:v>
                </c:pt>
                <c:pt idx="34945">
                  <c:v>3.49444084708687</c:v>
                </c:pt>
                <c:pt idx="34946">
                  <c:v>3.49454084539413</c:v>
                </c:pt>
                <c:pt idx="34947">
                  <c:v>3.4946408437013901</c:v>
                </c:pt>
                <c:pt idx="34948">
                  <c:v>3.4947408420086399</c:v>
                </c:pt>
                <c:pt idx="34949">
                  <c:v>3.4948408403158999</c:v>
                </c:pt>
                <c:pt idx="34950">
                  <c:v>3.49494083862316</c:v>
                </c:pt>
                <c:pt idx="34951">
                  <c:v>3.4950408369304098</c:v>
                </c:pt>
                <c:pt idx="34952">
                  <c:v>3.4951408352376698</c:v>
                </c:pt>
                <c:pt idx="34953">
                  <c:v>3.4952408335449299</c:v>
                </c:pt>
                <c:pt idx="34954">
                  <c:v>3.4953408318521801</c:v>
                </c:pt>
                <c:pt idx="34955">
                  <c:v>3.4954408301594402</c:v>
                </c:pt>
                <c:pt idx="34956">
                  <c:v>3.4955408284666998</c:v>
                </c:pt>
                <c:pt idx="34957">
                  <c:v>3.49564082677395</c:v>
                </c:pt>
                <c:pt idx="34958">
                  <c:v>3.4957408250812101</c:v>
                </c:pt>
                <c:pt idx="34959">
                  <c:v>3.4958408233884701</c:v>
                </c:pt>
                <c:pt idx="34960">
                  <c:v>3.49594082169572</c:v>
                </c:pt>
                <c:pt idx="34961">
                  <c:v>3.49604082000298</c:v>
                </c:pt>
                <c:pt idx="34962">
                  <c:v>3.49614081831024</c:v>
                </c:pt>
                <c:pt idx="34963">
                  <c:v>3.4962408166174899</c:v>
                </c:pt>
                <c:pt idx="34964">
                  <c:v>3.4963408149247499</c:v>
                </c:pt>
                <c:pt idx="34965">
                  <c:v>3.4964408132320099</c:v>
                </c:pt>
                <c:pt idx="34966">
                  <c:v>3.4965408115392602</c:v>
                </c:pt>
                <c:pt idx="34967">
                  <c:v>3.4966408098465198</c:v>
                </c:pt>
                <c:pt idx="34968">
                  <c:v>3.4967408081537799</c:v>
                </c:pt>
                <c:pt idx="34969">
                  <c:v>3.4968408064610301</c:v>
                </c:pt>
                <c:pt idx="34970">
                  <c:v>3.4969408047682902</c:v>
                </c:pt>
                <c:pt idx="34971">
                  <c:v>3.4970408030755502</c:v>
                </c:pt>
                <c:pt idx="34972">
                  <c:v>3.4971408013828</c:v>
                </c:pt>
                <c:pt idx="34973">
                  <c:v>3.4972407996900601</c:v>
                </c:pt>
                <c:pt idx="34974">
                  <c:v>3.4973407979973201</c:v>
                </c:pt>
                <c:pt idx="34975">
                  <c:v>3.4974407963045699</c:v>
                </c:pt>
                <c:pt idx="34976">
                  <c:v>3.49754079461183</c:v>
                </c:pt>
                <c:pt idx="34977">
                  <c:v>3.49764079291909</c:v>
                </c:pt>
                <c:pt idx="34978">
                  <c:v>3.4977407912263501</c:v>
                </c:pt>
                <c:pt idx="34979">
                  <c:v>3.4978407895335999</c:v>
                </c:pt>
                <c:pt idx="34980">
                  <c:v>3.4979407878408599</c:v>
                </c:pt>
                <c:pt idx="34981">
                  <c:v>3.49804078614812</c:v>
                </c:pt>
                <c:pt idx="34982">
                  <c:v>3.4981407844553698</c:v>
                </c:pt>
                <c:pt idx="34983">
                  <c:v>3.4982407827626298</c:v>
                </c:pt>
                <c:pt idx="34984">
                  <c:v>3.4983407810698899</c:v>
                </c:pt>
                <c:pt idx="34985">
                  <c:v>3.4984407793771402</c:v>
                </c:pt>
                <c:pt idx="34986">
                  <c:v>3.4985407776844002</c:v>
                </c:pt>
                <c:pt idx="34987">
                  <c:v>3.4986407759916598</c:v>
                </c:pt>
                <c:pt idx="34988">
                  <c:v>3.4987407742989101</c:v>
                </c:pt>
                <c:pt idx="34989">
                  <c:v>3.4988407726061701</c:v>
                </c:pt>
                <c:pt idx="34990">
                  <c:v>3.4989407709134301</c:v>
                </c:pt>
                <c:pt idx="34991">
                  <c:v>3.49904076922068</c:v>
                </c:pt>
                <c:pt idx="34992">
                  <c:v>3.49914076752794</c:v>
                </c:pt>
                <c:pt idx="34993">
                  <c:v>3.4992407658352001</c:v>
                </c:pt>
                <c:pt idx="34994">
                  <c:v>3.4993407641424499</c:v>
                </c:pt>
                <c:pt idx="34995">
                  <c:v>3.4994407624497099</c:v>
                </c:pt>
                <c:pt idx="34996">
                  <c:v>3.49954076075697</c:v>
                </c:pt>
                <c:pt idx="34997">
                  <c:v>3.4996407590642198</c:v>
                </c:pt>
                <c:pt idx="34998">
                  <c:v>3.4997407573714798</c:v>
                </c:pt>
                <c:pt idx="34999">
                  <c:v>3.4998407556787399</c:v>
                </c:pt>
                <c:pt idx="35000">
                  <c:v>3.4999407539859901</c:v>
                </c:pt>
                <c:pt idx="35001">
                  <c:v>3.5000407522932502</c:v>
                </c:pt>
                <c:pt idx="35002">
                  <c:v>3.5001407506005102</c:v>
                </c:pt>
                <c:pt idx="35003">
                  <c:v>3.50024074890776</c:v>
                </c:pt>
                <c:pt idx="35004">
                  <c:v>3.5003407472150201</c:v>
                </c:pt>
                <c:pt idx="35005">
                  <c:v>3.5004407455222801</c:v>
                </c:pt>
                <c:pt idx="35006">
                  <c:v>3.50054074382953</c:v>
                </c:pt>
                <c:pt idx="35007">
                  <c:v>3.50064074213679</c:v>
                </c:pt>
                <c:pt idx="35008">
                  <c:v>3.50074074044405</c:v>
                </c:pt>
                <c:pt idx="35009">
                  <c:v>3.5008407387512999</c:v>
                </c:pt>
                <c:pt idx="35010">
                  <c:v>3.5009407370585599</c:v>
                </c:pt>
                <c:pt idx="35011">
                  <c:v>3.5010407353658199</c:v>
                </c:pt>
                <c:pt idx="35012">
                  <c:v>3.5011407336730702</c:v>
                </c:pt>
                <c:pt idx="35013">
                  <c:v>3.5012407319803298</c:v>
                </c:pt>
                <c:pt idx="35014">
                  <c:v>3.5013407302875899</c:v>
                </c:pt>
                <c:pt idx="35015">
                  <c:v>3.5014407285948401</c:v>
                </c:pt>
                <c:pt idx="35016">
                  <c:v>3.5015407269021002</c:v>
                </c:pt>
                <c:pt idx="35017">
                  <c:v>3.5016407252093602</c:v>
                </c:pt>
                <c:pt idx="35018">
                  <c:v>3.50174072351661</c:v>
                </c:pt>
                <c:pt idx="35019">
                  <c:v>3.5018407218238701</c:v>
                </c:pt>
                <c:pt idx="35020">
                  <c:v>3.5019407201311301</c:v>
                </c:pt>
                <c:pt idx="35021">
                  <c:v>3.5020407184383799</c:v>
                </c:pt>
                <c:pt idx="35022">
                  <c:v>3.50214071674564</c:v>
                </c:pt>
                <c:pt idx="35023">
                  <c:v>3.5022407150529</c:v>
                </c:pt>
                <c:pt idx="35024">
                  <c:v>3.5023407133601601</c:v>
                </c:pt>
                <c:pt idx="35025">
                  <c:v>3.5024407116674099</c:v>
                </c:pt>
                <c:pt idx="35026">
                  <c:v>3.5025407099746699</c:v>
                </c:pt>
                <c:pt idx="35027">
                  <c:v>3.50264070828193</c:v>
                </c:pt>
                <c:pt idx="35028">
                  <c:v>3.5027407065891798</c:v>
                </c:pt>
                <c:pt idx="35029">
                  <c:v>3.5028407048964398</c:v>
                </c:pt>
                <c:pt idx="35030">
                  <c:v>3.5029407032036999</c:v>
                </c:pt>
                <c:pt idx="35031">
                  <c:v>3.5030407015109502</c:v>
                </c:pt>
                <c:pt idx="35032">
                  <c:v>3.5031406998182102</c:v>
                </c:pt>
                <c:pt idx="35033">
                  <c:v>3.5032406981254698</c:v>
                </c:pt>
                <c:pt idx="35034">
                  <c:v>3.5033406964327201</c:v>
                </c:pt>
                <c:pt idx="35035">
                  <c:v>3.5034406947399801</c:v>
                </c:pt>
                <c:pt idx="35036">
                  <c:v>3.5035406930472401</c:v>
                </c:pt>
                <c:pt idx="35037">
                  <c:v>3.50364069135449</c:v>
                </c:pt>
                <c:pt idx="35038">
                  <c:v>3.50374068966175</c:v>
                </c:pt>
                <c:pt idx="35039">
                  <c:v>3.50384068796901</c:v>
                </c:pt>
                <c:pt idx="35040">
                  <c:v>3.5039406862762599</c:v>
                </c:pt>
                <c:pt idx="35041">
                  <c:v>3.5040406845835199</c:v>
                </c:pt>
                <c:pt idx="35042">
                  <c:v>3.50414068289078</c:v>
                </c:pt>
                <c:pt idx="35043">
                  <c:v>3.5042406811980298</c:v>
                </c:pt>
                <c:pt idx="35044">
                  <c:v>3.5043406795052898</c:v>
                </c:pt>
                <c:pt idx="35045">
                  <c:v>3.5044406778125499</c:v>
                </c:pt>
                <c:pt idx="35046">
                  <c:v>3.5045406761198001</c:v>
                </c:pt>
                <c:pt idx="35047">
                  <c:v>3.5046406744270602</c:v>
                </c:pt>
                <c:pt idx="35048">
                  <c:v>3.5047406727343202</c:v>
                </c:pt>
                <c:pt idx="35049">
                  <c:v>3.50484067104157</c:v>
                </c:pt>
                <c:pt idx="35050">
                  <c:v>3.5049406693488301</c:v>
                </c:pt>
                <c:pt idx="35051">
                  <c:v>3.5050406676560901</c:v>
                </c:pt>
                <c:pt idx="35052">
                  <c:v>3.50514066596334</c:v>
                </c:pt>
                <c:pt idx="35053">
                  <c:v>3.5052406642706</c:v>
                </c:pt>
                <c:pt idx="35054">
                  <c:v>3.50534066257786</c:v>
                </c:pt>
                <c:pt idx="35055">
                  <c:v>3.5054406608851099</c:v>
                </c:pt>
                <c:pt idx="35056">
                  <c:v>3.5055406591923699</c:v>
                </c:pt>
                <c:pt idx="35057">
                  <c:v>3.5056406574996299</c:v>
                </c:pt>
                <c:pt idx="35058">
                  <c:v>3.5057406558068802</c:v>
                </c:pt>
                <c:pt idx="35059">
                  <c:v>3.5058406541141398</c:v>
                </c:pt>
                <c:pt idx="35060">
                  <c:v>3.5059406524213999</c:v>
                </c:pt>
                <c:pt idx="35061">
                  <c:v>3.5060406507286501</c:v>
                </c:pt>
                <c:pt idx="35062">
                  <c:v>3.5061406490359102</c:v>
                </c:pt>
                <c:pt idx="35063">
                  <c:v>3.5062406473431702</c:v>
                </c:pt>
                <c:pt idx="35064">
                  <c:v>3.50634064565042</c:v>
                </c:pt>
                <c:pt idx="35065">
                  <c:v>3.5064406439576801</c:v>
                </c:pt>
                <c:pt idx="35066">
                  <c:v>3.5065406422649401</c:v>
                </c:pt>
                <c:pt idx="35067">
                  <c:v>3.5066406405721899</c:v>
                </c:pt>
                <c:pt idx="35068">
                  <c:v>3.50674063887945</c:v>
                </c:pt>
                <c:pt idx="35069">
                  <c:v>3.50684063718671</c:v>
                </c:pt>
                <c:pt idx="35070">
                  <c:v>3.5069406354939701</c:v>
                </c:pt>
                <c:pt idx="35071">
                  <c:v>3.5070406338012199</c:v>
                </c:pt>
                <c:pt idx="35072">
                  <c:v>3.5071406321084799</c:v>
                </c:pt>
                <c:pt idx="35073">
                  <c:v>3.50724063041574</c:v>
                </c:pt>
                <c:pt idx="35074">
                  <c:v>3.5073406287229898</c:v>
                </c:pt>
                <c:pt idx="35075">
                  <c:v>3.5074406270302498</c:v>
                </c:pt>
                <c:pt idx="35076">
                  <c:v>3.5075406253375099</c:v>
                </c:pt>
                <c:pt idx="35077">
                  <c:v>3.5076406236447601</c:v>
                </c:pt>
                <c:pt idx="35078">
                  <c:v>3.5077406219520202</c:v>
                </c:pt>
                <c:pt idx="35079">
                  <c:v>3.5078406202592798</c:v>
                </c:pt>
                <c:pt idx="35080">
                  <c:v>3.5079406185665301</c:v>
                </c:pt>
                <c:pt idx="35081">
                  <c:v>3.5080406168737901</c:v>
                </c:pt>
                <c:pt idx="35082">
                  <c:v>3.5081406151810501</c:v>
                </c:pt>
                <c:pt idx="35083">
                  <c:v>3.5082406134883</c:v>
                </c:pt>
                <c:pt idx="35084">
                  <c:v>3.50834061179556</c:v>
                </c:pt>
                <c:pt idx="35085">
                  <c:v>3.50844061010282</c:v>
                </c:pt>
                <c:pt idx="35086">
                  <c:v>3.5085406084100699</c:v>
                </c:pt>
                <c:pt idx="35087">
                  <c:v>3.5086406067173299</c:v>
                </c:pt>
                <c:pt idx="35088">
                  <c:v>3.50874060502459</c:v>
                </c:pt>
                <c:pt idx="35089">
                  <c:v>3.5088406033318398</c:v>
                </c:pt>
                <c:pt idx="35090">
                  <c:v>3.5089406016390998</c:v>
                </c:pt>
                <c:pt idx="35091">
                  <c:v>3.5090405999463599</c:v>
                </c:pt>
                <c:pt idx="35092">
                  <c:v>3.5091405982536101</c:v>
                </c:pt>
                <c:pt idx="35093">
                  <c:v>3.5092405965608702</c:v>
                </c:pt>
                <c:pt idx="35094">
                  <c:v>3.5093405948681302</c:v>
                </c:pt>
                <c:pt idx="35095">
                  <c:v>3.50944059317538</c:v>
                </c:pt>
                <c:pt idx="35096">
                  <c:v>3.5095405914826401</c:v>
                </c:pt>
                <c:pt idx="35097">
                  <c:v>3.5096405897899001</c:v>
                </c:pt>
                <c:pt idx="35098">
                  <c:v>3.5097405880971499</c:v>
                </c:pt>
                <c:pt idx="35099">
                  <c:v>3.50984058640441</c:v>
                </c:pt>
                <c:pt idx="35100">
                  <c:v>3.50994058471167</c:v>
                </c:pt>
                <c:pt idx="35101">
                  <c:v>3.5100405830189199</c:v>
                </c:pt>
                <c:pt idx="35102">
                  <c:v>3.5101405813261799</c:v>
                </c:pt>
                <c:pt idx="35103">
                  <c:v>3.5102405796334399</c:v>
                </c:pt>
                <c:pt idx="35104">
                  <c:v>3.5103405779406902</c:v>
                </c:pt>
                <c:pt idx="35105">
                  <c:v>3.5104405762479498</c:v>
                </c:pt>
                <c:pt idx="35106">
                  <c:v>3.5105405745552098</c:v>
                </c:pt>
                <c:pt idx="35107">
                  <c:v>3.5106405728624601</c:v>
                </c:pt>
                <c:pt idx="35108">
                  <c:v>3.5107405711697202</c:v>
                </c:pt>
                <c:pt idx="35109">
                  <c:v>3.5108405694769802</c:v>
                </c:pt>
                <c:pt idx="35110">
                  <c:v>3.51094056778423</c:v>
                </c:pt>
                <c:pt idx="35111">
                  <c:v>3.5110405660914901</c:v>
                </c:pt>
                <c:pt idx="35112">
                  <c:v>3.5111405643987501</c:v>
                </c:pt>
                <c:pt idx="35113">
                  <c:v>3.5112405627060101</c:v>
                </c:pt>
                <c:pt idx="35114">
                  <c:v>3.51134056101326</c:v>
                </c:pt>
                <c:pt idx="35115">
                  <c:v>3.51144055932052</c:v>
                </c:pt>
                <c:pt idx="35116">
                  <c:v>3.5115405576277801</c:v>
                </c:pt>
                <c:pt idx="35117">
                  <c:v>3.5116405559350299</c:v>
                </c:pt>
                <c:pt idx="35118">
                  <c:v>3.5117405542422899</c:v>
                </c:pt>
                <c:pt idx="35119">
                  <c:v>3.51184055254955</c:v>
                </c:pt>
                <c:pt idx="35120">
                  <c:v>3.5119405508567998</c:v>
                </c:pt>
                <c:pt idx="35121">
                  <c:v>3.5120405491640598</c:v>
                </c:pt>
                <c:pt idx="35122">
                  <c:v>3.5121405474713199</c:v>
                </c:pt>
                <c:pt idx="35123">
                  <c:v>3.5122405457785701</c:v>
                </c:pt>
                <c:pt idx="35124">
                  <c:v>3.5123405440858302</c:v>
                </c:pt>
                <c:pt idx="35125">
                  <c:v>3.5124405423930898</c:v>
                </c:pt>
                <c:pt idx="35126">
                  <c:v>3.5125405407003401</c:v>
                </c:pt>
                <c:pt idx="35127">
                  <c:v>3.5126405390076001</c:v>
                </c:pt>
                <c:pt idx="35128">
                  <c:v>3.5127405373148601</c:v>
                </c:pt>
                <c:pt idx="35129">
                  <c:v>3.51284053562211</c:v>
                </c:pt>
                <c:pt idx="35130">
                  <c:v>3.51294053392937</c:v>
                </c:pt>
                <c:pt idx="35131">
                  <c:v>3.51304053223663</c:v>
                </c:pt>
                <c:pt idx="35132">
                  <c:v>3.5131405305438799</c:v>
                </c:pt>
                <c:pt idx="35133">
                  <c:v>3.5132405288511399</c:v>
                </c:pt>
                <c:pt idx="35134">
                  <c:v>3.5133405271584</c:v>
                </c:pt>
                <c:pt idx="35135">
                  <c:v>3.5134405254656502</c:v>
                </c:pt>
                <c:pt idx="35136">
                  <c:v>3.5135405237729098</c:v>
                </c:pt>
                <c:pt idx="35137">
                  <c:v>3.5136405220801699</c:v>
                </c:pt>
                <c:pt idx="35138">
                  <c:v>3.5137405203874201</c:v>
                </c:pt>
                <c:pt idx="35139">
                  <c:v>3.5138405186946802</c:v>
                </c:pt>
                <c:pt idx="35140">
                  <c:v>3.5139405170019402</c:v>
                </c:pt>
                <c:pt idx="35141">
                  <c:v>3.51404051530919</c:v>
                </c:pt>
                <c:pt idx="35142">
                  <c:v>3.5141405136164501</c:v>
                </c:pt>
                <c:pt idx="35143">
                  <c:v>3.5142405119237101</c:v>
                </c:pt>
                <c:pt idx="35144">
                  <c:v>3.5143405102309599</c:v>
                </c:pt>
                <c:pt idx="35145">
                  <c:v>3.51444050853822</c:v>
                </c:pt>
                <c:pt idx="35146">
                  <c:v>3.51454050684548</c:v>
                </c:pt>
                <c:pt idx="35147">
                  <c:v>3.5146405051527299</c:v>
                </c:pt>
                <c:pt idx="35148">
                  <c:v>3.5147405034599899</c:v>
                </c:pt>
                <c:pt idx="35149">
                  <c:v>3.5148405017672499</c:v>
                </c:pt>
                <c:pt idx="35150">
                  <c:v>3.5149405000745002</c:v>
                </c:pt>
                <c:pt idx="35151">
                  <c:v>3.5150404983817598</c:v>
                </c:pt>
                <c:pt idx="35152">
                  <c:v>3.5151404966890198</c:v>
                </c:pt>
                <c:pt idx="35153">
                  <c:v>3.5152404949962701</c:v>
                </c:pt>
                <c:pt idx="35154">
                  <c:v>3.5153404933035302</c:v>
                </c:pt>
                <c:pt idx="35155">
                  <c:v>3.5154404916107902</c:v>
                </c:pt>
                <c:pt idx="35156">
                  <c:v>3.51554048991804</c:v>
                </c:pt>
                <c:pt idx="35157">
                  <c:v>3.5156404882253001</c:v>
                </c:pt>
                <c:pt idx="35158">
                  <c:v>3.5157404865325601</c:v>
                </c:pt>
                <c:pt idx="35159">
                  <c:v>3.5158404848398201</c:v>
                </c:pt>
                <c:pt idx="35160">
                  <c:v>3.51594048314707</c:v>
                </c:pt>
                <c:pt idx="35161">
                  <c:v>3.51604048145433</c:v>
                </c:pt>
                <c:pt idx="35162">
                  <c:v>3.5161404797615901</c:v>
                </c:pt>
                <c:pt idx="35163">
                  <c:v>3.5162404780688399</c:v>
                </c:pt>
                <c:pt idx="35164">
                  <c:v>3.5163404763760999</c:v>
                </c:pt>
                <c:pt idx="35165">
                  <c:v>3.51644047468336</c:v>
                </c:pt>
                <c:pt idx="35166">
                  <c:v>3.5165404729906098</c:v>
                </c:pt>
                <c:pt idx="35167">
                  <c:v>3.5166404712978698</c:v>
                </c:pt>
                <c:pt idx="35168">
                  <c:v>3.5167404696051299</c:v>
                </c:pt>
                <c:pt idx="35169">
                  <c:v>3.5168404679123801</c:v>
                </c:pt>
                <c:pt idx="35170">
                  <c:v>3.5169404662196402</c:v>
                </c:pt>
                <c:pt idx="35171">
                  <c:v>3.5170404645268998</c:v>
                </c:pt>
                <c:pt idx="35172">
                  <c:v>3.51714046283415</c:v>
                </c:pt>
                <c:pt idx="35173">
                  <c:v>3.5172404611414101</c:v>
                </c:pt>
                <c:pt idx="35174">
                  <c:v>3.5173404594486701</c:v>
                </c:pt>
                <c:pt idx="35175">
                  <c:v>3.51744045775592</c:v>
                </c:pt>
                <c:pt idx="35176">
                  <c:v>3.51754045606318</c:v>
                </c:pt>
                <c:pt idx="35177">
                  <c:v>3.51764045437044</c:v>
                </c:pt>
                <c:pt idx="35178">
                  <c:v>3.5177404526776899</c:v>
                </c:pt>
                <c:pt idx="35179">
                  <c:v>3.5178404509849499</c:v>
                </c:pt>
                <c:pt idx="35180">
                  <c:v>3.5179404492922099</c:v>
                </c:pt>
                <c:pt idx="35181">
                  <c:v>3.5180404475994602</c:v>
                </c:pt>
                <c:pt idx="35182">
                  <c:v>3.5181404459067198</c:v>
                </c:pt>
                <c:pt idx="35183">
                  <c:v>3.5182404442139799</c:v>
                </c:pt>
                <c:pt idx="35184">
                  <c:v>3.5183404425212301</c:v>
                </c:pt>
                <c:pt idx="35185">
                  <c:v>3.5184404408284902</c:v>
                </c:pt>
                <c:pt idx="35186">
                  <c:v>3.5185404391357502</c:v>
                </c:pt>
                <c:pt idx="35187">
                  <c:v>3.518640437443</c:v>
                </c:pt>
                <c:pt idx="35188">
                  <c:v>3.5187404357502601</c:v>
                </c:pt>
                <c:pt idx="35189">
                  <c:v>3.5188404340575201</c:v>
                </c:pt>
                <c:pt idx="35190">
                  <c:v>3.5189404323647699</c:v>
                </c:pt>
                <c:pt idx="35191">
                  <c:v>3.51904043067203</c:v>
                </c:pt>
                <c:pt idx="35192">
                  <c:v>3.51914042897929</c:v>
                </c:pt>
                <c:pt idx="35193">
                  <c:v>3.5192404272865399</c:v>
                </c:pt>
                <c:pt idx="35194">
                  <c:v>3.5193404255937999</c:v>
                </c:pt>
                <c:pt idx="35195">
                  <c:v>3.5194404239010599</c:v>
                </c:pt>
                <c:pt idx="35196">
                  <c:v>3.5195404222083102</c:v>
                </c:pt>
                <c:pt idx="35197">
                  <c:v>3.5196404205155698</c:v>
                </c:pt>
                <c:pt idx="35198">
                  <c:v>3.5197404188228298</c:v>
                </c:pt>
                <c:pt idx="35199">
                  <c:v>3.5198404171300899</c:v>
                </c:pt>
                <c:pt idx="35200">
                  <c:v>3.5199404154373402</c:v>
                </c:pt>
                <c:pt idx="35201">
                  <c:v>3.5200404137446002</c:v>
                </c:pt>
                <c:pt idx="35202">
                  <c:v>3.52014041205185</c:v>
                </c:pt>
                <c:pt idx="35203">
                  <c:v>3.5202404103591101</c:v>
                </c:pt>
                <c:pt idx="35204">
                  <c:v>3.5203404086663701</c:v>
                </c:pt>
                <c:pt idx="35205">
                  <c:v>3.5204404069736301</c:v>
                </c:pt>
                <c:pt idx="35206">
                  <c:v>3.52054040528088</c:v>
                </c:pt>
                <c:pt idx="35207">
                  <c:v>3.52064040358814</c:v>
                </c:pt>
                <c:pt idx="35208">
                  <c:v>3.5207404018954001</c:v>
                </c:pt>
                <c:pt idx="35209">
                  <c:v>3.5208404002026499</c:v>
                </c:pt>
                <c:pt idx="35210">
                  <c:v>3.5209403985099099</c:v>
                </c:pt>
                <c:pt idx="35211">
                  <c:v>3.52104039681717</c:v>
                </c:pt>
                <c:pt idx="35212">
                  <c:v>3.5211403951244198</c:v>
                </c:pt>
                <c:pt idx="35213">
                  <c:v>3.5212403934316798</c:v>
                </c:pt>
                <c:pt idx="35214">
                  <c:v>3.5213403917389399</c:v>
                </c:pt>
                <c:pt idx="35215">
                  <c:v>3.5214403900461901</c:v>
                </c:pt>
                <c:pt idx="35216">
                  <c:v>3.5215403883534502</c:v>
                </c:pt>
                <c:pt idx="35217">
                  <c:v>3.5216403866607102</c:v>
                </c:pt>
                <c:pt idx="35218">
                  <c:v>3.52174038496796</c:v>
                </c:pt>
                <c:pt idx="35219">
                  <c:v>3.5218403832752201</c:v>
                </c:pt>
                <c:pt idx="35220">
                  <c:v>3.5219403815824801</c:v>
                </c:pt>
                <c:pt idx="35221">
                  <c:v>3.52204037988973</c:v>
                </c:pt>
                <c:pt idx="35222">
                  <c:v>3.52214037819699</c:v>
                </c:pt>
                <c:pt idx="35223">
                  <c:v>3.52224037650425</c:v>
                </c:pt>
                <c:pt idx="35224">
                  <c:v>3.5223403748114999</c:v>
                </c:pt>
                <c:pt idx="35225">
                  <c:v>3.5224403731187599</c:v>
                </c:pt>
                <c:pt idx="35226">
                  <c:v>3.5225403714260199</c:v>
                </c:pt>
                <c:pt idx="35227">
                  <c:v>3.5226403697332702</c:v>
                </c:pt>
                <c:pt idx="35228">
                  <c:v>3.5227403680405298</c:v>
                </c:pt>
                <c:pt idx="35229">
                  <c:v>3.5228403663477899</c:v>
                </c:pt>
                <c:pt idx="35230">
                  <c:v>3.5229403646550401</c:v>
                </c:pt>
                <c:pt idx="35231">
                  <c:v>3.5230403629623002</c:v>
                </c:pt>
                <c:pt idx="35232">
                  <c:v>3.5231403612695602</c:v>
                </c:pt>
                <c:pt idx="35233">
                  <c:v>3.52324035957681</c:v>
                </c:pt>
                <c:pt idx="35234">
                  <c:v>3.5233403578840701</c:v>
                </c:pt>
                <c:pt idx="35235">
                  <c:v>3.5234403561913301</c:v>
                </c:pt>
                <c:pt idx="35236">
                  <c:v>3.5235403544985799</c:v>
                </c:pt>
                <c:pt idx="35237">
                  <c:v>3.52364035280584</c:v>
                </c:pt>
                <c:pt idx="35238">
                  <c:v>3.5237403511131</c:v>
                </c:pt>
                <c:pt idx="35239">
                  <c:v>3.5238403494203498</c:v>
                </c:pt>
                <c:pt idx="35240">
                  <c:v>3.5239403477276099</c:v>
                </c:pt>
                <c:pt idx="35241">
                  <c:v>3.5240403460348699</c:v>
                </c:pt>
                <c:pt idx="35242">
                  <c:v>3.5241403443421202</c:v>
                </c:pt>
                <c:pt idx="35243">
                  <c:v>3.5242403426493798</c:v>
                </c:pt>
                <c:pt idx="35244">
                  <c:v>3.5243403409566398</c:v>
                </c:pt>
                <c:pt idx="35245">
                  <c:v>3.5244403392638999</c:v>
                </c:pt>
                <c:pt idx="35246">
                  <c:v>3.5245403375711502</c:v>
                </c:pt>
                <c:pt idx="35247">
                  <c:v>3.5246403358784102</c:v>
                </c:pt>
                <c:pt idx="35248">
                  <c:v>3.5247403341856698</c:v>
                </c:pt>
                <c:pt idx="35249">
                  <c:v>3.5248403324929201</c:v>
                </c:pt>
                <c:pt idx="35250">
                  <c:v>3.5249403308001801</c:v>
                </c:pt>
                <c:pt idx="35251">
                  <c:v>3.5250403291074401</c:v>
                </c:pt>
                <c:pt idx="35252">
                  <c:v>3.52514032741469</c:v>
                </c:pt>
                <c:pt idx="35253">
                  <c:v>3.52524032572195</c:v>
                </c:pt>
                <c:pt idx="35254">
                  <c:v>3.52534032402921</c:v>
                </c:pt>
                <c:pt idx="35255">
                  <c:v>3.5254403223364599</c:v>
                </c:pt>
                <c:pt idx="35256">
                  <c:v>3.5255403206437199</c:v>
                </c:pt>
                <c:pt idx="35257">
                  <c:v>3.52564031895098</c:v>
                </c:pt>
                <c:pt idx="35258">
                  <c:v>3.5257403172582298</c:v>
                </c:pt>
                <c:pt idx="35259">
                  <c:v>3.5258403155654898</c:v>
                </c:pt>
                <c:pt idx="35260">
                  <c:v>3.5259403138727499</c:v>
                </c:pt>
                <c:pt idx="35261">
                  <c:v>3.5260403121800001</c:v>
                </c:pt>
                <c:pt idx="35262">
                  <c:v>3.5261403104872602</c:v>
                </c:pt>
                <c:pt idx="35263">
                  <c:v>3.5262403087945202</c:v>
                </c:pt>
                <c:pt idx="35264">
                  <c:v>3.52634030710177</c:v>
                </c:pt>
                <c:pt idx="35265">
                  <c:v>3.5264403054090301</c:v>
                </c:pt>
                <c:pt idx="35266">
                  <c:v>3.5265403037162901</c:v>
                </c:pt>
                <c:pt idx="35267">
                  <c:v>3.52664030202354</c:v>
                </c:pt>
                <c:pt idx="35268">
                  <c:v>3.5267403003308</c:v>
                </c:pt>
                <c:pt idx="35269">
                  <c:v>3.52684029863806</c:v>
                </c:pt>
                <c:pt idx="35270">
                  <c:v>3.5269402969453099</c:v>
                </c:pt>
                <c:pt idx="35271">
                  <c:v>3.5270402952525699</c:v>
                </c:pt>
                <c:pt idx="35272">
                  <c:v>3.5271402935598299</c:v>
                </c:pt>
                <c:pt idx="35273">
                  <c:v>3.5272402918670802</c:v>
                </c:pt>
                <c:pt idx="35274">
                  <c:v>3.5273402901743398</c:v>
                </c:pt>
                <c:pt idx="35275">
                  <c:v>3.5274402884815999</c:v>
                </c:pt>
                <c:pt idx="35276">
                  <c:v>3.5275402867888501</c:v>
                </c:pt>
                <c:pt idx="35277">
                  <c:v>3.5276402850961102</c:v>
                </c:pt>
                <c:pt idx="35278">
                  <c:v>3.5277402834033702</c:v>
                </c:pt>
                <c:pt idx="35279">
                  <c:v>3.52784028171062</c:v>
                </c:pt>
                <c:pt idx="35280">
                  <c:v>3.5279402800178801</c:v>
                </c:pt>
                <c:pt idx="35281">
                  <c:v>3.5280402783251401</c:v>
                </c:pt>
                <c:pt idx="35282">
                  <c:v>3.5281402766323899</c:v>
                </c:pt>
                <c:pt idx="35283">
                  <c:v>3.52824027493965</c:v>
                </c:pt>
                <c:pt idx="35284">
                  <c:v>3.52834027324691</c:v>
                </c:pt>
                <c:pt idx="35285">
                  <c:v>3.5284402715541701</c:v>
                </c:pt>
                <c:pt idx="35286">
                  <c:v>3.5285402698614199</c:v>
                </c:pt>
                <c:pt idx="35287">
                  <c:v>3.5286402681686799</c:v>
                </c:pt>
                <c:pt idx="35288">
                  <c:v>3.52874026647594</c:v>
                </c:pt>
                <c:pt idx="35289">
                  <c:v>3.5288402647831898</c:v>
                </c:pt>
                <c:pt idx="35290">
                  <c:v>3.5289402630904498</c:v>
                </c:pt>
                <c:pt idx="35291">
                  <c:v>3.5290402613977099</c:v>
                </c:pt>
                <c:pt idx="35292">
                  <c:v>3.5291402597049601</c:v>
                </c:pt>
                <c:pt idx="35293">
                  <c:v>3.5292402580122202</c:v>
                </c:pt>
                <c:pt idx="35294">
                  <c:v>3.5293402563194798</c:v>
                </c:pt>
                <c:pt idx="35295">
                  <c:v>3.5294402546267301</c:v>
                </c:pt>
                <c:pt idx="35296">
                  <c:v>3.5295402529339901</c:v>
                </c:pt>
                <c:pt idx="35297">
                  <c:v>3.5296402512412501</c:v>
                </c:pt>
                <c:pt idx="35298">
                  <c:v>3.5297402495485</c:v>
                </c:pt>
                <c:pt idx="35299">
                  <c:v>3.52984024785576</c:v>
                </c:pt>
                <c:pt idx="35300">
                  <c:v>3.52994024616302</c:v>
                </c:pt>
                <c:pt idx="35301">
                  <c:v>3.5300402444702699</c:v>
                </c:pt>
                <c:pt idx="35302">
                  <c:v>3.5301402427775299</c:v>
                </c:pt>
                <c:pt idx="35303">
                  <c:v>3.53024024108479</c:v>
                </c:pt>
                <c:pt idx="35304">
                  <c:v>3.5303402393920398</c:v>
                </c:pt>
                <c:pt idx="35305">
                  <c:v>3.5304402376992998</c:v>
                </c:pt>
                <c:pt idx="35306">
                  <c:v>3.5305402360065599</c:v>
                </c:pt>
                <c:pt idx="35307">
                  <c:v>3.5306402343138101</c:v>
                </c:pt>
                <c:pt idx="35308">
                  <c:v>3.5307402326210702</c:v>
                </c:pt>
                <c:pt idx="35309">
                  <c:v>3.5308402309283302</c:v>
                </c:pt>
                <c:pt idx="35310">
                  <c:v>3.53094022923558</c:v>
                </c:pt>
                <c:pt idx="35311">
                  <c:v>3.5310402275428401</c:v>
                </c:pt>
                <c:pt idx="35312">
                  <c:v>3.5311402258501001</c:v>
                </c:pt>
                <c:pt idx="35313">
                  <c:v>3.5312402241573499</c:v>
                </c:pt>
                <c:pt idx="35314">
                  <c:v>3.53134022246461</c:v>
                </c:pt>
                <c:pt idx="35315">
                  <c:v>3.53144022077187</c:v>
                </c:pt>
                <c:pt idx="35316">
                  <c:v>3.5315402190791199</c:v>
                </c:pt>
                <c:pt idx="35317">
                  <c:v>3.5316402173863799</c:v>
                </c:pt>
                <c:pt idx="35318">
                  <c:v>3.5317402156936399</c:v>
                </c:pt>
                <c:pt idx="35319">
                  <c:v>3.5318402140008902</c:v>
                </c:pt>
                <c:pt idx="35320">
                  <c:v>3.5319402123081498</c:v>
                </c:pt>
                <c:pt idx="35321">
                  <c:v>3.5320402106154098</c:v>
                </c:pt>
                <c:pt idx="35322">
                  <c:v>3.5321402089226601</c:v>
                </c:pt>
                <c:pt idx="35323">
                  <c:v>3.5322402072299202</c:v>
                </c:pt>
                <c:pt idx="35324">
                  <c:v>3.5323402055371802</c:v>
                </c:pt>
                <c:pt idx="35325">
                  <c:v>3.53244020384443</c:v>
                </c:pt>
                <c:pt idx="35326">
                  <c:v>3.5325402021516901</c:v>
                </c:pt>
                <c:pt idx="35327">
                  <c:v>3.5326402004589501</c:v>
                </c:pt>
                <c:pt idx="35328">
                  <c:v>3.5327401987662101</c:v>
                </c:pt>
                <c:pt idx="35329">
                  <c:v>3.53284019707346</c:v>
                </c:pt>
                <c:pt idx="35330">
                  <c:v>3.53294019538072</c:v>
                </c:pt>
                <c:pt idx="35331">
                  <c:v>3.5330401936879801</c:v>
                </c:pt>
                <c:pt idx="35332">
                  <c:v>3.5331401919952299</c:v>
                </c:pt>
                <c:pt idx="35333">
                  <c:v>3.5332401903024899</c:v>
                </c:pt>
                <c:pt idx="35334">
                  <c:v>3.53334018860975</c:v>
                </c:pt>
                <c:pt idx="35335">
                  <c:v>3.5334401869169998</c:v>
                </c:pt>
                <c:pt idx="35336">
                  <c:v>3.5335401852242598</c:v>
                </c:pt>
                <c:pt idx="35337">
                  <c:v>3.5336401835315199</c:v>
                </c:pt>
                <c:pt idx="35338">
                  <c:v>3.5337401818387701</c:v>
                </c:pt>
                <c:pt idx="35339">
                  <c:v>3.5338401801460302</c:v>
                </c:pt>
                <c:pt idx="35340">
                  <c:v>3.5339401784532898</c:v>
                </c:pt>
                <c:pt idx="35341">
                  <c:v>3.5340401767605401</c:v>
                </c:pt>
                <c:pt idx="35342">
                  <c:v>3.5341401750678001</c:v>
                </c:pt>
                <c:pt idx="35343">
                  <c:v>3.5342401733750601</c:v>
                </c:pt>
                <c:pt idx="35344">
                  <c:v>3.53434017168231</c:v>
                </c:pt>
                <c:pt idx="35345">
                  <c:v>3.53444016998957</c:v>
                </c:pt>
                <c:pt idx="35346">
                  <c:v>3.53454016829683</c:v>
                </c:pt>
                <c:pt idx="35347">
                  <c:v>3.5346401666040799</c:v>
                </c:pt>
                <c:pt idx="35348">
                  <c:v>3.5347401649113399</c:v>
                </c:pt>
                <c:pt idx="35349">
                  <c:v>3.5348401632186</c:v>
                </c:pt>
                <c:pt idx="35350">
                  <c:v>3.5349401615258502</c:v>
                </c:pt>
                <c:pt idx="35351">
                  <c:v>3.5350401598331098</c:v>
                </c:pt>
                <c:pt idx="35352">
                  <c:v>3.5351401581403699</c:v>
                </c:pt>
                <c:pt idx="35353">
                  <c:v>3.5352401564476201</c:v>
                </c:pt>
                <c:pt idx="35354">
                  <c:v>3.5353401547548802</c:v>
                </c:pt>
                <c:pt idx="35355">
                  <c:v>3.5354401530621402</c:v>
                </c:pt>
                <c:pt idx="35356">
                  <c:v>3.53554015136939</c:v>
                </c:pt>
                <c:pt idx="35357">
                  <c:v>3.5356401496766501</c:v>
                </c:pt>
                <c:pt idx="35358">
                  <c:v>3.5357401479839101</c:v>
                </c:pt>
                <c:pt idx="35359">
                  <c:v>3.5358401462911599</c:v>
                </c:pt>
                <c:pt idx="35360">
                  <c:v>3.53594014459842</c:v>
                </c:pt>
                <c:pt idx="35361">
                  <c:v>3.53604014290568</c:v>
                </c:pt>
                <c:pt idx="35362">
                  <c:v>3.5361401412129299</c:v>
                </c:pt>
                <c:pt idx="35363">
                  <c:v>3.5362401395201899</c:v>
                </c:pt>
                <c:pt idx="35364">
                  <c:v>3.5363401378274499</c:v>
                </c:pt>
                <c:pt idx="35365">
                  <c:v>3.5364401361347002</c:v>
                </c:pt>
                <c:pt idx="35366">
                  <c:v>3.5365401344419598</c:v>
                </c:pt>
                <c:pt idx="35367">
                  <c:v>3.5366401327492198</c:v>
                </c:pt>
                <c:pt idx="35368">
                  <c:v>3.5367401310564701</c:v>
                </c:pt>
                <c:pt idx="35369">
                  <c:v>3.5368401293637302</c:v>
                </c:pt>
                <c:pt idx="35370">
                  <c:v>3.5369401276709902</c:v>
                </c:pt>
                <c:pt idx="35371">
                  <c:v>3.53704012597824</c:v>
                </c:pt>
                <c:pt idx="35372">
                  <c:v>3.5371401242855001</c:v>
                </c:pt>
                <c:pt idx="35373">
                  <c:v>3.5372401225927601</c:v>
                </c:pt>
                <c:pt idx="35374">
                  <c:v>3.5373401209000201</c:v>
                </c:pt>
                <c:pt idx="35375">
                  <c:v>3.53744011920727</c:v>
                </c:pt>
                <c:pt idx="35376">
                  <c:v>3.53754011751453</c:v>
                </c:pt>
                <c:pt idx="35377">
                  <c:v>3.5376401158217901</c:v>
                </c:pt>
                <c:pt idx="35378">
                  <c:v>3.5377401141290399</c:v>
                </c:pt>
                <c:pt idx="35379">
                  <c:v>3.5378401124362999</c:v>
                </c:pt>
                <c:pt idx="35380">
                  <c:v>3.53794011074356</c:v>
                </c:pt>
                <c:pt idx="35381">
                  <c:v>3.5380401090508098</c:v>
                </c:pt>
                <c:pt idx="35382">
                  <c:v>3.5381401073580698</c:v>
                </c:pt>
                <c:pt idx="35383">
                  <c:v>3.5382401056653299</c:v>
                </c:pt>
                <c:pt idx="35384">
                  <c:v>3.5383401039725801</c:v>
                </c:pt>
                <c:pt idx="35385">
                  <c:v>3.5384401022798402</c:v>
                </c:pt>
                <c:pt idx="35386">
                  <c:v>3.5385401005870998</c:v>
                </c:pt>
                <c:pt idx="35387">
                  <c:v>3.5386400988943501</c:v>
                </c:pt>
                <c:pt idx="35388">
                  <c:v>3.5387400972016101</c:v>
                </c:pt>
                <c:pt idx="35389">
                  <c:v>3.5388400955088701</c:v>
                </c:pt>
                <c:pt idx="35390">
                  <c:v>3.53894009381612</c:v>
                </c:pt>
                <c:pt idx="35391">
                  <c:v>3.53904009212338</c:v>
                </c:pt>
                <c:pt idx="35392">
                  <c:v>3.53914009043064</c:v>
                </c:pt>
                <c:pt idx="35393">
                  <c:v>3.5392400887378899</c:v>
                </c:pt>
                <c:pt idx="35394">
                  <c:v>3.5393400870451499</c:v>
                </c:pt>
                <c:pt idx="35395">
                  <c:v>3.5394400853524099</c:v>
                </c:pt>
                <c:pt idx="35396">
                  <c:v>3.5395400836596602</c:v>
                </c:pt>
                <c:pt idx="35397">
                  <c:v>3.5396400819669198</c:v>
                </c:pt>
                <c:pt idx="35398">
                  <c:v>3.5397400802741799</c:v>
                </c:pt>
                <c:pt idx="35399">
                  <c:v>3.5398400785814301</c:v>
                </c:pt>
                <c:pt idx="35400">
                  <c:v>3.5399400768886902</c:v>
                </c:pt>
                <c:pt idx="35401">
                  <c:v>3.5400400751959502</c:v>
                </c:pt>
                <c:pt idx="35402">
                  <c:v>3.5401400735032</c:v>
                </c:pt>
                <c:pt idx="35403">
                  <c:v>3.5402400718104601</c:v>
                </c:pt>
                <c:pt idx="35404">
                  <c:v>3.5403400701177201</c:v>
                </c:pt>
                <c:pt idx="35405">
                  <c:v>3.5404400684249699</c:v>
                </c:pt>
                <c:pt idx="35406">
                  <c:v>3.54054006673223</c:v>
                </c:pt>
                <c:pt idx="35407">
                  <c:v>3.54064006503949</c:v>
                </c:pt>
                <c:pt idx="35408">
                  <c:v>3.5407400633467399</c:v>
                </c:pt>
                <c:pt idx="35409">
                  <c:v>3.5408400616539999</c:v>
                </c:pt>
                <c:pt idx="35410">
                  <c:v>3.5409400599612599</c:v>
                </c:pt>
                <c:pt idx="35411">
                  <c:v>3.5410400582685102</c:v>
                </c:pt>
                <c:pt idx="35412">
                  <c:v>3.5411400565757698</c:v>
                </c:pt>
                <c:pt idx="35413">
                  <c:v>3.5412400548830298</c:v>
                </c:pt>
                <c:pt idx="35414">
                  <c:v>3.5413400531902899</c:v>
                </c:pt>
                <c:pt idx="35415">
                  <c:v>3.5414400514975402</c:v>
                </c:pt>
                <c:pt idx="35416">
                  <c:v>3.5415400498048002</c:v>
                </c:pt>
                <c:pt idx="35417">
                  <c:v>3.54164004811205</c:v>
                </c:pt>
                <c:pt idx="35418">
                  <c:v>3.5417400464193101</c:v>
                </c:pt>
                <c:pt idx="35419">
                  <c:v>3.5418400447265701</c:v>
                </c:pt>
                <c:pt idx="35420">
                  <c:v>3.5419400430338301</c:v>
                </c:pt>
                <c:pt idx="35421">
                  <c:v>3.54204004134108</c:v>
                </c:pt>
                <c:pt idx="35422">
                  <c:v>3.54214003964834</c:v>
                </c:pt>
                <c:pt idx="35423">
                  <c:v>3.5422400379556001</c:v>
                </c:pt>
                <c:pt idx="35424">
                  <c:v>3.5423400362628499</c:v>
                </c:pt>
                <c:pt idx="35425">
                  <c:v>3.5424400345701099</c:v>
                </c:pt>
                <c:pt idx="35426">
                  <c:v>3.54254003287737</c:v>
                </c:pt>
                <c:pt idx="35427">
                  <c:v>3.5426400311846198</c:v>
                </c:pt>
                <c:pt idx="35428">
                  <c:v>3.5427400294918798</c:v>
                </c:pt>
                <c:pt idx="35429">
                  <c:v>3.5428400277991399</c:v>
                </c:pt>
                <c:pt idx="35430">
                  <c:v>3.5429400261063901</c:v>
                </c:pt>
                <c:pt idx="35431">
                  <c:v>3.5430400244136502</c:v>
                </c:pt>
                <c:pt idx="35432">
                  <c:v>3.5431400227209102</c:v>
                </c:pt>
                <c:pt idx="35433">
                  <c:v>3.54324002102816</c:v>
                </c:pt>
                <c:pt idx="35434">
                  <c:v>3.5433400193354201</c:v>
                </c:pt>
                <c:pt idx="35435">
                  <c:v>3.5434400176426801</c:v>
                </c:pt>
                <c:pt idx="35436">
                  <c:v>3.54354001594993</c:v>
                </c:pt>
                <c:pt idx="35437">
                  <c:v>3.54364001425719</c:v>
                </c:pt>
                <c:pt idx="35438">
                  <c:v>3.54374001256445</c:v>
                </c:pt>
                <c:pt idx="35439">
                  <c:v>3.5438400108716999</c:v>
                </c:pt>
                <c:pt idx="35440">
                  <c:v>3.5439400091789599</c:v>
                </c:pt>
                <c:pt idx="35441">
                  <c:v>3.5440400074862199</c:v>
                </c:pt>
                <c:pt idx="35442">
                  <c:v>3.5441400057934702</c:v>
                </c:pt>
                <c:pt idx="35443">
                  <c:v>3.5442400041007298</c:v>
                </c:pt>
                <c:pt idx="35444">
                  <c:v>3.5443400024079899</c:v>
                </c:pt>
                <c:pt idx="35445">
                  <c:v>3.5444400007152401</c:v>
                </c:pt>
                <c:pt idx="35446">
                  <c:v>3.5445399990225002</c:v>
                </c:pt>
                <c:pt idx="35447">
                  <c:v>3.5446399973297602</c:v>
                </c:pt>
                <c:pt idx="35448">
                  <c:v>3.54473999563701</c:v>
                </c:pt>
                <c:pt idx="35449">
                  <c:v>3.5448399939442701</c:v>
                </c:pt>
                <c:pt idx="35450">
                  <c:v>3.5449399922515301</c:v>
                </c:pt>
                <c:pt idx="35451">
                  <c:v>3.5450399905587799</c:v>
                </c:pt>
                <c:pt idx="35452">
                  <c:v>3.54513998886604</c:v>
                </c:pt>
                <c:pt idx="35453">
                  <c:v>3.5452399871733</c:v>
                </c:pt>
                <c:pt idx="35454">
                  <c:v>3.5453399854805498</c:v>
                </c:pt>
                <c:pt idx="35455">
                  <c:v>3.5454399837878099</c:v>
                </c:pt>
                <c:pt idx="35456">
                  <c:v>3.5455399820950699</c:v>
                </c:pt>
                <c:pt idx="35457">
                  <c:v>3.5456399804023202</c:v>
                </c:pt>
                <c:pt idx="35458">
                  <c:v>3.5457399787095798</c:v>
                </c:pt>
                <c:pt idx="35459">
                  <c:v>3.5458399770168398</c:v>
                </c:pt>
                <c:pt idx="35460">
                  <c:v>3.5459399753240999</c:v>
                </c:pt>
                <c:pt idx="35461">
                  <c:v>3.5460399736313502</c:v>
                </c:pt>
                <c:pt idx="35462">
                  <c:v>3.5461399719386102</c:v>
                </c:pt>
                <c:pt idx="35463">
                  <c:v>3.5462399702458698</c:v>
                </c:pt>
                <c:pt idx="35464">
                  <c:v>3.5463399685531201</c:v>
                </c:pt>
                <c:pt idx="35465">
                  <c:v>3.5464399668603801</c:v>
                </c:pt>
                <c:pt idx="35466">
                  <c:v>3.5465399651676401</c:v>
                </c:pt>
                <c:pt idx="35467">
                  <c:v>3.54663996347489</c:v>
                </c:pt>
                <c:pt idx="35468">
                  <c:v>3.54673996178215</c:v>
                </c:pt>
                <c:pt idx="35469">
                  <c:v>3.54683996008941</c:v>
                </c:pt>
                <c:pt idx="35470">
                  <c:v>3.5469399583966599</c:v>
                </c:pt>
                <c:pt idx="35471">
                  <c:v>3.5470399567039199</c:v>
                </c:pt>
                <c:pt idx="35472">
                  <c:v>3.54713995501118</c:v>
                </c:pt>
                <c:pt idx="35473">
                  <c:v>3.5472399533184298</c:v>
                </c:pt>
                <c:pt idx="35474">
                  <c:v>3.5473399516256898</c:v>
                </c:pt>
                <c:pt idx="35475">
                  <c:v>3.5474399499329499</c:v>
                </c:pt>
                <c:pt idx="35476">
                  <c:v>3.5475399482402001</c:v>
                </c:pt>
                <c:pt idx="35477">
                  <c:v>3.5476399465474602</c:v>
                </c:pt>
                <c:pt idx="35478">
                  <c:v>3.5477399448547202</c:v>
                </c:pt>
                <c:pt idx="35479">
                  <c:v>3.54783994316197</c:v>
                </c:pt>
                <c:pt idx="35480">
                  <c:v>3.5479399414692301</c:v>
                </c:pt>
                <c:pt idx="35481">
                  <c:v>3.5480399397764901</c:v>
                </c:pt>
                <c:pt idx="35482">
                  <c:v>3.54813993808374</c:v>
                </c:pt>
                <c:pt idx="35483">
                  <c:v>3.548239936391</c:v>
                </c:pt>
                <c:pt idx="35484">
                  <c:v>3.54833993469826</c:v>
                </c:pt>
                <c:pt idx="35485">
                  <c:v>3.5484399330055099</c:v>
                </c:pt>
                <c:pt idx="35486">
                  <c:v>3.5485399313127699</c:v>
                </c:pt>
                <c:pt idx="35487">
                  <c:v>3.5486399296200299</c:v>
                </c:pt>
                <c:pt idx="35488">
                  <c:v>3.5487399279272802</c:v>
                </c:pt>
                <c:pt idx="35489">
                  <c:v>3.5488399262345398</c:v>
                </c:pt>
                <c:pt idx="35490">
                  <c:v>3.5489399245417999</c:v>
                </c:pt>
                <c:pt idx="35491">
                  <c:v>3.5490399228490501</c:v>
                </c:pt>
                <c:pt idx="35492">
                  <c:v>3.5491399211563102</c:v>
                </c:pt>
                <c:pt idx="35493">
                  <c:v>3.5492399194635702</c:v>
                </c:pt>
                <c:pt idx="35494">
                  <c:v>3.54933991777082</c:v>
                </c:pt>
                <c:pt idx="35495">
                  <c:v>3.5494399160780801</c:v>
                </c:pt>
                <c:pt idx="35496">
                  <c:v>3.5495399143853401</c:v>
                </c:pt>
                <c:pt idx="35497">
                  <c:v>3.5496399126925899</c:v>
                </c:pt>
                <c:pt idx="35498">
                  <c:v>3.54973991099985</c:v>
                </c:pt>
                <c:pt idx="35499">
                  <c:v>3.54983990930711</c:v>
                </c:pt>
                <c:pt idx="35500">
                  <c:v>3.5499399076143598</c:v>
                </c:pt>
                <c:pt idx="35501">
                  <c:v>3.5500399059216199</c:v>
                </c:pt>
                <c:pt idx="35502">
                  <c:v>3.5501399042288799</c:v>
                </c:pt>
                <c:pt idx="35503">
                  <c:v>3.5502399025361302</c:v>
                </c:pt>
                <c:pt idx="35504">
                  <c:v>3.5503399008433898</c:v>
                </c:pt>
                <c:pt idx="35505">
                  <c:v>3.5504398991506498</c:v>
                </c:pt>
                <c:pt idx="35506">
                  <c:v>3.5505398974579099</c:v>
                </c:pt>
                <c:pt idx="35507">
                  <c:v>3.5506398957651601</c:v>
                </c:pt>
                <c:pt idx="35508">
                  <c:v>3.5507398940724202</c:v>
                </c:pt>
                <c:pt idx="35509">
                  <c:v>3.5508398923796798</c:v>
                </c:pt>
                <c:pt idx="35510">
                  <c:v>3.5509398906869301</c:v>
                </c:pt>
                <c:pt idx="35511">
                  <c:v>3.5510398889941901</c:v>
                </c:pt>
                <c:pt idx="35512">
                  <c:v>3.5511398873014501</c:v>
                </c:pt>
                <c:pt idx="35513">
                  <c:v>3.5512398856087</c:v>
                </c:pt>
                <c:pt idx="35514">
                  <c:v>3.55133988391596</c:v>
                </c:pt>
                <c:pt idx="35515">
                  <c:v>3.55143988222322</c:v>
                </c:pt>
                <c:pt idx="35516">
                  <c:v>3.5515398805304699</c:v>
                </c:pt>
                <c:pt idx="35517">
                  <c:v>3.5516398788377299</c:v>
                </c:pt>
                <c:pt idx="35518">
                  <c:v>3.55173987714499</c:v>
                </c:pt>
                <c:pt idx="35519">
                  <c:v>3.5518398754522398</c:v>
                </c:pt>
                <c:pt idx="35520">
                  <c:v>3.5519398737594998</c:v>
                </c:pt>
                <c:pt idx="35521">
                  <c:v>3.5520398720667599</c:v>
                </c:pt>
                <c:pt idx="35522">
                  <c:v>3.5521398703740101</c:v>
                </c:pt>
                <c:pt idx="35523">
                  <c:v>3.5522398686812702</c:v>
                </c:pt>
                <c:pt idx="35524">
                  <c:v>3.5523398669885302</c:v>
                </c:pt>
                <c:pt idx="35525">
                  <c:v>3.55243986529578</c:v>
                </c:pt>
                <c:pt idx="35526">
                  <c:v>3.5525398636030401</c:v>
                </c:pt>
                <c:pt idx="35527">
                  <c:v>3.5526398619103001</c:v>
                </c:pt>
                <c:pt idx="35528">
                  <c:v>3.5527398602175499</c:v>
                </c:pt>
                <c:pt idx="35529">
                  <c:v>3.55283985852481</c:v>
                </c:pt>
                <c:pt idx="35530">
                  <c:v>3.55293985683207</c:v>
                </c:pt>
                <c:pt idx="35531">
                  <c:v>3.5530398551393199</c:v>
                </c:pt>
                <c:pt idx="35532">
                  <c:v>3.5531398534465799</c:v>
                </c:pt>
                <c:pt idx="35533">
                  <c:v>3.5532398517538399</c:v>
                </c:pt>
                <c:pt idx="35534">
                  <c:v>3.5533398500610902</c:v>
                </c:pt>
                <c:pt idx="35535">
                  <c:v>3.5534398483683498</c:v>
                </c:pt>
                <c:pt idx="35536">
                  <c:v>3.5535398466756098</c:v>
                </c:pt>
                <c:pt idx="35537">
                  <c:v>3.5536398449828601</c:v>
                </c:pt>
                <c:pt idx="35538">
                  <c:v>3.5537398432901202</c:v>
                </c:pt>
                <c:pt idx="35539">
                  <c:v>3.5538398415973802</c:v>
                </c:pt>
                <c:pt idx="35540">
                  <c:v>3.55393983990463</c:v>
                </c:pt>
                <c:pt idx="35541">
                  <c:v>3.5540398382118901</c:v>
                </c:pt>
                <c:pt idx="35542">
                  <c:v>3.5541398365191501</c:v>
                </c:pt>
                <c:pt idx="35543">
                  <c:v>3.5542398348263999</c:v>
                </c:pt>
                <c:pt idx="35544">
                  <c:v>3.55433983313366</c:v>
                </c:pt>
                <c:pt idx="35545">
                  <c:v>3.55443983144092</c:v>
                </c:pt>
                <c:pt idx="35546">
                  <c:v>3.5545398297481698</c:v>
                </c:pt>
                <c:pt idx="35547">
                  <c:v>3.5546398280554299</c:v>
                </c:pt>
                <c:pt idx="35548">
                  <c:v>3.5547398263626899</c:v>
                </c:pt>
                <c:pt idx="35549">
                  <c:v>3.55483982466995</c:v>
                </c:pt>
                <c:pt idx="35550">
                  <c:v>3.5549398229771998</c:v>
                </c:pt>
                <c:pt idx="35551">
                  <c:v>3.5550398212844598</c:v>
                </c:pt>
                <c:pt idx="35552">
                  <c:v>3.5551398195917199</c:v>
                </c:pt>
                <c:pt idx="35553">
                  <c:v>3.5552398178989701</c:v>
                </c:pt>
                <c:pt idx="35554">
                  <c:v>3.5553398162062302</c:v>
                </c:pt>
                <c:pt idx="35555">
                  <c:v>3.5554398145134898</c:v>
                </c:pt>
                <c:pt idx="35556">
                  <c:v>3.5555398128207401</c:v>
                </c:pt>
                <c:pt idx="35557">
                  <c:v>3.5556398111280001</c:v>
                </c:pt>
                <c:pt idx="35558">
                  <c:v>3.5557398094352601</c:v>
                </c:pt>
                <c:pt idx="35559">
                  <c:v>3.55583980774251</c:v>
                </c:pt>
                <c:pt idx="35560">
                  <c:v>3.55593980604977</c:v>
                </c:pt>
                <c:pt idx="35561">
                  <c:v>3.55603980435703</c:v>
                </c:pt>
                <c:pt idx="35562">
                  <c:v>3.5561398026642799</c:v>
                </c:pt>
                <c:pt idx="35563">
                  <c:v>3.5562398009715399</c:v>
                </c:pt>
                <c:pt idx="35564">
                  <c:v>3.5563397992788</c:v>
                </c:pt>
                <c:pt idx="35565">
                  <c:v>3.5564397975860498</c:v>
                </c:pt>
                <c:pt idx="35566">
                  <c:v>3.5565397958933098</c:v>
                </c:pt>
                <c:pt idx="35567">
                  <c:v>3.5566397942005699</c:v>
                </c:pt>
                <c:pt idx="35568">
                  <c:v>3.5567397925078201</c:v>
                </c:pt>
                <c:pt idx="35569">
                  <c:v>3.5568397908150802</c:v>
                </c:pt>
                <c:pt idx="35570">
                  <c:v>3.5569397891223402</c:v>
                </c:pt>
                <c:pt idx="35571">
                  <c:v>3.55703978742959</c:v>
                </c:pt>
                <c:pt idx="35572">
                  <c:v>3.5571397857368501</c:v>
                </c:pt>
                <c:pt idx="35573">
                  <c:v>3.5572397840441101</c:v>
                </c:pt>
                <c:pt idx="35574">
                  <c:v>3.5573397823513599</c:v>
                </c:pt>
                <c:pt idx="35575">
                  <c:v>3.55743978065862</c:v>
                </c:pt>
                <c:pt idx="35576">
                  <c:v>3.55753977896588</c:v>
                </c:pt>
                <c:pt idx="35577">
                  <c:v>3.5576397772731299</c:v>
                </c:pt>
                <c:pt idx="35578">
                  <c:v>3.5577397755803899</c:v>
                </c:pt>
                <c:pt idx="35579">
                  <c:v>3.5578397738876499</c:v>
                </c:pt>
                <c:pt idx="35580">
                  <c:v>3.5579397721949002</c:v>
                </c:pt>
                <c:pt idx="35581">
                  <c:v>3.5580397705021598</c:v>
                </c:pt>
                <c:pt idx="35582">
                  <c:v>3.5581397688094198</c:v>
                </c:pt>
                <c:pt idx="35583">
                  <c:v>3.5582397671166701</c:v>
                </c:pt>
                <c:pt idx="35584">
                  <c:v>3.5583397654239302</c:v>
                </c:pt>
                <c:pt idx="35585">
                  <c:v>3.5584397637311902</c:v>
                </c:pt>
                <c:pt idx="35586">
                  <c:v>3.55853976203844</c:v>
                </c:pt>
                <c:pt idx="35587">
                  <c:v>3.5586397603457001</c:v>
                </c:pt>
                <c:pt idx="35588">
                  <c:v>3.5587397586529601</c:v>
                </c:pt>
                <c:pt idx="35589">
                  <c:v>3.5588397569602099</c:v>
                </c:pt>
                <c:pt idx="35590">
                  <c:v>3.55893975526747</c:v>
                </c:pt>
                <c:pt idx="35591">
                  <c:v>3.55903975357473</c:v>
                </c:pt>
                <c:pt idx="35592">
                  <c:v>3.5591397518819798</c:v>
                </c:pt>
                <c:pt idx="35593">
                  <c:v>3.5592397501892399</c:v>
                </c:pt>
                <c:pt idx="35594">
                  <c:v>3.5593397484964999</c:v>
                </c:pt>
                <c:pt idx="35595">
                  <c:v>3.55943974680376</c:v>
                </c:pt>
                <c:pt idx="35596">
                  <c:v>3.5595397451110098</c:v>
                </c:pt>
                <c:pt idx="35597">
                  <c:v>3.5596397434182698</c:v>
                </c:pt>
                <c:pt idx="35598">
                  <c:v>3.5597397417255299</c:v>
                </c:pt>
                <c:pt idx="35599">
                  <c:v>3.5598397400327801</c:v>
                </c:pt>
                <c:pt idx="35600">
                  <c:v>3.5599397383400402</c:v>
                </c:pt>
                <c:pt idx="35601">
                  <c:v>3.5600397366472998</c:v>
                </c:pt>
                <c:pt idx="35602">
                  <c:v>3.5601397349545501</c:v>
                </c:pt>
                <c:pt idx="35603">
                  <c:v>3.5602397332618101</c:v>
                </c:pt>
                <c:pt idx="35604">
                  <c:v>3.5603397315690701</c:v>
                </c:pt>
                <c:pt idx="35605">
                  <c:v>3.56043972987632</c:v>
                </c:pt>
                <c:pt idx="35606">
                  <c:v>3.56053972818358</c:v>
                </c:pt>
                <c:pt idx="35607">
                  <c:v>3.56063972649084</c:v>
                </c:pt>
                <c:pt idx="35608">
                  <c:v>3.5607397247980899</c:v>
                </c:pt>
                <c:pt idx="35609">
                  <c:v>3.5608397231053499</c:v>
                </c:pt>
                <c:pt idx="35610">
                  <c:v>3.5609397214126099</c:v>
                </c:pt>
                <c:pt idx="35611">
                  <c:v>3.5610397197198602</c:v>
                </c:pt>
                <c:pt idx="35612">
                  <c:v>3.5611397180271198</c:v>
                </c:pt>
                <c:pt idx="35613">
                  <c:v>3.5612397163343799</c:v>
                </c:pt>
                <c:pt idx="35614">
                  <c:v>3.5613397146416301</c:v>
                </c:pt>
                <c:pt idx="35615">
                  <c:v>3.5614397129488902</c:v>
                </c:pt>
                <c:pt idx="35616">
                  <c:v>3.5615397112561502</c:v>
                </c:pt>
                <c:pt idx="35617">
                  <c:v>3.5616397095634</c:v>
                </c:pt>
                <c:pt idx="35618">
                  <c:v>3.5617397078706601</c:v>
                </c:pt>
                <c:pt idx="35619">
                  <c:v>3.5618397061779201</c:v>
                </c:pt>
                <c:pt idx="35620">
                  <c:v>3.5619397044851699</c:v>
                </c:pt>
                <c:pt idx="35621">
                  <c:v>3.56203970279243</c:v>
                </c:pt>
                <c:pt idx="35622">
                  <c:v>3.56213970109969</c:v>
                </c:pt>
                <c:pt idx="35623">
                  <c:v>3.5622396994069399</c:v>
                </c:pt>
                <c:pt idx="35624">
                  <c:v>3.5623396977141999</c:v>
                </c:pt>
                <c:pt idx="35625">
                  <c:v>3.5624396960214599</c:v>
                </c:pt>
                <c:pt idx="35626">
                  <c:v>3.5625396943287102</c:v>
                </c:pt>
                <c:pt idx="35627">
                  <c:v>3.5626396926359698</c:v>
                </c:pt>
                <c:pt idx="35628">
                  <c:v>3.5627396909432298</c:v>
                </c:pt>
                <c:pt idx="35629">
                  <c:v>3.5628396892504801</c:v>
                </c:pt>
                <c:pt idx="35630">
                  <c:v>3.5629396875577402</c:v>
                </c:pt>
                <c:pt idx="35631">
                  <c:v>3.5630396858650002</c:v>
                </c:pt>
                <c:pt idx="35632">
                  <c:v>3.56313968417225</c:v>
                </c:pt>
                <c:pt idx="35633">
                  <c:v>3.5632396824795101</c:v>
                </c:pt>
                <c:pt idx="35634">
                  <c:v>3.5633396807867701</c:v>
                </c:pt>
                <c:pt idx="35635">
                  <c:v>3.5634396790940199</c:v>
                </c:pt>
                <c:pt idx="35636">
                  <c:v>3.56353967740128</c:v>
                </c:pt>
                <c:pt idx="35637">
                  <c:v>3.56363967570854</c:v>
                </c:pt>
                <c:pt idx="35638">
                  <c:v>3.5637396740157898</c:v>
                </c:pt>
                <c:pt idx="35639">
                  <c:v>3.5638396723230499</c:v>
                </c:pt>
                <c:pt idx="35640">
                  <c:v>3.5639396706303099</c:v>
                </c:pt>
                <c:pt idx="35641">
                  <c:v>3.56403966893757</c:v>
                </c:pt>
                <c:pt idx="35642">
                  <c:v>3.5641396672448198</c:v>
                </c:pt>
                <c:pt idx="35643">
                  <c:v>3.5642396655520798</c:v>
                </c:pt>
                <c:pt idx="35644">
                  <c:v>3.5643396638593399</c:v>
                </c:pt>
                <c:pt idx="35645">
                  <c:v>3.5644396621665901</c:v>
                </c:pt>
                <c:pt idx="35646">
                  <c:v>3.5645396604738502</c:v>
                </c:pt>
                <c:pt idx="35647">
                  <c:v>3.5646396587811102</c:v>
                </c:pt>
                <c:pt idx="35648">
                  <c:v>3.56473965708836</c:v>
                </c:pt>
                <c:pt idx="35649">
                  <c:v>3.5648396553956201</c:v>
                </c:pt>
                <c:pt idx="35650">
                  <c:v>3.5649396537028801</c:v>
                </c:pt>
                <c:pt idx="35651">
                  <c:v>3.56503965201013</c:v>
                </c:pt>
                <c:pt idx="35652">
                  <c:v>3.56513965031739</c:v>
                </c:pt>
                <c:pt idx="35653">
                  <c:v>3.56523964862465</c:v>
                </c:pt>
                <c:pt idx="35654">
                  <c:v>3.5653396469318999</c:v>
                </c:pt>
                <c:pt idx="35655">
                  <c:v>3.5654396452391599</c:v>
                </c:pt>
                <c:pt idx="35656">
                  <c:v>3.5655396435464199</c:v>
                </c:pt>
                <c:pt idx="35657">
                  <c:v>3.5656396418536702</c:v>
                </c:pt>
                <c:pt idx="35658">
                  <c:v>3.5657396401609298</c:v>
                </c:pt>
                <c:pt idx="35659">
                  <c:v>3.5658396384681899</c:v>
                </c:pt>
                <c:pt idx="35660">
                  <c:v>3.5659396367754401</c:v>
                </c:pt>
                <c:pt idx="35661">
                  <c:v>3.5660396350827002</c:v>
                </c:pt>
                <c:pt idx="35662">
                  <c:v>3.5661396333899602</c:v>
                </c:pt>
                <c:pt idx="35663">
                  <c:v>3.56623963169721</c:v>
                </c:pt>
                <c:pt idx="35664">
                  <c:v>3.5663396300044701</c:v>
                </c:pt>
                <c:pt idx="35665">
                  <c:v>3.5664396283117301</c:v>
                </c:pt>
                <c:pt idx="35666">
                  <c:v>3.5665396266189799</c:v>
                </c:pt>
                <c:pt idx="35667">
                  <c:v>3.56663962492624</c:v>
                </c:pt>
                <c:pt idx="35668">
                  <c:v>3.5667396232335</c:v>
                </c:pt>
                <c:pt idx="35669">
                  <c:v>3.5668396215407498</c:v>
                </c:pt>
                <c:pt idx="35670">
                  <c:v>3.5669396198480099</c:v>
                </c:pt>
                <c:pt idx="35671">
                  <c:v>3.5670396181552699</c:v>
                </c:pt>
                <c:pt idx="35672">
                  <c:v>3.5671396164625202</c:v>
                </c:pt>
                <c:pt idx="35673">
                  <c:v>3.5672396147697798</c:v>
                </c:pt>
                <c:pt idx="35674">
                  <c:v>3.5673396130770398</c:v>
                </c:pt>
                <c:pt idx="35675">
                  <c:v>3.5674396113842999</c:v>
                </c:pt>
                <c:pt idx="35676">
                  <c:v>3.5675396096915502</c:v>
                </c:pt>
                <c:pt idx="35677">
                  <c:v>3.5676396079988102</c:v>
                </c:pt>
                <c:pt idx="35678">
                  <c:v>3.56773960630606</c:v>
                </c:pt>
                <c:pt idx="35679">
                  <c:v>3.5678396046133201</c:v>
                </c:pt>
                <c:pt idx="35680">
                  <c:v>3.5679396029205801</c:v>
                </c:pt>
                <c:pt idx="35681">
                  <c:v>3.5680396012278299</c:v>
                </c:pt>
                <c:pt idx="35682">
                  <c:v>3.56813959953509</c:v>
                </c:pt>
                <c:pt idx="35683">
                  <c:v>3.56823959784235</c:v>
                </c:pt>
                <c:pt idx="35684">
                  <c:v>3.56833959614961</c:v>
                </c:pt>
                <c:pt idx="35685">
                  <c:v>3.5684395944568599</c:v>
                </c:pt>
                <c:pt idx="35686">
                  <c:v>3.5685395927641199</c:v>
                </c:pt>
                <c:pt idx="35687">
                  <c:v>3.56863959107138</c:v>
                </c:pt>
                <c:pt idx="35688">
                  <c:v>3.5687395893786298</c:v>
                </c:pt>
                <c:pt idx="35689">
                  <c:v>3.5688395876858898</c:v>
                </c:pt>
                <c:pt idx="35690">
                  <c:v>3.5689395859931499</c:v>
                </c:pt>
                <c:pt idx="35691">
                  <c:v>3.5690395843004001</c:v>
                </c:pt>
                <c:pt idx="35692">
                  <c:v>3.5691395826076602</c:v>
                </c:pt>
                <c:pt idx="35693">
                  <c:v>3.5692395809149202</c:v>
                </c:pt>
                <c:pt idx="35694">
                  <c:v>3.56933957922217</c:v>
                </c:pt>
                <c:pt idx="35695">
                  <c:v>3.5694395775294301</c:v>
                </c:pt>
                <c:pt idx="35696">
                  <c:v>3.5695395758366901</c:v>
                </c:pt>
                <c:pt idx="35697">
                  <c:v>3.56963957414394</c:v>
                </c:pt>
                <c:pt idx="35698">
                  <c:v>3.5697395724512</c:v>
                </c:pt>
                <c:pt idx="35699">
                  <c:v>3.56983957075846</c:v>
                </c:pt>
                <c:pt idx="35700">
                  <c:v>3.5699395690657099</c:v>
                </c:pt>
                <c:pt idx="35701">
                  <c:v>3.5700395673729699</c:v>
                </c:pt>
                <c:pt idx="35702">
                  <c:v>3.5701395656802299</c:v>
                </c:pt>
                <c:pt idx="35703">
                  <c:v>3.5702395639874802</c:v>
                </c:pt>
                <c:pt idx="35704">
                  <c:v>3.5703395622947398</c:v>
                </c:pt>
                <c:pt idx="35705">
                  <c:v>3.5704395606019999</c:v>
                </c:pt>
                <c:pt idx="35706">
                  <c:v>3.5705395589092501</c:v>
                </c:pt>
                <c:pt idx="35707">
                  <c:v>3.5706395572165102</c:v>
                </c:pt>
                <c:pt idx="35708">
                  <c:v>3.5707395555237702</c:v>
                </c:pt>
                <c:pt idx="35709">
                  <c:v>3.57083955383102</c:v>
                </c:pt>
                <c:pt idx="35710">
                  <c:v>3.5709395521382801</c:v>
                </c:pt>
                <c:pt idx="35711">
                  <c:v>3.5710395504455401</c:v>
                </c:pt>
                <c:pt idx="35712">
                  <c:v>3.5711395487527899</c:v>
                </c:pt>
                <c:pt idx="35713">
                  <c:v>3.57123954706005</c:v>
                </c:pt>
                <c:pt idx="35714">
                  <c:v>3.57133954536731</c:v>
                </c:pt>
                <c:pt idx="35715">
                  <c:v>3.5714395436745598</c:v>
                </c:pt>
                <c:pt idx="35716">
                  <c:v>3.5715395419818199</c:v>
                </c:pt>
                <c:pt idx="35717">
                  <c:v>3.5716395402890799</c:v>
                </c:pt>
                <c:pt idx="35718">
                  <c:v>3.5717395385963302</c:v>
                </c:pt>
                <c:pt idx="35719">
                  <c:v>3.5718395369035898</c:v>
                </c:pt>
                <c:pt idx="35720">
                  <c:v>3.5719395352108498</c:v>
                </c:pt>
                <c:pt idx="35721">
                  <c:v>3.5720395335181099</c:v>
                </c:pt>
                <c:pt idx="35722">
                  <c:v>3.5721395318253601</c:v>
                </c:pt>
                <c:pt idx="35723">
                  <c:v>3.5722395301326202</c:v>
                </c:pt>
                <c:pt idx="35724">
                  <c:v>3.5723395284398798</c:v>
                </c:pt>
                <c:pt idx="35725">
                  <c:v>3.5724395267471301</c:v>
                </c:pt>
                <c:pt idx="35726">
                  <c:v>3.5725395250543901</c:v>
                </c:pt>
                <c:pt idx="35727">
                  <c:v>3.5726395233616501</c:v>
                </c:pt>
                <c:pt idx="35728">
                  <c:v>3.5727395216689</c:v>
                </c:pt>
                <c:pt idx="35729">
                  <c:v>3.57283951997616</c:v>
                </c:pt>
                <c:pt idx="35730">
                  <c:v>3.57293951828342</c:v>
                </c:pt>
                <c:pt idx="35731">
                  <c:v>3.5730395165906699</c:v>
                </c:pt>
                <c:pt idx="35732">
                  <c:v>3.5731395148979299</c:v>
                </c:pt>
                <c:pt idx="35733">
                  <c:v>3.57323951320519</c:v>
                </c:pt>
                <c:pt idx="35734">
                  <c:v>3.5733395115124398</c:v>
                </c:pt>
                <c:pt idx="35735">
                  <c:v>3.5734395098196998</c:v>
                </c:pt>
                <c:pt idx="35736">
                  <c:v>3.5735395081269599</c:v>
                </c:pt>
                <c:pt idx="35737">
                  <c:v>3.5736395064342101</c:v>
                </c:pt>
                <c:pt idx="35738">
                  <c:v>3.5737395047414702</c:v>
                </c:pt>
                <c:pt idx="35739">
                  <c:v>3.5738395030487302</c:v>
                </c:pt>
                <c:pt idx="35740">
                  <c:v>3.57393950135598</c:v>
                </c:pt>
                <c:pt idx="35741">
                  <c:v>3.5740394996632401</c:v>
                </c:pt>
                <c:pt idx="35742">
                  <c:v>3.5741394979705001</c:v>
                </c:pt>
                <c:pt idx="35743">
                  <c:v>3.57423949627775</c:v>
                </c:pt>
                <c:pt idx="35744">
                  <c:v>3.57433949458501</c:v>
                </c:pt>
                <c:pt idx="35745">
                  <c:v>3.57443949289227</c:v>
                </c:pt>
                <c:pt idx="35746">
                  <c:v>3.5745394911995199</c:v>
                </c:pt>
                <c:pt idx="35747">
                  <c:v>3.5746394895067799</c:v>
                </c:pt>
                <c:pt idx="35748">
                  <c:v>3.5747394878140399</c:v>
                </c:pt>
                <c:pt idx="35749">
                  <c:v>3.5748394861212902</c:v>
                </c:pt>
                <c:pt idx="35750">
                  <c:v>3.5749394844285498</c:v>
                </c:pt>
                <c:pt idx="35751">
                  <c:v>3.5750394827358098</c:v>
                </c:pt>
                <c:pt idx="35752">
                  <c:v>3.5751394810430601</c:v>
                </c:pt>
                <c:pt idx="35753">
                  <c:v>3.5752394793503202</c:v>
                </c:pt>
                <c:pt idx="35754">
                  <c:v>3.5753394776575802</c:v>
                </c:pt>
                <c:pt idx="35755">
                  <c:v>3.57543947596483</c:v>
                </c:pt>
                <c:pt idx="35756">
                  <c:v>3.5755394742720901</c:v>
                </c:pt>
                <c:pt idx="35757">
                  <c:v>3.5756394725793501</c:v>
                </c:pt>
                <c:pt idx="35758">
                  <c:v>3.5757394708865999</c:v>
                </c:pt>
                <c:pt idx="35759">
                  <c:v>3.57583946919386</c:v>
                </c:pt>
                <c:pt idx="35760">
                  <c:v>3.57593946750112</c:v>
                </c:pt>
                <c:pt idx="35761">
                  <c:v>3.5760394658083698</c:v>
                </c:pt>
                <c:pt idx="35762">
                  <c:v>3.5761394641156299</c:v>
                </c:pt>
                <c:pt idx="35763">
                  <c:v>3.5762394624228899</c:v>
                </c:pt>
                <c:pt idx="35764">
                  <c:v>3.57633946073015</c:v>
                </c:pt>
                <c:pt idx="35765">
                  <c:v>3.5764394590373998</c:v>
                </c:pt>
                <c:pt idx="35766">
                  <c:v>3.5765394573446598</c:v>
                </c:pt>
                <c:pt idx="35767">
                  <c:v>3.5766394556519199</c:v>
                </c:pt>
                <c:pt idx="35768">
                  <c:v>3.5767394539591701</c:v>
                </c:pt>
                <c:pt idx="35769">
                  <c:v>3.5768394522664302</c:v>
                </c:pt>
                <c:pt idx="35770">
                  <c:v>3.5769394505736898</c:v>
                </c:pt>
                <c:pt idx="35771">
                  <c:v>3.5770394488809401</c:v>
                </c:pt>
                <c:pt idx="35772">
                  <c:v>3.5771394471882001</c:v>
                </c:pt>
                <c:pt idx="35773">
                  <c:v>3.5772394454954601</c:v>
                </c:pt>
                <c:pt idx="35774">
                  <c:v>3.57733944380271</c:v>
                </c:pt>
                <c:pt idx="35775">
                  <c:v>3.57743944210997</c:v>
                </c:pt>
                <c:pt idx="35776">
                  <c:v>3.57753944041723</c:v>
                </c:pt>
                <c:pt idx="35777">
                  <c:v>3.5776394387244799</c:v>
                </c:pt>
                <c:pt idx="35778">
                  <c:v>3.5777394370317399</c:v>
                </c:pt>
                <c:pt idx="35779">
                  <c:v>3.577839435339</c:v>
                </c:pt>
                <c:pt idx="35780">
                  <c:v>3.5779394336462498</c:v>
                </c:pt>
                <c:pt idx="35781">
                  <c:v>3.5780394319535098</c:v>
                </c:pt>
                <c:pt idx="35782">
                  <c:v>3.5781394302607699</c:v>
                </c:pt>
                <c:pt idx="35783">
                  <c:v>3.5782394285680201</c:v>
                </c:pt>
                <c:pt idx="35784">
                  <c:v>3.5783394268752802</c:v>
                </c:pt>
                <c:pt idx="35785">
                  <c:v>3.5784394251825402</c:v>
                </c:pt>
                <c:pt idx="35786">
                  <c:v>3.57853942348979</c:v>
                </c:pt>
                <c:pt idx="35787">
                  <c:v>3.5786394217970501</c:v>
                </c:pt>
                <c:pt idx="35788">
                  <c:v>3.5787394201043101</c:v>
                </c:pt>
                <c:pt idx="35789">
                  <c:v>3.5788394184115599</c:v>
                </c:pt>
                <c:pt idx="35790">
                  <c:v>3.57893941671882</c:v>
                </c:pt>
                <c:pt idx="35791">
                  <c:v>3.57903941502608</c:v>
                </c:pt>
                <c:pt idx="35792">
                  <c:v>3.5791394133333299</c:v>
                </c:pt>
                <c:pt idx="35793">
                  <c:v>3.5792394116405899</c:v>
                </c:pt>
                <c:pt idx="35794">
                  <c:v>3.5793394099478499</c:v>
                </c:pt>
                <c:pt idx="35795">
                  <c:v>3.5794394082551002</c:v>
                </c:pt>
                <c:pt idx="35796">
                  <c:v>3.5795394065623598</c:v>
                </c:pt>
                <c:pt idx="35797">
                  <c:v>3.5796394048696198</c:v>
                </c:pt>
                <c:pt idx="35798">
                  <c:v>3.5797394031768701</c:v>
                </c:pt>
                <c:pt idx="35799">
                  <c:v>3.5798394014841302</c:v>
                </c:pt>
                <c:pt idx="35800">
                  <c:v>3.5799393997913902</c:v>
                </c:pt>
                <c:pt idx="35801">
                  <c:v>3.58003939809864</c:v>
                </c:pt>
                <c:pt idx="35802">
                  <c:v>3.5801393964059001</c:v>
                </c:pt>
                <c:pt idx="35803">
                  <c:v>3.5802393947131601</c:v>
                </c:pt>
                <c:pt idx="35804">
                  <c:v>3.5803393930204099</c:v>
                </c:pt>
                <c:pt idx="35805">
                  <c:v>3.58043939132767</c:v>
                </c:pt>
                <c:pt idx="35806">
                  <c:v>3.58053938963493</c:v>
                </c:pt>
                <c:pt idx="35807">
                  <c:v>3.5806393879421798</c:v>
                </c:pt>
                <c:pt idx="35808">
                  <c:v>3.5807393862494399</c:v>
                </c:pt>
                <c:pt idx="35809">
                  <c:v>3.5808393845566999</c:v>
                </c:pt>
                <c:pt idx="35810">
                  <c:v>3.58093938286396</c:v>
                </c:pt>
                <c:pt idx="35811">
                  <c:v>3.5810393811712098</c:v>
                </c:pt>
                <c:pt idx="35812">
                  <c:v>3.5811393794784698</c:v>
                </c:pt>
                <c:pt idx="35813">
                  <c:v>3.5812393777857299</c:v>
                </c:pt>
                <c:pt idx="35814">
                  <c:v>3.5813393760929801</c:v>
                </c:pt>
                <c:pt idx="35815">
                  <c:v>3.5814393744002402</c:v>
                </c:pt>
                <c:pt idx="35816">
                  <c:v>3.5815393727074998</c:v>
                </c:pt>
                <c:pt idx="35817">
                  <c:v>3.5816393710147501</c:v>
                </c:pt>
                <c:pt idx="35818">
                  <c:v>3.5817393693220101</c:v>
                </c:pt>
                <c:pt idx="35819">
                  <c:v>3.5818393676292701</c:v>
                </c:pt>
                <c:pt idx="35820">
                  <c:v>3.58193936593652</c:v>
                </c:pt>
                <c:pt idx="35821">
                  <c:v>3.58203936424378</c:v>
                </c:pt>
                <c:pt idx="35822">
                  <c:v>3.58213936255104</c:v>
                </c:pt>
                <c:pt idx="35823">
                  <c:v>3.5822393608582899</c:v>
                </c:pt>
                <c:pt idx="35824">
                  <c:v>3.5823393591655499</c:v>
                </c:pt>
                <c:pt idx="35825">
                  <c:v>3.5824393574728099</c:v>
                </c:pt>
                <c:pt idx="35826">
                  <c:v>3.5825393557800602</c:v>
                </c:pt>
                <c:pt idx="35827">
                  <c:v>3.5826393540873198</c:v>
                </c:pt>
                <c:pt idx="35828">
                  <c:v>3.5827393523945799</c:v>
                </c:pt>
                <c:pt idx="35829">
                  <c:v>3.5828393507018301</c:v>
                </c:pt>
                <c:pt idx="35830">
                  <c:v>3.5829393490090902</c:v>
                </c:pt>
                <c:pt idx="35831">
                  <c:v>3.5830393473163502</c:v>
                </c:pt>
                <c:pt idx="35832">
                  <c:v>3.5831393456236</c:v>
                </c:pt>
                <c:pt idx="35833">
                  <c:v>3.5832393439308601</c:v>
                </c:pt>
                <c:pt idx="35834">
                  <c:v>3.5833393422381201</c:v>
                </c:pt>
                <c:pt idx="35835">
                  <c:v>3.5834393405453699</c:v>
                </c:pt>
                <c:pt idx="35836">
                  <c:v>3.58353933885263</c:v>
                </c:pt>
                <c:pt idx="35837">
                  <c:v>3.58363933715989</c:v>
                </c:pt>
                <c:pt idx="35838">
                  <c:v>3.5837393354671399</c:v>
                </c:pt>
                <c:pt idx="35839">
                  <c:v>3.5838393337743999</c:v>
                </c:pt>
                <c:pt idx="35840">
                  <c:v>3.5839393320816599</c:v>
                </c:pt>
                <c:pt idx="35841">
                  <c:v>3.5840393303889102</c:v>
                </c:pt>
                <c:pt idx="35842">
                  <c:v>3.5841393286961698</c:v>
                </c:pt>
                <c:pt idx="35843">
                  <c:v>3.5842393270034298</c:v>
                </c:pt>
                <c:pt idx="35844">
                  <c:v>3.5843393253106801</c:v>
                </c:pt>
                <c:pt idx="35845">
                  <c:v>3.5844393236179402</c:v>
                </c:pt>
                <c:pt idx="35846">
                  <c:v>3.5845393219252002</c:v>
                </c:pt>
                <c:pt idx="35847">
                  <c:v>3.58463932023245</c:v>
                </c:pt>
                <c:pt idx="35848">
                  <c:v>3.5847393185397101</c:v>
                </c:pt>
                <c:pt idx="35849">
                  <c:v>3.5848393168469701</c:v>
                </c:pt>
                <c:pt idx="35850">
                  <c:v>3.5849393151542199</c:v>
                </c:pt>
                <c:pt idx="35851">
                  <c:v>3.58503931346148</c:v>
                </c:pt>
                <c:pt idx="35852">
                  <c:v>3.58513931176874</c:v>
                </c:pt>
                <c:pt idx="35853">
                  <c:v>3.5852393100759898</c:v>
                </c:pt>
                <c:pt idx="35854">
                  <c:v>3.5853393083832499</c:v>
                </c:pt>
                <c:pt idx="35855">
                  <c:v>3.5854393066905099</c:v>
                </c:pt>
                <c:pt idx="35856">
                  <c:v>3.58553930499777</c:v>
                </c:pt>
                <c:pt idx="35857">
                  <c:v>3.5856393033050198</c:v>
                </c:pt>
                <c:pt idx="35858">
                  <c:v>3.5857393016122798</c:v>
                </c:pt>
                <c:pt idx="35859">
                  <c:v>3.5858392999195399</c:v>
                </c:pt>
                <c:pt idx="35860">
                  <c:v>3.5859392982267901</c:v>
                </c:pt>
                <c:pt idx="35861">
                  <c:v>3.5860392965340502</c:v>
                </c:pt>
                <c:pt idx="35862">
                  <c:v>3.5861392948413102</c:v>
                </c:pt>
                <c:pt idx="35863">
                  <c:v>3.58623929314856</c:v>
                </c:pt>
                <c:pt idx="35864">
                  <c:v>3.5863392914558201</c:v>
                </c:pt>
                <c:pt idx="35865">
                  <c:v>3.5864392897630801</c:v>
                </c:pt>
                <c:pt idx="35866">
                  <c:v>3.58653928807033</c:v>
                </c:pt>
                <c:pt idx="35867">
                  <c:v>3.58663928637759</c:v>
                </c:pt>
                <c:pt idx="35868">
                  <c:v>3.58673928468485</c:v>
                </c:pt>
                <c:pt idx="35869">
                  <c:v>3.5868392829920999</c:v>
                </c:pt>
                <c:pt idx="35870">
                  <c:v>3.5869392812993599</c:v>
                </c:pt>
                <c:pt idx="35871">
                  <c:v>3.5870392796066199</c:v>
                </c:pt>
                <c:pt idx="35872">
                  <c:v>3.5871392779138702</c:v>
                </c:pt>
                <c:pt idx="35873">
                  <c:v>3.5872392762211298</c:v>
                </c:pt>
                <c:pt idx="35874">
                  <c:v>3.5873392745283899</c:v>
                </c:pt>
                <c:pt idx="35875">
                  <c:v>3.5874392728356401</c:v>
                </c:pt>
                <c:pt idx="35876">
                  <c:v>3.5875392711429002</c:v>
                </c:pt>
                <c:pt idx="35877">
                  <c:v>3.5876392694501602</c:v>
                </c:pt>
                <c:pt idx="35878">
                  <c:v>3.58773926775741</c:v>
                </c:pt>
                <c:pt idx="35879">
                  <c:v>3.5878392660646701</c:v>
                </c:pt>
                <c:pt idx="35880">
                  <c:v>3.5879392643719301</c:v>
                </c:pt>
                <c:pt idx="35881">
                  <c:v>3.5880392626791799</c:v>
                </c:pt>
                <c:pt idx="35882">
                  <c:v>3.58813926098644</c:v>
                </c:pt>
                <c:pt idx="35883">
                  <c:v>3.5882392592937</c:v>
                </c:pt>
                <c:pt idx="35884">
                  <c:v>3.5883392576009498</c:v>
                </c:pt>
                <c:pt idx="35885">
                  <c:v>3.5884392559082099</c:v>
                </c:pt>
                <c:pt idx="35886">
                  <c:v>3.5885392542154699</c:v>
                </c:pt>
                <c:pt idx="35887">
                  <c:v>3.5886392525227202</c:v>
                </c:pt>
                <c:pt idx="35888">
                  <c:v>3.5887392508299798</c:v>
                </c:pt>
                <c:pt idx="35889">
                  <c:v>3.5888392491372398</c:v>
                </c:pt>
                <c:pt idx="35890">
                  <c:v>3.5889392474444901</c:v>
                </c:pt>
                <c:pt idx="35891">
                  <c:v>3.5890392457517502</c:v>
                </c:pt>
                <c:pt idx="35892">
                  <c:v>3.5891392440590102</c:v>
                </c:pt>
                <c:pt idx="35893">
                  <c:v>3.58923924236626</c:v>
                </c:pt>
                <c:pt idx="35894">
                  <c:v>3.5893392406735201</c:v>
                </c:pt>
                <c:pt idx="35895">
                  <c:v>3.5894392389807801</c:v>
                </c:pt>
                <c:pt idx="35896">
                  <c:v>3.5895392372880299</c:v>
                </c:pt>
                <c:pt idx="35897">
                  <c:v>3.58963923559529</c:v>
                </c:pt>
                <c:pt idx="35898">
                  <c:v>3.58973923390255</c:v>
                </c:pt>
                <c:pt idx="35899">
                  <c:v>3.58983923220981</c:v>
                </c:pt>
                <c:pt idx="35900">
                  <c:v>3.5899392305170599</c:v>
                </c:pt>
                <c:pt idx="35901">
                  <c:v>3.5900392288243199</c:v>
                </c:pt>
                <c:pt idx="35902">
                  <c:v>3.59013922713158</c:v>
                </c:pt>
                <c:pt idx="35903">
                  <c:v>3.5902392254388298</c:v>
                </c:pt>
                <c:pt idx="35904">
                  <c:v>3.5903392237460898</c:v>
                </c:pt>
                <c:pt idx="35905">
                  <c:v>3.5904392220533499</c:v>
                </c:pt>
                <c:pt idx="35906">
                  <c:v>3.5905392203606001</c:v>
                </c:pt>
                <c:pt idx="35907">
                  <c:v>3.5906392186678602</c:v>
                </c:pt>
                <c:pt idx="35908">
                  <c:v>3.5907392169751202</c:v>
                </c:pt>
                <c:pt idx="35909">
                  <c:v>3.59083921528237</c:v>
                </c:pt>
                <c:pt idx="35910">
                  <c:v>3.5909392135896301</c:v>
                </c:pt>
                <c:pt idx="35911">
                  <c:v>3.5910392118968901</c:v>
                </c:pt>
                <c:pt idx="35912">
                  <c:v>3.59113921020414</c:v>
                </c:pt>
                <c:pt idx="35913">
                  <c:v>3.5912392085114</c:v>
                </c:pt>
                <c:pt idx="35914">
                  <c:v>3.59133920681866</c:v>
                </c:pt>
                <c:pt idx="35915">
                  <c:v>3.5914392051259099</c:v>
                </c:pt>
                <c:pt idx="35916">
                  <c:v>3.5915392034331699</c:v>
                </c:pt>
                <c:pt idx="35917">
                  <c:v>3.5916392017404299</c:v>
                </c:pt>
                <c:pt idx="35918">
                  <c:v>3.5917392000476802</c:v>
                </c:pt>
                <c:pt idx="35919">
                  <c:v>3.5918391983549398</c:v>
                </c:pt>
                <c:pt idx="35920">
                  <c:v>3.5919391966621999</c:v>
                </c:pt>
                <c:pt idx="35921">
                  <c:v>3.5920391949694501</c:v>
                </c:pt>
                <c:pt idx="35922">
                  <c:v>3.5921391932767102</c:v>
                </c:pt>
                <c:pt idx="35923">
                  <c:v>3.5922391915839702</c:v>
                </c:pt>
                <c:pt idx="35924">
                  <c:v>3.59233918989122</c:v>
                </c:pt>
                <c:pt idx="35925">
                  <c:v>3.5924391881984801</c:v>
                </c:pt>
                <c:pt idx="35926">
                  <c:v>3.5925391865057401</c:v>
                </c:pt>
                <c:pt idx="35927">
                  <c:v>3.5926391848129899</c:v>
                </c:pt>
                <c:pt idx="35928">
                  <c:v>3.59273918312025</c:v>
                </c:pt>
                <c:pt idx="35929">
                  <c:v>3.59283918142751</c:v>
                </c:pt>
                <c:pt idx="35930">
                  <c:v>3.5929391797347598</c:v>
                </c:pt>
                <c:pt idx="35931">
                  <c:v>3.5930391780420199</c:v>
                </c:pt>
                <c:pt idx="35932">
                  <c:v>3.5931391763492799</c:v>
                </c:pt>
                <c:pt idx="35933">
                  <c:v>3.5932391746565302</c:v>
                </c:pt>
                <c:pt idx="35934">
                  <c:v>3.5933391729637898</c:v>
                </c:pt>
                <c:pt idx="35935">
                  <c:v>3.5934391712710498</c:v>
                </c:pt>
                <c:pt idx="35936">
                  <c:v>3.5935391695783001</c:v>
                </c:pt>
                <c:pt idx="35937">
                  <c:v>3.5936391678855601</c:v>
                </c:pt>
                <c:pt idx="35938">
                  <c:v>3.5937391661928202</c:v>
                </c:pt>
                <c:pt idx="35939">
                  <c:v>3.59383916450007</c:v>
                </c:pt>
                <c:pt idx="35940">
                  <c:v>3.5939391628073301</c:v>
                </c:pt>
                <c:pt idx="35941">
                  <c:v>3.5940391611145901</c:v>
                </c:pt>
                <c:pt idx="35942">
                  <c:v>3.5941391594218399</c:v>
                </c:pt>
                <c:pt idx="35943">
                  <c:v>3.5942391577291</c:v>
                </c:pt>
                <c:pt idx="35944">
                  <c:v>3.59433915603636</c:v>
                </c:pt>
                <c:pt idx="35945">
                  <c:v>3.59443915434362</c:v>
                </c:pt>
                <c:pt idx="35946">
                  <c:v>3.5945391526508699</c:v>
                </c:pt>
                <c:pt idx="35947">
                  <c:v>3.5946391509581299</c:v>
                </c:pt>
                <c:pt idx="35948">
                  <c:v>3.59473914926539</c:v>
                </c:pt>
                <c:pt idx="35949">
                  <c:v>3.5948391475726398</c:v>
                </c:pt>
                <c:pt idx="35950">
                  <c:v>3.5949391458798998</c:v>
                </c:pt>
                <c:pt idx="35951">
                  <c:v>3.5950391441871599</c:v>
                </c:pt>
                <c:pt idx="35952">
                  <c:v>3.5951391424944101</c:v>
                </c:pt>
                <c:pt idx="35953">
                  <c:v>3.5952391408016702</c:v>
                </c:pt>
                <c:pt idx="35954">
                  <c:v>3.5953391391089302</c:v>
                </c:pt>
                <c:pt idx="35955">
                  <c:v>3.59543913741618</c:v>
                </c:pt>
                <c:pt idx="35956">
                  <c:v>3.5955391357234401</c:v>
                </c:pt>
                <c:pt idx="35957">
                  <c:v>3.5956391340307001</c:v>
                </c:pt>
                <c:pt idx="35958">
                  <c:v>3.59573913233795</c:v>
                </c:pt>
                <c:pt idx="35959">
                  <c:v>3.59583913064521</c:v>
                </c:pt>
                <c:pt idx="35960">
                  <c:v>3.59593912895247</c:v>
                </c:pt>
                <c:pt idx="35961">
                  <c:v>3.5960391272597199</c:v>
                </c:pt>
                <c:pt idx="35962">
                  <c:v>3.5961391255669799</c:v>
                </c:pt>
                <c:pt idx="35963">
                  <c:v>3.5962391238742399</c:v>
                </c:pt>
                <c:pt idx="35964">
                  <c:v>3.5963391221814902</c:v>
                </c:pt>
                <c:pt idx="35965">
                  <c:v>3.5964391204887498</c:v>
                </c:pt>
                <c:pt idx="35966">
                  <c:v>3.5965391187960098</c:v>
                </c:pt>
                <c:pt idx="35967">
                  <c:v>3.5966391171032601</c:v>
                </c:pt>
                <c:pt idx="35968">
                  <c:v>3.5967391154105202</c:v>
                </c:pt>
                <c:pt idx="35969">
                  <c:v>3.5968391137177802</c:v>
                </c:pt>
                <c:pt idx="35970">
                  <c:v>3.59693911202503</c:v>
                </c:pt>
                <c:pt idx="35971">
                  <c:v>3.5970391103322901</c:v>
                </c:pt>
                <c:pt idx="35972">
                  <c:v>3.5971391086395501</c:v>
                </c:pt>
                <c:pt idx="35973">
                  <c:v>3.5972391069467999</c:v>
                </c:pt>
                <c:pt idx="35974">
                  <c:v>3.59733910525406</c:v>
                </c:pt>
                <c:pt idx="35975">
                  <c:v>3.59743910356132</c:v>
                </c:pt>
                <c:pt idx="35976">
                  <c:v>3.5975391018685698</c:v>
                </c:pt>
                <c:pt idx="35977">
                  <c:v>3.5976391001758299</c:v>
                </c:pt>
                <c:pt idx="35978">
                  <c:v>3.5977390984830899</c:v>
                </c:pt>
                <c:pt idx="35979">
                  <c:v>3.5978390967903402</c:v>
                </c:pt>
                <c:pt idx="35980">
                  <c:v>3.5979390950975998</c:v>
                </c:pt>
                <c:pt idx="35981">
                  <c:v>3.5980390934048598</c:v>
                </c:pt>
                <c:pt idx="35982">
                  <c:v>3.5981390917121101</c:v>
                </c:pt>
                <c:pt idx="35983">
                  <c:v>3.5982390900193701</c:v>
                </c:pt>
                <c:pt idx="35984">
                  <c:v>3.5983390883266302</c:v>
                </c:pt>
                <c:pt idx="35985">
                  <c:v>3.59843908663388</c:v>
                </c:pt>
                <c:pt idx="35986">
                  <c:v>3.5985390849411401</c:v>
                </c:pt>
                <c:pt idx="35987">
                  <c:v>3.5986390832484001</c:v>
                </c:pt>
                <c:pt idx="35988">
                  <c:v>3.5987390815556499</c:v>
                </c:pt>
                <c:pt idx="35989">
                  <c:v>3.59883907986291</c:v>
                </c:pt>
                <c:pt idx="35990">
                  <c:v>3.59893907817017</c:v>
                </c:pt>
                <c:pt idx="35991">
                  <c:v>3.59903907647743</c:v>
                </c:pt>
                <c:pt idx="35992">
                  <c:v>3.5991390747846799</c:v>
                </c:pt>
                <c:pt idx="35993">
                  <c:v>3.5992390730919399</c:v>
                </c:pt>
                <c:pt idx="35994">
                  <c:v>3.5993390713992</c:v>
                </c:pt>
                <c:pt idx="35995">
                  <c:v>3.5994390697064498</c:v>
                </c:pt>
                <c:pt idx="35996">
                  <c:v>3.5995390680137098</c:v>
                </c:pt>
                <c:pt idx="35997">
                  <c:v>3.5996390663209699</c:v>
                </c:pt>
                <c:pt idx="35998">
                  <c:v>3.5997390646282201</c:v>
                </c:pt>
                <c:pt idx="35999">
                  <c:v>3.5998390629354802</c:v>
                </c:pt>
                <c:pt idx="36000">
                  <c:v>3.5999390612427402</c:v>
                </c:pt>
                <c:pt idx="36001">
                  <c:v>3.60003905954999</c:v>
                </c:pt>
                <c:pt idx="36002">
                  <c:v>3.6001390578572501</c:v>
                </c:pt>
                <c:pt idx="36003">
                  <c:v>3.6002390561645101</c:v>
                </c:pt>
                <c:pt idx="36004">
                  <c:v>3.6003390544717599</c:v>
                </c:pt>
                <c:pt idx="36005">
                  <c:v>3.60043905277902</c:v>
                </c:pt>
                <c:pt idx="36006">
                  <c:v>3.60053905108628</c:v>
                </c:pt>
                <c:pt idx="36007">
                  <c:v>3.6006390493935299</c:v>
                </c:pt>
                <c:pt idx="36008">
                  <c:v>3.6007390477007899</c:v>
                </c:pt>
                <c:pt idx="36009">
                  <c:v>3.6008390460080499</c:v>
                </c:pt>
                <c:pt idx="36010">
                  <c:v>3.6009390443153002</c:v>
                </c:pt>
                <c:pt idx="36011">
                  <c:v>3.6010390426225598</c:v>
                </c:pt>
                <c:pt idx="36012">
                  <c:v>3.6011390409298198</c:v>
                </c:pt>
                <c:pt idx="36013">
                  <c:v>3.6012390392370701</c:v>
                </c:pt>
                <c:pt idx="36014">
                  <c:v>3.6013390375443302</c:v>
                </c:pt>
                <c:pt idx="36015">
                  <c:v>3.6014390358515902</c:v>
                </c:pt>
                <c:pt idx="36016">
                  <c:v>3.60153903415884</c:v>
                </c:pt>
                <c:pt idx="36017">
                  <c:v>3.6016390324661001</c:v>
                </c:pt>
                <c:pt idx="36018">
                  <c:v>3.6017390307733601</c:v>
                </c:pt>
                <c:pt idx="36019">
                  <c:v>3.6018390290806099</c:v>
                </c:pt>
                <c:pt idx="36020">
                  <c:v>3.60193902738787</c:v>
                </c:pt>
                <c:pt idx="36021">
                  <c:v>3.60203902569513</c:v>
                </c:pt>
                <c:pt idx="36022">
                  <c:v>3.6021390240023798</c:v>
                </c:pt>
                <c:pt idx="36023">
                  <c:v>3.6022390223096399</c:v>
                </c:pt>
                <c:pt idx="36024">
                  <c:v>3.6023390206168999</c:v>
                </c:pt>
                <c:pt idx="36025">
                  <c:v>3.6024390189241502</c:v>
                </c:pt>
                <c:pt idx="36026">
                  <c:v>3.6025390172314098</c:v>
                </c:pt>
                <c:pt idx="36027">
                  <c:v>3.6026390155386698</c:v>
                </c:pt>
                <c:pt idx="36028">
                  <c:v>3.6027390138459201</c:v>
                </c:pt>
                <c:pt idx="36029">
                  <c:v>3.6028390121531801</c:v>
                </c:pt>
                <c:pt idx="36030">
                  <c:v>3.6029390104604402</c:v>
                </c:pt>
                <c:pt idx="36031">
                  <c:v>3.60303900876769</c:v>
                </c:pt>
                <c:pt idx="36032">
                  <c:v>3.6031390070749501</c:v>
                </c:pt>
                <c:pt idx="36033">
                  <c:v>3.6032390053822101</c:v>
                </c:pt>
                <c:pt idx="36034">
                  <c:v>3.6033390036894599</c:v>
                </c:pt>
                <c:pt idx="36035">
                  <c:v>3.60343900199672</c:v>
                </c:pt>
                <c:pt idx="36036">
                  <c:v>3.60353900030398</c:v>
                </c:pt>
                <c:pt idx="36037">
                  <c:v>3.60363899861124</c:v>
                </c:pt>
                <c:pt idx="36038">
                  <c:v>3.6037389969184899</c:v>
                </c:pt>
                <c:pt idx="36039">
                  <c:v>3.6038389952257499</c:v>
                </c:pt>
                <c:pt idx="36040">
                  <c:v>3.6039389935330099</c:v>
                </c:pt>
                <c:pt idx="36041">
                  <c:v>3.6040389918402602</c:v>
                </c:pt>
                <c:pt idx="36042">
                  <c:v>3.6041389901475198</c:v>
                </c:pt>
                <c:pt idx="36043">
                  <c:v>3.6042389884547799</c:v>
                </c:pt>
                <c:pt idx="36044">
                  <c:v>3.6043389867620301</c:v>
                </c:pt>
                <c:pt idx="36045">
                  <c:v>3.6044389850692902</c:v>
                </c:pt>
                <c:pt idx="36046">
                  <c:v>3.6045389833765502</c:v>
                </c:pt>
                <c:pt idx="36047">
                  <c:v>3.6046389816838</c:v>
                </c:pt>
                <c:pt idx="36048">
                  <c:v>3.6047389799910601</c:v>
                </c:pt>
                <c:pt idx="36049">
                  <c:v>3.6048389782983201</c:v>
                </c:pt>
                <c:pt idx="36050">
                  <c:v>3.6049389766055699</c:v>
                </c:pt>
                <c:pt idx="36051">
                  <c:v>3.60503897491283</c:v>
                </c:pt>
                <c:pt idx="36052">
                  <c:v>3.60513897322009</c:v>
                </c:pt>
                <c:pt idx="36053">
                  <c:v>3.6052389715273399</c:v>
                </c:pt>
                <c:pt idx="36054">
                  <c:v>3.6053389698345999</c:v>
                </c:pt>
                <c:pt idx="36055">
                  <c:v>3.6054389681418599</c:v>
                </c:pt>
                <c:pt idx="36056">
                  <c:v>3.6055389664491102</c:v>
                </c:pt>
                <c:pt idx="36057">
                  <c:v>3.6056389647563698</c:v>
                </c:pt>
                <c:pt idx="36058">
                  <c:v>3.6057389630636298</c:v>
                </c:pt>
                <c:pt idx="36059">
                  <c:v>3.6058389613708801</c:v>
                </c:pt>
                <c:pt idx="36060">
                  <c:v>3.6059389596781402</c:v>
                </c:pt>
                <c:pt idx="36061">
                  <c:v>3.6060389579854002</c:v>
                </c:pt>
                <c:pt idx="36062">
                  <c:v>3.60613895629265</c:v>
                </c:pt>
                <c:pt idx="36063">
                  <c:v>3.6062389545999101</c:v>
                </c:pt>
                <c:pt idx="36064">
                  <c:v>3.6063389529071701</c:v>
                </c:pt>
                <c:pt idx="36065">
                  <c:v>3.6064389512144199</c:v>
                </c:pt>
                <c:pt idx="36066">
                  <c:v>3.60653894952168</c:v>
                </c:pt>
                <c:pt idx="36067">
                  <c:v>3.60663894782894</c:v>
                </c:pt>
                <c:pt idx="36068">
                  <c:v>3.6067389461361898</c:v>
                </c:pt>
                <c:pt idx="36069">
                  <c:v>3.6068389444434499</c:v>
                </c:pt>
                <c:pt idx="36070">
                  <c:v>3.6069389427507099</c:v>
                </c:pt>
                <c:pt idx="36071">
                  <c:v>3.6070389410579602</c:v>
                </c:pt>
                <c:pt idx="36072">
                  <c:v>3.6071389393652198</c:v>
                </c:pt>
                <c:pt idx="36073">
                  <c:v>3.6072389376724798</c:v>
                </c:pt>
                <c:pt idx="36074">
                  <c:v>3.6073389359797301</c:v>
                </c:pt>
                <c:pt idx="36075">
                  <c:v>3.6074389342869901</c:v>
                </c:pt>
                <c:pt idx="36076">
                  <c:v>3.6075389325942502</c:v>
                </c:pt>
                <c:pt idx="36077">
                  <c:v>3.6076389309015</c:v>
                </c:pt>
                <c:pt idx="36078">
                  <c:v>3.60773892920876</c:v>
                </c:pt>
                <c:pt idx="36079">
                  <c:v>3.6078389275160201</c:v>
                </c:pt>
                <c:pt idx="36080">
                  <c:v>3.6079389258232801</c:v>
                </c:pt>
                <c:pt idx="36081">
                  <c:v>3.60803892413053</c:v>
                </c:pt>
                <c:pt idx="36082">
                  <c:v>3.60813892243779</c:v>
                </c:pt>
                <c:pt idx="36083">
                  <c:v>3.60823892074505</c:v>
                </c:pt>
                <c:pt idx="36084">
                  <c:v>3.6083389190522999</c:v>
                </c:pt>
                <c:pt idx="36085">
                  <c:v>3.6084389173595599</c:v>
                </c:pt>
                <c:pt idx="36086">
                  <c:v>3.6085389156668199</c:v>
                </c:pt>
                <c:pt idx="36087">
                  <c:v>3.6086389139740702</c:v>
                </c:pt>
                <c:pt idx="36088">
                  <c:v>3.6087389122813298</c:v>
                </c:pt>
                <c:pt idx="36089">
                  <c:v>3.6088389105885899</c:v>
                </c:pt>
                <c:pt idx="36090">
                  <c:v>3.6089389088958401</c:v>
                </c:pt>
                <c:pt idx="36091">
                  <c:v>3.6090389072031002</c:v>
                </c:pt>
                <c:pt idx="36092">
                  <c:v>3.6091389055103602</c:v>
                </c:pt>
                <c:pt idx="36093">
                  <c:v>3.60923890381761</c:v>
                </c:pt>
                <c:pt idx="36094">
                  <c:v>3.6093389021248701</c:v>
                </c:pt>
                <c:pt idx="36095">
                  <c:v>3.6094389004321301</c:v>
                </c:pt>
                <c:pt idx="36096">
                  <c:v>3.6095388987393799</c:v>
                </c:pt>
                <c:pt idx="36097">
                  <c:v>3.60963889704664</c:v>
                </c:pt>
                <c:pt idx="36098">
                  <c:v>3.6097388953539</c:v>
                </c:pt>
                <c:pt idx="36099">
                  <c:v>3.6098388936611499</c:v>
                </c:pt>
                <c:pt idx="36100">
                  <c:v>3.6099388919684099</c:v>
                </c:pt>
                <c:pt idx="36101">
                  <c:v>3.6100388902756699</c:v>
                </c:pt>
                <c:pt idx="36102">
                  <c:v>3.6101388885829202</c:v>
                </c:pt>
                <c:pt idx="36103">
                  <c:v>3.6102388868901798</c:v>
                </c:pt>
                <c:pt idx="36104">
                  <c:v>3.6103388851974398</c:v>
                </c:pt>
                <c:pt idx="36105">
                  <c:v>3.6104388835046901</c:v>
                </c:pt>
                <c:pt idx="36106">
                  <c:v>3.6105388818119502</c:v>
                </c:pt>
                <c:pt idx="36107">
                  <c:v>3.6106388801192102</c:v>
                </c:pt>
                <c:pt idx="36108">
                  <c:v>3.61073887842646</c:v>
                </c:pt>
                <c:pt idx="36109">
                  <c:v>3.6108388767337201</c:v>
                </c:pt>
                <c:pt idx="36110">
                  <c:v>3.6109388750409801</c:v>
                </c:pt>
                <c:pt idx="36111">
                  <c:v>3.6110388733482299</c:v>
                </c:pt>
                <c:pt idx="36112">
                  <c:v>3.61113887165549</c:v>
                </c:pt>
                <c:pt idx="36113">
                  <c:v>3.61123886996275</c:v>
                </c:pt>
                <c:pt idx="36114">
                  <c:v>3.6113388682699998</c:v>
                </c:pt>
                <c:pt idx="36115">
                  <c:v>3.6114388665772599</c:v>
                </c:pt>
                <c:pt idx="36116">
                  <c:v>3.6115388648845199</c:v>
                </c:pt>
                <c:pt idx="36117">
                  <c:v>3.6116388631917702</c:v>
                </c:pt>
                <c:pt idx="36118">
                  <c:v>3.6117388614990298</c:v>
                </c:pt>
                <c:pt idx="36119">
                  <c:v>3.6118388598062898</c:v>
                </c:pt>
                <c:pt idx="36120">
                  <c:v>3.6119388581135401</c:v>
                </c:pt>
                <c:pt idx="36121">
                  <c:v>3.6120388564208001</c:v>
                </c:pt>
                <c:pt idx="36122">
                  <c:v>3.6121388547280602</c:v>
                </c:pt>
                <c:pt idx="36123">
                  <c:v>3.61223885303531</c:v>
                </c:pt>
                <c:pt idx="36124">
                  <c:v>3.61233885134257</c:v>
                </c:pt>
                <c:pt idx="36125">
                  <c:v>3.6124388496498301</c:v>
                </c:pt>
                <c:pt idx="36126">
                  <c:v>3.6125388479570901</c:v>
                </c:pt>
                <c:pt idx="36127">
                  <c:v>3.61263884626434</c:v>
                </c:pt>
                <c:pt idx="36128">
                  <c:v>3.6127388445716</c:v>
                </c:pt>
                <c:pt idx="36129">
                  <c:v>3.61283884287886</c:v>
                </c:pt>
                <c:pt idx="36130">
                  <c:v>3.6129388411861099</c:v>
                </c:pt>
                <c:pt idx="36131">
                  <c:v>3.6130388394933699</c:v>
                </c:pt>
                <c:pt idx="36132">
                  <c:v>3.6131388378006299</c:v>
                </c:pt>
                <c:pt idx="36133">
                  <c:v>3.6132388361078802</c:v>
                </c:pt>
                <c:pt idx="36134">
                  <c:v>3.6133388344151398</c:v>
                </c:pt>
                <c:pt idx="36135">
                  <c:v>3.6134388327223999</c:v>
                </c:pt>
                <c:pt idx="36136">
                  <c:v>3.6135388310296501</c:v>
                </c:pt>
                <c:pt idx="36137">
                  <c:v>3.6136388293369102</c:v>
                </c:pt>
                <c:pt idx="36138">
                  <c:v>3.6137388276441702</c:v>
                </c:pt>
                <c:pt idx="36139">
                  <c:v>3.61383882595142</c:v>
                </c:pt>
                <c:pt idx="36140">
                  <c:v>3.6139388242586801</c:v>
                </c:pt>
                <c:pt idx="36141">
                  <c:v>3.6140388225659401</c:v>
                </c:pt>
                <c:pt idx="36142">
                  <c:v>3.6141388208731899</c:v>
                </c:pt>
                <c:pt idx="36143">
                  <c:v>3.61423881918045</c:v>
                </c:pt>
                <c:pt idx="36144">
                  <c:v>3.61433881748771</c:v>
                </c:pt>
                <c:pt idx="36145">
                  <c:v>3.6144388157949598</c:v>
                </c:pt>
                <c:pt idx="36146">
                  <c:v>3.6145388141022199</c:v>
                </c:pt>
                <c:pt idx="36147">
                  <c:v>3.6146388124094799</c:v>
                </c:pt>
                <c:pt idx="36148">
                  <c:v>3.6147388107167302</c:v>
                </c:pt>
                <c:pt idx="36149">
                  <c:v>3.6148388090239898</c:v>
                </c:pt>
                <c:pt idx="36150">
                  <c:v>3.6149388073312498</c:v>
                </c:pt>
                <c:pt idx="36151">
                  <c:v>3.6150388056385001</c:v>
                </c:pt>
                <c:pt idx="36152">
                  <c:v>3.6151388039457601</c:v>
                </c:pt>
                <c:pt idx="36153">
                  <c:v>3.6152388022530202</c:v>
                </c:pt>
                <c:pt idx="36154">
                  <c:v>3.61533880056027</c:v>
                </c:pt>
                <c:pt idx="36155">
                  <c:v>3.6154387988675301</c:v>
                </c:pt>
                <c:pt idx="36156">
                  <c:v>3.6155387971747901</c:v>
                </c:pt>
                <c:pt idx="36157">
                  <c:v>3.6156387954820399</c:v>
                </c:pt>
                <c:pt idx="36158">
                  <c:v>3.6157387937893</c:v>
                </c:pt>
                <c:pt idx="36159">
                  <c:v>3.61583879209656</c:v>
                </c:pt>
                <c:pt idx="36160">
                  <c:v>3.61593879040382</c:v>
                </c:pt>
                <c:pt idx="36161">
                  <c:v>3.6160387887110699</c:v>
                </c:pt>
                <c:pt idx="36162">
                  <c:v>3.6161387870183299</c:v>
                </c:pt>
                <c:pt idx="36163">
                  <c:v>3.61623878532559</c:v>
                </c:pt>
                <c:pt idx="36164">
                  <c:v>3.6163387836328398</c:v>
                </c:pt>
                <c:pt idx="36165">
                  <c:v>3.6164387819400998</c:v>
                </c:pt>
                <c:pt idx="36166">
                  <c:v>3.6165387802473599</c:v>
                </c:pt>
                <c:pt idx="36167">
                  <c:v>3.6166387785546101</c:v>
                </c:pt>
                <c:pt idx="36168">
                  <c:v>3.6167387768618702</c:v>
                </c:pt>
                <c:pt idx="36169">
                  <c:v>3.6168387751691302</c:v>
                </c:pt>
                <c:pt idx="36170">
                  <c:v>3.61693877347638</c:v>
                </c:pt>
                <c:pt idx="36171">
                  <c:v>3.6170387717836401</c:v>
                </c:pt>
                <c:pt idx="36172">
                  <c:v>3.6171387700909001</c:v>
                </c:pt>
                <c:pt idx="36173">
                  <c:v>3.61723876839815</c:v>
                </c:pt>
                <c:pt idx="36174">
                  <c:v>3.61733876670541</c:v>
                </c:pt>
                <c:pt idx="36175">
                  <c:v>3.61743876501267</c:v>
                </c:pt>
                <c:pt idx="36176">
                  <c:v>3.6175387633199199</c:v>
                </c:pt>
                <c:pt idx="36177">
                  <c:v>3.6176387616271799</c:v>
                </c:pt>
                <c:pt idx="36178">
                  <c:v>3.6177387599344399</c:v>
                </c:pt>
                <c:pt idx="36179">
                  <c:v>3.6178387582416902</c:v>
                </c:pt>
                <c:pt idx="36180">
                  <c:v>3.6179387565489498</c:v>
                </c:pt>
                <c:pt idx="36181">
                  <c:v>3.6180387548562098</c:v>
                </c:pt>
                <c:pt idx="36182">
                  <c:v>3.6181387531634601</c:v>
                </c:pt>
                <c:pt idx="36183">
                  <c:v>3.6182387514707202</c:v>
                </c:pt>
                <c:pt idx="36184">
                  <c:v>3.6183387497779802</c:v>
                </c:pt>
                <c:pt idx="36185">
                  <c:v>3.61843874808523</c:v>
                </c:pt>
                <c:pt idx="36186">
                  <c:v>3.6185387463924901</c:v>
                </c:pt>
                <c:pt idx="36187">
                  <c:v>3.6186387446997501</c:v>
                </c:pt>
                <c:pt idx="36188">
                  <c:v>3.6187387430069999</c:v>
                </c:pt>
                <c:pt idx="36189">
                  <c:v>3.61883874131426</c:v>
                </c:pt>
                <c:pt idx="36190">
                  <c:v>3.61893873962152</c:v>
                </c:pt>
                <c:pt idx="36191">
                  <c:v>3.6190387379287698</c:v>
                </c:pt>
                <c:pt idx="36192">
                  <c:v>3.6191387362360299</c:v>
                </c:pt>
                <c:pt idx="36193">
                  <c:v>3.6192387345432899</c:v>
                </c:pt>
                <c:pt idx="36194">
                  <c:v>3.6193387328505402</c:v>
                </c:pt>
                <c:pt idx="36195">
                  <c:v>3.6194387311577998</c:v>
                </c:pt>
                <c:pt idx="36196">
                  <c:v>3.6195387294650598</c:v>
                </c:pt>
                <c:pt idx="36197">
                  <c:v>3.6196387277723101</c:v>
                </c:pt>
                <c:pt idx="36198">
                  <c:v>3.6197387260795701</c:v>
                </c:pt>
                <c:pt idx="36199">
                  <c:v>3.6198387243868302</c:v>
                </c:pt>
                <c:pt idx="36200">
                  <c:v>3.61993872269408</c:v>
                </c:pt>
                <c:pt idx="36201">
                  <c:v>3.6200387210013401</c:v>
                </c:pt>
                <c:pt idx="36202">
                  <c:v>3.6201387193086001</c:v>
                </c:pt>
                <c:pt idx="36203">
                  <c:v>3.6202387176158499</c:v>
                </c:pt>
                <c:pt idx="36204">
                  <c:v>3.62033871592311</c:v>
                </c:pt>
                <c:pt idx="36205">
                  <c:v>3.62043871423037</c:v>
                </c:pt>
                <c:pt idx="36206">
                  <c:v>3.62053871253763</c:v>
                </c:pt>
                <c:pt idx="36207">
                  <c:v>3.6206387108448799</c:v>
                </c:pt>
                <c:pt idx="36208">
                  <c:v>3.6207387091521399</c:v>
                </c:pt>
                <c:pt idx="36209">
                  <c:v>3.6208387074594</c:v>
                </c:pt>
                <c:pt idx="36210">
                  <c:v>3.6209387057666498</c:v>
                </c:pt>
                <c:pt idx="36211">
                  <c:v>3.6210387040739098</c:v>
                </c:pt>
                <c:pt idx="36212">
                  <c:v>3.6211387023811699</c:v>
                </c:pt>
                <c:pt idx="36213">
                  <c:v>3.6212387006884201</c:v>
                </c:pt>
                <c:pt idx="36214">
                  <c:v>3.6213386989956802</c:v>
                </c:pt>
                <c:pt idx="36215">
                  <c:v>3.6214386973029402</c:v>
                </c:pt>
                <c:pt idx="36216">
                  <c:v>3.62153869561019</c:v>
                </c:pt>
                <c:pt idx="36217">
                  <c:v>3.6216386939174501</c:v>
                </c:pt>
                <c:pt idx="36218">
                  <c:v>3.6217386922247101</c:v>
                </c:pt>
                <c:pt idx="36219">
                  <c:v>3.6218386905319599</c:v>
                </c:pt>
                <c:pt idx="36220">
                  <c:v>3.62193868883922</c:v>
                </c:pt>
                <c:pt idx="36221">
                  <c:v>3.62203868714648</c:v>
                </c:pt>
                <c:pt idx="36222">
                  <c:v>3.6221386854537299</c:v>
                </c:pt>
                <c:pt idx="36223">
                  <c:v>3.6222386837609899</c:v>
                </c:pt>
                <c:pt idx="36224">
                  <c:v>3.6223386820682499</c:v>
                </c:pt>
                <c:pt idx="36225">
                  <c:v>3.6224386803755002</c:v>
                </c:pt>
                <c:pt idx="36226">
                  <c:v>3.6225386786827598</c:v>
                </c:pt>
                <c:pt idx="36227">
                  <c:v>3.6226386769900198</c:v>
                </c:pt>
                <c:pt idx="36228">
                  <c:v>3.6227386752972701</c:v>
                </c:pt>
                <c:pt idx="36229">
                  <c:v>3.6228386736045302</c:v>
                </c:pt>
                <c:pt idx="36230">
                  <c:v>3.6229386719117902</c:v>
                </c:pt>
                <c:pt idx="36231">
                  <c:v>3.62303867021904</c:v>
                </c:pt>
                <c:pt idx="36232">
                  <c:v>3.6231386685263001</c:v>
                </c:pt>
                <c:pt idx="36233">
                  <c:v>3.6232386668335601</c:v>
                </c:pt>
                <c:pt idx="36234">
                  <c:v>3.6233386651408099</c:v>
                </c:pt>
                <c:pt idx="36235">
                  <c:v>3.62343866344807</c:v>
                </c:pt>
                <c:pt idx="36236">
                  <c:v>3.62353866175533</c:v>
                </c:pt>
                <c:pt idx="36237">
                  <c:v>3.6236386600625798</c:v>
                </c:pt>
                <c:pt idx="36238">
                  <c:v>3.6237386583698399</c:v>
                </c:pt>
                <c:pt idx="36239">
                  <c:v>3.6238386566770999</c:v>
                </c:pt>
                <c:pt idx="36240">
                  <c:v>3.6239386549843502</c:v>
                </c:pt>
                <c:pt idx="36241">
                  <c:v>3.6240386532916098</c:v>
                </c:pt>
                <c:pt idx="36242">
                  <c:v>3.6241386515988698</c:v>
                </c:pt>
                <c:pt idx="36243">
                  <c:v>3.6242386499061201</c:v>
                </c:pt>
                <c:pt idx="36244">
                  <c:v>3.6243386482133801</c:v>
                </c:pt>
                <c:pt idx="36245">
                  <c:v>3.6244386465206402</c:v>
                </c:pt>
                <c:pt idx="36246">
                  <c:v>3.62453864482789</c:v>
                </c:pt>
                <c:pt idx="36247">
                  <c:v>3.6246386431351501</c:v>
                </c:pt>
                <c:pt idx="36248">
                  <c:v>3.6247386414424101</c:v>
                </c:pt>
                <c:pt idx="36249">
                  <c:v>3.6248386397496701</c:v>
                </c:pt>
                <c:pt idx="36250">
                  <c:v>3.62493863805692</c:v>
                </c:pt>
                <c:pt idx="36251">
                  <c:v>3.62503863636418</c:v>
                </c:pt>
                <c:pt idx="36252">
                  <c:v>3.62513863467144</c:v>
                </c:pt>
                <c:pt idx="36253">
                  <c:v>3.6252386329786899</c:v>
                </c:pt>
                <c:pt idx="36254">
                  <c:v>3.6253386312859499</c:v>
                </c:pt>
                <c:pt idx="36255">
                  <c:v>3.6254386295932099</c:v>
                </c:pt>
                <c:pt idx="36256">
                  <c:v>3.6255386279004602</c:v>
                </c:pt>
                <c:pt idx="36257">
                  <c:v>3.6256386262077198</c:v>
                </c:pt>
                <c:pt idx="36258">
                  <c:v>3.6257386245149799</c:v>
                </c:pt>
                <c:pt idx="36259">
                  <c:v>3.6258386228222301</c:v>
                </c:pt>
                <c:pt idx="36260">
                  <c:v>3.6259386211294902</c:v>
                </c:pt>
                <c:pt idx="36261">
                  <c:v>3.6260386194367502</c:v>
                </c:pt>
                <c:pt idx="36262">
                  <c:v>3.626138617744</c:v>
                </c:pt>
                <c:pt idx="36263">
                  <c:v>3.6262386160512601</c:v>
                </c:pt>
                <c:pt idx="36264">
                  <c:v>3.6263386143585201</c:v>
                </c:pt>
                <c:pt idx="36265">
                  <c:v>3.6264386126657699</c:v>
                </c:pt>
                <c:pt idx="36266">
                  <c:v>3.62653861097303</c:v>
                </c:pt>
                <c:pt idx="36267">
                  <c:v>3.62663860928029</c:v>
                </c:pt>
                <c:pt idx="36268">
                  <c:v>3.6267386075875399</c:v>
                </c:pt>
                <c:pt idx="36269">
                  <c:v>3.6268386058947999</c:v>
                </c:pt>
                <c:pt idx="36270">
                  <c:v>3.6269386042020599</c:v>
                </c:pt>
                <c:pt idx="36271">
                  <c:v>3.6270386025093102</c:v>
                </c:pt>
                <c:pt idx="36272">
                  <c:v>3.6271386008165698</c:v>
                </c:pt>
                <c:pt idx="36273">
                  <c:v>3.6272385991238298</c:v>
                </c:pt>
                <c:pt idx="36274">
                  <c:v>3.6273385974310801</c:v>
                </c:pt>
                <c:pt idx="36275">
                  <c:v>3.6274385957383402</c:v>
                </c:pt>
                <c:pt idx="36276">
                  <c:v>3.6275385940456002</c:v>
                </c:pt>
                <c:pt idx="36277">
                  <c:v>3.62763859235285</c:v>
                </c:pt>
                <c:pt idx="36278">
                  <c:v>3.6277385906601101</c:v>
                </c:pt>
                <c:pt idx="36279">
                  <c:v>3.6278385889673701</c:v>
                </c:pt>
                <c:pt idx="36280">
                  <c:v>3.6279385872746199</c:v>
                </c:pt>
                <c:pt idx="36281">
                  <c:v>3.62803858558188</c:v>
                </c:pt>
                <c:pt idx="36282">
                  <c:v>3.62813858388914</c:v>
                </c:pt>
                <c:pt idx="36283">
                  <c:v>3.6282385821963898</c:v>
                </c:pt>
                <c:pt idx="36284">
                  <c:v>3.6283385805036499</c:v>
                </c:pt>
                <c:pt idx="36285">
                  <c:v>3.6284385788109099</c:v>
                </c:pt>
                <c:pt idx="36286">
                  <c:v>3.6285385771181602</c:v>
                </c:pt>
                <c:pt idx="36287">
                  <c:v>3.6286385754254198</c:v>
                </c:pt>
                <c:pt idx="36288">
                  <c:v>3.6287385737326798</c:v>
                </c:pt>
                <c:pt idx="36289">
                  <c:v>3.6288385720399301</c:v>
                </c:pt>
                <c:pt idx="36290">
                  <c:v>3.6289385703471901</c:v>
                </c:pt>
                <c:pt idx="36291">
                  <c:v>3.6290385686544502</c:v>
                </c:pt>
                <c:pt idx="36292">
                  <c:v>3.6291385669617</c:v>
                </c:pt>
                <c:pt idx="36293">
                  <c:v>3.62923856526896</c:v>
                </c:pt>
                <c:pt idx="36294">
                  <c:v>3.6293385635762201</c:v>
                </c:pt>
                <c:pt idx="36295">
                  <c:v>3.6294385618834801</c:v>
                </c:pt>
                <c:pt idx="36296">
                  <c:v>3.62953856019073</c:v>
                </c:pt>
                <c:pt idx="36297">
                  <c:v>3.62963855849799</c:v>
                </c:pt>
                <c:pt idx="36298">
                  <c:v>3.62973855680525</c:v>
                </c:pt>
                <c:pt idx="36299">
                  <c:v>3.6298385551124999</c:v>
                </c:pt>
                <c:pt idx="36300">
                  <c:v>3.6299385534197599</c:v>
                </c:pt>
                <c:pt idx="36301">
                  <c:v>3.6300385517270199</c:v>
                </c:pt>
                <c:pt idx="36302">
                  <c:v>3.6301385500342702</c:v>
                </c:pt>
                <c:pt idx="36303">
                  <c:v>3.6302385483415298</c:v>
                </c:pt>
                <c:pt idx="36304">
                  <c:v>3.6303385466487899</c:v>
                </c:pt>
                <c:pt idx="36305">
                  <c:v>3.6304385449560401</c:v>
                </c:pt>
                <c:pt idx="36306">
                  <c:v>3.6305385432633002</c:v>
                </c:pt>
                <c:pt idx="36307">
                  <c:v>3.6306385415705602</c:v>
                </c:pt>
                <c:pt idx="36308">
                  <c:v>3.63073853987781</c:v>
                </c:pt>
                <c:pt idx="36309">
                  <c:v>3.6308385381850701</c:v>
                </c:pt>
                <c:pt idx="36310">
                  <c:v>3.6309385364923301</c:v>
                </c:pt>
                <c:pt idx="36311">
                  <c:v>3.6310385347995799</c:v>
                </c:pt>
                <c:pt idx="36312">
                  <c:v>3.63113853310684</c:v>
                </c:pt>
                <c:pt idx="36313">
                  <c:v>3.6312385314141</c:v>
                </c:pt>
                <c:pt idx="36314">
                  <c:v>3.6313385297213499</c:v>
                </c:pt>
                <c:pt idx="36315">
                  <c:v>3.6314385280286099</c:v>
                </c:pt>
                <c:pt idx="36316">
                  <c:v>3.6315385263358699</c:v>
                </c:pt>
                <c:pt idx="36317">
                  <c:v>3.6316385246431202</c:v>
                </c:pt>
                <c:pt idx="36318">
                  <c:v>3.6317385229503798</c:v>
                </c:pt>
                <c:pt idx="36319">
                  <c:v>3.6318385212576398</c:v>
                </c:pt>
                <c:pt idx="36320">
                  <c:v>3.6319385195648901</c:v>
                </c:pt>
                <c:pt idx="36321">
                  <c:v>3.6320385178721502</c:v>
                </c:pt>
                <c:pt idx="36322">
                  <c:v>3.6321385161794102</c:v>
                </c:pt>
                <c:pt idx="36323">
                  <c:v>3.63223851448666</c:v>
                </c:pt>
                <c:pt idx="36324">
                  <c:v>3.6323385127939201</c:v>
                </c:pt>
                <c:pt idx="36325">
                  <c:v>3.6324385111011801</c:v>
                </c:pt>
                <c:pt idx="36326">
                  <c:v>3.6325385094084299</c:v>
                </c:pt>
                <c:pt idx="36327">
                  <c:v>3.63263850771569</c:v>
                </c:pt>
                <c:pt idx="36328">
                  <c:v>3.63273850602295</c:v>
                </c:pt>
                <c:pt idx="36329">
                  <c:v>3.6328385043301998</c:v>
                </c:pt>
                <c:pt idx="36330">
                  <c:v>3.6329385026374599</c:v>
                </c:pt>
                <c:pt idx="36331">
                  <c:v>3.6330385009447199</c:v>
                </c:pt>
                <c:pt idx="36332">
                  <c:v>3.6331384992519702</c:v>
                </c:pt>
                <c:pt idx="36333">
                  <c:v>3.6332384975592298</c:v>
                </c:pt>
                <c:pt idx="36334">
                  <c:v>3.6333384958664898</c:v>
                </c:pt>
                <c:pt idx="36335">
                  <c:v>3.6334384941737499</c:v>
                </c:pt>
                <c:pt idx="36336">
                  <c:v>3.6335384924810001</c:v>
                </c:pt>
                <c:pt idx="36337">
                  <c:v>3.6336384907882602</c:v>
                </c:pt>
                <c:pt idx="36338">
                  <c:v>3.63373848909551</c:v>
                </c:pt>
                <c:pt idx="36339">
                  <c:v>3.63383848740277</c:v>
                </c:pt>
                <c:pt idx="36340">
                  <c:v>3.6339384857100301</c:v>
                </c:pt>
                <c:pt idx="36341">
                  <c:v>3.6340384840172901</c:v>
                </c:pt>
                <c:pt idx="36342">
                  <c:v>3.63413848232454</c:v>
                </c:pt>
                <c:pt idx="36343">
                  <c:v>3.6342384806318</c:v>
                </c:pt>
                <c:pt idx="36344">
                  <c:v>3.63433847893906</c:v>
                </c:pt>
                <c:pt idx="36345">
                  <c:v>3.6344384772463099</c:v>
                </c:pt>
                <c:pt idx="36346">
                  <c:v>3.6345384755535699</c:v>
                </c:pt>
                <c:pt idx="36347">
                  <c:v>3.6346384738608299</c:v>
                </c:pt>
                <c:pt idx="36348">
                  <c:v>3.6347384721680802</c:v>
                </c:pt>
                <c:pt idx="36349">
                  <c:v>3.6348384704753398</c:v>
                </c:pt>
                <c:pt idx="36350">
                  <c:v>3.6349384687825999</c:v>
                </c:pt>
                <c:pt idx="36351">
                  <c:v>3.6350384670898501</c:v>
                </c:pt>
                <c:pt idx="36352">
                  <c:v>3.6351384653971102</c:v>
                </c:pt>
                <c:pt idx="36353">
                  <c:v>3.6352384637043702</c:v>
                </c:pt>
                <c:pt idx="36354">
                  <c:v>3.63533846201162</c:v>
                </c:pt>
                <c:pt idx="36355">
                  <c:v>3.6354384603188801</c:v>
                </c:pt>
                <c:pt idx="36356">
                  <c:v>3.6355384586261401</c:v>
                </c:pt>
                <c:pt idx="36357">
                  <c:v>3.6356384569333899</c:v>
                </c:pt>
                <c:pt idx="36358">
                  <c:v>3.63573845524065</c:v>
                </c:pt>
                <c:pt idx="36359">
                  <c:v>3.63583845354791</c:v>
                </c:pt>
                <c:pt idx="36360">
                  <c:v>3.6359384518551598</c:v>
                </c:pt>
                <c:pt idx="36361">
                  <c:v>3.6360384501624199</c:v>
                </c:pt>
                <c:pt idx="36362">
                  <c:v>3.6361384484696799</c:v>
                </c:pt>
                <c:pt idx="36363">
                  <c:v>3.6362384467769302</c:v>
                </c:pt>
                <c:pt idx="36364">
                  <c:v>3.6363384450841898</c:v>
                </c:pt>
                <c:pt idx="36365">
                  <c:v>3.6364384433914498</c:v>
                </c:pt>
                <c:pt idx="36366">
                  <c:v>3.6365384416987001</c:v>
                </c:pt>
                <c:pt idx="36367">
                  <c:v>3.6366384400059601</c:v>
                </c:pt>
                <c:pt idx="36368">
                  <c:v>3.6367384383132202</c:v>
                </c:pt>
                <c:pt idx="36369">
                  <c:v>3.63683843662047</c:v>
                </c:pt>
                <c:pt idx="36370">
                  <c:v>3.6369384349277301</c:v>
                </c:pt>
                <c:pt idx="36371">
                  <c:v>3.6370384332349901</c:v>
                </c:pt>
                <c:pt idx="36372">
                  <c:v>3.6371384315422399</c:v>
                </c:pt>
                <c:pt idx="36373">
                  <c:v>3.6372384298495</c:v>
                </c:pt>
                <c:pt idx="36374">
                  <c:v>3.63733842815676</c:v>
                </c:pt>
                <c:pt idx="36375">
                  <c:v>3.6374384264640098</c:v>
                </c:pt>
                <c:pt idx="36376">
                  <c:v>3.6375384247712699</c:v>
                </c:pt>
                <c:pt idx="36377">
                  <c:v>3.6376384230785299</c:v>
                </c:pt>
                <c:pt idx="36378">
                  <c:v>3.6377384213857802</c:v>
                </c:pt>
                <c:pt idx="36379">
                  <c:v>3.6378384196930398</c:v>
                </c:pt>
                <c:pt idx="36380">
                  <c:v>3.6379384180002998</c:v>
                </c:pt>
                <c:pt idx="36381">
                  <c:v>3.6380384163075599</c:v>
                </c:pt>
                <c:pt idx="36382">
                  <c:v>3.6381384146148101</c:v>
                </c:pt>
                <c:pt idx="36383">
                  <c:v>3.6382384129220702</c:v>
                </c:pt>
                <c:pt idx="36384">
                  <c:v>3.63833841122932</c:v>
                </c:pt>
                <c:pt idx="36385">
                  <c:v>3.63843840953658</c:v>
                </c:pt>
                <c:pt idx="36386">
                  <c:v>3.6385384078438401</c:v>
                </c:pt>
                <c:pt idx="36387">
                  <c:v>3.6386384061511001</c:v>
                </c:pt>
                <c:pt idx="36388">
                  <c:v>3.63873840445835</c:v>
                </c:pt>
                <c:pt idx="36389">
                  <c:v>3.63883840276561</c:v>
                </c:pt>
                <c:pt idx="36390">
                  <c:v>3.63893840107287</c:v>
                </c:pt>
                <c:pt idx="36391">
                  <c:v>3.6390383993801199</c:v>
                </c:pt>
                <c:pt idx="36392">
                  <c:v>3.6391383976873799</c:v>
                </c:pt>
                <c:pt idx="36393">
                  <c:v>3.6392383959946399</c:v>
                </c:pt>
                <c:pt idx="36394">
                  <c:v>3.6393383943018902</c:v>
                </c:pt>
                <c:pt idx="36395">
                  <c:v>3.6394383926091498</c:v>
                </c:pt>
                <c:pt idx="36396">
                  <c:v>3.6395383909164098</c:v>
                </c:pt>
                <c:pt idx="36397">
                  <c:v>3.6396383892236601</c:v>
                </c:pt>
                <c:pt idx="36398">
                  <c:v>3.6397383875309202</c:v>
                </c:pt>
                <c:pt idx="36399">
                  <c:v>3.6398383858381802</c:v>
                </c:pt>
                <c:pt idx="36400">
                  <c:v>3.63993838414543</c:v>
                </c:pt>
                <c:pt idx="36401">
                  <c:v>3.6400383824526901</c:v>
                </c:pt>
                <c:pt idx="36402">
                  <c:v>3.6401383807599501</c:v>
                </c:pt>
                <c:pt idx="36403">
                  <c:v>3.6402383790671999</c:v>
                </c:pt>
                <c:pt idx="36404">
                  <c:v>3.64033837737446</c:v>
                </c:pt>
                <c:pt idx="36405">
                  <c:v>3.64043837568172</c:v>
                </c:pt>
                <c:pt idx="36406">
                  <c:v>3.6405383739889698</c:v>
                </c:pt>
                <c:pt idx="36407">
                  <c:v>3.6406383722962299</c:v>
                </c:pt>
                <c:pt idx="36408">
                  <c:v>3.6407383706034899</c:v>
                </c:pt>
                <c:pt idx="36409">
                  <c:v>3.6408383689107402</c:v>
                </c:pt>
                <c:pt idx="36410">
                  <c:v>3.6409383672179998</c:v>
                </c:pt>
                <c:pt idx="36411">
                  <c:v>3.6410383655252598</c:v>
                </c:pt>
                <c:pt idx="36412">
                  <c:v>3.6411383638325101</c:v>
                </c:pt>
                <c:pt idx="36413">
                  <c:v>3.6412383621397701</c:v>
                </c:pt>
                <c:pt idx="36414">
                  <c:v>3.6413383604470302</c:v>
                </c:pt>
                <c:pt idx="36415">
                  <c:v>3.64143835875428</c:v>
                </c:pt>
                <c:pt idx="36416">
                  <c:v>3.6415383570615401</c:v>
                </c:pt>
                <c:pt idx="36417">
                  <c:v>3.6416383553688001</c:v>
                </c:pt>
                <c:pt idx="36418">
                  <c:v>3.6417383536760499</c:v>
                </c:pt>
                <c:pt idx="36419">
                  <c:v>3.64183835198331</c:v>
                </c:pt>
                <c:pt idx="36420">
                  <c:v>3.64193835029057</c:v>
                </c:pt>
                <c:pt idx="36421">
                  <c:v>3.6420383485978198</c:v>
                </c:pt>
                <c:pt idx="36422">
                  <c:v>3.6421383469050799</c:v>
                </c:pt>
                <c:pt idx="36423">
                  <c:v>3.6422383452123399</c:v>
                </c:pt>
                <c:pt idx="36424">
                  <c:v>3.6423383435195902</c:v>
                </c:pt>
                <c:pt idx="36425">
                  <c:v>3.6424383418268498</c:v>
                </c:pt>
                <c:pt idx="36426">
                  <c:v>3.6425383401341098</c:v>
                </c:pt>
                <c:pt idx="36427">
                  <c:v>3.6426383384413699</c:v>
                </c:pt>
                <c:pt idx="36428">
                  <c:v>3.6427383367486201</c:v>
                </c:pt>
                <c:pt idx="36429">
                  <c:v>3.6428383350558802</c:v>
                </c:pt>
                <c:pt idx="36430">
                  <c:v>3.6429383333631402</c:v>
                </c:pt>
                <c:pt idx="36431">
                  <c:v>3.64303833167039</c:v>
                </c:pt>
                <c:pt idx="36432">
                  <c:v>3.6431383299776501</c:v>
                </c:pt>
                <c:pt idx="36433">
                  <c:v>3.6432383282849101</c:v>
                </c:pt>
                <c:pt idx="36434">
                  <c:v>3.6433383265921599</c:v>
                </c:pt>
                <c:pt idx="36435">
                  <c:v>3.64343832489942</c:v>
                </c:pt>
                <c:pt idx="36436">
                  <c:v>3.64353832320668</c:v>
                </c:pt>
                <c:pt idx="36437">
                  <c:v>3.6436383215139299</c:v>
                </c:pt>
                <c:pt idx="36438">
                  <c:v>3.6437383198211899</c:v>
                </c:pt>
                <c:pt idx="36439">
                  <c:v>3.6438383181284499</c:v>
                </c:pt>
                <c:pt idx="36440">
                  <c:v>3.6439383164357002</c:v>
                </c:pt>
                <c:pt idx="36441">
                  <c:v>3.6440383147429598</c:v>
                </c:pt>
                <c:pt idx="36442">
                  <c:v>3.6441383130502198</c:v>
                </c:pt>
                <c:pt idx="36443">
                  <c:v>3.6442383113574701</c:v>
                </c:pt>
                <c:pt idx="36444">
                  <c:v>3.6443383096647302</c:v>
                </c:pt>
                <c:pt idx="36445">
                  <c:v>3.6444383079719902</c:v>
                </c:pt>
                <c:pt idx="36446">
                  <c:v>3.64453830627924</c:v>
                </c:pt>
                <c:pt idx="36447">
                  <c:v>3.6446383045865001</c:v>
                </c:pt>
                <c:pt idx="36448">
                  <c:v>3.6447383028937601</c:v>
                </c:pt>
                <c:pt idx="36449">
                  <c:v>3.6448383012010099</c:v>
                </c:pt>
                <c:pt idx="36450">
                  <c:v>3.64493829950827</c:v>
                </c:pt>
                <c:pt idx="36451">
                  <c:v>3.64503829781553</c:v>
                </c:pt>
                <c:pt idx="36452">
                  <c:v>3.6451382961227798</c:v>
                </c:pt>
                <c:pt idx="36453">
                  <c:v>3.6452382944300399</c:v>
                </c:pt>
                <c:pt idx="36454">
                  <c:v>3.6453382927372999</c:v>
                </c:pt>
                <c:pt idx="36455">
                  <c:v>3.6454382910445502</c:v>
                </c:pt>
                <c:pt idx="36456">
                  <c:v>3.6455382893518098</c:v>
                </c:pt>
                <c:pt idx="36457">
                  <c:v>3.6456382876590698</c:v>
                </c:pt>
                <c:pt idx="36458">
                  <c:v>3.6457382859663201</c:v>
                </c:pt>
                <c:pt idx="36459">
                  <c:v>3.6458382842735801</c:v>
                </c:pt>
                <c:pt idx="36460">
                  <c:v>3.6459382825808402</c:v>
                </c:pt>
                <c:pt idx="36461">
                  <c:v>3.64603828088809</c:v>
                </c:pt>
                <c:pt idx="36462">
                  <c:v>3.6461382791953501</c:v>
                </c:pt>
                <c:pt idx="36463">
                  <c:v>3.6462382775026101</c:v>
                </c:pt>
                <c:pt idx="36464">
                  <c:v>3.6463382758098599</c:v>
                </c:pt>
                <c:pt idx="36465">
                  <c:v>3.64643827411712</c:v>
                </c:pt>
                <c:pt idx="36466">
                  <c:v>3.64653827242438</c:v>
                </c:pt>
                <c:pt idx="36467">
                  <c:v>3.6466382707316298</c:v>
                </c:pt>
                <c:pt idx="36468">
                  <c:v>3.6467382690388899</c:v>
                </c:pt>
                <c:pt idx="36469">
                  <c:v>3.6468382673461499</c:v>
                </c:pt>
                <c:pt idx="36470">
                  <c:v>3.6469382656534002</c:v>
                </c:pt>
                <c:pt idx="36471">
                  <c:v>3.6470382639606602</c:v>
                </c:pt>
                <c:pt idx="36472">
                  <c:v>3.6471382622679198</c:v>
                </c:pt>
                <c:pt idx="36473">
                  <c:v>3.6472382605751799</c:v>
                </c:pt>
                <c:pt idx="36474">
                  <c:v>3.6473382588824301</c:v>
                </c:pt>
                <c:pt idx="36475">
                  <c:v>3.6474382571896902</c:v>
                </c:pt>
                <c:pt idx="36476">
                  <c:v>3.6475382554969502</c:v>
                </c:pt>
                <c:pt idx="36477">
                  <c:v>3.6476382538042</c:v>
                </c:pt>
                <c:pt idx="36478">
                  <c:v>3.6477382521114601</c:v>
                </c:pt>
                <c:pt idx="36479">
                  <c:v>3.6478382504187201</c:v>
                </c:pt>
                <c:pt idx="36480">
                  <c:v>3.6479382487259699</c:v>
                </c:pt>
                <c:pt idx="36481">
                  <c:v>3.64803824703323</c:v>
                </c:pt>
                <c:pt idx="36482">
                  <c:v>3.64813824534049</c:v>
                </c:pt>
                <c:pt idx="36483">
                  <c:v>3.6482382436477399</c:v>
                </c:pt>
                <c:pt idx="36484">
                  <c:v>3.6483382419549999</c:v>
                </c:pt>
                <c:pt idx="36485">
                  <c:v>3.6484382402622599</c:v>
                </c:pt>
                <c:pt idx="36486">
                  <c:v>3.6485382385695102</c:v>
                </c:pt>
                <c:pt idx="36487">
                  <c:v>3.6486382368767698</c:v>
                </c:pt>
                <c:pt idx="36488">
                  <c:v>3.6487382351840298</c:v>
                </c:pt>
                <c:pt idx="36489">
                  <c:v>3.6488382334912801</c:v>
                </c:pt>
                <c:pt idx="36490">
                  <c:v>3.6489382317985402</c:v>
                </c:pt>
                <c:pt idx="36491">
                  <c:v>3.6490382301058002</c:v>
                </c:pt>
                <c:pt idx="36492">
                  <c:v>3.64913822841305</c:v>
                </c:pt>
                <c:pt idx="36493">
                  <c:v>3.6492382267203101</c:v>
                </c:pt>
                <c:pt idx="36494">
                  <c:v>3.6493382250275701</c:v>
                </c:pt>
                <c:pt idx="36495">
                  <c:v>3.6494382233348199</c:v>
                </c:pt>
                <c:pt idx="36496">
                  <c:v>3.64953822164208</c:v>
                </c:pt>
                <c:pt idx="36497">
                  <c:v>3.64963821994934</c:v>
                </c:pt>
                <c:pt idx="36498">
                  <c:v>3.6497382182565898</c:v>
                </c:pt>
                <c:pt idx="36499">
                  <c:v>3.6498382165638499</c:v>
                </c:pt>
                <c:pt idx="36500">
                  <c:v>3.6499382148711099</c:v>
                </c:pt>
                <c:pt idx="36501">
                  <c:v>3.6500382131783602</c:v>
                </c:pt>
                <c:pt idx="36502">
                  <c:v>3.6501382114856198</c:v>
                </c:pt>
                <c:pt idx="36503">
                  <c:v>3.6502382097928798</c:v>
                </c:pt>
                <c:pt idx="36504">
                  <c:v>3.6503382081001301</c:v>
                </c:pt>
                <c:pt idx="36505">
                  <c:v>3.6504382064073901</c:v>
                </c:pt>
                <c:pt idx="36506">
                  <c:v>3.6505382047146502</c:v>
                </c:pt>
                <c:pt idx="36507">
                  <c:v>3.6506382030219</c:v>
                </c:pt>
                <c:pt idx="36508">
                  <c:v>3.65073820132916</c:v>
                </c:pt>
                <c:pt idx="36509">
                  <c:v>3.6508381996364201</c:v>
                </c:pt>
                <c:pt idx="36510">
                  <c:v>3.6509381979436699</c:v>
                </c:pt>
                <c:pt idx="36511">
                  <c:v>3.65103819625093</c:v>
                </c:pt>
                <c:pt idx="36512">
                  <c:v>3.65113819455819</c:v>
                </c:pt>
                <c:pt idx="36513">
                  <c:v>3.6512381928654398</c:v>
                </c:pt>
                <c:pt idx="36514">
                  <c:v>3.6513381911726999</c:v>
                </c:pt>
                <c:pt idx="36515">
                  <c:v>3.6514381894799599</c:v>
                </c:pt>
                <c:pt idx="36516">
                  <c:v>3.6515381877872199</c:v>
                </c:pt>
                <c:pt idx="36517">
                  <c:v>3.6516381860944702</c:v>
                </c:pt>
                <c:pt idx="36518">
                  <c:v>3.6517381844017298</c:v>
                </c:pt>
                <c:pt idx="36519">
                  <c:v>3.6518381827089899</c:v>
                </c:pt>
                <c:pt idx="36520">
                  <c:v>3.6519381810162401</c:v>
                </c:pt>
                <c:pt idx="36521">
                  <c:v>3.6520381793235002</c:v>
                </c:pt>
                <c:pt idx="36522">
                  <c:v>3.6521381776307602</c:v>
                </c:pt>
                <c:pt idx="36523">
                  <c:v>3.65223817593801</c:v>
                </c:pt>
                <c:pt idx="36524">
                  <c:v>3.6523381742452701</c:v>
                </c:pt>
                <c:pt idx="36525">
                  <c:v>3.6524381725525301</c:v>
                </c:pt>
                <c:pt idx="36526">
                  <c:v>3.6525381708597799</c:v>
                </c:pt>
                <c:pt idx="36527">
                  <c:v>3.65263816916704</c:v>
                </c:pt>
                <c:pt idx="36528">
                  <c:v>3.6527381674743</c:v>
                </c:pt>
                <c:pt idx="36529">
                  <c:v>3.6528381657815499</c:v>
                </c:pt>
                <c:pt idx="36530">
                  <c:v>3.6529381640888099</c:v>
                </c:pt>
                <c:pt idx="36531">
                  <c:v>3.6530381623960699</c:v>
                </c:pt>
                <c:pt idx="36532">
                  <c:v>3.6531381607033202</c:v>
                </c:pt>
                <c:pt idx="36533">
                  <c:v>3.6532381590105798</c:v>
                </c:pt>
                <c:pt idx="36534">
                  <c:v>3.6533381573178398</c:v>
                </c:pt>
                <c:pt idx="36535">
                  <c:v>3.6534381556250901</c:v>
                </c:pt>
                <c:pt idx="36536">
                  <c:v>3.6535381539323502</c:v>
                </c:pt>
                <c:pt idx="36537">
                  <c:v>3.6536381522396102</c:v>
                </c:pt>
                <c:pt idx="36538">
                  <c:v>3.65373815054686</c:v>
                </c:pt>
                <c:pt idx="36539">
                  <c:v>3.6538381488541201</c:v>
                </c:pt>
                <c:pt idx="36540">
                  <c:v>3.6539381471613801</c:v>
                </c:pt>
                <c:pt idx="36541">
                  <c:v>3.6540381454686299</c:v>
                </c:pt>
                <c:pt idx="36542">
                  <c:v>3.65413814377589</c:v>
                </c:pt>
                <c:pt idx="36543">
                  <c:v>3.65423814208315</c:v>
                </c:pt>
                <c:pt idx="36544">
                  <c:v>3.6543381403903998</c:v>
                </c:pt>
                <c:pt idx="36545">
                  <c:v>3.6544381386976599</c:v>
                </c:pt>
                <c:pt idx="36546">
                  <c:v>3.6545381370049199</c:v>
                </c:pt>
                <c:pt idx="36547">
                  <c:v>3.6546381353121702</c:v>
                </c:pt>
                <c:pt idx="36548">
                  <c:v>3.6547381336194298</c:v>
                </c:pt>
                <c:pt idx="36549">
                  <c:v>3.6548381319266898</c:v>
                </c:pt>
                <c:pt idx="36550">
                  <c:v>3.6549381302339499</c:v>
                </c:pt>
                <c:pt idx="36551">
                  <c:v>3.6550381285412001</c:v>
                </c:pt>
                <c:pt idx="36552">
                  <c:v>3.6551381268484602</c:v>
                </c:pt>
                <c:pt idx="36553">
                  <c:v>3.65523812515571</c:v>
                </c:pt>
                <c:pt idx="36554">
                  <c:v>3.65533812346297</c:v>
                </c:pt>
                <c:pt idx="36555">
                  <c:v>3.6554381217702301</c:v>
                </c:pt>
                <c:pt idx="36556">
                  <c:v>3.6555381200774799</c:v>
                </c:pt>
                <c:pt idx="36557">
                  <c:v>3.65563811838474</c:v>
                </c:pt>
                <c:pt idx="36558">
                  <c:v>3.655738116692</c:v>
                </c:pt>
                <c:pt idx="36559">
                  <c:v>3.6558381149992498</c:v>
                </c:pt>
                <c:pt idx="36560">
                  <c:v>3.6559381133065099</c:v>
                </c:pt>
                <c:pt idx="36561">
                  <c:v>3.6560381116137699</c:v>
                </c:pt>
                <c:pt idx="36562">
                  <c:v>3.6561381099210299</c:v>
                </c:pt>
                <c:pt idx="36563">
                  <c:v>3.6562381082282802</c:v>
                </c:pt>
                <c:pt idx="36564">
                  <c:v>3.6563381065355398</c:v>
                </c:pt>
                <c:pt idx="36565">
                  <c:v>3.6564381048427999</c:v>
                </c:pt>
                <c:pt idx="36566">
                  <c:v>3.6565381031500501</c:v>
                </c:pt>
                <c:pt idx="36567">
                  <c:v>3.6566381014573102</c:v>
                </c:pt>
                <c:pt idx="36568">
                  <c:v>3.6567380997645702</c:v>
                </c:pt>
                <c:pt idx="36569">
                  <c:v>3.65683809807182</c:v>
                </c:pt>
                <c:pt idx="36570">
                  <c:v>3.6569380963790801</c:v>
                </c:pt>
                <c:pt idx="36571">
                  <c:v>3.6570380946863401</c:v>
                </c:pt>
                <c:pt idx="36572">
                  <c:v>3.6571380929935899</c:v>
                </c:pt>
                <c:pt idx="36573">
                  <c:v>3.65723809130085</c:v>
                </c:pt>
                <c:pt idx="36574">
                  <c:v>3.65733808960811</c:v>
                </c:pt>
                <c:pt idx="36575">
                  <c:v>3.6574380879153598</c:v>
                </c:pt>
                <c:pt idx="36576">
                  <c:v>3.6575380862226199</c:v>
                </c:pt>
                <c:pt idx="36577">
                  <c:v>3.6576380845298799</c:v>
                </c:pt>
                <c:pt idx="36578">
                  <c:v>3.6577380828371302</c:v>
                </c:pt>
                <c:pt idx="36579">
                  <c:v>3.6578380811443898</c:v>
                </c:pt>
                <c:pt idx="36580">
                  <c:v>3.6579380794516498</c:v>
                </c:pt>
                <c:pt idx="36581">
                  <c:v>3.6580380777589001</c:v>
                </c:pt>
                <c:pt idx="36582">
                  <c:v>3.6581380760661601</c:v>
                </c:pt>
                <c:pt idx="36583">
                  <c:v>3.6582380743734202</c:v>
                </c:pt>
                <c:pt idx="36584">
                  <c:v>3.65833807268067</c:v>
                </c:pt>
                <c:pt idx="36585">
                  <c:v>3.6584380709879301</c:v>
                </c:pt>
                <c:pt idx="36586">
                  <c:v>3.6585380692951901</c:v>
                </c:pt>
                <c:pt idx="36587">
                  <c:v>3.6586380676024399</c:v>
                </c:pt>
                <c:pt idx="36588">
                  <c:v>3.6587380659097</c:v>
                </c:pt>
                <c:pt idx="36589">
                  <c:v>3.65883806421696</c:v>
                </c:pt>
                <c:pt idx="36590">
                  <c:v>3.6589380625242098</c:v>
                </c:pt>
                <c:pt idx="36591">
                  <c:v>3.6590380608314699</c:v>
                </c:pt>
                <c:pt idx="36592">
                  <c:v>3.6591380591387299</c:v>
                </c:pt>
                <c:pt idx="36593">
                  <c:v>3.6592380574459802</c:v>
                </c:pt>
                <c:pt idx="36594">
                  <c:v>3.6593380557532398</c:v>
                </c:pt>
                <c:pt idx="36595">
                  <c:v>3.6594380540604998</c:v>
                </c:pt>
                <c:pt idx="36596">
                  <c:v>3.6595380523677599</c:v>
                </c:pt>
                <c:pt idx="36597">
                  <c:v>3.6596380506750101</c:v>
                </c:pt>
                <c:pt idx="36598">
                  <c:v>3.6597380489822702</c:v>
                </c:pt>
                <c:pt idx="36599">
                  <c:v>3.6598380472895302</c:v>
                </c:pt>
                <c:pt idx="36600">
                  <c:v>3.65993804559678</c:v>
                </c:pt>
                <c:pt idx="36601">
                  <c:v>3.6600380439040401</c:v>
                </c:pt>
                <c:pt idx="36602">
                  <c:v>3.6601380422113001</c:v>
                </c:pt>
                <c:pt idx="36603">
                  <c:v>3.66023804051855</c:v>
                </c:pt>
                <c:pt idx="36604">
                  <c:v>3.66033803882581</c:v>
                </c:pt>
                <c:pt idx="36605">
                  <c:v>3.66043803713307</c:v>
                </c:pt>
                <c:pt idx="36606">
                  <c:v>3.6605380354403199</c:v>
                </c:pt>
                <c:pt idx="36607">
                  <c:v>3.6606380337475799</c:v>
                </c:pt>
                <c:pt idx="36608">
                  <c:v>3.6607380320548399</c:v>
                </c:pt>
                <c:pt idx="36609">
                  <c:v>3.6608380303620902</c:v>
                </c:pt>
                <c:pt idx="36610">
                  <c:v>3.6609380286693498</c:v>
                </c:pt>
                <c:pt idx="36611">
                  <c:v>3.6610380269766098</c:v>
                </c:pt>
                <c:pt idx="36612">
                  <c:v>3.6611380252838601</c:v>
                </c:pt>
                <c:pt idx="36613">
                  <c:v>3.6612380235911202</c:v>
                </c:pt>
                <c:pt idx="36614">
                  <c:v>3.6613380218983802</c:v>
                </c:pt>
                <c:pt idx="36615">
                  <c:v>3.66143802020563</c:v>
                </c:pt>
                <c:pt idx="36616">
                  <c:v>3.6615380185128901</c:v>
                </c:pt>
                <c:pt idx="36617">
                  <c:v>3.6616380168201501</c:v>
                </c:pt>
                <c:pt idx="36618">
                  <c:v>3.6617380151273999</c:v>
                </c:pt>
                <c:pt idx="36619">
                  <c:v>3.66183801343466</c:v>
                </c:pt>
                <c:pt idx="36620">
                  <c:v>3.66193801174192</c:v>
                </c:pt>
                <c:pt idx="36621">
                  <c:v>3.6620380100491698</c:v>
                </c:pt>
                <c:pt idx="36622">
                  <c:v>3.6621380083564299</c:v>
                </c:pt>
                <c:pt idx="36623">
                  <c:v>3.6622380066636899</c:v>
                </c:pt>
                <c:pt idx="36624">
                  <c:v>3.6623380049709402</c:v>
                </c:pt>
                <c:pt idx="36625">
                  <c:v>3.6624380032781998</c:v>
                </c:pt>
                <c:pt idx="36626">
                  <c:v>3.6625380015854598</c:v>
                </c:pt>
                <c:pt idx="36627">
                  <c:v>3.6626379998927101</c:v>
                </c:pt>
                <c:pt idx="36628">
                  <c:v>3.6627379981999701</c:v>
                </c:pt>
                <c:pt idx="36629">
                  <c:v>3.6628379965072302</c:v>
                </c:pt>
                <c:pt idx="36630">
                  <c:v>3.66293799481448</c:v>
                </c:pt>
                <c:pt idx="36631">
                  <c:v>3.6630379931217401</c:v>
                </c:pt>
                <c:pt idx="36632">
                  <c:v>3.6631379914290001</c:v>
                </c:pt>
                <c:pt idx="36633">
                  <c:v>3.6632379897362499</c:v>
                </c:pt>
                <c:pt idx="36634">
                  <c:v>3.66333798804351</c:v>
                </c:pt>
                <c:pt idx="36635">
                  <c:v>3.66343798635077</c:v>
                </c:pt>
                <c:pt idx="36636">
                  <c:v>3.6635379846580198</c:v>
                </c:pt>
                <c:pt idx="36637">
                  <c:v>3.6636379829652799</c:v>
                </c:pt>
                <c:pt idx="36638">
                  <c:v>3.6637379812725399</c:v>
                </c:pt>
                <c:pt idx="36639">
                  <c:v>3.6638379795797902</c:v>
                </c:pt>
                <c:pt idx="36640">
                  <c:v>3.6639379778870498</c:v>
                </c:pt>
                <c:pt idx="36641">
                  <c:v>3.6640379761943098</c:v>
                </c:pt>
                <c:pt idx="36642">
                  <c:v>3.6641379745015699</c:v>
                </c:pt>
                <c:pt idx="36643">
                  <c:v>3.6642379728088201</c:v>
                </c:pt>
                <c:pt idx="36644">
                  <c:v>3.6643379711160802</c:v>
                </c:pt>
                <c:pt idx="36645">
                  <c:v>3.6644379694233402</c:v>
                </c:pt>
                <c:pt idx="36646">
                  <c:v>3.66453796773059</c:v>
                </c:pt>
                <c:pt idx="36647">
                  <c:v>3.6646379660378501</c:v>
                </c:pt>
                <c:pt idx="36648">
                  <c:v>3.6647379643451101</c:v>
                </c:pt>
                <c:pt idx="36649">
                  <c:v>3.6648379626523599</c:v>
                </c:pt>
                <c:pt idx="36650">
                  <c:v>3.66493796095962</c:v>
                </c:pt>
                <c:pt idx="36651">
                  <c:v>3.66503795926688</c:v>
                </c:pt>
                <c:pt idx="36652">
                  <c:v>3.6651379575741299</c:v>
                </c:pt>
                <c:pt idx="36653">
                  <c:v>3.6652379558813899</c:v>
                </c:pt>
                <c:pt idx="36654">
                  <c:v>3.6653379541886499</c:v>
                </c:pt>
                <c:pt idx="36655">
                  <c:v>3.6654379524959002</c:v>
                </c:pt>
                <c:pt idx="36656">
                  <c:v>3.6655379508031598</c:v>
                </c:pt>
                <c:pt idx="36657">
                  <c:v>3.6656379491104198</c:v>
                </c:pt>
                <c:pt idx="36658">
                  <c:v>3.6657379474176701</c:v>
                </c:pt>
                <c:pt idx="36659">
                  <c:v>3.6658379457249302</c:v>
                </c:pt>
                <c:pt idx="36660">
                  <c:v>3.6659379440321902</c:v>
                </c:pt>
                <c:pt idx="36661">
                  <c:v>3.66603794233944</c:v>
                </c:pt>
                <c:pt idx="36662">
                  <c:v>3.6661379406467001</c:v>
                </c:pt>
                <c:pt idx="36663">
                  <c:v>3.6662379389539601</c:v>
                </c:pt>
                <c:pt idx="36664">
                  <c:v>3.6663379372612099</c:v>
                </c:pt>
                <c:pt idx="36665">
                  <c:v>3.66643793556847</c:v>
                </c:pt>
                <c:pt idx="36666">
                  <c:v>3.66653793387573</c:v>
                </c:pt>
                <c:pt idx="36667">
                  <c:v>3.6666379321829798</c:v>
                </c:pt>
                <c:pt idx="36668">
                  <c:v>3.6667379304902399</c:v>
                </c:pt>
                <c:pt idx="36669">
                  <c:v>3.6668379287974999</c:v>
                </c:pt>
                <c:pt idx="36670">
                  <c:v>3.6669379271047502</c:v>
                </c:pt>
                <c:pt idx="36671">
                  <c:v>3.6670379254120098</c:v>
                </c:pt>
                <c:pt idx="36672">
                  <c:v>3.6671379237192698</c:v>
                </c:pt>
                <c:pt idx="36673">
                  <c:v>3.6672379220265201</c:v>
                </c:pt>
                <c:pt idx="36674">
                  <c:v>3.6673379203337801</c:v>
                </c:pt>
                <c:pt idx="36675">
                  <c:v>3.6674379186410402</c:v>
                </c:pt>
                <c:pt idx="36676">
                  <c:v>3.66753791694829</c:v>
                </c:pt>
                <c:pt idx="36677">
                  <c:v>3.6676379152555501</c:v>
                </c:pt>
                <c:pt idx="36678">
                  <c:v>3.6677379135628101</c:v>
                </c:pt>
                <c:pt idx="36679">
                  <c:v>3.6678379118700599</c:v>
                </c:pt>
                <c:pt idx="36680">
                  <c:v>3.66793791017732</c:v>
                </c:pt>
                <c:pt idx="36681">
                  <c:v>3.66803790848458</c:v>
                </c:pt>
                <c:pt idx="36682">
                  <c:v>3.6681379067918298</c:v>
                </c:pt>
                <c:pt idx="36683">
                  <c:v>3.6682379050990899</c:v>
                </c:pt>
                <c:pt idx="36684">
                  <c:v>3.6683379034063499</c:v>
                </c:pt>
                <c:pt idx="36685">
                  <c:v>3.6684379017136002</c:v>
                </c:pt>
                <c:pt idx="36686">
                  <c:v>3.6685379000208602</c:v>
                </c:pt>
                <c:pt idx="36687">
                  <c:v>3.6686378983281198</c:v>
                </c:pt>
                <c:pt idx="36688">
                  <c:v>3.6687378966353799</c:v>
                </c:pt>
                <c:pt idx="36689">
                  <c:v>3.6688378949426301</c:v>
                </c:pt>
                <c:pt idx="36690">
                  <c:v>3.6689378932498902</c:v>
                </c:pt>
                <c:pt idx="36691">
                  <c:v>3.6690378915571502</c:v>
                </c:pt>
                <c:pt idx="36692">
                  <c:v>3.6691378898644</c:v>
                </c:pt>
                <c:pt idx="36693">
                  <c:v>3.6692378881716601</c:v>
                </c:pt>
                <c:pt idx="36694">
                  <c:v>3.6693378864789201</c:v>
                </c:pt>
                <c:pt idx="36695">
                  <c:v>3.6694378847861699</c:v>
                </c:pt>
                <c:pt idx="36696">
                  <c:v>3.66953788309343</c:v>
                </c:pt>
                <c:pt idx="36697">
                  <c:v>3.66963788140069</c:v>
                </c:pt>
                <c:pt idx="36698">
                  <c:v>3.6697378797079399</c:v>
                </c:pt>
                <c:pt idx="36699">
                  <c:v>3.6698378780151999</c:v>
                </c:pt>
                <c:pt idx="36700">
                  <c:v>3.6699378763224599</c:v>
                </c:pt>
                <c:pt idx="36701">
                  <c:v>3.6700378746297102</c:v>
                </c:pt>
                <c:pt idx="36702">
                  <c:v>3.6701378729369698</c:v>
                </c:pt>
                <c:pt idx="36703">
                  <c:v>3.6702378712442298</c:v>
                </c:pt>
                <c:pt idx="36704">
                  <c:v>3.6703378695514801</c:v>
                </c:pt>
                <c:pt idx="36705">
                  <c:v>3.6704378678587402</c:v>
                </c:pt>
                <c:pt idx="36706">
                  <c:v>3.6705378661660002</c:v>
                </c:pt>
                <c:pt idx="36707">
                  <c:v>3.67063786447325</c:v>
                </c:pt>
                <c:pt idx="36708">
                  <c:v>3.6707378627805101</c:v>
                </c:pt>
                <c:pt idx="36709">
                  <c:v>3.6708378610877701</c:v>
                </c:pt>
                <c:pt idx="36710">
                  <c:v>3.6709378593950199</c:v>
                </c:pt>
                <c:pt idx="36711">
                  <c:v>3.67103785770228</c:v>
                </c:pt>
                <c:pt idx="36712">
                  <c:v>3.67113785600954</c:v>
                </c:pt>
                <c:pt idx="36713">
                  <c:v>3.6712378543167898</c:v>
                </c:pt>
                <c:pt idx="36714">
                  <c:v>3.6713378526240499</c:v>
                </c:pt>
                <c:pt idx="36715">
                  <c:v>3.6714378509313099</c:v>
                </c:pt>
                <c:pt idx="36716">
                  <c:v>3.6715378492385602</c:v>
                </c:pt>
                <c:pt idx="36717">
                  <c:v>3.6716378475458198</c:v>
                </c:pt>
                <c:pt idx="36718">
                  <c:v>3.6717378458530798</c:v>
                </c:pt>
                <c:pt idx="36719">
                  <c:v>3.6718378441603301</c:v>
                </c:pt>
                <c:pt idx="36720">
                  <c:v>3.6719378424675901</c:v>
                </c:pt>
                <c:pt idx="36721">
                  <c:v>3.6720378407748502</c:v>
                </c:pt>
                <c:pt idx="36722">
                  <c:v>3.6721378390821</c:v>
                </c:pt>
                <c:pt idx="36723">
                  <c:v>3.67223783738936</c:v>
                </c:pt>
                <c:pt idx="36724">
                  <c:v>3.6723378356966201</c:v>
                </c:pt>
                <c:pt idx="36725">
                  <c:v>3.6724378340038699</c:v>
                </c:pt>
                <c:pt idx="36726">
                  <c:v>3.67253783231113</c:v>
                </c:pt>
                <c:pt idx="36727">
                  <c:v>3.67263783061839</c:v>
                </c:pt>
                <c:pt idx="36728">
                  <c:v>3.6727378289256398</c:v>
                </c:pt>
                <c:pt idx="36729">
                  <c:v>3.6728378272328999</c:v>
                </c:pt>
                <c:pt idx="36730">
                  <c:v>3.6729378255401599</c:v>
                </c:pt>
                <c:pt idx="36731">
                  <c:v>3.6730378238474199</c:v>
                </c:pt>
                <c:pt idx="36732">
                  <c:v>3.6731378221546702</c:v>
                </c:pt>
                <c:pt idx="36733">
                  <c:v>3.6732378204619298</c:v>
                </c:pt>
                <c:pt idx="36734">
                  <c:v>3.6733378187691899</c:v>
                </c:pt>
                <c:pt idx="36735">
                  <c:v>3.6734378170764401</c:v>
                </c:pt>
                <c:pt idx="36736">
                  <c:v>3.6735378153837002</c:v>
                </c:pt>
                <c:pt idx="36737">
                  <c:v>3.6736378136909602</c:v>
                </c:pt>
                <c:pt idx="36738">
                  <c:v>3.67373781199821</c:v>
                </c:pt>
                <c:pt idx="36739">
                  <c:v>3.6738378103054701</c:v>
                </c:pt>
                <c:pt idx="36740">
                  <c:v>3.6739378086127301</c:v>
                </c:pt>
                <c:pt idx="36741">
                  <c:v>3.6740378069199799</c:v>
                </c:pt>
                <c:pt idx="36742">
                  <c:v>3.67413780522724</c:v>
                </c:pt>
                <c:pt idx="36743">
                  <c:v>3.6742378035345</c:v>
                </c:pt>
                <c:pt idx="36744">
                  <c:v>3.6743378018417499</c:v>
                </c:pt>
                <c:pt idx="36745">
                  <c:v>3.6744378001490099</c:v>
                </c:pt>
                <c:pt idx="36746">
                  <c:v>3.6745377984562699</c:v>
                </c:pt>
                <c:pt idx="36747">
                  <c:v>3.6746377967635202</c:v>
                </c:pt>
                <c:pt idx="36748">
                  <c:v>3.6747377950707798</c:v>
                </c:pt>
                <c:pt idx="36749">
                  <c:v>3.6748377933780398</c:v>
                </c:pt>
                <c:pt idx="36750">
                  <c:v>3.6749377916852901</c:v>
                </c:pt>
                <c:pt idx="36751">
                  <c:v>3.6750377899925502</c:v>
                </c:pt>
                <c:pt idx="36752">
                  <c:v>3.6751377882998102</c:v>
                </c:pt>
                <c:pt idx="36753">
                  <c:v>3.67523778660706</c:v>
                </c:pt>
                <c:pt idx="36754">
                  <c:v>3.6753377849143201</c:v>
                </c:pt>
                <c:pt idx="36755">
                  <c:v>3.6754377832215801</c:v>
                </c:pt>
                <c:pt idx="36756">
                  <c:v>3.6755377815288299</c:v>
                </c:pt>
                <c:pt idx="36757">
                  <c:v>3.67563777983609</c:v>
                </c:pt>
                <c:pt idx="36758">
                  <c:v>3.67573777814335</c:v>
                </c:pt>
                <c:pt idx="36759">
                  <c:v>3.6758377764505998</c:v>
                </c:pt>
                <c:pt idx="36760">
                  <c:v>3.6759377747578599</c:v>
                </c:pt>
                <c:pt idx="36761">
                  <c:v>3.6760377730651199</c:v>
                </c:pt>
                <c:pt idx="36762">
                  <c:v>3.6761377713723702</c:v>
                </c:pt>
                <c:pt idx="36763">
                  <c:v>3.6762377696796298</c:v>
                </c:pt>
                <c:pt idx="36764">
                  <c:v>3.6763377679868898</c:v>
                </c:pt>
                <c:pt idx="36765">
                  <c:v>3.6764377662941401</c:v>
                </c:pt>
                <c:pt idx="36766">
                  <c:v>3.6765377646014001</c:v>
                </c:pt>
                <c:pt idx="36767">
                  <c:v>3.6766377629086602</c:v>
                </c:pt>
                <c:pt idx="36768">
                  <c:v>3.67673776121591</c:v>
                </c:pt>
                <c:pt idx="36769">
                  <c:v>3.67683775952317</c:v>
                </c:pt>
                <c:pt idx="36770">
                  <c:v>3.6769377578304301</c:v>
                </c:pt>
                <c:pt idx="36771">
                  <c:v>3.6770377561376799</c:v>
                </c:pt>
                <c:pt idx="36772">
                  <c:v>3.67713775444494</c:v>
                </c:pt>
                <c:pt idx="36773">
                  <c:v>3.6772377527522</c:v>
                </c:pt>
                <c:pt idx="36774">
                  <c:v>3.6773377510594498</c:v>
                </c:pt>
                <c:pt idx="36775">
                  <c:v>3.6774377493667099</c:v>
                </c:pt>
                <c:pt idx="36776">
                  <c:v>3.6775377476739699</c:v>
                </c:pt>
                <c:pt idx="36777">
                  <c:v>3.6776377459812299</c:v>
                </c:pt>
                <c:pt idx="36778">
                  <c:v>3.6777377442884802</c:v>
                </c:pt>
                <c:pt idx="36779">
                  <c:v>3.6778377425957398</c:v>
                </c:pt>
                <c:pt idx="36780">
                  <c:v>3.6779377409029999</c:v>
                </c:pt>
                <c:pt idx="36781">
                  <c:v>3.6780377392102501</c:v>
                </c:pt>
                <c:pt idx="36782">
                  <c:v>3.6781377375175102</c:v>
                </c:pt>
                <c:pt idx="36783">
                  <c:v>3.6782377358247702</c:v>
                </c:pt>
                <c:pt idx="36784">
                  <c:v>3.67833773413202</c:v>
                </c:pt>
                <c:pt idx="36785">
                  <c:v>3.6784377324392801</c:v>
                </c:pt>
                <c:pt idx="36786">
                  <c:v>3.6785377307465401</c:v>
                </c:pt>
                <c:pt idx="36787">
                  <c:v>3.6786377290537899</c:v>
                </c:pt>
                <c:pt idx="36788">
                  <c:v>3.67873772736105</c:v>
                </c:pt>
                <c:pt idx="36789">
                  <c:v>3.67883772566831</c:v>
                </c:pt>
                <c:pt idx="36790">
                  <c:v>3.6789377239755598</c:v>
                </c:pt>
                <c:pt idx="36791">
                  <c:v>3.6790377222828199</c:v>
                </c:pt>
                <c:pt idx="36792">
                  <c:v>3.6791377205900799</c:v>
                </c:pt>
                <c:pt idx="36793">
                  <c:v>3.6792377188973302</c:v>
                </c:pt>
                <c:pt idx="36794">
                  <c:v>3.6793377172045898</c:v>
                </c:pt>
                <c:pt idx="36795">
                  <c:v>3.6794377155118498</c:v>
                </c:pt>
                <c:pt idx="36796">
                  <c:v>3.6795377138191001</c:v>
                </c:pt>
                <c:pt idx="36797">
                  <c:v>3.6796377121263601</c:v>
                </c:pt>
                <c:pt idx="36798">
                  <c:v>3.6797377104336202</c:v>
                </c:pt>
                <c:pt idx="36799">
                  <c:v>3.67983770874087</c:v>
                </c:pt>
                <c:pt idx="36800">
                  <c:v>3.6799377070481301</c:v>
                </c:pt>
                <c:pt idx="36801">
                  <c:v>3.6800377053553901</c:v>
                </c:pt>
                <c:pt idx="36802">
                  <c:v>3.6801377036626399</c:v>
                </c:pt>
                <c:pt idx="36803">
                  <c:v>3.6802377019699</c:v>
                </c:pt>
                <c:pt idx="36804">
                  <c:v>3.68033770027716</c:v>
                </c:pt>
                <c:pt idx="36805">
                  <c:v>3.6804376985844098</c:v>
                </c:pt>
                <c:pt idx="36806">
                  <c:v>3.6805376968916699</c:v>
                </c:pt>
                <c:pt idx="36807">
                  <c:v>3.6806376951989299</c:v>
                </c:pt>
                <c:pt idx="36808">
                  <c:v>3.6807376935061802</c:v>
                </c:pt>
                <c:pt idx="36809">
                  <c:v>3.6808376918134398</c:v>
                </c:pt>
                <c:pt idx="36810">
                  <c:v>3.6809376901206998</c:v>
                </c:pt>
                <c:pt idx="36811">
                  <c:v>3.6810376884279501</c:v>
                </c:pt>
                <c:pt idx="36812">
                  <c:v>3.6811376867352101</c:v>
                </c:pt>
                <c:pt idx="36813">
                  <c:v>3.6812376850424702</c:v>
                </c:pt>
                <c:pt idx="36814">
                  <c:v>3.68133768334972</c:v>
                </c:pt>
                <c:pt idx="36815">
                  <c:v>3.68143768165698</c:v>
                </c:pt>
                <c:pt idx="36816">
                  <c:v>3.6815376799642401</c:v>
                </c:pt>
                <c:pt idx="36817">
                  <c:v>3.6816376782714899</c:v>
                </c:pt>
                <c:pt idx="36818">
                  <c:v>3.68173767657875</c:v>
                </c:pt>
                <c:pt idx="36819">
                  <c:v>3.68183767488601</c:v>
                </c:pt>
                <c:pt idx="36820">
                  <c:v>3.6819376731932598</c:v>
                </c:pt>
                <c:pt idx="36821">
                  <c:v>3.6820376715005199</c:v>
                </c:pt>
                <c:pt idx="36822">
                  <c:v>3.6821376698077799</c:v>
                </c:pt>
                <c:pt idx="36823">
                  <c:v>3.6822376681150399</c:v>
                </c:pt>
                <c:pt idx="36824">
                  <c:v>3.6823376664222902</c:v>
                </c:pt>
                <c:pt idx="36825">
                  <c:v>3.6824376647295498</c:v>
                </c:pt>
                <c:pt idx="36826">
                  <c:v>3.6825376630368098</c:v>
                </c:pt>
                <c:pt idx="36827">
                  <c:v>3.6826376613440601</c:v>
                </c:pt>
                <c:pt idx="36828">
                  <c:v>3.6827376596513202</c:v>
                </c:pt>
                <c:pt idx="36829">
                  <c:v>3.6828376579585802</c:v>
                </c:pt>
                <c:pt idx="36830">
                  <c:v>3.68293765626583</c:v>
                </c:pt>
                <c:pt idx="36831">
                  <c:v>3.6830376545730901</c:v>
                </c:pt>
                <c:pt idx="36832">
                  <c:v>3.6831376528803501</c:v>
                </c:pt>
                <c:pt idx="36833">
                  <c:v>3.6832376511875999</c:v>
                </c:pt>
                <c:pt idx="36834">
                  <c:v>3.68333764949486</c:v>
                </c:pt>
                <c:pt idx="36835">
                  <c:v>3.68343764780212</c:v>
                </c:pt>
                <c:pt idx="36836">
                  <c:v>3.6835376461093698</c:v>
                </c:pt>
                <c:pt idx="36837">
                  <c:v>3.6836376444166299</c:v>
                </c:pt>
                <c:pt idx="36838">
                  <c:v>3.6837376427238899</c:v>
                </c:pt>
                <c:pt idx="36839">
                  <c:v>3.6838376410311402</c:v>
                </c:pt>
                <c:pt idx="36840">
                  <c:v>3.6839376393383998</c:v>
                </c:pt>
                <c:pt idx="36841">
                  <c:v>3.6840376376456598</c:v>
                </c:pt>
                <c:pt idx="36842">
                  <c:v>3.6841376359529101</c:v>
                </c:pt>
                <c:pt idx="36843">
                  <c:v>3.6842376342601701</c:v>
                </c:pt>
                <c:pt idx="36844">
                  <c:v>3.6843376325674302</c:v>
                </c:pt>
                <c:pt idx="36845">
                  <c:v>3.68443763087468</c:v>
                </c:pt>
                <c:pt idx="36846">
                  <c:v>3.6845376291819401</c:v>
                </c:pt>
                <c:pt idx="36847">
                  <c:v>3.6846376274892001</c:v>
                </c:pt>
                <c:pt idx="36848">
                  <c:v>3.6847376257964499</c:v>
                </c:pt>
                <c:pt idx="36849">
                  <c:v>3.68483762410371</c:v>
                </c:pt>
                <c:pt idx="36850">
                  <c:v>3.68493762241097</c:v>
                </c:pt>
                <c:pt idx="36851">
                  <c:v>3.6850376207182198</c:v>
                </c:pt>
                <c:pt idx="36852">
                  <c:v>3.6851376190254799</c:v>
                </c:pt>
                <c:pt idx="36853">
                  <c:v>3.6852376173327399</c:v>
                </c:pt>
                <c:pt idx="36854">
                  <c:v>3.6853376156399902</c:v>
                </c:pt>
                <c:pt idx="36855">
                  <c:v>3.6854376139472498</c:v>
                </c:pt>
                <c:pt idx="36856">
                  <c:v>3.6855376122545098</c:v>
                </c:pt>
                <c:pt idx="36857">
                  <c:v>3.6856376105617601</c:v>
                </c:pt>
                <c:pt idx="36858">
                  <c:v>3.6857376088690201</c:v>
                </c:pt>
                <c:pt idx="36859">
                  <c:v>3.6858376071762802</c:v>
                </c:pt>
                <c:pt idx="36860">
                  <c:v>3.68593760548353</c:v>
                </c:pt>
                <c:pt idx="36861">
                  <c:v>3.68603760379079</c:v>
                </c:pt>
                <c:pt idx="36862">
                  <c:v>3.6861376020980501</c:v>
                </c:pt>
                <c:pt idx="36863">
                  <c:v>3.6862376004052999</c:v>
                </c:pt>
                <c:pt idx="36864">
                  <c:v>3.6863375987125599</c:v>
                </c:pt>
                <c:pt idx="36865">
                  <c:v>3.68643759701982</c:v>
                </c:pt>
                <c:pt idx="36866">
                  <c:v>3.68653759532708</c:v>
                </c:pt>
                <c:pt idx="36867">
                  <c:v>3.6866375936343299</c:v>
                </c:pt>
                <c:pt idx="36868">
                  <c:v>3.6867375919415899</c:v>
                </c:pt>
                <c:pt idx="36869">
                  <c:v>3.6868375902488499</c:v>
                </c:pt>
                <c:pt idx="36870">
                  <c:v>3.6869375885561002</c:v>
                </c:pt>
                <c:pt idx="36871">
                  <c:v>3.6870375868633598</c:v>
                </c:pt>
                <c:pt idx="36872">
                  <c:v>3.6871375851706198</c:v>
                </c:pt>
                <c:pt idx="36873">
                  <c:v>3.6872375834778701</c:v>
                </c:pt>
                <c:pt idx="36874">
                  <c:v>3.6873375817851302</c:v>
                </c:pt>
                <c:pt idx="36875">
                  <c:v>3.6874375800923902</c:v>
                </c:pt>
                <c:pt idx="36876">
                  <c:v>3.68753757839964</c:v>
                </c:pt>
                <c:pt idx="36877">
                  <c:v>3.6876375767069001</c:v>
                </c:pt>
                <c:pt idx="36878">
                  <c:v>3.6877375750141601</c:v>
                </c:pt>
                <c:pt idx="36879">
                  <c:v>3.6878375733214099</c:v>
                </c:pt>
                <c:pt idx="36880">
                  <c:v>3.68793757162867</c:v>
                </c:pt>
                <c:pt idx="36881">
                  <c:v>3.68803756993593</c:v>
                </c:pt>
                <c:pt idx="36882">
                  <c:v>3.6881375682431798</c:v>
                </c:pt>
                <c:pt idx="36883">
                  <c:v>3.6882375665504399</c:v>
                </c:pt>
                <c:pt idx="36884">
                  <c:v>3.6883375648576999</c:v>
                </c:pt>
                <c:pt idx="36885">
                  <c:v>3.6884375631649502</c:v>
                </c:pt>
                <c:pt idx="36886">
                  <c:v>3.6885375614722098</c:v>
                </c:pt>
                <c:pt idx="36887">
                  <c:v>3.6886375597794698</c:v>
                </c:pt>
                <c:pt idx="36888">
                  <c:v>3.6887375580867201</c:v>
                </c:pt>
                <c:pt idx="36889">
                  <c:v>3.6888375563939801</c:v>
                </c:pt>
                <c:pt idx="36890">
                  <c:v>3.6889375547012402</c:v>
                </c:pt>
                <c:pt idx="36891">
                  <c:v>3.68903755300849</c:v>
                </c:pt>
                <c:pt idx="36892">
                  <c:v>3.6891375513157501</c:v>
                </c:pt>
                <c:pt idx="36893">
                  <c:v>3.6892375496230101</c:v>
                </c:pt>
                <c:pt idx="36894">
                  <c:v>3.6893375479302599</c:v>
                </c:pt>
                <c:pt idx="36895">
                  <c:v>3.68943754623752</c:v>
                </c:pt>
                <c:pt idx="36896">
                  <c:v>3.68953754454478</c:v>
                </c:pt>
                <c:pt idx="36897">
                  <c:v>3.6896375428520298</c:v>
                </c:pt>
                <c:pt idx="36898">
                  <c:v>3.6897375411592899</c:v>
                </c:pt>
                <c:pt idx="36899">
                  <c:v>3.6898375394665499</c:v>
                </c:pt>
                <c:pt idx="36900">
                  <c:v>3.6899375377738002</c:v>
                </c:pt>
                <c:pt idx="36901">
                  <c:v>3.6900375360810602</c:v>
                </c:pt>
                <c:pt idx="36902">
                  <c:v>3.6901375343883198</c:v>
                </c:pt>
                <c:pt idx="36903">
                  <c:v>3.6902375326955701</c:v>
                </c:pt>
                <c:pt idx="36904">
                  <c:v>3.6903375310028301</c:v>
                </c:pt>
                <c:pt idx="36905">
                  <c:v>3.6904375293100902</c:v>
                </c:pt>
                <c:pt idx="36906">
                  <c:v>3.69053752761734</c:v>
                </c:pt>
                <c:pt idx="36907">
                  <c:v>3.6906375259246</c:v>
                </c:pt>
                <c:pt idx="36908">
                  <c:v>3.6907375242318601</c:v>
                </c:pt>
                <c:pt idx="36909">
                  <c:v>3.6908375225391099</c:v>
                </c:pt>
                <c:pt idx="36910">
                  <c:v>3.6909375208463699</c:v>
                </c:pt>
                <c:pt idx="36911">
                  <c:v>3.69103751915363</c:v>
                </c:pt>
                <c:pt idx="36912">
                  <c:v>3.69113751746089</c:v>
                </c:pt>
                <c:pt idx="36913">
                  <c:v>3.6912375157681399</c:v>
                </c:pt>
                <c:pt idx="36914">
                  <c:v>3.6913375140753999</c:v>
                </c:pt>
                <c:pt idx="36915">
                  <c:v>3.6914375123826599</c:v>
                </c:pt>
                <c:pt idx="36916">
                  <c:v>3.6915375106899102</c:v>
                </c:pt>
                <c:pt idx="36917">
                  <c:v>3.6916375089971698</c:v>
                </c:pt>
                <c:pt idx="36918">
                  <c:v>3.6917375073044298</c:v>
                </c:pt>
                <c:pt idx="36919">
                  <c:v>3.6918375056116801</c:v>
                </c:pt>
                <c:pt idx="36920">
                  <c:v>3.6919375039189402</c:v>
                </c:pt>
                <c:pt idx="36921">
                  <c:v>3.6920375022262002</c:v>
                </c:pt>
                <c:pt idx="36922">
                  <c:v>3.69213750053345</c:v>
                </c:pt>
                <c:pt idx="36923">
                  <c:v>3.6922374988407101</c:v>
                </c:pt>
                <c:pt idx="36924">
                  <c:v>3.6923374971479701</c:v>
                </c:pt>
                <c:pt idx="36925">
                  <c:v>3.6924374954552199</c:v>
                </c:pt>
                <c:pt idx="36926">
                  <c:v>3.69253749376248</c:v>
                </c:pt>
                <c:pt idx="36927">
                  <c:v>3.69263749206974</c:v>
                </c:pt>
                <c:pt idx="36928">
                  <c:v>3.6927374903769898</c:v>
                </c:pt>
                <c:pt idx="36929">
                  <c:v>3.6928374886842499</c:v>
                </c:pt>
                <c:pt idx="36930">
                  <c:v>3.6929374869915099</c:v>
                </c:pt>
                <c:pt idx="36931">
                  <c:v>3.6930374852987602</c:v>
                </c:pt>
                <c:pt idx="36932">
                  <c:v>3.6931374836060198</c:v>
                </c:pt>
                <c:pt idx="36933">
                  <c:v>3.6932374819132798</c:v>
                </c:pt>
                <c:pt idx="36934">
                  <c:v>3.6933374802205301</c:v>
                </c:pt>
                <c:pt idx="36935">
                  <c:v>3.6934374785277901</c:v>
                </c:pt>
                <c:pt idx="36936">
                  <c:v>3.6935374768350502</c:v>
                </c:pt>
                <c:pt idx="36937">
                  <c:v>3.6936374751423</c:v>
                </c:pt>
                <c:pt idx="36938">
                  <c:v>3.69373747344956</c:v>
                </c:pt>
                <c:pt idx="36939">
                  <c:v>3.6938374717568201</c:v>
                </c:pt>
                <c:pt idx="36940">
                  <c:v>3.6939374700640699</c:v>
                </c:pt>
                <c:pt idx="36941">
                  <c:v>3.69403746837133</c:v>
                </c:pt>
                <c:pt idx="36942">
                  <c:v>3.69413746667859</c:v>
                </c:pt>
                <c:pt idx="36943">
                  <c:v>3.6942374649858398</c:v>
                </c:pt>
                <c:pt idx="36944">
                  <c:v>3.6943374632930999</c:v>
                </c:pt>
                <c:pt idx="36945">
                  <c:v>3.6944374616003599</c:v>
                </c:pt>
                <c:pt idx="36946">
                  <c:v>3.6945374599076102</c:v>
                </c:pt>
                <c:pt idx="36947">
                  <c:v>3.6946374582148702</c:v>
                </c:pt>
                <c:pt idx="36948">
                  <c:v>3.6947374565221298</c:v>
                </c:pt>
                <c:pt idx="36949">
                  <c:v>3.6948374548293801</c:v>
                </c:pt>
                <c:pt idx="36950">
                  <c:v>3.6949374531366401</c:v>
                </c:pt>
                <c:pt idx="36951">
                  <c:v>3.6950374514439002</c:v>
                </c:pt>
                <c:pt idx="36952">
                  <c:v>3.69513744975115</c:v>
                </c:pt>
                <c:pt idx="36953">
                  <c:v>3.69523744805841</c:v>
                </c:pt>
                <c:pt idx="36954">
                  <c:v>3.6953374463656701</c:v>
                </c:pt>
                <c:pt idx="36955">
                  <c:v>3.6954374446729199</c:v>
                </c:pt>
                <c:pt idx="36956">
                  <c:v>3.6955374429801799</c:v>
                </c:pt>
                <c:pt idx="36957">
                  <c:v>3.69563744128744</c:v>
                </c:pt>
                <c:pt idx="36958">
                  <c:v>3.6957374395947</c:v>
                </c:pt>
                <c:pt idx="36959">
                  <c:v>3.6958374379019499</c:v>
                </c:pt>
                <c:pt idx="36960">
                  <c:v>3.6959374362092099</c:v>
                </c:pt>
                <c:pt idx="36961">
                  <c:v>3.6960374345164699</c:v>
                </c:pt>
                <c:pt idx="36962">
                  <c:v>3.6961374328237202</c:v>
                </c:pt>
                <c:pt idx="36963">
                  <c:v>3.6962374311309798</c:v>
                </c:pt>
                <c:pt idx="36964">
                  <c:v>3.6963374294382398</c:v>
                </c:pt>
                <c:pt idx="36965">
                  <c:v>3.6964374277454901</c:v>
                </c:pt>
                <c:pt idx="36966">
                  <c:v>3.6965374260527502</c:v>
                </c:pt>
                <c:pt idx="36967">
                  <c:v>3.6966374243600102</c:v>
                </c:pt>
                <c:pt idx="36968">
                  <c:v>3.69673742266726</c:v>
                </c:pt>
                <c:pt idx="36969">
                  <c:v>3.6968374209745201</c:v>
                </c:pt>
                <c:pt idx="36970">
                  <c:v>3.6969374192817801</c:v>
                </c:pt>
                <c:pt idx="36971">
                  <c:v>3.6970374175890299</c:v>
                </c:pt>
                <c:pt idx="36972">
                  <c:v>3.69713741589629</c:v>
                </c:pt>
                <c:pt idx="36973">
                  <c:v>3.69723741420355</c:v>
                </c:pt>
                <c:pt idx="36974">
                  <c:v>3.6973374125107998</c:v>
                </c:pt>
                <c:pt idx="36975">
                  <c:v>3.6974374108180599</c:v>
                </c:pt>
                <c:pt idx="36976">
                  <c:v>3.6975374091253199</c:v>
                </c:pt>
                <c:pt idx="36977">
                  <c:v>3.6976374074325702</c:v>
                </c:pt>
                <c:pt idx="36978">
                  <c:v>3.6977374057398298</c:v>
                </c:pt>
                <c:pt idx="36979">
                  <c:v>3.6978374040470898</c:v>
                </c:pt>
                <c:pt idx="36980">
                  <c:v>3.6979374023543401</c:v>
                </c:pt>
                <c:pt idx="36981">
                  <c:v>3.6980374006616001</c:v>
                </c:pt>
                <c:pt idx="36982">
                  <c:v>3.6981373989688602</c:v>
                </c:pt>
                <c:pt idx="36983">
                  <c:v>3.69823739727611</c:v>
                </c:pt>
                <c:pt idx="36984">
                  <c:v>3.69833739558337</c:v>
                </c:pt>
                <c:pt idx="36985">
                  <c:v>3.6984373938906301</c:v>
                </c:pt>
                <c:pt idx="36986">
                  <c:v>3.6985373921978799</c:v>
                </c:pt>
                <c:pt idx="36987">
                  <c:v>3.69863739050514</c:v>
                </c:pt>
                <c:pt idx="36988">
                  <c:v>3.6987373888124</c:v>
                </c:pt>
                <c:pt idx="36989">
                  <c:v>3.6988373871196498</c:v>
                </c:pt>
                <c:pt idx="36990">
                  <c:v>3.6989373854269099</c:v>
                </c:pt>
                <c:pt idx="36991">
                  <c:v>3.6990373837341699</c:v>
                </c:pt>
                <c:pt idx="36992">
                  <c:v>3.6991373820414202</c:v>
                </c:pt>
                <c:pt idx="36993">
                  <c:v>3.6992373803486802</c:v>
                </c:pt>
                <c:pt idx="36994">
                  <c:v>3.6993373786559398</c:v>
                </c:pt>
                <c:pt idx="36995">
                  <c:v>3.6994373769631901</c:v>
                </c:pt>
                <c:pt idx="36996">
                  <c:v>3.6995373752704501</c:v>
                </c:pt>
                <c:pt idx="36997">
                  <c:v>3.6996373735777102</c:v>
                </c:pt>
                <c:pt idx="36998">
                  <c:v>3.69973737188496</c:v>
                </c:pt>
                <c:pt idx="36999">
                  <c:v>3.69983737019222</c:v>
                </c:pt>
                <c:pt idx="37000">
                  <c:v>3.6999373684994801</c:v>
                </c:pt>
                <c:pt idx="37001">
                  <c:v>3.7000373668067401</c:v>
                </c:pt>
                <c:pt idx="37002">
                  <c:v>3.7001373651139899</c:v>
                </c:pt>
                <c:pt idx="37003">
                  <c:v>3.70023736342125</c:v>
                </c:pt>
                <c:pt idx="37004">
                  <c:v>3.70033736172851</c:v>
                </c:pt>
                <c:pt idx="37005">
                  <c:v>3.7004373600357598</c:v>
                </c:pt>
                <c:pt idx="37006">
                  <c:v>3.7005373583430199</c:v>
                </c:pt>
                <c:pt idx="37007">
                  <c:v>3.7006373566502799</c:v>
                </c:pt>
                <c:pt idx="37008">
                  <c:v>3.7007373549575302</c:v>
                </c:pt>
                <c:pt idx="37009">
                  <c:v>3.7008373532647898</c:v>
                </c:pt>
                <c:pt idx="37010">
                  <c:v>3.7009373515720498</c:v>
                </c:pt>
                <c:pt idx="37011">
                  <c:v>3.7010373498793001</c:v>
                </c:pt>
                <c:pt idx="37012">
                  <c:v>3.7011373481865601</c:v>
                </c:pt>
                <c:pt idx="37013">
                  <c:v>3.7012373464938202</c:v>
                </c:pt>
                <c:pt idx="37014">
                  <c:v>3.70133734480107</c:v>
                </c:pt>
                <c:pt idx="37015">
                  <c:v>3.7014373431083301</c:v>
                </c:pt>
                <c:pt idx="37016">
                  <c:v>3.7015373414155901</c:v>
                </c:pt>
                <c:pt idx="37017">
                  <c:v>3.7016373397228399</c:v>
                </c:pt>
                <c:pt idx="37018">
                  <c:v>3.7017373380301</c:v>
                </c:pt>
                <c:pt idx="37019">
                  <c:v>3.70183733633736</c:v>
                </c:pt>
                <c:pt idx="37020">
                  <c:v>3.7019373346446098</c:v>
                </c:pt>
                <c:pt idx="37021">
                  <c:v>3.7020373329518699</c:v>
                </c:pt>
                <c:pt idx="37022">
                  <c:v>3.7021373312591299</c:v>
                </c:pt>
                <c:pt idx="37023">
                  <c:v>3.7022373295663802</c:v>
                </c:pt>
                <c:pt idx="37024">
                  <c:v>3.7023373278736398</c:v>
                </c:pt>
                <c:pt idx="37025">
                  <c:v>3.7024373261808998</c:v>
                </c:pt>
                <c:pt idx="37026">
                  <c:v>3.7025373244881501</c:v>
                </c:pt>
                <c:pt idx="37027">
                  <c:v>3.7026373227954101</c:v>
                </c:pt>
                <c:pt idx="37028">
                  <c:v>3.7027373211026702</c:v>
                </c:pt>
                <c:pt idx="37029">
                  <c:v>3.70283731940992</c:v>
                </c:pt>
                <c:pt idx="37030">
                  <c:v>3.70293731771718</c:v>
                </c:pt>
                <c:pt idx="37031">
                  <c:v>3.7030373160244401</c:v>
                </c:pt>
                <c:pt idx="37032">
                  <c:v>3.7031373143316899</c:v>
                </c:pt>
                <c:pt idx="37033">
                  <c:v>3.70323731263895</c:v>
                </c:pt>
                <c:pt idx="37034">
                  <c:v>3.70333731094621</c:v>
                </c:pt>
                <c:pt idx="37035">
                  <c:v>3.7034373092534598</c:v>
                </c:pt>
                <c:pt idx="37036">
                  <c:v>3.7035373075607199</c:v>
                </c:pt>
                <c:pt idx="37037">
                  <c:v>3.7036373058679799</c:v>
                </c:pt>
                <c:pt idx="37038">
                  <c:v>3.7037373041752399</c:v>
                </c:pt>
                <c:pt idx="37039">
                  <c:v>3.7038373024824902</c:v>
                </c:pt>
                <c:pt idx="37040">
                  <c:v>3.7039373007897498</c:v>
                </c:pt>
                <c:pt idx="37041">
                  <c:v>3.7040372990970098</c:v>
                </c:pt>
                <c:pt idx="37042">
                  <c:v>3.7041372974042601</c:v>
                </c:pt>
                <c:pt idx="37043">
                  <c:v>3.7042372957115202</c:v>
                </c:pt>
                <c:pt idx="37044">
                  <c:v>3.7043372940187802</c:v>
                </c:pt>
                <c:pt idx="37045">
                  <c:v>3.70443729232603</c:v>
                </c:pt>
                <c:pt idx="37046">
                  <c:v>3.7045372906332901</c:v>
                </c:pt>
                <c:pt idx="37047">
                  <c:v>3.7046372889405501</c:v>
                </c:pt>
                <c:pt idx="37048">
                  <c:v>3.7047372872477999</c:v>
                </c:pt>
                <c:pt idx="37049">
                  <c:v>3.70483728555506</c:v>
                </c:pt>
                <c:pt idx="37050">
                  <c:v>3.70493728386232</c:v>
                </c:pt>
                <c:pt idx="37051">
                  <c:v>3.7050372821695698</c:v>
                </c:pt>
                <c:pt idx="37052">
                  <c:v>3.7051372804768299</c:v>
                </c:pt>
                <c:pt idx="37053">
                  <c:v>3.7052372787840899</c:v>
                </c:pt>
                <c:pt idx="37054">
                  <c:v>3.7053372770913402</c:v>
                </c:pt>
                <c:pt idx="37055">
                  <c:v>3.7054372753985998</c:v>
                </c:pt>
                <c:pt idx="37056">
                  <c:v>3.7055372737058598</c:v>
                </c:pt>
                <c:pt idx="37057">
                  <c:v>3.7056372720131101</c:v>
                </c:pt>
                <c:pt idx="37058">
                  <c:v>3.7057372703203701</c:v>
                </c:pt>
                <c:pt idx="37059">
                  <c:v>3.7058372686276302</c:v>
                </c:pt>
                <c:pt idx="37060">
                  <c:v>3.70593726693488</c:v>
                </c:pt>
                <c:pt idx="37061">
                  <c:v>3.7060372652421401</c:v>
                </c:pt>
                <c:pt idx="37062">
                  <c:v>3.7061372635494001</c:v>
                </c:pt>
                <c:pt idx="37063">
                  <c:v>3.7062372618566499</c:v>
                </c:pt>
                <c:pt idx="37064">
                  <c:v>3.70633726016391</c:v>
                </c:pt>
                <c:pt idx="37065">
                  <c:v>3.70643725847117</c:v>
                </c:pt>
                <c:pt idx="37066">
                  <c:v>3.7065372567784198</c:v>
                </c:pt>
                <c:pt idx="37067">
                  <c:v>3.7066372550856799</c:v>
                </c:pt>
                <c:pt idx="37068">
                  <c:v>3.7067372533929399</c:v>
                </c:pt>
                <c:pt idx="37069">
                  <c:v>3.7068372517001902</c:v>
                </c:pt>
                <c:pt idx="37070">
                  <c:v>3.7069372500074498</c:v>
                </c:pt>
                <c:pt idx="37071">
                  <c:v>3.7070372483147098</c:v>
                </c:pt>
                <c:pt idx="37072">
                  <c:v>3.7071372466219601</c:v>
                </c:pt>
                <c:pt idx="37073">
                  <c:v>3.7072372449292201</c:v>
                </c:pt>
                <c:pt idx="37074">
                  <c:v>3.7073372432364802</c:v>
                </c:pt>
                <c:pt idx="37075">
                  <c:v>3.70743724154373</c:v>
                </c:pt>
                <c:pt idx="37076">
                  <c:v>3.70753723985099</c:v>
                </c:pt>
                <c:pt idx="37077">
                  <c:v>3.7076372381582501</c:v>
                </c:pt>
                <c:pt idx="37078">
                  <c:v>3.7077372364654999</c:v>
                </c:pt>
                <c:pt idx="37079">
                  <c:v>3.7078372347727599</c:v>
                </c:pt>
                <c:pt idx="37080">
                  <c:v>3.70793723308002</c:v>
                </c:pt>
                <c:pt idx="37081">
                  <c:v>3.70803723138728</c:v>
                </c:pt>
                <c:pt idx="37082">
                  <c:v>3.7081372296945299</c:v>
                </c:pt>
                <c:pt idx="37083">
                  <c:v>3.7082372280017899</c:v>
                </c:pt>
                <c:pt idx="37084">
                  <c:v>3.7083372263090499</c:v>
                </c:pt>
                <c:pt idx="37085">
                  <c:v>3.7084372246163002</c:v>
                </c:pt>
                <c:pt idx="37086">
                  <c:v>3.7085372229235598</c:v>
                </c:pt>
                <c:pt idx="37087">
                  <c:v>3.7086372212308198</c:v>
                </c:pt>
                <c:pt idx="37088">
                  <c:v>3.7087372195380701</c:v>
                </c:pt>
                <c:pt idx="37089">
                  <c:v>3.7088372178453302</c:v>
                </c:pt>
                <c:pt idx="37090">
                  <c:v>3.7089372161525902</c:v>
                </c:pt>
                <c:pt idx="37091">
                  <c:v>3.70903721445984</c:v>
                </c:pt>
                <c:pt idx="37092">
                  <c:v>3.7091372127671001</c:v>
                </c:pt>
                <c:pt idx="37093">
                  <c:v>3.7092372110743601</c:v>
                </c:pt>
                <c:pt idx="37094">
                  <c:v>3.7093372093816099</c:v>
                </c:pt>
                <c:pt idx="37095">
                  <c:v>3.70943720768887</c:v>
                </c:pt>
                <c:pt idx="37096">
                  <c:v>3.70953720599613</c:v>
                </c:pt>
                <c:pt idx="37097">
                  <c:v>3.7096372043033798</c:v>
                </c:pt>
                <c:pt idx="37098">
                  <c:v>3.7097372026106399</c:v>
                </c:pt>
                <c:pt idx="37099">
                  <c:v>3.7098372009178999</c:v>
                </c:pt>
                <c:pt idx="37100">
                  <c:v>3.7099371992251502</c:v>
                </c:pt>
                <c:pt idx="37101">
                  <c:v>3.7100371975324098</c:v>
                </c:pt>
                <c:pt idx="37102">
                  <c:v>3.7101371958396698</c:v>
                </c:pt>
                <c:pt idx="37103">
                  <c:v>3.7102371941469201</c:v>
                </c:pt>
                <c:pt idx="37104">
                  <c:v>3.7103371924541801</c:v>
                </c:pt>
                <c:pt idx="37105">
                  <c:v>3.7104371907614402</c:v>
                </c:pt>
                <c:pt idx="37106">
                  <c:v>3.71053718906869</c:v>
                </c:pt>
                <c:pt idx="37107">
                  <c:v>3.7106371873759501</c:v>
                </c:pt>
                <c:pt idx="37108">
                  <c:v>3.7107371856832101</c:v>
                </c:pt>
                <c:pt idx="37109">
                  <c:v>3.7108371839904599</c:v>
                </c:pt>
                <c:pt idx="37110">
                  <c:v>3.71093718229772</c:v>
                </c:pt>
                <c:pt idx="37111">
                  <c:v>3.71103718060498</c:v>
                </c:pt>
                <c:pt idx="37112">
                  <c:v>3.7111371789122298</c:v>
                </c:pt>
                <c:pt idx="37113">
                  <c:v>3.7112371772194899</c:v>
                </c:pt>
                <c:pt idx="37114">
                  <c:v>3.7113371755267499</c:v>
                </c:pt>
                <c:pt idx="37115">
                  <c:v>3.7114371738340002</c:v>
                </c:pt>
                <c:pt idx="37116">
                  <c:v>3.7115371721412602</c:v>
                </c:pt>
                <c:pt idx="37117">
                  <c:v>3.7116371704485198</c:v>
                </c:pt>
                <c:pt idx="37118">
                  <c:v>3.7117371687557701</c:v>
                </c:pt>
                <c:pt idx="37119">
                  <c:v>3.7118371670630301</c:v>
                </c:pt>
                <c:pt idx="37120">
                  <c:v>3.7119371653702902</c:v>
                </c:pt>
                <c:pt idx="37121">
                  <c:v>3.71203716367754</c:v>
                </c:pt>
                <c:pt idx="37122">
                  <c:v>3.7121371619848</c:v>
                </c:pt>
                <c:pt idx="37123">
                  <c:v>3.7122371602920601</c:v>
                </c:pt>
                <c:pt idx="37124">
                  <c:v>3.7123371585993099</c:v>
                </c:pt>
                <c:pt idx="37125">
                  <c:v>3.7124371569065699</c:v>
                </c:pt>
                <c:pt idx="37126">
                  <c:v>3.71253715521383</c:v>
                </c:pt>
                <c:pt idx="37127">
                  <c:v>3.71263715352109</c:v>
                </c:pt>
                <c:pt idx="37128">
                  <c:v>3.7127371518283399</c:v>
                </c:pt>
                <c:pt idx="37129">
                  <c:v>3.7128371501355999</c:v>
                </c:pt>
                <c:pt idx="37130">
                  <c:v>3.7129371484428599</c:v>
                </c:pt>
                <c:pt idx="37131">
                  <c:v>3.7130371467501102</c:v>
                </c:pt>
                <c:pt idx="37132">
                  <c:v>3.7131371450573698</c:v>
                </c:pt>
                <c:pt idx="37133">
                  <c:v>3.7132371433646298</c:v>
                </c:pt>
                <c:pt idx="37134">
                  <c:v>3.7133371416718801</c:v>
                </c:pt>
                <c:pt idx="37135">
                  <c:v>3.7134371399791402</c:v>
                </c:pt>
                <c:pt idx="37136">
                  <c:v>3.7135371382864002</c:v>
                </c:pt>
                <c:pt idx="37137">
                  <c:v>3.71363713659365</c:v>
                </c:pt>
                <c:pt idx="37138">
                  <c:v>3.7137371349009101</c:v>
                </c:pt>
                <c:pt idx="37139">
                  <c:v>3.7138371332081701</c:v>
                </c:pt>
                <c:pt idx="37140">
                  <c:v>3.7139371315154199</c:v>
                </c:pt>
                <c:pt idx="37141">
                  <c:v>3.71403712982268</c:v>
                </c:pt>
                <c:pt idx="37142">
                  <c:v>3.71413712812994</c:v>
                </c:pt>
                <c:pt idx="37143">
                  <c:v>3.7142371264371898</c:v>
                </c:pt>
                <c:pt idx="37144">
                  <c:v>3.7143371247444499</c:v>
                </c:pt>
                <c:pt idx="37145">
                  <c:v>3.7144371230517099</c:v>
                </c:pt>
                <c:pt idx="37146">
                  <c:v>3.7145371213589602</c:v>
                </c:pt>
                <c:pt idx="37147">
                  <c:v>3.7146371196662198</c:v>
                </c:pt>
                <c:pt idx="37148">
                  <c:v>3.7147371179734798</c:v>
                </c:pt>
                <c:pt idx="37149">
                  <c:v>3.7148371162807301</c:v>
                </c:pt>
                <c:pt idx="37150">
                  <c:v>3.7149371145879901</c:v>
                </c:pt>
                <c:pt idx="37151">
                  <c:v>3.7150371128952502</c:v>
                </c:pt>
                <c:pt idx="37152">
                  <c:v>3.7151371112025</c:v>
                </c:pt>
                <c:pt idx="37153">
                  <c:v>3.71523710950976</c:v>
                </c:pt>
                <c:pt idx="37154">
                  <c:v>3.7153371078170201</c:v>
                </c:pt>
                <c:pt idx="37155">
                  <c:v>3.7154371061242699</c:v>
                </c:pt>
                <c:pt idx="37156">
                  <c:v>3.71553710443153</c:v>
                </c:pt>
                <c:pt idx="37157">
                  <c:v>3.71563710273879</c:v>
                </c:pt>
                <c:pt idx="37158">
                  <c:v>3.7157371010460398</c:v>
                </c:pt>
                <c:pt idx="37159">
                  <c:v>3.7158370993532999</c:v>
                </c:pt>
                <c:pt idx="37160">
                  <c:v>3.7159370976605599</c:v>
                </c:pt>
                <c:pt idx="37161">
                  <c:v>3.7160370959678102</c:v>
                </c:pt>
                <c:pt idx="37162">
                  <c:v>3.7161370942750702</c:v>
                </c:pt>
                <c:pt idx="37163">
                  <c:v>3.7162370925823298</c:v>
                </c:pt>
                <c:pt idx="37164">
                  <c:v>3.7163370908895801</c:v>
                </c:pt>
                <c:pt idx="37165">
                  <c:v>3.7164370891968401</c:v>
                </c:pt>
                <c:pt idx="37166">
                  <c:v>3.7165370875041002</c:v>
                </c:pt>
                <c:pt idx="37167">
                  <c:v>3.71663708581135</c:v>
                </c:pt>
                <c:pt idx="37168">
                  <c:v>3.71673708411861</c:v>
                </c:pt>
                <c:pt idx="37169">
                  <c:v>3.7168370824258701</c:v>
                </c:pt>
                <c:pt idx="37170">
                  <c:v>3.7169370807331199</c:v>
                </c:pt>
                <c:pt idx="37171">
                  <c:v>3.7170370790403799</c:v>
                </c:pt>
                <c:pt idx="37172">
                  <c:v>3.71713707734764</c:v>
                </c:pt>
                <c:pt idx="37173">
                  <c:v>3.7172370756549</c:v>
                </c:pt>
                <c:pt idx="37174">
                  <c:v>3.7173370739621499</c:v>
                </c:pt>
                <c:pt idx="37175">
                  <c:v>3.7174370722694099</c:v>
                </c:pt>
                <c:pt idx="37176">
                  <c:v>3.7175370705766699</c:v>
                </c:pt>
                <c:pt idx="37177">
                  <c:v>3.7176370688839202</c:v>
                </c:pt>
                <c:pt idx="37178">
                  <c:v>3.7177370671911798</c:v>
                </c:pt>
                <c:pt idx="37179">
                  <c:v>3.7178370654984398</c:v>
                </c:pt>
                <c:pt idx="37180">
                  <c:v>3.7179370638056901</c:v>
                </c:pt>
                <c:pt idx="37181">
                  <c:v>3.7180370621129502</c:v>
                </c:pt>
                <c:pt idx="37182">
                  <c:v>3.7181370604202102</c:v>
                </c:pt>
                <c:pt idx="37183">
                  <c:v>3.71823705872746</c:v>
                </c:pt>
                <c:pt idx="37184">
                  <c:v>3.7183370570347201</c:v>
                </c:pt>
                <c:pt idx="37185">
                  <c:v>3.7184370553419801</c:v>
                </c:pt>
                <c:pt idx="37186">
                  <c:v>3.7185370536492299</c:v>
                </c:pt>
                <c:pt idx="37187">
                  <c:v>3.71863705195649</c:v>
                </c:pt>
                <c:pt idx="37188">
                  <c:v>3.71873705026375</c:v>
                </c:pt>
                <c:pt idx="37189">
                  <c:v>3.7188370485709998</c:v>
                </c:pt>
                <c:pt idx="37190">
                  <c:v>3.7189370468782599</c:v>
                </c:pt>
                <c:pt idx="37191">
                  <c:v>3.7190370451855199</c:v>
                </c:pt>
                <c:pt idx="37192">
                  <c:v>3.7191370434927702</c:v>
                </c:pt>
                <c:pt idx="37193">
                  <c:v>3.7192370418000298</c:v>
                </c:pt>
                <c:pt idx="37194">
                  <c:v>3.7193370401072898</c:v>
                </c:pt>
                <c:pt idx="37195">
                  <c:v>3.7194370384145401</c:v>
                </c:pt>
                <c:pt idx="37196">
                  <c:v>3.7195370367218001</c:v>
                </c:pt>
                <c:pt idx="37197">
                  <c:v>3.7196370350290602</c:v>
                </c:pt>
                <c:pt idx="37198">
                  <c:v>3.71973703333631</c:v>
                </c:pt>
                <c:pt idx="37199">
                  <c:v>3.71983703164357</c:v>
                </c:pt>
                <c:pt idx="37200">
                  <c:v>3.7199370299508301</c:v>
                </c:pt>
                <c:pt idx="37201">
                  <c:v>3.7200370282580799</c:v>
                </c:pt>
                <c:pt idx="37202">
                  <c:v>3.72013702656534</c:v>
                </c:pt>
                <c:pt idx="37203">
                  <c:v>3.7202370248726</c:v>
                </c:pt>
                <c:pt idx="37204">
                  <c:v>3.7203370231798498</c:v>
                </c:pt>
                <c:pt idx="37205">
                  <c:v>3.7204370214871099</c:v>
                </c:pt>
                <c:pt idx="37206">
                  <c:v>3.7205370197943699</c:v>
                </c:pt>
                <c:pt idx="37207">
                  <c:v>3.7206370181016202</c:v>
                </c:pt>
                <c:pt idx="37208">
                  <c:v>3.7207370164088802</c:v>
                </c:pt>
                <c:pt idx="37209">
                  <c:v>3.7208370147161398</c:v>
                </c:pt>
                <c:pt idx="37210">
                  <c:v>3.7209370130233901</c:v>
                </c:pt>
                <c:pt idx="37211">
                  <c:v>3.7210370113306501</c:v>
                </c:pt>
                <c:pt idx="37212">
                  <c:v>3.7211370096379102</c:v>
                </c:pt>
                <c:pt idx="37213">
                  <c:v>3.72123700794516</c:v>
                </c:pt>
                <c:pt idx="37214">
                  <c:v>3.72133700625242</c:v>
                </c:pt>
                <c:pt idx="37215">
                  <c:v>3.7214370045596801</c:v>
                </c:pt>
                <c:pt idx="37216">
                  <c:v>3.7215370028669401</c:v>
                </c:pt>
                <c:pt idx="37217">
                  <c:v>3.7216370011741899</c:v>
                </c:pt>
                <c:pt idx="37218">
                  <c:v>3.72173699948145</c:v>
                </c:pt>
                <c:pt idx="37219">
                  <c:v>3.72183699778871</c:v>
                </c:pt>
                <c:pt idx="37220">
                  <c:v>3.7219369960959598</c:v>
                </c:pt>
                <c:pt idx="37221">
                  <c:v>3.7220369944032199</c:v>
                </c:pt>
                <c:pt idx="37222">
                  <c:v>3.7221369927104799</c:v>
                </c:pt>
                <c:pt idx="37223">
                  <c:v>3.7222369910177302</c:v>
                </c:pt>
                <c:pt idx="37224">
                  <c:v>3.7223369893249898</c:v>
                </c:pt>
                <c:pt idx="37225">
                  <c:v>3.7224369876322498</c:v>
                </c:pt>
                <c:pt idx="37226">
                  <c:v>3.7225369859395001</c:v>
                </c:pt>
                <c:pt idx="37227">
                  <c:v>3.7226369842467602</c:v>
                </c:pt>
                <c:pt idx="37228">
                  <c:v>3.7227369825540202</c:v>
                </c:pt>
                <c:pt idx="37229">
                  <c:v>3.72283698086127</c:v>
                </c:pt>
                <c:pt idx="37230">
                  <c:v>3.7229369791685301</c:v>
                </c:pt>
                <c:pt idx="37231">
                  <c:v>3.7230369774757901</c:v>
                </c:pt>
                <c:pt idx="37232">
                  <c:v>3.7231369757830399</c:v>
                </c:pt>
                <c:pt idx="37233">
                  <c:v>3.7232369740903</c:v>
                </c:pt>
                <c:pt idx="37234">
                  <c:v>3.72333697239756</c:v>
                </c:pt>
                <c:pt idx="37235">
                  <c:v>3.7234369707048098</c:v>
                </c:pt>
                <c:pt idx="37236">
                  <c:v>3.7235369690120699</c:v>
                </c:pt>
                <c:pt idx="37237">
                  <c:v>3.7236369673193299</c:v>
                </c:pt>
                <c:pt idx="37238">
                  <c:v>3.7237369656265802</c:v>
                </c:pt>
                <c:pt idx="37239">
                  <c:v>3.7238369639338398</c:v>
                </c:pt>
                <c:pt idx="37240">
                  <c:v>3.7239369622410998</c:v>
                </c:pt>
                <c:pt idx="37241">
                  <c:v>3.7240369605483501</c:v>
                </c:pt>
                <c:pt idx="37242">
                  <c:v>3.7241369588556101</c:v>
                </c:pt>
                <c:pt idx="37243">
                  <c:v>3.7242369571628702</c:v>
                </c:pt>
                <c:pt idx="37244">
                  <c:v>3.72433695547012</c:v>
                </c:pt>
                <c:pt idx="37245">
                  <c:v>3.72443695377738</c:v>
                </c:pt>
                <c:pt idx="37246">
                  <c:v>3.7245369520846401</c:v>
                </c:pt>
                <c:pt idx="37247">
                  <c:v>3.7246369503918899</c:v>
                </c:pt>
                <c:pt idx="37248">
                  <c:v>3.72473694869915</c:v>
                </c:pt>
                <c:pt idx="37249">
                  <c:v>3.72483694700641</c:v>
                </c:pt>
                <c:pt idx="37250">
                  <c:v>3.7249369453136598</c:v>
                </c:pt>
                <c:pt idx="37251">
                  <c:v>3.7250369436209199</c:v>
                </c:pt>
                <c:pt idx="37252">
                  <c:v>3.7251369419281799</c:v>
                </c:pt>
                <c:pt idx="37253">
                  <c:v>3.7252369402354302</c:v>
                </c:pt>
                <c:pt idx="37254">
                  <c:v>3.7253369385426902</c:v>
                </c:pt>
                <c:pt idx="37255">
                  <c:v>3.7254369368499498</c:v>
                </c:pt>
                <c:pt idx="37256">
                  <c:v>3.7255369351572001</c:v>
                </c:pt>
                <c:pt idx="37257">
                  <c:v>3.7256369334644601</c:v>
                </c:pt>
                <c:pt idx="37258">
                  <c:v>3.7257369317717202</c:v>
                </c:pt>
                <c:pt idx="37259">
                  <c:v>3.72583693007897</c:v>
                </c:pt>
                <c:pt idx="37260">
                  <c:v>3.72593692838623</c:v>
                </c:pt>
                <c:pt idx="37261">
                  <c:v>3.7260369266934901</c:v>
                </c:pt>
                <c:pt idx="37262">
                  <c:v>3.7261369250007501</c:v>
                </c:pt>
                <c:pt idx="37263">
                  <c:v>3.7262369233079999</c:v>
                </c:pt>
                <c:pt idx="37264">
                  <c:v>3.72633692161526</c:v>
                </c:pt>
                <c:pt idx="37265">
                  <c:v>3.72643691992252</c:v>
                </c:pt>
                <c:pt idx="37266">
                  <c:v>3.7265369182297698</c:v>
                </c:pt>
                <c:pt idx="37267">
                  <c:v>3.7266369165370299</c:v>
                </c:pt>
                <c:pt idx="37268">
                  <c:v>3.7267369148442899</c:v>
                </c:pt>
                <c:pt idx="37269">
                  <c:v>3.7268369131515402</c:v>
                </c:pt>
                <c:pt idx="37270">
                  <c:v>3.7269369114587998</c:v>
                </c:pt>
                <c:pt idx="37271">
                  <c:v>3.7270369097660598</c:v>
                </c:pt>
                <c:pt idx="37272">
                  <c:v>3.7271369080733101</c:v>
                </c:pt>
                <c:pt idx="37273">
                  <c:v>3.7272369063805701</c:v>
                </c:pt>
                <c:pt idx="37274">
                  <c:v>3.7273369046878302</c:v>
                </c:pt>
                <c:pt idx="37275">
                  <c:v>3.72743690299508</c:v>
                </c:pt>
                <c:pt idx="37276">
                  <c:v>3.7275369013023401</c:v>
                </c:pt>
                <c:pt idx="37277">
                  <c:v>3.7276368996096001</c:v>
                </c:pt>
                <c:pt idx="37278">
                  <c:v>3.7277368979168499</c:v>
                </c:pt>
                <c:pt idx="37279">
                  <c:v>3.72783689622411</c:v>
                </c:pt>
                <c:pt idx="37280">
                  <c:v>3.72793689453137</c:v>
                </c:pt>
                <c:pt idx="37281">
                  <c:v>3.7280368928386198</c:v>
                </c:pt>
                <c:pt idx="37282">
                  <c:v>3.7281368911458799</c:v>
                </c:pt>
                <c:pt idx="37283">
                  <c:v>3.7282368894531399</c:v>
                </c:pt>
                <c:pt idx="37284">
                  <c:v>3.7283368877603902</c:v>
                </c:pt>
                <c:pt idx="37285">
                  <c:v>3.7284368860676498</c:v>
                </c:pt>
                <c:pt idx="37286">
                  <c:v>3.7285368843749098</c:v>
                </c:pt>
                <c:pt idx="37287">
                  <c:v>3.7286368826821601</c:v>
                </c:pt>
                <c:pt idx="37288">
                  <c:v>3.7287368809894201</c:v>
                </c:pt>
                <c:pt idx="37289">
                  <c:v>3.7288368792966802</c:v>
                </c:pt>
                <c:pt idx="37290">
                  <c:v>3.72893687760393</c:v>
                </c:pt>
                <c:pt idx="37291">
                  <c:v>3.72903687591119</c:v>
                </c:pt>
                <c:pt idx="37292">
                  <c:v>3.7291368742184501</c:v>
                </c:pt>
                <c:pt idx="37293">
                  <c:v>3.7292368725256999</c:v>
                </c:pt>
                <c:pt idx="37294">
                  <c:v>3.7293368708329599</c:v>
                </c:pt>
                <c:pt idx="37295">
                  <c:v>3.72943686914022</c:v>
                </c:pt>
                <c:pt idx="37296">
                  <c:v>3.7295368674474698</c:v>
                </c:pt>
                <c:pt idx="37297">
                  <c:v>3.7296368657547299</c:v>
                </c:pt>
                <c:pt idx="37298">
                  <c:v>3.7297368640619899</c:v>
                </c:pt>
                <c:pt idx="37299">
                  <c:v>3.7298368623692402</c:v>
                </c:pt>
                <c:pt idx="37300">
                  <c:v>3.7299368606765002</c:v>
                </c:pt>
                <c:pt idx="37301">
                  <c:v>3.7300368589837598</c:v>
                </c:pt>
                <c:pt idx="37302">
                  <c:v>3.7301368572910198</c:v>
                </c:pt>
                <c:pt idx="37303">
                  <c:v>3.7302368555982701</c:v>
                </c:pt>
                <c:pt idx="37304">
                  <c:v>3.7303368539055302</c:v>
                </c:pt>
                <c:pt idx="37305">
                  <c:v>3.73043685221278</c:v>
                </c:pt>
                <c:pt idx="37306">
                  <c:v>3.73053685052004</c:v>
                </c:pt>
                <c:pt idx="37307">
                  <c:v>3.7306368488273001</c:v>
                </c:pt>
                <c:pt idx="37308">
                  <c:v>3.7307368471345601</c:v>
                </c:pt>
                <c:pt idx="37309">
                  <c:v>3.7308368454418099</c:v>
                </c:pt>
                <c:pt idx="37310">
                  <c:v>3.73093684374907</c:v>
                </c:pt>
                <c:pt idx="37311">
                  <c:v>3.73103684205633</c:v>
                </c:pt>
                <c:pt idx="37312">
                  <c:v>3.7311368403635798</c:v>
                </c:pt>
                <c:pt idx="37313">
                  <c:v>3.7312368386708399</c:v>
                </c:pt>
                <c:pt idx="37314">
                  <c:v>3.7313368369780999</c:v>
                </c:pt>
                <c:pt idx="37315">
                  <c:v>3.7314368352853502</c:v>
                </c:pt>
                <c:pt idx="37316">
                  <c:v>3.7315368335926098</c:v>
                </c:pt>
                <c:pt idx="37317">
                  <c:v>3.7316368318998698</c:v>
                </c:pt>
                <c:pt idx="37318">
                  <c:v>3.7317368302071201</c:v>
                </c:pt>
                <c:pt idx="37319">
                  <c:v>3.7318368285143801</c:v>
                </c:pt>
                <c:pt idx="37320">
                  <c:v>3.7319368268216402</c:v>
                </c:pt>
                <c:pt idx="37321">
                  <c:v>3.73203682512889</c:v>
                </c:pt>
                <c:pt idx="37322">
                  <c:v>3.7321368234361501</c:v>
                </c:pt>
                <c:pt idx="37323">
                  <c:v>3.7322368217434101</c:v>
                </c:pt>
                <c:pt idx="37324">
                  <c:v>3.7323368200506599</c:v>
                </c:pt>
                <c:pt idx="37325">
                  <c:v>3.73243681835792</c:v>
                </c:pt>
                <c:pt idx="37326">
                  <c:v>3.73253681666518</c:v>
                </c:pt>
                <c:pt idx="37327">
                  <c:v>3.7326368149724298</c:v>
                </c:pt>
                <c:pt idx="37328">
                  <c:v>3.7327368132796899</c:v>
                </c:pt>
                <c:pt idx="37329">
                  <c:v>3.7328368115869499</c:v>
                </c:pt>
                <c:pt idx="37330">
                  <c:v>3.7329368098942002</c:v>
                </c:pt>
                <c:pt idx="37331">
                  <c:v>3.7330368082014602</c:v>
                </c:pt>
                <c:pt idx="37332">
                  <c:v>3.7331368065087198</c:v>
                </c:pt>
                <c:pt idx="37333">
                  <c:v>3.7332368048159701</c:v>
                </c:pt>
                <c:pt idx="37334">
                  <c:v>3.7333368031232301</c:v>
                </c:pt>
                <c:pt idx="37335">
                  <c:v>3.7334368014304902</c:v>
                </c:pt>
                <c:pt idx="37336">
                  <c:v>3.73353679973774</c:v>
                </c:pt>
                <c:pt idx="37337">
                  <c:v>3.733636798045</c:v>
                </c:pt>
                <c:pt idx="37338">
                  <c:v>3.7337367963522601</c:v>
                </c:pt>
                <c:pt idx="37339">
                  <c:v>3.7338367946595099</c:v>
                </c:pt>
                <c:pt idx="37340">
                  <c:v>3.7339367929667699</c:v>
                </c:pt>
                <c:pt idx="37341">
                  <c:v>3.73403679127403</c:v>
                </c:pt>
                <c:pt idx="37342">
                  <c:v>3.7341367895812798</c:v>
                </c:pt>
                <c:pt idx="37343">
                  <c:v>3.7342367878885399</c:v>
                </c:pt>
                <c:pt idx="37344">
                  <c:v>3.7343367861957999</c:v>
                </c:pt>
                <c:pt idx="37345">
                  <c:v>3.7344367845030502</c:v>
                </c:pt>
                <c:pt idx="37346">
                  <c:v>3.7345367828103102</c:v>
                </c:pt>
                <c:pt idx="37347">
                  <c:v>3.7346367811175698</c:v>
                </c:pt>
                <c:pt idx="37348">
                  <c:v>3.7347367794248298</c:v>
                </c:pt>
                <c:pt idx="37349">
                  <c:v>3.7348367777320801</c:v>
                </c:pt>
                <c:pt idx="37350">
                  <c:v>3.7349367760393402</c:v>
                </c:pt>
                <c:pt idx="37351">
                  <c:v>3.7350367743466002</c:v>
                </c:pt>
                <c:pt idx="37352">
                  <c:v>3.73513677265385</c:v>
                </c:pt>
                <c:pt idx="37353">
                  <c:v>3.7352367709611101</c:v>
                </c:pt>
                <c:pt idx="37354">
                  <c:v>3.7353367692683701</c:v>
                </c:pt>
                <c:pt idx="37355">
                  <c:v>3.7354367675756199</c:v>
                </c:pt>
                <c:pt idx="37356">
                  <c:v>3.73553676588288</c:v>
                </c:pt>
                <c:pt idx="37357">
                  <c:v>3.73563676419014</c:v>
                </c:pt>
                <c:pt idx="37358">
                  <c:v>3.7357367624973898</c:v>
                </c:pt>
                <c:pt idx="37359">
                  <c:v>3.7358367608046499</c:v>
                </c:pt>
                <c:pt idx="37360">
                  <c:v>3.7359367591119099</c:v>
                </c:pt>
                <c:pt idx="37361">
                  <c:v>3.7360367574191602</c:v>
                </c:pt>
                <c:pt idx="37362">
                  <c:v>3.7361367557264198</c:v>
                </c:pt>
                <c:pt idx="37363">
                  <c:v>3.7362367540336798</c:v>
                </c:pt>
                <c:pt idx="37364">
                  <c:v>3.7363367523409301</c:v>
                </c:pt>
                <c:pt idx="37365">
                  <c:v>3.7364367506481901</c:v>
                </c:pt>
                <c:pt idx="37366">
                  <c:v>3.7365367489554502</c:v>
                </c:pt>
                <c:pt idx="37367">
                  <c:v>3.7366367472627</c:v>
                </c:pt>
                <c:pt idx="37368">
                  <c:v>3.73673674556996</c:v>
                </c:pt>
                <c:pt idx="37369">
                  <c:v>3.7368367438772201</c:v>
                </c:pt>
                <c:pt idx="37370">
                  <c:v>3.7369367421844699</c:v>
                </c:pt>
                <c:pt idx="37371">
                  <c:v>3.73703674049173</c:v>
                </c:pt>
                <c:pt idx="37372">
                  <c:v>3.73713673879899</c:v>
                </c:pt>
                <c:pt idx="37373">
                  <c:v>3.7372367371062398</c:v>
                </c:pt>
                <c:pt idx="37374">
                  <c:v>3.7373367354134999</c:v>
                </c:pt>
                <c:pt idx="37375">
                  <c:v>3.7374367337207599</c:v>
                </c:pt>
                <c:pt idx="37376">
                  <c:v>3.7375367320280102</c:v>
                </c:pt>
                <c:pt idx="37377">
                  <c:v>3.7376367303352702</c:v>
                </c:pt>
                <c:pt idx="37378">
                  <c:v>3.7377367286425298</c:v>
                </c:pt>
                <c:pt idx="37379">
                  <c:v>3.7378367269497801</c:v>
                </c:pt>
                <c:pt idx="37380">
                  <c:v>3.7379367252570401</c:v>
                </c:pt>
                <c:pt idx="37381">
                  <c:v>3.7380367235643002</c:v>
                </c:pt>
                <c:pt idx="37382">
                  <c:v>3.73813672187155</c:v>
                </c:pt>
                <c:pt idx="37383">
                  <c:v>3.73823672017881</c:v>
                </c:pt>
                <c:pt idx="37384">
                  <c:v>3.7383367184860701</c:v>
                </c:pt>
                <c:pt idx="37385">
                  <c:v>3.7384367167933199</c:v>
                </c:pt>
                <c:pt idx="37386">
                  <c:v>3.7385367151005799</c:v>
                </c:pt>
                <c:pt idx="37387">
                  <c:v>3.73863671340784</c:v>
                </c:pt>
                <c:pt idx="37388">
                  <c:v>3.7387367117150898</c:v>
                </c:pt>
                <c:pt idx="37389">
                  <c:v>3.7388367100223499</c:v>
                </c:pt>
                <c:pt idx="37390">
                  <c:v>3.7389367083296099</c:v>
                </c:pt>
                <c:pt idx="37391">
                  <c:v>3.7390367066368602</c:v>
                </c:pt>
                <c:pt idx="37392">
                  <c:v>3.7391367049441202</c:v>
                </c:pt>
                <c:pt idx="37393">
                  <c:v>3.7392367032513798</c:v>
                </c:pt>
                <c:pt idx="37394">
                  <c:v>3.7393367015586398</c:v>
                </c:pt>
                <c:pt idx="37395">
                  <c:v>3.7394366998658901</c:v>
                </c:pt>
                <c:pt idx="37396">
                  <c:v>3.7395366981731502</c:v>
                </c:pt>
                <c:pt idx="37397">
                  <c:v>3.7396366964804102</c:v>
                </c:pt>
                <c:pt idx="37398">
                  <c:v>3.73973669478766</c:v>
                </c:pt>
                <c:pt idx="37399">
                  <c:v>3.7398366930949201</c:v>
                </c:pt>
                <c:pt idx="37400">
                  <c:v>3.7399366914021801</c:v>
                </c:pt>
                <c:pt idx="37401">
                  <c:v>3.7400366897094299</c:v>
                </c:pt>
                <c:pt idx="37402">
                  <c:v>3.74013668801669</c:v>
                </c:pt>
                <c:pt idx="37403">
                  <c:v>3.74023668632395</c:v>
                </c:pt>
                <c:pt idx="37404">
                  <c:v>3.7403366846311998</c:v>
                </c:pt>
                <c:pt idx="37405">
                  <c:v>3.7404366829384599</c:v>
                </c:pt>
                <c:pt idx="37406">
                  <c:v>3.7405366812457199</c:v>
                </c:pt>
                <c:pt idx="37407">
                  <c:v>3.7406366795529702</c:v>
                </c:pt>
                <c:pt idx="37408">
                  <c:v>3.7407366778602298</c:v>
                </c:pt>
                <c:pt idx="37409">
                  <c:v>3.7408366761674898</c:v>
                </c:pt>
                <c:pt idx="37410">
                  <c:v>3.7409366744747401</c:v>
                </c:pt>
                <c:pt idx="37411">
                  <c:v>3.7410366727820001</c:v>
                </c:pt>
                <c:pt idx="37412">
                  <c:v>3.7411366710892602</c:v>
                </c:pt>
                <c:pt idx="37413">
                  <c:v>3.74123666939651</c:v>
                </c:pt>
                <c:pt idx="37414">
                  <c:v>3.74133666770377</c:v>
                </c:pt>
                <c:pt idx="37415">
                  <c:v>3.7414366660110301</c:v>
                </c:pt>
                <c:pt idx="37416">
                  <c:v>3.7415366643182799</c:v>
                </c:pt>
                <c:pt idx="37417">
                  <c:v>3.74163666262554</c:v>
                </c:pt>
                <c:pt idx="37418">
                  <c:v>3.7417366609328</c:v>
                </c:pt>
                <c:pt idx="37419">
                  <c:v>3.7418366592400498</c:v>
                </c:pt>
                <c:pt idx="37420">
                  <c:v>3.7419366575473099</c:v>
                </c:pt>
                <c:pt idx="37421">
                  <c:v>3.7420366558545699</c:v>
                </c:pt>
                <c:pt idx="37422">
                  <c:v>3.7421366541618202</c:v>
                </c:pt>
                <c:pt idx="37423">
                  <c:v>3.7422366524690802</c:v>
                </c:pt>
                <c:pt idx="37424">
                  <c:v>3.7423366507763398</c:v>
                </c:pt>
                <c:pt idx="37425">
                  <c:v>3.7424366490835901</c:v>
                </c:pt>
                <c:pt idx="37426">
                  <c:v>3.7425366473908501</c:v>
                </c:pt>
                <c:pt idx="37427">
                  <c:v>3.7426366456981102</c:v>
                </c:pt>
                <c:pt idx="37428">
                  <c:v>3.74273664400536</c:v>
                </c:pt>
                <c:pt idx="37429">
                  <c:v>3.74283664231262</c:v>
                </c:pt>
                <c:pt idx="37430">
                  <c:v>3.7429366406198801</c:v>
                </c:pt>
                <c:pt idx="37431">
                  <c:v>3.7430366389271299</c:v>
                </c:pt>
                <c:pt idx="37432">
                  <c:v>3.7431366372343899</c:v>
                </c:pt>
                <c:pt idx="37433">
                  <c:v>3.74323663554165</c:v>
                </c:pt>
                <c:pt idx="37434">
                  <c:v>3.7433366338488998</c:v>
                </c:pt>
                <c:pt idx="37435">
                  <c:v>3.7434366321561598</c:v>
                </c:pt>
                <c:pt idx="37436">
                  <c:v>3.7435366304634199</c:v>
                </c:pt>
                <c:pt idx="37437">
                  <c:v>3.7436366287706799</c:v>
                </c:pt>
                <c:pt idx="37438">
                  <c:v>3.7437366270779302</c:v>
                </c:pt>
                <c:pt idx="37439">
                  <c:v>3.7438366253851898</c:v>
                </c:pt>
                <c:pt idx="37440">
                  <c:v>3.7439366236924498</c:v>
                </c:pt>
                <c:pt idx="37441">
                  <c:v>3.7440366219997001</c:v>
                </c:pt>
                <c:pt idx="37442">
                  <c:v>3.7441366203069602</c:v>
                </c:pt>
                <c:pt idx="37443">
                  <c:v>3.7442366186142202</c:v>
                </c:pt>
                <c:pt idx="37444">
                  <c:v>3.74433661692147</c:v>
                </c:pt>
                <c:pt idx="37445">
                  <c:v>3.7444366152287301</c:v>
                </c:pt>
                <c:pt idx="37446">
                  <c:v>3.7445366135359901</c:v>
                </c:pt>
                <c:pt idx="37447">
                  <c:v>3.7446366118432399</c:v>
                </c:pt>
                <c:pt idx="37448">
                  <c:v>3.7447366101505</c:v>
                </c:pt>
                <c:pt idx="37449">
                  <c:v>3.74483660845776</c:v>
                </c:pt>
                <c:pt idx="37450">
                  <c:v>3.7449366067650098</c:v>
                </c:pt>
                <c:pt idx="37451">
                  <c:v>3.7450366050722699</c:v>
                </c:pt>
                <c:pt idx="37452">
                  <c:v>3.7451366033795299</c:v>
                </c:pt>
                <c:pt idx="37453">
                  <c:v>3.7452366016867802</c:v>
                </c:pt>
                <c:pt idx="37454">
                  <c:v>3.7453365999940398</c:v>
                </c:pt>
                <c:pt idx="37455">
                  <c:v>3.7454365983012998</c:v>
                </c:pt>
                <c:pt idx="37456">
                  <c:v>3.7455365966085501</c:v>
                </c:pt>
                <c:pt idx="37457">
                  <c:v>3.7456365949158101</c:v>
                </c:pt>
                <c:pt idx="37458">
                  <c:v>3.7457365932230702</c:v>
                </c:pt>
                <c:pt idx="37459">
                  <c:v>3.74583659153032</c:v>
                </c:pt>
                <c:pt idx="37460">
                  <c:v>3.74593658983758</c:v>
                </c:pt>
                <c:pt idx="37461">
                  <c:v>3.7460365881448401</c:v>
                </c:pt>
                <c:pt idx="37462">
                  <c:v>3.7461365864520899</c:v>
                </c:pt>
                <c:pt idx="37463">
                  <c:v>3.74623658475935</c:v>
                </c:pt>
                <c:pt idx="37464">
                  <c:v>3.74633658306661</c:v>
                </c:pt>
                <c:pt idx="37465">
                  <c:v>3.7464365813738598</c:v>
                </c:pt>
                <c:pt idx="37466">
                  <c:v>3.7465365796811199</c:v>
                </c:pt>
                <c:pt idx="37467">
                  <c:v>3.7466365779883799</c:v>
                </c:pt>
                <c:pt idx="37468">
                  <c:v>3.7467365762956302</c:v>
                </c:pt>
                <c:pt idx="37469">
                  <c:v>3.7468365746028902</c:v>
                </c:pt>
                <c:pt idx="37470">
                  <c:v>3.7469365729101498</c:v>
                </c:pt>
                <c:pt idx="37471">
                  <c:v>3.7470365712174001</c:v>
                </c:pt>
                <c:pt idx="37472">
                  <c:v>3.7471365695246601</c:v>
                </c:pt>
                <c:pt idx="37473">
                  <c:v>3.7472365678319202</c:v>
                </c:pt>
                <c:pt idx="37474">
                  <c:v>3.74733656613917</c:v>
                </c:pt>
                <c:pt idx="37475">
                  <c:v>3.74743656444643</c:v>
                </c:pt>
                <c:pt idx="37476">
                  <c:v>3.7475365627536901</c:v>
                </c:pt>
                <c:pt idx="37477">
                  <c:v>3.7476365610609501</c:v>
                </c:pt>
                <c:pt idx="37478">
                  <c:v>3.7477365593681999</c:v>
                </c:pt>
                <c:pt idx="37479">
                  <c:v>3.74783655767546</c:v>
                </c:pt>
                <c:pt idx="37480">
                  <c:v>3.74793655598272</c:v>
                </c:pt>
                <c:pt idx="37481">
                  <c:v>3.7480365542899698</c:v>
                </c:pt>
                <c:pt idx="37482">
                  <c:v>3.7481365525972299</c:v>
                </c:pt>
                <c:pt idx="37483">
                  <c:v>3.7482365509044899</c:v>
                </c:pt>
                <c:pt idx="37484">
                  <c:v>3.7483365492117402</c:v>
                </c:pt>
                <c:pt idx="37485">
                  <c:v>3.7484365475189998</c:v>
                </c:pt>
                <c:pt idx="37486">
                  <c:v>3.7485365458262598</c:v>
                </c:pt>
                <c:pt idx="37487">
                  <c:v>3.7486365441335101</c:v>
                </c:pt>
                <c:pt idx="37488">
                  <c:v>3.7487365424407701</c:v>
                </c:pt>
                <c:pt idx="37489">
                  <c:v>3.7488365407480302</c:v>
                </c:pt>
                <c:pt idx="37490">
                  <c:v>3.74893653905528</c:v>
                </c:pt>
                <c:pt idx="37491">
                  <c:v>3.7490365373625401</c:v>
                </c:pt>
                <c:pt idx="37492">
                  <c:v>3.7491365356698001</c:v>
                </c:pt>
                <c:pt idx="37493">
                  <c:v>3.7492365339770499</c:v>
                </c:pt>
                <c:pt idx="37494">
                  <c:v>3.74933653228431</c:v>
                </c:pt>
                <c:pt idx="37495">
                  <c:v>3.74943653059157</c:v>
                </c:pt>
                <c:pt idx="37496">
                  <c:v>3.7495365288988198</c:v>
                </c:pt>
                <c:pt idx="37497">
                  <c:v>3.7496365272060799</c:v>
                </c:pt>
                <c:pt idx="37498">
                  <c:v>3.7497365255133399</c:v>
                </c:pt>
                <c:pt idx="37499">
                  <c:v>3.7498365238205902</c:v>
                </c:pt>
                <c:pt idx="37500">
                  <c:v>3.7499365221278498</c:v>
                </c:pt>
                <c:pt idx="37501">
                  <c:v>3.7500365204351098</c:v>
                </c:pt>
                <c:pt idx="37502">
                  <c:v>3.7501365187423601</c:v>
                </c:pt>
                <c:pt idx="37503">
                  <c:v>3.7502365170496201</c:v>
                </c:pt>
                <c:pt idx="37504">
                  <c:v>3.7503365153568802</c:v>
                </c:pt>
                <c:pt idx="37505">
                  <c:v>3.75043651366413</c:v>
                </c:pt>
                <c:pt idx="37506">
                  <c:v>3.75053651197139</c:v>
                </c:pt>
                <c:pt idx="37507">
                  <c:v>3.7506365102786501</c:v>
                </c:pt>
                <c:pt idx="37508">
                  <c:v>3.7507365085858999</c:v>
                </c:pt>
                <c:pt idx="37509">
                  <c:v>3.7508365068931599</c:v>
                </c:pt>
                <c:pt idx="37510">
                  <c:v>3.75093650520042</c:v>
                </c:pt>
                <c:pt idx="37511">
                  <c:v>3.7510365035076698</c:v>
                </c:pt>
                <c:pt idx="37512">
                  <c:v>3.7511365018149299</c:v>
                </c:pt>
                <c:pt idx="37513">
                  <c:v>3.7512365001221899</c:v>
                </c:pt>
                <c:pt idx="37514">
                  <c:v>3.7513364984294402</c:v>
                </c:pt>
                <c:pt idx="37515">
                  <c:v>3.7514364967367002</c:v>
                </c:pt>
                <c:pt idx="37516">
                  <c:v>3.7515364950439598</c:v>
                </c:pt>
                <c:pt idx="37517">
                  <c:v>3.7516364933512198</c:v>
                </c:pt>
                <c:pt idx="37518">
                  <c:v>3.7517364916584701</c:v>
                </c:pt>
                <c:pt idx="37519">
                  <c:v>3.7518364899657302</c:v>
                </c:pt>
                <c:pt idx="37520">
                  <c:v>3.75193648827298</c:v>
                </c:pt>
                <c:pt idx="37521">
                  <c:v>3.75203648658024</c:v>
                </c:pt>
                <c:pt idx="37522">
                  <c:v>3.7521364848875001</c:v>
                </c:pt>
                <c:pt idx="37523">
                  <c:v>3.7522364831947601</c:v>
                </c:pt>
                <c:pt idx="37524">
                  <c:v>3.7523364815020099</c:v>
                </c:pt>
                <c:pt idx="37525">
                  <c:v>3.75243647980927</c:v>
                </c:pt>
                <c:pt idx="37526">
                  <c:v>3.75253647811653</c:v>
                </c:pt>
                <c:pt idx="37527">
                  <c:v>3.7526364764237798</c:v>
                </c:pt>
                <c:pt idx="37528">
                  <c:v>3.7527364747310399</c:v>
                </c:pt>
                <c:pt idx="37529">
                  <c:v>3.7528364730382999</c:v>
                </c:pt>
                <c:pt idx="37530">
                  <c:v>3.7529364713455502</c:v>
                </c:pt>
                <c:pt idx="37531">
                  <c:v>3.7530364696528098</c:v>
                </c:pt>
                <c:pt idx="37532">
                  <c:v>3.7531364679600698</c:v>
                </c:pt>
                <c:pt idx="37533">
                  <c:v>3.7532364662673201</c:v>
                </c:pt>
                <c:pt idx="37534">
                  <c:v>3.7533364645745801</c:v>
                </c:pt>
                <c:pt idx="37535">
                  <c:v>3.7534364628818402</c:v>
                </c:pt>
                <c:pt idx="37536">
                  <c:v>3.75353646118909</c:v>
                </c:pt>
                <c:pt idx="37537">
                  <c:v>3.7536364594963501</c:v>
                </c:pt>
                <c:pt idx="37538">
                  <c:v>3.7537364578036101</c:v>
                </c:pt>
                <c:pt idx="37539">
                  <c:v>3.7538364561108599</c:v>
                </c:pt>
                <c:pt idx="37540">
                  <c:v>3.75393645441812</c:v>
                </c:pt>
                <c:pt idx="37541">
                  <c:v>3.75403645272538</c:v>
                </c:pt>
                <c:pt idx="37542">
                  <c:v>3.7541364510326298</c:v>
                </c:pt>
                <c:pt idx="37543">
                  <c:v>3.7542364493398899</c:v>
                </c:pt>
                <c:pt idx="37544">
                  <c:v>3.7543364476471499</c:v>
                </c:pt>
                <c:pt idx="37545">
                  <c:v>3.7544364459544002</c:v>
                </c:pt>
                <c:pt idx="37546">
                  <c:v>3.7545364442616602</c:v>
                </c:pt>
                <c:pt idx="37547">
                  <c:v>3.7546364425689198</c:v>
                </c:pt>
                <c:pt idx="37548">
                  <c:v>3.7547364408761701</c:v>
                </c:pt>
                <c:pt idx="37549">
                  <c:v>3.7548364391834301</c:v>
                </c:pt>
                <c:pt idx="37550">
                  <c:v>3.7549364374906902</c:v>
                </c:pt>
                <c:pt idx="37551">
                  <c:v>3.75503643579794</c:v>
                </c:pt>
                <c:pt idx="37552">
                  <c:v>3.7551364341052</c:v>
                </c:pt>
                <c:pt idx="37553">
                  <c:v>3.7552364324124601</c:v>
                </c:pt>
                <c:pt idx="37554">
                  <c:v>3.7553364307197099</c:v>
                </c:pt>
                <c:pt idx="37555">
                  <c:v>3.7554364290269699</c:v>
                </c:pt>
                <c:pt idx="37556">
                  <c:v>3.75553642733423</c:v>
                </c:pt>
                <c:pt idx="37557">
                  <c:v>3.7556364256414798</c:v>
                </c:pt>
                <c:pt idx="37558">
                  <c:v>3.7557364239487399</c:v>
                </c:pt>
                <c:pt idx="37559">
                  <c:v>3.7558364222559999</c:v>
                </c:pt>
                <c:pt idx="37560">
                  <c:v>3.7559364205632502</c:v>
                </c:pt>
                <c:pt idx="37561">
                  <c:v>3.7560364188705102</c:v>
                </c:pt>
                <c:pt idx="37562">
                  <c:v>3.7561364171777698</c:v>
                </c:pt>
                <c:pt idx="37563">
                  <c:v>3.7562364154850298</c:v>
                </c:pt>
                <c:pt idx="37564">
                  <c:v>3.7563364137922801</c:v>
                </c:pt>
                <c:pt idx="37565">
                  <c:v>3.7564364120995402</c:v>
                </c:pt>
                <c:pt idx="37566">
                  <c:v>3.7565364104068002</c:v>
                </c:pt>
                <c:pt idx="37567">
                  <c:v>3.75663640871405</c:v>
                </c:pt>
                <c:pt idx="37568">
                  <c:v>3.7567364070213101</c:v>
                </c:pt>
                <c:pt idx="37569">
                  <c:v>3.7568364053285701</c:v>
                </c:pt>
                <c:pt idx="37570">
                  <c:v>3.7569364036358199</c:v>
                </c:pt>
                <c:pt idx="37571">
                  <c:v>3.75703640194308</c:v>
                </c:pt>
                <c:pt idx="37572">
                  <c:v>3.75713640025034</c:v>
                </c:pt>
                <c:pt idx="37573">
                  <c:v>3.7572363985575898</c:v>
                </c:pt>
                <c:pt idx="37574">
                  <c:v>3.7573363968648499</c:v>
                </c:pt>
                <c:pt idx="37575">
                  <c:v>3.7574363951721099</c:v>
                </c:pt>
                <c:pt idx="37576">
                  <c:v>3.7575363934793602</c:v>
                </c:pt>
                <c:pt idx="37577">
                  <c:v>3.7576363917866198</c:v>
                </c:pt>
                <c:pt idx="37578">
                  <c:v>3.7577363900938798</c:v>
                </c:pt>
                <c:pt idx="37579">
                  <c:v>3.7578363884011301</c:v>
                </c:pt>
                <c:pt idx="37580">
                  <c:v>3.7579363867083901</c:v>
                </c:pt>
                <c:pt idx="37581">
                  <c:v>3.7580363850156502</c:v>
                </c:pt>
                <c:pt idx="37582">
                  <c:v>3.7581363833229</c:v>
                </c:pt>
                <c:pt idx="37583">
                  <c:v>3.7582363816301601</c:v>
                </c:pt>
                <c:pt idx="37584">
                  <c:v>3.7583363799374201</c:v>
                </c:pt>
                <c:pt idx="37585">
                  <c:v>3.7584363782446699</c:v>
                </c:pt>
                <c:pt idx="37586">
                  <c:v>3.75853637655193</c:v>
                </c:pt>
                <c:pt idx="37587">
                  <c:v>3.75863637485919</c:v>
                </c:pt>
                <c:pt idx="37588">
                  <c:v>3.7587363731664398</c:v>
                </c:pt>
                <c:pt idx="37589">
                  <c:v>3.7588363714736999</c:v>
                </c:pt>
                <c:pt idx="37590">
                  <c:v>3.7589363697809599</c:v>
                </c:pt>
                <c:pt idx="37591">
                  <c:v>3.7590363680882102</c:v>
                </c:pt>
                <c:pt idx="37592">
                  <c:v>3.7591363663954702</c:v>
                </c:pt>
                <c:pt idx="37593">
                  <c:v>3.7592363647027298</c:v>
                </c:pt>
                <c:pt idx="37594">
                  <c:v>3.7593363630099801</c:v>
                </c:pt>
                <c:pt idx="37595">
                  <c:v>3.7594363613172401</c:v>
                </c:pt>
                <c:pt idx="37596">
                  <c:v>3.7595363596245002</c:v>
                </c:pt>
                <c:pt idx="37597">
                  <c:v>3.75963635793175</c:v>
                </c:pt>
                <c:pt idx="37598">
                  <c:v>3.75973635623901</c:v>
                </c:pt>
                <c:pt idx="37599">
                  <c:v>3.7598363545462701</c:v>
                </c:pt>
                <c:pt idx="37600">
                  <c:v>3.7599363528535199</c:v>
                </c:pt>
                <c:pt idx="37601">
                  <c:v>3.7600363511607799</c:v>
                </c:pt>
                <c:pt idx="37602">
                  <c:v>3.76013634946804</c:v>
                </c:pt>
                <c:pt idx="37603">
                  <c:v>3.7602363477752898</c:v>
                </c:pt>
                <c:pt idx="37604">
                  <c:v>3.7603363460825499</c:v>
                </c:pt>
                <c:pt idx="37605">
                  <c:v>3.7604363443898099</c:v>
                </c:pt>
                <c:pt idx="37606">
                  <c:v>3.7605363426970602</c:v>
                </c:pt>
                <c:pt idx="37607">
                  <c:v>3.7606363410043202</c:v>
                </c:pt>
                <c:pt idx="37608">
                  <c:v>3.7607363393115798</c:v>
                </c:pt>
                <c:pt idx="37609">
                  <c:v>3.7608363376188398</c:v>
                </c:pt>
                <c:pt idx="37610">
                  <c:v>3.7609363359260901</c:v>
                </c:pt>
                <c:pt idx="37611">
                  <c:v>3.7610363342333502</c:v>
                </c:pt>
                <c:pt idx="37612">
                  <c:v>3.7611363325406102</c:v>
                </c:pt>
                <c:pt idx="37613">
                  <c:v>3.76123633084786</c:v>
                </c:pt>
                <c:pt idx="37614">
                  <c:v>3.7613363291551201</c:v>
                </c:pt>
                <c:pt idx="37615">
                  <c:v>3.7614363274623801</c:v>
                </c:pt>
                <c:pt idx="37616">
                  <c:v>3.7615363257696299</c:v>
                </c:pt>
                <c:pt idx="37617">
                  <c:v>3.76163632407689</c:v>
                </c:pt>
                <c:pt idx="37618">
                  <c:v>3.76173632238415</c:v>
                </c:pt>
                <c:pt idx="37619">
                  <c:v>3.7618363206913998</c:v>
                </c:pt>
                <c:pt idx="37620">
                  <c:v>3.7619363189986599</c:v>
                </c:pt>
                <c:pt idx="37621">
                  <c:v>3.7620363173059199</c:v>
                </c:pt>
                <c:pt idx="37622">
                  <c:v>3.7621363156131702</c:v>
                </c:pt>
                <c:pt idx="37623">
                  <c:v>3.7622363139204298</c:v>
                </c:pt>
                <c:pt idx="37624">
                  <c:v>3.7623363122276898</c:v>
                </c:pt>
                <c:pt idx="37625">
                  <c:v>3.7624363105349401</c:v>
                </c:pt>
                <c:pt idx="37626">
                  <c:v>3.7625363088422001</c:v>
                </c:pt>
                <c:pt idx="37627">
                  <c:v>3.7626363071494602</c:v>
                </c:pt>
                <c:pt idx="37628">
                  <c:v>3.76273630545671</c:v>
                </c:pt>
                <c:pt idx="37629">
                  <c:v>3.76283630376397</c:v>
                </c:pt>
                <c:pt idx="37630">
                  <c:v>3.7629363020712301</c:v>
                </c:pt>
                <c:pt idx="37631">
                  <c:v>3.7630363003784799</c:v>
                </c:pt>
                <c:pt idx="37632">
                  <c:v>3.76313629868574</c:v>
                </c:pt>
                <c:pt idx="37633">
                  <c:v>3.763236296993</c:v>
                </c:pt>
                <c:pt idx="37634">
                  <c:v>3.7633362953002498</c:v>
                </c:pt>
                <c:pt idx="37635">
                  <c:v>3.7634362936075099</c:v>
                </c:pt>
                <c:pt idx="37636">
                  <c:v>3.7635362919147699</c:v>
                </c:pt>
                <c:pt idx="37637">
                  <c:v>3.7636362902220202</c:v>
                </c:pt>
                <c:pt idx="37638">
                  <c:v>3.7637362885292802</c:v>
                </c:pt>
                <c:pt idx="37639">
                  <c:v>3.7638362868365398</c:v>
                </c:pt>
                <c:pt idx="37640">
                  <c:v>3.7639362851437901</c:v>
                </c:pt>
                <c:pt idx="37641">
                  <c:v>3.7640362834510501</c:v>
                </c:pt>
                <c:pt idx="37642">
                  <c:v>3.7641362817583102</c:v>
                </c:pt>
                <c:pt idx="37643">
                  <c:v>3.76423628006556</c:v>
                </c:pt>
                <c:pt idx="37644">
                  <c:v>3.76433627837282</c:v>
                </c:pt>
                <c:pt idx="37645">
                  <c:v>3.7644362766800801</c:v>
                </c:pt>
                <c:pt idx="37646">
                  <c:v>3.7645362749873299</c:v>
                </c:pt>
                <c:pt idx="37647">
                  <c:v>3.7646362732945899</c:v>
                </c:pt>
                <c:pt idx="37648">
                  <c:v>3.76473627160185</c:v>
                </c:pt>
                <c:pt idx="37649">
                  <c:v>3.7648362699090998</c:v>
                </c:pt>
                <c:pt idx="37650">
                  <c:v>3.7649362682163598</c:v>
                </c:pt>
                <c:pt idx="37651">
                  <c:v>3.7650362665236199</c:v>
                </c:pt>
                <c:pt idx="37652">
                  <c:v>3.7651362648308799</c:v>
                </c:pt>
                <c:pt idx="37653">
                  <c:v>3.7652362631381302</c:v>
                </c:pt>
                <c:pt idx="37654">
                  <c:v>3.7653362614453898</c:v>
                </c:pt>
                <c:pt idx="37655">
                  <c:v>3.7654362597526498</c:v>
                </c:pt>
                <c:pt idx="37656">
                  <c:v>3.7655362580599001</c:v>
                </c:pt>
                <c:pt idx="37657">
                  <c:v>3.7656362563671602</c:v>
                </c:pt>
                <c:pt idx="37658">
                  <c:v>3.7657362546744202</c:v>
                </c:pt>
                <c:pt idx="37659">
                  <c:v>3.76583625298167</c:v>
                </c:pt>
                <c:pt idx="37660">
                  <c:v>3.7659362512889301</c:v>
                </c:pt>
                <c:pt idx="37661">
                  <c:v>3.7660362495961901</c:v>
                </c:pt>
                <c:pt idx="37662">
                  <c:v>3.7661362479034399</c:v>
                </c:pt>
                <c:pt idx="37663">
                  <c:v>3.7662362462107</c:v>
                </c:pt>
                <c:pt idx="37664">
                  <c:v>3.76633624451796</c:v>
                </c:pt>
                <c:pt idx="37665">
                  <c:v>3.7664362428252098</c:v>
                </c:pt>
                <c:pt idx="37666">
                  <c:v>3.7665362411324699</c:v>
                </c:pt>
                <c:pt idx="37667">
                  <c:v>3.7666362394397299</c:v>
                </c:pt>
                <c:pt idx="37668">
                  <c:v>3.7667362377469802</c:v>
                </c:pt>
                <c:pt idx="37669">
                  <c:v>3.7668362360542398</c:v>
                </c:pt>
                <c:pt idx="37670">
                  <c:v>3.7669362343614998</c:v>
                </c:pt>
                <c:pt idx="37671">
                  <c:v>3.7670362326687501</c:v>
                </c:pt>
                <c:pt idx="37672">
                  <c:v>3.7671362309760101</c:v>
                </c:pt>
                <c:pt idx="37673">
                  <c:v>3.7672362292832702</c:v>
                </c:pt>
                <c:pt idx="37674">
                  <c:v>3.76733622759052</c:v>
                </c:pt>
                <c:pt idx="37675">
                  <c:v>3.76743622589778</c:v>
                </c:pt>
                <c:pt idx="37676">
                  <c:v>3.7675362242050401</c:v>
                </c:pt>
                <c:pt idx="37677">
                  <c:v>3.7676362225122899</c:v>
                </c:pt>
                <c:pt idx="37678">
                  <c:v>3.76773622081955</c:v>
                </c:pt>
                <c:pt idx="37679">
                  <c:v>3.76783621912681</c:v>
                </c:pt>
                <c:pt idx="37680">
                  <c:v>3.7679362174340598</c:v>
                </c:pt>
                <c:pt idx="37681">
                  <c:v>3.7680362157413199</c:v>
                </c:pt>
                <c:pt idx="37682">
                  <c:v>3.7681362140485799</c:v>
                </c:pt>
                <c:pt idx="37683">
                  <c:v>3.7682362123558302</c:v>
                </c:pt>
                <c:pt idx="37684">
                  <c:v>3.7683362106630902</c:v>
                </c:pt>
                <c:pt idx="37685">
                  <c:v>3.7684362089703498</c:v>
                </c:pt>
                <c:pt idx="37686">
                  <c:v>3.7685362072776001</c:v>
                </c:pt>
                <c:pt idx="37687">
                  <c:v>3.7686362055848601</c:v>
                </c:pt>
                <c:pt idx="37688">
                  <c:v>3.7687362038921202</c:v>
                </c:pt>
                <c:pt idx="37689">
                  <c:v>3.76883620219937</c:v>
                </c:pt>
                <c:pt idx="37690">
                  <c:v>3.76893620050663</c:v>
                </c:pt>
                <c:pt idx="37691">
                  <c:v>3.7690361988138901</c:v>
                </c:pt>
                <c:pt idx="37692">
                  <c:v>3.7691361971211399</c:v>
                </c:pt>
                <c:pt idx="37693">
                  <c:v>3.7692361954283999</c:v>
                </c:pt>
                <c:pt idx="37694">
                  <c:v>3.76933619373566</c:v>
                </c:pt>
                <c:pt idx="37695">
                  <c:v>3.7694361920429098</c:v>
                </c:pt>
                <c:pt idx="37696">
                  <c:v>3.7695361903501698</c:v>
                </c:pt>
                <c:pt idx="37697">
                  <c:v>3.7696361886574299</c:v>
                </c:pt>
                <c:pt idx="37698">
                  <c:v>3.7697361869646899</c:v>
                </c:pt>
                <c:pt idx="37699">
                  <c:v>3.7698361852719402</c:v>
                </c:pt>
                <c:pt idx="37700">
                  <c:v>3.7699361835791998</c:v>
                </c:pt>
                <c:pt idx="37701">
                  <c:v>3.7700361818864598</c:v>
                </c:pt>
                <c:pt idx="37702">
                  <c:v>3.7701361801937101</c:v>
                </c:pt>
                <c:pt idx="37703">
                  <c:v>3.7702361785009701</c:v>
                </c:pt>
                <c:pt idx="37704">
                  <c:v>3.7703361768082302</c:v>
                </c:pt>
                <c:pt idx="37705">
                  <c:v>3.77043617511548</c:v>
                </c:pt>
                <c:pt idx="37706">
                  <c:v>3.7705361734227401</c:v>
                </c:pt>
                <c:pt idx="37707">
                  <c:v>3.7706361717300001</c:v>
                </c:pt>
                <c:pt idx="37708">
                  <c:v>3.7707361700372499</c:v>
                </c:pt>
                <c:pt idx="37709">
                  <c:v>3.77083616834451</c:v>
                </c:pt>
                <c:pt idx="37710">
                  <c:v>3.77093616665177</c:v>
                </c:pt>
                <c:pt idx="37711">
                  <c:v>3.7710361649590198</c:v>
                </c:pt>
                <c:pt idx="37712">
                  <c:v>3.7711361632662799</c:v>
                </c:pt>
                <c:pt idx="37713">
                  <c:v>3.7712361615735399</c:v>
                </c:pt>
                <c:pt idx="37714">
                  <c:v>3.7713361598807902</c:v>
                </c:pt>
                <c:pt idx="37715">
                  <c:v>3.7714361581880498</c:v>
                </c:pt>
                <c:pt idx="37716">
                  <c:v>3.7715361564953098</c:v>
                </c:pt>
                <c:pt idx="37717">
                  <c:v>3.7716361548025601</c:v>
                </c:pt>
                <c:pt idx="37718">
                  <c:v>3.7717361531098201</c:v>
                </c:pt>
                <c:pt idx="37719">
                  <c:v>3.7718361514170802</c:v>
                </c:pt>
                <c:pt idx="37720">
                  <c:v>3.77193614972433</c:v>
                </c:pt>
                <c:pt idx="37721">
                  <c:v>3.77203614803159</c:v>
                </c:pt>
                <c:pt idx="37722">
                  <c:v>3.7721361463388501</c:v>
                </c:pt>
                <c:pt idx="37723">
                  <c:v>3.7722361446460999</c:v>
                </c:pt>
                <c:pt idx="37724">
                  <c:v>3.7723361429533599</c:v>
                </c:pt>
                <c:pt idx="37725">
                  <c:v>3.77243614126062</c:v>
                </c:pt>
                <c:pt idx="37726">
                  <c:v>3.7725361395678698</c:v>
                </c:pt>
                <c:pt idx="37727">
                  <c:v>3.7726361378751299</c:v>
                </c:pt>
                <c:pt idx="37728">
                  <c:v>3.7727361361823899</c:v>
                </c:pt>
                <c:pt idx="37729">
                  <c:v>3.7728361344896402</c:v>
                </c:pt>
                <c:pt idx="37730">
                  <c:v>3.7729361327969002</c:v>
                </c:pt>
                <c:pt idx="37731">
                  <c:v>3.7730361311041598</c:v>
                </c:pt>
                <c:pt idx="37732">
                  <c:v>3.7731361294114101</c:v>
                </c:pt>
                <c:pt idx="37733">
                  <c:v>3.7732361277186701</c:v>
                </c:pt>
                <c:pt idx="37734">
                  <c:v>3.7733361260259302</c:v>
                </c:pt>
                <c:pt idx="37735">
                  <c:v>3.77343612433318</c:v>
                </c:pt>
                <c:pt idx="37736">
                  <c:v>3.77353612264044</c:v>
                </c:pt>
                <c:pt idx="37737">
                  <c:v>3.7736361209477001</c:v>
                </c:pt>
                <c:pt idx="37738">
                  <c:v>3.7737361192549499</c:v>
                </c:pt>
                <c:pt idx="37739">
                  <c:v>3.7738361175622099</c:v>
                </c:pt>
                <c:pt idx="37740">
                  <c:v>3.77393611586947</c:v>
                </c:pt>
                <c:pt idx="37741">
                  <c:v>3.7740361141767198</c:v>
                </c:pt>
                <c:pt idx="37742">
                  <c:v>3.7741361124839798</c:v>
                </c:pt>
                <c:pt idx="37743">
                  <c:v>3.7742361107912399</c:v>
                </c:pt>
                <c:pt idx="37744">
                  <c:v>3.7743361090984999</c:v>
                </c:pt>
                <c:pt idx="37745">
                  <c:v>3.7744361074057502</c:v>
                </c:pt>
                <c:pt idx="37746">
                  <c:v>3.7745361057130098</c:v>
                </c:pt>
                <c:pt idx="37747">
                  <c:v>3.7746361040202698</c:v>
                </c:pt>
                <c:pt idx="37748">
                  <c:v>3.7747361023275201</c:v>
                </c:pt>
                <c:pt idx="37749">
                  <c:v>3.7748361006347801</c:v>
                </c:pt>
                <c:pt idx="37750">
                  <c:v>3.7749360989420402</c:v>
                </c:pt>
                <c:pt idx="37751">
                  <c:v>3.77503609724929</c:v>
                </c:pt>
                <c:pt idx="37752">
                  <c:v>3.7751360955565501</c:v>
                </c:pt>
                <c:pt idx="37753">
                  <c:v>3.7752360938638101</c:v>
                </c:pt>
                <c:pt idx="37754">
                  <c:v>3.7753360921710599</c:v>
                </c:pt>
                <c:pt idx="37755">
                  <c:v>3.77543609047832</c:v>
                </c:pt>
                <c:pt idx="37756">
                  <c:v>3.77553608878558</c:v>
                </c:pt>
                <c:pt idx="37757">
                  <c:v>3.7756360870928298</c:v>
                </c:pt>
                <c:pt idx="37758">
                  <c:v>3.7757360854000899</c:v>
                </c:pt>
                <c:pt idx="37759">
                  <c:v>3.7758360837073499</c:v>
                </c:pt>
                <c:pt idx="37760">
                  <c:v>3.7759360820146002</c:v>
                </c:pt>
                <c:pt idx="37761">
                  <c:v>3.7760360803218598</c:v>
                </c:pt>
                <c:pt idx="37762">
                  <c:v>3.7761360786291198</c:v>
                </c:pt>
                <c:pt idx="37763">
                  <c:v>3.7762360769363701</c:v>
                </c:pt>
                <c:pt idx="37764">
                  <c:v>3.7763360752436301</c:v>
                </c:pt>
                <c:pt idx="37765">
                  <c:v>3.7764360735508902</c:v>
                </c:pt>
                <c:pt idx="37766">
                  <c:v>3.77653607185814</c:v>
                </c:pt>
                <c:pt idx="37767">
                  <c:v>3.7766360701654</c:v>
                </c:pt>
                <c:pt idx="37768">
                  <c:v>3.7767360684726601</c:v>
                </c:pt>
                <c:pt idx="37769">
                  <c:v>3.7768360667799099</c:v>
                </c:pt>
                <c:pt idx="37770">
                  <c:v>3.7769360650871699</c:v>
                </c:pt>
                <c:pt idx="37771">
                  <c:v>3.77703606339443</c:v>
                </c:pt>
                <c:pt idx="37772">
                  <c:v>3.7771360617016798</c:v>
                </c:pt>
                <c:pt idx="37773">
                  <c:v>3.7772360600089399</c:v>
                </c:pt>
                <c:pt idx="37774">
                  <c:v>3.7773360583161999</c:v>
                </c:pt>
                <c:pt idx="37775">
                  <c:v>3.7774360566234502</c:v>
                </c:pt>
                <c:pt idx="37776">
                  <c:v>3.7775360549307102</c:v>
                </c:pt>
                <c:pt idx="37777">
                  <c:v>3.7776360532379698</c:v>
                </c:pt>
                <c:pt idx="37778">
                  <c:v>3.7777360515452201</c:v>
                </c:pt>
                <c:pt idx="37779">
                  <c:v>3.7778360498524801</c:v>
                </c:pt>
                <c:pt idx="37780">
                  <c:v>3.7779360481597402</c:v>
                </c:pt>
                <c:pt idx="37781">
                  <c:v>3.77803604646699</c:v>
                </c:pt>
                <c:pt idx="37782">
                  <c:v>3.77813604477425</c:v>
                </c:pt>
                <c:pt idx="37783">
                  <c:v>3.7782360430815101</c:v>
                </c:pt>
                <c:pt idx="37784">
                  <c:v>3.7783360413887599</c:v>
                </c:pt>
                <c:pt idx="37785">
                  <c:v>3.7784360396960199</c:v>
                </c:pt>
                <c:pt idx="37786">
                  <c:v>3.77853603800328</c:v>
                </c:pt>
                <c:pt idx="37787">
                  <c:v>3.77863603631054</c:v>
                </c:pt>
                <c:pt idx="37788">
                  <c:v>3.7787360346177898</c:v>
                </c:pt>
                <c:pt idx="37789">
                  <c:v>3.7788360329250499</c:v>
                </c:pt>
                <c:pt idx="37790">
                  <c:v>3.7789360312323099</c:v>
                </c:pt>
                <c:pt idx="37791">
                  <c:v>3.7790360295395602</c:v>
                </c:pt>
                <c:pt idx="37792">
                  <c:v>3.7791360278468198</c:v>
                </c:pt>
                <c:pt idx="37793">
                  <c:v>3.7792360261540798</c:v>
                </c:pt>
                <c:pt idx="37794">
                  <c:v>3.7793360244613301</c:v>
                </c:pt>
                <c:pt idx="37795">
                  <c:v>3.7794360227685901</c:v>
                </c:pt>
                <c:pt idx="37796">
                  <c:v>3.7795360210758502</c:v>
                </c:pt>
                <c:pt idx="37797">
                  <c:v>3.7796360193831</c:v>
                </c:pt>
                <c:pt idx="37798">
                  <c:v>3.7797360176903601</c:v>
                </c:pt>
                <c:pt idx="37799">
                  <c:v>3.7798360159976201</c:v>
                </c:pt>
                <c:pt idx="37800">
                  <c:v>3.7799360143048699</c:v>
                </c:pt>
                <c:pt idx="37801">
                  <c:v>3.78003601261213</c:v>
                </c:pt>
                <c:pt idx="37802">
                  <c:v>3.78013601091939</c:v>
                </c:pt>
                <c:pt idx="37803">
                  <c:v>3.7802360092266398</c:v>
                </c:pt>
                <c:pt idx="37804">
                  <c:v>3.7803360075338999</c:v>
                </c:pt>
                <c:pt idx="37805">
                  <c:v>3.7804360058411599</c:v>
                </c:pt>
                <c:pt idx="37806">
                  <c:v>3.7805360041484102</c:v>
                </c:pt>
                <c:pt idx="37807">
                  <c:v>3.7806360024556702</c:v>
                </c:pt>
                <c:pt idx="37808">
                  <c:v>3.7807360007629298</c:v>
                </c:pt>
                <c:pt idx="37809">
                  <c:v>3.7808359990701801</c:v>
                </c:pt>
                <c:pt idx="37810">
                  <c:v>3.7809359973774401</c:v>
                </c:pt>
                <c:pt idx="37811">
                  <c:v>3.7810359956847002</c:v>
                </c:pt>
                <c:pt idx="37812">
                  <c:v>3.78113599399195</c:v>
                </c:pt>
                <c:pt idx="37813">
                  <c:v>3.78123599229921</c:v>
                </c:pt>
                <c:pt idx="37814">
                  <c:v>3.7813359906064701</c:v>
                </c:pt>
                <c:pt idx="37815">
                  <c:v>3.7814359889137199</c:v>
                </c:pt>
                <c:pt idx="37816">
                  <c:v>3.7815359872209799</c:v>
                </c:pt>
                <c:pt idx="37817">
                  <c:v>3.78163598552824</c:v>
                </c:pt>
                <c:pt idx="37818">
                  <c:v>3.7817359838354898</c:v>
                </c:pt>
                <c:pt idx="37819">
                  <c:v>3.7818359821427499</c:v>
                </c:pt>
                <c:pt idx="37820">
                  <c:v>3.7819359804500099</c:v>
                </c:pt>
                <c:pt idx="37821">
                  <c:v>3.7820359787572602</c:v>
                </c:pt>
                <c:pt idx="37822">
                  <c:v>3.7821359770645202</c:v>
                </c:pt>
                <c:pt idx="37823">
                  <c:v>3.7822359753717798</c:v>
                </c:pt>
                <c:pt idx="37824">
                  <c:v>3.7823359736790301</c:v>
                </c:pt>
                <c:pt idx="37825">
                  <c:v>3.7824359719862901</c:v>
                </c:pt>
                <c:pt idx="37826">
                  <c:v>3.7825359702935502</c:v>
                </c:pt>
                <c:pt idx="37827">
                  <c:v>3.7826359686008</c:v>
                </c:pt>
                <c:pt idx="37828">
                  <c:v>3.78273596690806</c:v>
                </c:pt>
                <c:pt idx="37829">
                  <c:v>3.7828359652153201</c:v>
                </c:pt>
                <c:pt idx="37830">
                  <c:v>3.7829359635225699</c:v>
                </c:pt>
                <c:pt idx="37831">
                  <c:v>3.7830359618298299</c:v>
                </c:pt>
                <c:pt idx="37832">
                  <c:v>3.78313596013709</c:v>
                </c:pt>
                <c:pt idx="37833">
                  <c:v>3.78323595844435</c:v>
                </c:pt>
                <c:pt idx="37834">
                  <c:v>3.7833359567515998</c:v>
                </c:pt>
                <c:pt idx="37835">
                  <c:v>3.7834359550588599</c:v>
                </c:pt>
                <c:pt idx="37836">
                  <c:v>3.7835359533661199</c:v>
                </c:pt>
                <c:pt idx="37837">
                  <c:v>3.7836359516733702</c:v>
                </c:pt>
                <c:pt idx="37838">
                  <c:v>3.7837359499806298</c:v>
                </c:pt>
                <c:pt idx="37839">
                  <c:v>3.7838359482878898</c:v>
                </c:pt>
                <c:pt idx="37840">
                  <c:v>3.7839359465951401</c:v>
                </c:pt>
                <c:pt idx="37841">
                  <c:v>3.7840359449024001</c:v>
                </c:pt>
                <c:pt idx="37842">
                  <c:v>3.7841359432096602</c:v>
                </c:pt>
                <c:pt idx="37843">
                  <c:v>3.78423594151691</c:v>
                </c:pt>
                <c:pt idx="37844">
                  <c:v>3.78433593982417</c:v>
                </c:pt>
                <c:pt idx="37845">
                  <c:v>3.7844359381314301</c:v>
                </c:pt>
                <c:pt idx="37846">
                  <c:v>3.7845359364386799</c:v>
                </c:pt>
                <c:pt idx="37847">
                  <c:v>3.78463593474594</c:v>
                </c:pt>
                <c:pt idx="37848">
                  <c:v>3.7847359330532</c:v>
                </c:pt>
                <c:pt idx="37849">
                  <c:v>3.7848359313604498</c:v>
                </c:pt>
                <c:pt idx="37850">
                  <c:v>3.7849359296677099</c:v>
                </c:pt>
                <c:pt idx="37851">
                  <c:v>3.7850359279749699</c:v>
                </c:pt>
                <c:pt idx="37852">
                  <c:v>3.7851359262822202</c:v>
                </c:pt>
                <c:pt idx="37853">
                  <c:v>3.7852359245894802</c:v>
                </c:pt>
                <c:pt idx="37854">
                  <c:v>3.7853359228967398</c:v>
                </c:pt>
                <c:pt idx="37855">
                  <c:v>3.7854359212039901</c:v>
                </c:pt>
                <c:pt idx="37856">
                  <c:v>3.7855359195112501</c:v>
                </c:pt>
                <c:pt idx="37857">
                  <c:v>3.7856359178185102</c:v>
                </c:pt>
                <c:pt idx="37858">
                  <c:v>3.78573591612576</c:v>
                </c:pt>
                <c:pt idx="37859">
                  <c:v>3.78583591443302</c:v>
                </c:pt>
                <c:pt idx="37860">
                  <c:v>3.7859359127402801</c:v>
                </c:pt>
                <c:pt idx="37861">
                  <c:v>3.7860359110475299</c:v>
                </c:pt>
                <c:pt idx="37862">
                  <c:v>3.7861359093547899</c:v>
                </c:pt>
                <c:pt idx="37863">
                  <c:v>3.78623590766205</c:v>
                </c:pt>
                <c:pt idx="37864">
                  <c:v>3.7863359059692998</c:v>
                </c:pt>
                <c:pt idx="37865">
                  <c:v>3.7864359042765598</c:v>
                </c:pt>
                <c:pt idx="37866">
                  <c:v>3.7865359025838199</c:v>
                </c:pt>
                <c:pt idx="37867">
                  <c:v>3.7866359008910702</c:v>
                </c:pt>
                <c:pt idx="37868">
                  <c:v>3.7867358991983302</c:v>
                </c:pt>
                <c:pt idx="37869">
                  <c:v>3.7868358975055898</c:v>
                </c:pt>
                <c:pt idx="37870">
                  <c:v>3.7869358958128401</c:v>
                </c:pt>
                <c:pt idx="37871">
                  <c:v>3.7870358941201001</c:v>
                </c:pt>
                <c:pt idx="37872">
                  <c:v>3.7871358924273602</c:v>
                </c:pt>
                <c:pt idx="37873">
                  <c:v>3.78723589073461</c:v>
                </c:pt>
                <c:pt idx="37874">
                  <c:v>3.78733588904187</c:v>
                </c:pt>
                <c:pt idx="37875">
                  <c:v>3.7874358873491301</c:v>
                </c:pt>
                <c:pt idx="37876">
                  <c:v>3.7875358856563799</c:v>
                </c:pt>
                <c:pt idx="37877">
                  <c:v>3.7876358839636399</c:v>
                </c:pt>
                <c:pt idx="37878">
                  <c:v>3.7877358822709</c:v>
                </c:pt>
                <c:pt idx="37879">
                  <c:v>3.78783588057816</c:v>
                </c:pt>
                <c:pt idx="37880">
                  <c:v>3.7879358788854098</c:v>
                </c:pt>
                <c:pt idx="37881">
                  <c:v>3.7880358771926699</c:v>
                </c:pt>
                <c:pt idx="37882">
                  <c:v>3.7881358754999299</c:v>
                </c:pt>
                <c:pt idx="37883">
                  <c:v>3.7882358738071802</c:v>
                </c:pt>
                <c:pt idx="37884">
                  <c:v>3.7883358721144398</c:v>
                </c:pt>
                <c:pt idx="37885">
                  <c:v>3.7884358704216998</c:v>
                </c:pt>
                <c:pt idx="37886">
                  <c:v>3.7885358687289501</c:v>
                </c:pt>
                <c:pt idx="37887">
                  <c:v>3.7886358670362101</c:v>
                </c:pt>
                <c:pt idx="37888">
                  <c:v>3.7887358653434702</c:v>
                </c:pt>
                <c:pt idx="37889">
                  <c:v>3.78883586365072</c:v>
                </c:pt>
                <c:pt idx="37890">
                  <c:v>3.78893586195798</c:v>
                </c:pt>
                <c:pt idx="37891">
                  <c:v>3.7890358602652401</c:v>
                </c:pt>
                <c:pt idx="37892">
                  <c:v>3.7891358585724899</c:v>
                </c:pt>
                <c:pt idx="37893">
                  <c:v>3.78923585687975</c:v>
                </c:pt>
                <c:pt idx="37894">
                  <c:v>3.78933585518701</c:v>
                </c:pt>
                <c:pt idx="37895">
                  <c:v>3.7894358534942598</c:v>
                </c:pt>
                <c:pt idx="37896">
                  <c:v>3.7895358518015199</c:v>
                </c:pt>
                <c:pt idx="37897">
                  <c:v>3.7896358501087799</c:v>
                </c:pt>
                <c:pt idx="37898">
                  <c:v>3.7897358484160302</c:v>
                </c:pt>
                <c:pt idx="37899">
                  <c:v>3.7898358467232902</c:v>
                </c:pt>
                <c:pt idx="37900">
                  <c:v>3.7899358450305498</c:v>
                </c:pt>
                <c:pt idx="37901">
                  <c:v>3.7900358433378001</c:v>
                </c:pt>
                <c:pt idx="37902">
                  <c:v>3.7901358416450601</c:v>
                </c:pt>
                <c:pt idx="37903">
                  <c:v>3.7902358399523202</c:v>
                </c:pt>
                <c:pt idx="37904">
                  <c:v>3.79033583825957</c:v>
                </c:pt>
                <c:pt idx="37905">
                  <c:v>3.79043583656683</c:v>
                </c:pt>
                <c:pt idx="37906">
                  <c:v>3.7905358348740901</c:v>
                </c:pt>
                <c:pt idx="37907">
                  <c:v>3.7906358331813399</c:v>
                </c:pt>
                <c:pt idx="37908">
                  <c:v>3.7907358314885999</c:v>
                </c:pt>
                <c:pt idx="37909">
                  <c:v>3.79083582979586</c:v>
                </c:pt>
                <c:pt idx="37910">
                  <c:v>3.7909358281031098</c:v>
                </c:pt>
                <c:pt idx="37911">
                  <c:v>3.7910358264103698</c:v>
                </c:pt>
                <c:pt idx="37912">
                  <c:v>3.7911358247176299</c:v>
                </c:pt>
                <c:pt idx="37913">
                  <c:v>3.7912358230248899</c:v>
                </c:pt>
                <c:pt idx="37914">
                  <c:v>3.7913358213321402</c:v>
                </c:pt>
                <c:pt idx="37915">
                  <c:v>3.7914358196393998</c:v>
                </c:pt>
                <c:pt idx="37916">
                  <c:v>3.7915358179466598</c:v>
                </c:pt>
                <c:pt idx="37917">
                  <c:v>3.7916358162539101</c:v>
                </c:pt>
                <c:pt idx="37918">
                  <c:v>3.7917358145611701</c:v>
                </c:pt>
                <c:pt idx="37919">
                  <c:v>3.7918358128684302</c:v>
                </c:pt>
                <c:pt idx="37920">
                  <c:v>3.79193581117568</c:v>
                </c:pt>
                <c:pt idx="37921">
                  <c:v>3.7920358094829401</c:v>
                </c:pt>
                <c:pt idx="37922">
                  <c:v>3.7921358077902001</c:v>
                </c:pt>
                <c:pt idx="37923">
                  <c:v>3.7922358060974499</c:v>
                </c:pt>
                <c:pt idx="37924">
                  <c:v>3.79233580440471</c:v>
                </c:pt>
                <c:pt idx="37925">
                  <c:v>3.79243580271197</c:v>
                </c:pt>
                <c:pt idx="37926">
                  <c:v>3.7925358010192198</c:v>
                </c:pt>
                <c:pt idx="37927">
                  <c:v>3.7926357993264799</c:v>
                </c:pt>
                <c:pt idx="37928">
                  <c:v>3.7927357976337399</c:v>
                </c:pt>
                <c:pt idx="37929">
                  <c:v>3.7928357959409902</c:v>
                </c:pt>
                <c:pt idx="37930">
                  <c:v>3.7929357942482498</c:v>
                </c:pt>
                <c:pt idx="37931">
                  <c:v>3.7930357925555098</c:v>
                </c:pt>
                <c:pt idx="37932">
                  <c:v>3.7931357908627601</c:v>
                </c:pt>
                <c:pt idx="37933">
                  <c:v>3.7932357891700201</c:v>
                </c:pt>
                <c:pt idx="37934">
                  <c:v>3.7933357874772802</c:v>
                </c:pt>
                <c:pt idx="37935">
                  <c:v>3.79343578578453</c:v>
                </c:pt>
                <c:pt idx="37936">
                  <c:v>3.79353578409179</c:v>
                </c:pt>
                <c:pt idx="37937">
                  <c:v>3.7936357823990501</c:v>
                </c:pt>
                <c:pt idx="37938">
                  <c:v>3.7937357807062999</c:v>
                </c:pt>
                <c:pt idx="37939">
                  <c:v>3.79383577901356</c:v>
                </c:pt>
                <c:pt idx="37940">
                  <c:v>3.79393577732082</c:v>
                </c:pt>
                <c:pt idx="37941">
                  <c:v>3.7940357756280698</c:v>
                </c:pt>
                <c:pt idx="37942">
                  <c:v>3.7941357739353299</c:v>
                </c:pt>
                <c:pt idx="37943">
                  <c:v>3.7942357722425899</c:v>
                </c:pt>
                <c:pt idx="37944">
                  <c:v>3.7943357705498402</c:v>
                </c:pt>
                <c:pt idx="37945">
                  <c:v>3.7944357688571002</c:v>
                </c:pt>
                <c:pt idx="37946">
                  <c:v>3.7945357671643598</c:v>
                </c:pt>
                <c:pt idx="37947">
                  <c:v>3.7946357654716101</c:v>
                </c:pt>
                <c:pt idx="37948">
                  <c:v>3.7947357637788701</c:v>
                </c:pt>
                <c:pt idx="37949">
                  <c:v>3.7948357620861302</c:v>
                </c:pt>
                <c:pt idx="37950">
                  <c:v>3.79493576039338</c:v>
                </c:pt>
                <c:pt idx="37951">
                  <c:v>3.79503575870064</c:v>
                </c:pt>
                <c:pt idx="37952">
                  <c:v>3.7951357570079001</c:v>
                </c:pt>
                <c:pt idx="37953">
                  <c:v>3.7952357553151499</c:v>
                </c:pt>
                <c:pt idx="37954">
                  <c:v>3.7953357536224099</c:v>
                </c:pt>
                <c:pt idx="37955">
                  <c:v>3.79543575192967</c:v>
                </c:pt>
                <c:pt idx="37956">
                  <c:v>3.7955357502369198</c:v>
                </c:pt>
                <c:pt idx="37957">
                  <c:v>3.7956357485441798</c:v>
                </c:pt>
                <c:pt idx="37958">
                  <c:v>3.7957357468514399</c:v>
                </c:pt>
                <c:pt idx="37959">
                  <c:v>3.7958357451586999</c:v>
                </c:pt>
                <c:pt idx="37960">
                  <c:v>3.7959357434659502</c:v>
                </c:pt>
                <c:pt idx="37961">
                  <c:v>3.7960357417732098</c:v>
                </c:pt>
                <c:pt idx="37962">
                  <c:v>3.7961357400804698</c:v>
                </c:pt>
                <c:pt idx="37963">
                  <c:v>3.7962357383877201</c:v>
                </c:pt>
                <c:pt idx="37964">
                  <c:v>3.7963357366949801</c:v>
                </c:pt>
                <c:pt idx="37965">
                  <c:v>3.7964357350022402</c:v>
                </c:pt>
                <c:pt idx="37966">
                  <c:v>3.79653573330949</c:v>
                </c:pt>
                <c:pt idx="37967">
                  <c:v>3.7966357316167501</c:v>
                </c:pt>
                <c:pt idx="37968">
                  <c:v>3.7967357299240101</c:v>
                </c:pt>
                <c:pt idx="37969">
                  <c:v>3.7968357282312599</c:v>
                </c:pt>
                <c:pt idx="37970">
                  <c:v>3.79693572653852</c:v>
                </c:pt>
                <c:pt idx="37971">
                  <c:v>3.79703572484578</c:v>
                </c:pt>
                <c:pt idx="37972">
                  <c:v>3.7971357231530298</c:v>
                </c:pt>
                <c:pt idx="37973">
                  <c:v>3.7972357214602899</c:v>
                </c:pt>
                <c:pt idx="37974">
                  <c:v>3.7973357197675499</c:v>
                </c:pt>
                <c:pt idx="37975">
                  <c:v>3.7974357180748002</c:v>
                </c:pt>
                <c:pt idx="37976">
                  <c:v>3.7975357163820598</c:v>
                </c:pt>
                <c:pt idx="37977">
                  <c:v>3.7976357146893198</c:v>
                </c:pt>
                <c:pt idx="37978">
                  <c:v>3.7977357129965701</c:v>
                </c:pt>
                <c:pt idx="37979">
                  <c:v>3.7978357113038301</c:v>
                </c:pt>
                <c:pt idx="37980">
                  <c:v>3.7979357096110902</c:v>
                </c:pt>
                <c:pt idx="37981">
                  <c:v>3.79803570791834</c:v>
                </c:pt>
                <c:pt idx="37982">
                  <c:v>3.7981357062256</c:v>
                </c:pt>
                <c:pt idx="37983">
                  <c:v>3.7982357045328601</c:v>
                </c:pt>
                <c:pt idx="37984">
                  <c:v>3.7983357028401099</c:v>
                </c:pt>
                <c:pt idx="37985">
                  <c:v>3.7984357011473699</c:v>
                </c:pt>
                <c:pt idx="37986">
                  <c:v>3.79853569945463</c:v>
                </c:pt>
                <c:pt idx="37987">
                  <c:v>3.7986356977618798</c:v>
                </c:pt>
                <c:pt idx="37988">
                  <c:v>3.7987356960691399</c:v>
                </c:pt>
                <c:pt idx="37989">
                  <c:v>3.7988356943763999</c:v>
                </c:pt>
                <c:pt idx="37990">
                  <c:v>3.7989356926836502</c:v>
                </c:pt>
                <c:pt idx="37991">
                  <c:v>3.7990356909909102</c:v>
                </c:pt>
                <c:pt idx="37992">
                  <c:v>3.7991356892981698</c:v>
                </c:pt>
                <c:pt idx="37993">
                  <c:v>3.7992356876054201</c:v>
                </c:pt>
                <c:pt idx="37994">
                  <c:v>3.7993356859126801</c:v>
                </c:pt>
                <c:pt idx="37995">
                  <c:v>3.7994356842199402</c:v>
                </c:pt>
                <c:pt idx="37996">
                  <c:v>3.79953568252719</c:v>
                </c:pt>
                <c:pt idx="37997">
                  <c:v>3.79963568083445</c:v>
                </c:pt>
                <c:pt idx="37998">
                  <c:v>3.7997356791417101</c:v>
                </c:pt>
                <c:pt idx="37999">
                  <c:v>3.7998356774489599</c:v>
                </c:pt>
                <c:pt idx="38000">
                  <c:v>3.7999356757562199</c:v>
                </c:pt>
                <c:pt idx="38001">
                  <c:v>3.80003567406348</c:v>
                </c:pt>
                <c:pt idx="38002">
                  <c:v>3.80013567237074</c:v>
                </c:pt>
                <c:pt idx="38003">
                  <c:v>3.8002356706779898</c:v>
                </c:pt>
                <c:pt idx="38004">
                  <c:v>3.8003356689852499</c:v>
                </c:pt>
                <c:pt idx="38005">
                  <c:v>3.8004356672925099</c:v>
                </c:pt>
                <c:pt idx="38006">
                  <c:v>3.8005356655997602</c:v>
                </c:pt>
                <c:pt idx="38007">
                  <c:v>3.8006356639070198</c:v>
                </c:pt>
                <c:pt idx="38008">
                  <c:v>3.8007356622142798</c:v>
                </c:pt>
                <c:pt idx="38009">
                  <c:v>3.8008356605215301</c:v>
                </c:pt>
                <c:pt idx="38010">
                  <c:v>3.8009356588287901</c:v>
                </c:pt>
                <c:pt idx="38011">
                  <c:v>3.8010356571360502</c:v>
                </c:pt>
                <c:pt idx="38012">
                  <c:v>3.8011356554433</c:v>
                </c:pt>
                <c:pt idx="38013">
                  <c:v>3.8012356537505601</c:v>
                </c:pt>
                <c:pt idx="38014">
                  <c:v>3.8013356520578201</c:v>
                </c:pt>
                <c:pt idx="38015">
                  <c:v>3.8014356503650699</c:v>
                </c:pt>
                <c:pt idx="38016">
                  <c:v>3.80153564867233</c:v>
                </c:pt>
                <c:pt idx="38017">
                  <c:v>3.80163564697959</c:v>
                </c:pt>
                <c:pt idx="38018">
                  <c:v>3.8017356452868398</c:v>
                </c:pt>
                <c:pt idx="38019">
                  <c:v>3.8018356435940999</c:v>
                </c:pt>
                <c:pt idx="38020">
                  <c:v>3.8019356419013599</c:v>
                </c:pt>
                <c:pt idx="38021">
                  <c:v>3.8020356402086102</c:v>
                </c:pt>
                <c:pt idx="38022">
                  <c:v>3.8021356385158702</c:v>
                </c:pt>
                <c:pt idx="38023">
                  <c:v>3.8022356368231298</c:v>
                </c:pt>
                <c:pt idx="38024">
                  <c:v>3.8023356351303801</c:v>
                </c:pt>
                <c:pt idx="38025">
                  <c:v>3.8024356334376401</c:v>
                </c:pt>
                <c:pt idx="38026">
                  <c:v>3.8025356317449002</c:v>
                </c:pt>
                <c:pt idx="38027">
                  <c:v>3.80263563005215</c:v>
                </c:pt>
                <c:pt idx="38028">
                  <c:v>3.80273562835941</c:v>
                </c:pt>
                <c:pt idx="38029">
                  <c:v>3.8028356266666701</c:v>
                </c:pt>
                <c:pt idx="38030">
                  <c:v>3.8029356249739199</c:v>
                </c:pt>
                <c:pt idx="38031">
                  <c:v>3.8030356232811799</c:v>
                </c:pt>
                <c:pt idx="38032">
                  <c:v>3.80313562158844</c:v>
                </c:pt>
                <c:pt idx="38033">
                  <c:v>3.8032356198956898</c:v>
                </c:pt>
                <c:pt idx="38034">
                  <c:v>3.8033356182029499</c:v>
                </c:pt>
                <c:pt idx="38035">
                  <c:v>3.8034356165102099</c:v>
                </c:pt>
                <c:pt idx="38036">
                  <c:v>3.8035356148174602</c:v>
                </c:pt>
                <c:pt idx="38037">
                  <c:v>3.8036356131247202</c:v>
                </c:pt>
                <c:pt idx="38038">
                  <c:v>3.8037356114319798</c:v>
                </c:pt>
                <c:pt idx="38039">
                  <c:v>3.8038356097392301</c:v>
                </c:pt>
                <c:pt idx="38040">
                  <c:v>3.8039356080464901</c:v>
                </c:pt>
                <c:pt idx="38041">
                  <c:v>3.8040356063537502</c:v>
                </c:pt>
                <c:pt idx="38042">
                  <c:v>3.804135604661</c:v>
                </c:pt>
                <c:pt idx="38043">
                  <c:v>3.80423560296826</c:v>
                </c:pt>
                <c:pt idx="38044">
                  <c:v>3.8043356012755201</c:v>
                </c:pt>
                <c:pt idx="38045">
                  <c:v>3.8044355995827699</c:v>
                </c:pt>
                <c:pt idx="38046">
                  <c:v>3.8045355978900299</c:v>
                </c:pt>
                <c:pt idx="38047">
                  <c:v>3.80463559619729</c:v>
                </c:pt>
                <c:pt idx="38048">
                  <c:v>3.80473559450455</c:v>
                </c:pt>
                <c:pt idx="38049">
                  <c:v>3.8048355928117998</c:v>
                </c:pt>
                <c:pt idx="38050">
                  <c:v>3.8049355911190599</c:v>
                </c:pt>
                <c:pt idx="38051">
                  <c:v>3.8050355894263199</c:v>
                </c:pt>
                <c:pt idx="38052">
                  <c:v>3.8051355877335702</c:v>
                </c:pt>
                <c:pt idx="38053">
                  <c:v>3.8052355860408298</c:v>
                </c:pt>
                <c:pt idx="38054">
                  <c:v>3.8053355843480898</c:v>
                </c:pt>
                <c:pt idx="38055">
                  <c:v>3.8054355826553401</c:v>
                </c:pt>
                <c:pt idx="38056">
                  <c:v>3.8055355809626001</c:v>
                </c:pt>
                <c:pt idx="38057">
                  <c:v>3.8056355792698602</c:v>
                </c:pt>
                <c:pt idx="38058">
                  <c:v>3.80573557757711</c:v>
                </c:pt>
                <c:pt idx="38059">
                  <c:v>3.80583557588437</c:v>
                </c:pt>
                <c:pt idx="38060">
                  <c:v>3.8059355741916301</c:v>
                </c:pt>
                <c:pt idx="38061">
                  <c:v>3.8060355724988799</c:v>
                </c:pt>
                <c:pt idx="38062">
                  <c:v>3.80613557080614</c:v>
                </c:pt>
                <c:pt idx="38063">
                  <c:v>3.8062355691134</c:v>
                </c:pt>
                <c:pt idx="38064">
                  <c:v>3.8063355674206498</c:v>
                </c:pt>
                <c:pt idx="38065">
                  <c:v>3.8064355657279099</c:v>
                </c:pt>
                <c:pt idx="38066">
                  <c:v>3.8065355640351699</c:v>
                </c:pt>
                <c:pt idx="38067">
                  <c:v>3.8066355623424202</c:v>
                </c:pt>
                <c:pt idx="38068">
                  <c:v>3.8067355606496802</c:v>
                </c:pt>
                <c:pt idx="38069">
                  <c:v>3.8068355589569398</c:v>
                </c:pt>
                <c:pt idx="38070">
                  <c:v>3.8069355572641901</c:v>
                </c:pt>
                <c:pt idx="38071">
                  <c:v>3.8070355555714501</c:v>
                </c:pt>
                <c:pt idx="38072">
                  <c:v>3.8071355538787102</c:v>
                </c:pt>
                <c:pt idx="38073">
                  <c:v>3.80723555218596</c:v>
                </c:pt>
                <c:pt idx="38074">
                  <c:v>3.80733555049322</c:v>
                </c:pt>
                <c:pt idx="38075">
                  <c:v>3.8074355488004801</c:v>
                </c:pt>
                <c:pt idx="38076">
                  <c:v>3.8075355471077299</c:v>
                </c:pt>
                <c:pt idx="38077">
                  <c:v>3.8076355454149899</c:v>
                </c:pt>
                <c:pt idx="38078">
                  <c:v>3.80773554372225</c:v>
                </c:pt>
                <c:pt idx="38079">
                  <c:v>3.8078355420294998</c:v>
                </c:pt>
                <c:pt idx="38080">
                  <c:v>3.8079355403367598</c:v>
                </c:pt>
                <c:pt idx="38081">
                  <c:v>3.8080355386440199</c:v>
                </c:pt>
                <c:pt idx="38082">
                  <c:v>3.8081355369512702</c:v>
                </c:pt>
                <c:pt idx="38083">
                  <c:v>3.8082355352585302</c:v>
                </c:pt>
                <c:pt idx="38084">
                  <c:v>3.8083355335657898</c:v>
                </c:pt>
                <c:pt idx="38085">
                  <c:v>3.8084355318730401</c:v>
                </c:pt>
                <c:pt idx="38086">
                  <c:v>3.8085355301803001</c:v>
                </c:pt>
                <c:pt idx="38087">
                  <c:v>3.8086355284875602</c:v>
                </c:pt>
                <c:pt idx="38088">
                  <c:v>3.80873552679481</c:v>
                </c:pt>
                <c:pt idx="38089">
                  <c:v>3.80883552510207</c:v>
                </c:pt>
                <c:pt idx="38090">
                  <c:v>3.8089355234093301</c:v>
                </c:pt>
                <c:pt idx="38091">
                  <c:v>3.8090355217165799</c:v>
                </c:pt>
                <c:pt idx="38092">
                  <c:v>3.8091355200238399</c:v>
                </c:pt>
                <c:pt idx="38093">
                  <c:v>3.8092355183311</c:v>
                </c:pt>
                <c:pt idx="38094">
                  <c:v>3.80933551663836</c:v>
                </c:pt>
                <c:pt idx="38095">
                  <c:v>3.8094355149456098</c:v>
                </c:pt>
                <c:pt idx="38096">
                  <c:v>3.8095355132528699</c:v>
                </c:pt>
                <c:pt idx="38097">
                  <c:v>3.8096355115601299</c:v>
                </c:pt>
                <c:pt idx="38098">
                  <c:v>3.8097355098673802</c:v>
                </c:pt>
                <c:pt idx="38099">
                  <c:v>3.8098355081746398</c:v>
                </c:pt>
                <c:pt idx="38100">
                  <c:v>3.8099355064818998</c:v>
                </c:pt>
                <c:pt idx="38101">
                  <c:v>3.8100355047891501</c:v>
                </c:pt>
                <c:pt idx="38102">
                  <c:v>3.8101355030964101</c:v>
                </c:pt>
                <c:pt idx="38103">
                  <c:v>3.8102355014036702</c:v>
                </c:pt>
                <c:pt idx="38104">
                  <c:v>3.81033549971092</c:v>
                </c:pt>
                <c:pt idx="38105">
                  <c:v>3.81043549801818</c:v>
                </c:pt>
                <c:pt idx="38106">
                  <c:v>3.8105354963254401</c:v>
                </c:pt>
                <c:pt idx="38107">
                  <c:v>3.8106354946326899</c:v>
                </c:pt>
                <c:pt idx="38108">
                  <c:v>3.81073549293995</c:v>
                </c:pt>
                <c:pt idx="38109">
                  <c:v>3.81083549124721</c:v>
                </c:pt>
                <c:pt idx="38110">
                  <c:v>3.8109354895544598</c:v>
                </c:pt>
                <c:pt idx="38111">
                  <c:v>3.8110354878617199</c:v>
                </c:pt>
                <c:pt idx="38112">
                  <c:v>3.8111354861689799</c:v>
                </c:pt>
                <c:pt idx="38113">
                  <c:v>3.8112354844762302</c:v>
                </c:pt>
                <c:pt idx="38114">
                  <c:v>3.8113354827834902</c:v>
                </c:pt>
                <c:pt idx="38115">
                  <c:v>3.8114354810907498</c:v>
                </c:pt>
                <c:pt idx="38116">
                  <c:v>3.8115354793980001</c:v>
                </c:pt>
                <c:pt idx="38117">
                  <c:v>3.8116354777052601</c:v>
                </c:pt>
                <c:pt idx="38118">
                  <c:v>3.8117354760125202</c:v>
                </c:pt>
                <c:pt idx="38119">
                  <c:v>3.81183547431977</c:v>
                </c:pt>
                <c:pt idx="38120">
                  <c:v>3.81193547262703</c:v>
                </c:pt>
                <c:pt idx="38121">
                  <c:v>3.8120354709342901</c:v>
                </c:pt>
                <c:pt idx="38122">
                  <c:v>3.8121354692415399</c:v>
                </c:pt>
                <c:pt idx="38123">
                  <c:v>3.8122354675487999</c:v>
                </c:pt>
                <c:pt idx="38124">
                  <c:v>3.81233546585606</c:v>
                </c:pt>
                <c:pt idx="38125">
                  <c:v>3.8124354641633098</c:v>
                </c:pt>
                <c:pt idx="38126">
                  <c:v>3.8125354624705698</c:v>
                </c:pt>
                <c:pt idx="38127">
                  <c:v>3.8126354607778299</c:v>
                </c:pt>
                <c:pt idx="38128">
                  <c:v>3.8127354590850802</c:v>
                </c:pt>
                <c:pt idx="38129">
                  <c:v>3.8128354573923402</c:v>
                </c:pt>
                <c:pt idx="38130">
                  <c:v>3.8129354556995998</c:v>
                </c:pt>
                <c:pt idx="38131">
                  <c:v>3.8130354540068501</c:v>
                </c:pt>
                <c:pt idx="38132">
                  <c:v>3.8131354523141101</c:v>
                </c:pt>
                <c:pt idx="38133">
                  <c:v>3.8132354506213701</c:v>
                </c:pt>
                <c:pt idx="38134">
                  <c:v>3.81333544892862</c:v>
                </c:pt>
                <c:pt idx="38135">
                  <c:v>3.81343544723588</c:v>
                </c:pt>
                <c:pt idx="38136">
                  <c:v>3.8135354455431401</c:v>
                </c:pt>
                <c:pt idx="38137">
                  <c:v>3.8136354438504001</c:v>
                </c:pt>
                <c:pt idx="38138">
                  <c:v>3.8137354421576499</c:v>
                </c:pt>
                <c:pt idx="38139">
                  <c:v>3.81383544046491</c:v>
                </c:pt>
                <c:pt idx="38140">
                  <c:v>3.81393543877217</c:v>
                </c:pt>
                <c:pt idx="38141">
                  <c:v>3.8140354370794198</c:v>
                </c:pt>
                <c:pt idx="38142">
                  <c:v>3.8141354353866799</c:v>
                </c:pt>
                <c:pt idx="38143">
                  <c:v>3.8142354336939399</c:v>
                </c:pt>
                <c:pt idx="38144">
                  <c:v>3.8143354320011902</c:v>
                </c:pt>
                <c:pt idx="38145">
                  <c:v>3.8144354303084498</c:v>
                </c:pt>
                <c:pt idx="38146">
                  <c:v>3.8145354286157098</c:v>
                </c:pt>
                <c:pt idx="38147">
                  <c:v>3.8146354269229601</c:v>
                </c:pt>
                <c:pt idx="38148">
                  <c:v>3.8147354252302201</c:v>
                </c:pt>
                <c:pt idx="38149">
                  <c:v>3.8148354235374802</c:v>
                </c:pt>
                <c:pt idx="38150">
                  <c:v>3.81493542184473</c:v>
                </c:pt>
                <c:pt idx="38151">
                  <c:v>3.81503542015199</c:v>
                </c:pt>
                <c:pt idx="38152">
                  <c:v>3.8151354184592501</c:v>
                </c:pt>
                <c:pt idx="38153">
                  <c:v>3.8152354167664999</c:v>
                </c:pt>
                <c:pt idx="38154">
                  <c:v>3.81533541507376</c:v>
                </c:pt>
                <c:pt idx="38155">
                  <c:v>3.81543541338102</c:v>
                </c:pt>
                <c:pt idx="38156">
                  <c:v>3.8155354116882698</c:v>
                </c:pt>
                <c:pt idx="38157">
                  <c:v>3.8156354099955299</c:v>
                </c:pt>
                <c:pt idx="38158">
                  <c:v>3.8157354083027899</c:v>
                </c:pt>
                <c:pt idx="38159">
                  <c:v>3.8158354066100402</c:v>
                </c:pt>
                <c:pt idx="38160">
                  <c:v>3.8159354049173002</c:v>
                </c:pt>
                <c:pt idx="38161">
                  <c:v>3.8160354032245598</c:v>
                </c:pt>
                <c:pt idx="38162">
                  <c:v>3.8161354015318101</c:v>
                </c:pt>
                <c:pt idx="38163">
                  <c:v>3.8162353998390701</c:v>
                </c:pt>
                <c:pt idx="38164">
                  <c:v>3.8163353981463302</c:v>
                </c:pt>
                <c:pt idx="38165">
                  <c:v>3.81643539645358</c:v>
                </c:pt>
                <c:pt idx="38166">
                  <c:v>3.81653539476084</c:v>
                </c:pt>
                <c:pt idx="38167">
                  <c:v>3.8166353930681001</c:v>
                </c:pt>
                <c:pt idx="38168">
                  <c:v>3.8167353913753499</c:v>
                </c:pt>
                <c:pt idx="38169">
                  <c:v>3.8168353896826099</c:v>
                </c:pt>
                <c:pt idx="38170">
                  <c:v>3.81693538798987</c:v>
                </c:pt>
                <c:pt idx="38171">
                  <c:v>3.8170353862971198</c:v>
                </c:pt>
                <c:pt idx="38172">
                  <c:v>3.8171353846043798</c:v>
                </c:pt>
                <c:pt idx="38173">
                  <c:v>3.8172353829116399</c:v>
                </c:pt>
                <c:pt idx="38174">
                  <c:v>3.8173353812188902</c:v>
                </c:pt>
                <c:pt idx="38175">
                  <c:v>3.8174353795261502</c:v>
                </c:pt>
                <c:pt idx="38176">
                  <c:v>3.8175353778334098</c:v>
                </c:pt>
                <c:pt idx="38177">
                  <c:v>3.8176353761406601</c:v>
                </c:pt>
                <c:pt idx="38178">
                  <c:v>3.8177353744479201</c:v>
                </c:pt>
                <c:pt idx="38179">
                  <c:v>3.8178353727551801</c:v>
                </c:pt>
                <c:pt idx="38180">
                  <c:v>3.81793537106243</c:v>
                </c:pt>
                <c:pt idx="38181">
                  <c:v>3.81803536936969</c:v>
                </c:pt>
                <c:pt idx="38182">
                  <c:v>3.8181353676769501</c:v>
                </c:pt>
                <c:pt idx="38183">
                  <c:v>3.8182353659842101</c:v>
                </c:pt>
                <c:pt idx="38184">
                  <c:v>3.8183353642914599</c:v>
                </c:pt>
                <c:pt idx="38185">
                  <c:v>3.81843536259872</c:v>
                </c:pt>
                <c:pt idx="38186">
                  <c:v>3.81853536090598</c:v>
                </c:pt>
                <c:pt idx="38187">
                  <c:v>3.8186353592132298</c:v>
                </c:pt>
                <c:pt idx="38188">
                  <c:v>3.8187353575204899</c:v>
                </c:pt>
                <c:pt idx="38189">
                  <c:v>3.8188353558277499</c:v>
                </c:pt>
                <c:pt idx="38190">
                  <c:v>3.8189353541350002</c:v>
                </c:pt>
                <c:pt idx="38191">
                  <c:v>3.8190353524422598</c:v>
                </c:pt>
                <c:pt idx="38192">
                  <c:v>3.8191353507495198</c:v>
                </c:pt>
                <c:pt idx="38193">
                  <c:v>3.8192353490567701</c:v>
                </c:pt>
                <c:pt idx="38194">
                  <c:v>3.8193353473640301</c:v>
                </c:pt>
                <c:pt idx="38195">
                  <c:v>3.8194353456712902</c:v>
                </c:pt>
                <c:pt idx="38196">
                  <c:v>3.81953534397854</c:v>
                </c:pt>
                <c:pt idx="38197">
                  <c:v>3.8196353422858</c:v>
                </c:pt>
                <c:pt idx="38198">
                  <c:v>3.8197353405930601</c:v>
                </c:pt>
                <c:pt idx="38199">
                  <c:v>3.8198353389003099</c:v>
                </c:pt>
                <c:pt idx="38200">
                  <c:v>3.8199353372075699</c:v>
                </c:pt>
                <c:pt idx="38201">
                  <c:v>3.82003533551483</c:v>
                </c:pt>
                <c:pt idx="38202">
                  <c:v>3.8201353338220798</c:v>
                </c:pt>
                <c:pt idx="38203">
                  <c:v>3.8202353321293399</c:v>
                </c:pt>
                <c:pt idx="38204">
                  <c:v>3.8203353304365999</c:v>
                </c:pt>
                <c:pt idx="38205">
                  <c:v>3.8204353287438502</c:v>
                </c:pt>
                <c:pt idx="38206">
                  <c:v>3.8205353270511102</c:v>
                </c:pt>
                <c:pt idx="38207">
                  <c:v>3.8206353253583698</c:v>
                </c:pt>
                <c:pt idx="38208">
                  <c:v>3.8207353236656201</c:v>
                </c:pt>
                <c:pt idx="38209">
                  <c:v>3.8208353219728801</c:v>
                </c:pt>
                <c:pt idx="38210">
                  <c:v>3.8209353202801402</c:v>
                </c:pt>
                <c:pt idx="38211">
                  <c:v>3.82103531858739</c:v>
                </c:pt>
                <c:pt idx="38212">
                  <c:v>3.82113531689465</c:v>
                </c:pt>
                <c:pt idx="38213">
                  <c:v>3.8212353152019101</c:v>
                </c:pt>
                <c:pt idx="38214">
                  <c:v>3.8213353135091599</c:v>
                </c:pt>
                <c:pt idx="38215">
                  <c:v>3.8214353118164199</c:v>
                </c:pt>
                <c:pt idx="38216">
                  <c:v>3.82153531012368</c:v>
                </c:pt>
                <c:pt idx="38217">
                  <c:v>3.8216353084309298</c:v>
                </c:pt>
                <c:pt idx="38218">
                  <c:v>3.8217353067381898</c:v>
                </c:pt>
                <c:pt idx="38219">
                  <c:v>3.8218353050454499</c:v>
                </c:pt>
                <c:pt idx="38220">
                  <c:v>3.8219353033527002</c:v>
                </c:pt>
                <c:pt idx="38221">
                  <c:v>3.8220353016599602</c:v>
                </c:pt>
                <c:pt idx="38222">
                  <c:v>3.8221352999672198</c:v>
                </c:pt>
                <c:pt idx="38223">
                  <c:v>3.8222352982744701</c:v>
                </c:pt>
                <c:pt idx="38224">
                  <c:v>3.8223352965817301</c:v>
                </c:pt>
                <c:pt idx="38225">
                  <c:v>3.8224352948889901</c:v>
                </c:pt>
                <c:pt idx="38226">
                  <c:v>3.82253529319624</c:v>
                </c:pt>
                <c:pt idx="38227">
                  <c:v>3.8226352915035</c:v>
                </c:pt>
                <c:pt idx="38228">
                  <c:v>3.8227352898107601</c:v>
                </c:pt>
                <c:pt idx="38229">
                  <c:v>3.8228352881180201</c:v>
                </c:pt>
                <c:pt idx="38230">
                  <c:v>3.8229352864252699</c:v>
                </c:pt>
                <c:pt idx="38231">
                  <c:v>3.82303528473253</c:v>
                </c:pt>
                <c:pt idx="38232">
                  <c:v>3.82313528303979</c:v>
                </c:pt>
                <c:pt idx="38233">
                  <c:v>3.8232352813470398</c:v>
                </c:pt>
                <c:pt idx="38234">
                  <c:v>3.8233352796542999</c:v>
                </c:pt>
                <c:pt idx="38235">
                  <c:v>3.8234352779615599</c:v>
                </c:pt>
                <c:pt idx="38236">
                  <c:v>3.8235352762688102</c:v>
                </c:pt>
                <c:pt idx="38237">
                  <c:v>3.8236352745760702</c:v>
                </c:pt>
                <c:pt idx="38238">
                  <c:v>3.8237352728833298</c:v>
                </c:pt>
                <c:pt idx="38239">
                  <c:v>3.8238352711905801</c:v>
                </c:pt>
                <c:pt idx="38240">
                  <c:v>3.8239352694978401</c:v>
                </c:pt>
                <c:pt idx="38241">
                  <c:v>3.8240352678051002</c:v>
                </c:pt>
                <c:pt idx="38242">
                  <c:v>3.82413526611235</c:v>
                </c:pt>
                <c:pt idx="38243">
                  <c:v>3.82423526441961</c:v>
                </c:pt>
                <c:pt idx="38244">
                  <c:v>3.8243352627268701</c:v>
                </c:pt>
                <c:pt idx="38245">
                  <c:v>3.8244352610341199</c:v>
                </c:pt>
                <c:pt idx="38246">
                  <c:v>3.8245352593413799</c:v>
                </c:pt>
                <c:pt idx="38247">
                  <c:v>3.82463525764864</c:v>
                </c:pt>
                <c:pt idx="38248">
                  <c:v>3.8247352559558898</c:v>
                </c:pt>
                <c:pt idx="38249">
                  <c:v>3.8248352542631499</c:v>
                </c:pt>
                <c:pt idx="38250">
                  <c:v>3.8249352525704099</c:v>
                </c:pt>
                <c:pt idx="38251">
                  <c:v>3.8250352508776602</c:v>
                </c:pt>
                <c:pt idx="38252">
                  <c:v>3.8251352491849202</c:v>
                </c:pt>
                <c:pt idx="38253">
                  <c:v>3.8252352474921798</c:v>
                </c:pt>
                <c:pt idx="38254">
                  <c:v>3.8253352457994301</c:v>
                </c:pt>
                <c:pt idx="38255">
                  <c:v>3.8254352441066901</c:v>
                </c:pt>
                <c:pt idx="38256">
                  <c:v>3.8255352424139502</c:v>
                </c:pt>
                <c:pt idx="38257">
                  <c:v>3.8256352407212</c:v>
                </c:pt>
                <c:pt idx="38258">
                  <c:v>3.82573523902846</c:v>
                </c:pt>
                <c:pt idx="38259">
                  <c:v>3.8258352373357201</c:v>
                </c:pt>
                <c:pt idx="38260">
                  <c:v>3.8259352356429699</c:v>
                </c:pt>
                <c:pt idx="38261">
                  <c:v>3.8260352339502299</c:v>
                </c:pt>
                <c:pt idx="38262">
                  <c:v>3.82613523225749</c:v>
                </c:pt>
                <c:pt idx="38263">
                  <c:v>3.8262352305647398</c:v>
                </c:pt>
                <c:pt idx="38264">
                  <c:v>3.8263352288719998</c:v>
                </c:pt>
                <c:pt idx="38265">
                  <c:v>3.8264352271792599</c:v>
                </c:pt>
                <c:pt idx="38266">
                  <c:v>3.8265352254865102</c:v>
                </c:pt>
                <c:pt idx="38267">
                  <c:v>3.8266352237937702</c:v>
                </c:pt>
                <c:pt idx="38268">
                  <c:v>3.8267352221010298</c:v>
                </c:pt>
                <c:pt idx="38269">
                  <c:v>3.8268352204082801</c:v>
                </c:pt>
                <c:pt idx="38270">
                  <c:v>3.8269352187155401</c:v>
                </c:pt>
                <c:pt idx="38271">
                  <c:v>3.8270352170228001</c:v>
                </c:pt>
                <c:pt idx="38272">
                  <c:v>3.82713521533005</c:v>
                </c:pt>
                <c:pt idx="38273">
                  <c:v>3.82723521363731</c:v>
                </c:pt>
                <c:pt idx="38274">
                  <c:v>3.82733521194457</c:v>
                </c:pt>
                <c:pt idx="38275">
                  <c:v>3.8274352102518301</c:v>
                </c:pt>
                <c:pt idx="38276">
                  <c:v>3.8275352085590799</c:v>
                </c:pt>
                <c:pt idx="38277">
                  <c:v>3.82763520686634</c:v>
                </c:pt>
                <c:pt idx="38278">
                  <c:v>3.8277352051736</c:v>
                </c:pt>
                <c:pt idx="38279">
                  <c:v>3.8278352034808498</c:v>
                </c:pt>
                <c:pt idx="38280">
                  <c:v>3.8279352017881099</c:v>
                </c:pt>
                <c:pt idx="38281">
                  <c:v>3.8280352000953699</c:v>
                </c:pt>
                <c:pt idx="38282">
                  <c:v>3.8281351984026202</c:v>
                </c:pt>
                <c:pt idx="38283">
                  <c:v>3.8282351967098802</c:v>
                </c:pt>
                <c:pt idx="38284">
                  <c:v>3.8283351950171398</c:v>
                </c:pt>
                <c:pt idx="38285">
                  <c:v>3.8284351933243901</c:v>
                </c:pt>
                <c:pt idx="38286">
                  <c:v>3.8285351916316501</c:v>
                </c:pt>
                <c:pt idx="38287">
                  <c:v>3.8286351899389102</c:v>
                </c:pt>
                <c:pt idx="38288">
                  <c:v>3.82873518824616</c:v>
                </c:pt>
                <c:pt idx="38289">
                  <c:v>3.82883518655342</c:v>
                </c:pt>
                <c:pt idx="38290">
                  <c:v>3.8289351848606801</c:v>
                </c:pt>
                <c:pt idx="38291">
                  <c:v>3.8290351831679299</c:v>
                </c:pt>
                <c:pt idx="38292">
                  <c:v>3.8291351814751899</c:v>
                </c:pt>
                <c:pt idx="38293">
                  <c:v>3.82923517978245</c:v>
                </c:pt>
                <c:pt idx="38294">
                  <c:v>3.8293351780896998</c:v>
                </c:pt>
                <c:pt idx="38295">
                  <c:v>3.8294351763969599</c:v>
                </c:pt>
                <c:pt idx="38296">
                  <c:v>3.8295351747042199</c:v>
                </c:pt>
                <c:pt idx="38297">
                  <c:v>3.8296351730114702</c:v>
                </c:pt>
                <c:pt idx="38298">
                  <c:v>3.8297351713187302</c:v>
                </c:pt>
                <c:pt idx="38299">
                  <c:v>3.8298351696259898</c:v>
                </c:pt>
                <c:pt idx="38300">
                  <c:v>3.8299351679332401</c:v>
                </c:pt>
                <c:pt idx="38301">
                  <c:v>3.8300351662405001</c:v>
                </c:pt>
                <c:pt idx="38302">
                  <c:v>3.8301351645477602</c:v>
                </c:pt>
                <c:pt idx="38303">
                  <c:v>3.83023516285501</c:v>
                </c:pt>
                <c:pt idx="38304">
                  <c:v>3.83033516116227</c:v>
                </c:pt>
                <c:pt idx="38305">
                  <c:v>3.8304351594695301</c:v>
                </c:pt>
                <c:pt idx="38306">
                  <c:v>3.8305351577767799</c:v>
                </c:pt>
                <c:pt idx="38307">
                  <c:v>3.8306351560840399</c:v>
                </c:pt>
                <c:pt idx="38308">
                  <c:v>3.8307351543913</c:v>
                </c:pt>
                <c:pt idx="38309">
                  <c:v>3.8308351526985498</c:v>
                </c:pt>
                <c:pt idx="38310">
                  <c:v>3.8309351510058098</c:v>
                </c:pt>
                <c:pt idx="38311">
                  <c:v>3.8310351493130699</c:v>
                </c:pt>
                <c:pt idx="38312">
                  <c:v>3.8311351476203201</c:v>
                </c:pt>
                <c:pt idx="38313">
                  <c:v>3.8312351459275802</c:v>
                </c:pt>
                <c:pt idx="38314">
                  <c:v>3.8313351442348398</c:v>
                </c:pt>
                <c:pt idx="38315">
                  <c:v>3.8314351425420901</c:v>
                </c:pt>
                <c:pt idx="38316">
                  <c:v>3.8315351408493501</c:v>
                </c:pt>
                <c:pt idx="38317">
                  <c:v>3.8316351391566101</c:v>
                </c:pt>
                <c:pt idx="38318">
                  <c:v>3.8317351374638702</c:v>
                </c:pt>
                <c:pt idx="38319">
                  <c:v>3.83183513577112</c:v>
                </c:pt>
                <c:pt idx="38320">
                  <c:v>3.83193513407838</c:v>
                </c:pt>
                <c:pt idx="38321">
                  <c:v>3.8320351323856401</c:v>
                </c:pt>
                <c:pt idx="38322">
                  <c:v>3.8321351306928899</c:v>
                </c:pt>
                <c:pt idx="38323">
                  <c:v>3.83223512900015</c:v>
                </c:pt>
                <c:pt idx="38324">
                  <c:v>3.83233512730741</c:v>
                </c:pt>
                <c:pt idx="38325">
                  <c:v>3.8324351256146598</c:v>
                </c:pt>
                <c:pt idx="38326">
                  <c:v>3.8325351239219199</c:v>
                </c:pt>
                <c:pt idx="38327">
                  <c:v>3.8326351222291799</c:v>
                </c:pt>
                <c:pt idx="38328">
                  <c:v>3.8327351205364302</c:v>
                </c:pt>
                <c:pt idx="38329">
                  <c:v>3.8328351188436902</c:v>
                </c:pt>
                <c:pt idx="38330">
                  <c:v>3.8329351171509498</c:v>
                </c:pt>
                <c:pt idx="38331">
                  <c:v>3.8330351154582001</c:v>
                </c:pt>
                <c:pt idx="38332">
                  <c:v>3.8331351137654601</c:v>
                </c:pt>
                <c:pt idx="38333">
                  <c:v>3.8332351120727202</c:v>
                </c:pt>
                <c:pt idx="38334">
                  <c:v>3.83333511037997</c:v>
                </c:pt>
                <c:pt idx="38335">
                  <c:v>3.83343510868723</c:v>
                </c:pt>
                <c:pt idx="38336">
                  <c:v>3.8335351069944901</c:v>
                </c:pt>
                <c:pt idx="38337">
                  <c:v>3.8336351053017399</c:v>
                </c:pt>
                <c:pt idx="38338">
                  <c:v>3.8337351036089999</c:v>
                </c:pt>
                <c:pt idx="38339">
                  <c:v>3.83383510191626</c:v>
                </c:pt>
                <c:pt idx="38340">
                  <c:v>3.8339351002235098</c:v>
                </c:pt>
                <c:pt idx="38341">
                  <c:v>3.8340350985307698</c:v>
                </c:pt>
                <c:pt idx="38342">
                  <c:v>3.8341350968380299</c:v>
                </c:pt>
                <c:pt idx="38343">
                  <c:v>3.8342350951452802</c:v>
                </c:pt>
                <c:pt idx="38344">
                  <c:v>3.8343350934525402</c:v>
                </c:pt>
                <c:pt idx="38345">
                  <c:v>3.8344350917597998</c:v>
                </c:pt>
                <c:pt idx="38346">
                  <c:v>3.8345350900670501</c:v>
                </c:pt>
                <c:pt idx="38347">
                  <c:v>3.8346350883743101</c:v>
                </c:pt>
                <c:pt idx="38348">
                  <c:v>3.8347350866815701</c:v>
                </c:pt>
                <c:pt idx="38349">
                  <c:v>3.83483508498882</c:v>
                </c:pt>
                <c:pt idx="38350">
                  <c:v>3.83493508329608</c:v>
                </c:pt>
                <c:pt idx="38351">
                  <c:v>3.8350350816033401</c:v>
                </c:pt>
                <c:pt idx="38352">
                  <c:v>3.8351350799106001</c:v>
                </c:pt>
                <c:pt idx="38353">
                  <c:v>3.8352350782178499</c:v>
                </c:pt>
                <c:pt idx="38354">
                  <c:v>3.83533507652511</c:v>
                </c:pt>
                <c:pt idx="38355">
                  <c:v>3.83543507483237</c:v>
                </c:pt>
                <c:pt idx="38356">
                  <c:v>3.8355350731396198</c:v>
                </c:pt>
                <c:pt idx="38357">
                  <c:v>3.8356350714468799</c:v>
                </c:pt>
                <c:pt idx="38358">
                  <c:v>3.8357350697541399</c:v>
                </c:pt>
                <c:pt idx="38359">
                  <c:v>3.8358350680613902</c:v>
                </c:pt>
                <c:pt idx="38360">
                  <c:v>3.8359350663686498</c:v>
                </c:pt>
                <c:pt idx="38361">
                  <c:v>3.8360350646759098</c:v>
                </c:pt>
                <c:pt idx="38362">
                  <c:v>3.8361350629831601</c:v>
                </c:pt>
                <c:pt idx="38363">
                  <c:v>3.8362350612904201</c:v>
                </c:pt>
                <c:pt idx="38364">
                  <c:v>3.8363350595976802</c:v>
                </c:pt>
                <c:pt idx="38365">
                  <c:v>3.83643505790493</c:v>
                </c:pt>
                <c:pt idx="38366">
                  <c:v>3.83653505621219</c:v>
                </c:pt>
                <c:pt idx="38367">
                  <c:v>3.8366350545194501</c:v>
                </c:pt>
                <c:pt idx="38368">
                  <c:v>3.8367350528266999</c:v>
                </c:pt>
                <c:pt idx="38369">
                  <c:v>3.83683505113396</c:v>
                </c:pt>
                <c:pt idx="38370">
                  <c:v>3.83693504944122</c:v>
                </c:pt>
                <c:pt idx="38371">
                  <c:v>3.8370350477484698</c:v>
                </c:pt>
                <c:pt idx="38372">
                  <c:v>3.8371350460557299</c:v>
                </c:pt>
                <c:pt idx="38373">
                  <c:v>3.8372350443629899</c:v>
                </c:pt>
                <c:pt idx="38374">
                  <c:v>3.8373350426702402</c:v>
                </c:pt>
                <c:pt idx="38375">
                  <c:v>3.8374350409775002</c:v>
                </c:pt>
                <c:pt idx="38376">
                  <c:v>3.8375350392847598</c:v>
                </c:pt>
                <c:pt idx="38377">
                  <c:v>3.8376350375920101</c:v>
                </c:pt>
                <c:pt idx="38378">
                  <c:v>3.8377350358992701</c:v>
                </c:pt>
                <c:pt idx="38379">
                  <c:v>3.8378350342065302</c:v>
                </c:pt>
                <c:pt idx="38380">
                  <c:v>3.83793503251378</c:v>
                </c:pt>
                <c:pt idx="38381">
                  <c:v>3.83803503082104</c:v>
                </c:pt>
                <c:pt idx="38382">
                  <c:v>3.8381350291283001</c:v>
                </c:pt>
                <c:pt idx="38383">
                  <c:v>3.8382350274355499</c:v>
                </c:pt>
                <c:pt idx="38384">
                  <c:v>3.8383350257428099</c:v>
                </c:pt>
                <c:pt idx="38385">
                  <c:v>3.83843502405007</c:v>
                </c:pt>
                <c:pt idx="38386">
                  <c:v>3.8385350223573198</c:v>
                </c:pt>
                <c:pt idx="38387">
                  <c:v>3.8386350206645798</c:v>
                </c:pt>
                <c:pt idx="38388">
                  <c:v>3.8387350189718399</c:v>
                </c:pt>
                <c:pt idx="38389">
                  <c:v>3.8388350172790902</c:v>
                </c:pt>
                <c:pt idx="38390">
                  <c:v>3.8389350155863502</c:v>
                </c:pt>
                <c:pt idx="38391">
                  <c:v>3.8390350138936098</c:v>
                </c:pt>
                <c:pt idx="38392">
                  <c:v>3.8391350122008601</c:v>
                </c:pt>
                <c:pt idx="38393">
                  <c:v>3.8392350105081201</c:v>
                </c:pt>
                <c:pt idx="38394">
                  <c:v>3.8393350088153801</c:v>
                </c:pt>
                <c:pt idx="38395">
                  <c:v>3.83943500712263</c:v>
                </c:pt>
                <c:pt idx="38396">
                  <c:v>3.83953500542989</c:v>
                </c:pt>
                <c:pt idx="38397">
                  <c:v>3.8396350037371501</c:v>
                </c:pt>
                <c:pt idx="38398">
                  <c:v>3.8397350020444101</c:v>
                </c:pt>
                <c:pt idx="38399">
                  <c:v>3.8398350003516599</c:v>
                </c:pt>
                <c:pt idx="38400">
                  <c:v>3.83993499865892</c:v>
                </c:pt>
                <c:pt idx="38401">
                  <c:v>3.84003499696618</c:v>
                </c:pt>
                <c:pt idx="38402">
                  <c:v>3.8401349952734298</c:v>
                </c:pt>
                <c:pt idx="38403">
                  <c:v>3.8402349935806899</c:v>
                </c:pt>
                <c:pt idx="38404">
                  <c:v>3.8403349918879499</c:v>
                </c:pt>
                <c:pt idx="38405">
                  <c:v>3.8404349901952002</c:v>
                </c:pt>
                <c:pt idx="38406">
                  <c:v>3.8405349885024598</c:v>
                </c:pt>
                <c:pt idx="38407">
                  <c:v>3.8406349868097198</c:v>
                </c:pt>
                <c:pt idx="38408">
                  <c:v>3.8407349851169701</c:v>
                </c:pt>
                <c:pt idx="38409">
                  <c:v>3.8408349834242301</c:v>
                </c:pt>
                <c:pt idx="38410">
                  <c:v>3.8409349817314902</c:v>
                </c:pt>
                <c:pt idx="38411">
                  <c:v>3.84103498003874</c:v>
                </c:pt>
                <c:pt idx="38412">
                  <c:v>3.841134978346</c:v>
                </c:pt>
                <c:pt idx="38413">
                  <c:v>3.8412349766532601</c:v>
                </c:pt>
                <c:pt idx="38414">
                  <c:v>3.8413349749605099</c:v>
                </c:pt>
                <c:pt idx="38415">
                  <c:v>3.8414349732677699</c:v>
                </c:pt>
                <c:pt idx="38416">
                  <c:v>3.84153497157503</c:v>
                </c:pt>
                <c:pt idx="38417">
                  <c:v>3.8416349698822798</c:v>
                </c:pt>
                <c:pt idx="38418">
                  <c:v>3.8417349681895399</c:v>
                </c:pt>
                <c:pt idx="38419">
                  <c:v>3.8418349664967999</c:v>
                </c:pt>
                <c:pt idx="38420">
                  <c:v>3.8419349648040502</c:v>
                </c:pt>
                <c:pt idx="38421">
                  <c:v>3.8420349631113102</c:v>
                </c:pt>
                <c:pt idx="38422">
                  <c:v>3.8421349614185698</c:v>
                </c:pt>
                <c:pt idx="38423">
                  <c:v>3.8422349597258201</c:v>
                </c:pt>
                <c:pt idx="38424">
                  <c:v>3.8423349580330801</c:v>
                </c:pt>
                <c:pt idx="38425">
                  <c:v>3.8424349563403402</c:v>
                </c:pt>
                <c:pt idx="38426">
                  <c:v>3.84253495464759</c:v>
                </c:pt>
                <c:pt idx="38427">
                  <c:v>3.84263495295485</c:v>
                </c:pt>
                <c:pt idx="38428">
                  <c:v>3.8427349512621101</c:v>
                </c:pt>
                <c:pt idx="38429">
                  <c:v>3.8428349495693599</c:v>
                </c:pt>
                <c:pt idx="38430">
                  <c:v>3.8429349478766199</c:v>
                </c:pt>
                <c:pt idx="38431">
                  <c:v>3.84303494618388</c:v>
                </c:pt>
                <c:pt idx="38432">
                  <c:v>3.8431349444911298</c:v>
                </c:pt>
                <c:pt idx="38433">
                  <c:v>3.8432349427983898</c:v>
                </c:pt>
                <c:pt idx="38434">
                  <c:v>3.8433349411056499</c:v>
                </c:pt>
                <c:pt idx="38435">
                  <c:v>3.8434349394129002</c:v>
                </c:pt>
                <c:pt idx="38436">
                  <c:v>3.8435349377201602</c:v>
                </c:pt>
                <c:pt idx="38437">
                  <c:v>3.8436349360274198</c:v>
                </c:pt>
                <c:pt idx="38438">
                  <c:v>3.8437349343346701</c:v>
                </c:pt>
                <c:pt idx="38439">
                  <c:v>3.8438349326419301</c:v>
                </c:pt>
                <c:pt idx="38440">
                  <c:v>3.8439349309491901</c:v>
                </c:pt>
                <c:pt idx="38441">
                  <c:v>3.84403492925644</c:v>
                </c:pt>
                <c:pt idx="38442">
                  <c:v>3.8441349275637</c:v>
                </c:pt>
                <c:pt idx="38443">
                  <c:v>3.8442349258709601</c:v>
                </c:pt>
                <c:pt idx="38444">
                  <c:v>3.8443349241782201</c:v>
                </c:pt>
                <c:pt idx="38445">
                  <c:v>3.8444349224854699</c:v>
                </c:pt>
                <c:pt idx="38446">
                  <c:v>3.84453492079273</c:v>
                </c:pt>
                <c:pt idx="38447">
                  <c:v>3.84463491909999</c:v>
                </c:pt>
                <c:pt idx="38448">
                  <c:v>3.8447349174072398</c:v>
                </c:pt>
                <c:pt idx="38449">
                  <c:v>3.8448349157144999</c:v>
                </c:pt>
                <c:pt idx="38450">
                  <c:v>3.8449349140217599</c:v>
                </c:pt>
                <c:pt idx="38451">
                  <c:v>3.8450349123290102</c:v>
                </c:pt>
                <c:pt idx="38452">
                  <c:v>3.8451349106362702</c:v>
                </c:pt>
                <c:pt idx="38453">
                  <c:v>3.8452349089435298</c:v>
                </c:pt>
                <c:pt idx="38454">
                  <c:v>3.8453349072507801</c:v>
                </c:pt>
                <c:pt idx="38455">
                  <c:v>3.8454349055580401</c:v>
                </c:pt>
                <c:pt idx="38456">
                  <c:v>3.8455349038653002</c:v>
                </c:pt>
                <c:pt idx="38457">
                  <c:v>3.84563490217255</c:v>
                </c:pt>
                <c:pt idx="38458">
                  <c:v>3.84573490047981</c:v>
                </c:pt>
                <c:pt idx="38459">
                  <c:v>3.8458348987870701</c:v>
                </c:pt>
                <c:pt idx="38460">
                  <c:v>3.8459348970943199</c:v>
                </c:pt>
                <c:pt idx="38461">
                  <c:v>3.8460348954015799</c:v>
                </c:pt>
                <c:pt idx="38462">
                  <c:v>3.84613489370884</c:v>
                </c:pt>
                <c:pt idx="38463">
                  <c:v>3.8462348920160898</c:v>
                </c:pt>
                <c:pt idx="38464">
                  <c:v>3.8463348903233499</c:v>
                </c:pt>
                <c:pt idx="38465">
                  <c:v>3.8464348886306099</c:v>
                </c:pt>
                <c:pt idx="38466">
                  <c:v>3.8465348869378602</c:v>
                </c:pt>
                <c:pt idx="38467">
                  <c:v>3.8466348852451202</c:v>
                </c:pt>
                <c:pt idx="38468">
                  <c:v>3.8467348835523798</c:v>
                </c:pt>
                <c:pt idx="38469">
                  <c:v>3.8468348818596301</c:v>
                </c:pt>
                <c:pt idx="38470">
                  <c:v>3.8469348801668901</c:v>
                </c:pt>
                <c:pt idx="38471">
                  <c:v>3.8470348784741502</c:v>
                </c:pt>
                <c:pt idx="38472">
                  <c:v>3.8471348767814</c:v>
                </c:pt>
                <c:pt idx="38473">
                  <c:v>3.84723487508866</c:v>
                </c:pt>
                <c:pt idx="38474">
                  <c:v>3.8473348733959201</c:v>
                </c:pt>
                <c:pt idx="38475">
                  <c:v>3.8474348717031699</c:v>
                </c:pt>
                <c:pt idx="38476">
                  <c:v>3.8475348700104299</c:v>
                </c:pt>
                <c:pt idx="38477">
                  <c:v>3.84763486831769</c:v>
                </c:pt>
                <c:pt idx="38478">
                  <c:v>3.8477348666249398</c:v>
                </c:pt>
                <c:pt idx="38479">
                  <c:v>3.8478348649321998</c:v>
                </c:pt>
                <c:pt idx="38480">
                  <c:v>3.8479348632394599</c:v>
                </c:pt>
                <c:pt idx="38481">
                  <c:v>3.8480348615467102</c:v>
                </c:pt>
                <c:pt idx="38482">
                  <c:v>3.8481348598539702</c:v>
                </c:pt>
                <c:pt idx="38483">
                  <c:v>3.8482348581612298</c:v>
                </c:pt>
                <c:pt idx="38484">
                  <c:v>3.8483348564684801</c:v>
                </c:pt>
                <c:pt idx="38485">
                  <c:v>3.8484348547757401</c:v>
                </c:pt>
                <c:pt idx="38486">
                  <c:v>3.8485348530830001</c:v>
                </c:pt>
                <c:pt idx="38487">
                  <c:v>3.8486348513902602</c:v>
                </c:pt>
                <c:pt idx="38488">
                  <c:v>3.84873484969751</c:v>
                </c:pt>
                <c:pt idx="38489">
                  <c:v>3.84883484800477</c:v>
                </c:pt>
                <c:pt idx="38490">
                  <c:v>3.8489348463120301</c:v>
                </c:pt>
                <c:pt idx="38491">
                  <c:v>3.8490348446192799</c:v>
                </c:pt>
                <c:pt idx="38492">
                  <c:v>3.84913484292654</c:v>
                </c:pt>
                <c:pt idx="38493">
                  <c:v>3.8492348412338</c:v>
                </c:pt>
                <c:pt idx="38494">
                  <c:v>3.8493348395410498</c:v>
                </c:pt>
                <c:pt idx="38495">
                  <c:v>3.8494348378483099</c:v>
                </c:pt>
                <c:pt idx="38496">
                  <c:v>3.8495348361555699</c:v>
                </c:pt>
                <c:pt idx="38497">
                  <c:v>3.8496348344628202</c:v>
                </c:pt>
                <c:pt idx="38498">
                  <c:v>3.8497348327700802</c:v>
                </c:pt>
                <c:pt idx="38499">
                  <c:v>3.8498348310773398</c:v>
                </c:pt>
                <c:pt idx="38500">
                  <c:v>3.8499348293845901</c:v>
                </c:pt>
                <c:pt idx="38501">
                  <c:v>3.8500348276918501</c:v>
                </c:pt>
                <c:pt idx="38502">
                  <c:v>3.8501348259991102</c:v>
                </c:pt>
                <c:pt idx="38503">
                  <c:v>3.85023482430636</c:v>
                </c:pt>
                <c:pt idx="38504">
                  <c:v>3.85033482261362</c:v>
                </c:pt>
                <c:pt idx="38505">
                  <c:v>3.8504348209208801</c:v>
                </c:pt>
                <c:pt idx="38506">
                  <c:v>3.8505348192281299</c:v>
                </c:pt>
                <c:pt idx="38507">
                  <c:v>3.8506348175353899</c:v>
                </c:pt>
                <c:pt idx="38508">
                  <c:v>3.85073481584265</c:v>
                </c:pt>
                <c:pt idx="38509">
                  <c:v>3.8508348141498998</c:v>
                </c:pt>
                <c:pt idx="38510">
                  <c:v>3.8509348124571599</c:v>
                </c:pt>
                <c:pt idx="38511">
                  <c:v>3.8510348107644199</c:v>
                </c:pt>
                <c:pt idx="38512">
                  <c:v>3.8511348090716702</c:v>
                </c:pt>
                <c:pt idx="38513">
                  <c:v>3.8512348073789302</c:v>
                </c:pt>
                <c:pt idx="38514">
                  <c:v>3.8513348056861898</c:v>
                </c:pt>
                <c:pt idx="38515">
                  <c:v>3.8514348039934401</c:v>
                </c:pt>
                <c:pt idx="38516">
                  <c:v>3.8515348023007001</c:v>
                </c:pt>
                <c:pt idx="38517">
                  <c:v>3.8516348006079602</c:v>
                </c:pt>
                <c:pt idx="38518">
                  <c:v>3.85173479891521</c:v>
                </c:pt>
                <c:pt idx="38519">
                  <c:v>3.85183479722247</c:v>
                </c:pt>
                <c:pt idx="38520">
                  <c:v>3.8519347955297301</c:v>
                </c:pt>
                <c:pt idx="38521">
                  <c:v>3.8520347938369799</c:v>
                </c:pt>
                <c:pt idx="38522">
                  <c:v>3.8521347921442399</c:v>
                </c:pt>
                <c:pt idx="38523">
                  <c:v>3.8522347904515</c:v>
                </c:pt>
                <c:pt idx="38524">
                  <c:v>3.8523347887587498</c:v>
                </c:pt>
                <c:pt idx="38525">
                  <c:v>3.8524347870660098</c:v>
                </c:pt>
                <c:pt idx="38526">
                  <c:v>3.8525347853732699</c:v>
                </c:pt>
                <c:pt idx="38527">
                  <c:v>3.8526347836805201</c:v>
                </c:pt>
                <c:pt idx="38528">
                  <c:v>3.8527347819877802</c:v>
                </c:pt>
                <c:pt idx="38529">
                  <c:v>3.8528347802950398</c:v>
                </c:pt>
                <c:pt idx="38530">
                  <c:v>3.8529347786022901</c:v>
                </c:pt>
                <c:pt idx="38531">
                  <c:v>3.8530347769095501</c:v>
                </c:pt>
                <c:pt idx="38532">
                  <c:v>3.8531347752168101</c:v>
                </c:pt>
                <c:pt idx="38533">
                  <c:v>3.8532347735240702</c:v>
                </c:pt>
                <c:pt idx="38534">
                  <c:v>3.85333477183132</c:v>
                </c:pt>
                <c:pt idx="38535">
                  <c:v>3.85343477013858</c:v>
                </c:pt>
                <c:pt idx="38536">
                  <c:v>3.8535347684458401</c:v>
                </c:pt>
                <c:pt idx="38537">
                  <c:v>3.8536347667530899</c:v>
                </c:pt>
                <c:pt idx="38538">
                  <c:v>3.85373476506035</c:v>
                </c:pt>
                <c:pt idx="38539">
                  <c:v>3.85383476336761</c:v>
                </c:pt>
                <c:pt idx="38540">
                  <c:v>3.8539347616748598</c:v>
                </c:pt>
                <c:pt idx="38541">
                  <c:v>3.8540347599821199</c:v>
                </c:pt>
                <c:pt idx="38542">
                  <c:v>3.8541347582893799</c:v>
                </c:pt>
                <c:pt idx="38543">
                  <c:v>3.8542347565966302</c:v>
                </c:pt>
                <c:pt idx="38544">
                  <c:v>3.8543347549038902</c:v>
                </c:pt>
                <c:pt idx="38545">
                  <c:v>3.8544347532111498</c:v>
                </c:pt>
                <c:pt idx="38546">
                  <c:v>3.8545347515184001</c:v>
                </c:pt>
                <c:pt idx="38547">
                  <c:v>3.8546347498256601</c:v>
                </c:pt>
                <c:pt idx="38548">
                  <c:v>3.8547347481329202</c:v>
                </c:pt>
                <c:pt idx="38549">
                  <c:v>3.85483474644017</c:v>
                </c:pt>
                <c:pt idx="38550">
                  <c:v>3.85493474474743</c:v>
                </c:pt>
                <c:pt idx="38551">
                  <c:v>3.8550347430546901</c:v>
                </c:pt>
                <c:pt idx="38552">
                  <c:v>3.8551347413619399</c:v>
                </c:pt>
                <c:pt idx="38553">
                  <c:v>3.8552347396691999</c:v>
                </c:pt>
                <c:pt idx="38554">
                  <c:v>3.85533473797646</c:v>
                </c:pt>
                <c:pt idx="38555">
                  <c:v>3.8554347362837098</c:v>
                </c:pt>
                <c:pt idx="38556">
                  <c:v>3.8555347345909698</c:v>
                </c:pt>
                <c:pt idx="38557">
                  <c:v>3.8556347328982299</c:v>
                </c:pt>
                <c:pt idx="38558">
                  <c:v>3.8557347312054802</c:v>
                </c:pt>
                <c:pt idx="38559">
                  <c:v>3.8558347295127402</c:v>
                </c:pt>
                <c:pt idx="38560">
                  <c:v>3.8559347278199998</c:v>
                </c:pt>
                <c:pt idx="38561">
                  <c:v>3.8560347261272501</c:v>
                </c:pt>
                <c:pt idx="38562">
                  <c:v>3.8561347244345101</c:v>
                </c:pt>
                <c:pt idx="38563">
                  <c:v>3.8562347227417701</c:v>
                </c:pt>
                <c:pt idx="38564">
                  <c:v>3.85633472104902</c:v>
                </c:pt>
                <c:pt idx="38565">
                  <c:v>3.85643471935628</c:v>
                </c:pt>
                <c:pt idx="38566">
                  <c:v>3.8565347176635401</c:v>
                </c:pt>
                <c:pt idx="38567">
                  <c:v>3.8566347159707899</c:v>
                </c:pt>
                <c:pt idx="38568">
                  <c:v>3.8567347142780499</c:v>
                </c:pt>
                <c:pt idx="38569">
                  <c:v>3.85683471258531</c:v>
                </c:pt>
                <c:pt idx="38570">
                  <c:v>3.8569347108925598</c:v>
                </c:pt>
                <c:pt idx="38571">
                  <c:v>3.8570347091998198</c:v>
                </c:pt>
                <c:pt idx="38572">
                  <c:v>3.8571347075070799</c:v>
                </c:pt>
                <c:pt idx="38573">
                  <c:v>3.8572347058143301</c:v>
                </c:pt>
                <c:pt idx="38574">
                  <c:v>3.8573347041215902</c:v>
                </c:pt>
                <c:pt idx="38575">
                  <c:v>3.8574347024288498</c:v>
                </c:pt>
                <c:pt idx="38576">
                  <c:v>3.8575347007361001</c:v>
                </c:pt>
                <c:pt idx="38577">
                  <c:v>3.8576346990433601</c:v>
                </c:pt>
                <c:pt idx="38578">
                  <c:v>3.8577346973506201</c:v>
                </c:pt>
                <c:pt idx="38579">
                  <c:v>3.8578346956578802</c:v>
                </c:pt>
                <c:pt idx="38580">
                  <c:v>3.85793469396513</c:v>
                </c:pt>
                <c:pt idx="38581">
                  <c:v>3.85803469227239</c:v>
                </c:pt>
                <c:pt idx="38582">
                  <c:v>3.8581346905796501</c:v>
                </c:pt>
                <c:pt idx="38583">
                  <c:v>3.8582346888868999</c:v>
                </c:pt>
                <c:pt idx="38584">
                  <c:v>3.85833468719416</c:v>
                </c:pt>
                <c:pt idx="38585">
                  <c:v>3.85843468550142</c:v>
                </c:pt>
                <c:pt idx="38586">
                  <c:v>3.8585346838086698</c:v>
                </c:pt>
                <c:pt idx="38587">
                  <c:v>3.8586346821159299</c:v>
                </c:pt>
                <c:pt idx="38588">
                  <c:v>3.8587346804231899</c:v>
                </c:pt>
                <c:pt idx="38589">
                  <c:v>3.8588346787304402</c:v>
                </c:pt>
                <c:pt idx="38590">
                  <c:v>3.8589346770377002</c:v>
                </c:pt>
                <c:pt idx="38591">
                  <c:v>3.8590346753449598</c:v>
                </c:pt>
                <c:pt idx="38592">
                  <c:v>3.8591346736522101</c:v>
                </c:pt>
                <c:pt idx="38593">
                  <c:v>3.8592346719594701</c:v>
                </c:pt>
                <c:pt idx="38594">
                  <c:v>3.8593346702667302</c:v>
                </c:pt>
                <c:pt idx="38595">
                  <c:v>3.85943466857398</c:v>
                </c:pt>
                <c:pt idx="38596">
                  <c:v>3.85953466688124</c:v>
                </c:pt>
                <c:pt idx="38597">
                  <c:v>3.8596346651885001</c:v>
                </c:pt>
                <c:pt idx="38598">
                  <c:v>3.8597346634957499</c:v>
                </c:pt>
                <c:pt idx="38599">
                  <c:v>3.8598346618030099</c:v>
                </c:pt>
                <c:pt idx="38600">
                  <c:v>3.85993466011027</c:v>
                </c:pt>
                <c:pt idx="38601">
                  <c:v>3.8600346584175198</c:v>
                </c:pt>
                <c:pt idx="38602">
                  <c:v>3.8601346567247798</c:v>
                </c:pt>
                <c:pt idx="38603">
                  <c:v>3.8602346550320399</c:v>
                </c:pt>
                <c:pt idx="38604">
                  <c:v>3.8603346533392902</c:v>
                </c:pt>
                <c:pt idx="38605">
                  <c:v>3.8604346516465502</c:v>
                </c:pt>
                <c:pt idx="38606">
                  <c:v>3.8605346499538098</c:v>
                </c:pt>
                <c:pt idx="38607">
                  <c:v>3.8606346482610601</c:v>
                </c:pt>
                <c:pt idx="38608">
                  <c:v>3.8607346465683201</c:v>
                </c:pt>
                <c:pt idx="38609">
                  <c:v>3.8608346448755801</c:v>
                </c:pt>
                <c:pt idx="38610">
                  <c:v>3.86093464318283</c:v>
                </c:pt>
                <c:pt idx="38611">
                  <c:v>3.86103464149009</c:v>
                </c:pt>
                <c:pt idx="38612">
                  <c:v>3.8611346397973501</c:v>
                </c:pt>
                <c:pt idx="38613">
                  <c:v>3.8612346381045999</c:v>
                </c:pt>
                <c:pt idx="38614">
                  <c:v>3.8613346364118599</c:v>
                </c:pt>
                <c:pt idx="38615">
                  <c:v>3.86143463471912</c:v>
                </c:pt>
                <c:pt idx="38616">
                  <c:v>3.8615346330263698</c:v>
                </c:pt>
                <c:pt idx="38617">
                  <c:v>3.8616346313336298</c:v>
                </c:pt>
                <c:pt idx="38618">
                  <c:v>3.8617346296408899</c:v>
                </c:pt>
                <c:pt idx="38619">
                  <c:v>3.8618346279481499</c:v>
                </c:pt>
                <c:pt idx="38620">
                  <c:v>3.8619346262554002</c:v>
                </c:pt>
                <c:pt idx="38621">
                  <c:v>3.8620346245626598</c:v>
                </c:pt>
                <c:pt idx="38622">
                  <c:v>3.8621346228699101</c:v>
                </c:pt>
                <c:pt idx="38623">
                  <c:v>3.8622346211771701</c:v>
                </c:pt>
                <c:pt idx="38624">
                  <c:v>3.8623346194844301</c:v>
                </c:pt>
                <c:pt idx="38625">
                  <c:v>3.8624346177916902</c:v>
                </c:pt>
                <c:pt idx="38626">
                  <c:v>3.86253461609894</c:v>
                </c:pt>
                <c:pt idx="38627">
                  <c:v>3.8626346144062</c:v>
                </c:pt>
                <c:pt idx="38628">
                  <c:v>3.8627346127134601</c:v>
                </c:pt>
                <c:pt idx="38629">
                  <c:v>3.8628346110207099</c:v>
                </c:pt>
                <c:pt idx="38630">
                  <c:v>3.8629346093279699</c:v>
                </c:pt>
                <c:pt idx="38631">
                  <c:v>3.86303460763523</c:v>
                </c:pt>
                <c:pt idx="38632">
                  <c:v>3.8631346059424798</c:v>
                </c:pt>
                <c:pt idx="38633">
                  <c:v>3.8632346042497399</c:v>
                </c:pt>
                <c:pt idx="38634">
                  <c:v>3.8633346025569999</c:v>
                </c:pt>
                <c:pt idx="38635">
                  <c:v>3.8634346008642502</c:v>
                </c:pt>
                <c:pt idx="38636">
                  <c:v>3.8635345991715102</c:v>
                </c:pt>
                <c:pt idx="38637">
                  <c:v>3.8636345974787698</c:v>
                </c:pt>
                <c:pt idx="38638">
                  <c:v>3.8637345957860201</c:v>
                </c:pt>
                <c:pt idx="38639">
                  <c:v>3.8638345940932801</c:v>
                </c:pt>
                <c:pt idx="38640">
                  <c:v>3.8639345924005402</c:v>
                </c:pt>
                <c:pt idx="38641">
                  <c:v>3.86403459070779</c:v>
                </c:pt>
                <c:pt idx="38642">
                  <c:v>3.86413458901505</c:v>
                </c:pt>
                <c:pt idx="38643">
                  <c:v>3.8642345873223101</c:v>
                </c:pt>
                <c:pt idx="38644">
                  <c:v>3.8643345856295599</c:v>
                </c:pt>
                <c:pt idx="38645">
                  <c:v>3.8644345839368199</c:v>
                </c:pt>
                <c:pt idx="38646">
                  <c:v>3.86453458224408</c:v>
                </c:pt>
                <c:pt idx="38647">
                  <c:v>3.8646345805513298</c:v>
                </c:pt>
                <c:pt idx="38648">
                  <c:v>3.8647345788585898</c:v>
                </c:pt>
                <c:pt idx="38649">
                  <c:v>3.8648345771658499</c:v>
                </c:pt>
                <c:pt idx="38650">
                  <c:v>3.8649345754731002</c:v>
                </c:pt>
                <c:pt idx="38651">
                  <c:v>3.8650345737803602</c:v>
                </c:pt>
                <c:pt idx="38652">
                  <c:v>3.8651345720876198</c:v>
                </c:pt>
                <c:pt idx="38653">
                  <c:v>3.8652345703948701</c:v>
                </c:pt>
                <c:pt idx="38654">
                  <c:v>3.8653345687021301</c:v>
                </c:pt>
                <c:pt idx="38655">
                  <c:v>3.8654345670093901</c:v>
                </c:pt>
                <c:pt idx="38656">
                  <c:v>3.86553456531664</c:v>
                </c:pt>
                <c:pt idx="38657">
                  <c:v>3.8656345636239</c:v>
                </c:pt>
                <c:pt idx="38658">
                  <c:v>3.8657345619311601</c:v>
                </c:pt>
                <c:pt idx="38659">
                  <c:v>3.8658345602384099</c:v>
                </c:pt>
                <c:pt idx="38660">
                  <c:v>3.8659345585456699</c:v>
                </c:pt>
                <c:pt idx="38661">
                  <c:v>3.86603455685293</c:v>
                </c:pt>
                <c:pt idx="38662">
                  <c:v>3.8661345551601798</c:v>
                </c:pt>
                <c:pt idx="38663">
                  <c:v>3.8662345534674398</c:v>
                </c:pt>
                <c:pt idx="38664">
                  <c:v>3.8663345517746999</c:v>
                </c:pt>
                <c:pt idx="38665">
                  <c:v>3.8664345500819599</c:v>
                </c:pt>
                <c:pt idx="38666">
                  <c:v>3.8665345483892102</c:v>
                </c:pt>
                <c:pt idx="38667">
                  <c:v>3.8666345466964702</c:v>
                </c:pt>
                <c:pt idx="38668">
                  <c:v>3.8667345450037298</c:v>
                </c:pt>
                <c:pt idx="38669">
                  <c:v>3.8668345433109801</c:v>
                </c:pt>
                <c:pt idx="38670">
                  <c:v>3.8669345416182401</c:v>
                </c:pt>
                <c:pt idx="38671">
                  <c:v>3.8670345399255002</c:v>
                </c:pt>
                <c:pt idx="38672">
                  <c:v>3.86713453823275</c:v>
                </c:pt>
                <c:pt idx="38673">
                  <c:v>3.86723453654001</c:v>
                </c:pt>
                <c:pt idx="38674">
                  <c:v>3.8673345348472701</c:v>
                </c:pt>
                <c:pt idx="38675">
                  <c:v>3.8674345331545199</c:v>
                </c:pt>
                <c:pt idx="38676">
                  <c:v>3.8675345314617799</c:v>
                </c:pt>
                <c:pt idx="38677">
                  <c:v>3.86763452976904</c:v>
                </c:pt>
                <c:pt idx="38678">
                  <c:v>3.8677345280762898</c:v>
                </c:pt>
                <c:pt idx="38679">
                  <c:v>3.8678345263835499</c:v>
                </c:pt>
                <c:pt idx="38680">
                  <c:v>3.8679345246908099</c:v>
                </c:pt>
                <c:pt idx="38681">
                  <c:v>3.8680345229980602</c:v>
                </c:pt>
                <c:pt idx="38682">
                  <c:v>3.8681345213053202</c:v>
                </c:pt>
                <c:pt idx="38683">
                  <c:v>3.8682345196125798</c:v>
                </c:pt>
                <c:pt idx="38684">
                  <c:v>3.8683345179198301</c:v>
                </c:pt>
                <c:pt idx="38685">
                  <c:v>3.8684345162270901</c:v>
                </c:pt>
                <c:pt idx="38686">
                  <c:v>3.8685345145343502</c:v>
                </c:pt>
                <c:pt idx="38687">
                  <c:v>3.8686345128416</c:v>
                </c:pt>
                <c:pt idx="38688">
                  <c:v>3.86873451114886</c:v>
                </c:pt>
                <c:pt idx="38689">
                  <c:v>3.8688345094561201</c:v>
                </c:pt>
                <c:pt idx="38690">
                  <c:v>3.8689345077633699</c:v>
                </c:pt>
                <c:pt idx="38691">
                  <c:v>3.8690345060706299</c:v>
                </c:pt>
                <c:pt idx="38692">
                  <c:v>3.86913450437789</c:v>
                </c:pt>
                <c:pt idx="38693">
                  <c:v>3.8692345026851398</c:v>
                </c:pt>
                <c:pt idx="38694">
                  <c:v>3.8693345009923998</c:v>
                </c:pt>
                <c:pt idx="38695">
                  <c:v>3.8694344992996599</c:v>
                </c:pt>
                <c:pt idx="38696">
                  <c:v>3.8695344976069102</c:v>
                </c:pt>
                <c:pt idx="38697">
                  <c:v>3.8696344959141702</c:v>
                </c:pt>
                <c:pt idx="38698">
                  <c:v>3.8697344942214298</c:v>
                </c:pt>
                <c:pt idx="38699">
                  <c:v>3.8698344925286801</c:v>
                </c:pt>
                <c:pt idx="38700">
                  <c:v>3.8699344908359401</c:v>
                </c:pt>
                <c:pt idx="38701">
                  <c:v>3.8700344891432001</c:v>
                </c:pt>
                <c:pt idx="38702">
                  <c:v>3.87013448745045</c:v>
                </c:pt>
                <c:pt idx="38703">
                  <c:v>3.87023448575771</c:v>
                </c:pt>
                <c:pt idx="38704">
                  <c:v>3.87033448406497</c:v>
                </c:pt>
                <c:pt idx="38705">
                  <c:v>3.8704344823722199</c:v>
                </c:pt>
                <c:pt idx="38706">
                  <c:v>3.8705344806794799</c:v>
                </c:pt>
                <c:pt idx="38707">
                  <c:v>3.87063447898674</c:v>
                </c:pt>
                <c:pt idx="38708">
                  <c:v>3.8707344772939898</c:v>
                </c:pt>
                <c:pt idx="38709">
                  <c:v>3.8708344756012498</c:v>
                </c:pt>
                <c:pt idx="38710">
                  <c:v>3.8709344739085099</c:v>
                </c:pt>
                <c:pt idx="38711">
                  <c:v>3.8710344722157699</c:v>
                </c:pt>
                <c:pt idx="38712">
                  <c:v>3.8711344705230202</c:v>
                </c:pt>
                <c:pt idx="38713">
                  <c:v>3.8712344688302802</c:v>
                </c:pt>
                <c:pt idx="38714">
                  <c:v>3.8713344671375398</c:v>
                </c:pt>
                <c:pt idx="38715">
                  <c:v>3.8714344654447901</c:v>
                </c:pt>
                <c:pt idx="38716">
                  <c:v>3.8715344637520501</c:v>
                </c:pt>
                <c:pt idx="38717">
                  <c:v>3.8716344620593102</c:v>
                </c:pt>
                <c:pt idx="38718">
                  <c:v>3.87173446036656</c:v>
                </c:pt>
                <c:pt idx="38719">
                  <c:v>3.87183445867382</c:v>
                </c:pt>
                <c:pt idx="38720">
                  <c:v>3.8719344569810801</c:v>
                </c:pt>
                <c:pt idx="38721">
                  <c:v>3.8720344552883299</c:v>
                </c:pt>
                <c:pt idx="38722">
                  <c:v>3.8721344535955899</c:v>
                </c:pt>
                <c:pt idx="38723">
                  <c:v>3.87223445190285</c:v>
                </c:pt>
                <c:pt idx="38724">
                  <c:v>3.8723344502100998</c:v>
                </c:pt>
                <c:pt idx="38725">
                  <c:v>3.8724344485173599</c:v>
                </c:pt>
                <c:pt idx="38726">
                  <c:v>3.8725344468246199</c:v>
                </c:pt>
                <c:pt idx="38727">
                  <c:v>3.8726344451318702</c:v>
                </c:pt>
                <c:pt idx="38728">
                  <c:v>3.8727344434391302</c:v>
                </c:pt>
                <c:pt idx="38729">
                  <c:v>3.8728344417463898</c:v>
                </c:pt>
                <c:pt idx="38730">
                  <c:v>3.8729344400536401</c:v>
                </c:pt>
                <c:pt idx="38731">
                  <c:v>3.8730344383609001</c:v>
                </c:pt>
                <c:pt idx="38732">
                  <c:v>3.8731344366681602</c:v>
                </c:pt>
                <c:pt idx="38733">
                  <c:v>3.87323443497541</c:v>
                </c:pt>
                <c:pt idx="38734">
                  <c:v>3.87333443328267</c:v>
                </c:pt>
                <c:pt idx="38735">
                  <c:v>3.8734344315899301</c:v>
                </c:pt>
                <c:pt idx="38736">
                  <c:v>3.8735344298971799</c:v>
                </c:pt>
                <c:pt idx="38737">
                  <c:v>3.8736344282044399</c:v>
                </c:pt>
                <c:pt idx="38738">
                  <c:v>3.8737344265117</c:v>
                </c:pt>
                <c:pt idx="38739">
                  <c:v>3.8738344248189498</c:v>
                </c:pt>
                <c:pt idx="38740">
                  <c:v>3.8739344231262098</c:v>
                </c:pt>
                <c:pt idx="38741">
                  <c:v>3.8740344214334699</c:v>
                </c:pt>
                <c:pt idx="38742">
                  <c:v>3.8741344197407201</c:v>
                </c:pt>
                <c:pt idx="38743">
                  <c:v>3.8742344180479802</c:v>
                </c:pt>
                <c:pt idx="38744">
                  <c:v>3.8743344163552398</c:v>
                </c:pt>
                <c:pt idx="38745">
                  <c:v>3.8744344146624901</c:v>
                </c:pt>
                <c:pt idx="38746">
                  <c:v>3.8745344129697501</c:v>
                </c:pt>
                <c:pt idx="38747">
                  <c:v>3.8746344112770101</c:v>
                </c:pt>
                <c:pt idx="38748">
                  <c:v>3.87473440958426</c:v>
                </c:pt>
                <c:pt idx="38749">
                  <c:v>3.87483440789152</c:v>
                </c:pt>
                <c:pt idx="38750">
                  <c:v>3.87493440619878</c:v>
                </c:pt>
                <c:pt idx="38751">
                  <c:v>3.8750344045060299</c:v>
                </c:pt>
                <c:pt idx="38752">
                  <c:v>3.8751344028132899</c:v>
                </c:pt>
                <c:pt idx="38753">
                  <c:v>3.87523440112055</c:v>
                </c:pt>
                <c:pt idx="38754">
                  <c:v>3.87533439942781</c:v>
                </c:pt>
                <c:pt idx="38755">
                  <c:v>3.8754343977350598</c:v>
                </c:pt>
                <c:pt idx="38756">
                  <c:v>3.8755343960423199</c:v>
                </c:pt>
                <c:pt idx="38757">
                  <c:v>3.8756343943495799</c:v>
                </c:pt>
                <c:pt idx="38758">
                  <c:v>3.8757343926568302</c:v>
                </c:pt>
                <c:pt idx="38759">
                  <c:v>3.8758343909640902</c:v>
                </c:pt>
                <c:pt idx="38760">
                  <c:v>3.8759343892713498</c:v>
                </c:pt>
                <c:pt idx="38761">
                  <c:v>3.8760343875786001</c:v>
                </c:pt>
                <c:pt idx="38762">
                  <c:v>3.8761343858858601</c:v>
                </c:pt>
                <c:pt idx="38763">
                  <c:v>3.8762343841931202</c:v>
                </c:pt>
                <c:pt idx="38764">
                  <c:v>3.87633438250037</c:v>
                </c:pt>
                <c:pt idx="38765">
                  <c:v>3.87643438080763</c:v>
                </c:pt>
                <c:pt idx="38766">
                  <c:v>3.8765343791148901</c:v>
                </c:pt>
                <c:pt idx="38767">
                  <c:v>3.8766343774221399</c:v>
                </c:pt>
                <c:pt idx="38768">
                  <c:v>3.8767343757293999</c:v>
                </c:pt>
                <c:pt idx="38769">
                  <c:v>3.87683437403666</c:v>
                </c:pt>
                <c:pt idx="38770">
                  <c:v>3.8769343723439098</c:v>
                </c:pt>
                <c:pt idx="38771">
                  <c:v>3.8770343706511698</c:v>
                </c:pt>
                <c:pt idx="38772">
                  <c:v>3.8771343689584299</c:v>
                </c:pt>
                <c:pt idx="38773">
                  <c:v>3.8772343672656802</c:v>
                </c:pt>
                <c:pt idx="38774">
                  <c:v>3.8773343655729402</c:v>
                </c:pt>
                <c:pt idx="38775">
                  <c:v>3.8774343638801998</c:v>
                </c:pt>
                <c:pt idx="38776">
                  <c:v>3.8775343621874501</c:v>
                </c:pt>
                <c:pt idx="38777">
                  <c:v>3.8776343604947101</c:v>
                </c:pt>
                <c:pt idx="38778">
                  <c:v>3.8777343588019701</c:v>
                </c:pt>
                <c:pt idx="38779">
                  <c:v>3.87783435710922</c:v>
                </c:pt>
                <c:pt idx="38780">
                  <c:v>3.87793435541648</c:v>
                </c:pt>
                <c:pt idx="38781">
                  <c:v>3.8780343537237401</c:v>
                </c:pt>
                <c:pt idx="38782">
                  <c:v>3.8781343520309899</c:v>
                </c:pt>
                <c:pt idx="38783">
                  <c:v>3.8782343503382499</c:v>
                </c:pt>
                <c:pt idx="38784">
                  <c:v>3.87833434864551</c:v>
                </c:pt>
                <c:pt idx="38785">
                  <c:v>3.8784343469527598</c:v>
                </c:pt>
                <c:pt idx="38786">
                  <c:v>3.8785343452600198</c:v>
                </c:pt>
                <c:pt idx="38787">
                  <c:v>3.8786343435672799</c:v>
                </c:pt>
                <c:pt idx="38788">
                  <c:v>3.8787343418745399</c:v>
                </c:pt>
                <c:pt idx="38789">
                  <c:v>3.8788343401817902</c:v>
                </c:pt>
                <c:pt idx="38790">
                  <c:v>3.8789343384890498</c:v>
                </c:pt>
                <c:pt idx="38791">
                  <c:v>3.8790343367963001</c:v>
                </c:pt>
                <c:pt idx="38792">
                  <c:v>3.8791343351035601</c:v>
                </c:pt>
                <c:pt idx="38793">
                  <c:v>3.8792343334108201</c:v>
                </c:pt>
                <c:pt idx="38794">
                  <c:v>3.8793343317180802</c:v>
                </c:pt>
                <c:pt idx="38795">
                  <c:v>3.87943433002533</c:v>
                </c:pt>
                <c:pt idx="38796">
                  <c:v>3.87953432833259</c:v>
                </c:pt>
                <c:pt idx="38797">
                  <c:v>3.8796343266398501</c:v>
                </c:pt>
                <c:pt idx="38798">
                  <c:v>3.8797343249470999</c:v>
                </c:pt>
                <c:pt idx="38799">
                  <c:v>3.87983432325436</c:v>
                </c:pt>
                <c:pt idx="38800">
                  <c:v>3.87993432156162</c:v>
                </c:pt>
                <c:pt idx="38801">
                  <c:v>3.8800343198688698</c:v>
                </c:pt>
                <c:pt idx="38802">
                  <c:v>3.8801343181761299</c:v>
                </c:pt>
                <c:pt idx="38803">
                  <c:v>3.8802343164833899</c:v>
                </c:pt>
                <c:pt idx="38804">
                  <c:v>3.8803343147906402</c:v>
                </c:pt>
                <c:pt idx="38805">
                  <c:v>3.8804343130979002</c:v>
                </c:pt>
                <c:pt idx="38806">
                  <c:v>3.8805343114051598</c:v>
                </c:pt>
                <c:pt idx="38807">
                  <c:v>3.8806343097124101</c:v>
                </c:pt>
                <c:pt idx="38808">
                  <c:v>3.8807343080196701</c:v>
                </c:pt>
                <c:pt idx="38809">
                  <c:v>3.8808343063269302</c:v>
                </c:pt>
                <c:pt idx="38810">
                  <c:v>3.88093430463418</c:v>
                </c:pt>
                <c:pt idx="38811">
                  <c:v>3.88103430294144</c:v>
                </c:pt>
                <c:pt idx="38812">
                  <c:v>3.8811343012487001</c:v>
                </c:pt>
                <c:pt idx="38813">
                  <c:v>3.8812342995559499</c:v>
                </c:pt>
                <c:pt idx="38814">
                  <c:v>3.8813342978632099</c:v>
                </c:pt>
                <c:pt idx="38815">
                  <c:v>3.88143429617047</c:v>
                </c:pt>
                <c:pt idx="38816">
                  <c:v>3.8815342944777198</c:v>
                </c:pt>
                <c:pt idx="38817">
                  <c:v>3.8816342927849798</c:v>
                </c:pt>
                <c:pt idx="38818">
                  <c:v>3.8817342910922399</c:v>
                </c:pt>
                <c:pt idx="38819">
                  <c:v>3.8818342893994902</c:v>
                </c:pt>
                <c:pt idx="38820">
                  <c:v>3.8819342877067502</c:v>
                </c:pt>
                <c:pt idx="38821">
                  <c:v>3.8820342860140098</c:v>
                </c:pt>
                <c:pt idx="38822">
                  <c:v>3.8821342843212601</c:v>
                </c:pt>
                <c:pt idx="38823">
                  <c:v>3.8822342826285201</c:v>
                </c:pt>
                <c:pt idx="38824">
                  <c:v>3.8823342809357801</c:v>
                </c:pt>
                <c:pt idx="38825">
                  <c:v>3.88243427924303</c:v>
                </c:pt>
                <c:pt idx="38826">
                  <c:v>3.88253427755029</c:v>
                </c:pt>
                <c:pt idx="38827">
                  <c:v>3.8826342758575501</c:v>
                </c:pt>
                <c:pt idx="38828">
                  <c:v>3.8827342741647999</c:v>
                </c:pt>
                <c:pt idx="38829">
                  <c:v>3.8828342724720599</c:v>
                </c:pt>
                <c:pt idx="38830">
                  <c:v>3.88293427077932</c:v>
                </c:pt>
                <c:pt idx="38831">
                  <c:v>3.8830342690865698</c:v>
                </c:pt>
                <c:pt idx="38832">
                  <c:v>3.8831342673938298</c:v>
                </c:pt>
                <c:pt idx="38833">
                  <c:v>3.8832342657010899</c:v>
                </c:pt>
                <c:pt idx="38834">
                  <c:v>3.8833342640083499</c:v>
                </c:pt>
                <c:pt idx="38835">
                  <c:v>3.8834342623156002</c:v>
                </c:pt>
                <c:pt idx="38836">
                  <c:v>3.8835342606228598</c:v>
                </c:pt>
                <c:pt idx="38837">
                  <c:v>3.8836342589301101</c:v>
                </c:pt>
                <c:pt idx="38838">
                  <c:v>3.8837342572373701</c:v>
                </c:pt>
                <c:pt idx="38839">
                  <c:v>3.8838342555446301</c:v>
                </c:pt>
                <c:pt idx="38840">
                  <c:v>3.8839342538518902</c:v>
                </c:pt>
                <c:pt idx="38841">
                  <c:v>3.88403425215914</c:v>
                </c:pt>
                <c:pt idx="38842">
                  <c:v>3.8841342504664</c:v>
                </c:pt>
                <c:pt idx="38843">
                  <c:v>3.8842342487736601</c:v>
                </c:pt>
                <c:pt idx="38844">
                  <c:v>3.8843342470809099</c:v>
                </c:pt>
                <c:pt idx="38845">
                  <c:v>3.8844342453881699</c:v>
                </c:pt>
                <c:pt idx="38846">
                  <c:v>3.88453424369543</c:v>
                </c:pt>
                <c:pt idx="38847">
                  <c:v>3.8846342420026798</c:v>
                </c:pt>
                <c:pt idx="38848">
                  <c:v>3.8847342403099399</c:v>
                </c:pt>
                <c:pt idx="38849">
                  <c:v>3.8848342386171999</c:v>
                </c:pt>
                <c:pt idx="38850">
                  <c:v>3.8849342369244502</c:v>
                </c:pt>
                <c:pt idx="38851">
                  <c:v>3.8850342352317102</c:v>
                </c:pt>
                <c:pt idx="38852">
                  <c:v>3.8851342335389698</c:v>
                </c:pt>
                <c:pt idx="38853">
                  <c:v>3.8852342318462201</c:v>
                </c:pt>
                <c:pt idx="38854">
                  <c:v>3.8853342301534801</c:v>
                </c:pt>
                <c:pt idx="38855">
                  <c:v>3.8854342284607402</c:v>
                </c:pt>
                <c:pt idx="38856">
                  <c:v>3.88553422676799</c:v>
                </c:pt>
                <c:pt idx="38857">
                  <c:v>3.88563422507525</c:v>
                </c:pt>
                <c:pt idx="38858">
                  <c:v>3.8857342233825101</c:v>
                </c:pt>
                <c:pt idx="38859">
                  <c:v>3.8858342216897599</c:v>
                </c:pt>
                <c:pt idx="38860">
                  <c:v>3.8859342199970199</c:v>
                </c:pt>
                <c:pt idx="38861">
                  <c:v>3.88603421830428</c:v>
                </c:pt>
                <c:pt idx="38862">
                  <c:v>3.8861342166115298</c:v>
                </c:pt>
                <c:pt idx="38863">
                  <c:v>3.8862342149187898</c:v>
                </c:pt>
                <c:pt idx="38864">
                  <c:v>3.8863342132260499</c:v>
                </c:pt>
                <c:pt idx="38865">
                  <c:v>3.8864342115333002</c:v>
                </c:pt>
                <c:pt idx="38866">
                  <c:v>3.8865342098405602</c:v>
                </c:pt>
                <c:pt idx="38867">
                  <c:v>3.8866342081478198</c:v>
                </c:pt>
                <c:pt idx="38868">
                  <c:v>3.8867342064550701</c:v>
                </c:pt>
                <c:pt idx="38869">
                  <c:v>3.8868342047623301</c:v>
                </c:pt>
                <c:pt idx="38870">
                  <c:v>3.8869342030695901</c:v>
                </c:pt>
                <c:pt idx="38871">
                  <c:v>3.88703420137684</c:v>
                </c:pt>
                <c:pt idx="38872">
                  <c:v>3.8871341996841</c:v>
                </c:pt>
                <c:pt idx="38873">
                  <c:v>3.8872341979913601</c:v>
                </c:pt>
                <c:pt idx="38874">
                  <c:v>3.8873341962986099</c:v>
                </c:pt>
                <c:pt idx="38875">
                  <c:v>3.8874341946058699</c:v>
                </c:pt>
                <c:pt idx="38876">
                  <c:v>3.88753419291313</c:v>
                </c:pt>
                <c:pt idx="38877">
                  <c:v>3.8876341912203798</c:v>
                </c:pt>
                <c:pt idx="38878">
                  <c:v>3.8877341895276398</c:v>
                </c:pt>
                <c:pt idx="38879">
                  <c:v>3.8878341878348999</c:v>
                </c:pt>
                <c:pt idx="38880">
                  <c:v>3.8879341861421599</c:v>
                </c:pt>
                <c:pt idx="38881">
                  <c:v>3.8880341844494102</c:v>
                </c:pt>
                <c:pt idx="38882">
                  <c:v>3.8881341827566702</c:v>
                </c:pt>
                <c:pt idx="38883">
                  <c:v>3.8882341810639298</c:v>
                </c:pt>
                <c:pt idx="38884">
                  <c:v>3.8883341793711801</c:v>
                </c:pt>
                <c:pt idx="38885">
                  <c:v>3.8884341776784401</c:v>
                </c:pt>
                <c:pt idx="38886">
                  <c:v>3.8885341759857002</c:v>
                </c:pt>
                <c:pt idx="38887">
                  <c:v>3.88863417429295</c:v>
                </c:pt>
                <c:pt idx="38888">
                  <c:v>3.88873417260021</c:v>
                </c:pt>
                <c:pt idx="38889">
                  <c:v>3.8888341709074701</c:v>
                </c:pt>
                <c:pt idx="38890">
                  <c:v>3.8889341692147199</c:v>
                </c:pt>
                <c:pt idx="38891">
                  <c:v>3.8890341675219799</c:v>
                </c:pt>
                <c:pt idx="38892">
                  <c:v>3.88913416582924</c:v>
                </c:pt>
                <c:pt idx="38893">
                  <c:v>3.8892341641364898</c:v>
                </c:pt>
                <c:pt idx="38894">
                  <c:v>3.8893341624437499</c:v>
                </c:pt>
                <c:pt idx="38895">
                  <c:v>3.8894341607510099</c:v>
                </c:pt>
                <c:pt idx="38896">
                  <c:v>3.8895341590582602</c:v>
                </c:pt>
                <c:pt idx="38897">
                  <c:v>3.8896341573655202</c:v>
                </c:pt>
                <c:pt idx="38898">
                  <c:v>3.8897341556727798</c:v>
                </c:pt>
                <c:pt idx="38899">
                  <c:v>3.8898341539800301</c:v>
                </c:pt>
                <c:pt idx="38900">
                  <c:v>3.8899341522872901</c:v>
                </c:pt>
                <c:pt idx="38901">
                  <c:v>3.8900341505945502</c:v>
                </c:pt>
                <c:pt idx="38902">
                  <c:v>3.8901341489018</c:v>
                </c:pt>
                <c:pt idx="38903">
                  <c:v>3.89023414720906</c:v>
                </c:pt>
                <c:pt idx="38904">
                  <c:v>3.8903341455163201</c:v>
                </c:pt>
                <c:pt idx="38905">
                  <c:v>3.8904341438235699</c:v>
                </c:pt>
                <c:pt idx="38906">
                  <c:v>3.8905341421308299</c:v>
                </c:pt>
                <c:pt idx="38907">
                  <c:v>3.89063414043809</c:v>
                </c:pt>
                <c:pt idx="38908">
                  <c:v>3.8907341387453398</c:v>
                </c:pt>
                <c:pt idx="38909">
                  <c:v>3.8908341370525998</c:v>
                </c:pt>
                <c:pt idx="38910">
                  <c:v>3.8909341353598599</c:v>
                </c:pt>
                <c:pt idx="38911">
                  <c:v>3.8910341336671102</c:v>
                </c:pt>
                <c:pt idx="38912">
                  <c:v>3.8911341319743702</c:v>
                </c:pt>
                <c:pt idx="38913">
                  <c:v>3.8912341302816298</c:v>
                </c:pt>
                <c:pt idx="38914">
                  <c:v>3.8913341285888801</c:v>
                </c:pt>
                <c:pt idx="38915">
                  <c:v>3.8914341268961401</c:v>
                </c:pt>
                <c:pt idx="38916">
                  <c:v>3.8915341252034001</c:v>
                </c:pt>
                <c:pt idx="38917">
                  <c:v>3.89163412351065</c:v>
                </c:pt>
                <c:pt idx="38918">
                  <c:v>3.89173412181791</c:v>
                </c:pt>
                <c:pt idx="38919">
                  <c:v>3.89183412012517</c:v>
                </c:pt>
                <c:pt idx="38920">
                  <c:v>3.8919341184324199</c:v>
                </c:pt>
                <c:pt idx="38921">
                  <c:v>3.8920341167396799</c:v>
                </c:pt>
                <c:pt idx="38922">
                  <c:v>3.89213411504694</c:v>
                </c:pt>
                <c:pt idx="38923">
                  <c:v>3.8922341133541898</c:v>
                </c:pt>
                <c:pt idx="38924">
                  <c:v>3.8923341116614498</c:v>
                </c:pt>
                <c:pt idx="38925">
                  <c:v>3.8924341099687099</c:v>
                </c:pt>
                <c:pt idx="38926">
                  <c:v>3.8925341082759699</c:v>
                </c:pt>
                <c:pt idx="38927">
                  <c:v>3.8926341065832202</c:v>
                </c:pt>
                <c:pt idx="38928">
                  <c:v>3.8927341048904802</c:v>
                </c:pt>
                <c:pt idx="38929">
                  <c:v>3.8928341031977398</c:v>
                </c:pt>
                <c:pt idx="38930">
                  <c:v>3.8929341015049901</c:v>
                </c:pt>
                <c:pt idx="38931">
                  <c:v>3.8930340998122501</c:v>
                </c:pt>
                <c:pt idx="38932">
                  <c:v>3.8931340981195102</c:v>
                </c:pt>
                <c:pt idx="38933">
                  <c:v>3.89323409642676</c:v>
                </c:pt>
                <c:pt idx="38934">
                  <c:v>3.89333409473402</c:v>
                </c:pt>
                <c:pt idx="38935">
                  <c:v>3.8934340930412801</c:v>
                </c:pt>
                <c:pt idx="38936">
                  <c:v>3.8935340913485299</c:v>
                </c:pt>
                <c:pt idx="38937">
                  <c:v>3.8936340896557899</c:v>
                </c:pt>
                <c:pt idx="38938">
                  <c:v>3.89373408796305</c:v>
                </c:pt>
                <c:pt idx="38939">
                  <c:v>3.8938340862702998</c:v>
                </c:pt>
                <c:pt idx="38940">
                  <c:v>3.8939340845775599</c:v>
                </c:pt>
                <c:pt idx="38941">
                  <c:v>3.8940340828848199</c:v>
                </c:pt>
                <c:pt idx="38942">
                  <c:v>3.8941340811920702</c:v>
                </c:pt>
                <c:pt idx="38943">
                  <c:v>3.8942340794993302</c:v>
                </c:pt>
                <c:pt idx="38944">
                  <c:v>3.8943340778065898</c:v>
                </c:pt>
                <c:pt idx="38945">
                  <c:v>3.8944340761138401</c:v>
                </c:pt>
                <c:pt idx="38946">
                  <c:v>3.8945340744211001</c:v>
                </c:pt>
                <c:pt idx="38947">
                  <c:v>3.8946340727283602</c:v>
                </c:pt>
                <c:pt idx="38948">
                  <c:v>3.89473407103561</c:v>
                </c:pt>
                <c:pt idx="38949">
                  <c:v>3.89483406934287</c:v>
                </c:pt>
                <c:pt idx="38950">
                  <c:v>3.8949340676501301</c:v>
                </c:pt>
                <c:pt idx="38951">
                  <c:v>3.8950340659573799</c:v>
                </c:pt>
                <c:pt idx="38952">
                  <c:v>3.8951340642646399</c:v>
                </c:pt>
                <c:pt idx="38953">
                  <c:v>3.8952340625719</c:v>
                </c:pt>
                <c:pt idx="38954">
                  <c:v>3.8953340608791498</c:v>
                </c:pt>
                <c:pt idx="38955">
                  <c:v>3.8954340591864098</c:v>
                </c:pt>
                <c:pt idx="38956">
                  <c:v>3.8955340574936699</c:v>
                </c:pt>
                <c:pt idx="38957">
                  <c:v>3.8956340558009201</c:v>
                </c:pt>
                <c:pt idx="38958">
                  <c:v>3.8957340541081802</c:v>
                </c:pt>
                <c:pt idx="38959">
                  <c:v>3.8958340524154398</c:v>
                </c:pt>
                <c:pt idx="38960">
                  <c:v>3.8959340507226901</c:v>
                </c:pt>
                <c:pt idx="38961">
                  <c:v>3.8960340490299501</c:v>
                </c:pt>
                <c:pt idx="38962">
                  <c:v>3.8961340473372101</c:v>
                </c:pt>
                <c:pt idx="38963">
                  <c:v>3.89623404564446</c:v>
                </c:pt>
                <c:pt idx="38964">
                  <c:v>3.89633404395172</c:v>
                </c:pt>
                <c:pt idx="38965">
                  <c:v>3.89643404225898</c:v>
                </c:pt>
                <c:pt idx="38966">
                  <c:v>3.8965340405662299</c:v>
                </c:pt>
                <c:pt idx="38967">
                  <c:v>3.8966340388734899</c:v>
                </c:pt>
                <c:pt idx="38968">
                  <c:v>3.89673403718075</c:v>
                </c:pt>
                <c:pt idx="38969">
                  <c:v>3.89683403548801</c:v>
                </c:pt>
                <c:pt idx="38970">
                  <c:v>3.8969340337952598</c:v>
                </c:pt>
                <c:pt idx="38971">
                  <c:v>3.8970340321025199</c:v>
                </c:pt>
                <c:pt idx="38972">
                  <c:v>3.8971340304097799</c:v>
                </c:pt>
                <c:pt idx="38973">
                  <c:v>3.8972340287170302</c:v>
                </c:pt>
                <c:pt idx="38974">
                  <c:v>3.8973340270242902</c:v>
                </c:pt>
                <c:pt idx="38975">
                  <c:v>3.8974340253315498</c:v>
                </c:pt>
                <c:pt idx="38976">
                  <c:v>3.8975340236388001</c:v>
                </c:pt>
                <c:pt idx="38977">
                  <c:v>3.8976340219460601</c:v>
                </c:pt>
                <c:pt idx="38978">
                  <c:v>3.8977340202533202</c:v>
                </c:pt>
                <c:pt idx="38979">
                  <c:v>3.89783401856057</c:v>
                </c:pt>
                <c:pt idx="38980">
                  <c:v>3.89793401686783</c:v>
                </c:pt>
                <c:pt idx="38981">
                  <c:v>3.8980340151750901</c:v>
                </c:pt>
                <c:pt idx="38982">
                  <c:v>3.8981340134823399</c:v>
                </c:pt>
                <c:pt idx="38983">
                  <c:v>3.8982340117895999</c:v>
                </c:pt>
                <c:pt idx="38984">
                  <c:v>3.89833401009686</c:v>
                </c:pt>
                <c:pt idx="38985">
                  <c:v>3.8984340084041098</c:v>
                </c:pt>
                <c:pt idx="38986">
                  <c:v>3.8985340067113698</c:v>
                </c:pt>
                <c:pt idx="38987">
                  <c:v>3.8986340050186299</c:v>
                </c:pt>
                <c:pt idx="38988">
                  <c:v>3.8987340033258802</c:v>
                </c:pt>
                <c:pt idx="38989">
                  <c:v>3.8988340016331402</c:v>
                </c:pt>
                <c:pt idx="38990">
                  <c:v>3.8989339999403998</c:v>
                </c:pt>
                <c:pt idx="38991">
                  <c:v>3.8990339982476501</c:v>
                </c:pt>
                <c:pt idx="38992">
                  <c:v>3.8991339965549101</c:v>
                </c:pt>
                <c:pt idx="38993">
                  <c:v>3.8992339948621701</c:v>
                </c:pt>
                <c:pt idx="38994">
                  <c:v>3.89933399316942</c:v>
                </c:pt>
                <c:pt idx="38995">
                  <c:v>3.89943399147668</c:v>
                </c:pt>
                <c:pt idx="38996">
                  <c:v>3.8995339897839401</c:v>
                </c:pt>
                <c:pt idx="38997">
                  <c:v>3.8996339880911899</c:v>
                </c:pt>
                <c:pt idx="38998">
                  <c:v>3.8997339863984499</c:v>
                </c:pt>
                <c:pt idx="38999">
                  <c:v>3.89983398470571</c:v>
                </c:pt>
                <c:pt idx="39000">
                  <c:v>3.8999339830129598</c:v>
                </c:pt>
                <c:pt idx="39001">
                  <c:v>3.9000339813202198</c:v>
                </c:pt>
                <c:pt idx="39002">
                  <c:v>3.9001339796274799</c:v>
                </c:pt>
                <c:pt idx="39003">
                  <c:v>3.9002339779347301</c:v>
                </c:pt>
                <c:pt idx="39004">
                  <c:v>3.9003339762419902</c:v>
                </c:pt>
                <c:pt idx="39005">
                  <c:v>3.9004339745492498</c:v>
                </c:pt>
                <c:pt idx="39006">
                  <c:v>3.9005339728565001</c:v>
                </c:pt>
                <c:pt idx="39007">
                  <c:v>3.9006339711637601</c:v>
                </c:pt>
                <c:pt idx="39008">
                  <c:v>3.9007339694710201</c:v>
                </c:pt>
                <c:pt idx="39009">
                  <c:v>3.90083396777827</c:v>
                </c:pt>
                <c:pt idx="39010">
                  <c:v>3.90093396608553</c:v>
                </c:pt>
                <c:pt idx="39011">
                  <c:v>3.90103396439279</c:v>
                </c:pt>
                <c:pt idx="39012">
                  <c:v>3.9011339627000399</c:v>
                </c:pt>
                <c:pt idx="39013">
                  <c:v>3.9012339610072999</c:v>
                </c:pt>
                <c:pt idx="39014">
                  <c:v>3.90133395931456</c:v>
                </c:pt>
                <c:pt idx="39015">
                  <c:v>3.90143395762182</c:v>
                </c:pt>
                <c:pt idx="39016">
                  <c:v>3.9015339559290698</c:v>
                </c:pt>
                <c:pt idx="39017">
                  <c:v>3.9016339542363299</c:v>
                </c:pt>
                <c:pt idx="39018">
                  <c:v>3.9017339525435899</c:v>
                </c:pt>
                <c:pt idx="39019">
                  <c:v>3.9018339508508402</c:v>
                </c:pt>
                <c:pt idx="39020">
                  <c:v>3.9019339491581002</c:v>
                </c:pt>
                <c:pt idx="39021">
                  <c:v>3.9020339474653598</c:v>
                </c:pt>
                <c:pt idx="39022">
                  <c:v>3.9021339457726101</c:v>
                </c:pt>
                <c:pt idx="39023">
                  <c:v>3.9022339440798701</c:v>
                </c:pt>
                <c:pt idx="39024">
                  <c:v>3.9023339423871302</c:v>
                </c:pt>
                <c:pt idx="39025">
                  <c:v>3.90243394069438</c:v>
                </c:pt>
                <c:pt idx="39026">
                  <c:v>3.90253393900164</c:v>
                </c:pt>
                <c:pt idx="39027">
                  <c:v>3.9026339373089001</c:v>
                </c:pt>
                <c:pt idx="39028">
                  <c:v>3.9027339356161499</c:v>
                </c:pt>
                <c:pt idx="39029">
                  <c:v>3.9028339339234099</c:v>
                </c:pt>
                <c:pt idx="39030">
                  <c:v>3.90293393223067</c:v>
                </c:pt>
                <c:pt idx="39031">
                  <c:v>3.9030339305379198</c:v>
                </c:pt>
                <c:pt idx="39032">
                  <c:v>3.9031339288451798</c:v>
                </c:pt>
                <c:pt idx="39033">
                  <c:v>3.9032339271524399</c:v>
                </c:pt>
                <c:pt idx="39034">
                  <c:v>3.9033339254596902</c:v>
                </c:pt>
                <c:pt idx="39035">
                  <c:v>3.9034339237669502</c:v>
                </c:pt>
                <c:pt idx="39036">
                  <c:v>3.9035339220742098</c:v>
                </c:pt>
                <c:pt idx="39037">
                  <c:v>3.9036339203814601</c:v>
                </c:pt>
                <c:pt idx="39038">
                  <c:v>3.9037339186887201</c:v>
                </c:pt>
                <c:pt idx="39039">
                  <c:v>3.9038339169959801</c:v>
                </c:pt>
                <c:pt idx="39040">
                  <c:v>3.90393391530323</c:v>
                </c:pt>
                <c:pt idx="39041">
                  <c:v>3.90403391361049</c:v>
                </c:pt>
                <c:pt idx="39042">
                  <c:v>3.9041339119177501</c:v>
                </c:pt>
                <c:pt idx="39043">
                  <c:v>3.9042339102249999</c:v>
                </c:pt>
                <c:pt idx="39044">
                  <c:v>3.9043339085322599</c:v>
                </c:pt>
                <c:pt idx="39045">
                  <c:v>3.90443390683952</c:v>
                </c:pt>
                <c:pt idx="39046">
                  <c:v>3.9045339051467698</c:v>
                </c:pt>
                <c:pt idx="39047">
                  <c:v>3.9046339034540298</c:v>
                </c:pt>
                <c:pt idx="39048">
                  <c:v>3.9047339017612899</c:v>
                </c:pt>
                <c:pt idx="39049">
                  <c:v>3.9048339000685401</c:v>
                </c:pt>
                <c:pt idx="39050">
                  <c:v>3.9049338983758002</c:v>
                </c:pt>
                <c:pt idx="39051">
                  <c:v>3.9050338966830598</c:v>
                </c:pt>
                <c:pt idx="39052">
                  <c:v>3.9051338949903101</c:v>
                </c:pt>
                <c:pt idx="39053">
                  <c:v>3.9052338932975701</c:v>
                </c:pt>
                <c:pt idx="39054">
                  <c:v>3.9053338916048301</c:v>
                </c:pt>
                <c:pt idx="39055">
                  <c:v>3.90543388991208</c:v>
                </c:pt>
                <c:pt idx="39056">
                  <c:v>3.90553388821934</c:v>
                </c:pt>
                <c:pt idx="39057">
                  <c:v>3.9056338865266</c:v>
                </c:pt>
                <c:pt idx="39058">
                  <c:v>3.9057338848338499</c:v>
                </c:pt>
                <c:pt idx="39059">
                  <c:v>3.9058338831411099</c:v>
                </c:pt>
                <c:pt idx="39060">
                  <c:v>3.9059338814483699</c:v>
                </c:pt>
                <c:pt idx="39061">
                  <c:v>3.90603387975563</c:v>
                </c:pt>
                <c:pt idx="39062">
                  <c:v>3.9061338780628798</c:v>
                </c:pt>
                <c:pt idx="39063">
                  <c:v>3.9062338763701399</c:v>
                </c:pt>
                <c:pt idx="39064">
                  <c:v>3.9063338746773999</c:v>
                </c:pt>
                <c:pt idx="39065">
                  <c:v>3.9064338729846502</c:v>
                </c:pt>
                <c:pt idx="39066">
                  <c:v>3.9065338712919102</c:v>
                </c:pt>
                <c:pt idx="39067">
                  <c:v>3.9066338695991698</c:v>
                </c:pt>
                <c:pt idx="39068">
                  <c:v>3.9067338679064201</c:v>
                </c:pt>
                <c:pt idx="39069">
                  <c:v>3.9068338662136801</c:v>
                </c:pt>
                <c:pt idx="39070">
                  <c:v>3.9069338645209402</c:v>
                </c:pt>
                <c:pt idx="39071">
                  <c:v>3.90703386282819</c:v>
                </c:pt>
                <c:pt idx="39072">
                  <c:v>3.90713386113545</c:v>
                </c:pt>
                <c:pt idx="39073">
                  <c:v>3.9072338594427101</c:v>
                </c:pt>
                <c:pt idx="39074">
                  <c:v>3.9073338577499599</c:v>
                </c:pt>
                <c:pt idx="39075">
                  <c:v>3.9074338560572199</c:v>
                </c:pt>
                <c:pt idx="39076">
                  <c:v>3.90753385436448</c:v>
                </c:pt>
                <c:pt idx="39077">
                  <c:v>3.9076338526717298</c:v>
                </c:pt>
                <c:pt idx="39078">
                  <c:v>3.9077338509789898</c:v>
                </c:pt>
                <c:pt idx="39079">
                  <c:v>3.9078338492862499</c:v>
                </c:pt>
                <c:pt idx="39080">
                  <c:v>3.9079338475935002</c:v>
                </c:pt>
                <c:pt idx="39081">
                  <c:v>3.9080338459007602</c:v>
                </c:pt>
                <c:pt idx="39082">
                  <c:v>3.9081338442080198</c:v>
                </c:pt>
                <c:pt idx="39083">
                  <c:v>3.9082338425152701</c:v>
                </c:pt>
                <c:pt idx="39084">
                  <c:v>3.9083338408225301</c:v>
                </c:pt>
                <c:pt idx="39085">
                  <c:v>3.9084338391297901</c:v>
                </c:pt>
                <c:pt idx="39086">
                  <c:v>3.90853383743704</c:v>
                </c:pt>
                <c:pt idx="39087">
                  <c:v>3.9086338357443</c:v>
                </c:pt>
                <c:pt idx="39088">
                  <c:v>3.9087338340515601</c:v>
                </c:pt>
                <c:pt idx="39089">
                  <c:v>3.9088338323588099</c:v>
                </c:pt>
                <c:pt idx="39090">
                  <c:v>3.9089338306660699</c:v>
                </c:pt>
                <c:pt idx="39091">
                  <c:v>3.90903382897333</c:v>
                </c:pt>
                <c:pt idx="39092">
                  <c:v>3.9091338272805798</c:v>
                </c:pt>
                <c:pt idx="39093">
                  <c:v>3.9092338255878398</c:v>
                </c:pt>
                <c:pt idx="39094">
                  <c:v>3.9093338238950999</c:v>
                </c:pt>
                <c:pt idx="39095">
                  <c:v>3.9094338222023501</c:v>
                </c:pt>
                <c:pt idx="39096">
                  <c:v>3.9095338205096102</c:v>
                </c:pt>
                <c:pt idx="39097">
                  <c:v>3.9096338188168702</c:v>
                </c:pt>
                <c:pt idx="39098">
                  <c:v>3.90973381712412</c:v>
                </c:pt>
                <c:pt idx="39099">
                  <c:v>3.9098338154313801</c:v>
                </c:pt>
                <c:pt idx="39100">
                  <c:v>3.9099338137386401</c:v>
                </c:pt>
                <c:pt idx="39101">
                  <c:v>3.91003381204589</c:v>
                </c:pt>
                <c:pt idx="39102">
                  <c:v>3.91013381035315</c:v>
                </c:pt>
                <c:pt idx="39103">
                  <c:v>3.91023380866041</c:v>
                </c:pt>
                <c:pt idx="39104">
                  <c:v>3.9103338069676701</c:v>
                </c:pt>
                <c:pt idx="39105">
                  <c:v>3.9104338052749199</c:v>
                </c:pt>
                <c:pt idx="39106">
                  <c:v>3.9105338035821799</c:v>
                </c:pt>
                <c:pt idx="39107">
                  <c:v>3.91063380188944</c:v>
                </c:pt>
                <c:pt idx="39108">
                  <c:v>3.9107338001966898</c:v>
                </c:pt>
                <c:pt idx="39109">
                  <c:v>3.9108337985039499</c:v>
                </c:pt>
                <c:pt idx="39110">
                  <c:v>3.9109337968112099</c:v>
                </c:pt>
                <c:pt idx="39111">
                  <c:v>3.9110337951184602</c:v>
                </c:pt>
                <c:pt idx="39112">
                  <c:v>3.9111337934257202</c:v>
                </c:pt>
                <c:pt idx="39113">
                  <c:v>3.9112337917329798</c:v>
                </c:pt>
                <c:pt idx="39114">
                  <c:v>3.9113337900402301</c:v>
                </c:pt>
                <c:pt idx="39115">
                  <c:v>3.9114337883474901</c:v>
                </c:pt>
                <c:pt idx="39116">
                  <c:v>3.9115337866547502</c:v>
                </c:pt>
                <c:pt idx="39117">
                  <c:v>3.911633784962</c:v>
                </c:pt>
                <c:pt idx="39118">
                  <c:v>3.91173378326926</c:v>
                </c:pt>
                <c:pt idx="39119">
                  <c:v>3.9118337815765201</c:v>
                </c:pt>
                <c:pt idx="39120">
                  <c:v>3.9119337798837699</c:v>
                </c:pt>
                <c:pt idx="39121">
                  <c:v>3.9120337781910299</c:v>
                </c:pt>
                <c:pt idx="39122">
                  <c:v>3.91213377649829</c:v>
                </c:pt>
                <c:pt idx="39123">
                  <c:v>3.9122337748055398</c:v>
                </c:pt>
                <c:pt idx="39124">
                  <c:v>3.9123337731127998</c:v>
                </c:pt>
                <c:pt idx="39125">
                  <c:v>3.9124337714200599</c:v>
                </c:pt>
                <c:pt idx="39126">
                  <c:v>3.9125337697273102</c:v>
                </c:pt>
                <c:pt idx="39127">
                  <c:v>3.9126337680345702</c:v>
                </c:pt>
                <c:pt idx="39128">
                  <c:v>3.9127337663418298</c:v>
                </c:pt>
                <c:pt idx="39129">
                  <c:v>3.9128337646490801</c:v>
                </c:pt>
                <c:pt idx="39130">
                  <c:v>3.9129337629563401</c:v>
                </c:pt>
                <c:pt idx="39131">
                  <c:v>3.9130337612636001</c:v>
                </c:pt>
                <c:pt idx="39132">
                  <c:v>3.91313375957085</c:v>
                </c:pt>
                <c:pt idx="39133">
                  <c:v>3.91323375787811</c:v>
                </c:pt>
                <c:pt idx="39134">
                  <c:v>3.91333375618537</c:v>
                </c:pt>
                <c:pt idx="39135">
                  <c:v>3.9134337544926199</c:v>
                </c:pt>
                <c:pt idx="39136">
                  <c:v>3.9135337527998799</c:v>
                </c:pt>
                <c:pt idx="39137">
                  <c:v>3.91363375110714</c:v>
                </c:pt>
                <c:pt idx="39138">
                  <c:v>3.9137337494143898</c:v>
                </c:pt>
                <c:pt idx="39139">
                  <c:v>3.9138337477216498</c:v>
                </c:pt>
                <c:pt idx="39140">
                  <c:v>3.9139337460289099</c:v>
                </c:pt>
                <c:pt idx="39141">
                  <c:v>3.9140337443361601</c:v>
                </c:pt>
                <c:pt idx="39142">
                  <c:v>3.9141337426434202</c:v>
                </c:pt>
                <c:pt idx="39143">
                  <c:v>3.9142337409506802</c:v>
                </c:pt>
                <c:pt idx="39144">
                  <c:v>3.91433373925793</c:v>
                </c:pt>
                <c:pt idx="39145">
                  <c:v>3.9144337375651901</c:v>
                </c:pt>
                <c:pt idx="39146">
                  <c:v>3.9145337358724501</c:v>
                </c:pt>
                <c:pt idx="39147">
                  <c:v>3.9146337341797</c:v>
                </c:pt>
                <c:pt idx="39148">
                  <c:v>3.91473373248696</c:v>
                </c:pt>
                <c:pt idx="39149">
                  <c:v>3.91483373079422</c:v>
                </c:pt>
                <c:pt idx="39150">
                  <c:v>3.9149337291014801</c:v>
                </c:pt>
                <c:pt idx="39151">
                  <c:v>3.9150337274087299</c:v>
                </c:pt>
                <c:pt idx="39152">
                  <c:v>3.9151337257159899</c:v>
                </c:pt>
                <c:pt idx="39153">
                  <c:v>3.91523372402325</c:v>
                </c:pt>
                <c:pt idx="39154">
                  <c:v>3.9153337223304998</c:v>
                </c:pt>
                <c:pt idx="39155">
                  <c:v>3.9154337206377599</c:v>
                </c:pt>
                <c:pt idx="39156">
                  <c:v>3.9155337189450199</c:v>
                </c:pt>
                <c:pt idx="39157">
                  <c:v>3.9156337172522702</c:v>
                </c:pt>
                <c:pt idx="39158">
                  <c:v>3.9157337155595302</c:v>
                </c:pt>
                <c:pt idx="39159">
                  <c:v>3.9158337138667898</c:v>
                </c:pt>
                <c:pt idx="39160">
                  <c:v>3.9159337121740401</c:v>
                </c:pt>
                <c:pt idx="39161">
                  <c:v>3.9160337104813001</c:v>
                </c:pt>
                <c:pt idx="39162">
                  <c:v>3.9161337087885602</c:v>
                </c:pt>
                <c:pt idx="39163">
                  <c:v>3.91623370709581</c:v>
                </c:pt>
                <c:pt idx="39164">
                  <c:v>3.91633370540307</c:v>
                </c:pt>
                <c:pt idx="39165">
                  <c:v>3.9164337037103301</c:v>
                </c:pt>
                <c:pt idx="39166">
                  <c:v>3.9165337020175799</c:v>
                </c:pt>
                <c:pt idx="39167">
                  <c:v>3.9166337003248399</c:v>
                </c:pt>
                <c:pt idx="39168">
                  <c:v>3.9167336986321</c:v>
                </c:pt>
                <c:pt idx="39169">
                  <c:v>3.9168336969393498</c:v>
                </c:pt>
                <c:pt idx="39170">
                  <c:v>3.9169336952466098</c:v>
                </c:pt>
                <c:pt idx="39171">
                  <c:v>3.9170336935538699</c:v>
                </c:pt>
                <c:pt idx="39172">
                  <c:v>3.9171336918611201</c:v>
                </c:pt>
                <c:pt idx="39173">
                  <c:v>3.9172336901683802</c:v>
                </c:pt>
                <c:pt idx="39174">
                  <c:v>3.9173336884756398</c:v>
                </c:pt>
                <c:pt idx="39175">
                  <c:v>3.9174336867828901</c:v>
                </c:pt>
                <c:pt idx="39176">
                  <c:v>3.9175336850901501</c:v>
                </c:pt>
                <c:pt idx="39177">
                  <c:v>3.9176336833974101</c:v>
                </c:pt>
                <c:pt idx="39178">
                  <c:v>3.91773368170466</c:v>
                </c:pt>
                <c:pt idx="39179">
                  <c:v>3.91783368001192</c:v>
                </c:pt>
                <c:pt idx="39180">
                  <c:v>3.91793367831918</c:v>
                </c:pt>
                <c:pt idx="39181">
                  <c:v>3.9180336766264299</c:v>
                </c:pt>
                <c:pt idx="39182">
                  <c:v>3.9181336749336899</c:v>
                </c:pt>
                <c:pt idx="39183">
                  <c:v>3.91823367324095</c:v>
                </c:pt>
                <c:pt idx="39184">
                  <c:v>3.9183336715481998</c:v>
                </c:pt>
                <c:pt idx="39185">
                  <c:v>3.9184336698554598</c:v>
                </c:pt>
                <c:pt idx="39186">
                  <c:v>3.9185336681627199</c:v>
                </c:pt>
                <c:pt idx="39187">
                  <c:v>3.9186336664699701</c:v>
                </c:pt>
                <c:pt idx="39188">
                  <c:v>3.9187336647772302</c:v>
                </c:pt>
                <c:pt idx="39189">
                  <c:v>3.9188336630844902</c:v>
                </c:pt>
                <c:pt idx="39190">
                  <c:v>3.91893366139174</c:v>
                </c:pt>
                <c:pt idx="39191">
                  <c:v>3.9190336596990001</c:v>
                </c:pt>
                <c:pt idx="39192">
                  <c:v>3.9191336580062601</c:v>
                </c:pt>
                <c:pt idx="39193">
                  <c:v>3.91923365631351</c:v>
                </c:pt>
                <c:pt idx="39194">
                  <c:v>3.91933365462077</c:v>
                </c:pt>
                <c:pt idx="39195">
                  <c:v>3.91943365292803</c:v>
                </c:pt>
                <c:pt idx="39196">
                  <c:v>3.9195336512352901</c:v>
                </c:pt>
                <c:pt idx="39197">
                  <c:v>3.9196336495425399</c:v>
                </c:pt>
                <c:pt idx="39198">
                  <c:v>3.9197336478497999</c:v>
                </c:pt>
                <c:pt idx="39199">
                  <c:v>3.91983364615706</c:v>
                </c:pt>
                <c:pt idx="39200">
                  <c:v>3.9199336444643098</c:v>
                </c:pt>
                <c:pt idx="39201">
                  <c:v>3.9200336427715698</c:v>
                </c:pt>
                <c:pt idx="39202">
                  <c:v>3.9201336410788299</c:v>
                </c:pt>
                <c:pt idx="39203">
                  <c:v>3.9202336393860802</c:v>
                </c:pt>
                <c:pt idx="39204">
                  <c:v>3.9203336376933402</c:v>
                </c:pt>
                <c:pt idx="39205">
                  <c:v>3.9204336360005998</c:v>
                </c:pt>
                <c:pt idx="39206">
                  <c:v>3.9205336343078501</c:v>
                </c:pt>
                <c:pt idx="39207">
                  <c:v>3.9206336326151101</c:v>
                </c:pt>
                <c:pt idx="39208">
                  <c:v>3.9207336309223701</c:v>
                </c:pt>
                <c:pt idx="39209">
                  <c:v>3.92083362922962</c:v>
                </c:pt>
                <c:pt idx="39210">
                  <c:v>3.92093362753688</c:v>
                </c:pt>
                <c:pt idx="39211">
                  <c:v>3.9210336258441401</c:v>
                </c:pt>
                <c:pt idx="39212">
                  <c:v>3.9211336241513899</c:v>
                </c:pt>
                <c:pt idx="39213">
                  <c:v>3.9212336224586499</c:v>
                </c:pt>
                <c:pt idx="39214">
                  <c:v>3.92133362076591</c:v>
                </c:pt>
                <c:pt idx="39215">
                  <c:v>3.9214336190731598</c:v>
                </c:pt>
                <c:pt idx="39216">
                  <c:v>3.9215336173804198</c:v>
                </c:pt>
                <c:pt idx="39217">
                  <c:v>3.9216336156876799</c:v>
                </c:pt>
                <c:pt idx="39218">
                  <c:v>3.9217336139949301</c:v>
                </c:pt>
                <c:pt idx="39219">
                  <c:v>3.9218336123021902</c:v>
                </c:pt>
                <c:pt idx="39220">
                  <c:v>3.9219336106094498</c:v>
                </c:pt>
                <c:pt idx="39221">
                  <c:v>3.9220336089167001</c:v>
                </c:pt>
                <c:pt idx="39222">
                  <c:v>3.9221336072239601</c:v>
                </c:pt>
                <c:pt idx="39223">
                  <c:v>3.9222336055312201</c:v>
                </c:pt>
                <c:pt idx="39224">
                  <c:v>3.92233360383847</c:v>
                </c:pt>
                <c:pt idx="39225">
                  <c:v>3.92243360214573</c:v>
                </c:pt>
                <c:pt idx="39226">
                  <c:v>3.92253360045299</c:v>
                </c:pt>
                <c:pt idx="39227">
                  <c:v>3.9226335987602399</c:v>
                </c:pt>
                <c:pt idx="39228">
                  <c:v>3.9227335970674999</c:v>
                </c:pt>
                <c:pt idx="39229">
                  <c:v>3.92283359537476</c:v>
                </c:pt>
                <c:pt idx="39230">
                  <c:v>3.92293359368202</c:v>
                </c:pt>
                <c:pt idx="39231">
                  <c:v>3.9230335919892698</c:v>
                </c:pt>
                <c:pt idx="39232">
                  <c:v>3.9231335902965299</c:v>
                </c:pt>
                <c:pt idx="39233">
                  <c:v>3.9232335886037899</c:v>
                </c:pt>
                <c:pt idx="39234">
                  <c:v>3.9233335869110402</c:v>
                </c:pt>
                <c:pt idx="39235">
                  <c:v>3.9234335852183002</c:v>
                </c:pt>
                <c:pt idx="39236">
                  <c:v>3.9235335835255598</c:v>
                </c:pt>
                <c:pt idx="39237">
                  <c:v>3.9236335818328101</c:v>
                </c:pt>
                <c:pt idx="39238">
                  <c:v>3.9237335801400701</c:v>
                </c:pt>
                <c:pt idx="39239">
                  <c:v>3.9238335784473302</c:v>
                </c:pt>
                <c:pt idx="39240">
                  <c:v>3.92393357675458</c:v>
                </c:pt>
                <c:pt idx="39241">
                  <c:v>3.92403357506184</c:v>
                </c:pt>
                <c:pt idx="39242">
                  <c:v>3.9241335733691001</c:v>
                </c:pt>
                <c:pt idx="39243">
                  <c:v>3.9242335716763499</c:v>
                </c:pt>
                <c:pt idx="39244">
                  <c:v>3.9243335699836099</c:v>
                </c:pt>
                <c:pt idx="39245">
                  <c:v>3.92443356829087</c:v>
                </c:pt>
                <c:pt idx="39246">
                  <c:v>3.9245335665981198</c:v>
                </c:pt>
                <c:pt idx="39247">
                  <c:v>3.9246335649053798</c:v>
                </c:pt>
                <c:pt idx="39248">
                  <c:v>3.9247335632126399</c:v>
                </c:pt>
                <c:pt idx="39249">
                  <c:v>3.9248335615198902</c:v>
                </c:pt>
                <c:pt idx="39250">
                  <c:v>3.9249335598271502</c:v>
                </c:pt>
                <c:pt idx="39251">
                  <c:v>3.9250335581344098</c:v>
                </c:pt>
                <c:pt idx="39252">
                  <c:v>3.9251335564416601</c:v>
                </c:pt>
                <c:pt idx="39253">
                  <c:v>3.9252335547489201</c:v>
                </c:pt>
                <c:pt idx="39254">
                  <c:v>3.9253335530561801</c:v>
                </c:pt>
                <c:pt idx="39255">
                  <c:v>3.92543355136343</c:v>
                </c:pt>
                <c:pt idx="39256">
                  <c:v>3.92553354967069</c:v>
                </c:pt>
                <c:pt idx="39257">
                  <c:v>3.9256335479779501</c:v>
                </c:pt>
                <c:pt idx="39258">
                  <c:v>3.9257335462851999</c:v>
                </c:pt>
                <c:pt idx="39259">
                  <c:v>3.9258335445924599</c:v>
                </c:pt>
                <c:pt idx="39260">
                  <c:v>3.92593354289972</c:v>
                </c:pt>
                <c:pt idx="39261">
                  <c:v>3.9260335412069698</c:v>
                </c:pt>
                <c:pt idx="39262">
                  <c:v>3.9261335395142298</c:v>
                </c:pt>
                <c:pt idx="39263">
                  <c:v>3.9262335378214899</c:v>
                </c:pt>
                <c:pt idx="39264">
                  <c:v>3.9263335361287401</c:v>
                </c:pt>
                <c:pt idx="39265">
                  <c:v>3.9264335344360002</c:v>
                </c:pt>
                <c:pt idx="39266">
                  <c:v>3.9265335327432598</c:v>
                </c:pt>
                <c:pt idx="39267">
                  <c:v>3.9266335310505101</c:v>
                </c:pt>
                <c:pt idx="39268">
                  <c:v>3.9267335293577701</c:v>
                </c:pt>
                <c:pt idx="39269">
                  <c:v>3.9268335276650301</c:v>
                </c:pt>
                <c:pt idx="39270">
                  <c:v>3.92693352597228</c:v>
                </c:pt>
                <c:pt idx="39271">
                  <c:v>3.92703352427954</c:v>
                </c:pt>
                <c:pt idx="39272">
                  <c:v>3.9271335225868</c:v>
                </c:pt>
                <c:pt idx="39273">
                  <c:v>3.9272335208940499</c:v>
                </c:pt>
                <c:pt idx="39274">
                  <c:v>3.9273335192013099</c:v>
                </c:pt>
                <c:pt idx="39275">
                  <c:v>3.9274335175085699</c:v>
                </c:pt>
                <c:pt idx="39276">
                  <c:v>3.92753351581583</c:v>
                </c:pt>
                <c:pt idx="39277">
                  <c:v>3.9276335141230798</c:v>
                </c:pt>
                <c:pt idx="39278">
                  <c:v>3.9277335124303399</c:v>
                </c:pt>
                <c:pt idx="39279">
                  <c:v>3.9278335107375999</c:v>
                </c:pt>
                <c:pt idx="39280">
                  <c:v>3.9279335090448502</c:v>
                </c:pt>
                <c:pt idx="39281">
                  <c:v>3.9280335073521102</c:v>
                </c:pt>
                <c:pt idx="39282">
                  <c:v>3.9281335056593698</c:v>
                </c:pt>
                <c:pt idx="39283">
                  <c:v>3.9282335039666201</c:v>
                </c:pt>
                <c:pt idx="39284">
                  <c:v>3.9283335022738801</c:v>
                </c:pt>
                <c:pt idx="39285">
                  <c:v>3.9284335005811402</c:v>
                </c:pt>
                <c:pt idx="39286">
                  <c:v>3.92853349888839</c:v>
                </c:pt>
                <c:pt idx="39287">
                  <c:v>3.92863349719565</c:v>
                </c:pt>
                <c:pt idx="39288">
                  <c:v>3.9287334955029101</c:v>
                </c:pt>
                <c:pt idx="39289">
                  <c:v>3.9288334938101599</c:v>
                </c:pt>
                <c:pt idx="39290">
                  <c:v>3.9289334921174199</c:v>
                </c:pt>
                <c:pt idx="39291">
                  <c:v>3.92903349042468</c:v>
                </c:pt>
                <c:pt idx="39292">
                  <c:v>3.9291334887319298</c:v>
                </c:pt>
                <c:pt idx="39293">
                  <c:v>3.9292334870391898</c:v>
                </c:pt>
                <c:pt idx="39294">
                  <c:v>3.9293334853464499</c:v>
                </c:pt>
                <c:pt idx="39295">
                  <c:v>3.9294334836537002</c:v>
                </c:pt>
                <c:pt idx="39296">
                  <c:v>3.9295334819609602</c:v>
                </c:pt>
                <c:pt idx="39297">
                  <c:v>3.9296334802682198</c:v>
                </c:pt>
                <c:pt idx="39298">
                  <c:v>3.9297334785754701</c:v>
                </c:pt>
                <c:pt idx="39299">
                  <c:v>3.9298334768827301</c:v>
                </c:pt>
                <c:pt idx="39300">
                  <c:v>3.9299334751899901</c:v>
                </c:pt>
                <c:pt idx="39301">
                  <c:v>3.93003347349724</c:v>
                </c:pt>
                <c:pt idx="39302">
                  <c:v>3.9301334718045</c:v>
                </c:pt>
                <c:pt idx="39303">
                  <c:v>3.9302334701117601</c:v>
                </c:pt>
                <c:pt idx="39304">
                  <c:v>3.9303334684190099</c:v>
                </c:pt>
                <c:pt idx="39305">
                  <c:v>3.9304334667262699</c:v>
                </c:pt>
                <c:pt idx="39306">
                  <c:v>3.93053346503353</c:v>
                </c:pt>
                <c:pt idx="39307">
                  <c:v>3.9306334633407798</c:v>
                </c:pt>
                <c:pt idx="39308">
                  <c:v>3.9307334616480398</c:v>
                </c:pt>
                <c:pt idx="39309">
                  <c:v>3.9308334599552999</c:v>
                </c:pt>
                <c:pt idx="39310">
                  <c:v>3.9309334582625501</c:v>
                </c:pt>
                <c:pt idx="39311">
                  <c:v>3.9310334565698102</c:v>
                </c:pt>
                <c:pt idx="39312">
                  <c:v>3.9311334548770702</c:v>
                </c:pt>
                <c:pt idx="39313">
                  <c:v>3.93123345318432</c:v>
                </c:pt>
                <c:pt idx="39314">
                  <c:v>3.9313334514915801</c:v>
                </c:pt>
                <c:pt idx="39315">
                  <c:v>3.9314334497988401</c:v>
                </c:pt>
                <c:pt idx="39316">
                  <c:v>3.93153344810609</c:v>
                </c:pt>
                <c:pt idx="39317">
                  <c:v>3.93163344641335</c:v>
                </c:pt>
                <c:pt idx="39318">
                  <c:v>3.93173344472061</c:v>
                </c:pt>
                <c:pt idx="39319">
                  <c:v>3.9318334430278701</c:v>
                </c:pt>
                <c:pt idx="39320">
                  <c:v>3.9319334413351199</c:v>
                </c:pt>
                <c:pt idx="39321">
                  <c:v>3.9320334396423799</c:v>
                </c:pt>
                <c:pt idx="39322">
                  <c:v>3.93213343794964</c:v>
                </c:pt>
                <c:pt idx="39323">
                  <c:v>3.9322334362568898</c:v>
                </c:pt>
                <c:pt idx="39324">
                  <c:v>3.9323334345641499</c:v>
                </c:pt>
                <c:pt idx="39325">
                  <c:v>3.9324334328714099</c:v>
                </c:pt>
                <c:pt idx="39326">
                  <c:v>3.9325334311786602</c:v>
                </c:pt>
                <c:pt idx="39327">
                  <c:v>3.9326334294859202</c:v>
                </c:pt>
                <c:pt idx="39328">
                  <c:v>3.9327334277931798</c:v>
                </c:pt>
                <c:pt idx="39329">
                  <c:v>3.9328334261004301</c:v>
                </c:pt>
                <c:pt idx="39330">
                  <c:v>3.9329334244076901</c:v>
                </c:pt>
                <c:pt idx="39331">
                  <c:v>3.9330334227149502</c:v>
                </c:pt>
                <c:pt idx="39332">
                  <c:v>3.9331334210222</c:v>
                </c:pt>
                <c:pt idx="39333">
                  <c:v>3.93323341932946</c:v>
                </c:pt>
                <c:pt idx="39334">
                  <c:v>3.9333334176367201</c:v>
                </c:pt>
                <c:pt idx="39335">
                  <c:v>3.9334334159439699</c:v>
                </c:pt>
                <c:pt idx="39336">
                  <c:v>3.9335334142512299</c:v>
                </c:pt>
                <c:pt idx="39337">
                  <c:v>3.93363341255849</c:v>
                </c:pt>
                <c:pt idx="39338">
                  <c:v>3.9337334108657398</c:v>
                </c:pt>
                <c:pt idx="39339">
                  <c:v>3.9338334091729998</c:v>
                </c:pt>
                <c:pt idx="39340">
                  <c:v>3.9339334074802599</c:v>
                </c:pt>
                <c:pt idx="39341">
                  <c:v>3.9340334057875102</c:v>
                </c:pt>
                <c:pt idx="39342">
                  <c:v>3.9341334040947702</c:v>
                </c:pt>
                <c:pt idx="39343">
                  <c:v>3.9342334024020298</c:v>
                </c:pt>
                <c:pt idx="39344">
                  <c:v>3.9343334007092801</c:v>
                </c:pt>
                <c:pt idx="39345">
                  <c:v>3.9344333990165401</c:v>
                </c:pt>
                <c:pt idx="39346">
                  <c:v>3.9345333973238001</c:v>
                </c:pt>
                <c:pt idx="39347">
                  <c:v>3.93463339563105</c:v>
                </c:pt>
                <c:pt idx="39348">
                  <c:v>3.93473339393831</c:v>
                </c:pt>
                <c:pt idx="39349">
                  <c:v>3.93483339224557</c:v>
                </c:pt>
                <c:pt idx="39350">
                  <c:v>3.9349333905528199</c:v>
                </c:pt>
                <c:pt idx="39351">
                  <c:v>3.9350333888600799</c:v>
                </c:pt>
                <c:pt idx="39352">
                  <c:v>3.93513338716734</c:v>
                </c:pt>
                <c:pt idx="39353">
                  <c:v>3.9352333854745898</c:v>
                </c:pt>
                <c:pt idx="39354">
                  <c:v>3.9353333837818498</c:v>
                </c:pt>
                <c:pt idx="39355">
                  <c:v>3.9354333820891099</c:v>
                </c:pt>
                <c:pt idx="39356">
                  <c:v>3.9355333803963601</c:v>
                </c:pt>
                <c:pt idx="39357">
                  <c:v>3.9356333787036202</c:v>
                </c:pt>
                <c:pt idx="39358">
                  <c:v>3.9357333770108802</c:v>
                </c:pt>
                <c:pt idx="39359">
                  <c:v>3.93583337531813</c:v>
                </c:pt>
                <c:pt idx="39360">
                  <c:v>3.9359333736253901</c:v>
                </c:pt>
                <c:pt idx="39361">
                  <c:v>3.9360333719326501</c:v>
                </c:pt>
                <c:pt idx="39362">
                  <c:v>3.9361333702399</c:v>
                </c:pt>
                <c:pt idx="39363">
                  <c:v>3.93623336854716</c:v>
                </c:pt>
                <c:pt idx="39364">
                  <c:v>3.93633336685442</c:v>
                </c:pt>
                <c:pt idx="39365">
                  <c:v>3.9364333651616801</c:v>
                </c:pt>
                <c:pt idx="39366">
                  <c:v>3.9365333634689299</c:v>
                </c:pt>
                <c:pt idx="39367">
                  <c:v>3.9366333617761899</c:v>
                </c:pt>
                <c:pt idx="39368">
                  <c:v>3.93673336008345</c:v>
                </c:pt>
                <c:pt idx="39369">
                  <c:v>3.9368333583906998</c:v>
                </c:pt>
                <c:pt idx="39370">
                  <c:v>3.9369333566979599</c:v>
                </c:pt>
                <c:pt idx="39371">
                  <c:v>3.9370333550052199</c:v>
                </c:pt>
                <c:pt idx="39372">
                  <c:v>3.9371333533124702</c:v>
                </c:pt>
                <c:pt idx="39373">
                  <c:v>3.9372333516197302</c:v>
                </c:pt>
                <c:pt idx="39374">
                  <c:v>3.9373333499269898</c:v>
                </c:pt>
                <c:pt idx="39375">
                  <c:v>3.9374333482342401</c:v>
                </c:pt>
                <c:pt idx="39376">
                  <c:v>3.9375333465415001</c:v>
                </c:pt>
                <c:pt idx="39377">
                  <c:v>3.9376333448487602</c:v>
                </c:pt>
                <c:pt idx="39378">
                  <c:v>3.93773334315601</c:v>
                </c:pt>
                <c:pt idx="39379">
                  <c:v>3.93783334146327</c:v>
                </c:pt>
                <c:pt idx="39380">
                  <c:v>3.9379333397705301</c:v>
                </c:pt>
                <c:pt idx="39381">
                  <c:v>3.9380333380777799</c:v>
                </c:pt>
                <c:pt idx="39382">
                  <c:v>3.9381333363850399</c:v>
                </c:pt>
                <c:pt idx="39383">
                  <c:v>3.9382333346923</c:v>
                </c:pt>
                <c:pt idx="39384">
                  <c:v>3.9383333329995498</c:v>
                </c:pt>
                <c:pt idx="39385">
                  <c:v>3.9384333313068098</c:v>
                </c:pt>
                <c:pt idx="39386">
                  <c:v>3.9385333296140699</c:v>
                </c:pt>
                <c:pt idx="39387">
                  <c:v>3.9386333279213201</c:v>
                </c:pt>
                <c:pt idx="39388">
                  <c:v>3.9387333262285802</c:v>
                </c:pt>
                <c:pt idx="39389">
                  <c:v>3.9388333245358398</c:v>
                </c:pt>
                <c:pt idx="39390">
                  <c:v>3.9389333228430901</c:v>
                </c:pt>
                <c:pt idx="39391">
                  <c:v>3.9390333211503501</c:v>
                </c:pt>
                <c:pt idx="39392">
                  <c:v>3.9391333194576101</c:v>
                </c:pt>
                <c:pt idx="39393">
                  <c:v>3.93923331776486</c:v>
                </c:pt>
                <c:pt idx="39394">
                  <c:v>3.93933331607212</c:v>
                </c:pt>
                <c:pt idx="39395">
                  <c:v>3.93943331437938</c:v>
                </c:pt>
                <c:pt idx="39396">
                  <c:v>3.9395333126866299</c:v>
                </c:pt>
                <c:pt idx="39397">
                  <c:v>3.9396333109938899</c:v>
                </c:pt>
                <c:pt idx="39398">
                  <c:v>3.93973330930115</c:v>
                </c:pt>
                <c:pt idx="39399">
                  <c:v>3.9398333076083998</c:v>
                </c:pt>
                <c:pt idx="39400">
                  <c:v>3.9399333059156598</c:v>
                </c:pt>
                <c:pt idx="39401">
                  <c:v>3.9400333042229199</c:v>
                </c:pt>
                <c:pt idx="39402">
                  <c:v>3.9401333025301701</c:v>
                </c:pt>
                <c:pt idx="39403">
                  <c:v>3.9402333008374302</c:v>
                </c:pt>
                <c:pt idx="39404">
                  <c:v>3.9403332991446902</c:v>
                </c:pt>
                <c:pt idx="39405">
                  <c:v>3.94043329745194</c:v>
                </c:pt>
                <c:pt idx="39406">
                  <c:v>3.9405332957592001</c:v>
                </c:pt>
                <c:pt idx="39407">
                  <c:v>3.9406332940664601</c:v>
                </c:pt>
                <c:pt idx="39408">
                  <c:v>3.94073329237371</c:v>
                </c:pt>
                <c:pt idx="39409">
                  <c:v>3.94083329068097</c:v>
                </c:pt>
                <c:pt idx="39410">
                  <c:v>3.94093328898823</c:v>
                </c:pt>
                <c:pt idx="39411">
                  <c:v>3.9410332872954901</c:v>
                </c:pt>
                <c:pt idx="39412">
                  <c:v>3.9411332856027399</c:v>
                </c:pt>
                <c:pt idx="39413">
                  <c:v>3.9412332839099999</c:v>
                </c:pt>
                <c:pt idx="39414">
                  <c:v>3.94133328221726</c:v>
                </c:pt>
                <c:pt idx="39415">
                  <c:v>3.9414332805245098</c:v>
                </c:pt>
                <c:pt idx="39416">
                  <c:v>3.9415332788317698</c:v>
                </c:pt>
                <c:pt idx="39417">
                  <c:v>3.9416332771390299</c:v>
                </c:pt>
                <c:pt idx="39418">
                  <c:v>3.9417332754462802</c:v>
                </c:pt>
                <c:pt idx="39419">
                  <c:v>3.9418332737535402</c:v>
                </c:pt>
                <c:pt idx="39420">
                  <c:v>3.9419332720607998</c:v>
                </c:pt>
                <c:pt idx="39421">
                  <c:v>3.9420332703680501</c:v>
                </c:pt>
                <c:pt idx="39422">
                  <c:v>3.9421332686753101</c:v>
                </c:pt>
                <c:pt idx="39423">
                  <c:v>3.9422332669825702</c:v>
                </c:pt>
                <c:pt idx="39424">
                  <c:v>3.94233326528982</c:v>
                </c:pt>
                <c:pt idx="39425">
                  <c:v>3.94243326359708</c:v>
                </c:pt>
                <c:pt idx="39426">
                  <c:v>3.9425332619043401</c:v>
                </c:pt>
                <c:pt idx="39427">
                  <c:v>3.9426332602115899</c:v>
                </c:pt>
                <c:pt idx="39428">
                  <c:v>3.9427332585188499</c:v>
                </c:pt>
                <c:pt idx="39429">
                  <c:v>3.94283325682611</c:v>
                </c:pt>
                <c:pt idx="39430">
                  <c:v>3.9429332551333598</c:v>
                </c:pt>
                <c:pt idx="39431">
                  <c:v>3.9430332534406198</c:v>
                </c:pt>
                <c:pt idx="39432">
                  <c:v>3.9431332517478799</c:v>
                </c:pt>
                <c:pt idx="39433">
                  <c:v>3.9432332500551301</c:v>
                </c:pt>
                <c:pt idx="39434">
                  <c:v>3.9433332483623902</c:v>
                </c:pt>
                <c:pt idx="39435">
                  <c:v>3.9434332466696498</c:v>
                </c:pt>
                <c:pt idx="39436">
                  <c:v>3.9435332449769001</c:v>
                </c:pt>
                <c:pt idx="39437">
                  <c:v>3.9436332432841601</c:v>
                </c:pt>
                <c:pt idx="39438">
                  <c:v>3.9437332415914201</c:v>
                </c:pt>
                <c:pt idx="39439">
                  <c:v>3.94383323989867</c:v>
                </c:pt>
                <c:pt idx="39440">
                  <c:v>3.94393323820593</c:v>
                </c:pt>
                <c:pt idx="39441">
                  <c:v>3.94403323651319</c:v>
                </c:pt>
                <c:pt idx="39442">
                  <c:v>3.9441332348204399</c:v>
                </c:pt>
                <c:pt idx="39443">
                  <c:v>3.9442332331276999</c:v>
                </c:pt>
                <c:pt idx="39444">
                  <c:v>3.94433323143496</c:v>
                </c:pt>
                <c:pt idx="39445">
                  <c:v>3.9444332297422098</c:v>
                </c:pt>
                <c:pt idx="39446">
                  <c:v>3.9445332280494698</c:v>
                </c:pt>
                <c:pt idx="39447">
                  <c:v>3.9446332263567299</c:v>
                </c:pt>
                <c:pt idx="39448">
                  <c:v>3.9447332246639801</c:v>
                </c:pt>
                <c:pt idx="39449">
                  <c:v>3.9448332229712402</c:v>
                </c:pt>
                <c:pt idx="39450">
                  <c:v>3.9449332212785002</c:v>
                </c:pt>
                <c:pt idx="39451">
                  <c:v>3.94503321958575</c:v>
                </c:pt>
                <c:pt idx="39452">
                  <c:v>3.9451332178930101</c:v>
                </c:pt>
                <c:pt idx="39453">
                  <c:v>3.9452332162002701</c:v>
                </c:pt>
                <c:pt idx="39454">
                  <c:v>3.9453332145075302</c:v>
                </c:pt>
                <c:pt idx="39455">
                  <c:v>3.94543321281478</c:v>
                </c:pt>
                <c:pt idx="39456">
                  <c:v>3.94553321112204</c:v>
                </c:pt>
                <c:pt idx="39457">
                  <c:v>3.9456332094293001</c:v>
                </c:pt>
                <c:pt idx="39458">
                  <c:v>3.9457332077365499</c:v>
                </c:pt>
                <c:pt idx="39459">
                  <c:v>3.9458332060438099</c:v>
                </c:pt>
                <c:pt idx="39460">
                  <c:v>3.94593320435107</c:v>
                </c:pt>
                <c:pt idx="39461">
                  <c:v>3.9460332026583198</c:v>
                </c:pt>
                <c:pt idx="39462">
                  <c:v>3.9461332009655798</c:v>
                </c:pt>
                <c:pt idx="39463">
                  <c:v>3.9462331992728399</c:v>
                </c:pt>
                <c:pt idx="39464">
                  <c:v>3.9463331975800902</c:v>
                </c:pt>
                <c:pt idx="39465">
                  <c:v>3.9464331958873502</c:v>
                </c:pt>
                <c:pt idx="39466">
                  <c:v>3.9465331941946098</c:v>
                </c:pt>
                <c:pt idx="39467">
                  <c:v>3.9466331925018601</c:v>
                </c:pt>
                <c:pt idx="39468">
                  <c:v>3.9467331908091201</c:v>
                </c:pt>
                <c:pt idx="39469">
                  <c:v>3.9468331891163801</c:v>
                </c:pt>
                <c:pt idx="39470">
                  <c:v>3.94693318742363</c:v>
                </c:pt>
                <c:pt idx="39471">
                  <c:v>3.94703318573089</c:v>
                </c:pt>
                <c:pt idx="39472">
                  <c:v>3.9471331840381501</c:v>
                </c:pt>
                <c:pt idx="39473">
                  <c:v>3.9472331823453999</c:v>
                </c:pt>
                <c:pt idx="39474">
                  <c:v>3.9473331806526599</c:v>
                </c:pt>
                <c:pt idx="39475">
                  <c:v>3.94743317895992</c:v>
                </c:pt>
                <c:pt idx="39476">
                  <c:v>3.9475331772671698</c:v>
                </c:pt>
                <c:pt idx="39477">
                  <c:v>3.9476331755744298</c:v>
                </c:pt>
                <c:pt idx="39478">
                  <c:v>3.9477331738816899</c:v>
                </c:pt>
                <c:pt idx="39479">
                  <c:v>3.9478331721889401</c:v>
                </c:pt>
                <c:pt idx="39480">
                  <c:v>3.9479331704962002</c:v>
                </c:pt>
                <c:pt idx="39481">
                  <c:v>3.9480331688034598</c:v>
                </c:pt>
                <c:pt idx="39482">
                  <c:v>3.9481331671107101</c:v>
                </c:pt>
                <c:pt idx="39483">
                  <c:v>3.9482331654179701</c:v>
                </c:pt>
                <c:pt idx="39484">
                  <c:v>3.9483331637252301</c:v>
                </c:pt>
                <c:pt idx="39485">
                  <c:v>3.94843316203248</c:v>
                </c:pt>
                <c:pt idx="39486">
                  <c:v>3.94853316033974</c:v>
                </c:pt>
                <c:pt idx="39487">
                  <c:v>3.948633158647</c:v>
                </c:pt>
                <c:pt idx="39488">
                  <c:v>3.9487331569542499</c:v>
                </c:pt>
                <c:pt idx="39489">
                  <c:v>3.9488331552615099</c:v>
                </c:pt>
                <c:pt idx="39490">
                  <c:v>3.9489331535687699</c:v>
                </c:pt>
                <c:pt idx="39491">
                  <c:v>3.9490331518760202</c:v>
                </c:pt>
                <c:pt idx="39492">
                  <c:v>3.9491331501832798</c:v>
                </c:pt>
                <c:pt idx="39493">
                  <c:v>3.9492331484905399</c:v>
                </c:pt>
                <c:pt idx="39494">
                  <c:v>3.9493331467977901</c:v>
                </c:pt>
                <c:pt idx="39495">
                  <c:v>3.9494331451050502</c:v>
                </c:pt>
                <c:pt idx="39496">
                  <c:v>3.9495331434123102</c:v>
                </c:pt>
                <c:pt idx="39497">
                  <c:v>3.94963314171956</c:v>
                </c:pt>
                <c:pt idx="39498">
                  <c:v>3.9497331400268201</c:v>
                </c:pt>
                <c:pt idx="39499">
                  <c:v>3.9498331383340801</c:v>
                </c:pt>
                <c:pt idx="39500">
                  <c:v>3.9499331366413402</c:v>
                </c:pt>
                <c:pt idx="39501">
                  <c:v>3.95003313494859</c:v>
                </c:pt>
                <c:pt idx="39502">
                  <c:v>3.95013313325585</c:v>
                </c:pt>
                <c:pt idx="39503">
                  <c:v>3.9502331315631101</c:v>
                </c:pt>
                <c:pt idx="39504">
                  <c:v>3.9503331298703599</c:v>
                </c:pt>
                <c:pt idx="39505">
                  <c:v>3.9504331281776199</c:v>
                </c:pt>
                <c:pt idx="39506">
                  <c:v>3.95053312648488</c:v>
                </c:pt>
                <c:pt idx="39507">
                  <c:v>3.9506331247921298</c:v>
                </c:pt>
                <c:pt idx="39508">
                  <c:v>3.9507331230993898</c:v>
                </c:pt>
                <c:pt idx="39509">
                  <c:v>3.9508331214066499</c:v>
                </c:pt>
                <c:pt idx="39510">
                  <c:v>3.9509331197139002</c:v>
                </c:pt>
                <c:pt idx="39511">
                  <c:v>3.9510331180211602</c:v>
                </c:pt>
                <c:pt idx="39512">
                  <c:v>3.9511331163284198</c:v>
                </c:pt>
                <c:pt idx="39513">
                  <c:v>3.9512331146356701</c:v>
                </c:pt>
                <c:pt idx="39514">
                  <c:v>3.9513331129429301</c:v>
                </c:pt>
                <c:pt idx="39515">
                  <c:v>3.9514331112501901</c:v>
                </c:pt>
                <c:pt idx="39516">
                  <c:v>3.95153310955744</c:v>
                </c:pt>
                <c:pt idx="39517">
                  <c:v>3.9516331078647</c:v>
                </c:pt>
                <c:pt idx="39518">
                  <c:v>3.9517331061719601</c:v>
                </c:pt>
                <c:pt idx="39519">
                  <c:v>3.9518331044792099</c:v>
                </c:pt>
                <c:pt idx="39520">
                  <c:v>3.9519331027864699</c:v>
                </c:pt>
                <c:pt idx="39521">
                  <c:v>3.95203310109373</c:v>
                </c:pt>
                <c:pt idx="39522">
                  <c:v>3.9521330994009798</c:v>
                </c:pt>
                <c:pt idx="39523">
                  <c:v>3.9522330977082398</c:v>
                </c:pt>
                <c:pt idx="39524">
                  <c:v>3.9523330960154999</c:v>
                </c:pt>
                <c:pt idx="39525">
                  <c:v>3.9524330943227501</c:v>
                </c:pt>
                <c:pt idx="39526">
                  <c:v>3.9525330926300102</c:v>
                </c:pt>
                <c:pt idx="39527">
                  <c:v>3.9526330909372702</c:v>
                </c:pt>
                <c:pt idx="39528">
                  <c:v>3.95273308924452</c:v>
                </c:pt>
                <c:pt idx="39529">
                  <c:v>3.9528330875517801</c:v>
                </c:pt>
                <c:pt idx="39530">
                  <c:v>3.9529330858590401</c:v>
                </c:pt>
                <c:pt idx="39531">
                  <c:v>3.95303308416629</c:v>
                </c:pt>
                <c:pt idx="39532">
                  <c:v>3.95313308247355</c:v>
                </c:pt>
                <c:pt idx="39533">
                  <c:v>3.95323308078081</c:v>
                </c:pt>
                <c:pt idx="39534">
                  <c:v>3.9533330790880599</c:v>
                </c:pt>
                <c:pt idx="39535">
                  <c:v>3.9534330773953199</c:v>
                </c:pt>
                <c:pt idx="39536">
                  <c:v>3.9535330757025799</c:v>
                </c:pt>
                <c:pt idx="39537">
                  <c:v>3.9536330740098302</c:v>
                </c:pt>
                <c:pt idx="39538">
                  <c:v>3.9537330723170898</c:v>
                </c:pt>
                <c:pt idx="39539">
                  <c:v>3.9538330706243499</c:v>
                </c:pt>
                <c:pt idx="39540">
                  <c:v>3.9539330689316099</c:v>
                </c:pt>
                <c:pt idx="39541">
                  <c:v>3.9540330672388602</c:v>
                </c:pt>
                <c:pt idx="39542">
                  <c:v>3.9541330655461202</c:v>
                </c:pt>
                <c:pt idx="39543">
                  <c:v>3.95423306385337</c:v>
                </c:pt>
                <c:pt idx="39544">
                  <c:v>3.9543330621606301</c:v>
                </c:pt>
                <c:pt idx="39545">
                  <c:v>3.9544330604678901</c:v>
                </c:pt>
                <c:pt idx="39546">
                  <c:v>3.9545330587751502</c:v>
                </c:pt>
                <c:pt idx="39547">
                  <c:v>3.9546330570824</c:v>
                </c:pt>
                <c:pt idx="39548">
                  <c:v>3.95473305538966</c:v>
                </c:pt>
                <c:pt idx="39549">
                  <c:v>3.9548330536969201</c:v>
                </c:pt>
                <c:pt idx="39550">
                  <c:v>3.9549330520041699</c:v>
                </c:pt>
                <c:pt idx="39551">
                  <c:v>3.9550330503114299</c:v>
                </c:pt>
                <c:pt idx="39552">
                  <c:v>3.95513304861869</c:v>
                </c:pt>
                <c:pt idx="39553">
                  <c:v>3.9552330469259398</c:v>
                </c:pt>
                <c:pt idx="39554">
                  <c:v>3.9553330452331998</c:v>
                </c:pt>
                <c:pt idx="39555">
                  <c:v>3.9554330435404599</c:v>
                </c:pt>
                <c:pt idx="39556">
                  <c:v>3.9555330418477102</c:v>
                </c:pt>
                <c:pt idx="39557">
                  <c:v>3.9556330401549702</c:v>
                </c:pt>
                <c:pt idx="39558">
                  <c:v>3.9557330384622298</c:v>
                </c:pt>
                <c:pt idx="39559">
                  <c:v>3.9558330367694801</c:v>
                </c:pt>
                <c:pt idx="39560">
                  <c:v>3.9559330350767401</c:v>
                </c:pt>
                <c:pt idx="39561">
                  <c:v>3.9560330333840001</c:v>
                </c:pt>
                <c:pt idx="39562">
                  <c:v>3.95613303169125</c:v>
                </c:pt>
                <c:pt idx="39563">
                  <c:v>3.95623302999851</c:v>
                </c:pt>
                <c:pt idx="39564">
                  <c:v>3.95633302830577</c:v>
                </c:pt>
                <c:pt idx="39565">
                  <c:v>3.9564330266130199</c:v>
                </c:pt>
                <c:pt idx="39566">
                  <c:v>3.9565330249202799</c:v>
                </c:pt>
                <c:pt idx="39567">
                  <c:v>3.95663302322754</c:v>
                </c:pt>
                <c:pt idx="39568">
                  <c:v>3.9567330215347898</c:v>
                </c:pt>
                <c:pt idx="39569">
                  <c:v>3.9568330198420498</c:v>
                </c:pt>
                <c:pt idx="39570">
                  <c:v>3.9569330181493099</c:v>
                </c:pt>
                <c:pt idx="39571">
                  <c:v>3.9570330164565601</c:v>
                </c:pt>
                <c:pt idx="39572">
                  <c:v>3.9571330147638202</c:v>
                </c:pt>
                <c:pt idx="39573">
                  <c:v>3.9572330130710802</c:v>
                </c:pt>
                <c:pt idx="39574">
                  <c:v>3.95733301137833</c:v>
                </c:pt>
                <c:pt idx="39575">
                  <c:v>3.9574330096855901</c:v>
                </c:pt>
                <c:pt idx="39576">
                  <c:v>3.9575330079928501</c:v>
                </c:pt>
                <c:pt idx="39577">
                  <c:v>3.9576330063001</c:v>
                </c:pt>
                <c:pt idx="39578">
                  <c:v>3.95773300460736</c:v>
                </c:pt>
                <c:pt idx="39579">
                  <c:v>3.95783300291462</c:v>
                </c:pt>
                <c:pt idx="39580">
                  <c:v>3.9579330012218699</c:v>
                </c:pt>
                <c:pt idx="39581">
                  <c:v>3.9580329995291299</c:v>
                </c:pt>
                <c:pt idx="39582">
                  <c:v>3.9581329978363899</c:v>
                </c:pt>
                <c:pt idx="39583">
                  <c:v>3.9582329961436402</c:v>
                </c:pt>
                <c:pt idx="39584">
                  <c:v>3.9583329944508998</c:v>
                </c:pt>
                <c:pt idx="39585">
                  <c:v>3.9584329927581599</c:v>
                </c:pt>
                <c:pt idx="39586">
                  <c:v>3.9585329910654199</c:v>
                </c:pt>
                <c:pt idx="39587">
                  <c:v>3.9586329893726702</c:v>
                </c:pt>
                <c:pt idx="39588">
                  <c:v>3.9587329876799302</c:v>
                </c:pt>
                <c:pt idx="39589">
                  <c:v>3.9588329859871898</c:v>
                </c:pt>
                <c:pt idx="39590">
                  <c:v>3.9589329842944401</c:v>
                </c:pt>
                <c:pt idx="39591">
                  <c:v>3.9590329826017001</c:v>
                </c:pt>
                <c:pt idx="39592">
                  <c:v>3.9591329809089602</c:v>
                </c:pt>
                <c:pt idx="39593">
                  <c:v>3.95923297921621</c:v>
                </c:pt>
                <c:pt idx="39594">
                  <c:v>3.95933297752347</c:v>
                </c:pt>
                <c:pt idx="39595">
                  <c:v>3.9594329758307301</c:v>
                </c:pt>
                <c:pt idx="39596">
                  <c:v>3.9595329741379799</c:v>
                </c:pt>
                <c:pt idx="39597">
                  <c:v>3.9596329724452399</c:v>
                </c:pt>
                <c:pt idx="39598">
                  <c:v>3.9597329707525</c:v>
                </c:pt>
                <c:pt idx="39599">
                  <c:v>3.9598329690597498</c:v>
                </c:pt>
                <c:pt idx="39600">
                  <c:v>3.9599329673670098</c:v>
                </c:pt>
                <c:pt idx="39601">
                  <c:v>3.9600329656742699</c:v>
                </c:pt>
                <c:pt idx="39602">
                  <c:v>3.9601329639815201</c:v>
                </c:pt>
                <c:pt idx="39603">
                  <c:v>3.9602329622887802</c:v>
                </c:pt>
                <c:pt idx="39604">
                  <c:v>3.9603329605960398</c:v>
                </c:pt>
                <c:pt idx="39605">
                  <c:v>3.9604329589032901</c:v>
                </c:pt>
                <c:pt idx="39606">
                  <c:v>3.9605329572105501</c:v>
                </c:pt>
                <c:pt idx="39607">
                  <c:v>3.9606329555178101</c:v>
                </c:pt>
                <c:pt idx="39608">
                  <c:v>3.96073295382506</c:v>
                </c:pt>
                <c:pt idx="39609">
                  <c:v>3.96083295213232</c:v>
                </c:pt>
                <c:pt idx="39610">
                  <c:v>3.96093295043958</c:v>
                </c:pt>
                <c:pt idx="39611">
                  <c:v>3.9610329487468299</c:v>
                </c:pt>
                <c:pt idx="39612">
                  <c:v>3.9611329470540899</c:v>
                </c:pt>
                <c:pt idx="39613">
                  <c:v>3.96123294536135</c:v>
                </c:pt>
                <c:pt idx="39614">
                  <c:v>3.9613329436685998</c:v>
                </c:pt>
                <c:pt idx="39615">
                  <c:v>3.9614329419758598</c:v>
                </c:pt>
                <c:pt idx="39616">
                  <c:v>3.9615329402831199</c:v>
                </c:pt>
                <c:pt idx="39617">
                  <c:v>3.9616329385903701</c:v>
                </c:pt>
                <c:pt idx="39618">
                  <c:v>3.9617329368976302</c:v>
                </c:pt>
                <c:pt idx="39619">
                  <c:v>3.9618329352048902</c:v>
                </c:pt>
                <c:pt idx="39620">
                  <c:v>3.96193293351214</c:v>
                </c:pt>
                <c:pt idx="39621">
                  <c:v>3.9620329318194001</c:v>
                </c:pt>
                <c:pt idx="39622">
                  <c:v>3.9621329301266601</c:v>
                </c:pt>
                <c:pt idx="39623">
                  <c:v>3.96223292843391</c:v>
                </c:pt>
                <c:pt idx="39624">
                  <c:v>3.96233292674117</c:v>
                </c:pt>
                <c:pt idx="39625">
                  <c:v>3.96243292504843</c:v>
                </c:pt>
                <c:pt idx="39626">
                  <c:v>3.9625329233556799</c:v>
                </c:pt>
                <c:pt idx="39627">
                  <c:v>3.9626329216629399</c:v>
                </c:pt>
                <c:pt idx="39628">
                  <c:v>3.9627329199701999</c:v>
                </c:pt>
                <c:pt idx="39629">
                  <c:v>3.9628329182774502</c:v>
                </c:pt>
                <c:pt idx="39630">
                  <c:v>3.9629329165847098</c:v>
                </c:pt>
                <c:pt idx="39631">
                  <c:v>3.9630329148919698</c:v>
                </c:pt>
                <c:pt idx="39632">
                  <c:v>3.9631329131992299</c:v>
                </c:pt>
                <c:pt idx="39633">
                  <c:v>3.9632329115064802</c:v>
                </c:pt>
                <c:pt idx="39634">
                  <c:v>3.9633329098137402</c:v>
                </c:pt>
                <c:pt idx="39635">
                  <c:v>3.9634329081209998</c:v>
                </c:pt>
                <c:pt idx="39636">
                  <c:v>3.9635329064282501</c:v>
                </c:pt>
                <c:pt idx="39637">
                  <c:v>3.9636329047355101</c:v>
                </c:pt>
                <c:pt idx="39638">
                  <c:v>3.9637329030427702</c:v>
                </c:pt>
                <c:pt idx="39639">
                  <c:v>3.96383290135002</c:v>
                </c:pt>
                <c:pt idx="39640">
                  <c:v>3.96393289965728</c:v>
                </c:pt>
                <c:pt idx="39641">
                  <c:v>3.9640328979645401</c:v>
                </c:pt>
                <c:pt idx="39642">
                  <c:v>3.9641328962717899</c:v>
                </c:pt>
                <c:pt idx="39643">
                  <c:v>3.9642328945790499</c:v>
                </c:pt>
                <c:pt idx="39644">
                  <c:v>3.96433289288631</c:v>
                </c:pt>
                <c:pt idx="39645">
                  <c:v>3.9644328911935598</c:v>
                </c:pt>
                <c:pt idx="39646">
                  <c:v>3.9645328895008198</c:v>
                </c:pt>
                <c:pt idx="39647">
                  <c:v>3.9646328878080799</c:v>
                </c:pt>
                <c:pt idx="39648">
                  <c:v>3.9647328861153301</c:v>
                </c:pt>
                <c:pt idx="39649">
                  <c:v>3.9648328844225902</c:v>
                </c:pt>
                <c:pt idx="39650">
                  <c:v>3.9649328827298498</c:v>
                </c:pt>
                <c:pt idx="39651">
                  <c:v>3.9650328810371001</c:v>
                </c:pt>
                <c:pt idx="39652">
                  <c:v>3.9651328793443601</c:v>
                </c:pt>
                <c:pt idx="39653">
                  <c:v>3.9652328776516201</c:v>
                </c:pt>
                <c:pt idx="39654">
                  <c:v>3.96533287595887</c:v>
                </c:pt>
                <c:pt idx="39655">
                  <c:v>3.96543287426613</c:v>
                </c:pt>
                <c:pt idx="39656">
                  <c:v>3.96553287257339</c:v>
                </c:pt>
                <c:pt idx="39657">
                  <c:v>3.9656328708806399</c:v>
                </c:pt>
                <c:pt idx="39658">
                  <c:v>3.9657328691878999</c:v>
                </c:pt>
                <c:pt idx="39659">
                  <c:v>3.96583286749516</c:v>
                </c:pt>
                <c:pt idx="39660">
                  <c:v>3.9659328658024098</c:v>
                </c:pt>
                <c:pt idx="39661">
                  <c:v>3.9660328641096698</c:v>
                </c:pt>
                <c:pt idx="39662">
                  <c:v>3.9661328624169299</c:v>
                </c:pt>
                <c:pt idx="39663">
                  <c:v>3.9662328607241801</c:v>
                </c:pt>
                <c:pt idx="39664">
                  <c:v>3.9663328590314402</c:v>
                </c:pt>
                <c:pt idx="39665">
                  <c:v>3.9664328573387002</c:v>
                </c:pt>
                <c:pt idx="39666">
                  <c:v>3.96653285564595</c:v>
                </c:pt>
                <c:pt idx="39667">
                  <c:v>3.9666328539532101</c:v>
                </c:pt>
                <c:pt idx="39668">
                  <c:v>3.9667328522604701</c:v>
                </c:pt>
                <c:pt idx="39669">
                  <c:v>3.9668328505677302</c:v>
                </c:pt>
                <c:pt idx="39670">
                  <c:v>3.96693284887498</c:v>
                </c:pt>
                <c:pt idx="39671">
                  <c:v>3.96703284718224</c:v>
                </c:pt>
                <c:pt idx="39672">
                  <c:v>3.9671328454895001</c:v>
                </c:pt>
                <c:pt idx="39673">
                  <c:v>3.9672328437967499</c:v>
                </c:pt>
                <c:pt idx="39674">
                  <c:v>3.9673328421040099</c:v>
                </c:pt>
                <c:pt idx="39675">
                  <c:v>3.96743284041127</c:v>
                </c:pt>
                <c:pt idx="39676">
                  <c:v>3.9675328387185198</c:v>
                </c:pt>
                <c:pt idx="39677">
                  <c:v>3.9676328370257798</c:v>
                </c:pt>
                <c:pt idx="39678">
                  <c:v>3.9677328353330399</c:v>
                </c:pt>
                <c:pt idx="39679">
                  <c:v>3.9678328336402902</c:v>
                </c:pt>
                <c:pt idx="39680">
                  <c:v>3.9679328319475502</c:v>
                </c:pt>
                <c:pt idx="39681">
                  <c:v>3.9680328302548098</c:v>
                </c:pt>
                <c:pt idx="39682">
                  <c:v>3.9681328285620601</c:v>
                </c:pt>
                <c:pt idx="39683">
                  <c:v>3.9682328268693201</c:v>
                </c:pt>
                <c:pt idx="39684">
                  <c:v>3.9683328251765801</c:v>
                </c:pt>
                <c:pt idx="39685">
                  <c:v>3.96843282348383</c:v>
                </c:pt>
                <c:pt idx="39686">
                  <c:v>3.96853282179109</c:v>
                </c:pt>
                <c:pt idx="39687">
                  <c:v>3.9686328200983501</c:v>
                </c:pt>
                <c:pt idx="39688">
                  <c:v>3.9687328184055999</c:v>
                </c:pt>
                <c:pt idx="39689">
                  <c:v>3.9688328167128599</c:v>
                </c:pt>
                <c:pt idx="39690">
                  <c:v>3.96893281502012</c:v>
                </c:pt>
                <c:pt idx="39691">
                  <c:v>3.9690328133273698</c:v>
                </c:pt>
                <c:pt idx="39692">
                  <c:v>3.9691328116346298</c:v>
                </c:pt>
                <c:pt idx="39693">
                  <c:v>3.9692328099418899</c:v>
                </c:pt>
                <c:pt idx="39694">
                  <c:v>3.9693328082491401</c:v>
                </c:pt>
                <c:pt idx="39695">
                  <c:v>3.9694328065564002</c:v>
                </c:pt>
                <c:pt idx="39696">
                  <c:v>3.9695328048636598</c:v>
                </c:pt>
                <c:pt idx="39697">
                  <c:v>3.9696328031709101</c:v>
                </c:pt>
                <c:pt idx="39698">
                  <c:v>3.9697328014781701</c:v>
                </c:pt>
                <c:pt idx="39699">
                  <c:v>3.9698327997854301</c:v>
                </c:pt>
                <c:pt idx="39700">
                  <c:v>3.96993279809268</c:v>
                </c:pt>
                <c:pt idx="39701">
                  <c:v>3.97003279639994</c:v>
                </c:pt>
                <c:pt idx="39702">
                  <c:v>3.9701327947072</c:v>
                </c:pt>
                <c:pt idx="39703">
                  <c:v>3.9702327930144499</c:v>
                </c:pt>
                <c:pt idx="39704">
                  <c:v>3.9703327913217099</c:v>
                </c:pt>
                <c:pt idx="39705">
                  <c:v>3.9704327896289699</c:v>
                </c:pt>
                <c:pt idx="39706">
                  <c:v>3.9705327879362202</c:v>
                </c:pt>
                <c:pt idx="39707">
                  <c:v>3.9706327862434798</c:v>
                </c:pt>
                <c:pt idx="39708">
                  <c:v>3.9707327845507399</c:v>
                </c:pt>
                <c:pt idx="39709">
                  <c:v>3.9708327828579901</c:v>
                </c:pt>
                <c:pt idx="39710">
                  <c:v>3.9709327811652502</c:v>
                </c:pt>
                <c:pt idx="39711">
                  <c:v>3.9710327794725102</c:v>
                </c:pt>
                <c:pt idx="39712">
                  <c:v>3.97113277777976</c:v>
                </c:pt>
                <c:pt idx="39713">
                  <c:v>3.9712327760870201</c:v>
                </c:pt>
                <c:pt idx="39714">
                  <c:v>3.9713327743942801</c:v>
                </c:pt>
                <c:pt idx="39715">
                  <c:v>3.9714327727015402</c:v>
                </c:pt>
                <c:pt idx="39716">
                  <c:v>3.97153277100879</c:v>
                </c:pt>
                <c:pt idx="39717">
                  <c:v>3.97163276931605</c:v>
                </c:pt>
                <c:pt idx="39718">
                  <c:v>3.9717327676233101</c:v>
                </c:pt>
                <c:pt idx="39719">
                  <c:v>3.9718327659305599</c:v>
                </c:pt>
                <c:pt idx="39720">
                  <c:v>3.9719327642378199</c:v>
                </c:pt>
                <c:pt idx="39721">
                  <c:v>3.97203276254508</c:v>
                </c:pt>
                <c:pt idx="39722">
                  <c:v>3.9721327608523298</c:v>
                </c:pt>
                <c:pt idx="39723">
                  <c:v>3.9722327591595898</c:v>
                </c:pt>
                <c:pt idx="39724">
                  <c:v>3.9723327574668499</c:v>
                </c:pt>
                <c:pt idx="39725">
                  <c:v>3.9724327557741002</c:v>
                </c:pt>
                <c:pt idx="39726">
                  <c:v>3.9725327540813602</c:v>
                </c:pt>
                <c:pt idx="39727">
                  <c:v>3.9726327523886198</c:v>
                </c:pt>
                <c:pt idx="39728">
                  <c:v>3.9727327506958701</c:v>
                </c:pt>
                <c:pt idx="39729">
                  <c:v>3.9728327490031301</c:v>
                </c:pt>
                <c:pt idx="39730">
                  <c:v>3.9729327473103901</c:v>
                </c:pt>
                <c:pt idx="39731">
                  <c:v>3.97303274561764</c:v>
                </c:pt>
                <c:pt idx="39732">
                  <c:v>3.9731327439249</c:v>
                </c:pt>
                <c:pt idx="39733">
                  <c:v>3.9732327422321601</c:v>
                </c:pt>
                <c:pt idx="39734">
                  <c:v>3.9733327405394099</c:v>
                </c:pt>
                <c:pt idx="39735">
                  <c:v>3.9734327388466699</c:v>
                </c:pt>
                <c:pt idx="39736">
                  <c:v>3.97353273715393</c:v>
                </c:pt>
                <c:pt idx="39737">
                  <c:v>3.9736327354611798</c:v>
                </c:pt>
                <c:pt idx="39738">
                  <c:v>3.9737327337684398</c:v>
                </c:pt>
                <c:pt idx="39739">
                  <c:v>3.9738327320756999</c:v>
                </c:pt>
                <c:pt idx="39740">
                  <c:v>3.9739327303829501</c:v>
                </c:pt>
                <c:pt idx="39741">
                  <c:v>3.9740327286902102</c:v>
                </c:pt>
                <c:pt idx="39742">
                  <c:v>3.9741327269974702</c:v>
                </c:pt>
                <c:pt idx="39743">
                  <c:v>3.97423272530472</c:v>
                </c:pt>
                <c:pt idx="39744">
                  <c:v>3.9743327236119801</c:v>
                </c:pt>
                <c:pt idx="39745">
                  <c:v>3.9744327219192401</c:v>
                </c:pt>
                <c:pt idx="39746">
                  <c:v>3.97453272022649</c:v>
                </c:pt>
                <c:pt idx="39747">
                  <c:v>3.97463271853375</c:v>
                </c:pt>
                <c:pt idx="39748">
                  <c:v>3.97473271684101</c:v>
                </c:pt>
                <c:pt idx="39749">
                  <c:v>3.9748327151482599</c:v>
                </c:pt>
                <c:pt idx="39750">
                  <c:v>3.9749327134555199</c:v>
                </c:pt>
                <c:pt idx="39751">
                  <c:v>3.9750327117627799</c:v>
                </c:pt>
                <c:pt idx="39752">
                  <c:v>3.9751327100700302</c:v>
                </c:pt>
                <c:pt idx="39753">
                  <c:v>3.9752327083772898</c:v>
                </c:pt>
                <c:pt idx="39754">
                  <c:v>3.9753327066845499</c:v>
                </c:pt>
                <c:pt idx="39755">
                  <c:v>3.9754327049918099</c:v>
                </c:pt>
                <c:pt idx="39756">
                  <c:v>3.9755327032990602</c:v>
                </c:pt>
                <c:pt idx="39757">
                  <c:v>3.9756327016063202</c:v>
                </c:pt>
                <c:pt idx="39758">
                  <c:v>3.97573269991357</c:v>
                </c:pt>
                <c:pt idx="39759">
                  <c:v>3.9758326982208301</c:v>
                </c:pt>
                <c:pt idx="39760">
                  <c:v>3.9759326965280901</c:v>
                </c:pt>
                <c:pt idx="39761">
                  <c:v>3.9760326948353502</c:v>
                </c:pt>
                <c:pt idx="39762">
                  <c:v>3.9761326931426</c:v>
                </c:pt>
                <c:pt idx="39763">
                  <c:v>3.97623269144986</c:v>
                </c:pt>
                <c:pt idx="39764">
                  <c:v>3.9763326897571201</c:v>
                </c:pt>
                <c:pt idx="39765">
                  <c:v>3.9764326880643699</c:v>
                </c:pt>
                <c:pt idx="39766">
                  <c:v>3.9765326863716299</c:v>
                </c:pt>
                <c:pt idx="39767">
                  <c:v>3.97663268467889</c:v>
                </c:pt>
                <c:pt idx="39768">
                  <c:v>3.9767326829861398</c:v>
                </c:pt>
                <c:pt idx="39769">
                  <c:v>3.9768326812933998</c:v>
                </c:pt>
                <c:pt idx="39770">
                  <c:v>3.9769326796006599</c:v>
                </c:pt>
                <c:pt idx="39771">
                  <c:v>3.9770326779079102</c:v>
                </c:pt>
                <c:pt idx="39772">
                  <c:v>3.9771326762151702</c:v>
                </c:pt>
                <c:pt idx="39773">
                  <c:v>3.9772326745224298</c:v>
                </c:pt>
                <c:pt idx="39774">
                  <c:v>3.9773326728296801</c:v>
                </c:pt>
                <c:pt idx="39775">
                  <c:v>3.9774326711369401</c:v>
                </c:pt>
                <c:pt idx="39776">
                  <c:v>3.9775326694442001</c:v>
                </c:pt>
                <c:pt idx="39777">
                  <c:v>3.97763266775145</c:v>
                </c:pt>
                <c:pt idx="39778">
                  <c:v>3.97773266605871</c:v>
                </c:pt>
                <c:pt idx="39779">
                  <c:v>3.9778326643659701</c:v>
                </c:pt>
                <c:pt idx="39780">
                  <c:v>3.9779326626732199</c:v>
                </c:pt>
                <c:pt idx="39781">
                  <c:v>3.9780326609804799</c:v>
                </c:pt>
                <c:pt idx="39782">
                  <c:v>3.97813265928774</c:v>
                </c:pt>
                <c:pt idx="39783">
                  <c:v>3.9782326575949898</c:v>
                </c:pt>
                <c:pt idx="39784">
                  <c:v>3.9783326559022498</c:v>
                </c:pt>
                <c:pt idx="39785">
                  <c:v>3.9784326542095099</c:v>
                </c:pt>
                <c:pt idx="39786">
                  <c:v>3.9785326525167601</c:v>
                </c:pt>
                <c:pt idx="39787">
                  <c:v>3.9786326508240202</c:v>
                </c:pt>
                <c:pt idx="39788">
                  <c:v>3.9787326491312802</c:v>
                </c:pt>
                <c:pt idx="39789">
                  <c:v>3.97883264743853</c:v>
                </c:pt>
                <c:pt idx="39790">
                  <c:v>3.9789326457457901</c:v>
                </c:pt>
                <c:pt idx="39791">
                  <c:v>3.9790326440530501</c:v>
                </c:pt>
                <c:pt idx="39792">
                  <c:v>3.9791326423603</c:v>
                </c:pt>
                <c:pt idx="39793">
                  <c:v>3.97923264066756</c:v>
                </c:pt>
                <c:pt idx="39794">
                  <c:v>3.97933263897482</c:v>
                </c:pt>
                <c:pt idx="39795">
                  <c:v>3.9794326372820699</c:v>
                </c:pt>
                <c:pt idx="39796">
                  <c:v>3.9795326355893299</c:v>
                </c:pt>
                <c:pt idx="39797">
                  <c:v>3.9796326338965899</c:v>
                </c:pt>
                <c:pt idx="39798">
                  <c:v>3.9797326322038402</c:v>
                </c:pt>
                <c:pt idx="39799">
                  <c:v>3.9798326305110998</c:v>
                </c:pt>
                <c:pt idx="39800">
                  <c:v>3.9799326288183599</c:v>
                </c:pt>
                <c:pt idx="39801">
                  <c:v>3.9800326271256199</c:v>
                </c:pt>
                <c:pt idx="39802">
                  <c:v>3.9801326254328702</c:v>
                </c:pt>
                <c:pt idx="39803">
                  <c:v>3.9802326237401302</c:v>
                </c:pt>
                <c:pt idx="39804">
                  <c:v>3.9803326220473898</c:v>
                </c:pt>
                <c:pt idx="39805">
                  <c:v>3.9804326203546401</c:v>
                </c:pt>
                <c:pt idx="39806">
                  <c:v>3.9805326186619001</c:v>
                </c:pt>
                <c:pt idx="39807">
                  <c:v>3.9806326169691602</c:v>
                </c:pt>
                <c:pt idx="39808">
                  <c:v>3.98073261527641</c:v>
                </c:pt>
                <c:pt idx="39809">
                  <c:v>3.98083261358367</c:v>
                </c:pt>
                <c:pt idx="39810">
                  <c:v>3.9809326118909301</c:v>
                </c:pt>
                <c:pt idx="39811">
                  <c:v>3.9810326101981799</c:v>
                </c:pt>
                <c:pt idx="39812">
                  <c:v>3.9811326085054399</c:v>
                </c:pt>
                <c:pt idx="39813">
                  <c:v>3.9812326068127</c:v>
                </c:pt>
                <c:pt idx="39814">
                  <c:v>3.9813326051199498</c:v>
                </c:pt>
                <c:pt idx="39815">
                  <c:v>3.9814326034272098</c:v>
                </c:pt>
                <c:pt idx="39816">
                  <c:v>3.9815326017344699</c:v>
                </c:pt>
                <c:pt idx="39817">
                  <c:v>3.9816326000417201</c:v>
                </c:pt>
                <c:pt idx="39818">
                  <c:v>3.9817325983489802</c:v>
                </c:pt>
                <c:pt idx="39819">
                  <c:v>3.9818325966562398</c:v>
                </c:pt>
                <c:pt idx="39820">
                  <c:v>3.9819325949634901</c:v>
                </c:pt>
                <c:pt idx="39821">
                  <c:v>3.9820325932707501</c:v>
                </c:pt>
                <c:pt idx="39822">
                  <c:v>3.9821325915780101</c:v>
                </c:pt>
                <c:pt idx="39823">
                  <c:v>3.98223258988526</c:v>
                </c:pt>
                <c:pt idx="39824">
                  <c:v>3.98233258819252</c:v>
                </c:pt>
                <c:pt idx="39825">
                  <c:v>3.98243258649978</c:v>
                </c:pt>
                <c:pt idx="39826">
                  <c:v>3.9825325848070299</c:v>
                </c:pt>
                <c:pt idx="39827">
                  <c:v>3.9826325831142899</c:v>
                </c:pt>
                <c:pt idx="39828">
                  <c:v>3.98273258142155</c:v>
                </c:pt>
                <c:pt idx="39829">
                  <c:v>3.9828325797287998</c:v>
                </c:pt>
                <c:pt idx="39830">
                  <c:v>3.9829325780360598</c:v>
                </c:pt>
                <c:pt idx="39831">
                  <c:v>3.9830325763433199</c:v>
                </c:pt>
                <c:pt idx="39832">
                  <c:v>3.9831325746505701</c:v>
                </c:pt>
                <c:pt idx="39833">
                  <c:v>3.9832325729578302</c:v>
                </c:pt>
                <c:pt idx="39834">
                  <c:v>3.9833325712650902</c:v>
                </c:pt>
                <c:pt idx="39835">
                  <c:v>3.98343256957234</c:v>
                </c:pt>
                <c:pt idx="39836">
                  <c:v>3.9835325678796001</c:v>
                </c:pt>
                <c:pt idx="39837">
                  <c:v>3.9836325661868601</c:v>
                </c:pt>
                <c:pt idx="39838">
                  <c:v>3.98373256449411</c:v>
                </c:pt>
                <c:pt idx="39839">
                  <c:v>3.98383256280137</c:v>
                </c:pt>
                <c:pt idx="39840">
                  <c:v>3.98393256110863</c:v>
                </c:pt>
                <c:pt idx="39841">
                  <c:v>3.9840325594158799</c:v>
                </c:pt>
                <c:pt idx="39842">
                  <c:v>3.9841325577231399</c:v>
                </c:pt>
                <c:pt idx="39843">
                  <c:v>3.9842325560303999</c:v>
                </c:pt>
                <c:pt idx="39844">
                  <c:v>3.9843325543376502</c:v>
                </c:pt>
                <c:pt idx="39845">
                  <c:v>3.9844325526449098</c:v>
                </c:pt>
                <c:pt idx="39846">
                  <c:v>3.9845325509521698</c:v>
                </c:pt>
                <c:pt idx="39847">
                  <c:v>3.9846325492594299</c:v>
                </c:pt>
                <c:pt idx="39848">
                  <c:v>3.9847325475666802</c:v>
                </c:pt>
                <c:pt idx="39849">
                  <c:v>3.9848325458739402</c:v>
                </c:pt>
                <c:pt idx="39850">
                  <c:v>3.9849325441811998</c:v>
                </c:pt>
                <c:pt idx="39851">
                  <c:v>3.9850325424884501</c:v>
                </c:pt>
                <c:pt idx="39852">
                  <c:v>3.9851325407957101</c:v>
                </c:pt>
                <c:pt idx="39853">
                  <c:v>3.9852325391029702</c:v>
                </c:pt>
                <c:pt idx="39854">
                  <c:v>3.98533253741022</c:v>
                </c:pt>
                <c:pt idx="39855">
                  <c:v>3.98543253571748</c:v>
                </c:pt>
                <c:pt idx="39856">
                  <c:v>3.9855325340247401</c:v>
                </c:pt>
                <c:pt idx="39857">
                  <c:v>3.9856325323319899</c:v>
                </c:pt>
                <c:pt idx="39858">
                  <c:v>3.9857325306392499</c:v>
                </c:pt>
                <c:pt idx="39859">
                  <c:v>3.98583252894651</c:v>
                </c:pt>
                <c:pt idx="39860">
                  <c:v>3.9859325272537598</c:v>
                </c:pt>
                <c:pt idx="39861">
                  <c:v>3.9860325255610198</c:v>
                </c:pt>
                <c:pt idx="39862">
                  <c:v>3.9861325238682799</c:v>
                </c:pt>
                <c:pt idx="39863">
                  <c:v>3.9862325221755301</c:v>
                </c:pt>
                <c:pt idx="39864">
                  <c:v>3.9863325204827902</c:v>
                </c:pt>
                <c:pt idx="39865">
                  <c:v>3.9864325187900498</c:v>
                </c:pt>
                <c:pt idx="39866">
                  <c:v>3.9865325170973001</c:v>
                </c:pt>
                <c:pt idx="39867">
                  <c:v>3.9866325154045601</c:v>
                </c:pt>
                <c:pt idx="39868">
                  <c:v>3.9867325137118201</c:v>
                </c:pt>
                <c:pt idx="39869">
                  <c:v>3.98683251201907</c:v>
                </c:pt>
                <c:pt idx="39870">
                  <c:v>3.98693251032633</c:v>
                </c:pt>
                <c:pt idx="39871">
                  <c:v>3.98703250863359</c:v>
                </c:pt>
                <c:pt idx="39872">
                  <c:v>3.9871325069408399</c:v>
                </c:pt>
                <c:pt idx="39873">
                  <c:v>3.9872325052480999</c:v>
                </c:pt>
                <c:pt idx="39874">
                  <c:v>3.98733250355536</c:v>
                </c:pt>
                <c:pt idx="39875">
                  <c:v>3.9874325018626098</c:v>
                </c:pt>
                <c:pt idx="39876">
                  <c:v>3.9875325001698698</c:v>
                </c:pt>
                <c:pt idx="39877">
                  <c:v>3.9876324984771299</c:v>
                </c:pt>
                <c:pt idx="39878">
                  <c:v>3.9877324967843801</c:v>
                </c:pt>
                <c:pt idx="39879">
                  <c:v>3.9878324950916402</c:v>
                </c:pt>
                <c:pt idx="39880">
                  <c:v>3.9879324933989002</c:v>
                </c:pt>
                <c:pt idx="39881">
                  <c:v>3.98803249170615</c:v>
                </c:pt>
                <c:pt idx="39882">
                  <c:v>3.9881324900134101</c:v>
                </c:pt>
                <c:pt idx="39883">
                  <c:v>3.9882324883206701</c:v>
                </c:pt>
                <c:pt idx="39884">
                  <c:v>3.9883324866279199</c:v>
                </c:pt>
                <c:pt idx="39885">
                  <c:v>3.98843248493518</c:v>
                </c:pt>
                <c:pt idx="39886">
                  <c:v>3.98853248324244</c:v>
                </c:pt>
                <c:pt idx="39887">
                  <c:v>3.9886324815496899</c:v>
                </c:pt>
                <c:pt idx="39888">
                  <c:v>3.9887324798569499</c:v>
                </c:pt>
                <c:pt idx="39889">
                  <c:v>3.9888324781642099</c:v>
                </c:pt>
                <c:pt idx="39890">
                  <c:v>3.98893247647147</c:v>
                </c:pt>
                <c:pt idx="39891">
                  <c:v>3.9890324747787198</c:v>
                </c:pt>
                <c:pt idx="39892">
                  <c:v>3.9891324730859798</c:v>
                </c:pt>
                <c:pt idx="39893">
                  <c:v>3.9892324713932399</c:v>
                </c:pt>
                <c:pt idx="39894">
                  <c:v>3.9893324697004902</c:v>
                </c:pt>
                <c:pt idx="39895">
                  <c:v>3.9894324680077502</c:v>
                </c:pt>
                <c:pt idx="39896">
                  <c:v>3.9895324663150098</c:v>
                </c:pt>
                <c:pt idx="39897">
                  <c:v>3.9896324646222601</c:v>
                </c:pt>
                <c:pt idx="39898">
                  <c:v>3.9897324629295201</c:v>
                </c:pt>
                <c:pt idx="39899">
                  <c:v>3.9898324612367801</c:v>
                </c:pt>
                <c:pt idx="39900">
                  <c:v>3.98993245954403</c:v>
                </c:pt>
                <c:pt idx="39901">
                  <c:v>3.99003245785129</c:v>
                </c:pt>
                <c:pt idx="39902">
                  <c:v>3.9901324561585501</c:v>
                </c:pt>
                <c:pt idx="39903">
                  <c:v>3.9902324544657999</c:v>
                </c:pt>
                <c:pt idx="39904">
                  <c:v>3.9903324527730599</c:v>
                </c:pt>
                <c:pt idx="39905">
                  <c:v>3.99043245108032</c:v>
                </c:pt>
                <c:pt idx="39906">
                  <c:v>3.9905324493875698</c:v>
                </c:pt>
                <c:pt idx="39907">
                  <c:v>3.9906324476948298</c:v>
                </c:pt>
                <c:pt idx="39908">
                  <c:v>3.9907324460020899</c:v>
                </c:pt>
                <c:pt idx="39909">
                  <c:v>3.9908324443093401</c:v>
                </c:pt>
                <c:pt idx="39910">
                  <c:v>3.9909324426166002</c:v>
                </c:pt>
                <c:pt idx="39911">
                  <c:v>3.9910324409238598</c:v>
                </c:pt>
                <c:pt idx="39912">
                  <c:v>3.9911324392311101</c:v>
                </c:pt>
                <c:pt idx="39913">
                  <c:v>3.9912324375383701</c:v>
                </c:pt>
                <c:pt idx="39914">
                  <c:v>3.9913324358456301</c:v>
                </c:pt>
                <c:pt idx="39915">
                  <c:v>3.99143243415288</c:v>
                </c:pt>
                <c:pt idx="39916">
                  <c:v>3.99153243246014</c:v>
                </c:pt>
                <c:pt idx="39917">
                  <c:v>3.9916324307674</c:v>
                </c:pt>
                <c:pt idx="39918">
                  <c:v>3.9917324290746499</c:v>
                </c:pt>
                <c:pt idx="39919">
                  <c:v>3.9918324273819099</c:v>
                </c:pt>
                <c:pt idx="39920">
                  <c:v>3.9919324256891699</c:v>
                </c:pt>
                <c:pt idx="39921">
                  <c:v>3.9920324239964202</c:v>
                </c:pt>
                <c:pt idx="39922">
                  <c:v>3.9921324223036798</c:v>
                </c:pt>
                <c:pt idx="39923">
                  <c:v>3.9922324206109399</c:v>
                </c:pt>
                <c:pt idx="39924">
                  <c:v>3.9923324189181901</c:v>
                </c:pt>
                <c:pt idx="39925">
                  <c:v>3.9924324172254502</c:v>
                </c:pt>
                <c:pt idx="39926">
                  <c:v>3.9925324155327102</c:v>
                </c:pt>
                <c:pt idx="39927">
                  <c:v>3.99263241383996</c:v>
                </c:pt>
                <c:pt idx="39928">
                  <c:v>3.9927324121472201</c:v>
                </c:pt>
                <c:pt idx="39929">
                  <c:v>3.9928324104544801</c:v>
                </c:pt>
                <c:pt idx="39930">
                  <c:v>3.9929324087617299</c:v>
                </c:pt>
                <c:pt idx="39931">
                  <c:v>3.99303240706899</c:v>
                </c:pt>
                <c:pt idx="39932">
                  <c:v>3.99313240537625</c:v>
                </c:pt>
                <c:pt idx="39933">
                  <c:v>3.9932324036834999</c:v>
                </c:pt>
                <c:pt idx="39934">
                  <c:v>3.9933324019907599</c:v>
                </c:pt>
                <c:pt idx="39935">
                  <c:v>3.9934324002980199</c:v>
                </c:pt>
                <c:pt idx="39936">
                  <c:v>3.99353239860528</c:v>
                </c:pt>
                <c:pt idx="39937">
                  <c:v>3.9936323969125298</c:v>
                </c:pt>
                <c:pt idx="39938">
                  <c:v>3.9937323952197898</c:v>
                </c:pt>
                <c:pt idx="39939">
                  <c:v>3.9938323935270499</c:v>
                </c:pt>
                <c:pt idx="39940">
                  <c:v>3.9939323918343002</c:v>
                </c:pt>
                <c:pt idx="39941">
                  <c:v>3.9940323901415602</c:v>
                </c:pt>
                <c:pt idx="39942">
                  <c:v>3.9941323884488198</c:v>
                </c:pt>
                <c:pt idx="39943">
                  <c:v>3.9942323867560701</c:v>
                </c:pt>
                <c:pt idx="39944">
                  <c:v>3.9943323850633301</c:v>
                </c:pt>
                <c:pt idx="39945">
                  <c:v>3.9944323833705901</c:v>
                </c:pt>
                <c:pt idx="39946">
                  <c:v>3.99453238167784</c:v>
                </c:pt>
                <c:pt idx="39947">
                  <c:v>3.9946323799851</c:v>
                </c:pt>
                <c:pt idx="39948">
                  <c:v>3.9947323782923601</c:v>
                </c:pt>
                <c:pt idx="39949">
                  <c:v>3.9948323765996099</c:v>
                </c:pt>
                <c:pt idx="39950">
                  <c:v>3.9949323749068699</c:v>
                </c:pt>
                <c:pt idx="39951">
                  <c:v>3.99503237321413</c:v>
                </c:pt>
                <c:pt idx="39952">
                  <c:v>3.9951323715213798</c:v>
                </c:pt>
                <c:pt idx="39953">
                  <c:v>3.9952323698286398</c:v>
                </c:pt>
                <c:pt idx="39954">
                  <c:v>3.9953323681358999</c:v>
                </c:pt>
                <c:pt idx="39955">
                  <c:v>3.9954323664431501</c:v>
                </c:pt>
                <c:pt idx="39956">
                  <c:v>3.9955323647504102</c:v>
                </c:pt>
                <c:pt idx="39957">
                  <c:v>3.9956323630576698</c:v>
                </c:pt>
                <c:pt idx="39958">
                  <c:v>3.99573236136492</c:v>
                </c:pt>
                <c:pt idx="39959">
                  <c:v>3.9958323596721801</c:v>
                </c:pt>
                <c:pt idx="39960">
                  <c:v>3.9959323579794401</c:v>
                </c:pt>
                <c:pt idx="39961">
                  <c:v>3.99603235628669</c:v>
                </c:pt>
                <c:pt idx="39962">
                  <c:v>3.99613235459395</c:v>
                </c:pt>
                <c:pt idx="39963">
                  <c:v>3.99623235290121</c:v>
                </c:pt>
                <c:pt idx="39964">
                  <c:v>3.9963323512084599</c:v>
                </c:pt>
                <c:pt idx="39965">
                  <c:v>3.9964323495157199</c:v>
                </c:pt>
                <c:pt idx="39966">
                  <c:v>3.9965323478229799</c:v>
                </c:pt>
                <c:pt idx="39967">
                  <c:v>3.9966323461302302</c:v>
                </c:pt>
                <c:pt idx="39968">
                  <c:v>3.9967323444374898</c:v>
                </c:pt>
                <c:pt idx="39969">
                  <c:v>3.9968323427447499</c:v>
                </c:pt>
                <c:pt idx="39970">
                  <c:v>3.9969323410520001</c:v>
                </c:pt>
                <c:pt idx="39971">
                  <c:v>3.9970323393592602</c:v>
                </c:pt>
                <c:pt idx="39972">
                  <c:v>3.9971323376665202</c:v>
                </c:pt>
                <c:pt idx="39973">
                  <c:v>3.99723233597377</c:v>
                </c:pt>
                <c:pt idx="39974">
                  <c:v>3.9973323342810301</c:v>
                </c:pt>
                <c:pt idx="39975">
                  <c:v>3.9974323325882901</c:v>
                </c:pt>
                <c:pt idx="39976">
                  <c:v>3.9975323308955399</c:v>
                </c:pt>
                <c:pt idx="39977">
                  <c:v>3.9976323292028</c:v>
                </c:pt>
                <c:pt idx="39978">
                  <c:v>3.99773232751006</c:v>
                </c:pt>
                <c:pt idx="39979">
                  <c:v>3.9978323258173099</c:v>
                </c:pt>
                <c:pt idx="39980">
                  <c:v>3.9979323241245699</c:v>
                </c:pt>
                <c:pt idx="39981">
                  <c:v>3.9980323224318299</c:v>
                </c:pt>
                <c:pt idx="39982">
                  <c:v>3.99813232073909</c:v>
                </c:pt>
                <c:pt idx="39983">
                  <c:v>3.9982323190463398</c:v>
                </c:pt>
                <c:pt idx="39984">
                  <c:v>3.9983323173535998</c:v>
                </c:pt>
                <c:pt idx="39985">
                  <c:v>3.9984323156608599</c:v>
                </c:pt>
                <c:pt idx="39986">
                  <c:v>3.9985323139681102</c:v>
                </c:pt>
                <c:pt idx="39987">
                  <c:v>3.9986323122753702</c:v>
                </c:pt>
                <c:pt idx="39988">
                  <c:v>3.9987323105826298</c:v>
                </c:pt>
                <c:pt idx="39989">
                  <c:v>3.9988323088898801</c:v>
                </c:pt>
                <c:pt idx="39990">
                  <c:v>3.9989323071971401</c:v>
                </c:pt>
                <c:pt idx="39991">
                  <c:v>3.9990323055044001</c:v>
                </c:pt>
                <c:pt idx="39992">
                  <c:v>3.99913230381165</c:v>
                </c:pt>
                <c:pt idx="39993">
                  <c:v>3.99923230211891</c:v>
                </c:pt>
                <c:pt idx="39994">
                  <c:v>3.9993323004261701</c:v>
                </c:pt>
                <c:pt idx="39995">
                  <c:v>3.9994322987334199</c:v>
                </c:pt>
                <c:pt idx="39996">
                  <c:v>3.9995322970406799</c:v>
                </c:pt>
                <c:pt idx="39997">
                  <c:v>3.99963229534794</c:v>
                </c:pt>
                <c:pt idx="39998">
                  <c:v>3.9997322936551898</c:v>
                </c:pt>
                <c:pt idx="39999">
                  <c:v>3.9998322919624498</c:v>
                </c:pt>
                <c:pt idx="40000">
                  <c:v>3.9999322902697099</c:v>
                </c:pt>
                <c:pt idx="40001">
                  <c:v>4.0000322885769597</c:v>
                </c:pt>
                <c:pt idx="40002">
                  <c:v>4.0001322868842202</c:v>
                </c:pt>
                <c:pt idx="40003">
                  <c:v>4.0002322851914798</c:v>
                </c:pt>
                <c:pt idx="40004">
                  <c:v>4.0003322834987296</c:v>
                </c:pt>
                <c:pt idx="40005">
                  <c:v>4.0004322818059901</c:v>
                </c:pt>
                <c:pt idx="40006">
                  <c:v>4.0005322801132497</c:v>
                </c:pt>
                <c:pt idx="40007">
                  <c:v>4.0006322784205004</c:v>
                </c:pt>
                <c:pt idx="40008">
                  <c:v>4.00073227672776</c:v>
                </c:pt>
                <c:pt idx="40009">
                  <c:v>4.0008322750350196</c:v>
                </c:pt>
                <c:pt idx="40010">
                  <c:v>4.0009322733422703</c:v>
                </c:pt>
                <c:pt idx="40011">
                  <c:v>4.0010322716495299</c:v>
                </c:pt>
                <c:pt idx="40012">
                  <c:v>4.0011322699567904</c:v>
                </c:pt>
                <c:pt idx="40013">
                  <c:v>4.0012322682640402</c:v>
                </c:pt>
                <c:pt idx="40014">
                  <c:v>4.0013322665712998</c:v>
                </c:pt>
                <c:pt idx="40015">
                  <c:v>4.0014322648785603</c:v>
                </c:pt>
                <c:pt idx="40016">
                  <c:v>4.0015322631858101</c:v>
                </c:pt>
                <c:pt idx="40017">
                  <c:v>4.0016322614930697</c:v>
                </c:pt>
                <c:pt idx="40018">
                  <c:v>4.0017322598003302</c:v>
                </c:pt>
                <c:pt idx="40019">
                  <c:v>4.00183225810758</c:v>
                </c:pt>
                <c:pt idx="40020">
                  <c:v>4.0019322564148396</c:v>
                </c:pt>
                <c:pt idx="40021">
                  <c:v>4.0020322547221001</c:v>
                </c:pt>
                <c:pt idx="40022">
                  <c:v>4.0021322530293499</c:v>
                </c:pt>
                <c:pt idx="40023">
                  <c:v>4.0022322513366104</c:v>
                </c:pt>
                <c:pt idx="40024">
                  <c:v>4.00233224964387</c:v>
                </c:pt>
                <c:pt idx="40025">
                  <c:v>4.0024322479511296</c:v>
                </c:pt>
                <c:pt idx="40026">
                  <c:v>4.0025322462583803</c:v>
                </c:pt>
                <c:pt idx="40027">
                  <c:v>4.0026322445656399</c:v>
                </c:pt>
                <c:pt idx="40028">
                  <c:v>4.0027322428729004</c:v>
                </c:pt>
                <c:pt idx="40029">
                  <c:v>4.0028322411801502</c:v>
                </c:pt>
                <c:pt idx="40030">
                  <c:v>4.0029322394874098</c:v>
                </c:pt>
                <c:pt idx="40031">
                  <c:v>4.0030322377946703</c:v>
                </c:pt>
                <c:pt idx="40032">
                  <c:v>4.0031322361019201</c:v>
                </c:pt>
                <c:pt idx="40033">
                  <c:v>4.0032322344091797</c:v>
                </c:pt>
                <c:pt idx="40034">
                  <c:v>4.0033322327164402</c:v>
                </c:pt>
                <c:pt idx="40035">
                  <c:v>4.0034322310236901</c:v>
                </c:pt>
                <c:pt idx="40036">
                  <c:v>4.0035322293309497</c:v>
                </c:pt>
                <c:pt idx="40037">
                  <c:v>4.0036322276382101</c:v>
                </c:pt>
                <c:pt idx="40038">
                  <c:v>4.00373222594546</c:v>
                </c:pt>
                <c:pt idx="40039">
                  <c:v>4.0038322242527196</c:v>
                </c:pt>
                <c:pt idx="40040">
                  <c:v>4.00393222255998</c:v>
                </c:pt>
                <c:pt idx="40041">
                  <c:v>4.0040322208672299</c:v>
                </c:pt>
                <c:pt idx="40042">
                  <c:v>4.0041322191744904</c:v>
                </c:pt>
                <c:pt idx="40043">
                  <c:v>4.00423221748175</c:v>
                </c:pt>
                <c:pt idx="40044">
                  <c:v>4.0043322157889998</c:v>
                </c:pt>
                <c:pt idx="40045">
                  <c:v>4.0044322140962603</c:v>
                </c:pt>
                <c:pt idx="40046">
                  <c:v>4.0045322124035199</c:v>
                </c:pt>
                <c:pt idx="40047">
                  <c:v>4.0046322107107697</c:v>
                </c:pt>
                <c:pt idx="40048">
                  <c:v>4.0047322090180302</c:v>
                </c:pt>
                <c:pt idx="40049">
                  <c:v>4.0048322073252898</c:v>
                </c:pt>
                <c:pt idx="40050">
                  <c:v>4.0049322056325396</c:v>
                </c:pt>
                <c:pt idx="40051">
                  <c:v>4.0050322039398001</c:v>
                </c:pt>
                <c:pt idx="40052">
                  <c:v>4.0051322022470597</c:v>
                </c:pt>
                <c:pt idx="40053">
                  <c:v>4.0052322005543104</c:v>
                </c:pt>
                <c:pt idx="40054">
                  <c:v>4.00533219886157</c:v>
                </c:pt>
                <c:pt idx="40055">
                  <c:v>4.0054321971688296</c:v>
                </c:pt>
                <c:pt idx="40056">
                  <c:v>4.0055321954760803</c:v>
                </c:pt>
                <c:pt idx="40057">
                  <c:v>4.0056321937833399</c:v>
                </c:pt>
                <c:pt idx="40058">
                  <c:v>4.0057321920906004</c:v>
                </c:pt>
                <c:pt idx="40059">
                  <c:v>4.0058321903978502</c:v>
                </c:pt>
                <c:pt idx="40060">
                  <c:v>4.0059321887051098</c:v>
                </c:pt>
                <c:pt idx="40061">
                  <c:v>4.0060321870123703</c:v>
                </c:pt>
                <c:pt idx="40062">
                  <c:v>4.0061321853196201</c:v>
                </c:pt>
                <c:pt idx="40063">
                  <c:v>4.0062321836268797</c:v>
                </c:pt>
                <c:pt idx="40064">
                  <c:v>4.0063321819341402</c:v>
                </c:pt>
                <c:pt idx="40065">
                  <c:v>4.00643218024139</c:v>
                </c:pt>
                <c:pt idx="40066">
                  <c:v>4.0065321785486496</c:v>
                </c:pt>
                <c:pt idx="40067">
                  <c:v>4.0066321768559101</c:v>
                </c:pt>
                <c:pt idx="40068">
                  <c:v>4.0067321751631599</c:v>
                </c:pt>
                <c:pt idx="40069">
                  <c:v>4.0068321734704204</c:v>
                </c:pt>
                <c:pt idx="40070">
                  <c:v>4.00693217177768</c:v>
                </c:pt>
                <c:pt idx="40071">
                  <c:v>4.0070321700849396</c:v>
                </c:pt>
                <c:pt idx="40072">
                  <c:v>4.0071321683921903</c:v>
                </c:pt>
                <c:pt idx="40073">
                  <c:v>4.0072321666994499</c:v>
                </c:pt>
                <c:pt idx="40074">
                  <c:v>4.0073321650067104</c:v>
                </c:pt>
                <c:pt idx="40075">
                  <c:v>4.0074321633139602</c:v>
                </c:pt>
                <c:pt idx="40076">
                  <c:v>4.0075321616212198</c:v>
                </c:pt>
                <c:pt idx="40077">
                  <c:v>4.0076321599284803</c:v>
                </c:pt>
                <c:pt idx="40078">
                  <c:v>4.0077321582357301</c:v>
                </c:pt>
                <c:pt idx="40079">
                  <c:v>4.0078321565429897</c:v>
                </c:pt>
                <c:pt idx="40080">
                  <c:v>4.0079321548502502</c:v>
                </c:pt>
                <c:pt idx="40081">
                  <c:v>4.0080321531575001</c:v>
                </c:pt>
                <c:pt idx="40082">
                  <c:v>4.0081321514647597</c:v>
                </c:pt>
                <c:pt idx="40083">
                  <c:v>4.0082321497720201</c:v>
                </c:pt>
                <c:pt idx="40084">
                  <c:v>4.00833214807927</c:v>
                </c:pt>
                <c:pt idx="40085">
                  <c:v>4.0084321463865296</c:v>
                </c:pt>
                <c:pt idx="40086">
                  <c:v>4.00853214469379</c:v>
                </c:pt>
                <c:pt idx="40087">
                  <c:v>4.0086321430010399</c:v>
                </c:pt>
                <c:pt idx="40088">
                  <c:v>4.0087321413083004</c:v>
                </c:pt>
                <c:pt idx="40089">
                  <c:v>4.00883213961556</c:v>
                </c:pt>
                <c:pt idx="40090">
                  <c:v>4.0089321379228098</c:v>
                </c:pt>
                <c:pt idx="40091">
                  <c:v>4.0090321362300703</c:v>
                </c:pt>
                <c:pt idx="40092">
                  <c:v>4.0091321345373299</c:v>
                </c:pt>
                <c:pt idx="40093">
                  <c:v>4.0092321328445797</c:v>
                </c:pt>
                <c:pt idx="40094">
                  <c:v>4.0093321311518402</c:v>
                </c:pt>
                <c:pt idx="40095">
                  <c:v>4.0094321294590998</c:v>
                </c:pt>
                <c:pt idx="40096">
                  <c:v>4.0095321277663496</c:v>
                </c:pt>
                <c:pt idx="40097">
                  <c:v>4.0096321260736101</c:v>
                </c:pt>
                <c:pt idx="40098">
                  <c:v>4.0097321243808697</c:v>
                </c:pt>
                <c:pt idx="40099">
                  <c:v>4.0098321226881204</c:v>
                </c:pt>
                <c:pt idx="40100">
                  <c:v>4.00993212099538</c:v>
                </c:pt>
                <c:pt idx="40101">
                  <c:v>4.0100321193026396</c:v>
                </c:pt>
                <c:pt idx="40102">
                  <c:v>4.0101321176098903</c:v>
                </c:pt>
                <c:pt idx="40103">
                  <c:v>4.0102321159171499</c:v>
                </c:pt>
                <c:pt idx="40104">
                  <c:v>4.0103321142244104</c:v>
                </c:pt>
                <c:pt idx="40105">
                  <c:v>4.0104321125316602</c:v>
                </c:pt>
                <c:pt idx="40106">
                  <c:v>4.0105321108389198</c:v>
                </c:pt>
                <c:pt idx="40107">
                  <c:v>4.0106321091461803</c:v>
                </c:pt>
                <c:pt idx="40108">
                  <c:v>4.0107321074534399</c:v>
                </c:pt>
                <c:pt idx="40109">
                  <c:v>4.0108321057606897</c:v>
                </c:pt>
                <c:pt idx="40110">
                  <c:v>4.0109321040679502</c:v>
                </c:pt>
                <c:pt idx="40111">
                  <c:v>4.0110321023752098</c:v>
                </c:pt>
                <c:pt idx="40112">
                  <c:v>4.0111321006824596</c:v>
                </c:pt>
                <c:pt idx="40113">
                  <c:v>4.0112320989897201</c:v>
                </c:pt>
                <c:pt idx="40114">
                  <c:v>4.0113320972969797</c:v>
                </c:pt>
                <c:pt idx="40115">
                  <c:v>4.0114320956042304</c:v>
                </c:pt>
                <c:pt idx="40116">
                  <c:v>4.01153209391149</c:v>
                </c:pt>
                <c:pt idx="40117">
                  <c:v>4.0116320922187496</c:v>
                </c:pt>
                <c:pt idx="40118">
                  <c:v>4.0117320905260003</c:v>
                </c:pt>
                <c:pt idx="40119">
                  <c:v>4.0118320888332599</c:v>
                </c:pt>
                <c:pt idx="40120">
                  <c:v>4.0119320871405204</c:v>
                </c:pt>
                <c:pt idx="40121">
                  <c:v>4.0120320854477702</c:v>
                </c:pt>
                <c:pt idx="40122">
                  <c:v>4.0121320837550298</c:v>
                </c:pt>
                <c:pt idx="40123">
                  <c:v>4.0122320820622903</c:v>
                </c:pt>
                <c:pt idx="40124">
                  <c:v>4.0123320803695401</c:v>
                </c:pt>
                <c:pt idx="40125">
                  <c:v>4.0124320786767997</c:v>
                </c:pt>
                <c:pt idx="40126">
                  <c:v>4.0125320769840602</c:v>
                </c:pt>
                <c:pt idx="40127">
                  <c:v>4.0126320752913101</c:v>
                </c:pt>
                <c:pt idx="40128">
                  <c:v>4.0127320735985696</c:v>
                </c:pt>
                <c:pt idx="40129">
                  <c:v>4.0128320719058301</c:v>
                </c:pt>
                <c:pt idx="40130">
                  <c:v>4.01293207021308</c:v>
                </c:pt>
                <c:pt idx="40131">
                  <c:v>4.0130320685203396</c:v>
                </c:pt>
                <c:pt idx="40132">
                  <c:v>4.0131320668276</c:v>
                </c:pt>
                <c:pt idx="40133">
                  <c:v>4.0132320651348499</c:v>
                </c:pt>
                <c:pt idx="40134">
                  <c:v>4.0133320634421104</c:v>
                </c:pt>
                <c:pt idx="40135">
                  <c:v>4.01343206174937</c:v>
                </c:pt>
                <c:pt idx="40136">
                  <c:v>4.0135320600566198</c:v>
                </c:pt>
                <c:pt idx="40137">
                  <c:v>4.0136320583638803</c:v>
                </c:pt>
                <c:pt idx="40138">
                  <c:v>4.0137320566711399</c:v>
                </c:pt>
                <c:pt idx="40139">
                  <c:v>4.0138320549783897</c:v>
                </c:pt>
                <c:pt idx="40140">
                  <c:v>4.0139320532856502</c:v>
                </c:pt>
                <c:pt idx="40141">
                  <c:v>4.0140320515929098</c:v>
                </c:pt>
                <c:pt idx="40142">
                  <c:v>4.0141320499001596</c:v>
                </c:pt>
                <c:pt idx="40143">
                  <c:v>4.0142320482074201</c:v>
                </c:pt>
                <c:pt idx="40144">
                  <c:v>4.0143320465146797</c:v>
                </c:pt>
                <c:pt idx="40145">
                  <c:v>4.0144320448219304</c:v>
                </c:pt>
                <c:pt idx="40146">
                  <c:v>4.01453204312919</c:v>
                </c:pt>
                <c:pt idx="40147">
                  <c:v>4.0146320414364496</c:v>
                </c:pt>
                <c:pt idx="40148">
                  <c:v>4.0147320397437003</c:v>
                </c:pt>
                <c:pt idx="40149">
                  <c:v>4.0148320380509599</c:v>
                </c:pt>
                <c:pt idx="40150">
                  <c:v>4.0149320363582204</c:v>
                </c:pt>
                <c:pt idx="40151">
                  <c:v>4.0150320346654702</c:v>
                </c:pt>
                <c:pt idx="40152">
                  <c:v>4.0151320329727298</c:v>
                </c:pt>
                <c:pt idx="40153">
                  <c:v>4.0152320312799903</c:v>
                </c:pt>
                <c:pt idx="40154">
                  <c:v>4.0153320295872499</c:v>
                </c:pt>
                <c:pt idx="40155">
                  <c:v>4.0154320278944997</c:v>
                </c:pt>
                <c:pt idx="40156">
                  <c:v>4.0155320262017602</c:v>
                </c:pt>
                <c:pt idx="40157">
                  <c:v>4.0156320245090198</c:v>
                </c:pt>
                <c:pt idx="40158">
                  <c:v>4.0157320228162696</c:v>
                </c:pt>
                <c:pt idx="40159">
                  <c:v>4.0158320211235301</c:v>
                </c:pt>
                <c:pt idx="40160">
                  <c:v>4.0159320194307897</c:v>
                </c:pt>
                <c:pt idx="40161">
                  <c:v>4.0160320177380404</c:v>
                </c:pt>
                <c:pt idx="40162">
                  <c:v>4.0161320160453</c:v>
                </c:pt>
                <c:pt idx="40163">
                  <c:v>4.0162320143525596</c:v>
                </c:pt>
                <c:pt idx="40164">
                  <c:v>4.0163320126598103</c:v>
                </c:pt>
                <c:pt idx="40165">
                  <c:v>4.0164320109670699</c:v>
                </c:pt>
                <c:pt idx="40166">
                  <c:v>4.0165320092743304</c:v>
                </c:pt>
                <c:pt idx="40167">
                  <c:v>4.0166320075815802</c:v>
                </c:pt>
                <c:pt idx="40168">
                  <c:v>4.0167320058888398</c:v>
                </c:pt>
                <c:pt idx="40169">
                  <c:v>4.0168320041961003</c:v>
                </c:pt>
                <c:pt idx="40170">
                  <c:v>4.0169320025033501</c:v>
                </c:pt>
                <c:pt idx="40171">
                  <c:v>4.0170320008106097</c:v>
                </c:pt>
                <c:pt idx="40172">
                  <c:v>4.0171319991178702</c:v>
                </c:pt>
                <c:pt idx="40173">
                  <c:v>4.01723199742512</c:v>
                </c:pt>
                <c:pt idx="40174">
                  <c:v>4.0173319957323796</c:v>
                </c:pt>
                <c:pt idx="40175">
                  <c:v>4.0174319940396401</c:v>
                </c:pt>
                <c:pt idx="40176">
                  <c:v>4.01753199234689</c:v>
                </c:pt>
                <c:pt idx="40177">
                  <c:v>4.0176319906541504</c:v>
                </c:pt>
                <c:pt idx="40178">
                  <c:v>4.01773198896141</c:v>
                </c:pt>
                <c:pt idx="40179">
                  <c:v>4.0178319872686599</c:v>
                </c:pt>
                <c:pt idx="40180">
                  <c:v>4.0179319855759204</c:v>
                </c:pt>
                <c:pt idx="40181">
                  <c:v>4.0180319838831799</c:v>
                </c:pt>
                <c:pt idx="40182">
                  <c:v>4.0181319821904298</c:v>
                </c:pt>
                <c:pt idx="40183">
                  <c:v>4.0182319804976903</c:v>
                </c:pt>
                <c:pt idx="40184">
                  <c:v>4.0183319788049499</c:v>
                </c:pt>
                <c:pt idx="40185">
                  <c:v>4.0184319771121997</c:v>
                </c:pt>
                <c:pt idx="40186">
                  <c:v>4.0185319754194602</c:v>
                </c:pt>
                <c:pt idx="40187">
                  <c:v>4.0186319737267198</c:v>
                </c:pt>
                <c:pt idx="40188">
                  <c:v>4.0187319720339696</c:v>
                </c:pt>
                <c:pt idx="40189">
                  <c:v>4.0188319703412301</c:v>
                </c:pt>
                <c:pt idx="40190">
                  <c:v>4.0189319686484897</c:v>
                </c:pt>
                <c:pt idx="40191">
                  <c:v>4.0190319669557404</c:v>
                </c:pt>
                <c:pt idx="40192">
                  <c:v>4.019131965263</c:v>
                </c:pt>
                <c:pt idx="40193">
                  <c:v>4.0192319635702596</c:v>
                </c:pt>
                <c:pt idx="40194">
                  <c:v>4.0193319618775103</c:v>
                </c:pt>
                <c:pt idx="40195">
                  <c:v>4.0194319601847699</c:v>
                </c:pt>
                <c:pt idx="40196">
                  <c:v>4.0195319584920304</c:v>
                </c:pt>
                <c:pt idx="40197">
                  <c:v>4.01963195679929</c:v>
                </c:pt>
                <c:pt idx="40198">
                  <c:v>4.0197319551065398</c:v>
                </c:pt>
                <c:pt idx="40199">
                  <c:v>4.0198319534138003</c:v>
                </c:pt>
                <c:pt idx="40200">
                  <c:v>4.0199319517210599</c:v>
                </c:pt>
                <c:pt idx="40201">
                  <c:v>4.0200319500283097</c:v>
                </c:pt>
                <c:pt idx="40202">
                  <c:v>4.0201319483355702</c:v>
                </c:pt>
                <c:pt idx="40203">
                  <c:v>4.0202319466428298</c:v>
                </c:pt>
                <c:pt idx="40204">
                  <c:v>4.0203319449500796</c:v>
                </c:pt>
                <c:pt idx="40205">
                  <c:v>4.0204319432573401</c:v>
                </c:pt>
                <c:pt idx="40206">
                  <c:v>4.0205319415645997</c:v>
                </c:pt>
                <c:pt idx="40207">
                  <c:v>4.0206319398718504</c:v>
                </c:pt>
                <c:pt idx="40208">
                  <c:v>4.02073193817911</c:v>
                </c:pt>
                <c:pt idx="40209">
                  <c:v>4.0208319364863696</c:v>
                </c:pt>
                <c:pt idx="40210">
                  <c:v>4.0209319347936203</c:v>
                </c:pt>
                <c:pt idx="40211">
                  <c:v>4.0210319331008799</c:v>
                </c:pt>
                <c:pt idx="40212">
                  <c:v>4.0211319314081404</c:v>
                </c:pt>
                <c:pt idx="40213">
                  <c:v>4.0212319297153902</c:v>
                </c:pt>
                <c:pt idx="40214">
                  <c:v>4.0213319280226498</c:v>
                </c:pt>
                <c:pt idx="40215">
                  <c:v>4.0214319263299103</c:v>
                </c:pt>
                <c:pt idx="40216">
                  <c:v>4.0215319246371601</c:v>
                </c:pt>
                <c:pt idx="40217">
                  <c:v>4.0216319229444197</c:v>
                </c:pt>
                <c:pt idx="40218">
                  <c:v>4.0217319212516802</c:v>
                </c:pt>
                <c:pt idx="40219">
                  <c:v>4.02183191955893</c:v>
                </c:pt>
                <c:pt idx="40220">
                  <c:v>4.0219319178661896</c:v>
                </c:pt>
                <c:pt idx="40221">
                  <c:v>4.0220319161734501</c:v>
                </c:pt>
                <c:pt idx="40222">
                  <c:v>4.0221319144807</c:v>
                </c:pt>
                <c:pt idx="40223">
                  <c:v>4.0222319127879604</c:v>
                </c:pt>
                <c:pt idx="40224">
                  <c:v>4.02233191109522</c:v>
                </c:pt>
                <c:pt idx="40225">
                  <c:v>4.0224319094024699</c:v>
                </c:pt>
                <c:pt idx="40226">
                  <c:v>4.0225319077097303</c:v>
                </c:pt>
                <c:pt idx="40227">
                  <c:v>4.0226319060169899</c:v>
                </c:pt>
                <c:pt idx="40228">
                  <c:v>4.0227319043242398</c:v>
                </c:pt>
                <c:pt idx="40229">
                  <c:v>4.0228319026315003</c:v>
                </c:pt>
                <c:pt idx="40230">
                  <c:v>4.0229319009387599</c:v>
                </c:pt>
                <c:pt idx="40231">
                  <c:v>4.0230318992460097</c:v>
                </c:pt>
                <c:pt idx="40232">
                  <c:v>4.0231318975532702</c:v>
                </c:pt>
                <c:pt idx="40233">
                  <c:v>4.0232318958605298</c:v>
                </c:pt>
                <c:pt idx="40234">
                  <c:v>4.0233318941677796</c:v>
                </c:pt>
                <c:pt idx="40235">
                  <c:v>4.0234318924750401</c:v>
                </c:pt>
                <c:pt idx="40236">
                  <c:v>4.0235318907822997</c:v>
                </c:pt>
                <c:pt idx="40237">
                  <c:v>4.0236318890895504</c:v>
                </c:pt>
                <c:pt idx="40238">
                  <c:v>4.02373188739681</c:v>
                </c:pt>
                <c:pt idx="40239">
                  <c:v>4.0238318857040696</c:v>
                </c:pt>
                <c:pt idx="40240">
                  <c:v>4.0239318840113203</c:v>
                </c:pt>
                <c:pt idx="40241">
                  <c:v>4.0240318823185799</c:v>
                </c:pt>
                <c:pt idx="40242">
                  <c:v>4.0241318806258404</c:v>
                </c:pt>
                <c:pt idx="40243">
                  <c:v>4.0242318789331</c:v>
                </c:pt>
                <c:pt idx="40244">
                  <c:v>4.0243318772403498</c:v>
                </c:pt>
                <c:pt idx="40245">
                  <c:v>4.0244318755476103</c:v>
                </c:pt>
                <c:pt idx="40246">
                  <c:v>4.0245318738548699</c:v>
                </c:pt>
                <c:pt idx="40247">
                  <c:v>4.0246318721621197</c:v>
                </c:pt>
                <c:pt idx="40248">
                  <c:v>4.0247318704693802</c:v>
                </c:pt>
                <c:pt idx="40249">
                  <c:v>4.0248318687766398</c:v>
                </c:pt>
                <c:pt idx="40250">
                  <c:v>4.0249318670838896</c:v>
                </c:pt>
                <c:pt idx="40251">
                  <c:v>4.0250318653911501</c:v>
                </c:pt>
                <c:pt idx="40252">
                  <c:v>4.0251318636984097</c:v>
                </c:pt>
                <c:pt idx="40253">
                  <c:v>4.0252318620056604</c:v>
                </c:pt>
                <c:pt idx="40254">
                  <c:v>4.02533186031292</c:v>
                </c:pt>
                <c:pt idx="40255">
                  <c:v>4.0254318586201796</c:v>
                </c:pt>
                <c:pt idx="40256">
                  <c:v>4.0255318569274303</c:v>
                </c:pt>
                <c:pt idx="40257">
                  <c:v>4.0256318552346899</c:v>
                </c:pt>
                <c:pt idx="40258">
                  <c:v>4.0257318535419504</c:v>
                </c:pt>
                <c:pt idx="40259">
                  <c:v>4.0258318518492002</c:v>
                </c:pt>
                <c:pt idx="40260">
                  <c:v>4.0259318501564598</c:v>
                </c:pt>
                <c:pt idx="40261">
                  <c:v>4.0260318484637203</c:v>
                </c:pt>
                <c:pt idx="40262">
                  <c:v>4.0261318467709701</c:v>
                </c:pt>
                <c:pt idx="40263">
                  <c:v>4.0262318450782297</c:v>
                </c:pt>
                <c:pt idx="40264">
                  <c:v>4.0263318433854902</c:v>
                </c:pt>
                <c:pt idx="40265">
                  <c:v>4.02643184169274</c:v>
                </c:pt>
                <c:pt idx="40266">
                  <c:v>4.0265318399999996</c:v>
                </c:pt>
                <c:pt idx="40267">
                  <c:v>4.0266318383072601</c:v>
                </c:pt>
                <c:pt idx="40268">
                  <c:v>4.02673183661451</c:v>
                </c:pt>
                <c:pt idx="40269">
                  <c:v>4.0268318349217704</c:v>
                </c:pt>
                <c:pt idx="40270">
                  <c:v>4.02693183322903</c:v>
                </c:pt>
                <c:pt idx="40271">
                  <c:v>4.0270318315362799</c:v>
                </c:pt>
                <c:pt idx="40272">
                  <c:v>4.0271318298435403</c:v>
                </c:pt>
                <c:pt idx="40273">
                  <c:v>4.0272318281507999</c:v>
                </c:pt>
                <c:pt idx="40274">
                  <c:v>4.0273318264580498</c:v>
                </c:pt>
                <c:pt idx="40275">
                  <c:v>4.0274318247653103</c:v>
                </c:pt>
                <c:pt idx="40276">
                  <c:v>4.0275318230725698</c:v>
                </c:pt>
                <c:pt idx="40277">
                  <c:v>4.0276318213798197</c:v>
                </c:pt>
                <c:pt idx="40278">
                  <c:v>4.0277318196870802</c:v>
                </c:pt>
                <c:pt idx="40279">
                  <c:v>4.0278318179943398</c:v>
                </c:pt>
                <c:pt idx="40280">
                  <c:v>4.0279318163015896</c:v>
                </c:pt>
                <c:pt idx="40281">
                  <c:v>4.0280318146088501</c:v>
                </c:pt>
                <c:pt idx="40282">
                  <c:v>4.0281318129161097</c:v>
                </c:pt>
                <c:pt idx="40283">
                  <c:v>4.0282318112233604</c:v>
                </c:pt>
                <c:pt idx="40284">
                  <c:v>4.02833180953062</c:v>
                </c:pt>
                <c:pt idx="40285">
                  <c:v>4.0284318078378796</c:v>
                </c:pt>
                <c:pt idx="40286">
                  <c:v>4.0285318061451303</c:v>
                </c:pt>
                <c:pt idx="40287">
                  <c:v>4.0286318044523899</c:v>
                </c:pt>
                <c:pt idx="40288">
                  <c:v>4.0287318027596504</c:v>
                </c:pt>
                <c:pt idx="40289">
                  <c:v>4.02883180106691</c:v>
                </c:pt>
                <c:pt idx="40290">
                  <c:v>4.0289317993741598</c:v>
                </c:pt>
                <c:pt idx="40291">
                  <c:v>4.0290317976814203</c:v>
                </c:pt>
                <c:pt idx="40292">
                  <c:v>4.0291317959886799</c:v>
                </c:pt>
                <c:pt idx="40293">
                  <c:v>4.0292317942959297</c:v>
                </c:pt>
                <c:pt idx="40294">
                  <c:v>4.0293317926031902</c:v>
                </c:pt>
                <c:pt idx="40295">
                  <c:v>4.0294317909104498</c:v>
                </c:pt>
                <c:pt idx="40296">
                  <c:v>4.0295317892176996</c:v>
                </c:pt>
                <c:pt idx="40297">
                  <c:v>4.0296317875249601</c:v>
                </c:pt>
                <c:pt idx="40298">
                  <c:v>4.0297317858322197</c:v>
                </c:pt>
                <c:pt idx="40299">
                  <c:v>4.0298317841394704</c:v>
                </c:pt>
                <c:pt idx="40300">
                  <c:v>4.02993178244673</c:v>
                </c:pt>
                <c:pt idx="40301">
                  <c:v>4.0300317807539896</c:v>
                </c:pt>
                <c:pt idx="40302">
                  <c:v>4.0301317790612403</c:v>
                </c:pt>
                <c:pt idx="40303">
                  <c:v>4.0302317773684999</c:v>
                </c:pt>
                <c:pt idx="40304">
                  <c:v>4.0303317756757604</c:v>
                </c:pt>
                <c:pt idx="40305">
                  <c:v>4.0304317739830102</c:v>
                </c:pt>
                <c:pt idx="40306">
                  <c:v>4.0305317722902698</c:v>
                </c:pt>
                <c:pt idx="40307">
                  <c:v>4.0306317705975303</c:v>
                </c:pt>
                <c:pt idx="40308">
                  <c:v>4.0307317689047801</c:v>
                </c:pt>
                <c:pt idx="40309">
                  <c:v>4.0308317672120397</c:v>
                </c:pt>
                <c:pt idx="40310">
                  <c:v>4.0309317655193002</c:v>
                </c:pt>
                <c:pt idx="40311">
                  <c:v>4.03103176382655</c:v>
                </c:pt>
                <c:pt idx="40312">
                  <c:v>4.0311317621338096</c:v>
                </c:pt>
                <c:pt idx="40313">
                  <c:v>4.0312317604410701</c:v>
                </c:pt>
                <c:pt idx="40314">
                  <c:v>4.0313317587483199</c:v>
                </c:pt>
                <c:pt idx="40315">
                  <c:v>4.0314317570555804</c:v>
                </c:pt>
                <c:pt idx="40316">
                  <c:v>4.03153175536284</c:v>
                </c:pt>
                <c:pt idx="40317">
                  <c:v>4.0316317536700899</c:v>
                </c:pt>
                <c:pt idx="40318">
                  <c:v>4.0317317519773503</c:v>
                </c:pt>
                <c:pt idx="40319">
                  <c:v>4.0318317502846099</c:v>
                </c:pt>
                <c:pt idx="40320">
                  <c:v>4.0319317485918598</c:v>
                </c:pt>
                <c:pt idx="40321">
                  <c:v>4.0320317468991203</c:v>
                </c:pt>
                <c:pt idx="40322">
                  <c:v>4.0321317452063798</c:v>
                </c:pt>
                <c:pt idx="40323">
                  <c:v>4.0322317435136297</c:v>
                </c:pt>
                <c:pt idx="40324">
                  <c:v>4.0323317418208902</c:v>
                </c:pt>
                <c:pt idx="40325">
                  <c:v>4.0324317401281498</c:v>
                </c:pt>
                <c:pt idx="40326">
                  <c:v>4.0325317384353996</c:v>
                </c:pt>
                <c:pt idx="40327">
                  <c:v>4.0326317367426601</c:v>
                </c:pt>
                <c:pt idx="40328">
                  <c:v>4.0327317350499197</c:v>
                </c:pt>
                <c:pt idx="40329">
                  <c:v>4.0328317333571704</c:v>
                </c:pt>
                <c:pt idx="40330">
                  <c:v>4.03293173166443</c:v>
                </c:pt>
                <c:pt idx="40331">
                  <c:v>4.0330317299716896</c:v>
                </c:pt>
                <c:pt idx="40332">
                  <c:v>4.0331317282789501</c:v>
                </c:pt>
                <c:pt idx="40333">
                  <c:v>4.0332317265861999</c:v>
                </c:pt>
                <c:pt idx="40334">
                  <c:v>4.0333317248934604</c:v>
                </c:pt>
                <c:pt idx="40335">
                  <c:v>4.03343172320072</c:v>
                </c:pt>
                <c:pt idx="40336">
                  <c:v>4.0335317215079698</c:v>
                </c:pt>
                <c:pt idx="40337">
                  <c:v>4.0336317198152303</c:v>
                </c:pt>
                <c:pt idx="40338">
                  <c:v>4.0337317181224899</c:v>
                </c:pt>
                <c:pt idx="40339">
                  <c:v>4.0338317164297397</c:v>
                </c:pt>
                <c:pt idx="40340">
                  <c:v>4.0339317147370002</c:v>
                </c:pt>
                <c:pt idx="40341">
                  <c:v>4.0340317130442598</c:v>
                </c:pt>
                <c:pt idx="40342">
                  <c:v>4.0341317113515096</c:v>
                </c:pt>
                <c:pt idx="40343">
                  <c:v>4.0342317096587701</c:v>
                </c:pt>
                <c:pt idx="40344">
                  <c:v>4.0343317079660297</c:v>
                </c:pt>
                <c:pt idx="40345">
                  <c:v>4.0344317062732804</c:v>
                </c:pt>
                <c:pt idx="40346">
                  <c:v>4.03453170458054</c:v>
                </c:pt>
                <c:pt idx="40347">
                  <c:v>4.0346317028877996</c:v>
                </c:pt>
                <c:pt idx="40348">
                  <c:v>4.0347317011950503</c:v>
                </c:pt>
                <c:pt idx="40349">
                  <c:v>4.0348316995023099</c:v>
                </c:pt>
                <c:pt idx="40350">
                  <c:v>4.0349316978095704</c:v>
                </c:pt>
                <c:pt idx="40351">
                  <c:v>4.0350316961168202</c:v>
                </c:pt>
                <c:pt idx="40352">
                  <c:v>4.0351316944240798</c:v>
                </c:pt>
                <c:pt idx="40353">
                  <c:v>4.0352316927313403</c:v>
                </c:pt>
                <c:pt idx="40354">
                  <c:v>4.0353316910385901</c:v>
                </c:pt>
                <c:pt idx="40355">
                  <c:v>4.0354316893458497</c:v>
                </c:pt>
                <c:pt idx="40356">
                  <c:v>4.0355316876531102</c:v>
                </c:pt>
                <c:pt idx="40357">
                  <c:v>4.03563168596036</c:v>
                </c:pt>
                <c:pt idx="40358">
                  <c:v>4.0357316842676196</c:v>
                </c:pt>
                <c:pt idx="40359">
                  <c:v>4.0358316825748801</c:v>
                </c:pt>
                <c:pt idx="40360">
                  <c:v>4.0359316808821299</c:v>
                </c:pt>
                <c:pt idx="40361">
                  <c:v>4.0360316791893904</c:v>
                </c:pt>
                <c:pt idx="40362">
                  <c:v>4.03613167749665</c:v>
                </c:pt>
                <c:pt idx="40363">
                  <c:v>4.0362316758038999</c:v>
                </c:pt>
                <c:pt idx="40364">
                  <c:v>4.0363316741111603</c:v>
                </c:pt>
                <c:pt idx="40365">
                  <c:v>4.0364316724184199</c:v>
                </c:pt>
                <c:pt idx="40366">
                  <c:v>4.0365316707256698</c:v>
                </c:pt>
                <c:pt idx="40367">
                  <c:v>4.0366316690329302</c:v>
                </c:pt>
                <c:pt idx="40368">
                  <c:v>4.0367316673401898</c:v>
                </c:pt>
                <c:pt idx="40369">
                  <c:v>4.0368316656474503</c:v>
                </c:pt>
                <c:pt idx="40370">
                  <c:v>4.0369316639547002</c:v>
                </c:pt>
                <c:pt idx="40371">
                  <c:v>4.0370316622619598</c:v>
                </c:pt>
                <c:pt idx="40372">
                  <c:v>4.0371316605692096</c:v>
                </c:pt>
                <c:pt idx="40373">
                  <c:v>4.0372316588764701</c:v>
                </c:pt>
                <c:pt idx="40374">
                  <c:v>4.0373316571837297</c:v>
                </c:pt>
                <c:pt idx="40375">
                  <c:v>4.0374316554909804</c:v>
                </c:pt>
                <c:pt idx="40376">
                  <c:v>4.03753165379824</c:v>
                </c:pt>
                <c:pt idx="40377">
                  <c:v>4.0376316521054996</c:v>
                </c:pt>
                <c:pt idx="40378">
                  <c:v>4.0377316504127601</c:v>
                </c:pt>
                <c:pt idx="40379">
                  <c:v>4.0378316487200099</c:v>
                </c:pt>
                <c:pt idx="40380">
                  <c:v>4.0379316470272704</c:v>
                </c:pt>
                <c:pt idx="40381">
                  <c:v>4.03803164533453</c:v>
                </c:pt>
                <c:pt idx="40382">
                  <c:v>4.0381316436417798</c:v>
                </c:pt>
                <c:pt idx="40383">
                  <c:v>4.0382316419490403</c:v>
                </c:pt>
                <c:pt idx="40384">
                  <c:v>4.0383316402562999</c:v>
                </c:pt>
                <c:pt idx="40385">
                  <c:v>4.0384316385635497</c:v>
                </c:pt>
                <c:pt idx="40386">
                  <c:v>4.0385316368708102</c:v>
                </c:pt>
                <c:pt idx="40387">
                  <c:v>4.0386316351780698</c:v>
                </c:pt>
                <c:pt idx="40388">
                  <c:v>4.0387316334853196</c:v>
                </c:pt>
                <c:pt idx="40389">
                  <c:v>4.0388316317925801</c:v>
                </c:pt>
                <c:pt idx="40390">
                  <c:v>4.0389316300998397</c:v>
                </c:pt>
                <c:pt idx="40391">
                  <c:v>4.0390316284070904</c:v>
                </c:pt>
                <c:pt idx="40392">
                  <c:v>4.03913162671435</c:v>
                </c:pt>
                <c:pt idx="40393">
                  <c:v>4.0392316250216096</c:v>
                </c:pt>
                <c:pt idx="40394">
                  <c:v>4.0393316233288603</c:v>
                </c:pt>
                <c:pt idx="40395">
                  <c:v>4.0394316216361199</c:v>
                </c:pt>
                <c:pt idx="40396">
                  <c:v>4.0395316199433804</c:v>
                </c:pt>
                <c:pt idx="40397">
                  <c:v>4.0396316182506302</c:v>
                </c:pt>
                <c:pt idx="40398">
                  <c:v>4.0397316165578898</c:v>
                </c:pt>
                <c:pt idx="40399">
                  <c:v>4.0398316148651503</c:v>
                </c:pt>
                <c:pt idx="40400">
                  <c:v>4.0399316131724001</c:v>
                </c:pt>
                <c:pt idx="40401">
                  <c:v>4.0400316114796597</c:v>
                </c:pt>
                <c:pt idx="40402">
                  <c:v>4.0401316097869202</c:v>
                </c:pt>
                <c:pt idx="40403">
                  <c:v>4.04023160809417</c:v>
                </c:pt>
                <c:pt idx="40404">
                  <c:v>4.0403316064014296</c:v>
                </c:pt>
                <c:pt idx="40405">
                  <c:v>4.0404316047086901</c:v>
                </c:pt>
                <c:pt idx="40406">
                  <c:v>4.0405316030159399</c:v>
                </c:pt>
                <c:pt idx="40407">
                  <c:v>4.0406316013232004</c:v>
                </c:pt>
                <c:pt idx="40408">
                  <c:v>4.04073159963046</c:v>
                </c:pt>
                <c:pt idx="40409">
                  <c:v>4.0408315979377099</c:v>
                </c:pt>
                <c:pt idx="40410">
                  <c:v>4.0409315962449703</c:v>
                </c:pt>
                <c:pt idx="40411">
                  <c:v>4.0410315945522299</c:v>
                </c:pt>
                <c:pt idx="40412">
                  <c:v>4.0411315928594798</c:v>
                </c:pt>
                <c:pt idx="40413">
                  <c:v>4.0412315911667402</c:v>
                </c:pt>
                <c:pt idx="40414">
                  <c:v>4.0413315894739998</c:v>
                </c:pt>
                <c:pt idx="40415">
                  <c:v>4.0414315877812603</c:v>
                </c:pt>
                <c:pt idx="40416">
                  <c:v>4.0415315860885102</c:v>
                </c:pt>
                <c:pt idx="40417">
                  <c:v>4.0416315843957697</c:v>
                </c:pt>
                <c:pt idx="40418">
                  <c:v>4.0417315827030196</c:v>
                </c:pt>
                <c:pt idx="40419">
                  <c:v>4.0418315810102801</c:v>
                </c:pt>
                <c:pt idx="40420">
                  <c:v>4.0419315793175397</c:v>
                </c:pt>
                <c:pt idx="40421">
                  <c:v>4.0420315776247904</c:v>
                </c:pt>
                <c:pt idx="40422">
                  <c:v>4.04213157593205</c:v>
                </c:pt>
                <c:pt idx="40423">
                  <c:v>4.0422315742393096</c:v>
                </c:pt>
                <c:pt idx="40424">
                  <c:v>4.0423315725465701</c:v>
                </c:pt>
                <c:pt idx="40425">
                  <c:v>4.0424315708538199</c:v>
                </c:pt>
                <c:pt idx="40426">
                  <c:v>4.0425315691610804</c:v>
                </c:pt>
                <c:pt idx="40427">
                  <c:v>4.04263156746834</c:v>
                </c:pt>
                <c:pt idx="40428">
                  <c:v>4.0427315657755898</c:v>
                </c:pt>
                <c:pt idx="40429">
                  <c:v>4.0428315640828503</c:v>
                </c:pt>
                <c:pt idx="40430">
                  <c:v>4.0429315623901099</c:v>
                </c:pt>
                <c:pt idx="40431">
                  <c:v>4.0430315606973597</c:v>
                </c:pt>
                <c:pt idx="40432">
                  <c:v>4.0431315590046202</c:v>
                </c:pt>
                <c:pt idx="40433">
                  <c:v>4.0432315573118798</c:v>
                </c:pt>
                <c:pt idx="40434">
                  <c:v>4.0433315556191296</c:v>
                </c:pt>
                <c:pt idx="40435">
                  <c:v>4.0434315539263901</c:v>
                </c:pt>
                <c:pt idx="40436">
                  <c:v>4.0435315522336497</c:v>
                </c:pt>
                <c:pt idx="40437">
                  <c:v>4.0436315505409004</c:v>
                </c:pt>
                <c:pt idx="40438">
                  <c:v>4.04373154884816</c:v>
                </c:pt>
                <c:pt idx="40439">
                  <c:v>4.0438315471554196</c:v>
                </c:pt>
                <c:pt idx="40440">
                  <c:v>4.0439315454626703</c:v>
                </c:pt>
                <c:pt idx="40441">
                  <c:v>4.0440315437699299</c:v>
                </c:pt>
                <c:pt idx="40442">
                  <c:v>4.0441315420771904</c:v>
                </c:pt>
                <c:pt idx="40443">
                  <c:v>4.0442315403844402</c:v>
                </c:pt>
                <c:pt idx="40444">
                  <c:v>4.0443315386916998</c:v>
                </c:pt>
                <c:pt idx="40445">
                  <c:v>4.0444315369989603</c:v>
                </c:pt>
                <c:pt idx="40446">
                  <c:v>4.0445315353062101</c:v>
                </c:pt>
                <c:pt idx="40447">
                  <c:v>4.0446315336134697</c:v>
                </c:pt>
                <c:pt idx="40448">
                  <c:v>4.0447315319207302</c:v>
                </c:pt>
                <c:pt idx="40449">
                  <c:v>4.04483153022798</c:v>
                </c:pt>
                <c:pt idx="40450">
                  <c:v>4.0449315285352396</c:v>
                </c:pt>
                <c:pt idx="40451">
                  <c:v>4.0450315268425001</c:v>
                </c:pt>
                <c:pt idx="40452">
                  <c:v>4.0451315251497499</c:v>
                </c:pt>
                <c:pt idx="40453">
                  <c:v>4.0452315234570104</c:v>
                </c:pt>
                <c:pt idx="40454">
                  <c:v>4.04533152176427</c:v>
                </c:pt>
                <c:pt idx="40455">
                  <c:v>4.0454315200715198</c:v>
                </c:pt>
                <c:pt idx="40456">
                  <c:v>4.0455315183787803</c:v>
                </c:pt>
                <c:pt idx="40457">
                  <c:v>4.0456315166860399</c:v>
                </c:pt>
                <c:pt idx="40458">
                  <c:v>4.0457315149932898</c:v>
                </c:pt>
                <c:pt idx="40459">
                  <c:v>4.0458315133005502</c:v>
                </c:pt>
                <c:pt idx="40460">
                  <c:v>4.0459315116078098</c:v>
                </c:pt>
                <c:pt idx="40461">
                  <c:v>4.0460315099150703</c:v>
                </c:pt>
                <c:pt idx="40462">
                  <c:v>4.0461315082223202</c:v>
                </c:pt>
                <c:pt idx="40463">
                  <c:v>4.0462315065295797</c:v>
                </c:pt>
                <c:pt idx="40464">
                  <c:v>4.0463315048368296</c:v>
                </c:pt>
                <c:pt idx="40465">
                  <c:v>4.0464315031440901</c:v>
                </c:pt>
                <c:pt idx="40466">
                  <c:v>4.0465315014513497</c:v>
                </c:pt>
                <c:pt idx="40467">
                  <c:v>4.0466314997586004</c:v>
                </c:pt>
                <c:pt idx="40468">
                  <c:v>4.04673149806586</c:v>
                </c:pt>
                <c:pt idx="40469">
                  <c:v>4.0468314963731196</c:v>
                </c:pt>
                <c:pt idx="40470">
                  <c:v>4.04693149468038</c:v>
                </c:pt>
                <c:pt idx="40471">
                  <c:v>4.0470314929876299</c:v>
                </c:pt>
                <c:pt idx="40472">
                  <c:v>4.0471314912948904</c:v>
                </c:pt>
                <c:pt idx="40473">
                  <c:v>4.04723148960215</c:v>
                </c:pt>
                <c:pt idx="40474">
                  <c:v>4.0473314879093998</c:v>
                </c:pt>
                <c:pt idx="40475">
                  <c:v>4.0474314862166603</c:v>
                </c:pt>
                <c:pt idx="40476">
                  <c:v>4.0475314845239199</c:v>
                </c:pt>
                <c:pt idx="40477">
                  <c:v>4.0476314828311697</c:v>
                </c:pt>
                <c:pt idx="40478">
                  <c:v>4.0477314811384302</c:v>
                </c:pt>
                <c:pt idx="40479">
                  <c:v>4.0478314794456898</c:v>
                </c:pt>
                <c:pt idx="40480">
                  <c:v>4.0479314777529396</c:v>
                </c:pt>
                <c:pt idx="40481">
                  <c:v>4.0480314760602001</c:v>
                </c:pt>
                <c:pt idx="40482">
                  <c:v>4.0481314743674597</c:v>
                </c:pt>
                <c:pt idx="40483">
                  <c:v>4.0482314726747104</c:v>
                </c:pt>
                <c:pt idx="40484">
                  <c:v>4.04833147098197</c:v>
                </c:pt>
                <c:pt idx="40485">
                  <c:v>4.0484314692892296</c:v>
                </c:pt>
                <c:pt idx="40486">
                  <c:v>4.0485314675964803</c:v>
                </c:pt>
                <c:pt idx="40487">
                  <c:v>4.0486314659037399</c:v>
                </c:pt>
                <c:pt idx="40488">
                  <c:v>4.0487314642110004</c:v>
                </c:pt>
                <c:pt idx="40489">
                  <c:v>4.0488314625182502</c:v>
                </c:pt>
                <c:pt idx="40490">
                  <c:v>4.0489314608255098</c:v>
                </c:pt>
                <c:pt idx="40491">
                  <c:v>4.0490314591327703</c:v>
                </c:pt>
                <c:pt idx="40492">
                  <c:v>4.0491314574400201</c:v>
                </c:pt>
                <c:pt idx="40493">
                  <c:v>4.0492314557472797</c:v>
                </c:pt>
                <c:pt idx="40494">
                  <c:v>4.0493314540545402</c:v>
                </c:pt>
                <c:pt idx="40495">
                  <c:v>4.04943145236179</c:v>
                </c:pt>
                <c:pt idx="40496">
                  <c:v>4.0495314506690496</c:v>
                </c:pt>
                <c:pt idx="40497">
                  <c:v>4.0496314489763101</c:v>
                </c:pt>
                <c:pt idx="40498">
                  <c:v>4.0497314472835599</c:v>
                </c:pt>
                <c:pt idx="40499">
                  <c:v>4.0498314455908204</c:v>
                </c:pt>
                <c:pt idx="40500">
                  <c:v>4.04993144389808</c:v>
                </c:pt>
                <c:pt idx="40501">
                  <c:v>4.0500314422053298</c:v>
                </c:pt>
                <c:pt idx="40502">
                  <c:v>4.0501314405125903</c:v>
                </c:pt>
                <c:pt idx="40503">
                  <c:v>4.0502314388198499</c:v>
                </c:pt>
                <c:pt idx="40504">
                  <c:v>4.0503314371270998</c:v>
                </c:pt>
                <c:pt idx="40505">
                  <c:v>4.0504314354343602</c:v>
                </c:pt>
                <c:pt idx="40506">
                  <c:v>4.0505314337416198</c:v>
                </c:pt>
                <c:pt idx="40507">
                  <c:v>4.0506314320488803</c:v>
                </c:pt>
                <c:pt idx="40508">
                  <c:v>4.0507314303561301</c:v>
                </c:pt>
                <c:pt idx="40509">
                  <c:v>4.0508314286633897</c:v>
                </c:pt>
                <c:pt idx="40510">
                  <c:v>4.0509314269706396</c:v>
                </c:pt>
                <c:pt idx="40511">
                  <c:v>4.0510314252779001</c:v>
                </c:pt>
                <c:pt idx="40512">
                  <c:v>4.0511314235851597</c:v>
                </c:pt>
                <c:pt idx="40513">
                  <c:v>4.0512314218924201</c:v>
                </c:pt>
                <c:pt idx="40514">
                  <c:v>4.05133142019967</c:v>
                </c:pt>
                <c:pt idx="40515">
                  <c:v>4.0514314185069296</c:v>
                </c:pt>
                <c:pt idx="40516">
                  <c:v>4.05153141681419</c:v>
                </c:pt>
                <c:pt idx="40517">
                  <c:v>4.0516314151214399</c:v>
                </c:pt>
                <c:pt idx="40518">
                  <c:v>4.0517314134287004</c:v>
                </c:pt>
                <c:pt idx="40519">
                  <c:v>4.05183141173596</c:v>
                </c:pt>
                <c:pt idx="40520">
                  <c:v>4.0519314100432098</c:v>
                </c:pt>
                <c:pt idx="40521">
                  <c:v>4.0520314083504703</c:v>
                </c:pt>
                <c:pt idx="40522">
                  <c:v>4.0521314066577299</c:v>
                </c:pt>
                <c:pt idx="40523">
                  <c:v>4.0522314049649797</c:v>
                </c:pt>
                <c:pt idx="40524">
                  <c:v>4.0523314032722402</c:v>
                </c:pt>
                <c:pt idx="40525">
                  <c:v>4.0524314015794998</c:v>
                </c:pt>
                <c:pt idx="40526">
                  <c:v>4.0525313998867496</c:v>
                </c:pt>
                <c:pt idx="40527">
                  <c:v>4.0526313981940101</c:v>
                </c:pt>
                <c:pt idx="40528">
                  <c:v>4.0527313965012697</c:v>
                </c:pt>
                <c:pt idx="40529">
                  <c:v>4.0528313948085204</c:v>
                </c:pt>
                <c:pt idx="40530">
                  <c:v>4.05293139311578</c:v>
                </c:pt>
                <c:pt idx="40531">
                  <c:v>4.0530313914230396</c:v>
                </c:pt>
                <c:pt idx="40532">
                  <c:v>4.0531313897302903</c:v>
                </c:pt>
                <c:pt idx="40533">
                  <c:v>4.0532313880375499</c:v>
                </c:pt>
                <c:pt idx="40534">
                  <c:v>4.0533313863448104</c:v>
                </c:pt>
                <c:pt idx="40535">
                  <c:v>4.0534313846520602</c:v>
                </c:pt>
                <c:pt idx="40536">
                  <c:v>4.0535313829593198</c:v>
                </c:pt>
                <c:pt idx="40537">
                  <c:v>4.0536313812665803</c:v>
                </c:pt>
                <c:pt idx="40538">
                  <c:v>4.0537313795738301</c:v>
                </c:pt>
                <c:pt idx="40539">
                  <c:v>4.0538313778810897</c:v>
                </c:pt>
                <c:pt idx="40540">
                  <c:v>4.0539313761883502</c:v>
                </c:pt>
                <c:pt idx="40541">
                  <c:v>4.0540313744956</c:v>
                </c:pt>
                <c:pt idx="40542">
                  <c:v>4.0541313728028596</c:v>
                </c:pt>
                <c:pt idx="40543">
                  <c:v>4.0542313711101201</c:v>
                </c:pt>
                <c:pt idx="40544">
                  <c:v>4.0543313694173797</c:v>
                </c:pt>
                <c:pt idx="40545">
                  <c:v>4.0544313677246304</c:v>
                </c:pt>
                <c:pt idx="40546">
                  <c:v>4.05453136603189</c:v>
                </c:pt>
                <c:pt idx="40547">
                  <c:v>4.0546313643391496</c:v>
                </c:pt>
                <c:pt idx="40548">
                  <c:v>4.0547313626464003</c:v>
                </c:pt>
                <c:pt idx="40549">
                  <c:v>4.0548313609536599</c:v>
                </c:pt>
                <c:pt idx="40550">
                  <c:v>4.0549313592609204</c:v>
                </c:pt>
                <c:pt idx="40551">
                  <c:v>4.0550313575681702</c:v>
                </c:pt>
                <c:pt idx="40552">
                  <c:v>4.0551313558754298</c:v>
                </c:pt>
                <c:pt idx="40553">
                  <c:v>4.0552313541826903</c:v>
                </c:pt>
                <c:pt idx="40554">
                  <c:v>4.0553313524899401</c:v>
                </c:pt>
                <c:pt idx="40555">
                  <c:v>4.0554313507971997</c:v>
                </c:pt>
                <c:pt idx="40556">
                  <c:v>4.0555313491044496</c:v>
                </c:pt>
                <c:pt idx="40557">
                  <c:v>4.0556313474117101</c:v>
                </c:pt>
                <c:pt idx="40558">
                  <c:v>4.0557313457189696</c:v>
                </c:pt>
                <c:pt idx="40559">
                  <c:v>4.0558313440262301</c:v>
                </c:pt>
                <c:pt idx="40560">
                  <c:v>4.05593134233348</c:v>
                </c:pt>
                <c:pt idx="40561">
                  <c:v>4.0560313406407396</c:v>
                </c:pt>
                <c:pt idx="40562">
                  <c:v>4.056131338948</c:v>
                </c:pt>
                <c:pt idx="40563">
                  <c:v>4.0562313372552499</c:v>
                </c:pt>
                <c:pt idx="40564">
                  <c:v>4.0563313355625104</c:v>
                </c:pt>
                <c:pt idx="40565">
                  <c:v>4.05643133386977</c:v>
                </c:pt>
                <c:pt idx="40566">
                  <c:v>4.0565313321770198</c:v>
                </c:pt>
                <c:pt idx="40567">
                  <c:v>4.0566313304842803</c:v>
                </c:pt>
                <c:pt idx="40568">
                  <c:v>4.0567313287915399</c:v>
                </c:pt>
                <c:pt idx="40569">
                  <c:v>4.0568313270987897</c:v>
                </c:pt>
                <c:pt idx="40570">
                  <c:v>4.0569313254060502</c:v>
                </c:pt>
                <c:pt idx="40571">
                  <c:v>4.0570313237133098</c:v>
                </c:pt>
                <c:pt idx="40572">
                  <c:v>4.0571313220205596</c:v>
                </c:pt>
                <c:pt idx="40573">
                  <c:v>4.0572313203278201</c:v>
                </c:pt>
                <c:pt idx="40574">
                  <c:v>4.0573313186350797</c:v>
                </c:pt>
                <c:pt idx="40575">
                  <c:v>4.0574313169423304</c:v>
                </c:pt>
                <c:pt idx="40576">
                  <c:v>4.05753131524959</c:v>
                </c:pt>
                <c:pt idx="40577">
                  <c:v>4.0576313135568496</c:v>
                </c:pt>
                <c:pt idx="40578">
                  <c:v>4.0577313118641003</c:v>
                </c:pt>
                <c:pt idx="40579">
                  <c:v>4.0578313101713599</c:v>
                </c:pt>
                <c:pt idx="40580">
                  <c:v>4.0579313084786204</c:v>
                </c:pt>
                <c:pt idx="40581">
                  <c:v>4.0580313067858702</c:v>
                </c:pt>
                <c:pt idx="40582">
                  <c:v>4.0581313050931298</c:v>
                </c:pt>
                <c:pt idx="40583">
                  <c:v>4.0582313034003903</c:v>
                </c:pt>
                <c:pt idx="40584">
                  <c:v>4.0583313017076401</c:v>
                </c:pt>
                <c:pt idx="40585">
                  <c:v>4.0584313000148997</c:v>
                </c:pt>
                <c:pt idx="40586">
                  <c:v>4.0585312983221602</c:v>
                </c:pt>
                <c:pt idx="40587">
                  <c:v>4.05863129662941</c:v>
                </c:pt>
                <c:pt idx="40588">
                  <c:v>4.0587312949366696</c:v>
                </c:pt>
                <c:pt idx="40589">
                  <c:v>4.0588312932439301</c:v>
                </c:pt>
                <c:pt idx="40590">
                  <c:v>4.0589312915511897</c:v>
                </c:pt>
                <c:pt idx="40591">
                  <c:v>4.0590312898584404</c:v>
                </c:pt>
                <c:pt idx="40592">
                  <c:v>4.0591312881657</c:v>
                </c:pt>
                <c:pt idx="40593">
                  <c:v>4.0592312864729596</c:v>
                </c:pt>
                <c:pt idx="40594">
                  <c:v>4.0593312847802103</c:v>
                </c:pt>
                <c:pt idx="40595">
                  <c:v>4.0594312830874699</c:v>
                </c:pt>
                <c:pt idx="40596">
                  <c:v>4.0595312813947304</c:v>
                </c:pt>
                <c:pt idx="40597">
                  <c:v>4.0596312797019802</c:v>
                </c:pt>
                <c:pt idx="40598">
                  <c:v>4.0597312780092398</c:v>
                </c:pt>
                <c:pt idx="40599">
                  <c:v>4.0598312763165003</c:v>
                </c:pt>
                <c:pt idx="40600">
                  <c:v>4.0599312746237501</c:v>
                </c:pt>
                <c:pt idx="40601">
                  <c:v>4.0600312729310097</c:v>
                </c:pt>
                <c:pt idx="40602">
                  <c:v>4.0601312712382702</c:v>
                </c:pt>
                <c:pt idx="40603">
                  <c:v>4.06023126954552</c:v>
                </c:pt>
                <c:pt idx="40604">
                  <c:v>4.0603312678527796</c:v>
                </c:pt>
                <c:pt idx="40605">
                  <c:v>4.0604312661600401</c:v>
                </c:pt>
                <c:pt idx="40606">
                  <c:v>4.06053126446729</c:v>
                </c:pt>
                <c:pt idx="40607">
                  <c:v>4.0606312627745504</c:v>
                </c:pt>
                <c:pt idx="40608">
                  <c:v>4.06073126108181</c:v>
                </c:pt>
                <c:pt idx="40609">
                  <c:v>4.0608312593890599</c:v>
                </c:pt>
                <c:pt idx="40610">
                  <c:v>4.0609312576963204</c:v>
                </c:pt>
                <c:pt idx="40611">
                  <c:v>4.0610312560035799</c:v>
                </c:pt>
                <c:pt idx="40612">
                  <c:v>4.0611312543108298</c:v>
                </c:pt>
                <c:pt idx="40613">
                  <c:v>4.0612312526180903</c:v>
                </c:pt>
                <c:pt idx="40614">
                  <c:v>4.0613312509253499</c:v>
                </c:pt>
                <c:pt idx="40615">
                  <c:v>4.0614312492325997</c:v>
                </c:pt>
                <c:pt idx="40616">
                  <c:v>4.0615312475398602</c:v>
                </c:pt>
                <c:pt idx="40617">
                  <c:v>4.0616312458471198</c:v>
                </c:pt>
                <c:pt idx="40618">
                  <c:v>4.0617312441543696</c:v>
                </c:pt>
                <c:pt idx="40619">
                  <c:v>4.0618312424616301</c:v>
                </c:pt>
                <c:pt idx="40620">
                  <c:v>4.0619312407688897</c:v>
                </c:pt>
                <c:pt idx="40621">
                  <c:v>4.0620312390761404</c:v>
                </c:pt>
                <c:pt idx="40622">
                  <c:v>4.0621312373834</c:v>
                </c:pt>
                <c:pt idx="40623">
                  <c:v>4.0622312356906596</c:v>
                </c:pt>
                <c:pt idx="40624">
                  <c:v>4.0623312339979103</c:v>
                </c:pt>
                <c:pt idx="40625">
                  <c:v>4.0624312323051699</c:v>
                </c:pt>
                <c:pt idx="40626">
                  <c:v>4.0625312306124304</c:v>
                </c:pt>
                <c:pt idx="40627">
                  <c:v>4.0626312289196802</c:v>
                </c:pt>
                <c:pt idx="40628">
                  <c:v>4.0627312272269398</c:v>
                </c:pt>
                <c:pt idx="40629">
                  <c:v>4.0628312255342003</c:v>
                </c:pt>
                <c:pt idx="40630">
                  <c:v>4.0629312238414501</c:v>
                </c:pt>
                <c:pt idx="40631">
                  <c:v>4.0630312221487097</c:v>
                </c:pt>
                <c:pt idx="40632">
                  <c:v>4.0631312204559702</c:v>
                </c:pt>
                <c:pt idx="40633">
                  <c:v>4.0632312187632298</c:v>
                </c:pt>
                <c:pt idx="40634">
                  <c:v>4.0633312170704796</c:v>
                </c:pt>
                <c:pt idx="40635">
                  <c:v>4.0634312153777401</c:v>
                </c:pt>
                <c:pt idx="40636">
                  <c:v>4.0635312136849997</c:v>
                </c:pt>
                <c:pt idx="40637">
                  <c:v>4.0636312119922504</c:v>
                </c:pt>
                <c:pt idx="40638">
                  <c:v>4.06373121029951</c:v>
                </c:pt>
                <c:pt idx="40639">
                  <c:v>4.0638312086067696</c:v>
                </c:pt>
                <c:pt idx="40640">
                  <c:v>4.0639312069140203</c:v>
                </c:pt>
                <c:pt idx="40641">
                  <c:v>4.0640312052212799</c:v>
                </c:pt>
                <c:pt idx="40642">
                  <c:v>4.0641312035285404</c:v>
                </c:pt>
                <c:pt idx="40643">
                  <c:v>4.0642312018357902</c:v>
                </c:pt>
                <c:pt idx="40644">
                  <c:v>4.0643312001430498</c:v>
                </c:pt>
                <c:pt idx="40645">
                  <c:v>4.0644311984503103</c:v>
                </c:pt>
                <c:pt idx="40646">
                  <c:v>4.0645311967575601</c:v>
                </c:pt>
                <c:pt idx="40647">
                  <c:v>4.0646311950648197</c:v>
                </c:pt>
                <c:pt idx="40648">
                  <c:v>4.0647311933720802</c:v>
                </c:pt>
                <c:pt idx="40649">
                  <c:v>4.06483119167933</c:v>
                </c:pt>
                <c:pt idx="40650">
                  <c:v>4.0649311899865896</c:v>
                </c:pt>
                <c:pt idx="40651">
                  <c:v>4.0650311882938501</c:v>
                </c:pt>
                <c:pt idx="40652">
                  <c:v>4.0651311866011</c:v>
                </c:pt>
                <c:pt idx="40653">
                  <c:v>4.0652311849083604</c:v>
                </c:pt>
                <c:pt idx="40654">
                  <c:v>4.06533118321562</c:v>
                </c:pt>
                <c:pt idx="40655">
                  <c:v>4.0654311815228699</c:v>
                </c:pt>
                <c:pt idx="40656">
                  <c:v>4.0655311798301303</c:v>
                </c:pt>
                <c:pt idx="40657">
                  <c:v>4.0656311781373899</c:v>
                </c:pt>
                <c:pt idx="40658">
                  <c:v>4.0657311764446398</c:v>
                </c:pt>
                <c:pt idx="40659">
                  <c:v>4.0658311747519003</c:v>
                </c:pt>
                <c:pt idx="40660">
                  <c:v>4.0659311730591599</c:v>
                </c:pt>
                <c:pt idx="40661">
                  <c:v>4.0660311713664097</c:v>
                </c:pt>
                <c:pt idx="40662">
                  <c:v>4.0661311696736702</c:v>
                </c:pt>
                <c:pt idx="40663">
                  <c:v>4.0662311679809298</c:v>
                </c:pt>
                <c:pt idx="40664">
                  <c:v>4.0663311662881796</c:v>
                </c:pt>
                <c:pt idx="40665">
                  <c:v>4.0664311645954401</c:v>
                </c:pt>
                <c:pt idx="40666">
                  <c:v>4.0665311629026997</c:v>
                </c:pt>
                <c:pt idx="40667">
                  <c:v>4.0666311612099504</c:v>
                </c:pt>
                <c:pt idx="40668">
                  <c:v>4.06673115951721</c:v>
                </c:pt>
                <c:pt idx="40669">
                  <c:v>4.0668311578244696</c:v>
                </c:pt>
                <c:pt idx="40670">
                  <c:v>4.0669311561317203</c:v>
                </c:pt>
                <c:pt idx="40671">
                  <c:v>4.0670311544389799</c:v>
                </c:pt>
                <c:pt idx="40672">
                  <c:v>4.0671311527462404</c:v>
                </c:pt>
                <c:pt idx="40673">
                  <c:v>4.0672311510534902</c:v>
                </c:pt>
                <c:pt idx="40674">
                  <c:v>4.0673311493607498</c:v>
                </c:pt>
                <c:pt idx="40675">
                  <c:v>4.0674311476680103</c:v>
                </c:pt>
                <c:pt idx="40676">
                  <c:v>4.0675311459752601</c:v>
                </c:pt>
                <c:pt idx="40677">
                  <c:v>4.0676311442825197</c:v>
                </c:pt>
                <c:pt idx="40678">
                  <c:v>4.0677311425897802</c:v>
                </c:pt>
                <c:pt idx="40679">
                  <c:v>4.0678311408970398</c:v>
                </c:pt>
                <c:pt idx="40680">
                  <c:v>4.0679311392042896</c:v>
                </c:pt>
                <c:pt idx="40681">
                  <c:v>4.0680311375115501</c:v>
                </c:pt>
                <c:pt idx="40682">
                  <c:v>4.0681311358188097</c:v>
                </c:pt>
                <c:pt idx="40683">
                  <c:v>4.0682311341260604</c:v>
                </c:pt>
                <c:pt idx="40684">
                  <c:v>4.06833113243332</c:v>
                </c:pt>
                <c:pt idx="40685">
                  <c:v>4.0684311307405796</c:v>
                </c:pt>
                <c:pt idx="40686">
                  <c:v>4.0685311290478303</c:v>
                </c:pt>
                <c:pt idx="40687">
                  <c:v>4.0686311273550899</c:v>
                </c:pt>
                <c:pt idx="40688">
                  <c:v>4.0687311256623504</c:v>
                </c:pt>
                <c:pt idx="40689">
                  <c:v>4.0688311239696002</c:v>
                </c:pt>
                <c:pt idx="40690">
                  <c:v>4.0689311222768598</c:v>
                </c:pt>
                <c:pt idx="40691">
                  <c:v>4.0690311205841203</c:v>
                </c:pt>
                <c:pt idx="40692">
                  <c:v>4.0691311188913701</c:v>
                </c:pt>
                <c:pt idx="40693">
                  <c:v>4.0692311171986297</c:v>
                </c:pt>
                <c:pt idx="40694">
                  <c:v>4.0693311155058902</c:v>
                </c:pt>
                <c:pt idx="40695">
                  <c:v>4.06943111381314</c:v>
                </c:pt>
                <c:pt idx="40696">
                  <c:v>4.0695311121203996</c:v>
                </c:pt>
                <c:pt idx="40697">
                  <c:v>4.0696311104276601</c:v>
                </c:pt>
                <c:pt idx="40698">
                  <c:v>4.06973110873491</c:v>
                </c:pt>
                <c:pt idx="40699">
                  <c:v>4.0698311070421704</c:v>
                </c:pt>
                <c:pt idx="40700">
                  <c:v>4.06993110534943</c:v>
                </c:pt>
                <c:pt idx="40701">
                  <c:v>4.0700311036566799</c:v>
                </c:pt>
                <c:pt idx="40702">
                  <c:v>4.0701311019639403</c:v>
                </c:pt>
                <c:pt idx="40703">
                  <c:v>4.0702311002711999</c:v>
                </c:pt>
                <c:pt idx="40704">
                  <c:v>4.0703310985784498</c:v>
                </c:pt>
                <c:pt idx="40705">
                  <c:v>4.0704310968857103</c:v>
                </c:pt>
                <c:pt idx="40706">
                  <c:v>4.0705310951929699</c:v>
                </c:pt>
                <c:pt idx="40707">
                  <c:v>4.0706310935002197</c:v>
                </c:pt>
                <c:pt idx="40708">
                  <c:v>4.0707310918074802</c:v>
                </c:pt>
                <c:pt idx="40709">
                  <c:v>4.0708310901147398</c:v>
                </c:pt>
                <c:pt idx="40710">
                  <c:v>4.0709310884219896</c:v>
                </c:pt>
                <c:pt idx="40711">
                  <c:v>4.0710310867292501</c:v>
                </c:pt>
                <c:pt idx="40712">
                  <c:v>4.0711310850365097</c:v>
                </c:pt>
                <c:pt idx="40713">
                  <c:v>4.0712310833437604</c:v>
                </c:pt>
                <c:pt idx="40714">
                  <c:v>4.07133108165102</c:v>
                </c:pt>
                <c:pt idx="40715">
                  <c:v>4.0714310799582796</c:v>
                </c:pt>
                <c:pt idx="40716">
                  <c:v>4.0715310782655303</c:v>
                </c:pt>
                <c:pt idx="40717">
                  <c:v>4.0716310765727899</c:v>
                </c:pt>
                <c:pt idx="40718">
                  <c:v>4.0717310748800504</c:v>
                </c:pt>
                <c:pt idx="40719">
                  <c:v>4.0718310731873002</c:v>
                </c:pt>
                <c:pt idx="40720">
                  <c:v>4.0719310714945598</c:v>
                </c:pt>
                <c:pt idx="40721">
                  <c:v>4.0720310698018203</c:v>
                </c:pt>
                <c:pt idx="40722">
                  <c:v>4.0721310681090701</c:v>
                </c:pt>
                <c:pt idx="40723">
                  <c:v>4.0722310664163297</c:v>
                </c:pt>
                <c:pt idx="40724">
                  <c:v>4.0723310647235902</c:v>
                </c:pt>
                <c:pt idx="40725">
                  <c:v>4.0724310630308498</c:v>
                </c:pt>
                <c:pt idx="40726">
                  <c:v>4.0725310613380996</c:v>
                </c:pt>
                <c:pt idx="40727">
                  <c:v>4.0726310596453601</c:v>
                </c:pt>
                <c:pt idx="40728">
                  <c:v>4.0727310579526197</c:v>
                </c:pt>
                <c:pt idx="40729">
                  <c:v>4.0728310562598704</c:v>
                </c:pt>
                <c:pt idx="40730">
                  <c:v>4.07293105456713</c:v>
                </c:pt>
                <c:pt idx="40731">
                  <c:v>4.0730310528743896</c:v>
                </c:pt>
                <c:pt idx="40732">
                  <c:v>4.0731310511816403</c:v>
                </c:pt>
                <c:pt idx="40733">
                  <c:v>4.0732310494888999</c:v>
                </c:pt>
                <c:pt idx="40734">
                  <c:v>4.0733310477961604</c:v>
                </c:pt>
                <c:pt idx="40735">
                  <c:v>4.0734310461034102</c:v>
                </c:pt>
                <c:pt idx="40736">
                  <c:v>4.0735310444106698</c:v>
                </c:pt>
                <c:pt idx="40737">
                  <c:v>4.0736310427179303</c:v>
                </c:pt>
                <c:pt idx="40738">
                  <c:v>4.0737310410251801</c:v>
                </c:pt>
                <c:pt idx="40739">
                  <c:v>4.0738310393324397</c:v>
                </c:pt>
                <c:pt idx="40740">
                  <c:v>4.0739310376397002</c:v>
                </c:pt>
                <c:pt idx="40741">
                  <c:v>4.07403103594695</c:v>
                </c:pt>
                <c:pt idx="40742">
                  <c:v>4.0741310342542096</c:v>
                </c:pt>
                <c:pt idx="40743">
                  <c:v>4.0742310325614701</c:v>
                </c:pt>
                <c:pt idx="40744">
                  <c:v>4.0743310308687199</c:v>
                </c:pt>
                <c:pt idx="40745">
                  <c:v>4.0744310291759804</c:v>
                </c:pt>
                <c:pt idx="40746">
                  <c:v>4.07453102748324</c:v>
                </c:pt>
                <c:pt idx="40747">
                  <c:v>4.0746310257904899</c:v>
                </c:pt>
                <c:pt idx="40748">
                  <c:v>4.0747310240977503</c:v>
                </c:pt>
                <c:pt idx="40749">
                  <c:v>4.0748310224050099</c:v>
                </c:pt>
                <c:pt idx="40750">
                  <c:v>4.0749310207122598</c:v>
                </c:pt>
                <c:pt idx="40751">
                  <c:v>4.0750310190195203</c:v>
                </c:pt>
                <c:pt idx="40752">
                  <c:v>4.0751310173267798</c:v>
                </c:pt>
                <c:pt idx="40753">
                  <c:v>4.0752310156340297</c:v>
                </c:pt>
                <c:pt idx="40754">
                  <c:v>4.0753310139412902</c:v>
                </c:pt>
                <c:pt idx="40755">
                  <c:v>4.0754310122485498</c:v>
                </c:pt>
                <c:pt idx="40756">
                  <c:v>4.0755310105557996</c:v>
                </c:pt>
                <c:pt idx="40757">
                  <c:v>4.0756310088630601</c:v>
                </c:pt>
                <c:pt idx="40758">
                  <c:v>4.0757310071703197</c:v>
                </c:pt>
                <c:pt idx="40759">
                  <c:v>4.0758310054775704</c:v>
                </c:pt>
                <c:pt idx="40760">
                  <c:v>4.07593100378483</c:v>
                </c:pt>
                <c:pt idx="40761">
                  <c:v>4.0760310020920896</c:v>
                </c:pt>
                <c:pt idx="40762">
                  <c:v>4.0761310003993403</c:v>
                </c:pt>
                <c:pt idx="40763">
                  <c:v>4.0762309987065999</c:v>
                </c:pt>
                <c:pt idx="40764">
                  <c:v>4.0763309970138604</c:v>
                </c:pt>
                <c:pt idx="40765">
                  <c:v>4.0764309953211102</c:v>
                </c:pt>
                <c:pt idx="40766">
                  <c:v>4.0765309936283698</c:v>
                </c:pt>
                <c:pt idx="40767">
                  <c:v>4.0766309919356303</c:v>
                </c:pt>
                <c:pt idx="40768">
                  <c:v>4.0767309902428801</c:v>
                </c:pt>
                <c:pt idx="40769">
                  <c:v>4.0768309885501397</c:v>
                </c:pt>
                <c:pt idx="40770">
                  <c:v>4.0769309868574002</c:v>
                </c:pt>
                <c:pt idx="40771">
                  <c:v>4.0770309851646598</c:v>
                </c:pt>
                <c:pt idx="40772">
                  <c:v>4.0771309834719096</c:v>
                </c:pt>
                <c:pt idx="40773">
                  <c:v>4.0772309817791701</c:v>
                </c:pt>
                <c:pt idx="40774">
                  <c:v>4.0773309800864297</c:v>
                </c:pt>
                <c:pt idx="40775">
                  <c:v>4.0774309783936804</c:v>
                </c:pt>
                <c:pt idx="40776">
                  <c:v>4.07753097670094</c:v>
                </c:pt>
                <c:pt idx="40777">
                  <c:v>4.0776309750081996</c:v>
                </c:pt>
                <c:pt idx="40778">
                  <c:v>4.0777309733154503</c:v>
                </c:pt>
                <c:pt idx="40779">
                  <c:v>4.0778309716227099</c:v>
                </c:pt>
                <c:pt idx="40780">
                  <c:v>4.0779309699299704</c:v>
                </c:pt>
                <c:pt idx="40781">
                  <c:v>4.0780309682372202</c:v>
                </c:pt>
                <c:pt idx="40782">
                  <c:v>4.0781309665444798</c:v>
                </c:pt>
                <c:pt idx="40783">
                  <c:v>4.0782309648517403</c:v>
                </c:pt>
                <c:pt idx="40784">
                  <c:v>4.0783309631589901</c:v>
                </c:pt>
                <c:pt idx="40785">
                  <c:v>4.0784309614662497</c:v>
                </c:pt>
                <c:pt idx="40786">
                  <c:v>4.0785309597735102</c:v>
                </c:pt>
                <c:pt idx="40787">
                  <c:v>4.07863095808076</c:v>
                </c:pt>
                <c:pt idx="40788">
                  <c:v>4.0787309563880196</c:v>
                </c:pt>
                <c:pt idx="40789">
                  <c:v>4.0788309546952801</c:v>
                </c:pt>
                <c:pt idx="40790">
                  <c:v>4.0789309530025299</c:v>
                </c:pt>
                <c:pt idx="40791">
                  <c:v>4.0790309513097904</c:v>
                </c:pt>
                <c:pt idx="40792">
                  <c:v>4.07913094961705</c:v>
                </c:pt>
                <c:pt idx="40793">
                  <c:v>4.0792309479242999</c:v>
                </c:pt>
                <c:pt idx="40794">
                  <c:v>4.0793309462315603</c:v>
                </c:pt>
                <c:pt idx="40795">
                  <c:v>4.0794309445388199</c:v>
                </c:pt>
                <c:pt idx="40796">
                  <c:v>4.0795309428460698</c:v>
                </c:pt>
                <c:pt idx="40797">
                  <c:v>4.0796309411533302</c:v>
                </c:pt>
                <c:pt idx="40798">
                  <c:v>4.0797309394605898</c:v>
                </c:pt>
                <c:pt idx="40799">
                  <c:v>4.0798309377678397</c:v>
                </c:pt>
                <c:pt idx="40800">
                  <c:v>4.0799309360751002</c:v>
                </c:pt>
                <c:pt idx="40801">
                  <c:v>4.0800309343823598</c:v>
                </c:pt>
                <c:pt idx="40802">
                  <c:v>4.0801309326896096</c:v>
                </c:pt>
                <c:pt idx="40803">
                  <c:v>4.0802309309968701</c:v>
                </c:pt>
                <c:pt idx="40804">
                  <c:v>4.0803309293041297</c:v>
                </c:pt>
                <c:pt idx="40805">
                  <c:v>4.0804309276113804</c:v>
                </c:pt>
                <c:pt idx="40806">
                  <c:v>4.08053092591864</c:v>
                </c:pt>
                <c:pt idx="40807">
                  <c:v>4.0806309242258996</c:v>
                </c:pt>
                <c:pt idx="40808">
                  <c:v>4.0807309225331503</c:v>
                </c:pt>
                <c:pt idx="40809">
                  <c:v>4.0808309208404099</c:v>
                </c:pt>
                <c:pt idx="40810">
                  <c:v>4.0809309191476704</c:v>
                </c:pt>
                <c:pt idx="40811">
                  <c:v>4.0810309174549202</c:v>
                </c:pt>
                <c:pt idx="40812">
                  <c:v>4.0811309157621798</c:v>
                </c:pt>
                <c:pt idx="40813">
                  <c:v>4.0812309140694403</c:v>
                </c:pt>
                <c:pt idx="40814">
                  <c:v>4.0813309123766999</c:v>
                </c:pt>
                <c:pt idx="40815">
                  <c:v>4.0814309106839497</c:v>
                </c:pt>
                <c:pt idx="40816">
                  <c:v>4.0815309089912102</c:v>
                </c:pt>
                <c:pt idx="40817">
                  <c:v>4.0816309072984698</c:v>
                </c:pt>
                <c:pt idx="40818">
                  <c:v>4.0817309056057196</c:v>
                </c:pt>
                <c:pt idx="40819">
                  <c:v>4.0818309039129801</c:v>
                </c:pt>
                <c:pt idx="40820">
                  <c:v>4.0819309022202397</c:v>
                </c:pt>
                <c:pt idx="40821">
                  <c:v>4.0820309005274904</c:v>
                </c:pt>
                <c:pt idx="40822">
                  <c:v>4.08213089883475</c:v>
                </c:pt>
                <c:pt idx="40823">
                  <c:v>4.0822308971420096</c:v>
                </c:pt>
                <c:pt idx="40824">
                  <c:v>4.0823308954492603</c:v>
                </c:pt>
                <c:pt idx="40825">
                  <c:v>4.0824308937565199</c:v>
                </c:pt>
                <c:pt idx="40826">
                  <c:v>4.0825308920637804</c:v>
                </c:pt>
                <c:pt idx="40827">
                  <c:v>4.0826308903710302</c:v>
                </c:pt>
                <c:pt idx="40828">
                  <c:v>4.0827308886782898</c:v>
                </c:pt>
                <c:pt idx="40829">
                  <c:v>4.0828308869855503</c:v>
                </c:pt>
                <c:pt idx="40830">
                  <c:v>4.0829308852928001</c:v>
                </c:pt>
                <c:pt idx="40831">
                  <c:v>4.0830308836000597</c:v>
                </c:pt>
                <c:pt idx="40832">
                  <c:v>4.0831308819073202</c:v>
                </c:pt>
                <c:pt idx="40833">
                  <c:v>4.08323088021457</c:v>
                </c:pt>
                <c:pt idx="40834">
                  <c:v>4.0833308785218296</c:v>
                </c:pt>
                <c:pt idx="40835">
                  <c:v>4.0834308768290901</c:v>
                </c:pt>
                <c:pt idx="40836">
                  <c:v>4.0835308751363399</c:v>
                </c:pt>
                <c:pt idx="40837">
                  <c:v>4.0836308734436004</c:v>
                </c:pt>
                <c:pt idx="40838">
                  <c:v>4.08373087175086</c:v>
                </c:pt>
                <c:pt idx="40839">
                  <c:v>4.0838308700581099</c:v>
                </c:pt>
                <c:pt idx="40840">
                  <c:v>4.0839308683653703</c:v>
                </c:pt>
                <c:pt idx="40841">
                  <c:v>4.0840308666726299</c:v>
                </c:pt>
                <c:pt idx="40842">
                  <c:v>4.0841308649798798</c:v>
                </c:pt>
                <c:pt idx="40843">
                  <c:v>4.0842308632871402</c:v>
                </c:pt>
                <c:pt idx="40844">
                  <c:v>4.0843308615943998</c:v>
                </c:pt>
                <c:pt idx="40845">
                  <c:v>4.0844308599016497</c:v>
                </c:pt>
                <c:pt idx="40846">
                  <c:v>4.0845308582089102</c:v>
                </c:pt>
                <c:pt idx="40847">
                  <c:v>4.0846308565161698</c:v>
                </c:pt>
                <c:pt idx="40848">
                  <c:v>4.0847308548234196</c:v>
                </c:pt>
                <c:pt idx="40849">
                  <c:v>4.0848308531306801</c:v>
                </c:pt>
                <c:pt idx="40850">
                  <c:v>4.0849308514379397</c:v>
                </c:pt>
                <c:pt idx="40851">
                  <c:v>4.0850308497451904</c:v>
                </c:pt>
                <c:pt idx="40852">
                  <c:v>4.08513084805245</c:v>
                </c:pt>
                <c:pt idx="40853">
                  <c:v>4.0852308463597096</c:v>
                </c:pt>
                <c:pt idx="40854">
                  <c:v>4.0853308446669603</c:v>
                </c:pt>
                <c:pt idx="40855">
                  <c:v>4.0854308429742199</c:v>
                </c:pt>
                <c:pt idx="40856">
                  <c:v>4.0855308412814804</c:v>
                </c:pt>
                <c:pt idx="40857">
                  <c:v>4.0856308395887302</c:v>
                </c:pt>
                <c:pt idx="40858">
                  <c:v>4.0857308378959898</c:v>
                </c:pt>
                <c:pt idx="40859">
                  <c:v>4.0858308362032503</c:v>
                </c:pt>
                <c:pt idx="40860">
                  <c:v>4.0859308345105099</c:v>
                </c:pt>
                <c:pt idx="40861">
                  <c:v>4.0860308328177597</c:v>
                </c:pt>
                <c:pt idx="40862">
                  <c:v>4.0861308311250202</c:v>
                </c:pt>
                <c:pt idx="40863">
                  <c:v>4.0862308294322798</c:v>
                </c:pt>
                <c:pt idx="40864">
                  <c:v>4.0863308277395296</c:v>
                </c:pt>
                <c:pt idx="40865">
                  <c:v>4.0864308260467901</c:v>
                </c:pt>
                <c:pt idx="40866">
                  <c:v>4.0865308243540497</c:v>
                </c:pt>
                <c:pt idx="40867">
                  <c:v>4.0866308226613004</c:v>
                </c:pt>
                <c:pt idx="40868">
                  <c:v>4.08673082096856</c:v>
                </c:pt>
                <c:pt idx="40869">
                  <c:v>4.0868308192758196</c:v>
                </c:pt>
                <c:pt idx="40870">
                  <c:v>4.0869308175830703</c:v>
                </c:pt>
                <c:pt idx="40871">
                  <c:v>4.0870308158903299</c:v>
                </c:pt>
                <c:pt idx="40872">
                  <c:v>4.0871308141975904</c:v>
                </c:pt>
                <c:pt idx="40873">
                  <c:v>4.0872308125048402</c:v>
                </c:pt>
                <c:pt idx="40874">
                  <c:v>4.0873308108120998</c:v>
                </c:pt>
                <c:pt idx="40875">
                  <c:v>4.0874308091193603</c:v>
                </c:pt>
                <c:pt idx="40876">
                  <c:v>4.0875308074266101</c:v>
                </c:pt>
                <c:pt idx="40877">
                  <c:v>4.0876308057338697</c:v>
                </c:pt>
                <c:pt idx="40878">
                  <c:v>4.0877308040411302</c:v>
                </c:pt>
                <c:pt idx="40879">
                  <c:v>4.08783080234838</c:v>
                </c:pt>
                <c:pt idx="40880">
                  <c:v>4.0879308006556396</c:v>
                </c:pt>
                <c:pt idx="40881">
                  <c:v>4.0880307989629001</c:v>
                </c:pt>
                <c:pt idx="40882">
                  <c:v>4.0881307972701499</c:v>
                </c:pt>
                <c:pt idx="40883">
                  <c:v>4.0882307955774104</c:v>
                </c:pt>
                <c:pt idx="40884">
                  <c:v>4.08833079388467</c:v>
                </c:pt>
                <c:pt idx="40885">
                  <c:v>4.0884307921919198</c:v>
                </c:pt>
                <c:pt idx="40886">
                  <c:v>4.0885307904991803</c:v>
                </c:pt>
                <c:pt idx="40887">
                  <c:v>4.0886307888064399</c:v>
                </c:pt>
                <c:pt idx="40888">
                  <c:v>4.0887307871136898</c:v>
                </c:pt>
                <c:pt idx="40889">
                  <c:v>4.0888307854209502</c:v>
                </c:pt>
                <c:pt idx="40890">
                  <c:v>4.0889307837282098</c:v>
                </c:pt>
                <c:pt idx="40891">
                  <c:v>4.0890307820354597</c:v>
                </c:pt>
                <c:pt idx="40892">
                  <c:v>4.0891307803427202</c:v>
                </c:pt>
                <c:pt idx="40893">
                  <c:v>4.0892307786499797</c:v>
                </c:pt>
                <c:pt idx="40894">
                  <c:v>4.0893307769572296</c:v>
                </c:pt>
                <c:pt idx="40895">
                  <c:v>4.0894307752644901</c:v>
                </c:pt>
                <c:pt idx="40896">
                  <c:v>4.0895307735717497</c:v>
                </c:pt>
                <c:pt idx="40897">
                  <c:v>4.0896307718790004</c:v>
                </c:pt>
                <c:pt idx="40898">
                  <c:v>4.08973077018626</c:v>
                </c:pt>
                <c:pt idx="40899">
                  <c:v>4.0898307684935196</c:v>
                </c:pt>
                <c:pt idx="40900">
                  <c:v>4.0899307668007703</c:v>
                </c:pt>
                <c:pt idx="40901">
                  <c:v>4.0900307651080299</c:v>
                </c:pt>
                <c:pt idx="40902">
                  <c:v>4.0901307634152904</c:v>
                </c:pt>
                <c:pt idx="40903">
                  <c:v>4.0902307617225402</c:v>
                </c:pt>
                <c:pt idx="40904">
                  <c:v>4.0903307600297998</c:v>
                </c:pt>
                <c:pt idx="40905">
                  <c:v>4.0904307583370603</c:v>
                </c:pt>
                <c:pt idx="40906">
                  <c:v>4.0905307566443199</c:v>
                </c:pt>
                <c:pt idx="40907">
                  <c:v>4.0906307549515697</c:v>
                </c:pt>
                <c:pt idx="40908">
                  <c:v>4.0907307532588302</c:v>
                </c:pt>
                <c:pt idx="40909">
                  <c:v>4.0908307515660898</c:v>
                </c:pt>
                <c:pt idx="40910">
                  <c:v>4.0909307498733396</c:v>
                </c:pt>
                <c:pt idx="40911">
                  <c:v>4.0910307481806001</c:v>
                </c:pt>
                <c:pt idx="40912">
                  <c:v>4.0911307464878597</c:v>
                </c:pt>
                <c:pt idx="40913">
                  <c:v>4.0912307447951104</c:v>
                </c:pt>
                <c:pt idx="40914">
                  <c:v>4.09133074310237</c:v>
                </c:pt>
                <c:pt idx="40915">
                  <c:v>4.0914307414096296</c:v>
                </c:pt>
                <c:pt idx="40916">
                  <c:v>4.0915307397168803</c:v>
                </c:pt>
                <c:pt idx="40917">
                  <c:v>4.0916307380241399</c:v>
                </c:pt>
                <c:pt idx="40918">
                  <c:v>4.0917307363314004</c:v>
                </c:pt>
                <c:pt idx="40919">
                  <c:v>4.0918307346386502</c:v>
                </c:pt>
                <c:pt idx="40920">
                  <c:v>4.0919307329459098</c:v>
                </c:pt>
                <c:pt idx="40921">
                  <c:v>4.0920307312531703</c:v>
                </c:pt>
                <c:pt idx="40922">
                  <c:v>4.0921307295604201</c:v>
                </c:pt>
                <c:pt idx="40923">
                  <c:v>4.0922307278676797</c:v>
                </c:pt>
                <c:pt idx="40924">
                  <c:v>4.0923307261749402</c:v>
                </c:pt>
                <c:pt idx="40925">
                  <c:v>4.09243072448219</c:v>
                </c:pt>
                <c:pt idx="40926">
                  <c:v>4.0925307227894496</c:v>
                </c:pt>
                <c:pt idx="40927">
                  <c:v>4.0926307210967101</c:v>
                </c:pt>
                <c:pt idx="40928">
                  <c:v>4.0927307194039599</c:v>
                </c:pt>
                <c:pt idx="40929">
                  <c:v>4.0928307177112204</c:v>
                </c:pt>
                <c:pt idx="40930">
                  <c:v>4.09293071601848</c:v>
                </c:pt>
                <c:pt idx="40931">
                  <c:v>4.0930307143257298</c:v>
                </c:pt>
                <c:pt idx="40932">
                  <c:v>4.0931307126329903</c:v>
                </c:pt>
                <c:pt idx="40933">
                  <c:v>4.0932307109402499</c:v>
                </c:pt>
                <c:pt idx="40934">
                  <c:v>4.0933307092474998</c:v>
                </c:pt>
                <c:pt idx="40935">
                  <c:v>4.0934307075547602</c:v>
                </c:pt>
                <c:pt idx="40936">
                  <c:v>4.0935307058620198</c:v>
                </c:pt>
                <c:pt idx="40937">
                  <c:v>4.0936307041692697</c:v>
                </c:pt>
                <c:pt idx="40938">
                  <c:v>4.0937307024765301</c:v>
                </c:pt>
                <c:pt idx="40939">
                  <c:v>4.0938307007837897</c:v>
                </c:pt>
                <c:pt idx="40940">
                  <c:v>4.0939306990910396</c:v>
                </c:pt>
                <c:pt idx="40941">
                  <c:v>4.0940306973983001</c:v>
                </c:pt>
                <c:pt idx="40942">
                  <c:v>4.0941306957055597</c:v>
                </c:pt>
                <c:pt idx="40943">
                  <c:v>4.0942306940128104</c:v>
                </c:pt>
                <c:pt idx="40944">
                  <c:v>4.09433069232007</c:v>
                </c:pt>
                <c:pt idx="40945">
                  <c:v>4.0944306906273296</c:v>
                </c:pt>
                <c:pt idx="40946">
                  <c:v>4.0945306889345803</c:v>
                </c:pt>
                <c:pt idx="40947">
                  <c:v>4.0946306872418399</c:v>
                </c:pt>
                <c:pt idx="40948">
                  <c:v>4.0947306855491004</c:v>
                </c:pt>
                <c:pt idx="40949">
                  <c:v>4.09483068385636</c:v>
                </c:pt>
                <c:pt idx="40950">
                  <c:v>4.0949306821636098</c:v>
                </c:pt>
                <c:pt idx="40951">
                  <c:v>4.0950306804708703</c:v>
                </c:pt>
                <c:pt idx="40952">
                  <c:v>4.0951306787781299</c:v>
                </c:pt>
                <c:pt idx="40953">
                  <c:v>4.0952306770853797</c:v>
                </c:pt>
                <c:pt idx="40954">
                  <c:v>4.0953306753926402</c:v>
                </c:pt>
                <c:pt idx="40955">
                  <c:v>4.0954306736998998</c:v>
                </c:pt>
                <c:pt idx="40956">
                  <c:v>4.0955306720071496</c:v>
                </c:pt>
                <c:pt idx="40957">
                  <c:v>4.0956306703144101</c:v>
                </c:pt>
                <c:pt idx="40958">
                  <c:v>4.0957306686216697</c:v>
                </c:pt>
                <c:pt idx="40959">
                  <c:v>4.0958306669289204</c:v>
                </c:pt>
                <c:pt idx="40960">
                  <c:v>4.09593066523618</c:v>
                </c:pt>
                <c:pt idx="40961">
                  <c:v>4.0960306635434396</c:v>
                </c:pt>
                <c:pt idx="40962">
                  <c:v>4.0961306618506903</c:v>
                </c:pt>
                <c:pt idx="40963">
                  <c:v>4.0962306601579499</c:v>
                </c:pt>
                <c:pt idx="40964">
                  <c:v>4.0963306584652104</c:v>
                </c:pt>
                <c:pt idx="40965">
                  <c:v>4.0964306567724602</c:v>
                </c:pt>
                <c:pt idx="40966">
                  <c:v>4.0965306550797198</c:v>
                </c:pt>
                <c:pt idx="40967">
                  <c:v>4.0966306533869803</c:v>
                </c:pt>
                <c:pt idx="40968">
                  <c:v>4.0967306516942301</c:v>
                </c:pt>
                <c:pt idx="40969">
                  <c:v>4.0968306500014897</c:v>
                </c:pt>
                <c:pt idx="40970">
                  <c:v>4.0969306483087502</c:v>
                </c:pt>
                <c:pt idx="40971">
                  <c:v>4.097030646616</c:v>
                </c:pt>
                <c:pt idx="40972">
                  <c:v>4.0971306449232596</c:v>
                </c:pt>
                <c:pt idx="40973">
                  <c:v>4.0972306432305201</c:v>
                </c:pt>
                <c:pt idx="40974">
                  <c:v>4.0973306415377699</c:v>
                </c:pt>
                <c:pt idx="40975">
                  <c:v>4.0974306398450304</c:v>
                </c:pt>
                <c:pt idx="40976">
                  <c:v>4.09753063815229</c:v>
                </c:pt>
                <c:pt idx="40977">
                  <c:v>4.0976306364595398</c:v>
                </c:pt>
                <c:pt idx="40978">
                  <c:v>4.0977306347668003</c:v>
                </c:pt>
                <c:pt idx="40979">
                  <c:v>4.0978306330740599</c:v>
                </c:pt>
                <c:pt idx="40980">
                  <c:v>4.0979306313813204</c:v>
                </c:pt>
                <c:pt idx="40981">
                  <c:v>4.0980306296885702</c:v>
                </c:pt>
                <c:pt idx="40982">
                  <c:v>4.0981306279958298</c:v>
                </c:pt>
                <c:pt idx="40983">
                  <c:v>4.0982306263030903</c:v>
                </c:pt>
                <c:pt idx="40984">
                  <c:v>4.0983306246103401</c:v>
                </c:pt>
                <c:pt idx="40985">
                  <c:v>4.0984306229175997</c:v>
                </c:pt>
                <c:pt idx="40986">
                  <c:v>4.0985306212248496</c:v>
                </c:pt>
                <c:pt idx="40987">
                  <c:v>4.0986306195321101</c:v>
                </c:pt>
                <c:pt idx="40988">
                  <c:v>4.0987306178393696</c:v>
                </c:pt>
                <c:pt idx="40989">
                  <c:v>4.0988306161466301</c:v>
                </c:pt>
                <c:pt idx="40990">
                  <c:v>4.09893061445388</c:v>
                </c:pt>
                <c:pt idx="40991">
                  <c:v>4.0990306127611396</c:v>
                </c:pt>
                <c:pt idx="40992">
                  <c:v>4.0991306110683903</c:v>
                </c:pt>
                <c:pt idx="40993">
                  <c:v>4.0992306093756499</c:v>
                </c:pt>
                <c:pt idx="40994">
                  <c:v>4.0993306076829104</c:v>
                </c:pt>
                <c:pt idx="40995">
                  <c:v>4.09943060599017</c:v>
                </c:pt>
                <c:pt idx="40996">
                  <c:v>4.0995306042974198</c:v>
                </c:pt>
                <c:pt idx="40997">
                  <c:v>4.0996306026046803</c:v>
                </c:pt>
                <c:pt idx="40998">
                  <c:v>4.0997306009119399</c:v>
                </c:pt>
                <c:pt idx="40999">
                  <c:v>4.0998305992191897</c:v>
                </c:pt>
                <c:pt idx="41000">
                  <c:v>4.0999305975264502</c:v>
                </c:pt>
                <c:pt idx="41001">
                  <c:v>4.1000305958337098</c:v>
                </c:pt>
                <c:pt idx="41002">
                  <c:v>4.1001305941409596</c:v>
                </c:pt>
                <c:pt idx="41003">
                  <c:v>4.1002305924482201</c:v>
                </c:pt>
                <c:pt idx="41004">
                  <c:v>4.1003305907554797</c:v>
                </c:pt>
                <c:pt idx="41005">
                  <c:v>4.1004305890627304</c:v>
                </c:pt>
                <c:pt idx="41006">
                  <c:v>4.10053058736999</c:v>
                </c:pt>
                <c:pt idx="41007">
                  <c:v>4.1006305856772496</c:v>
                </c:pt>
                <c:pt idx="41008">
                  <c:v>4.1007305839845003</c:v>
                </c:pt>
                <c:pt idx="41009">
                  <c:v>4.1008305822917599</c:v>
                </c:pt>
                <c:pt idx="41010">
                  <c:v>4.1009305805990204</c:v>
                </c:pt>
                <c:pt idx="41011">
                  <c:v>4.1010305789062702</c:v>
                </c:pt>
                <c:pt idx="41012">
                  <c:v>4.1011305772135298</c:v>
                </c:pt>
                <c:pt idx="41013">
                  <c:v>4.1012305755207903</c:v>
                </c:pt>
                <c:pt idx="41014">
                  <c:v>4.1013305738280401</c:v>
                </c:pt>
                <c:pt idx="41015">
                  <c:v>4.1014305721352997</c:v>
                </c:pt>
                <c:pt idx="41016">
                  <c:v>4.1015305704425602</c:v>
                </c:pt>
                <c:pt idx="41017">
                  <c:v>4.10163056874981</c:v>
                </c:pt>
                <c:pt idx="41018">
                  <c:v>4.1017305670570696</c:v>
                </c:pt>
                <c:pt idx="41019">
                  <c:v>4.1018305653643301</c:v>
                </c:pt>
                <c:pt idx="41020">
                  <c:v>4.1019305636715799</c:v>
                </c:pt>
                <c:pt idx="41021">
                  <c:v>4.1020305619788404</c:v>
                </c:pt>
                <c:pt idx="41022">
                  <c:v>4.1021305602861</c:v>
                </c:pt>
                <c:pt idx="41023">
                  <c:v>4.1022305585933498</c:v>
                </c:pt>
                <c:pt idx="41024">
                  <c:v>4.1023305569006103</c:v>
                </c:pt>
                <c:pt idx="41025">
                  <c:v>4.1024305552078699</c:v>
                </c:pt>
                <c:pt idx="41026">
                  <c:v>4.1025305535151304</c:v>
                </c:pt>
                <c:pt idx="41027">
                  <c:v>4.1026305518223802</c:v>
                </c:pt>
                <c:pt idx="41028">
                  <c:v>4.1027305501296398</c:v>
                </c:pt>
                <c:pt idx="41029">
                  <c:v>4.1028305484369003</c:v>
                </c:pt>
                <c:pt idx="41030">
                  <c:v>4.1029305467441501</c:v>
                </c:pt>
                <c:pt idx="41031">
                  <c:v>4.1030305450514097</c:v>
                </c:pt>
                <c:pt idx="41032">
                  <c:v>4.1031305433586596</c:v>
                </c:pt>
                <c:pt idx="41033">
                  <c:v>4.1032305416659201</c:v>
                </c:pt>
                <c:pt idx="41034">
                  <c:v>4.1033305399731796</c:v>
                </c:pt>
                <c:pt idx="41035">
                  <c:v>4.1034305382804401</c:v>
                </c:pt>
                <c:pt idx="41036">
                  <c:v>4.10353053658769</c:v>
                </c:pt>
                <c:pt idx="41037">
                  <c:v>4.1036305348949504</c:v>
                </c:pt>
                <c:pt idx="41038">
                  <c:v>4.10373053320221</c:v>
                </c:pt>
                <c:pt idx="41039">
                  <c:v>4.1038305315094599</c:v>
                </c:pt>
                <c:pt idx="41040">
                  <c:v>4.1039305298167204</c:v>
                </c:pt>
                <c:pt idx="41041">
                  <c:v>4.1040305281239799</c:v>
                </c:pt>
                <c:pt idx="41042">
                  <c:v>4.1041305264312298</c:v>
                </c:pt>
                <c:pt idx="41043">
                  <c:v>4.1042305247384903</c:v>
                </c:pt>
                <c:pt idx="41044">
                  <c:v>4.1043305230457499</c:v>
                </c:pt>
                <c:pt idx="41045">
                  <c:v>4.1044305213529997</c:v>
                </c:pt>
                <c:pt idx="41046">
                  <c:v>4.1045305196602602</c:v>
                </c:pt>
                <c:pt idx="41047">
                  <c:v>4.1046305179675198</c:v>
                </c:pt>
                <c:pt idx="41048">
                  <c:v>4.1047305162747696</c:v>
                </c:pt>
                <c:pt idx="41049">
                  <c:v>4.1048305145820301</c:v>
                </c:pt>
                <c:pt idx="41050">
                  <c:v>4.1049305128892897</c:v>
                </c:pt>
                <c:pt idx="41051">
                  <c:v>4.1050305111965404</c:v>
                </c:pt>
                <c:pt idx="41052">
                  <c:v>4.1051305095038</c:v>
                </c:pt>
                <c:pt idx="41053">
                  <c:v>4.1052305078110596</c:v>
                </c:pt>
                <c:pt idx="41054">
                  <c:v>4.1053305061183103</c:v>
                </c:pt>
                <c:pt idx="41055">
                  <c:v>4.1054305044255699</c:v>
                </c:pt>
                <c:pt idx="41056">
                  <c:v>4.1055305027328304</c:v>
                </c:pt>
                <c:pt idx="41057">
                  <c:v>4.1056305010400802</c:v>
                </c:pt>
                <c:pt idx="41058">
                  <c:v>4.1057304993473398</c:v>
                </c:pt>
                <c:pt idx="41059">
                  <c:v>4.1058304976546003</c:v>
                </c:pt>
                <c:pt idx="41060">
                  <c:v>4.1059304959618501</c:v>
                </c:pt>
                <c:pt idx="41061">
                  <c:v>4.1060304942691097</c:v>
                </c:pt>
                <c:pt idx="41062">
                  <c:v>4.1061304925763702</c:v>
                </c:pt>
                <c:pt idx="41063">
                  <c:v>4.10623049088362</c:v>
                </c:pt>
                <c:pt idx="41064">
                  <c:v>4.1063304891908796</c:v>
                </c:pt>
                <c:pt idx="41065">
                  <c:v>4.1064304874981401</c:v>
                </c:pt>
                <c:pt idx="41066">
                  <c:v>4.1065304858053899</c:v>
                </c:pt>
                <c:pt idx="41067">
                  <c:v>4.1066304841126504</c:v>
                </c:pt>
                <c:pt idx="41068">
                  <c:v>4.10673048241991</c:v>
                </c:pt>
                <c:pt idx="41069">
                  <c:v>4.1068304807271598</c:v>
                </c:pt>
                <c:pt idx="41070">
                  <c:v>4.1069304790344203</c:v>
                </c:pt>
                <c:pt idx="41071">
                  <c:v>4.1070304773416799</c:v>
                </c:pt>
                <c:pt idx="41072">
                  <c:v>4.1071304756489404</c:v>
                </c:pt>
                <c:pt idx="41073">
                  <c:v>4.1072304739561902</c:v>
                </c:pt>
                <c:pt idx="41074">
                  <c:v>4.1073304722634498</c:v>
                </c:pt>
                <c:pt idx="41075">
                  <c:v>4.1074304705707103</c:v>
                </c:pt>
                <c:pt idx="41076">
                  <c:v>4.1075304688779601</c:v>
                </c:pt>
                <c:pt idx="41077">
                  <c:v>4.1076304671852197</c:v>
                </c:pt>
                <c:pt idx="41078">
                  <c:v>4.1077304654924802</c:v>
                </c:pt>
                <c:pt idx="41079">
                  <c:v>4.10783046379973</c:v>
                </c:pt>
                <c:pt idx="41080">
                  <c:v>4.1079304621069896</c:v>
                </c:pt>
                <c:pt idx="41081">
                  <c:v>4.1080304604142501</c:v>
                </c:pt>
                <c:pt idx="41082">
                  <c:v>4.1081304587215</c:v>
                </c:pt>
                <c:pt idx="41083">
                  <c:v>4.1082304570287604</c:v>
                </c:pt>
                <c:pt idx="41084">
                  <c:v>4.10833045533602</c:v>
                </c:pt>
                <c:pt idx="41085">
                  <c:v>4.1084304536432699</c:v>
                </c:pt>
                <c:pt idx="41086">
                  <c:v>4.1085304519505303</c:v>
                </c:pt>
                <c:pt idx="41087">
                  <c:v>4.1086304502577899</c:v>
                </c:pt>
                <c:pt idx="41088">
                  <c:v>4.1087304485650398</c:v>
                </c:pt>
                <c:pt idx="41089">
                  <c:v>4.1088304468723003</c:v>
                </c:pt>
                <c:pt idx="41090">
                  <c:v>4.1089304451795599</c:v>
                </c:pt>
                <c:pt idx="41091">
                  <c:v>4.1090304434868097</c:v>
                </c:pt>
                <c:pt idx="41092">
                  <c:v>4.1091304417940702</c:v>
                </c:pt>
                <c:pt idx="41093">
                  <c:v>4.1092304401013298</c:v>
                </c:pt>
                <c:pt idx="41094">
                  <c:v>4.1093304384085796</c:v>
                </c:pt>
                <c:pt idx="41095">
                  <c:v>4.1094304367158401</c:v>
                </c:pt>
                <c:pt idx="41096">
                  <c:v>4.1095304350230997</c:v>
                </c:pt>
                <c:pt idx="41097">
                  <c:v>4.1096304333303504</c:v>
                </c:pt>
                <c:pt idx="41098">
                  <c:v>4.10973043163761</c:v>
                </c:pt>
                <c:pt idx="41099">
                  <c:v>4.1098304299448696</c:v>
                </c:pt>
                <c:pt idx="41100">
                  <c:v>4.1099304282521203</c:v>
                </c:pt>
                <c:pt idx="41101">
                  <c:v>4.1100304265593799</c:v>
                </c:pt>
                <c:pt idx="41102">
                  <c:v>4.1101304248666404</c:v>
                </c:pt>
                <c:pt idx="41103">
                  <c:v>4.1102304231738902</c:v>
                </c:pt>
                <c:pt idx="41104">
                  <c:v>4.1103304214811498</c:v>
                </c:pt>
                <c:pt idx="41105">
                  <c:v>4.1104304197884103</c:v>
                </c:pt>
                <c:pt idx="41106">
                  <c:v>4.1105304180956601</c:v>
                </c:pt>
                <c:pt idx="41107">
                  <c:v>4.1106304164029197</c:v>
                </c:pt>
                <c:pt idx="41108">
                  <c:v>4.1107304147101802</c:v>
                </c:pt>
                <c:pt idx="41109">
                  <c:v>4.11083041301743</c:v>
                </c:pt>
                <c:pt idx="41110">
                  <c:v>4.1109304113246896</c:v>
                </c:pt>
                <c:pt idx="41111">
                  <c:v>4.1110304096319501</c:v>
                </c:pt>
                <c:pt idx="41112">
                  <c:v>4.1111304079391999</c:v>
                </c:pt>
                <c:pt idx="41113">
                  <c:v>4.1112304062464604</c:v>
                </c:pt>
                <c:pt idx="41114">
                  <c:v>4.11133040455372</c:v>
                </c:pt>
                <c:pt idx="41115">
                  <c:v>4.1114304028609796</c:v>
                </c:pt>
                <c:pt idx="41116">
                  <c:v>4.1115304011682303</c:v>
                </c:pt>
                <c:pt idx="41117">
                  <c:v>4.1116303994754899</c:v>
                </c:pt>
                <c:pt idx="41118">
                  <c:v>4.1117303977827504</c:v>
                </c:pt>
                <c:pt idx="41119">
                  <c:v>4.1118303960900002</c:v>
                </c:pt>
                <c:pt idx="41120">
                  <c:v>4.1119303943972598</c:v>
                </c:pt>
                <c:pt idx="41121">
                  <c:v>4.1120303927045203</c:v>
                </c:pt>
                <c:pt idx="41122">
                  <c:v>4.1121303910117701</c:v>
                </c:pt>
                <c:pt idx="41123">
                  <c:v>4.1122303893190297</c:v>
                </c:pt>
                <c:pt idx="41124">
                  <c:v>4.1123303876262902</c:v>
                </c:pt>
                <c:pt idx="41125">
                  <c:v>4.11243038593354</c:v>
                </c:pt>
                <c:pt idx="41126">
                  <c:v>4.1125303842407996</c:v>
                </c:pt>
                <c:pt idx="41127">
                  <c:v>4.1126303825480601</c:v>
                </c:pt>
                <c:pt idx="41128">
                  <c:v>4.11273038085531</c:v>
                </c:pt>
                <c:pt idx="41129">
                  <c:v>4.1128303791625704</c:v>
                </c:pt>
                <c:pt idx="41130">
                  <c:v>4.11293037746983</c:v>
                </c:pt>
                <c:pt idx="41131">
                  <c:v>4.1130303757770799</c:v>
                </c:pt>
                <c:pt idx="41132">
                  <c:v>4.1131303740843403</c:v>
                </c:pt>
                <c:pt idx="41133">
                  <c:v>4.1132303723915999</c:v>
                </c:pt>
                <c:pt idx="41134">
                  <c:v>4.1133303706988498</c:v>
                </c:pt>
                <c:pt idx="41135">
                  <c:v>4.1134303690061103</c:v>
                </c:pt>
                <c:pt idx="41136">
                  <c:v>4.1135303673133699</c:v>
                </c:pt>
                <c:pt idx="41137">
                  <c:v>4.1136303656206197</c:v>
                </c:pt>
                <c:pt idx="41138">
                  <c:v>4.1137303639278802</c:v>
                </c:pt>
                <c:pt idx="41139">
                  <c:v>4.1138303622351398</c:v>
                </c:pt>
                <c:pt idx="41140">
                  <c:v>4.1139303605423896</c:v>
                </c:pt>
                <c:pt idx="41141">
                  <c:v>4.1140303588496501</c:v>
                </c:pt>
                <c:pt idx="41142">
                  <c:v>4.1141303571569097</c:v>
                </c:pt>
                <c:pt idx="41143">
                  <c:v>4.1142303554641604</c:v>
                </c:pt>
                <c:pt idx="41144">
                  <c:v>4.11433035377142</c:v>
                </c:pt>
                <c:pt idx="41145">
                  <c:v>4.1144303520786796</c:v>
                </c:pt>
                <c:pt idx="41146">
                  <c:v>4.1145303503859303</c:v>
                </c:pt>
                <c:pt idx="41147">
                  <c:v>4.1146303486931899</c:v>
                </c:pt>
                <c:pt idx="41148">
                  <c:v>4.1147303470004504</c:v>
                </c:pt>
                <c:pt idx="41149">
                  <c:v>4.1148303453077002</c:v>
                </c:pt>
                <c:pt idx="41150">
                  <c:v>4.1149303436149598</c:v>
                </c:pt>
                <c:pt idx="41151">
                  <c:v>4.1150303419222203</c:v>
                </c:pt>
                <c:pt idx="41152">
                  <c:v>4.1151303402294701</c:v>
                </c:pt>
                <c:pt idx="41153">
                  <c:v>4.1152303385367297</c:v>
                </c:pt>
                <c:pt idx="41154">
                  <c:v>4.1153303368439902</c:v>
                </c:pt>
                <c:pt idx="41155">
                  <c:v>4.11543033515124</c:v>
                </c:pt>
                <c:pt idx="41156">
                  <c:v>4.1155303334584996</c:v>
                </c:pt>
                <c:pt idx="41157">
                  <c:v>4.1156303317657601</c:v>
                </c:pt>
                <c:pt idx="41158">
                  <c:v>4.1157303300730099</c:v>
                </c:pt>
                <c:pt idx="41159">
                  <c:v>4.1158303283802704</c:v>
                </c:pt>
                <c:pt idx="41160">
                  <c:v>4.11593032668753</c:v>
                </c:pt>
                <c:pt idx="41161">
                  <c:v>4.1160303249947896</c:v>
                </c:pt>
                <c:pt idx="41162">
                  <c:v>4.1161303233020403</c:v>
                </c:pt>
                <c:pt idx="41163">
                  <c:v>4.1162303216092999</c:v>
                </c:pt>
                <c:pt idx="41164">
                  <c:v>4.1163303199165604</c:v>
                </c:pt>
                <c:pt idx="41165">
                  <c:v>4.1164303182238102</c:v>
                </c:pt>
                <c:pt idx="41166">
                  <c:v>4.1165303165310698</c:v>
                </c:pt>
                <c:pt idx="41167">
                  <c:v>4.1166303148383303</c:v>
                </c:pt>
                <c:pt idx="41168">
                  <c:v>4.1167303131455801</c:v>
                </c:pt>
                <c:pt idx="41169">
                  <c:v>4.1168303114528397</c:v>
                </c:pt>
                <c:pt idx="41170">
                  <c:v>4.1169303097601002</c:v>
                </c:pt>
                <c:pt idx="41171">
                  <c:v>4.11703030806735</c:v>
                </c:pt>
                <c:pt idx="41172">
                  <c:v>4.1171303063746096</c:v>
                </c:pt>
                <c:pt idx="41173">
                  <c:v>4.1172303046818701</c:v>
                </c:pt>
                <c:pt idx="41174">
                  <c:v>4.11733030298912</c:v>
                </c:pt>
                <c:pt idx="41175">
                  <c:v>4.1174303012963804</c:v>
                </c:pt>
                <c:pt idx="41176">
                  <c:v>4.11753029960364</c:v>
                </c:pt>
                <c:pt idx="41177">
                  <c:v>4.1176302979108899</c:v>
                </c:pt>
                <c:pt idx="41178">
                  <c:v>4.1177302962181503</c:v>
                </c:pt>
                <c:pt idx="41179">
                  <c:v>4.1178302945254099</c:v>
                </c:pt>
                <c:pt idx="41180">
                  <c:v>4.1179302928326598</c:v>
                </c:pt>
                <c:pt idx="41181">
                  <c:v>4.1180302911399203</c:v>
                </c:pt>
                <c:pt idx="41182">
                  <c:v>4.1181302894471798</c:v>
                </c:pt>
                <c:pt idx="41183">
                  <c:v>4.1182302877544297</c:v>
                </c:pt>
                <c:pt idx="41184">
                  <c:v>4.1183302860616902</c:v>
                </c:pt>
                <c:pt idx="41185">
                  <c:v>4.1184302843689498</c:v>
                </c:pt>
                <c:pt idx="41186">
                  <c:v>4.1185302826761996</c:v>
                </c:pt>
                <c:pt idx="41187">
                  <c:v>4.1186302809834601</c:v>
                </c:pt>
                <c:pt idx="41188">
                  <c:v>4.1187302792907197</c:v>
                </c:pt>
                <c:pt idx="41189">
                  <c:v>4.1188302775979704</c:v>
                </c:pt>
                <c:pt idx="41190">
                  <c:v>4.11893027590523</c:v>
                </c:pt>
                <c:pt idx="41191">
                  <c:v>4.1190302742124896</c:v>
                </c:pt>
                <c:pt idx="41192">
                  <c:v>4.1191302725197403</c:v>
                </c:pt>
                <c:pt idx="41193">
                  <c:v>4.1192302708269999</c:v>
                </c:pt>
                <c:pt idx="41194">
                  <c:v>4.1193302691342604</c:v>
                </c:pt>
                <c:pt idx="41195">
                  <c:v>4.1194302674415102</c:v>
                </c:pt>
                <c:pt idx="41196">
                  <c:v>4.1195302657487698</c:v>
                </c:pt>
                <c:pt idx="41197">
                  <c:v>4.1196302640560303</c:v>
                </c:pt>
                <c:pt idx="41198">
                  <c:v>4.1197302623632801</c:v>
                </c:pt>
                <c:pt idx="41199">
                  <c:v>4.1198302606705397</c:v>
                </c:pt>
                <c:pt idx="41200">
                  <c:v>4.1199302589778002</c:v>
                </c:pt>
                <c:pt idx="41201">
                  <c:v>4.12003025728505</c:v>
                </c:pt>
                <c:pt idx="41202">
                  <c:v>4.1201302555923096</c:v>
                </c:pt>
                <c:pt idx="41203">
                  <c:v>4.1202302538995701</c:v>
                </c:pt>
                <c:pt idx="41204">
                  <c:v>4.1203302522068199</c:v>
                </c:pt>
                <c:pt idx="41205">
                  <c:v>4.1204302505140804</c:v>
                </c:pt>
                <c:pt idx="41206">
                  <c:v>4.12053024882134</c:v>
                </c:pt>
                <c:pt idx="41207">
                  <c:v>4.1206302471285996</c:v>
                </c:pt>
                <c:pt idx="41208">
                  <c:v>4.1207302454358503</c:v>
                </c:pt>
                <c:pt idx="41209">
                  <c:v>4.1208302437431099</c:v>
                </c:pt>
                <c:pt idx="41210">
                  <c:v>4.1209302420503704</c:v>
                </c:pt>
                <c:pt idx="41211">
                  <c:v>4.1210302403576202</c:v>
                </c:pt>
                <c:pt idx="41212">
                  <c:v>4.1211302386648798</c:v>
                </c:pt>
                <c:pt idx="41213">
                  <c:v>4.1212302369721403</c:v>
                </c:pt>
                <c:pt idx="41214">
                  <c:v>4.1213302352793901</c:v>
                </c:pt>
                <c:pt idx="41215">
                  <c:v>4.1214302335866497</c:v>
                </c:pt>
                <c:pt idx="41216">
                  <c:v>4.1215302318939102</c:v>
                </c:pt>
                <c:pt idx="41217">
                  <c:v>4.12163023020116</c:v>
                </c:pt>
                <c:pt idx="41218">
                  <c:v>4.1217302285084196</c:v>
                </c:pt>
                <c:pt idx="41219">
                  <c:v>4.1218302268156801</c:v>
                </c:pt>
                <c:pt idx="41220">
                  <c:v>4.1219302251229299</c:v>
                </c:pt>
                <c:pt idx="41221">
                  <c:v>4.1220302234301904</c:v>
                </c:pt>
                <c:pt idx="41222">
                  <c:v>4.12213022173745</c:v>
                </c:pt>
                <c:pt idx="41223">
                  <c:v>4.1222302200446999</c:v>
                </c:pt>
                <c:pt idx="41224">
                  <c:v>4.1223302183519603</c:v>
                </c:pt>
                <c:pt idx="41225">
                  <c:v>4.1224302166592199</c:v>
                </c:pt>
                <c:pt idx="41226">
                  <c:v>4.1225302149664698</c:v>
                </c:pt>
                <c:pt idx="41227">
                  <c:v>4.1226302132737302</c:v>
                </c:pt>
                <c:pt idx="41228">
                  <c:v>4.1227302115809898</c:v>
                </c:pt>
                <c:pt idx="41229">
                  <c:v>4.1228302098882397</c:v>
                </c:pt>
                <c:pt idx="41230">
                  <c:v>4.1229302081955002</c:v>
                </c:pt>
                <c:pt idx="41231">
                  <c:v>4.1230302065027598</c:v>
                </c:pt>
                <c:pt idx="41232">
                  <c:v>4.1231302048100096</c:v>
                </c:pt>
                <c:pt idx="41233">
                  <c:v>4.1232302031172701</c:v>
                </c:pt>
                <c:pt idx="41234">
                  <c:v>4.1233302014245297</c:v>
                </c:pt>
                <c:pt idx="41235">
                  <c:v>4.1234301997317804</c:v>
                </c:pt>
                <c:pt idx="41236">
                  <c:v>4.12353019803904</c:v>
                </c:pt>
                <c:pt idx="41237">
                  <c:v>4.1236301963462996</c:v>
                </c:pt>
                <c:pt idx="41238">
                  <c:v>4.1237301946535503</c:v>
                </c:pt>
                <c:pt idx="41239">
                  <c:v>4.1238301929608099</c:v>
                </c:pt>
                <c:pt idx="41240">
                  <c:v>4.1239301912680704</c:v>
                </c:pt>
                <c:pt idx="41241">
                  <c:v>4.1240301895753202</c:v>
                </c:pt>
                <c:pt idx="41242">
                  <c:v>4.1241301878825798</c:v>
                </c:pt>
                <c:pt idx="41243">
                  <c:v>4.1242301861898403</c:v>
                </c:pt>
                <c:pt idx="41244">
                  <c:v>4.1243301844970901</c:v>
                </c:pt>
                <c:pt idx="41245">
                  <c:v>4.1244301828043497</c:v>
                </c:pt>
                <c:pt idx="41246">
                  <c:v>4.1245301811116102</c:v>
                </c:pt>
                <c:pt idx="41247">
                  <c:v>4.12463017941886</c:v>
                </c:pt>
                <c:pt idx="41248">
                  <c:v>4.1247301777261196</c:v>
                </c:pt>
                <c:pt idx="41249">
                  <c:v>4.1248301760333801</c:v>
                </c:pt>
                <c:pt idx="41250">
                  <c:v>4.1249301743406397</c:v>
                </c:pt>
                <c:pt idx="41251">
                  <c:v>4.1250301726478904</c:v>
                </c:pt>
                <c:pt idx="41252">
                  <c:v>4.12513017095515</c:v>
                </c:pt>
                <c:pt idx="41253">
                  <c:v>4.1252301692624096</c:v>
                </c:pt>
                <c:pt idx="41254">
                  <c:v>4.1253301675696603</c:v>
                </c:pt>
                <c:pt idx="41255">
                  <c:v>4.1254301658769199</c:v>
                </c:pt>
                <c:pt idx="41256">
                  <c:v>4.1255301641841804</c:v>
                </c:pt>
                <c:pt idx="41257">
                  <c:v>4.1256301624914302</c:v>
                </c:pt>
                <c:pt idx="41258">
                  <c:v>4.1257301607986898</c:v>
                </c:pt>
                <c:pt idx="41259">
                  <c:v>4.1258301591059503</c:v>
                </c:pt>
                <c:pt idx="41260">
                  <c:v>4.1259301574132001</c:v>
                </c:pt>
                <c:pt idx="41261">
                  <c:v>4.1260301557204597</c:v>
                </c:pt>
                <c:pt idx="41262">
                  <c:v>4.1261301540277202</c:v>
                </c:pt>
                <c:pt idx="41263">
                  <c:v>4.12623015233497</c:v>
                </c:pt>
                <c:pt idx="41264">
                  <c:v>4.1263301506422296</c:v>
                </c:pt>
                <c:pt idx="41265">
                  <c:v>4.1264301489494901</c:v>
                </c:pt>
                <c:pt idx="41266">
                  <c:v>4.1265301472567399</c:v>
                </c:pt>
                <c:pt idx="41267">
                  <c:v>4.1266301455640004</c:v>
                </c:pt>
                <c:pt idx="41268">
                  <c:v>4.12673014387126</c:v>
                </c:pt>
                <c:pt idx="41269">
                  <c:v>4.1268301421785099</c:v>
                </c:pt>
                <c:pt idx="41270">
                  <c:v>4.1269301404857703</c:v>
                </c:pt>
                <c:pt idx="41271">
                  <c:v>4.1270301387930299</c:v>
                </c:pt>
                <c:pt idx="41272">
                  <c:v>4.1271301371002798</c:v>
                </c:pt>
                <c:pt idx="41273">
                  <c:v>4.1272301354075402</c:v>
                </c:pt>
                <c:pt idx="41274">
                  <c:v>4.1273301337147998</c:v>
                </c:pt>
                <c:pt idx="41275">
                  <c:v>4.1274301320220497</c:v>
                </c:pt>
                <c:pt idx="41276">
                  <c:v>4.1275301303293102</c:v>
                </c:pt>
                <c:pt idx="41277">
                  <c:v>4.1276301286365698</c:v>
                </c:pt>
                <c:pt idx="41278">
                  <c:v>4.1277301269438196</c:v>
                </c:pt>
                <c:pt idx="41279">
                  <c:v>4.1278301252510801</c:v>
                </c:pt>
                <c:pt idx="41280">
                  <c:v>4.1279301235583397</c:v>
                </c:pt>
                <c:pt idx="41281">
                  <c:v>4.1280301218655904</c:v>
                </c:pt>
                <c:pt idx="41282">
                  <c:v>4.12813012017285</c:v>
                </c:pt>
                <c:pt idx="41283">
                  <c:v>4.1282301184801096</c:v>
                </c:pt>
                <c:pt idx="41284">
                  <c:v>4.1283301167873603</c:v>
                </c:pt>
                <c:pt idx="41285">
                  <c:v>4.1284301150946199</c:v>
                </c:pt>
                <c:pt idx="41286">
                  <c:v>4.1285301134018804</c:v>
                </c:pt>
                <c:pt idx="41287">
                  <c:v>4.1286301117091302</c:v>
                </c:pt>
                <c:pt idx="41288">
                  <c:v>4.1287301100163898</c:v>
                </c:pt>
                <c:pt idx="41289">
                  <c:v>4.1288301083236503</c:v>
                </c:pt>
                <c:pt idx="41290">
                  <c:v>4.1289301066309001</c:v>
                </c:pt>
                <c:pt idx="41291">
                  <c:v>4.1290301049381597</c:v>
                </c:pt>
                <c:pt idx="41292">
                  <c:v>4.1291301032454202</c:v>
                </c:pt>
                <c:pt idx="41293">
                  <c:v>4.12923010155267</c:v>
                </c:pt>
                <c:pt idx="41294">
                  <c:v>4.1293300998599296</c:v>
                </c:pt>
                <c:pt idx="41295">
                  <c:v>4.1294300981671901</c:v>
                </c:pt>
                <c:pt idx="41296">
                  <c:v>4.1295300964744497</c:v>
                </c:pt>
                <c:pt idx="41297">
                  <c:v>4.1296300947817004</c:v>
                </c:pt>
                <c:pt idx="41298">
                  <c:v>4.12973009308896</c:v>
                </c:pt>
                <c:pt idx="41299">
                  <c:v>4.1298300913962196</c:v>
                </c:pt>
                <c:pt idx="41300">
                  <c:v>4.1299300897034703</c:v>
                </c:pt>
                <c:pt idx="41301">
                  <c:v>4.1300300880107299</c:v>
                </c:pt>
                <c:pt idx="41302">
                  <c:v>4.1301300863179904</c:v>
                </c:pt>
                <c:pt idx="41303">
                  <c:v>4.1302300846252402</c:v>
                </c:pt>
                <c:pt idx="41304">
                  <c:v>4.1303300829324998</c:v>
                </c:pt>
                <c:pt idx="41305">
                  <c:v>4.1304300812397603</c:v>
                </c:pt>
                <c:pt idx="41306">
                  <c:v>4.1305300795470101</c:v>
                </c:pt>
                <c:pt idx="41307">
                  <c:v>4.1306300778542697</c:v>
                </c:pt>
                <c:pt idx="41308">
                  <c:v>4.1307300761615302</c:v>
                </c:pt>
                <c:pt idx="41309">
                  <c:v>4.13083007446878</c:v>
                </c:pt>
                <c:pt idx="41310">
                  <c:v>4.1309300727760396</c:v>
                </c:pt>
                <c:pt idx="41311">
                  <c:v>4.1310300710833001</c:v>
                </c:pt>
                <c:pt idx="41312">
                  <c:v>4.1311300693905499</c:v>
                </c:pt>
                <c:pt idx="41313">
                  <c:v>4.1312300676978104</c:v>
                </c:pt>
                <c:pt idx="41314">
                  <c:v>4.13133006600507</c:v>
                </c:pt>
                <c:pt idx="41315">
                  <c:v>4.1314300643123198</c:v>
                </c:pt>
                <c:pt idx="41316">
                  <c:v>4.1315300626195803</c:v>
                </c:pt>
                <c:pt idx="41317">
                  <c:v>4.1316300609268399</c:v>
                </c:pt>
                <c:pt idx="41318">
                  <c:v>4.1317300592340898</c:v>
                </c:pt>
                <c:pt idx="41319">
                  <c:v>4.1318300575413502</c:v>
                </c:pt>
                <c:pt idx="41320">
                  <c:v>4.1319300558486098</c:v>
                </c:pt>
                <c:pt idx="41321">
                  <c:v>4.1320300541558597</c:v>
                </c:pt>
                <c:pt idx="41322">
                  <c:v>4.1321300524631202</c:v>
                </c:pt>
                <c:pt idx="41323">
                  <c:v>4.1322300507703797</c:v>
                </c:pt>
                <c:pt idx="41324">
                  <c:v>4.1323300490776296</c:v>
                </c:pt>
                <c:pt idx="41325">
                  <c:v>4.1324300473848901</c:v>
                </c:pt>
                <c:pt idx="41326">
                  <c:v>4.1325300456921497</c:v>
                </c:pt>
                <c:pt idx="41327">
                  <c:v>4.1326300439994004</c:v>
                </c:pt>
                <c:pt idx="41328">
                  <c:v>4.13273004230666</c:v>
                </c:pt>
                <c:pt idx="41329">
                  <c:v>4.1328300406139196</c:v>
                </c:pt>
                <c:pt idx="41330">
                  <c:v>4.1329300389211703</c:v>
                </c:pt>
                <c:pt idx="41331">
                  <c:v>4.1330300372284299</c:v>
                </c:pt>
                <c:pt idx="41332">
                  <c:v>4.1331300355356904</c:v>
                </c:pt>
                <c:pt idx="41333">
                  <c:v>4.1332300338429402</c:v>
                </c:pt>
                <c:pt idx="41334">
                  <c:v>4.1333300321501998</c:v>
                </c:pt>
                <c:pt idx="41335">
                  <c:v>4.1334300304574603</c:v>
                </c:pt>
                <c:pt idx="41336">
                  <c:v>4.1335300287647101</c:v>
                </c:pt>
                <c:pt idx="41337">
                  <c:v>4.1336300270719697</c:v>
                </c:pt>
                <c:pt idx="41338">
                  <c:v>4.1337300253792302</c:v>
                </c:pt>
                <c:pt idx="41339">
                  <c:v>4.13383002368648</c:v>
                </c:pt>
                <c:pt idx="41340">
                  <c:v>4.1339300219937396</c:v>
                </c:pt>
                <c:pt idx="41341">
                  <c:v>4.1340300203010001</c:v>
                </c:pt>
                <c:pt idx="41342">
                  <c:v>4.1341300186082597</c:v>
                </c:pt>
                <c:pt idx="41343">
                  <c:v>4.1342300169155104</c:v>
                </c:pt>
                <c:pt idx="41344">
                  <c:v>4.13433001522277</c:v>
                </c:pt>
                <c:pt idx="41345">
                  <c:v>4.1344300135300296</c:v>
                </c:pt>
                <c:pt idx="41346">
                  <c:v>4.1345300118372803</c:v>
                </c:pt>
                <c:pt idx="41347">
                  <c:v>4.1346300101445399</c:v>
                </c:pt>
                <c:pt idx="41348">
                  <c:v>4.1347300084518004</c:v>
                </c:pt>
                <c:pt idx="41349">
                  <c:v>4.1348300067590502</c:v>
                </c:pt>
                <c:pt idx="41350">
                  <c:v>4.1349300050663098</c:v>
                </c:pt>
                <c:pt idx="41351">
                  <c:v>4.1350300033735703</c:v>
                </c:pt>
                <c:pt idx="41352">
                  <c:v>4.1351300016808201</c:v>
                </c:pt>
                <c:pt idx="41353">
                  <c:v>4.1352299999880797</c:v>
                </c:pt>
                <c:pt idx="41354">
                  <c:v>4.1353299982953402</c:v>
                </c:pt>
                <c:pt idx="41355">
                  <c:v>4.13542999660259</c:v>
                </c:pt>
                <c:pt idx="41356">
                  <c:v>4.1355299949098496</c:v>
                </c:pt>
                <c:pt idx="41357">
                  <c:v>4.1356299932171101</c:v>
                </c:pt>
                <c:pt idx="41358">
                  <c:v>4.1357299915243599</c:v>
                </c:pt>
                <c:pt idx="41359">
                  <c:v>4.1358299898316204</c:v>
                </c:pt>
                <c:pt idx="41360">
                  <c:v>4.13592998813888</c:v>
                </c:pt>
                <c:pt idx="41361">
                  <c:v>4.1360299864461298</c:v>
                </c:pt>
                <c:pt idx="41362">
                  <c:v>4.1361299847533903</c:v>
                </c:pt>
                <c:pt idx="41363">
                  <c:v>4.1362299830606499</c:v>
                </c:pt>
                <c:pt idx="41364">
                  <c:v>4.1363299813678998</c:v>
                </c:pt>
                <c:pt idx="41365">
                  <c:v>4.1364299796751602</c:v>
                </c:pt>
                <c:pt idx="41366">
                  <c:v>4.1365299779824198</c:v>
                </c:pt>
                <c:pt idx="41367">
                  <c:v>4.1366299762896697</c:v>
                </c:pt>
                <c:pt idx="41368">
                  <c:v>4.1367299745969301</c:v>
                </c:pt>
                <c:pt idx="41369">
                  <c:v>4.1368299729041897</c:v>
                </c:pt>
                <c:pt idx="41370">
                  <c:v>4.1369299712114396</c:v>
                </c:pt>
                <c:pt idx="41371">
                  <c:v>4.1370299695187001</c:v>
                </c:pt>
                <c:pt idx="41372">
                  <c:v>4.1371299678259597</c:v>
                </c:pt>
                <c:pt idx="41373">
                  <c:v>4.1372299661332104</c:v>
                </c:pt>
                <c:pt idx="41374">
                  <c:v>4.13732996444047</c:v>
                </c:pt>
                <c:pt idx="41375">
                  <c:v>4.1374299627477296</c:v>
                </c:pt>
                <c:pt idx="41376">
                  <c:v>4.1375299610549803</c:v>
                </c:pt>
                <c:pt idx="41377">
                  <c:v>4.1376299593622399</c:v>
                </c:pt>
                <c:pt idx="41378">
                  <c:v>4.1377299576695004</c:v>
                </c:pt>
                <c:pt idx="41379">
                  <c:v>4.1378299559767502</c:v>
                </c:pt>
                <c:pt idx="41380">
                  <c:v>4.1379299542840098</c:v>
                </c:pt>
                <c:pt idx="41381">
                  <c:v>4.1380299525912703</c:v>
                </c:pt>
                <c:pt idx="41382">
                  <c:v>4.1381299508985201</c:v>
                </c:pt>
                <c:pt idx="41383">
                  <c:v>4.1382299492057797</c:v>
                </c:pt>
                <c:pt idx="41384">
                  <c:v>4.1383299475130402</c:v>
                </c:pt>
                <c:pt idx="41385">
                  <c:v>4.1384299458202998</c:v>
                </c:pt>
                <c:pt idx="41386">
                  <c:v>4.1385299441275496</c:v>
                </c:pt>
                <c:pt idx="41387">
                  <c:v>4.1386299424348101</c:v>
                </c:pt>
                <c:pt idx="41388">
                  <c:v>4.1387299407420697</c:v>
                </c:pt>
                <c:pt idx="41389">
                  <c:v>4.1388299390493204</c:v>
                </c:pt>
                <c:pt idx="41390">
                  <c:v>4.13892993735658</c:v>
                </c:pt>
                <c:pt idx="41391">
                  <c:v>4.1390299356638396</c:v>
                </c:pt>
                <c:pt idx="41392">
                  <c:v>4.1391299339710903</c:v>
                </c:pt>
                <c:pt idx="41393">
                  <c:v>4.1392299322783499</c:v>
                </c:pt>
                <c:pt idx="41394">
                  <c:v>4.1393299305856104</c:v>
                </c:pt>
                <c:pt idx="41395">
                  <c:v>4.1394299288928602</c:v>
                </c:pt>
                <c:pt idx="41396">
                  <c:v>4.1395299272001198</c:v>
                </c:pt>
                <c:pt idx="41397">
                  <c:v>4.1396299255073803</c:v>
                </c:pt>
                <c:pt idx="41398">
                  <c:v>4.1397299238146301</c:v>
                </c:pt>
                <c:pt idx="41399">
                  <c:v>4.1398299221218897</c:v>
                </c:pt>
                <c:pt idx="41400">
                  <c:v>4.1399299204291502</c:v>
                </c:pt>
                <c:pt idx="41401">
                  <c:v>4.1400299187364</c:v>
                </c:pt>
                <c:pt idx="41402">
                  <c:v>4.1401299170436596</c:v>
                </c:pt>
                <c:pt idx="41403">
                  <c:v>4.1402299153509201</c:v>
                </c:pt>
                <c:pt idx="41404">
                  <c:v>4.1403299136581699</c:v>
                </c:pt>
                <c:pt idx="41405">
                  <c:v>4.1404299119654304</c:v>
                </c:pt>
                <c:pt idx="41406">
                  <c:v>4.14052991027269</c:v>
                </c:pt>
                <c:pt idx="41407">
                  <c:v>4.1406299085799398</c:v>
                </c:pt>
                <c:pt idx="41408">
                  <c:v>4.1407299068872003</c:v>
                </c:pt>
                <c:pt idx="41409">
                  <c:v>4.1408299051944599</c:v>
                </c:pt>
                <c:pt idx="41410">
                  <c:v>4.1409299035017098</c:v>
                </c:pt>
                <c:pt idx="41411">
                  <c:v>4.1410299018089702</c:v>
                </c:pt>
                <c:pt idx="41412">
                  <c:v>4.1411299001162298</c:v>
                </c:pt>
                <c:pt idx="41413">
                  <c:v>4.1412298984234797</c:v>
                </c:pt>
                <c:pt idx="41414">
                  <c:v>4.1413298967307401</c:v>
                </c:pt>
                <c:pt idx="41415">
                  <c:v>4.1414298950379997</c:v>
                </c:pt>
                <c:pt idx="41416">
                  <c:v>4.1415298933452496</c:v>
                </c:pt>
                <c:pt idx="41417">
                  <c:v>4.1416298916525101</c:v>
                </c:pt>
                <c:pt idx="41418">
                  <c:v>4.1417298899597697</c:v>
                </c:pt>
                <c:pt idx="41419">
                  <c:v>4.1418298882670204</c:v>
                </c:pt>
                <c:pt idx="41420">
                  <c:v>4.14192988657428</c:v>
                </c:pt>
                <c:pt idx="41421">
                  <c:v>4.1420298848815396</c:v>
                </c:pt>
                <c:pt idx="41422">
                  <c:v>4.1421298831887903</c:v>
                </c:pt>
                <c:pt idx="41423">
                  <c:v>4.1422298814960499</c:v>
                </c:pt>
                <c:pt idx="41424">
                  <c:v>4.1423298798033104</c:v>
                </c:pt>
                <c:pt idx="41425">
                  <c:v>4.14242987811057</c:v>
                </c:pt>
                <c:pt idx="41426">
                  <c:v>4.1425298764178198</c:v>
                </c:pt>
                <c:pt idx="41427">
                  <c:v>4.1426298747250803</c:v>
                </c:pt>
                <c:pt idx="41428">
                  <c:v>4.1427298730323399</c:v>
                </c:pt>
                <c:pt idx="41429">
                  <c:v>4.1428298713395897</c:v>
                </c:pt>
                <c:pt idx="41430">
                  <c:v>4.1429298696468502</c:v>
                </c:pt>
                <c:pt idx="41431">
                  <c:v>4.1430298679541098</c:v>
                </c:pt>
                <c:pt idx="41432">
                  <c:v>4.1431298662613596</c:v>
                </c:pt>
                <c:pt idx="41433">
                  <c:v>4.1432298645686201</c:v>
                </c:pt>
                <c:pt idx="41434">
                  <c:v>4.1433298628758797</c:v>
                </c:pt>
                <c:pt idx="41435">
                  <c:v>4.1434298611831304</c:v>
                </c:pt>
                <c:pt idx="41436">
                  <c:v>4.14352985949039</c:v>
                </c:pt>
                <c:pt idx="41437">
                  <c:v>4.1436298577976496</c:v>
                </c:pt>
                <c:pt idx="41438">
                  <c:v>4.1437298561049003</c:v>
                </c:pt>
                <c:pt idx="41439">
                  <c:v>4.1438298544121599</c:v>
                </c:pt>
                <c:pt idx="41440">
                  <c:v>4.1439298527194204</c:v>
                </c:pt>
                <c:pt idx="41441">
                  <c:v>4.1440298510266702</c:v>
                </c:pt>
                <c:pt idx="41442">
                  <c:v>4.1441298493339298</c:v>
                </c:pt>
                <c:pt idx="41443">
                  <c:v>4.1442298476411903</c:v>
                </c:pt>
                <c:pt idx="41444">
                  <c:v>4.1443298459484401</c:v>
                </c:pt>
                <c:pt idx="41445">
                  <c:v>4.1444298442556997</c:v>
                </c:pt>
                <c:pt idx="41446">
                  <c:v>4.1445298425629602</c:v>
                </c:pt>
                <c:pt idx="41447">
                  <c:v>4.14462984087021</c:v>
                </c:pt>
                <c:pt idx="41448">
                  <c:v>4.1447298391774696</c:v>
                </c:pt>
                <c:pt idx="41449">
                  <c:v>4.1448298374847301</c:v>
                </c:pt>
                <c:pt idx="41450">
                  <c:v>4.1449298357919799</c:v>
                </c:pt>
                <c:pt idx="41451">
                  <c:v>4.1450298340992404</c:v>
                </c:pt>
                <c:pt idx="41452">
                  <c:v>4.1451298324065</c:v>
                </c:pt>
                <c:pt idx="41453">
                  <c:v>4.1452298307137498</c:v>
                </c:pt>
                <c:pt idx="41454">
                  <c:v>4.1453298290210103</c:v>
                </c:pt>
                <c:pt idx="41455">
                  <c:v>4.1454298273282699</c:v>
                </c:pt>
                <c:pt idx="41456">
                  <c:v>4.1455298256355197</c:v>
                </c:pt>
                <c:pt idx="41457">
                  <c:v>4.1456298239427802</c:v>
                </c:pt>
                <c:pt idx="41458">
                  <c:v>4.1457298222500398</c:v>
                </c:pt>
                <c:pt idx="41459">
                  <c:v>4.1458298205572897</c:v>
                </c:pt>
                <c:pt idx="41460">
                  <c:v>4.1459298188645501</c:v>
                </c:pt>
                <c:pt idx="41461">
                  <c:v>4.1460298171718097</c:v>
                </c:pt>
                <c:pt idx="41462">
                  <c:v>4.1461298154790596</c:v>
                </c:pt>
                <c:pt idx="41463">
                  <c:v>4.1462298137863201</c:v>
                </c:pt>
                <c:pt idx="41464">
                  <c:v>4.1463298120935796</c:v>
                </c:pt>
                <c:pt idx="41465">
                  <c:v>4.1464298104008304</c:v>
                </c:pt>
                <c:pt idx="41466">
                  <c:v>4.14652980870809</c:v>
                </c:pt>
                <c:pt idx="41467">
                  <c:v>4.1466298070153496</c:v>
                </c:pt>
                <c:pt idx="41468">
                  <c:v>4.1467298053226003</c:v>
                </c:pt>
                <c:pt idx="41469">
                  <c:v>4.1468298036298599</c:v>
                </c:pt>
                <c:pt idx="41470">
                  <c:v>4.1469298019371204</c:v>
                </c:pt>
                <c:pt idx="41471">
                  <c:v>4.1470298002443799</c:v>
                </c:pt>
                <c:pt idx="41472">
                  <c:v>4.1471297985516298</c:v>
                </c:pt>
                <c:pt idx="41473">
                  <c:v>4.1472297968588903</c:v>
                </c:pt>
                <c:pt idx="41474">
                  <c:v>4.1473297951661499</c:v>
                </c:pt>
                <c:pt idx="41475">
                  <c:v>4.1474297934733997</c:v>
                </c:pt>
                <c:pt idx="41476">
                  <c:v>4.1475297917806602</c:v>
                </c:pt>
                <c:pt idx="41477">
                  <c:v>4.1476297900879198</c:v>
                </c:pt>
                <c:pt idx="41478">
                  <c:v>4.1477297883951696</c:v>
                </c:pt>
                <c:pt idx="41479">
                  <c:v>4.1478297867024301</c:v>
                </c:pt>
                <c:pt idx="41480">
                  <c:v>4.1479297850096897</c:v>
                </c:pt>
                <c:pt idx="41481">
                  <c:v>4.1480297833169404</c:v>
                </c:pt>
                <c:pt idx="41482">
                  <c:v>4.1481297816242</c:v>
                </c:pt>
                <c:pt idx="41483">
                  <c:v>4.1482297799314596</c:v>
                </c:pt>
                <c:pt idx="41484">
                  <c:v>4.1483297782387103</c:v>
                </c:pt>
                <c:pt idx="41485">
                  <c:v>4.1484297765459699</c:v>
                </c:pt>
                <c:pt idx="41486">
                  <c:v>4.1485297748532304</c:v>
                </c:pt>
                <c:pt idx="41487">
                  <c:v>4.1486297731604802</c:v>
                </c:pt>
                <c:pt idx="41488">
                  <c:v>4.1487297714677398</c:v>
                </c:pt>
                <c:pt idx="41489">
                  <c:v>4.1488297697750003</c:v>
                </c:pt>
                <c:pt idx="41490">
                  <c:v>4.1489297680822501</c:v>
                </c:pt>
                <c:pt idx="41491">
                  <c:v>4.1490297663895097</c:v>
                </c:pt>
                <c:pt idx="41492">
                  <c:v>4.1491297646967702</c:v>
                </c:pt>
                <c:pt idx="41493">
                  <c:v>4.14922976300402</c:v>
                </c:pt>
                <c:pt idx="41494">
                  <c:v>4.1493297613112796</c:v>
                </c:pt>
                <c:pt idx="41495">
                  <c:v>4.1494297596185401</c:v>
                </c:pt>
                <c:pt idx="41496">
                  <c:v>4.1495297579257899</c:v>
                </c:pt>
                <c:pt idx="41497">
                  <c:v>4.1496297562330504</c:v>
                </c:pt>
                <c:pt idx="41498">
                  <c:v>4.14972975454031</c:v>
                </c:pt>
                <c:pt idx="41499">
                  <c:v>4.1498297528475598</c:v>
                </c:pt>
                <c:pt idx="41500">
                  <c:v>4.1499297511548203</c:v>
                </c:pt>
                <c:pt idx="41501">
                  <c:v>4.1500297494620799</c:v>
                </c:pt>
                <c:pt idx="41502">
                  <c:v>4.1501297477693297</c:v>
                </c:pt>
                <c:pt idx="41503">
                  <c:v>4.1502297460765902</c:v>
                </c:pt>
                <c:pt idx="41504">
                  <c:v>4.1503297443838498</c:v>
                </c:pt>
                <c:pt idx="41505">
                  <c:v>4.1504297426910997</c:v>
                </c:pt>
                <c:pt idx="41506">
                  <c:v>4.1505297409983601</c:v>
                </c:pt>
                <c:pt idx="41507">
                  <c:v>4.1506297393056197</c:v>
                </c:pt>
                <c:pt idx="41508">
                  <c:v>4.1507297376128696</c:v>
                </c:pt>
                <c:pt idx="41509">
                  <c:v>4.15082973592013</c:v>
                </c:pt>
                <c:pt idx="41510">
                  <c:v>4.1509297342273896</c:v>
                </c:pt>
                <c:pt idx="41511">
                  <c:v>4.1510297325346404</c:v>
                </c:pt>
                <c:pt idx="41512">
                  <c:v>4.1511297308419</c:v>
                </c:pt>
                <c:pt idx="41513">
                  <c:v>4.1512297291491604</c:v>
                </c:pt>
                <c:pt idx="41514">
                  <c:v>4.15132972745642</c:v>
                </c:pt>
                <c:pt idx="41515">
                  <c:v>4.1514297257636699</c:v>
                </c:pt>
                <c:pt idx="41516">
                  <c:v>4.1515297240709303</c:v>
                </c:pt>
                <c:pt idx="41517">
                  <c:v>4.1516297223781899</c:v>
                </c:pt>
                <c:pt idx="41518">
                  <c:v>4.1517297206854398</c:v>
                </c:pt>
                <c:pt idx="41519">
                  <c:v>4.1518297189927003</c:v>
                </c:pt>
                <c:pt idx="41520">
                  <c:v>4.1519297172999599</c:v>
                </c:pt>
                <c:pt idx="41521">
                  <c:v>4.1520297156072097</c:v>
                </c:pt>
                <c:pt idx="41522">
                  <c:v>4.1521297139144702</c:v>
                </c:pt>
                <c:pt idx="41523">
                  <c:v>4.1522297122217298</c:v>
                </c:pt>
                <c:pt idx="41524">
                  <c:v>4.1523297105289796</c:v>
                </c:pt>
                <c:pt idx="41525">
                  <c:v>4.1524297088362401</c:v>
                </c:pt>
                <c:pt idx="41526">
                  <c:v>4.1525297071434997</c:v>
                </c:pt>
                <c:pt idx="41527">
                  <c:v>4.1526297054507504</c:v>
                </c:pt>
                <c:pt idx="41528">
                  <c:v>4.15272970375801</c:v>
                </c:pt>
                <c:pt idx="41529">
                  <c:v>4.1528297020652696</c:v>
                </c:pt>
                <c:pt idx="41530">
                  <c:v>4.1529297003725203</c:v>
                </c:pt>
                <c:pt idx="41531">
                  <c:v>4.1530296986797799</c:v>
                </c:pt>
                <c:pt idx="41532">
                  <c:v>4.1531296969870404</c:v>
                </c:pt>
                <c:pt idx="41533">
                  <c:v>4.1532296952942902</c:v>
                </c:pt>
                <c:pt idx="41534">
                  <c:v>4.1533296936015498</c:v>
                </c:pt>
                <c:pt idx="41535">
                  <c:v>4.1534296919088103</c:v>
                </c:pt>
                <c:pt idx="41536">
                  <c:v>4.1535296902160601</c:v>
                </c:pt>
                <c:pt idx="41537">
                  <c:v>4.1536296885233197</c:v>
                </c:pt>
                <c:pt idx="41538">
                  <c:v>4.1537296868305802</c:v>
                </c:pt>
                <c:pt idx="41539">
                  <c:v>4.15382968513783</c:v>
                </c:pt>
                <c:pt idx="41540">
                  <c:v>4.1539296834450896</c:v>
                </c:pt>
                <c:pt idx="41541">
                  <c:v>4.1540296817523501</c:v>
                </c:pt>
                <c:pt idx="41542">
                  <c:v>4.1541296800595999</c:v>
                </c:pt>
                <c:pt idx="41543">
                  <c:v>4.1542296783668604</c:v>
                </c:pt>
                <c:pt idx="41544">
                  <c:v>4.15432967667412</c:v>
                </c:pt>
                <c:pt idx="41545">
                  <c:v>4.1544296749813698</c:v>
                </c:pt>
                <c:pt idx="41546">
                  <c:v>4.1545296732886303</c:v>
                </c:pt>
                <c:pt idx="41547">
                  <c:v>4.1546296715958899</c:v>
                </c:pt>
                <c:pt idx="41548">
                  <c:v>4.1547296699031397</c:v>
                </c:pt>
                <c:pt idx="41549">
                  <c:v>4.1548296682104002</c:v>
                </c:pt>
                <c:pt idx="41550">
                  <c:v>4.1549296665176598</c:v>
                </c:pt>
                <c:pt idx="41551">
                  <c:v>4.1550296648249203</c:v>
                </c:pt>
                <c:pt idx="41552">
                  <c:v>4.1551296631321701</c:v>
                </c:pt>
                <c:pt idx="41553">
                  <c:v>4.1552296614394297</c:v>
                </c:pt>
                <c:pt idx="41554">
                  <c:v>4.1553296597466796</c:v>
                </c:pt>
                <c:pt idx="41555">
                  <c:v>4.15542965805394</c:v>
                </c:pt>
                <c:pt idx="41556">
                  <c:v>4.1555296563611996</c:v>
                </c:pt>
                <c:pt idx="41557">
                  <c:v>4.1556296546684504</c:v>
                </c:pt>
                <c:pt idx="41558">
                  <c:v>4.15572965297571</c:v>
                </c:pt>
                <c:pt idx="41559">
                  <c:v>4.1558296512829704</c:v>
                </c:pt>
                <c:pt idx="41560">
                  <c:v>4.15592964959023</c:v>
                </c:pt>
                <c:pt idx="41561">
                  <c:v>4.1560296478974799</c:v>
                </c:pt>
                <c:pt idx="41562">
                  <c:v>4.1561296462047403</c:v>
                </c:pt>
                <c:pt idx="41563">
                  <c:v>4.1562296445119999</c:v>
                </c:pt>
                <c:pt idx="41564">
                  <c:v>4.1563296428192498</c:v>
                </c:pt>
                <c:pt idx="41565">
                  <c:v>4.1564296411265103</c:v>
                </c:pt>
                <c:pt idx="41566">
                  <c:v>4.1565296394337699</c:v>
                </c:pt>
                <c:pt idx="41567">
                  <c:v>4.1566296377410197</c:v>
                </c:pt>
                <c:pt idx="41568">
                  <c:v>4.1567296360482802</c:v>
                </c:pt>
                <c:pt idx="41569">
                  <c:v>4.1568296343555398</c:v>
                </c:pt>
                <c:pt idx="41570">
                  <c:v>4.1569296326627896</c:v>
                </c:pt>
                <c:pt idx="41571">
                  <c:v>4.1570296309700501</c:v>
                </c:pt>
                <c:pt idx="41572">
                  <c:v>4.1571296292773097</c:v>
                </c:pt>
                <c:pt idx="41573">
                  <c:v>4.1572296275845604</c:v>
                </c:pt>
                <c:pt idx="41574">
                  <c:v>4.15732962589182</c:v>
                </c:pt>
                <c:pt idx="41575">
                  <c:v>4.1574296241990796</c:v>
                </c:pt>
                <c:pt idx="41576">
                  <c:v>4.1575296225063303</c:v>
                </c:pt>
                <c:pt idx="41577">
                  <c:v>4.1576296208135899</c:v>
                </c:pt>
                <c:pt idx="41578">
                  <c:v>4.1577296191208504</c:v>
                </c:pt>
                <c:pt idx="41579">
                  <c:v>4.1578296174281002</c:v>
                </c:pt>
                <c:pt idx="41580">
                  <c:v>4.1579296157353598</c:v>
                </c:pt>
                <c:pt idx="41581">
                  <c:v>4.1580296140426203</c:v>
                </c:pt>
                <c:pt idx="41582">
                  <c:v>4.1581296123498701</c:v>
                </c:pt>
                <c:pt idx="41583">
                  <c:v>4.1582296106571297</c:v>
                </c:pt>
                <c:pt idx="41584">
                  <c:v>4.1583296089643902</c:v>
                </c:pt>
                <c:pt idx="41585">
                  <c:v>4.15842960727164</c:v>
                </c:pt>
                <c:pt idx="41586">
                  <c:v>4.1585296055788996</c:v>
                </c:pt>
                <c:pt idx="41587">
                  <c:v>4.1586296038861601</c:v>
                </c:pt>
                <c:pt idx="41588">
                  <c:v>4.1587296021934099</c:v>
                </c:pt>
                <c:pt idx="41589">
                  <c:v>4.1588296005006704</c:v>
                </c:pt>
                <c:pt idx="41590">
                  <c:v>4.15892959880793</c:v>
                </c:pt>
                <c:pt idx="41591">
                  <c:v>4.1590295971151798</c:v>
                </c:pt>
                <c:pt idx="41592">
                  <c:v>4.1591295954224403</c:v>
                </c:pt>
                <c:pt idx="41593">
                  <c:v>4.1592295937296999</c:v>
                </c:pt>
                <c:pt idx="41594">
                  <c:v>4.1593295920369497</c:v>
                </c:pt>
                <c:pt idx="41595">
                  <c:v>4.1594295903442102</c:v>
                </c:pt>
                <c:pt idx="41596">
                  <c:v>4.1595295886514698</c:v>
                </c:pt>
                <c:pt idx="41597">
                  <c:v>4.1596295869587303</c:v>
                </c:pt>
                <c:pt idx="41598">
                  <c:v>4.1597295852659801</c:v>
                </c:pt>
                <c:pt idx="41599">
                  <c:v>4.1598295835732397</c:v>
                </c:pt>
                <c:pt idx="41600">
                  <c:v>4.1599295818804896</c:v>
                </c:pt>
                <c:pt idx="41601">
                  <c:v>4.16002958018775</c:v>
                </c:pt>
                <c:pt idx="41602">
                  <c:v>4.1601295784950096</c:v>
                </c:pt>
                <c:pt idx="41603">
                  <c:v>4.1602295768022604</c:v>
                </c:pt>
                <c:pt idx="41604">
                  <c:v>4.16032957510952</c:v>
                </c:pt>
                <c:pt idx="41605">
                  <c:v>4.1604295734167804</c:v>
                </c:pt>
                <c:pt idx="41606">
                  <c:v>4.16052957172404</c:v>
                </c:pt>
                <c:pt idx="41607">
                  <c:v>4.1606295700312899</c:v>
                </c:pt>
                <c:pt idx="41608">
                  <c:v>4.1607295683385503</c:v>
                </c:pt>
                <c:pt idx="41609">
                  <c:v>4.1608295666458099</c:v>
                </c:pt>
                <c:pt idx="41610">
                  <c:v>4.1609295649530598</c:v>
                </c:pt>
                <c:pt idx="41611">
                  <c:v>4.1610295632603203</c:v>
                </c:pt>
                <c:pt idx="41612">
                  <c:v>4.1611295615675798</c:v>
                </c:pt>
                <c:pt idx="41613">
                  <c:v>4.1612295598748297</c:v>
                </c:pt>
                <c:pt idx="41614">
                  <c:v>4.1613295581820902</c:v>
                </c:pt>
                <c:pt idx="41615">
                  <c:v>4.1614295564893498</c:v>
                </c:pt>
                <c:pt idx="41616">
                  <c:v>4.1615295547965996</c:v>
                </c:pt>
                <c:pt idx="41617">
                  <c:v>4.1616295531038601</c:v>
                </c:pt>
                <c:pt idx="41618">
                  <c:v>4.1617295514111197</c:v>
                </c:pt>
                <c:pt idx="41619">
                  <c:v>4.1618295497183704</c:v>
                </c:pt>
                <c:pt idx="41620">
                  <c:v>4.16192954802563</c:v>
                </c:pt>
                <c:pt idx="41621">
                  <c:v>4.1620295463328896</c:v>
                </c:pt>
                <c:pt idx="41622">
                  <c:v>4.1621295446401403</c:v>
                </c:pt>
                <c:pt idx="41623">
                  <c:v>4.1622295429473999</c:v>
                </c:pt>
                <c:pt idx="41624">
                  <c:v>4.1623295412546604</c:v>
                </c:pt>
                <c:pt idx="41625">
                  <c:v>4.1624295395619102</c:v>
                </c:pt>
                <c:pt idx="41626">
                  <c:v>4.1625295378691698</c:v>
                </c:pt>
                <c:pt idx="41627">
                  <c:v>4.1626295361764303</c:v>
                </c:pt>
                <c:pt idx="41628">
                  <c:v>4.1627295344836801</c:v>
                </c:pt>
                <c:pt idx="41629">
                  <c:v>4.1628295327909397</c:v>
                </c:pt>
                <c:pt idx="41630">
                  <c:v>4.1629295310982002</c:v>
                </c:pt>
                <c:pt idx="41631">
                  <c:v>4.16302952940545</c:v>
                </c:pt>
                <c:pt idx="41632">
                  <c:v>4.1631295277127096</c:v>
                </c:pt>
                <c:pt idx="41633">
                  <c:v>4.1632295260199701</c:v>
                </c:pt>
                <c:pt idx="41634">
                  <c:v>4.1633295243272199</c:v>
                </c:pt>
                <c:pt idx="41635">
                  <c:v>4.1634295226344804</c:v>
                </c:pt>
                <c:pt idx="41636">
                  <c:v>4.16352952094174</c:v>
                </c:pt>
                <c:pt idx="41637">
                  <c:v>4.1636295192489898</c:v>
                </c:pt>
                <c:pt idx="41638">
                  <c:v>4.1637295175562503</c:v>
                </c:pt>
                <c:pt idx="41639">
                  <c:v>4.1638295158635099</c:v>
                </c:pt>
                <c:pt idx="41640">
                  <c:v>4.1639295141707597</c:v>
                </c:pt>
                <c:pt idx="41641">
                  <c:v>4.1640295124780202</c:v>
                </c:pt>
                <c:pt idx="41642">
                  <c:v>4.1641295107852798</c:v>
                </c:pt>
                <c:pt idx="41643">
                  <c:v>4.1642295090925403</c:v>
                </c:pt>
                <c:pt idx="41644">
                  <c:v>4.1643295073997901</c:v>
                </c:pt>
                <c:pt idx="41645">
                  <c:v>4.1644295057070497</c:v>
                </c:pt>
                <c:pt idx="41646">
                  <c:v>4.1645295040143004</c:v>
                </c:pt>
                <c:pt idx="41647">
                  <c:v>4.16462950232156</c:v>
                </c:pt>
                <c:pt idx="41648">
                  <c:v>4.1647295006288196</c:v>
                </c:pt>
                <c:pt idx="41649">
                  <c:v>4.1648294989360801</c:v>
                </c:pt>
                <c:pt idx="41650">
                  <c:v>4.1649294972433299</c:v>
                </c:pt>
                <c:pt idx="41651">
                  <c:v>4.1650294955505904</c:v>
                </c:pt>
                <c:pt idx="41652">
                  <c:v>4.16512949385785</c:v>
                </c:pt>
                <c:pt idx="41653">
                  <c:v>4.1652294921650999</c:v>
                </c:pt>
                <c:pt idx="41654">
                  <c:v>4.1653294904723603</c:v>
                </c:pt>
                <c:pt idx="41655">
                  <c:v>4.1654294887796199</c:v>
                </c:pt>
                <c:pt idx="41656">
                  <c:v>4.1655294870868698</c:v>
                </c:pt>
                <c:pt idx="41657">
                  <c:v>4.1656294853941302</c:v>
                </c:pt>
                <c:pt idx="41658">
                  <c:v>4.1657294837013898</c:v>
                </c:pt>
                <c:pt idx="41659">
                  <c:v>4.1658294820086397</c:v>
                </c:pt>
                <c:pt idx="41660">
                  <c:v>4.1659294803159002</c:v>
                </c:pt>
                <c:pt idx="41661">
                  <c:v>4.1660294786231598</c:v>
                </c:pt>
                <c:pt idx="41662">
                  <c:v>4.1661294769304096</c:v>
                </c:pt>
                <c:pt idx="41663">
                  <c:v>4.1662294752376701</c:v>
                </c:pt>
                <c:pt idx="41664">
                  <c:v>4.1663294735449297</c:v>
                </c:pt>
                <c:pt idx="41665">
                  <c:v>4.1664294718521804</c:v>
                </c:pt>
                <c:pt idx="41666">
                  <c:v>4.16652947015944</c:v>
                </c:pt>
                <c:pt idx="41667">
                  <c:v>4.1666294684666996</c:v>
                </c:pt>
                <c:pt idx="41668">
                  <c:v>4.1667294667739503</c:v>
                </c:pt>
                <c:pt idx="41669">
                  <c:v>4.1668294650812099</c:v>
                </c:pt>
                <c:pt idx="41670">
                  <c:v>4.1669294633884704</c:v>
                </c:pt>
                <c:pt idx="41671">
                  <c:v>4.1670294616957202</c:v>
                </c:pt>
                <c:pt idx="41672">
                  <c:v>4.1671294600029798</c:v>
                </c:pt>
                <c:pt idx="41673">
                  <c:v>4.1672294583102403</c:v>
                </c:pt>
                <c:pt idx="41674">
                  <c:v>4.1673294566174901</c:v>
                </c:pt>
                <c:pt idx="41675">
                  <c:v>4.1674294549247497</c:v>
                </c:pt>
                <c:pt idx="41676">
                  <c:v>4.1675294532320102</c:v>
                </c:pt>
                <c:pt idx="41677">
                  <c:v>4.16762945153926</c:v>
                </c:pt>
                <c:pt idx="41678">
                  <c:v>4.1677294498465196</c:v>
                </c:pt>
                <c:pt idx="41679">
                  <c:v>4.1678294481537801</c:v>
                </c:pt>
                <c:pt idx="41680">
                  <c:v>4.1679294464610299</c:v>
                </c:pt>
                <c:pt idx="41681">
                  <c:v>4.1680294447682904</c:v>
                </c:pt>
                <c:pt idx="41682">
                  <c:v>4.16812944307555</c:v>
                </c:pt>
                <c:pt idx="41683">
                  <c:v>4.1682294413827998</c:v>
                </c:pt>
                <c:pt idx="41684">
                  <c:v>4.1683294396900603</c:v>
                </c:pt>
                <c:pt idx="41685">
                  <c:v>4.1684294379973199</c:v>
                </c:pt>
                <c:pt idx="41686">
                  <c:v>4.1685294363045804</c:v>
                </c:pt>
                <c:pt idx="41687">
                  <c:v>4.1686294346118302</c:v>
                </c:pt>
                <c:pt idx="41688">
                  <c:v>4.1687294329190898</c:v>
                </c:pt>
                <c:pt idx="41689">
                  <c:v>4.1688294312263503</c:v>
                </c:pt>
                <c:pt idx="41690">
                  <c:v>4.1689294295336001</c:v>
                </c:pt>
                <c:pt idx="41691">
                  <c:v>4.1690294278408597</c:v>
                </c:pt>
                <c:pt idx="41692">
                  <c:v>4.1691294261481104</c:v>
                </c:pt>
                <c:pt idx="41693">
                  <c:v>4.16922942445537</c:v>
                </c:pt>
                <c:pt idx="41694">
                  <c:v>4.1693294227626296</c:v>
                </c:pt>
                <c:pt idx="41695">
                  <c:v>4.1694294210698901</c:v>
                </c:pt>
                <c:pt idx="41696">
                  <c:v>4.1695294193771399</c:v>
                </c:pt>
                <c:pt idx="41697">
                  <c:v>4.1696294176844004</c:v>
                </c:pt>
                <c:pt idx="41698">
                  <c:v>4.16972941599166</c:v>
                </c:pt>
                <c:pt idx="41699">
                  <c:v>4.1698294142989099</c:v>
                </c:pt>
                <c:pt idx="41700">
                  <c:v>4.1699294126061703</c:v>
                </c:pt>
                <c:pt idx="41701">
                  <c:v>4.1700294109134299</c:v>
                </c:pt>
                <c:pt idx="41702">
                  <c:v>4.1701294092206798</c:v>
                </c:pt>
                <c:pt idx="41703">
                  <c:v>4.1702294075279402</c:v>
                </c:pt>
                <c:pt idx="41704">
                  <c:v>4.1703294058351998</c:v>
                </c:pt>
                <c:pt idx="41705">
                  <c:v>4.1704294041424497</c:v>
                </c:pt>
                <c:pt idx="41706">
                  <c:v>4.1705294024497102</c:v>
                </c:pt>
                <c:pt idx="41707">
                  <c:v>4.1706294007569698</c:v>
                </c:pt>
                <c:pt idx="41708">
                  <c:v>4.1707293990642196</c:v>
                </c:pt>
                <c:pt idx="41709">
                  <c:v>4.1708293973714801</c:v>
                </c:pt>
                <c:pt idx="41710">
                  <c:v>4.1709293956787397</c:v>
                </c:pt>
                <c:pt idx="41711">
                  <c:v>4.1710293939859904</c:v>
                </c:pt>
                <c:pt idx="41712">
                  <c:v>4.17112939229325</c:v>
                </c:pt>
                <c:pt idx="41713">
                  <c:v>4.1712293906005096</c:v>
                </c:pt>
                <c:pt idx="41714">
                  <c:v>4.1713293889077603</c:v>
                </c:pt>
                <c:pt idx="41715">
                  <c:v>4.1714293872150199</c:v>
                </c:pt>
                <c:pt idx="41716">
                  <c:v>4.1715293855222804</c:v>
                </c:pt>
                <c:pt idx="41717">
                  <c:v>4.1716293838295302</c:v>
                </c:pt>
                <c:pt idx="41718">
                  <c:v>4.1717293821367898</c:v>
                </c:pt>
                <c:pt idx="41719">
                  <c:v>4.1718293804440503</c:v>
                </c:pt>
                <c:pt idx="41720">
                  <c:v>4.1719293787513001</c:v>
                </c:pt>
                <c:pt idx="41721">
                  <c:v>4.1720293770585597</c:v>
                </c:pt>
                <c:pt idx="41722">
                  <c:v>4.1721293753658202</c:v>
                </c:pt>
                <c:pt idx="41723">
                  <c:v>4.17222937367307</c:v>
                </c:pt>
                <c:pt idx="41724">
                  <c:v>4.1723293719803296</c:v>
                </c:pt>
                <c:pt idx="41725">
                  <c:v>4.1724293702875901</c:v>
                </c:pt>
                <c:pt idx="41726">
                  <c:v>4.1725293685948399</c:v>
                </c:pt>
                <c:pt idx="41727">
                  <c:v>4.1726293669021004</c:v>
                </c:pt>
                <c:pt idx="41728">
                  <c:v>4.17272936520936</c:v>
                </c:pt>
                <c:pt idx="41729">
                  <c:v>4.1728293635166098</c:v>
                </c:pt>
                <c:pt idx="41730">
                  <c:v>4.1729293618238703</c:v>
                </c:pt>
                <c:pt idx="41731">
                  <c:v>4.1730293601311299</c:v>
                </c:pt>
                <c:pt idx="41732">
                  <c:v>4.1731293584383904</c:v>
                </c:pt>
                <c:pt idx="41733">
                  <c:v>4.1732293567456402</c:v>
                </c:pt>
                <c:pt idx="41734">
                  <c:v>4.1733293550528998</c:v>
                </c:pt>
                <c:pt idx="41735">
                  <c:v>4.1734293533601603</c:v>
                </c:pt>
                <c:pt idx="41736">
                  <c:v>4.1735293516674101</c:v>
                </c:pt>
                <c:pt idx="41737">
                  <c:v>4.1736293499746697</c:v>
                </c:pt>
                <c:pt idx="41738">
                  <c:v>4.1737293482819204</c:v>
                </c:pt>
                <c:pt idx="41739">
                  <c:v>4.17382934658918</c:v>
                </c:pt>
                <c:pt idx="41740">
                  <c:v>4.1739293448964396</c:v>
                </c:pt>
                <c:pt idx="41741">
                  <c:v>4.1740293432037001</c:v>
                </c:pt>
                <c:pt idx="41742">
                  <c:v>4.1741293415109499</c:v>
                </c:pt>
                <c:pt idx="41743">
                  <c:v>4.1742293398182104</c:v>
                </c:pt>
                <c:pt idx="41744">
                  <c:v>4.17432933812547</c:v>
                </c:pt>
                <c:pt idx="41745">
                  <c:v>4.1744293364327199</c:v>
                </c:pt>
                <c:pt idx="41746">
                  <c:v>4.1745293347399803</c:v>
                </c:pt>
                <c:pt idx="41747">
                  <c:v>4.1746293330472399</c:v>
                </c:pt>
                <c:pt idx="41748">
                  <c:v>4.1747293313544898</c:v>
                </c:pt>
                <c:pt idx="41749">
                  <c:v>4.1748293296617502</c:v>
                </c:pt>
                <c:pt idx="41750">
                  <c:v>4.1749293279690098</c:v>
                </c:pt>
                <c:pt idx="41751">
                  <c:v>4.1750293262762597</c:v>
                </c:pt>
                <c:pt idx="41752">
                  <c:v>4.1751293245835202</c:v>
                </c:pt>
                <c:pt idx="41753">
                  <c:v>4.1752293228907797</c:v>
                </c:pt>
                <c:pt idx="41754">
                  <c:v>4.1753293211980296</c:v>
                </c:pt>
                <c:pt idx="41755">
                  <c:v>4.1754293195052901</c:v>
                </c:pt>
                <c:pt idx="41756">
                  <c:v>4.1755293178125497</c:v>
                </c:pt>
                <c:pt idx="41757">
                  <c:v>4.1756293161198004</c:v>
                </c:pt>
                <c:pt idx="41758">
                  <c:v>4.17572931442706</c:v>
                </c:pt>
                <c:pt idx="41759">
                  <c:v>4.1758293127343196</c:v>
                </c:pt>
                <c:pt idx="41760">
                  <c:v>4.1759293110415703</c:v>
                </c:pt>
                <c:pt idx="41761">
                  <c:v>4.1760293093488299</c:v>
                </c:pt>
                <c:pt idx="41762">
                  <c:v>4.1761293076560904</c:v>
                </c:pt>
                <c:pt idx="41763">
                  <c:v>4.1762293059633402</c:v>
                </c:pt>
                <c:pt idx="41764">
                  <c:v>4.1763293042705998</c:v>
                </c:pt>
                <c:pt idx="41765">
                  <c:v>4.1764293025778603</c:v>
                </c:pt>
                <c:pt idx="41766">
                  <c:v>4.1765293008851101</c:v>
                </c:pt>
                <c:pt idx="41767">
                  <c:v>4.1766292991923697</c:v>
                </c:pt>
                <c:pt idx="41768">
                  <c:v>4.1767292974996302</c:v>
                </c:pt>
                <c:pt idx="41769">
                  <c:v>4.17682929580688</c:v>
                </c:pt>
                <c:pt idx="41770">
                  <c:v>4.1769292941141396</c:v>
                </c:pt>
                <c:pt idx="41771">
                  <c:v>4.1770292924214001</c:v>
                </c:pt>
                <c:pt idx="41772">
                  <c:v>4.1771292907286499</c:v>
                </c:pt>
                <c:pt idx="41773">
                  <c:v>4.1772292890359104</c:v>
                </c:pt>
                <c:pt idx="41774">
                  <c:v>4.17732928734317</c:v>
                </c:pt>
                <c:pt idx="41775">
                  <c:v>4.1774292856504198</c:v>
                </c:pt>
                <c:pt idx="41776">
                  <c:v>4.1775292839576803</c:v>
                </c:pt>
                <c:pt idx="41777">
                  <c:v>4.1776292822649399</c:v>
                </c:pt>
                <c:pt idx="41778">
                  <c:v>4.1777292805722004</c:v>
                </c:pt>
                <c:pt idx="41779">
                  <c:v>4.1778292788794502</c:v>
                </c:pt>
                <c:pt idx="41780">
                  <c:v>4.1779292771867098</c:v>
                </c:pt>
                <c:pt idx="41781">
                  <c:v>4.1780292754939703</c:v>
                </c:pt>
                <c:pt idx="41782">
                  <c:v>4.1781292738012201</c:v>
                </c:pt>
                <c:pt idx="41783">
                  <c:v>4.1782292721084797</c:v>
                </c:pt>
                <c:pt idx="41784">
                  <c:v>4.1783292704157402</c:v>
                </c:pt>
                <c:pt idx="41785">
                  <c:v>4.17842926872299</c:v>
                </c:pt>
                <c:pt idx="41786">
                  <c:v>4.1785292670302496</c:v>
                </c:pt>
                <c:pt idx="41787">
                  <c:v>4.1786292653375101</c:v>
                </c:pt>
                <c:pt idx="41788">
                  <c:v>4.1787292636447599</c:v>
                </c:pt>
                <c:pt idx="41789">
                  <c:v>4.1788292619520204</c:v>
                </c:pt>
                <c:pt idx="41790">
                  <c:v>4.17892926025928</c:v>
                </c:pt>
                <c:pt idx="41791">
                  <c:v>4.1790292585665298</c:v>
                </c:pt>
                <c:pt idx="41792">
                  <c:v>4.1791292568737903</c:v>
                </c:pt>
                <c:pt idx="41793">
                  <c:v>4.1792292551810499</c:v>
                </c:pt>
                <c:pt idx="41794">
                  <c:v>4.1793292534882998</c:v>
                </c:pt>
                <c:pt idx="41795">
                  <c:v>4.1794292517955602</c:v>
                </c:pt>
                <c:pt idx="41796">
                  <c:v>4.1795292501028198</c:v>
                </c:pt>
                <c:pt idx="41797">
                  <c:v>4.1796292484100697</c:v>
                </c:pt>
                <c:pt idx="41798">
                  <c:v>4.1797292467173301</c:v>
                </c:pt>
                <c:pt idx="41799">
                  <c:v>4.1798292450245897</c:v>
                </c:pt>
                <c:pt idx="41800">
                  <c:v>4.1799292433318396</c:v>
                </c:pt>
                <c:pt idx="41801">
                  <c:v>4.1800292416391001</c:v>
                </c:pt>
                <c:pt idx="41802">
                  <c:v>4.1801292399463597</c:v>
                </c:pt>
                <c:pt idx="41803">
                  <c:v>4.1802292382536104</c:v>
                </c:pt>
                <c:pt idx="41804">
                  <c:v>4.18032923656087</c:v>
                </c:pt>
                <c:pt idx="41805">
                  <c:v>4.1804292348681296</c:v>
                </c:pt>
                <c:pt idx="41806">
                  <c:v>4.1805292331753803</c:v>
                </c:pt>
                <c:pt idx="41807">
                  <c:v>4.1806292314826399</c:v>
                </c:pt>
                <c:pt idx="41808">
                  <c:v>4.1807292297899004</c:v>
                </c:pt>
                <c:pt idx="41809">
                  <c:v>4.1808292280971502</c:v>
                </c:pt>
                <c:pt idx="41810">
                  <c:v>4.1809292264044098</c:v>
                </c:pt>
                <c:pt idx="41811">
                  <c:v>4.1810292247116703</c:v>
                </c:pt>
                <c:pt idx="41812">
                  <c:v>4.1811292230189201</c:v>
                </c:pt>
                <c:pt idx="41813">
                  <c:v>4.1812292213261797</c:v>
                </c:pt>
                <c:pt idx="41814">
                  <c:v>4.1813292196334402</c:v>
                </c:pt>
                <c:pt idx="41815">
                  <c:v>4.18142921794069</c:v>
                </c:pt>
                <c:pt idx="41816">
                  <c:v>4.1815292162479496</c:v>
                </c:pt>
                <c:pt idx="41817">
                  <c:v>4.1816292145552101</c:v>
                </c:pt>
                <c:pt idx="41818">
                  <c:v>4.1817292128624599</c:v>
                </c:pt>
                <c:pt idx="41819">
                  <c:v>4.1818292111697204</c:v>
                </c:pt>
                <c:pt idx="41820">
                  <c:v>4.18192920947698</c:v>
                </c:pt>
                <c:pt idx="41821">
                  <c:v>4.1820292077842396</c:v>
                </c:pt>
                <c:pt idx="41822">
                  <c:v>4.1821292060914903</c:v>
                </c:pt>
                <c:pt idx="41823">
                  <c:v>4.1822292043987499</c:v>
                </c:pt>
                <c:pt idx="41824">
                  <c:v>4.1823292027060104</c:v>
                </c:pt>
                <c:pt idx="41825">
                  <c:v>4.1824292010132602</c:v>
                </c:pt>
                <c:pt idx="41826">
                  <c:v>4.1825291993205198</c:v>
                </c:pt>
                <c:pt idx="41827">
                  <c:v>4.1826291976277803</c:v>
                </c:pt>
                <c:pt idx="41828">
                  <c:v>4.1827291959350301</c:v>
                </c:pt>
                <c:pt idx="41829">
                  <c:v>4.1828291942422897</c:v>
                </c:pt>
                <c:pt idx="41830">
                  <c:v>4.1829291925495502</c:v>
                </c:pt>
                <c:pt idx="41831">
                  <c:v>4.1830291908568</c:v>
                </c:pt>
                <c:pt idx="41832">
                  <c:v>4.1831291891640596</c:v>
                </c:pt>
                <c:pt idx="41833">
                  <c:v>4.1832291874713201</c:v>
                </c:pt>
                <c:pt idx="41834">
                  <c:v>4.1833291857785699</c:v>
                </c:pt>
                <c:pt idx="41835">
                  <c:v>4.1834291840858304</c:v>
                </c:pt>
                <c:pt idx="41836">
                  <c:v>4.18352918239309</c:v>
                </c:pt>
                <c:pt idx="41837">
                  <c:v>4.1836291807003398</c:v>
                </c:pt>
                <c:pt idx="41838">
                  <c:v>4.1837291790076003</c:v>
                </c:pt>
                <c:pt idx="41839">
                  <c:v>4.1838291773148599</c:v>
                </c:pt>
                <c:pt idx="41840">
                  <c:v>4.1839291756221098</c:v>
                </c:pt>
                <c:pt idx="41841">
                  <c:v>4.1840291739293702</c:v>
                </c:pt>
                <c:pt idx="41842">
                  <c:v>4.1841291722366298</c:v>
                </c:pt>
                <c:pt idx="41843">
                  <c:v>4.1842291705438797</c:v>
                </c:pt>
                <c:pt idx="41844">
                  <c:v>4.1843291688511401</c:v>
                </c:pt>
                <c:pt idx="41845">
                  <c:v>4.1844291671583997</c:v>
                </c:pt>
                <c:pt idx="41846">
                  <c:v>4.1845291654656496</c:v>
                </c:pt>
                <c:pt idx="41847">
                  <c:v>4.1846291637729101</c:v>
                </c:pt>
                <c:pt idx="41848">
                  <c:v>4.1847291620801697</c:v>
                </c:pt>
                <c:pt idx="41849">
                  <c:v>4.1848291603874204</c:v>
                </c:pt>
                <c:pt idx="41850">
                  <c:v>4.18492915869468</c:v>
                </c:pt>
                <c:pt idx="41851">
                  <c:v>4.1850291570019396</c:v>
                </c:pt>
                <c:pt idx="41852">
                  <c:v>4.1851291553091903</c:v>
                </c:pt>
                <c:pt idx="41853">
                  <c:v>4.1852291536164499</c:v>
                </c:pt>
                <c:pt idx="41854">
                  <c:v>4.1853291519237104</c:v>
                </c:pt>
                <c:pt idx="41855">
                  <c:v>4.1854291502309602</c:v>
                </c:pt>
                <c:pt idx="41856">
                  <c:v>4.1855291485382198</c:v>
                </c:pt>
                <c:pt idx="41857">
                  <c:v>4.1856291468454803</c:v>
                </c:pt>
                <c:pt idx="41858">
                  <c:v>4.1857291451527301</c:v>
                </c:pt>
                <c:pt idx="41859">
                  <c:v>4.1858291434599897</c:v>
                </c:pt>
                <c:pt idx="41860">
                  <c:v>4.1859291417672502</c:v>
                </c:pt>
                <c:pt idx="41861">
                  <c:v>4.1860291400745098</c:v>
                </c:pt>
                <c:pt idx="41862">
                  <c:v>4.1861291383817596</c:v>
                </c:pt>
                <c:pt idx="41863">
                  <c:v>4.1862291366890201</c:v>
                </c:pt>
                <c:pt idx="41864">
                  <c:v>4.1863291349962797</c:v>
                </c:pt>
                <c:pt idx="41865">
                  <c:v>4.1864291333035304</c:v>
                </c:pt>
                <c:pt idx="41866">
                  <c:v>4.18652913161079</c:v>
                </c:pt>
                <c:pt idx="41867">
                  <c:v>4.1866291299180496</c:v>
                </c:pt>
                <c:pt idx="41868">
                  <c:v>4.1867291282253003</c:v>
                </c:pt>
                <c:pt idx="41869">
                  <c:v>4.1868291265325599</c:v>
                </c:pt>
                <c:pt idx="41870">
                  <c:v>4.1869291248398204</c:v>
                </c:pt>
                <c:pt idx="41871">
                  <c:v>4.1870291231470702</c:v>
                </c:pt>
                <c:pt idx="41872">
                  <c:v>4.1871291214543298</c:v>
                </c:pt>
                <c:pt idx="41873">
                  <c:v>4.1872291197615903</c:v>
                </c:pt>
                <c:pt idx="41874">
                  <c:v>4.1873291180688401</c:v>
                </c:pt>
                <c:pt idx="41875">
                  <c:v>4.1874291163760997</c:v>
                </c:pt>
                <c:pt idx="41876">
                  <c:v>4.1875291146833602</c:v>
                </c:pt>
                <c:pt idx="41877">
                  <c:v>4.18762911299061</c:v>
                </c:pt>
                <c:pt idx="41878">
                  <c:v>4.1877291112978696</c:v>
                </c:pt>
                <c:pt idx="41879">
                  <c:v>4.1878291096051301</c:v>
                </c:pt>
                <c:pt idx="41880">
                  <c:v>4.1879291079123799</c:v>
                </c:pt>
                <c:pt idx="41881">
                  <c:v>4.1880291062196404</c:v>
                </c:pt>
                <c:pt idx="41882">
                  <c:v>4.1881291045269</c:v>
                </c:pt>
                <c:pt idx="41883">
                  <c:v>4.1882291028341498</c:v>
                </c:pt>
                <c:pt idx="41884">
                  <c:v>4.1883291011414103</c:v>
                </c:pt>
                <c:pt idx="41885">
                  <c:v>4.1884290994486699</c:v>
                </c:pt>
                <c:pt idx="41886">
                  <c:v>4.1885290977559198</c:v>
                </c:pt>
                <c:pt idx="41887">
                  <c:v>4.1886290960631802</c:v>
                </c:pt>
                <c:pt idx="41888">
                  <c:v>4.1887290943704398</c:v>
                </c:pt>
                <c:pt idx="41889">
                  <c:v>4.1888290926776897</c:v>
                </c:pt>
                <c:pt idx="41890">
                  <c:v>4.1889290909849501</c:v>
                </c:pt>
                <c:pt idx="41891">
                  <c:v>4.1890290892922097</c:v>
                </c:pt>
                <c:pt idx="41892">
                  <c:v>4.1891290875994596</c:v>
                </c:pt>
                <c:pt idx="41893">
                  <c:v>4.1892290859067201</c:v>
                </c:pt>
                <c:pt idx="41894">
                  <c:v>4.1893290842139796</c:v>
                </c:pt>
                <c:pt idx="41895">
                  <c:v>4.1894290825212304</c:v>
                </c:pt>
                <c:pt idx="41896">
                  <c:v>4.18952908082849</c:v>
                </c:pt>
                <c:pt idx="41897">
                  <c:v>4.1896290791357496</c:v>
                </c:pt>
                <c:pt idx="41898">
                  <c:v>4.1897290774430003</c:v>
                </c:pt>
                <c:pt idx="41899">
                  <c:v>4.1898290757502599</c:v>
                </c:pt>
                <c:pt idx="41900">
                  <c:v>4.1899290740575204</c:v>
                </c:pt>
                <c:pt idx="41901">
                  <c:v>4.1900290723647702</c:v>
                </c:pt>
                <c:pt idx="41902">
                  <c:v>4.1901290706720298</c:v>
                </c:pt>
                <c:pt idx="41903">
                  <c:v>4.1902290689792903</c:v>
                </c:pt>
                <c:pt idx="41904">
                  <c:v>4.1903290672865401</c:v>
                </c:pt>
                <c:pt idx="41905">
                  <c:v>4.1904290655937997</c:v>
                </c:pt>
                <c:pt idx="41906">
                  <c:v>4.1905290639010602</c:v>
                </c:pt>
                <c:pt idx="41907">
                  <c:v>4.1906290622083198</c:v>
                </c:pt>
                <c:pt idx="41908">
                  <c:v>4.1907290605155696</c:v>
                </c:pt>
                <c:pt idx="41909">
                  <c:v>4.1908290588228301</c:v>
                </c:pt>
                <c:pt idx="41910">
                  <c:v>4.1909290571300897</c:v>
                </c:pt>
                <c:pt idx="41911">
                  <c:v>4.1910290554373404</c:v>
                </c:pt>
                <c:pt idx="41912">
                  <c:v>4.1911290537446</c:v>
                </c:pt>
                <c:pt idx="41913">
                  <c:v>4.1912290520518596</c:v>
                </c:pt>
                <c:pt idx="41914">
                  <c:v>4.1913290503591103</c:v>
                </c:pt>
                <c:pt idx="41915">
                  <c:v>4.1914290486663699</c:v>
                </c:pt>
                <c:pt idx="41916">
                  <c:v>4.1915290469736304</c:v>
                </c:pt>
                <c:pt idx="41917">
                  <c:v>4.1916290452808802</c:v>
                </c:pt>
                <c:pt idx="41918">
                  <c:v>4.1917290435881398</c:v>
                </c:pt>
                <c:pt idx="41919">
                  <c:v>4.1918290418954003</c:v>
                </c:pt>
                <c:pt idx="41920">
                  <c:v>4.1919290402026501</c:v>
                </c:pt>
                <c:pt idx="41921">
                  <c:v>4.1920290385099097</c:v>
                </c:pt>
                <c:pt idx="41922">
                  <c:v>4.1921290368171702</c:v>
                </c:pt>
                <c:pt idx="41923">
                  <c:v>4.19222903512442</c:v>
                </c:pt>
                <c:pt idx="41924">
                  <c:v>4.1923290334316796</c:v>
                </c:pt>
                <c:pt idx="41925">
                  <c:v>4.1924290317389401</c:v>
                </c:pt>
                <c:pt idx="41926">
                  <c:v>4.1925290300461899</c:v>
                </c:pt>
                <c:pt idx="41927">
                  <c:v>4.1926290283534504</c:v>
                </c:pt>
                <c:pt idx="41928">
                  <c:v>4.19272902666071</c:v>
                </c:pt>
                <c:pt idx="41929">
                  <c:v>4.1928290249679598</c:v>
                </c:pt>
                <c:pt idx="41930">
                  <c:v>4.1929290232752203</c:v>
                </c:pt>
                <c:pt idx="41931">
                  <c:v>4.1930290215824799</c:v>
                </c:pt>
                <c:pt idx="41932">
                  <c:v>4.1931290198897297</c:v>
                </c:pt>
                <c:pt idx="41933">
                  <c:v>4.1932290181969902</c:v>
                </c:pt>
                <c:pt idx="41934">
                  <c:v>4.1933290165042498</c:v>
                </c:pt>
                <c:pt idx="41935">
                  <c:v>4.1934290148114997</c:v>
                </c:pt>
                <c:pt idx="41936">
                  <c:v>4.1935290131187601</c:v>
                </c:pt>
                <c:pt idx="41937">
                  <c:v>4.1936290114260197</c:v>
                </c:pt>
                <c:pt idx="41938">
                  <c:v>4.1937290097332696</c:v>
                </c:pt>
                <c:pt idx="41939">
                  <c:v>4.19382900804053</c:v>
                </c:pt>
                <c:pt idx="41940">
                  <c:v>4.1939290063477896</c:v>
                </c:pt>
                <c:pt idx="41941">
                  <c:v>4.1940290046550404</c:v>
                </c:pt>
                <c:pt idx="41942">
                  <c:v>4.1941290029623</c:v>
                </c:pt>
                <c:pt idx="41943">
                  <c:v>4.1942290012695604</c:v>
                </c:pt>
                <c:pt idx="41944">
                  <c:v>4.1943289995768103</c:v>
                </c:pt>
                <c:pt idx="41945">
                  <c:v>4.1944289978840699</c:v>
                </c:pt>
                <c:pt idx="41946">
                  <c:v>4.1945289961913304</c:v>
                </c:pt>
                <c:pt idx="41947">
                  <c:v>4.1946289944985802</c:v>
                </c:pt>
                <c:pt idx="41948">
                  <c:v>4.1947289928058398</c:v>
                </c:pt>
                <c:pt idx="41949">
                  <c:v>4.1948289911131003</c:v>
                </c:pt>
                <c:pt idx="41950">
                  <c:v>4.1949289894203599</c:v>
                </c:pt>
                <c:pt idx="41951">
                  <c:v>4.1950289877276097</c:v>
                </c:pt>
                <c:pt idx="41952">
                  <c:v>4.1951289860348702</c:v>
                </c:pt>
                <c:pt idx="41953">
                  <c:v>4.1952289843421298</c:v>
                </c:pt>
                <c:pt idx="41954">
                  <c:v>4.1953289826493796</c:v>
                </c:pt>
                <c:pt idx="41955">
                  <c:v>4.1954289809566401</c:v>
                </c:pt>
                <c:pt idx="41956">
                  <c:v>4.1955289792638997</c:v>
                </c:pt>
                <c:pt idx="41957">
                  <c:v>4.1956289775711504</c:v>
                </c:pt>
                <c:pt idx="41958">
                  <c:v>4.19572897587841</c:v>
                </c:pt>
                <c:pt idx="41959">
                  <c:v>4.1958289741856696</c:v>
                </c:pt>
                <c:pt idx="41960">
                  <c:v>4.1959289724929203</c:v>
                </c:pt>
                <c:pt idx="41961">
                  <c:v>4.1960289708001799</c:v>
                </c:pt>
                <c:pt idx="41962">
                  <c:v>4.1961289691074404</c:v>
                </c:pt>
                <c:pt idx="41963">
                  <c:v>4.1962289674146902</c:v>
                </c:pt>
                <c:pt idx="41964">
                  <c:v>4.1963289657219498</c:v>
                </c:pt>
                <c:pt idx="41965">
                  <c:v>4.1964289640292103</c:v>
                </c:pt>
                <c:pt idx="41966">
                  <c:v>4.1965289623364601</c:v>
                </c:pt>
                <c:pt idx="41967">
                  <c:v>4.1966289606437197</c:v>
                </c:pt>
                <c:pt idx="41968">
                  <c:v>4.1967289589509802</c:v>
                </c:pt>
                <c:pt idx="41969">
                  <c:v>4.19682895725823</c:v>
                </c:pt>
                <c:pt idx="41970">
                  <c:v>4.1969289555654896</c:v>
                </c:pt>
                <c:pt idx="41971">
                  <c:v>4.1970289538727501</c:v>
                </c:pt>
                <c:pt idx="41972">
                  <c:v>4.1971289521799999</c:v>
                </c:pt>
                <c:pt idx="41973">
                  <c:v>4.1972289504872604</c:v>
                </c:pt>
                <c:pt idx="41974">
                  <c:v>4.19732894879452</c:v>
                </c:pt>
                <c:pt idx="41975">
                  <c:v>4.1974289471017698</c:v>
                </c:pt>
                <c:pt idx="41976">
                  <c:v>4.1975289454090303</c:v>
                </c:pt>
                <c:pt idx="41977">
                  <c:v>4.1976289437162899</c:v>
                </c:pt>
                <c:pt idx="41978">
                  <c:v>4.1977289420235397</c:v>
                </c:pt>
                <c:pt idx="41979">
                  <c:v>4.1978289403308002</c:v>
                </c:pt>
                <c:pt idx="41980">
                  <c:v>4.1979289386380598</c:v>
                </c:pt>
                <c:pt idx="41981">
                  <c:v>4.1980289369453097</c:v>
                </c:pt>
                <c:pt idx="41982">
                  <c:v>4.1981289352525701</c:v>
                </c:pt>
                <c:pt idx="41983">
                  <c:v>4.1982289335598297</c:v>
                </c:pt>
                <c:pt idx="41984">
                  <c:v>4.1983289318670796</c:v>
                </c:pt>
                <c:pt idx="41985">
                  <c:v>4.19842893017434</c:v>
                </c:pt>
                <c:pt idx="41986">
                  <c:v>4.1985289284815996</c:v>
                </c:pt>
                <c:pt idx="41987">
                  <c:v>4.1986289267888504</c:v>
                </c:pt>
                <c:pt idx="41988">
                  <c:v>4.19872892509611</c:v>
                </c:pt>
                <c:pt idx="41989">
                  <c:v>4.1988289234033704</c:v>
                </c:pt>
                <c:pt idx="41990">
                  <c:v>4.1989289217106203</c:v>
                </c:pt>
                <c:pt idx="41991">
                  <c:v>4.1990289200178799</c:v>
                </c:pt>
                <c:pt idx="41992">
                  <c:v>4.1991289183251403</c:v>
                </c:pt>
                <c:pt idx="41993">
                  <c:v>4.1992289166323902</c:v>
                </c:pt>
                <c:pt idx="41994">
                  <c:v>4.1993289149396498</c:v>
                </c:pt>
                <c:pt idx="41995">
                  <c:v>4.1994289132469103</c:v>
                </c:pt>
                <c:pt idx="41996">
                  <c:v>4.1995289115541699</c:v>
                </c:pt>
                <c:pt idx="41997">
                  <c:v>4.1996289098614197</c:v>
                </c:pt>
                <c:pt idx="41998">
                  <c:v>4.1997289081686802</c:v>
                </c:pt>
                <c:pt idx="41999">
                  <c:v>4.1998289064759398</c:v>
                </c:pt>
                <c:pt idx="42000">
                  <c:v>4.1999289047831896</c:v>
                </c:pt>
                <c:pt idx="42001">
                  <c:v>4.2000289030904501</c:v>
                </c:pt>
                <c:pt idx="42002">
                  <c:v>4.2001289013977097</c:v>
                </c:pt>
                <c:pt idx="42003">
                  <c:v>4.2002288997049604</c:v>
                </c:pt>
                <c:pt idx="42004">
                  <c:v>4.20032889801222</c:v>
                </c:pt>
                <c:pt idx="42005">
                  <c:v>4.2004288963194796</c:v>
                </c:pt>
                <c:pt idx="42006">
                  <c:v>4.2005288946267303</c:v>
                </c:pt>
                <c:pt idx="42007">
                  <c:v>4.2006288929339899</c:v>
                </c:pt>
                <c:pt idx="42008">
                  <c:v>4.2007288912412504</c:v>
                </c:pt>
                <c:pt idx="42009">
                  <c:v>4.2008288895485002</c:v>
                </c:pt>
                <c:pt idx="42010">
                  <c:v>4.2009288878557598</c:v>
                </c:pt>
                <c:pt idx="42011">
                  <c:v>4.2010288861630203</c:v>
                </c:pt>
                <c:pt idx="42012">
                  <c:v>4.2011288844702701</c:v>
                </c:pt>
                <c:pt idx="42013">
                  <c:v>4.2012288827775297</c:v>
                </c:pt>
                <c:pt idx="42014">
                  <c:v>4.2013288810847902</c:v>
                </c:pt>
                <c:pt idx="42015">
                  <c:v>4.20142887939204</c:v>
                </c:pt>
                <c:pt idx="42016">
                  <c:v>4.2015288776992996</c:v>
                </c:pt>
                <c:pt idx="42017">
                  <c:v>4.2016288760065601</c:v>
                </c:pt>
                <c:pt idx="42018">
                  <c:v>4.2017288743138099</c:v>
                </c:pt>
                <c:pt idx="42019">
                  <c:v>4.2018288726210704</c:v>
                </c:pt>
                <c:pt idx="42020">
                  <c:v>4.20192887092833</c:v>
                </c:pt>
                <c:pt idx="42021">
                  <c:v>4.2020288692355798</c:v>
                </c:pt>
                <c:pt idx="42022">
                  <c:v>4.2021288675428403</c:v>
                </c:pt>
                <c:pt idx="42023">
                  <c:v>4.2022288658500999</c:v>
                </c:pt>
                <c:pt idx="42024">
                  <c:v>4.2023288641573497</c:v>
                </c:pt>
                <c:pt idx="42025">
                  <c:v>4.2024288624646102</c:v>
                </c:pt>
                <c:pt idx="42026">
                  <c:v>4.2025288607718698</c:v>
                </c:pt>
                <c:pt idx="42027">
                  <c:v>4.2026288590791196</c:v>
                </c:pt>
                <c:pt idx="42028">
                  <c:v>4.2027288573863801</c:v>
                </c:pt>
                <c:pt idx="42029">
                  <c:v>4.2028288556936397</c:v>
                </c:pt>
                <c:pt idx="42030">
                  <c:v>4.2029288540008896</c:v>
                </c:pt>
                <c:pt idx="42031">
                  <c:v>4.20302885230815</c:v>
                </c:pt>
                <c:pt idx="42032">
                  <c:v>4.2031288506154096</c:v>
                </c:pt>
                <c:pt idx="42033">
                  <c:v>4.2032288489226604</c:v>
                </c:pt>
                <c:pt idx="42034">
                  <c:v>4.20332884722992</c:v>
                </c:pt>
                <c:pt idx="42035">
                  <c:v>4.2034288455371804</c:v>
                </c:pt>
                <c:pt idx="42036">
                  <c:v>4.2035288438444303</c:v>
                </c:pt>
                <c:pt idx="42037">
                  <c:v>4.2036288421516899</c:v>
                </c:pt>
                <c:pt idx="42038">
                  <c:v>4.2037288404589503</c:v>
                </c:pt>
                <c:pt idx="42039">
                  <c:v>4.2038288387662002</c:v>
                </c:pt>
                <c:pt idx="42040">
                  <c:v>4.2039288370734598</c:v>
                </c:pt>
                <c:pt idx="42041">
                  <c:v>4.2040288353807203</c:v>
                </c:pt>
                <c:pt idx="42042">
                  <c:v>4.2041288336879798</c:v>
                </c:pt>
                <c:pt idx="42043">
                  <c:v>4.2042288319952297</c:v>
                </c:pt>
                <c:pt idx="42044">
                  <c:v>4.2043288303024902</c:v>
                </c:pt>
                <c:pt idx="42045">
                  <c:v>4.2044288286097498</c:v>
                </c:pt>
                <c:pt idx="42046">
                  <c:v>4.2045288269169996</c:v>
                </c:pt>
                <c:pt idx="42047">
                  <c:v>4.2046288252242601</c:v>
                </c:pt>
                <c:pt idx="42048">
                  <c:v>4.2047288235315197</c:v>
                </c:pt>
                <c:pt idx="42049">
                  <c:v>4.2048288218387704</c:v>
                </c:pt>
                <c:pt idx="42050">
                  <c:v>4.20492882014603</c:v>
                </c:pt>
                <c:pt idx="42051">
                  <c:v>4.2050288184532896</c:v>
                </c:pt>
                <c:pt idx="42052">
                  <c:v>4.2051288167605403</c:v>
                </c:pt>
                <c:pt idx="42053">
                  <c:v>4.2052288150677999</c:v>
                </c:pt>
                <c:pt idx="42054">
                  <c:v>4.2053288133750604</c:v>
                </c:pt>
                <c:pt idx="42055">
                  <c:v>4.2054288116823102</c:v>
                </c:pt>
                <c:pt idx="42056">
                  <c:v>4.2055288099895698</c:v>
                </c:pt>
                <c:pt idx="42057">
                  <c:v>4.2056288082968303</c:v>
                </c:pt>
                <c:pt idx="42058">
                  <c:v>4.2057288066040801</c:v>
                </c:pt>
                <c:pt idx="42059">
                  <c:v>4.2058288049113397</c:v>
                </c:pt>
                <c:pt idx="42060">
                  <c:v>4.2059288032186002</c:v>
                </c:pt>
                <c:pt idx="42061">
                  <c:v>4.20602880152585</c:v>
                </c:pt>
                <c:pt idx="42062">
                  <c:v>4.2061287998331096</c:v>
                </c:pt>
                <c:pt idx="42063">
                  <c:v>4.2062287981403701</c:v>
                </c:pt>
                <c:pt idx="42064">
                  <c:v>4.2063287964476199</c:v>
                </c:pt>
                <c:pt idx="42065">
                  <c:v>4.2064287947548804</c:v>
                </c:pt>
                <c:pt idx="42066">
                  <c:v>4.20652879306214</c:v>
                </c:pt>
                <c:pt idx="42067">
                  <c:v>4.2066287913693898</c:v>
                </c:pt>
                <c:pt idx="42068">
                  <c:v>4.2067287896766503</c:v>
                </c:pt>
                <c:pt idx="42069">
                  <c:v>4.2068287879839099</c:v>
                </c:pt>
                <c:pt idx="42070">
                  <c:v>4.2069287862911597</c:v>
                </c:pt>
                <c:pt idx="42071">
                  <c:v>4.2070287845984202</c:v>
                </c:pt>
                <c:pt idx="42072">
                  <c:v>4.2071287829056798</c:v>
                </c:pt>
                <c:pt idx="42073">
                  <c:v>4.2072287812129296</c:v>
                </c:pt>
                <c:pt idx="42074">
                  <c:v>4.2073287795201901</c:v>
                </c:pt>
                <c:pt idx="42075">
                  <c:v>4.2074287778274497</c:v>
                </c:pt>
                <c:pt idx="42076">
                  <c:v>4.2075287761347004</c:v>
                </c:pt>
                <c:pt idx="42077">
                  <c:v>4.20762877444196</c:v>
                </c:pt>
                <c:pt idx="42078">
                  <c:v>4.2077287727492196</c:v>
                </c:pt>
                <c:pt idx="42079">
                  <c:v>4.2078287710564704</c:v>
                </c:pt>
                <c:pt idx="42080">
                  <c:v>4.2079287693637299</c:v>
                </c:pt>
                <c:pt idx="42081">
                  <c:v>4.2080287676709904</c:v>
                </c:pt>
                <c:pt idx="42082">
                  <c:v>4.2081287659782403</c:v>
                </c:pt>
                <c:pt idx="42083">
                  <c:v>4.2082287642854999</c:v>
                </c:pt>
                <c:pt idx="42084">
                  <c:v>4.2083287625927603</c:v>
                </c:pt>
                <c:pt idx="42085">
                  <c:v>4.2084287609000199</c:v>
                </c:pt>
                <c:pt idx="42086">
                  <c:v>4.2085287592072698</c:v>
                </c:pt>
                <c:pt idx="42087">
                  <c:v>4.2086287575145302</c:v>
                </c:pt>
                <c:pt idx="42088">
                  <c:v>4.2087287558217898</c:v>
                </c:pt>
                <c:pt idx="42089">
                  <c:v>4.2088287541290397</c:v>
                </c:pt>
                <c:pt idx="42090">
                  <c:v>4.2089287524363002</c:v>
                </c:pt>
                <c:pt idx="42091">
                  <c:v>4.2090287507435598</c:v>
                </c:pt>
                <c:pt idx="42092">
                  <c:v>4.2091287490508096</c:v>
                </c:pt>
                <c:pt idx="42093">
                  <c:v>4.2092287473580701</c:v>
                </c:pt>
                <c:pt idx="42094">
                  <c:v>4.2093287456653297</c:v>
                </c:pt>
                <c:pt idx="42095">
                  <c:v>4.2094287439725804</c:v>
                </c:pt>
                <c:pt idx="42096">
                  <c:v>4.20952874227984</c:v>
                </c:pt>
                <c:pt idx="42097">
                  <c:v>4.2096287405870996</c:v>
                </c:pt>
                <c:pt idx="42098">
                  <c:v>4.2097287388943503</c:v>
                </c:pt>
                <c:pt idx="42099">
                  <c:v>4.2098287372016099</c:v>
                </c:pt>
                <c:pt idx="42100">
                  <c:v>4.2099287355088704</c:v>
                </c:pt>
                <c:pt idx="42101">
                  <c:v>4.2100287338161202</c:v>
                </c:pt>
                <c:pt idx="42102">
                  <c:v>4.2101287321233798</c:v>
                </c:pt>
                <c:pt idx="42103">
                  <c:v>4.2102287304306403</c:v>
                </c:pt>
                <c:pt idx="42104">
                  <c:v>4.2103287287378901</c:v>
                </c:pt>
                <c:pt idx="42105">
                  <c:v>4.2104287270451497</c:v>
                </c:pt>
                <c:pt idx="42106">
                  <c:v>4.2105287253524102</c:v>
                </c:pt>
                <c:pt idx="42107">
                  <c:v>4.21062872365966</c:v>
                </c:pt>
                <c:pt idx="42108">
                  <c:v>4.2107287219669196</c:v>
                </c:pt>
                <c:pt idx="42109">
                  <c:v>4.2108287202741801</c:v>
                </c:pt>
                <c:pt idx="42110">
                  <c:v>4.2109287185814299</c:v>
                </c:pt>
                <c:pt idx="42111">
                  <c:v>4.2110287168886904</c:v>
                </c:pt>
                <c:pt idx="42112">
                  <c:v>4.21112871519595</c:v>
                </c:pt>
                <c:pt idx="42113">
                  <c:v>4.2112287135031998</c:v>
                </c:pt>
                <c:pt idx="42114">
                  <c:v>4.2113287118104603</c:v>
                </c:pt>
                <c:pt idx="42115">
                  <c:v>4.2114287101177199</c:v>
                </c:pt>
                <c:pt idx="42116">
                  <c:v>4.2115287084249697</c:v>
                </c:pt>
                <c:pt idx="42117">
                  <c:v>4.2116287067322302</c:v>
                </c:pt>
                <c:pt idx="42118">
                  <c:v>4.2117287050394898</c:v>
                </c:pt>
                <c:pt idx="42119">
                  <c:v>4.2118287033467396</c:v>
                </c:pt>
                <c:pt idx="42120">
                  <c:v>4.2119287016540001</c:v>
                </c:pt>
                <c:pt idx="42121">
                  <c:v>4.2120286999612597</c:v>
                </c:pt>
                <c:pt idx="42122">
                  <c:v>4.2121286982685104</c:v>
                </c:pt>
                <c:pt idx="42123">
                  <c:v>4.21222869657577</c:v>
                </c:pt>
                <c:pt idx="42124">
                  <c:v>4.2123286948830296</c:v>
                </c:pt>
                <c:pt idx="42125">
                  <c:v>4.2124286931902803</c:v>
                </c:pt>
                <c:pt idx="42126">
                  <c:v>4.2125286914975399</c:v>
                </c:pt>
                <c:pt idx="42127">
                  <c:v>4.2126286898048004</c:v>
                </c:pt>
                <c:pt idx="42128">
                  <c:v>4.2127286881120503</c:v>
                </c:pt>
                <c:pt idx="42129">
                  <c:v>4.2128286864193099</c:v>
                </c:pt>
                <c:pt idx="42130">
                  <c:v>4.2129286847265703</c:v>
                </c:pt>
                <c:pt idx="42131">
                  <c:v>4.2130286830338299</c:v>
                </c:pt>
                <c:pt idx="42132">
                  <c:v>4.2131286813410798</c:v>
                </c:pt>
                <c:pt idx="42133">
                  <c:v>4.2132286796483402</c:v>
                </c:pt>
                <c:pt idx="42134">
                  <c:v>4.2133286779555998</c:v>
                </c:pt>
                <c:pt idx="42135">
                  <c:v>4.2134286762628497</c:v>
                </c:pt>
                <c:pt idx="42136">
                  <c:v>4.2135286745701102</c:v>
                </c:pt>
                <c:pt idx="42137">
                  <c:v>4.2136286728773698</c:v>
                </c:pt>
                <c:pt idx="42138">
                  <c:v>4.2137286711846196</c:v>
                </c:pt>
                <c:pt idx="42139">
                  <c:v>4.2138286694918801</c:v>
                </c:pt>
                <c:pt idx="42140">
                  <c:v>4.2139286677991397</c:v>
                </c:pt>
                <c:pt idx="42141">
                  <c:v>4.2140286661063904</c:v>
                </c:pt>
                <c:pt idx="42142">
                  <c:v>4.21412866441365</c:v>
                </c:pt>
                <c:pt idx="42143">
                  <c:v>4.2142286627209096</c:v>
                </c:pt>
                <c:pt idx="42144">
                  <c:v>4.2143286610281603</c:v>
                </c:pt>
                <c:pt idx="42145">
                  <c:v>4.2144286593354199</c:v>
                </c:pt>
                <c:pt idx="42146">
                  <c:v>4.2145286576426804</c:v>
                </c:pt>
                <c:pt idx="42147">
                  <c:v>4.2146286559499302</c:v>
                </c:pt>
                <c:pt idx="42148">
                  <c:v>4.2147286542571898</c:v>
                </c:pt>
                <c:pt idx="42149">
                  <c:v>4.2148286525644503</c:v>
                </c:pt>
                <c:pt idx="42150">
                  <c:v>4.2149286508717001</c:v>
                </c:pt>
                <c:pt idx="42151">
                  <c:v>4.2150286491789597</c:v>
                </c:pt>
                <c:pt idx="42152">
                  <c:v>4.2151286474862202</c:v>
                </c:pt>
                <c:pt idx="42153">
                  <c:v>4.21522864579347</c:v>
                </c:pt>
                <c:pt idx="42154">
                  <c:v>4.2153286441007296</c:v>
                </c:pt>
                <c:pt idx="42155">
                  <c:v>4.2154286424079901</c:v>
                </c:pt>
                <c:pt idx="42156">
                  <c:v>4.2155286407152399</c:v>
                </c:pt>
                <c:pt idx="42157">
                  <c:v>4.2156286390225004</c:v>
                </c:pt>
                <c:pt idx="42158">
                  <c:v>4.21572863732976</c:v>
                </c:pt>
                <c:pt idx="42159">
                  <c:v>4.2158286356370098</c:v>
                </c:pt>
                <c:pt idx="42160">
                  <c:v>4.2159286339442703</c:v>
                </c:pt>
                <c:pt idx="42161">
                  <c:v>4.2160286322515299</c:v>
                </c:pt>
                <c:pt idx="42162">
                  <c:v>4.2161286305587797</c:v>
                </c:pt>
                <c:pt idx="42163">
                  <c:v>4.2162286288660402</c:v>
                </c:pt>
                <c:pt idx="42164">
                  <c:v>4.2163286271732998</c:v>
                </c:pt>
                <c:pt idx="42165">
                  <c:v>4.2164286254805496</c:v>
                </c:pt>
                <c:pt idx="42166">
                  <c:v>4.2165286237878101</c:v>
                </c:pt>
                <c:pt idx="42167">
                  <c:v>4.2166286220950697</c:v>
                </c:pt>
                <c:pt idx="42168">
                  <c:v>4.2167286204023204</c:v>
                </c:pt>
                <c:pt idx="42169">
                  <c:v>4.21682861870958</c:v>
                </c:pt>
                <c:pt idx="42170">
                  <c:v>4.2169286170168396</c:v>
                </c:pt>
                <c:pt idx="42171">
                  <c:v>4.2170286153240903</c:v>
                </c:pt>
                <c:pt idx="42172">
                  <c:v>4.2171286136313499</c:v>
                </c:pt>
                <c:pt idx="42173">
                  <c:v>4.2172286119386104</c:v>
                </c:pt>
                <c:pt idx="42174">
                  <c:v>4.2173286102458603</c:v>
                </c:pt>
                <c:pt idx="42175">
                  <c:v>4.2174286085531199</c:v>
                </c:pt>
                <c:pt idx="42176">
                  <c:v>4.2175286068603803</c:v>
                </c:pt>
                <c:pt idx="42177">
                  <c:v>4.2176286051676399</c:v>
                </c:pt>
                <c:pt idx="42178">
                  <c:v>4.2177286034748898</c:v>
                </c:pt>
                <c:pt idx="42179">
                  <c:v>4.2178286017821502</c:v>
                </c:pt>
                <c:pt idx="42180">
                  <c:v>4.2179286000894098</c:v>
                </c:pt>
                <c:pt idx="42181">
                  <c:v>4.2180285983966597</c:v>
                </c:pt>
                <c:pt idx="42182">
                  <c:v>4.2181285967039202</c:v>
                </c:pt>
                <c:pt idx="42183">
                  <c:v>4.2182285950111797</c:v>
                </c:pt>
                <c:pt idx="42184">
                  <c:v>4.2183285933184296</c:v>
                </c:pt>
                <c:pt idx="42185">
                  <c:v>4.2184285916256901</c:v>
                </c:pt>
                <c:pt idx="42186">
                  <c:v>4.2185285899329497</c:v>
                </c:pt>
                <c:pt idx="42187">
                  <c:v>4.2186285882402004</c:v>
                </c:pt>
                <c:pt idx="42188">
                  <c:v>4.21872858654746</c:v>
                </c:pt>
                <c:pt idx="42189">
                  <c:v>4.2188285848547196</c:v>
                </c:pt>
                <c:pt idx="42190">
                  <c:v>4.2189285831619703</c:v>
                </c:pt>
                <c:pt idx="42191">
                  <c:v>4.2190285814692299</c:v>
                </c:pt>
                <c:pt idx="42192">
                  <c:v>4.2191285797764904</c:v>
                </c:pt>
                <c:pt idx="42193">
                  <c:v>4.2192285780837402</c:v>
                </c:pt>
                <c:pt idx="42194">
                  <c:v>4.2193285763909998</c:v>
                </c:pt>
                <c:pt idx="42195">
                  <c:v>4.2194285746982603</c:v>
                </c:pt>
                <c:pt idx="42196">
                  <c:v>4.2195285730055101</c:v>
                </c:pt>
                <c:pt idx="42197">
                  <c:v>4.2196285713127697</c:v>
                </c:pt>
                <c:pt idx="42198">
                  <c:v>4.2197285696200302</c:v>
                </c:pt>
                <c:pt idx="42199">
                  <c:v>4.21982856792728</c:v>
                </c:pt>
                <c:pt idx="42200">
                  <c:v>4.2199285662345396</c:v>
                </c:pt>
                <c:pt idx="42201">
                  <c:v>4.2200285645418001</c:v>
                </c:pt>
                <c:pt idx="42202">
                  <c:v>4.2201285628490499</c:v>
                </c:pt>
                <c:pt idx="42203">
                  <c:v>4.2202285611563104</c:v>
                </c:pt>
                <c:pt idx="42204">
                  <c:v>4.22032855946357</c:v>
                </c:pt>
                <c:pt idx="42205">
                  <c:v>4.2204285577708198</c:v>
                </c:pt>
                <c:pt idx="42206">
                  <c:v>4.2205285560780803</c:v>
                </c:pt>
                <c:pt idx="42207">
                  <c:v>4.2206285543853399</c:v>
                </c:pt>
                <c:pt idx="42208">
                  <c:v>4.2207285526925897</c:v>
                </c:pt>
                <c:pt idx="42209">
                  <c:v>4.2208285509998502</c:v>
                </c:pt>
                <c:pt idx="42210">
                  <c:v>4.2209285493071098</c:v>
                </c:pt>
                <c:pt idx="42211">
                  <c:v>4.2210285476143596</c:v>
                </c:pt>
                <c:pt idx="42212">
                  <c:v>4.2211285459216201</c:v>
                </c:pt>
                <c:pt idx="42213">
                  <c:v>4.2212285442288797</c:v>
                </c:pt>
                <c:pt idx="42214">
                  <c:v>4.2213285425361304</c:v>
                </c:pt>
                <c:pt idx="42215">
                  <c:v>4.22142854084339</c:v>
                </c:pt>
                <c:pt idx="42216">
                  <c:v>4.2215285391506496</c:v>
                </c:pt>
                <c:pt idx="42217">
                  <c:v>4.2216285374579003</c:v>
                </c:pt>
                <c:pt idx="42218">
                  <c:v>4.2217285357651599</c:v>
                </c:pt>
                <c:pt idx="42219">
                  <c:v>4.2218285340724204</c:v>
                </c:pt>
                <c:pt idx="42220">
                  <c:v>4.2219285323796703</c:v>
                </c:pt>
                <c:pt idx="42221">
                  <c:v>4.2220285306869298</c:v>
                </c:pt>
                <c:pt idx="42222">
                  <c:v>4.2221285289941903</c:v>
                </c:pt>
                <c:pt idx="42223">
                  <c:v>4.2222285273014499</c:v>
                </c:pt>
                <c:pt idx="42224">
                  <c:v>4.2223285256086998</c:v>
                </c:pt>
                <c:pt idx="42225">
                  <c:v>4.2224285239159602</c:v>
                </c:pt>
                <c:pt idx="42226">
                  <c:v>4.2225285222232198</c:v>
                </c:pt>
                <c:pt idx="42227">
                  <c:v>4.2226285205304697</c:v>
                </c:pt>
                <c:pt idx="42228">
                  <c:v>4.2227285188377301</c:v>
                </c:pt>
                <c:pt idx="42229">
                  <c:v>4.2228285171449897</c:v>
                </c:pt>
                <c:pt idx="42230">
                  <c:v>4.2229285154522396</c:v>
                </c:pt>
                <c:pt idx="42231">
                  <c:v>4.2230285137595001</c:v>
                </c:pt>
                <c:pt idx="42232">
                  <c:v>4.2231285120667597</c:v>
                </c:pt>
                <c:pt idx="42233">
                  <c:v>4.2232285103740104</c:v>
                </c:pt>
                <c:pt idx="42234">
                  <c:v>4.22332850868127</c:v>
                </c:pt>
                <c:pt idx="42235">
                  <c:v>4.2234285069885296</c:v>
                </c:pt>
                <c:pt idx="42236">
                  <c:v>4.2235285052957803</c:v>
                </c:pt>
                <c:pt idx="42237">
                  <c:v>4.2236285036030399</c:v>
                </c:pt>
                <c:pt idx="42238">
                  <c:v>4.2237285019103004</c:v>
                </c:pt>
                <c:pt idx="42239">
                  <c:v>4.2238285002175502</c:v>
                </c:pt>
                <c:pt idx="42240">
                  <c:v>4.2239284985248098</c:v>
                </c:pt>
                <c:pt idx="42241">
                  <c:v>4.2240284968320703</c:v>
                </c:pt>
                <c:pt idx="42242">
                  <c:v>4.2241284951393201</c:v>
                </c:pt>
                <c:pt idx="42243">
                  <c:v>4.2242284934465797</c:v>
                </c:pt>
                <c:pt idx="42244">
                  <c:v>4.2243284917538402</c:v>
                </c:pt>
                <c:pt idx="42245">
                  <c:v>4.22442849006109</c:v>
                </c:pt>
                <c:pt idx="42246">
                  <c:v>4.2245284883683496</c:v>
                </c:pt>
                <c:pt idx="42247">
                  <c:v>4.2246284866756101</c:v>
                </c:pt>
                <c:pt idx="42248">
                  <c:v>4.2247284849828599</c:v>
                </c:pt>
                <c:pt idx="42249">
                  <c:v>4.2248284832901204</c:v>
                </c:pt>
                <c:pt idx="42250">
                  <c:v>4.22492848159738</c:v>
                </c:pt>
                <c:pt idx="42251">
                  <c:v>4.2250284799046298</c:v>
                </c:pt>
                <c:pt idx="42252">
                  <c:v>4.2251284782118903</c:v>
                </c:pt>
                <c:pt idx="42253">
                  <c:v>4.2252284765191499</c:v>
                </c:pt>
                <c:pt idx="42254">
                  <c:v>4.2253284748263997</c:v>
                </c:pt>
                <c:pt idx="42255">
                  <c:v>4.2254284731336602</c:v>
                </c:pt>
                <c:pt idx="42256">
                  <c:v>4.2255284714409198</c:v>
                </c:pt>
                <c:pt idx="42257">
                  <c:v>4.2256284697481696</c:v>
                </c:pt>
                <c:pt idx="42258">
                  <c:v>4.2257284680554301</c:v>
                </c:pt>
                <c:pt idx="42259">
                  <c:v>4.2258284663626897</c:v>
                </c:pt>
                <c:pt idx="42260">
                  <c:v>4.2259284646699404</c:v>
                </c:pt>
                <c:pt idx="42261">
                  <c:v>4.2260284629772</c:v>
                </c:pt>
                <c:pt idx="42262">
                  <c:v>4.2261284612844596</c:v>
                </c:pt>
                <c:pt idx="42263">
                  <c:v>4.2262284595917103</c:v>
                </c:pt>
                <c:pt idx="42264">
                  <c:v>4.2263284578989699</c:v>
                </c:pt>
                <c:pt idx="42265">
                  <c:v>4.2264284562062304</c:v>
                </c:pt>
                <c:pt idx="42266">
                  <c:v>4.22652845451349</c:v>
                </c:pt>
                <c:pt idx="42267">
                  <c:v>4.2266284528207398</c:v>
                </c:pt>
                <c:pt idx="42268">
                  <c:v>4.2267284511280003</c:v>
                </c:pt>
                <c:pt idx="42269">
                  <c:v>4.2268284494352599</c:v>
                </c:pt>
                <c:pt idx="42270">
                  <c:v>4.2269284477425098</c:v>
                </c:pt>
                <c:pt idx="42271">
                  <c:v>4.2270284460497702</c:v>
                </c:pt>
                <c:pt idx="42272">
                  <c:v>4.2271284443570298</c:v>
                </c:pt>
                <c:pt idx="42273">
                  <c:v>4.2272284426642797</c:v>
                </c:pt>
                <c:pt idx="42274">
                  <c:v>4.2273284409715401</c:v>
                </c:pt>
                <c:pt idx="42275">
                  <c:v>4.2274284392787997</c:v>
                </c:pt>
                <c:pt idx="42276">
                  <c:v>4.2275284375860496</c:v>
                </c:pt>
                <c:pt idx="42277">
                  <c:v>4.2276284358933101</c:v>
                </c:pt>
                <c:pt idx="42278">
                  <c:v>4.2277284342005697</c:v>
                </c:pt>
                <c:pt idx="42279">
                  <c:v>4.2278284325078204</c:v>
                </c:pt>
                <c:pt idx="42280">
                  <c:v>4.22792843081508</c:v>
                </c:pt>
                <c:pt idx="42281">
                  <c:v>4.2280284291223396</c:v>
                </c:pt>
                <c:pt idx="42282">
                  <c:v>4.2281284274295903</c:v>
                </c:pt>
                <c:pt idx="42283">
                  <c:v>4.2282284257368499</c:v>
                </c:pt>
                <c:pt idx="42284">
                  <c:v>4.2283284240441104</c:v>
                </c:pt>
                <c:pt idx="42285">
                  <c:v>4.2284284223513602</c:v>
                </c:pt>
                <c:pt idx="42286">
                  <c:v>4.2285284206586198</c:v>
                </c:pt>
                <c:pt idx="42287">
                  <c:v>4.2286284189658803</c:v>
                </c:pt>
                <c:pt idx="42288">
                  <c:v>4.2287284172731301</c:v>
                </c:pt>
                <c:pt idx="42289">
                  <c:v>4.2288284155803897</c:v>
                </c:pt>
                <c:pt idx="42290">
                  <c:v>4.2289284138876502</c:v>
                </c:pt>
                <c:pt idx="42291">
                  <c:v>4.2290284121949</c:v>
                </c:pt>
                <c:pt idx="42292">
                  <c:v>4.2291284105021596</c:v>
                </c:pt>
                <c:pt idx="42293">
                  <c:v>4.2292284088094201</c:v>
                </c:pt>
                <c:pt idx="42294">
                  <c:v>4.2293284071166699</c:v>
                </c:pt>
                <c:pt idx="42295">
                  <c:v>4.2294284054239304</c:v>
                </c:pt>
                <c:pt idx="42296">
                  <c:v>4.22952840373119</c:v>
                </c:pt>
                <c:pt idx="42297">
                  <c:v>4.2296284020384496</c:v>
                </c:pt>
                <c:pt idx="42298">
                  <c:v>4.2297284003457003</c:v>
                </c:pt>
                <c:pt idx="42299">
                  <c:v>4.2298283986529599</c:v>
                </c:pt>
                <c:pt idx="42300">
                  <c:v>4.2299283969602204</c:v>
                </c:pt>
                <c:pt idx="42301">
                  <c:v>4.2300283952674702</c:v>
                </c:pt>
                <c:pt idx="42302">
                  <c:v>4.2301283935747298</c:v>
                </c:pt>
                <c:pt idx="42303">
                  <c:v>4.2302283918819903</c:v>
                </c:pt>
                <c:pt idx="42304">
                  <c:v>4.2303283901892401</c:v>
                </c:pt>
                <c:pt idx="42305">
                  <c:v>4.2304283884964997</c:v>
                </c:pt>
                <c:pt idx="42306">
                  <c:v>4.2305283868037504</c:v>
                </c:pt>
                <c:pt idx="42307">
                  <c:v>4.23062838511101</c:v>
                </c:pt>
                <c:pt idx="42308">
                  <c:v>4.2307283834182696</c:v>
                </c:pt>
                <c:pt idx="42309">
                  <c:v>4.2308283817255203</c:v>
                </c:pt>
                <c:pt idx="42310">
                  <c:v>4.2309283800327799</c:v>
                </c:pt>
                <c:pt idx="42311">
                  <c:v>4.2310283783400404</c:v>
                </c:pt>
                <c:pt idx="42312">
                  <c:v>4.2311283766473</c:v>
                </c:pt>
                <c:pt idx="42313">
                  <c:v>4.2312283749545498</c:v>
                </c:pt>
                <c:pt idx="42314">
                  <c:v>4.2313283732618103</c:v>
                </c:pt>
                <c:pt idx="42315">
                  <c:v>4.2314283715690699</c:v>
                </c:pt>
                <c:pt idx="42316">
                  <c:v>4.2315283698763198</c:v>
                </c:pt>
                <c:pt idx="42317">
                  <c:v>4.2316283681835802</c:v>
                </c:pt>
                <c:pt idx="42318">
                  <c:v>4.2317283664908398</c:v>
                </c:pt>
                <c:pt idx="42319">
                  <c:v>4.2318283647980897</c:v>
                </c:pt>
                <c:pt idx="42320">
                  <c:v>4.2319283631053501</c:v>
                </c:pt>
                <c:pt idx="42321">
                  <c:v>4.2320283614126097</c:v>
                </c:pt>
                <c:pt idx="42322">
                  <c:v>4.2321283597198596</c:v>
                </c:pt>
                <c:pt idx="42323">
                  <c:v>4.2322283580271201</c:v>
                </c:pt>
                <c:pt idx="42324">
                  <c:v>4.2323283563343796</c:v>
                </c:pt>
                <c:pt idx="42325">
                  <c:v>4.2324283546416304</c:v>
                </c:pt>
                <c:pt idx="42326">
                  <c:v>4.23252835294889</c:v>
                </c:pt>
                <c:pt idx="42327">
                  <c:v>4.2326283512561496</c:v>
                </c:pt>
                <c:pt idx="42328">
                  <c:v>4.2327283495634003</c:v>
                </c:pt>
                <c:pt idx="42329">
                  <c:v>4.2328283478706599</c:v>
                </c:pt>
                <c:pt idx="42330">
                  <c:v>4.2329283461779204</c:v>
                </c:pt>
                <c:pt idx="42331">
                  <c:v>4.2330283444851702</c:v>
                </c:pt>
                <c:pt idx="42332">
                  <c:v>4.2331283427924298</c:v>
                </c:pt>
                <c:pt idx="42333">
                  <c:v>4.2332283410996903</c:v>
                </c:pt>
                <c:pt idx="42334">
                  <c:v>4.2333283394069401</c:v>
                </c:pt>
                <c:pt idx="42335">
                  <c:v>4.2334283377141997</c:v>
                </c:pt>
                <c:pt idx="42336">
                  <c:v>4.2335283360214602</c:v>
                </c:pt>
                <c:pt idx="42337">
                  <c:v>4.23362833432871</c:v>
                </c:pt>
                <c:pt idx="42338">
                  <c:v>4.2337283326359696</c:v>
                </c:pt>
                <c:pt idx="42339">
                  <c:v>4.2338283309432301</c:v>
                </c:pt>
                <c:pt idx="42340">
                  <c:v>4.2339283292504799</c:v>
                </c:pt>
                <c:pt idx="42341">
                  <c:v>4.2340283275577404</c:v>
                </c:pt>
                <c:pt idx="42342">
                  <c:v>4.234128325865</c:v>
                </c:pt>
                <c:pt idx="42343">
                  <c:v>4.2342283241722596</c:v>
                </c:pt>
                <c:pt idx="42344">
                  <c:v>4.2343283224795103</c:v>
                </c:pt>
                <c:pt idx="42345">
                  <c:v>4.2344283207867699</c:v>
                </c:pt>
                <c:pt idx="42346">
                  <c:v>4.2345283190940304</c:v>
                </c:pt>
                <c:pt idx="42347">
                  <c:v>4.2346283174012802</c:v>
                </c:pt>
                <c:pt idx="42348">
                  <c:v>4.2347283157085398</c:v>
                </c:pt>
                <c:pt idx="42349">
                  <c:v>4.2348283140158003</c:v>
                </c:pt>
                <c:pt idx="42350">
                  <c:v>4.2349283123230501</c:v>
                </c:pt>
                <c:pt idx="42351">
                  <c:v>4.2350283106303097</c:v>
                </c:pt>
                <c:pt idx="42352">
                  <c:v>4.2351283089375702</c:v>
                </c:pt>
                <c:pt idx="42353">
                  <c:v>4.23522830724482</c:v>
                </c:pt>
                <c:pt idx="42354">
                  <c:v>4.2353283055520796</c:v>
                </c:pt>
                <c:pt idx="42355">
                  <c:v>4.2354283038593401</c:v>
                </c:pt>
                <c:pt idx="42356">
                  <c:v>4.2355283021665899</c:v>
                </c:pt>
                <c:pt idx="42357">
                  <c:v>4.2356283004738504</c:v>
                </c:pt>
                <c:pt idx="42358">
                  <c:v>4.23572829878111</c:v>
                </c:pt>
                <c:pt idx="42359">
                  <c:v>4.2358282970883598</c:v>
                </c:pt>
                <c:pt idx="42360">
                  <c:v>4.2359282953956203</c:v>
                </c:pt>
                <c:pt idx="42361">
                  <c:v>4.2360282937028799</c:v>
                </c:pt>
                <c:pt idx="42362">
                  <c:v>4.2361282920101297</c:v>
                </c:pt>
                <c:pt idx="42363">
                  <c:v>4.2362282903173902</c:v>
                </c:pt>
                <c:pt idx="42364">
                  <c:v>4.2363282886246498</c:v>
                </c:pt>
                <c:pt idx="42365">
                  <c:v>4.2364282869318997</c:v>
                </c:pt>
                <c:pt idx="42366">
                  <c:v>4.2365282852391601</c:v>
                </c:pt>
                <c:pt idx="42367">
                  <c:v>4.2366282835464197</c:v>
                </c:pt>
                <c:pt idx="42368">
                  <c:v>4.2367282818536696</c:v>
                </c:pt>
                <c:pt idx="42369">
                  <c:v>4.23682828016093</c:v>
                </c:pt>
                <c:pt idx="42370">
                  <c:v>4.2369282784681896</c:v>
                </c:pt>
                <c:pt idx="42371">
                  <c:v>4.2370282767754404</c:v>
                </c:pt>
                <c:pt idx="42372">
                  <c:v>4.2371282750827</c:v>
                </c:pt>
                <c:pt idx="42373">
                  <c:v>4.2372282733899604</c:v>
                </c:pt>
                <c:pt idx="42374">
                  <c:v>4.2373282716972103</c:v>
                </c:pt>
                <c:pt idx="42375">
                  <c:v>4.2374282700044699</c:v>
                </c:pt>
                <c:pt idx="42376">
                  <c:v>4.2375282683117304</c:v>
                </c:pt>
                <c:pt idx="42377">
                  <c:v>4.2376282666189802</c:v>
                </c:pt>
                <c:pt idx="42378">
                  <c:v>4.2377282649262398</c:v>
                </c:pt>
                <c:pt idx="42379">
                  <c:v>4.2378282632335003</c:v>
                </c:pt>
                <c:pt idx="42380">
                  <c:v>4.2379282615407501</c:v>
                </c:pt>
                <c:pt idx="42381">
                  <c:v>4.2380282598480097</c:v>
                </c:pt>
                <c:pt idx="42382">
                  <c:v>4.2381282581552702</c:v>
                </c:pt>
                <c:pt idx="42383">
                  <c:v>4.23822825646252</c:v>
                </c:pt>
                <c:pt idx="42384">
                  <c:v>4.2383282547697796</c:v>
                </c:pt>
                <c:pt idx="42385">
                  <c:v>4.2384282530770401</c:v>
                </c:pt>
                <c:pt idx="42386">
                  <c:v>4.2385282513842997</c:v>
                </c:pt>
                <c:pt idx="42387">
                  <c:v>4.2386282496915504</c:v>
                </c:pt>
                <c:pt idx="42388">
                  <c:v>4.23872824799881</c:v>
                </c:pt>
                <c:pt idx="42389">
                  <c:v>4.2388282463060696</c:v>
                </c:pt>
                <c:pt idx="42390">
                  <c:v>4.2389282446133203</c:v>
                </c:pt>
                <c:pt idx="42391">
                  <c:v>4.2390282429205799</c:v>
                </c:pt>
                <c:pt idx="42392">
                  <c:v>4.2391282412278404</c:v>
                </c:pt>
                <c:pt idx="42393">
                  <c:v>4.2392282395350902</c:v>
                </c:pt>
                <c:pt idx="42394">
                  <c:v>4.2393282378423498</c:v>
                </c:pt>
                <c:pt idx="42395">
                  <c:v>4.2394282361496103</c:v>
                </c:pt>
                <c:pt idx="42396">
                  <c:v>4.2395282344568601</c:v>
                </c:pt>
                <c:pt idx="42397">
                  <c:v>4.2396282327641197</c:v>
                </c:pt>
                <c:pt idx="42398">
                  <c:v>4.2397282310713802</c:v>
                </c:pt>
                <c:pt idx="42399">
                  <c:v>4.23982822937863</c:v>
                </c:pt>
                <c:pt idx="42400">
                  <c:v>4.2399282276858896</c:v>
                </c:pt>
                <c:pt idx="42401">
                  <c:v>4.2400282259931501</c:v>
                </c:pt>
                <c:pt idx="42402">
                  <c:v>4.2401282243003999</c:v>
                </c:pt>
                <c:pt idx="42403">
                  <c:v>4.2402282226076604</c:v>
                </c:pt>
                <c:pt idx="42404">
                  <c:v>4.24032822091492</c:v>
                </c:pt>
                <c:pt idx="42405">
                  <c:v>4.2404282192221698</c:v>
                </c:pt>
                <c:pt idx="42406">
                  <c:v>4.2405282175294303</c:v>
                </c:pt>
                <c:pt idx="42407">
                  <c:v>4.2406282158366899</c:v>
                </c:pt>
                <c:pt idx="42408">
                  <c:v>4.2407282141439397</c:v>
                </c:pt>
                <c:pt idx="42409">
                  <c:v>4.2408282124512002</c:v>
                </c:pt>
                <c:pt idx="42410">
                  <c:v>4.2409282107584598</c:v>
                </c:pt>
                <c:pt idx="42411">
                  <c:v>4.2410282090657097</c:v>
                </c:pt>
                <c:pt idx="42412">
                  <c:v>4.2411282073729701</c:v>
                </c:pt>
                <c:pt idx="42413">
                  <c:v>4.2412282056802297</c:v>
                </c:pt>
                <c:pt idx="42414">
                  <c:v>4.2413282039874796</c:v>
                </c:pt>
                <c:pt idx="42415">
                  <c:v>4.24142820229474</c:v>
                </c:pt>
                <c:pt idx="42416">
                  <c:v>4.2415282006019996</c:v>
                </c:pt>
                <c:pt idx="42417">
                  <c:v>4.2416281989092504</c:v>
                </c:pt>
                <c:pt idx="42418">
                  <c:v>4.24172819721651</c:v>
                </c:pt>
                <c:pt idx="42419">
                  <c:v>4.2418281955237704</c:v>
                </c:pt>
                <c:pt idx="42420">
                  <c:v>4.2419281938310203</c:v>
                </c:pt>
                <c:pt idx="42421">
                  <c:v>4.2420281921382799</c:v>
                </c:pt>
                <c:pt idx="42422">
                  <c:v>4.2421281904455403</c:v>
                </c:pt>
                <c:pt idx="42423">
                  <c:v>4.2422281887527902</c:v>
                </c:pt>
                <c:pt idx="42424">
                  <c:v>4.2423281870600498</c:v>
                </c:pt>
                <c:pt idx="42425">
                  <c:v>4.2424281853673103</c:v>
                </c:pt>
                <c:pt idx="42426">
                  <c:v>4.2425281836745601</c:v>
                </c:pt>
                <c:pt idx="42427">
                  <c:v>4.2426281819818197</c:v>
                </c:pt>
                <c:pt idx="42428">
                  <c:v>4.2427281802890802</c:v>
                </c:pt>
                <c:pt idx="42429">
                  <c:v>4.24282817859633</c:v>
                </c:pt>
                <c:pt idx="42430">
                  <c:v>4.2429281769035896</c:v>
                </c:pt>
                <c:pt idx="42431">
                  <c:v>4.2430281752108501</c:v>
                </c:pt>
                <c:pt idx="42432">
                  <c:v>4.2431281735181097</c:v>
                </c:pt>
                <c:pt idx="42433">
                  <c:v>4.2432281718253604</c:v>
                </c:pt>
                <c:pt idx="42434">
                  <c:v>4.24332817013262</c:v>
                </c:pt>
                <c:pt idx="42435">
                  <c:v>4.2434281684398796</c:v>
                </c:pt>
                <c:pt idx="42436">
                  <c:v>4.2435281667471303</c:v>
                </c:pt>
                <c:pt idx="42437">
                  <c:v>4.2436281650543899</c:v>
                </c:pt>
                <c:pt idx="42438">
                  <c:v>4.2437281633616504</c:v>
                </c:pt>
                <c:pt idx="42439">
                  <c:v>4.2438281616689002</c:v>
                </c:pt>
                <c:pt idx="42440">
                  <c:v>4.2439281599761598</c:v>
                </c:pt>
                <c:pt idx="42441">
                  <c:v>4.2440281582834203</c:v>
                </c:pt>
                <c:pt idx="42442">
                  <c:v>4.2441281565906701</c:v>
                </c:pt>
                <c:pt idx="42443">
                  <c:v>4.2442281548979297</c:v>
                </c:pt>
                <c:pt idx="42444">
                  <c:v>4.2443281532051902</c:v>
                </c:pt>
                <c:pt idx="42445">
                  <c:v>4.24442815151244</c:v>
                </c:pt>
                <c:pt idx="42446">
                  <c:v>4.2445281498196996</c:v>
                </c:pt>
                <c:pt idx="42447">
                  <c:v>4.2446281481269601</c:v>
                </c:pt>
                <c:pt idx="42448">
                  <c:v>4.2447281464342099</c:v>
                </c:pt>
                <c:pt idx="42449">
                  <c:v>4.2448281447414704</c:v>
                </c:pt>
                <c:pt idx="42450">
                  <c:v>4.24492814304873</c:v>
                </c:pt>
                <c:pt idx="42451">
                  <c:v>4.2450281413559798</c:v>
                </c:pt>
                <c:pt idx="42452">
                  <c:v>4.2451281396632403</c:v>
                </c:pt>
                <c:pt idx="42453">
                  <c:v>4.2452281379704999</c:v>
                </c:pt>
                <c:pt idx="42454">
                  <c:v>4.2453281362777497</c:v>
                </c:pt>
                <c:pt idx="42455">
                  <c:v>4.2454281345850102</c:v>
                </c:pt>
                <c:pt idx="42456">
                  <c:v>4.2455281328922698</c:v>
                </c:pt>
                <c:pt idx="42457">
                  <c:v>4.2456281311995197</c:v>
                </c:pt>
                <c:pt idx="42458">
                  <c:v>4.2457281295067801</c:v>
                </c:pt>
                <c:pt idx="42459">
                  <c:v>4.2458281278140397</c:v>
                </c:pt>
                <c:pt idx="42460">
                  <c:v>4.2459281261212896</c:v>
                </c:pt>
                <c:pt idx="42461">
                  <c:v>4.24602812442855</c:v>
                </c:pt>
                <c:pt idx="42462">
                  <c:v>4.2461281227358096</c:v>
                </c:pt>
                <c:pt idx="42463">
                  <c:v>4.2462281210430604</c:v>
                </c:pt>
                <c:pt idx="42464">
                  <c:v>4.24632811935032</c:v>
                </c:pt>
                <c:pt idx="42465">
                  <c:v>4.2464281176575804</c:v>
                </c:pt>
                <c:pt idx="42466">
                  <c:v>4.2465281159648303</c:v>
                </c:pt>
                <c:pt idx="42467">
                  <c:v>4.2466281142720899</c:v>
                </c:pt>
                <c:pt idx="42468">
                  <c:v>4.2467281125793503</c:v>
                </c:pt>
                <c:pt idx="42469">
                  <c:v>4.2468281108866002</c:v>
                </c:pt>
                <c:pt idx="42470">
                  <c:v>4.2469281091938598</c:v>
                </c:pt>
                <c:pt idx="42471">
                  <c:v>4.2470281075011203</c:v>
                </c:pt>
                <c:pt idx="42472">
                  <c:v>4.2471281058083701</c:v>
                </c:pt>
                <c:pt idx="42473">
                  <c:v>4.2472281041156297</c:v>
                </c:pt>
                <c:pt idx="42474">
                  <c:v>4.2473281024228902</c:v>
                </c:pt>
                <c:pt idx="42475">
                  <c:v>4.24742810073014</c:v>
                </c:pt>
                <c:pt idx="42476">
                  <c:v>4.2475280990373996</c:v>
                </c:pt>
                <c:pt idx="42477">
                  <c:v>4.2476280973446601</c:v>
                </c:pt>
                <c:pt idx="42478">
                  <c:v>4.2477280956519197</c:v>
                </c:pt>
                <c:pt idx="42479">
                  <c:v>4.2478280939591704</c:v>
                </c:pt>
                <c:pt idx="42480">
                  <c:v>4.24792809226643</c:v>
                </c:pt>
                <c:pt idx="42481">
                  <c:v>4.2480280905736896</c:v>
                </c:pt>
                <c:pt idx="42482">
                  <c:v>4.2481280888809403</c:v>
                </c:pt>
                <c:pt idx="42483">
                  <c:v>4.2482280871881999</c:v>
                </c:pt>
                <c:pt idx="42484">
                  <c:v>4.2483280854954604</c:v>
                </c:pt>
                <c:pt idx="42485">
                  <c:v>4.2484280838027102</c:v>
                </c:pt>
                <c:pt idx="42486">
                  <c:v>4.2485280821099698</c:v>
                </c:pt>
                <c:pt idx="42487">
                  <c:v>4.2486280804172303</c:v>
                </c:pt>
                <c:pt idx="42488">
                  <c:v>4.2487280787244801</c:v>
                </c:pt>
                <c:pt idx="42489">
                  <c:v>4.2488280770317397</c:v>
                </c:pt>
                <c:pt idx="42490">
                  <c:v>4.2489280753390002</c:v>
                </c:pt>
                <c:pt idx="42491">
                  <c:v>4.24902807364625</c:v>
                </c:pt>
                <c:pt idx="42492">
                  <c:v>4.2491280719535096</c:v>
                </c:pt>
                <c:pt idx="42493">
                  <c:v>4.2492280702607701</c:v>
                </c:pt>
                <c:pt idx="42494">
                  <c:v>4.2493280685680199</c:v>
                </c:pt>
                <c:pt idx="42495">
                  <c:v>4.2494280668752804</c:v>
                </c:pt>
                <c:pt idx="42496">
                  <c:v>4.24952806518254</c:v>
                </c:pt>
                <c:pt idx="42497">
                  <c:v>4.2496280634897898</c:v>
                </c:pt>
                <c:pt idx="42498">
                  <c:v>4.2497280617970503</c:v>
                </c:pt>
                <c:pt idx="42499">
                  <c:v>4.2498280601043099</c:v>
                </c:pt>
                <c:pt idx="42500">
                  <c:v>4.2499280584115597</c:v>
                </c:pt>
                <c:pt idx="42501">
                  <c:v>4.2500280567188202</c:v>
                </c:pt>
                <c:pt idx="42502">
                  <c:v>4.2501280550260798</c:v>
                </c:pt>
                <c:pt idx="42503">
                  <c:v>4.2502280533333296</c:v>
                </c:pt>
                <c:pt idx="42504">
                  <c:v>4.2503280516405901</c:v>
                </c:pt>
                <c:pt idx="42505">
                  <c:v>4.2504280499478497</c:v>
                </c:pt>
                <c:pt idx="42506">
                  <c:v>4.2505280482551004</c:v>
                </c:pt>
                <c:pt idx="42507">
                  <c:v>4.25062804656236</c:v>
                </c:pt>
                <c:pt idx="42508">
                  <c:v>4.2507280448696196</c:v>
                </c:pt>
                <c:pt idx="42509">
                  <c:v>4.2508280431768704</c:v>
                </c:pt>
                <c:pt idx="42510">
                  <c:v>4.2509280414841299</c:v>
                </c:pt>
                <c:pt idx="42511">
                  <c:v>4.2510280397913904</c:v>
                </c:pt>
                <c:pt idx="42512">
                  <c:v>4.2511280380986403</c:v>
                </c:pt>
                <c:pt idx="42513">
                  <c:v>4.2512280364058999</c:v>
                </c:pt>
                <c:pt idx="42514">
                  <c:v>4.2513280347131603</c:v>
                </c:pt>
                <c:pt idx="42515">
                  <c:v>4.2514280330204102</c:v>
                </c:pt>
                <c:pt idx="42516">
                  <c:v>4.2515280313276698</c:v>
                </c:pt>
                <c:pt idx="42517">
                  <c:v>4.2516280296349303</c:v>
                </c:pt>
                <c:pt idx="42518">
                  <c:v>4.2517280279421801</c:v>
                </c:pt>
                <c:pt idx="42519">
                  <c:v>4.2518280262494397</c:v>
                </c:pt>
                <c:pt idx="42520">
                  <c:v>4.2519280245567002</c:v>
                </c:pt>
                <c:pt idx="42521">
                  <c:v>4.2520280228639598</c:v>
                </c:pt>
                <c:pt idx="42522">
                  <c:v>4.2521280211712096</c:v>
                </c:pt>
                <c:pt idx="42523">
                  <c:v>4.2522280194784701</c:v>
                </c:pt>
                <c:pt idx="42524">
                  <c:v>4.2523280177857297</c:v>
                </c:pt>
                <c:pt idx="42525">
                  <c:v>4.2524280160929804</c:v>
                </c:pt>
                <c:pt idx="42526">
                  <c:v>4.25252801440024</c:v>
                </c:pt>
                <c:pt idx="42527">
                  <c:v>4.2526280127074996</c:v>
                </c:pt>
                <c:pt idx="42528">
                  <c:v>4.2527280110147503</c:v>
                </c:pt>
                <c:pt idx="42529">
                  <c:v>4.2528280093220099</c:v>
                </c:pt>
                <c:pt idx="42530">
                  <c:v>4.2529280076292704</c:v>
                </c:pt>
                <c:pt idx="42531">
                  <c:v>4.2530280059365202</c:v>
                </c:pt>
                <c:pt idx="42532">
                  <c:v>4.2531280042437798</c:v>
                </c:pt>
                <c:pt idx="42533">
                  <c:v>4.2532280025510403</c:v>
                </c:pt>
                <c:pt idx="42534">
                  <c:v>4.2533280008582901</c:v>
                </c:pt>
                <c:pt idx="42535">
                  <c:v>4.2534279991655497</c:v>
                </c:pt>
                <c:pt idx="42536">
                  <c:v>4.2535279974728102</c:v>
                </c:pt>
                <c:pt idx="42537">
                  <c:v>4.25362799578006</c:v>
                </c:pt>
                <c:pt idx="42538">
                  <c:v>4.2537279940873196</c:v>
                </c:pt>
                <c:pt idx="42539">
                  <c:v>4.2538279923945801</c:v>
                </c:pt>
                <c:pt idx="42540">
                  <c:v>4.2539279907018299</c:v>
                </c:pt>
                <c:pt idx="42541">
                  <c:v>4.2540279890090904</c:v>
                </c:pt>
                <c:pt idx="42542">
                  <c:v>4.25412798731635</c:v>
                </c:pt>
                <c:pt idx="42543">
                  <c:v>4.2542279856235998</c:v>
                </c:pt>
                <c:pt idx="42544">
                  <c:v>4.2543279839308603</c:v>
                </c:pt>
                <c:pt idx="42545">
                  <c:v>4.2544279822381199</c:v>
                </c:pt>
                <c:pt idx="42546">
                  <c:v>4.2545279805453697</c:v>
                </c:pt>
                <c:pt idx="42547">
                  <c:v>4.2546279788526302</c:v>
                </c:pt>
                <c:pt idx="42548">
                  <c:v>4.2547279771598898</c:v>
                </c:pt>
                <c:pt idx="42549">
                  <c:v>4.2548279754671396</c:v>
                </c:pt>
                <c:pt idx="42550">
                  <c:v>4.2549279737744001</c:v>
                </c:pt>
                <c:pt idx="42551">
                  <c:v>4.2550279720816597</c:v>
                </c:pt>
                <c:pt idx="42552">
                  <c:v>4.2551279703889104</c:v>
                </c:pt>
                <c:pt idx="42553">
                  <c:v>4.25522796869617</c:v>
                </c:pt>
                <c:pt idx="42554">
                  <c:v>4.2553279670034296</c:v>
                </c:pt>
                <c:pt idx="42555">
                  <c:v>4.2554279653106803</c:v>
                </c:pt>
                <c:pt idx="42556">
                  <c:v>4.2555279636179399</c:v>
                </c:pt>
                <c:pt idx="42557">
                  <c:v>4.2556279619252004</c:v>
                </c:pt>
                <c:pt idx="42558">
                  <c:v>4.2557279602324503</c:v>
                </c:pt>
                <c:pt idx="42559">
                  <c:v>4.2558279585397099</c:v>
                </c:pt>
                <c:pt idx="42560">
                  <c:v>4.2559279568469703</c:v>
                </c:pt>
                <c:pt idx="42561">
                  <c:v>4.2560279551542202</c:v>
                </c:pt>
                <c:pt idx="42562">
                  <c:v>4.2561279534614798</c:v>
                </c:pt>
                <c:pt idx="42563">
                  <c:v>4.2562279517687402</c:v>
                </c:pt>
                <c:pt idx="42564">
                  <c:v>4.2563279500759901</c:v>
                </c:pt>
                <c:pt idx="42565">
                  <c:v>4.2564279483832497</c:v>
                </c:pt>
                <c:pt idx="42566">
                  <c:v>4.2565279466905102</c:v>
                </c:pt>
                <c:pt idx="42567">
                  <c:v>4.2566279449977698</c:v>
                </c:pt>
                <c:pt idx="42568">
                  <c:v>4.2567279433050196</c:v>
                </c:pt>
                <c:pt idx="42569">
                  <c:v>4.2568279416122801</c:v>
                </c:pt>
                <c:pt idx="42570">
                  <c:v>4.2569279399195397</c:v>
                </c:pt>
                <c:pt idx="42571">
                  <c:v>4.2570279382267904</c:v>
                </c:pt>
                <c:pt idx="42572">
                  <c:v>4.25712793653405</c:v>
                </c:pt>
                <c:pt idx="42573">
                  <c:v>4.2572279348413096</c:v>
                </c:pt>
                <c:pt idx="42574">
                  <c:v>4.2573279331485603</c:v>
                </c:pt>
                <c:pt idx="42575">
                  <c:v>4.2574279314558199</c:v>
                </c:pt>
                <c:pt idx="42576">
                  <c:v>4.2575279297630804</c:v>
                </c:pt>
                <c:pt idx="42577">
                  <c:v>4.2576279280703302</c:v>
                </c:pt>
                <c:pt idx="42578">
                  <c:v>4.2577279263775898</c:v>
                </c:pt>
                <c:pt idx="42579">
                  <c:v>4.2578279246848503</c:v>
                </c:pt>
                <c:pt idx="42580">
                  <c:v>4.2579279229921001</c:v>
                </c:pt>
                <c:pt idx="42581">
                  <c:v>4.2580279212993597</c:v>
                </c:pt>
                <c:pt idx="42582">
                  <c:v>4.2581279196066202</c:v>
                </c:pt>
                <c:pt idx="42583">
                  <c:v>4.25822791791387</c:v>
                </c:pt>
                <c:pt idx="42584">
                  <c:v>4.2583279162211296</c:v>
                </c:pt>
                <c:pt idx="42585">
                  <c:v>4.2584279145283901</c:v>
                </c:pt>
                <c:pt idx="42586">
                  <c:v>4.2585279128356399</c:v>
                </c:pt>
                <c:pt idx="42587">
                  <c:v>4.2586279111429004</c:v>
                </c:pt>
                <c:pt idx="42588">
                  <c:v>4.25872790945016</c:v>
                </c:pt>
                <c:pt idx="42589">
                  <c:v>4.2588279077574098</c:v>
                </c:pt>
                <c:pt idx="42590">
                  <c:v>4.2589279060646703</c:v>
                </c:pt>
                <c:pt idx="42591">
                  <c:v>4.2590279043719299</c:v>
                </c:pt>
                <c:pt idx="42592">
                  <c:v>4.2591279026791797</c:v>
                </c:pt>
                <c:pt idx="42593">
                  <c:v>4.2592279009864402</c:v>
                </c:pt>
                <c:pt idx="42594">
                  <c:v>4.2593278992936998</c:v>
                </c:pt>
                <c:pt idx="42595">
                  <c:v>4.2594278976009496</c:v>
                </c:pt>
                <c:pt idx="42596">
                  <c:v>4.2595278959082101</c:v>
                </c:pt>
                <c:pt idx="42597">
                  <c:v>4.2596278942154697</c:v>
                </c:pt>
                <c:pt idx="42598">
                  <c:v>4.2597278925227204</c:v>
                </c:pt>
                <c:pt idx="42599">
                  <c:v>4.25982789082998</c:v>
                </c:pt>
                <c:pt idx="42600">
                  <c:v>4.2599278891372396</c:v>
                </c:pt>
                <c:pt idx="42601">
                  <c:v>4.2600278874444903</c:v>
                </c:pt>
                <c:pt idx="42602">
                  <c:v>4.2601278857517499</c:v>
                </c:pt>
                <c:pt idx="42603">
                  <c:v>4.2602278840590104</c:v>
                </c:pt>
                <c:pt idx="42604">
                  <c:v>4.2603278823662603</c:v>
                </c:pt>
                <c:pt idx="42605">
                  <c:v>4.2604278806735199</c:v>
                </c:pt>
                <c:pt idx="42606">
                  <c:v>4.2605278789807803</c:v>
                </c:pt>
                <c:pt idx="42607">
                  <c:v>4.2606278772880302</c:v>
                </c:pt>
                <c:pt idx="42608">
                  <c:v>4.2607278755952898</c:v>
                </c:pt>
                <c:pt idx="42609">
                  <c:v>4.2608278739025502</c:v>
                </c:pt>
                <c:pt idx="42610">
                  <c:v>4.2609278722098001</c:v>
                </c:pt>
                <c:pt idx="42611">
                  <c:v>4.2610278705170597</c:v>
                </c:pt>
                <c:pt idx="42612">
                  <c:v>4.2611278688243202</c:v>
                </c:pt>
                <c:pt idx="42613">
                  <c:v>4.2612278671315797</c:v>
                </c:pt>
                <c:pt idx="42614">
                  <c:v>4.2613278654388296</c:v>
                </c:pt>
                <c:pt idx="42615">
                  <c:v>4.2614278637460901</c:v>
                </c:pt>
                <c:pt idx="42616">
                  <c:v>4.2615278620533497</c:v>
                </c:pt>
                <c:pt idx="42617">
                  <c:v>4.2616278603606004</c:v>
                </c:pt>
                <c:pt idx="42618">
                  <c:v>4.26172785866786</c:v>
                </c:pt>
                <c:pt idx="42619">
                  <c:v>4.2618278569751196</c:v>
                </c:pt>
                <c:pt idx="42620">
                  <c:v>4.2619278552823703</c:v>
                </c:pt>
                <c:pt idx="42621">
                  <c:v>4.2620278535896299</c:v>
                </c:pt>
                <c:pt idx="42622">
                  <c:v>4.2621278518968904</c:v>
                </c:pt>
                <c:pt idx="42623">
                  <c:v>4.2622278502041402</c:v>
                </c:pt>
                <c:pt idx="42624">
                  <c:v>4.2623278485113998</c:v>
                </c:pt>
                <c:pt idx="42625">
                  <c:v>4.2624278468186603</c:v>
                </c:pt>
                <c:pt idx="42626">
                  <c:v>4.2625278451259101</c:v>
                </c:pt>
                <c:pt idx="42627">
                  <c:v>4.2626278434331697</c:v>
                </c:pt>
                <c:pt idx="42628">
                  <c:v>4.2627278417404302</c:v>
                </c:pt>
                <c:pt idx="42629">
                  <c:v>4.26282784004768</c:v>
                </c:pt>
                <c:pt idx="42630">
                  <c:v>4.2629278383549396</c:v>
                </c:pt>
                <c:pt idx="42631">
                  <c:v>4.2630278366622001</c:v>
                </c:pt>
                <c:pt idx="42632">
                  <c:v>4.2631278349694499</c:v>
                </c:pt>
                <c:pt idx="42633">
                  <c:v>4.2632278332767104</c:v>
                </c:pt>
                <c:pt idx="42634">
                  <c:v>4.26332783158397</c:v>
                </c:pt>
                <c:pt idx="42635">
                  <c:v>4.2634278298912198</c:v>
                </c:pt>
                <c:pt idx="42636">
                  <c:v>4.2635278281984803</c:v>
                </c:pt>
                <c:pt idx="42637">
                  <c:v>4.2636278265057399</c:v>
                </c:pt>
                <c:pt idx="42638">
                  <c:v>4.2637278248129897</c:v>
                </c:pt>
                <c:pt idx="42639">
                  <c:v>4.2638278231202502</c:v>
                </c:pt>
                <c:pt idx="42640">
                  <c:v>4.2639278214275098</c:v>
                </c:pt>
                <c:pt idx="42641">
                  <c:v>4.2640278197347596</c:v>
                </c:pt>
                <c:pt idx="42642">
                  <c:v>4.2641278180420201</c:v>
                </c:pt>
                <c:pt idx="42643">
                  <c:v>4.2642278163492797</c:v>
                </c:pt>
                <c:pt idx="42644">
                  <c:v>4.2643278146565304</c:v>
                </c:pt>
                <c:pt idx="42645">
                  <c:v>4.26442781296379</c:v>
                </c:pt>
                <c:pt idx="42646">
                  <c:v>4.2645278112710496</c:v>
                </c:pt>
                <c:pt idx="42647">
                  <c:v>4.2646278095783003</c:v>
                </c:pt>
                <c:pt idx="42648">
                  <c:v>4.2647278078855599</c:v>
                </c:pt>
                <c:pt idx="42649">
                  <c:v>4.2648278061928204</c:v>
                </c:pt>
                <c:pt idx="42650">
                  <c:v>4.2649278045000703</c:v>
                </c:pt>
                <c:pt idx="42651">
                  <c:v>4.2650278028073298</c:v>
                </c:pt>
                <c:pt idx="42652">
                  <c:v>4.2651278011145903</c:v>
                </c:pt>
                <c:pt idx="42653">
                  <c:v>4.2652277994218402</c:v>
                </c:pt>
                <c:pt idx="42654">
                  <c:v>4.2653277977290998</c:v>
                </c:pt>
                <c:pt idx="42655">
                  <c:v>4.2654277960363602</c:v>
                </c:pt>
                <c:pt idx="42656">
                  <c:v>4.2655277943436101</c:v>
                </c:pt>
                <c:pt idx="42657">
                  <c:v>4.2656277926508697</c:v>
                </c:pt>
                <c:pt idx="42658">
                  <c:v>4.2657277909581302</c:v>
                </c:pt>
                <c:pt idx="42659">
                  <c:v>4.2658277892653897</c:v>
                </c:pt>
                <c:pt idx="42660">
                  <c:v>4.2659277875726396</c:v>
                </c:pt>
                <c:pt idx="42661">
                  <c:v>4.2660277858799001</c:v>
                </c:pt>
                <c:pt idx="42662">
                  <c:v>4.2661277841871597</c:v>
                </c:pt>
                <c:pt idx="42663">
                  <c:v>4.2662277824944104</c:v>
                </c:pt>
                <c:pt idx="42664">
                  <c:v>4.26632778080167</c:v>
                </c:pt>
                <c:pt idx="42665">
                  <c:v>4.2664277791089296</c:v>
                </c:pt>
                <c:pt idx="42666">
                  <c:v>4.2665277774161803</c:v>
                </c:pt>
                <c:pt idx="42667">
                  <c:v>4.2666277757234399</c:v>
                </c:pt>
                <c:pt idx="42668">
                  <c:v>4.2667277740307004</c:v>
                </c:pt>
                <c:pt idx="42669">
                  <c:v>4.2668277723379502</c:v>
                </c:pt>
                <c:pt idx="42670">
                  <c:v>4.2669277706452098</c:v>
                </c:pt>
                <c:pt idx="42671">
                  <c:v>4.2670277689524703</c:v>
                </c:pt>
                <c:pt idx="42672">
                  <c:v>4.2671277672597201</c:v>
                </c:pt>
                <c:pt idx="42673">
                  <c:v>4.2672277655669797</c:v>
                </c:pt>
                <c:pt idx="42674">
                  <c:v>4.2673277638742402</c:v>
                </c:pt>
                <c:pt idx="42675">
                  <c:v>4.26742776218149</c:v>
                </c:pt>
                <c:pt idx="42676">
                  <c:v>4.2675277604887496</c:v>
                </c:pt>
                <c:pt idx="42677">
                  <c:v>4.2676277587960101</c:v>
                </c:pt>
                <c:pt idx="42678">
                  <c:v>4.2677277571032599</c:v>
                </c:pt>
                <c:pt idx="42679">
                  <c:v>4.2678277554105204</c:v>
                </c:pt>
                <c:pt idx="42680">
                  <c:v>4.26792775371778</c:v>
                </c:pt>
                <c:pt idx="42681">
                  <c:v>4.2680277520250298</c:v>
                </c:pt>
                <c:pt idx="42682">
                  <c:v>4.2681277503322903</c:v>
                </c:pt>
                <c:pt idx="42683">
                  <c:v>4.2682277486395499</c:v>
                </c:pt>
                <c:pt idx="42684">
                  <c:v>4.2683277469467997</c:v>
                </c:pt>
                <c:pt idx="42685">
                  <c:v>4.2684277452540602</c:v>
                </c:pt>
                <c:pt idx="42686">
                  <c:v>4.2685277435613198</c:v>
                </c:pt>
                <c:pt idx="42687">
                  <c:v>4.2686277418685696</c:v>
                </c:pt>
                <c:pt idx="42688">
                  <c:v>4.2687277401758301</c:v>
                </c:pt>
                <c:pt idx="42689">
                  <c:v>4.2688277384830897</c:v>
                </c:pt>
                <c:pt idx="42690">
                  <c:v>4.2689277367903404</c:v>
                </c:pt>
                <c:pt idx="42691">
                  <c:v>4.2690277350976</c:v>
                </c:pt>
                <c:pt idx="42692">
                  <c:v>4.2691277334048596</c:v>
                </c:pt>
                <c:pt idx="42693">
                  <c:v>4.2692277317121103</c:v>
                </c:pt>
                <c:pt idx="42694">
                  <c:v>4.2693277300193699</c:v>
                </c:pt>
                <c:pt idx="42695">
                  <c:v>4.2694277283266304</c:v>
                </c:pt>
                <c:pt idx="42696">
                  <c:v>4.2695277266338802</c:v>
                </c:pt>
                <c:pt idx="42697">
                  <c:v>4.2696277249411398</c:v>
                </c:pt>
                <c:pt idx="42698">
                  <c:v>4.2697277232484003</c:v>
                </c:pt>
                <c:pt idx="42699">
                  <c:v>4.2698277215556502</c:v>
                </c:pt>
                <c:pt idx="42700">
                  <c:v>4.2699277198629098</c:v>
                </c:pt>
                <c:pt idx="42701">
                  <c:v>4.2700277181701702</c:v>
                </c:pt>
                <c:pt idx="42702">
                  <c:v>4.2701277164774298</c:v>
                </c:pt>
                <c:pt idx="42703">
                  <c:v>4.2702277147846797</c:v>
                </c:pt>
                <c:pt idx="42704">
                  <c:v>4.2703277130919401</c:v>
                </c:pt>
                <c:pt idx="42705">
                  <c:v>4.2704277113991997</c:v>
                </c:pt>
                <c:pt idx="42706">
                  <c:v>4.2705277097064496</c:v>
                </c:pt>
                <c:pt idx="42707">
                  <c:v>4.2706277080137101</c:v>
                </c:pt>
                <c:pt idx="42708">
                  <c:v>4.2707277063209697</c:v>
                </c:pt>
                <c:pt idx="42709">
                  <c:v>4.2708277046282204</c:v>
                </c:pt>
                <c:pt idx="42710">
                  <c:v>4.27092770293548</c:v>
                </c:pt>
                <c:pt idx="42711">
                  <c:v>4.2710277012427396</c:v>
                </c:pt>
                <c:pt idx="42712">
                  <c:v>4.2711276995499903</c:v>
                </c:pt>
                <c:pt idx="42713">
                  <c:v>4.2712276978572499</c:v>
                </c:pt>
                <c:pt idx="42714">
                  <c:v>4.2713276961645104</c:v>
                </c:pt>
                <c:pt idx="42715">
                  <c:v>4.2714276944717602</c:v>
                </c:pt>
                <c:pt idx="42716">
                  <c:v>4.2715276927790198</c:v>
                </c:pt>
                <c:pt idx="42717">
                  <c:v>4.2716276910862803</c:v>
                </c:pt>
                <c:pt idx="42718">
                  <c:v>4.2717276893935301</c:v>
                </c:pt>
                <c:pt idx="42719">
                  <c:v>4.2718276877007897</c:v>
                </c:pt>
                <c:pt idx="42720">
                  <c:v>4.2719276860080502</c:v>
                </c:pt>
                <c:pt idx="42721">
                  <c:v>4.2720276843153</c:v>
                </c:pt>
                <c:pt idx="42722">
                  <c:v>4.2721276826225596</c:v>
                </c:pt>
                <c:pt idx="42723">
                  <c:v>4.2722276809298201</c:v>
                </c:pt>
                <c:pt idx="42724">
                  <c:v>4.2723276792370699</c:v>
                </c:pt>
                <c:pt idx="42725">
                  <c:v>4.2724276775443304</c:v>
                </c:pt>
                <c:pt idx="42726">
                  <c:v>4.27252767585159</c:v>
                </c:pt>
                <c:pt idx="42727">
                  <c:v>4.2726276741588398</c:v>
                </c:pt>
                <c:pt idx="42728">
                  <c:v>4.2727276724661003</c:v>
                </c:pt>
                <c:pt idx="42729">
                  <c:v>4.2728276707733599</c:v>
                </c:pt>
                <c:pt idx="42730">
                  <c:v>4.2729276690806097</c:v>
                </c:pt>
                <c:pt idx="42731">
                  <c:v>4.2730276673878702</c:v>
                </c:pt>
                <c:pt idx="42732">
                  <c:v>4.2731276656951298</c:v>
                </c:pt>
                <c:pt idx="42733">
                  <c:v>4.2732276640023903</c:v>
                </c:pt>
                <c:pt idx="42734">
                  <c:v>4.2733276623096401</c:v>
                </c:pt>
                <c:pt idx="42735">
                  <c:v>4.2734276606168997</c:v>
                </c:pt>
                <c:pt idx="42736">
                  <c:v>4.2735276589241504</c:v>
                </c:pt>
                <c:pt idx="42737">
                  <c:v>4.27362765723141</c:v>
                </c:pt>
                <c:pt idx="42738">
                  <c:v>4.2737276555386696</c:v>
                </c:pt>
                <c:pt idx="42739">
                  <c:v>4.2738276538459203</c:v>
                </c:pt>
                <c:pt idx="42740">
                  <c:v>4.2739276521531799</c:v>
                </c:pt>
                <c:pt idx="42741">
                  <c:v>4.2740276504604404</c:v>
                </c:pt>
                <c:pt idx="42742">
                  <c:v>4.2741276487677</c:v>
                </c:pt>
                <c:pt idx="42743">
                  <c:v>4.2742276470749498</c:v>
                </c:pt>
                <c:pt idx="42744">
                  <c:v>4.2743276453822103</c:v>
                </c:pt>
                <c:pt idx="42745">
                  <c:v>4.2744276436894602</c:v>
                </c:pt>
                <c:pt idx="42746">
                  <c:v>4.2745276419967198</c:v>
                </c:pt>
                <c:pt idx="42747">
                  <c:v>4.2746276403039802</c:v>
                </c:pt>
                <c:pt idx="42748">
                  <c:v>4.2747276386112398</c:v>
                </c:pt>
                <c:pt idx="42749">
                  <c:v>4.2748276369184897</c:v>
                </c:pt>
                <c:pt idx="42750">
                  <c:v>4.2749276352257501</c:v>
                </c:pt>
                <c:pt idx="42751">
                  <c:v>4.2750276335330097</c:v>
                </c:pt>
                <c:pt idx="42752">
                  <c:v>4.2751276318402596</c:v>
                </c:pt>
                <c:pt idx="42753">
                  <c:v>4.2752276301475201</c:v>
                </c:pt>
                <c:pt idx="42754">
                  <c:v>4.2753276284547796</c:v>
                </c:pt>
                <c:pt idx="42755">
                  <c:v>4.2754276267620304</c:v>
                </c:pt>
                <c:pt idx="42756">
                  <c:v>4.27552762506929</c:v>
                </c:pt>
                <c:pt idx="42757">
                  <c:v>4.2756276233765496</c:v>
                </c:pt>
                <c:pt idx="42758">
                  <c:v>4.2757276216838003</c:v>
                </c:pt>
                <c:pt idx="42759">
                  <c:v>4.2758276199910599</c:v>
                </c:pt>
                <c:pt idx="42760">
                  <c:v>4.2759276182983204</c:v>
                </c:pt>
                <c:pt idx="42761">
                  <c:v>4.2760276166055702</c:v>
                </c:pt>
                <c:pt idx="42762">
                  <c:v>4.2761276149128298</c:v>
                </c:pt>
                <c:pt idx="42763">
                  <c:v>4.2762276132200903</c:v>
                </c:pt>
                <c:pt idx="42764">
                  <c:v>4.2763276115273401</c:v>
                </c:pt>
                <c:pt idx="42765">
                  <c:v>4.2764276098345997</c:v>
                </c:pt>
                <c:pt idx="42766">
                  <c:v>4.2765276081418602</c:v>
                </c:pt>
                <c:pt idx="42767">
                  <c:v>4.27662760644911</c:v>
                </c:pt>
                <c:pt idx="42768">
                  <c:v>4.2767276047563696</c:v>
                </c:pt>
                <c:pt idx="42769">
                  <c:v>4.2768276030636301</c:v>
                </c:pt>
                <c:pt idx="42770">
                  <c:v>4.2769276013708799</c:v>
                </c:pt>
                <c:pt idx="42771">
                  <c:v>4.2770275996781404</c:v>
                </c:pt>
                <c:pt idx="42772">
                  <c:v>4.2771275979854</c:v>
                </c:pt>
                <c:pt idx="42773">
                  <c:v>4.2772275962926498</c:v>
                </c:pt>
                <c:pt idx="42774">
                  <c:v>4.2773275945999103</c:v>
                </c:pt>
                <c:pt idx="42775">
                  <c:v>4.2774275929071699</c:v>
                </c:pt>
                <c:pt idx="42776">
                  <c:v>4.2775275912144197</c:v>
                </c:pt>
                <c:pt idx="42777">
                  <c:v>4.2776275895216802</c:v>
                </c:pt>
                <c:pt idx="42778">
                  <c:v>4.2777275878289398</c:v>
                </c:pt>
                <c:pt idx="42779">
                  <c:v>4.2778275861362003</c:v>
                </c:pt>
                <c:pt idx="42780">
                  <c:v>4.2779275844434501</c:v>
                </c:pt>
                <c:pt idx="42781">
                  <c:v>4.2780275827507097</c:v>
                </c:pt>
                <c:pt idx="42782">
                  <c:v>4.2781275810579604</c:v>
                </c:pt>
                <c:pt idx="42783">
                  <c:v>4.27822757936522</c:v>
                </c:pt>
                <c:pt idx="42784">
                  <c:v>4.2783275776724796</c:v>
                </c:pt>
                <c:pt idx="42785">
                  <c:v>4.2784275759797401</c:v>
                </c:pt>
                <c:pt idx="42786">
                  <c:v>4.2785275742869899</c:v>
                </c:pt>
                <c:pt idx="42787">
                  <c:v>4.2786275725942504</c:v>
                </c:pt>
                <c:pt idx="42788">
                  <c:v>4.27872757090151</c:v>
                </c:pt>
                <c:pt idx="42789">
                  <c:v>4.2788275692087598</c:v>
                </c:pt>
                <c:pt idx="42790">
                  <c:v>4.2789275675160203</c:v>
                </c:pt>
                <c:pt idx="42791">
                  <c:v>4.2790275658232799</c:v>
                </c:pt>
                <c:pt idx="42792">
                  <c:v>4.2791275641305297</c:v>
                </c:pt>
                <c:pt idx="42793">
                  <c:v>4.2792275624377902</c:v>
                </c:pt>
                <c:pt idx="42794">
                  <c:v>4.2793275607450498</c:v>
                </c:pt>
                <c:pt idx="42795">
                  <c:v>4.2794275590522997</c:v>
                </c:pt>
                <c:pt idx="42796">
                  <c:v>4.2795275573595601</c:v>
                </c:pt>
                <c:pt idx="42797">
                  <c:v>4.2796275556668197</c:v>
                </c:pt>
                <c:pt idx="42798">
                  <c:v>4.2797275539740696</c:v>
                </c:pt>
                <c:pt idx="42799">
                  <c:v>4.27982755228133</c:v>
                </c:pt>
                <c:pt idx="42800">
                  <c:v>4.2799275505885896</c:v>
                </c:pt>
                <c:pt idx="42801">
                  <c:v>4.2800275488958404</c:v>
                </c:pt>
                <c:pt idx="42802">
                  <c:v>4.2801275472031</c:v>
                </c:pt>
                <c:pt idx="42803">
                  <c:v>4.2802275455103604</c:v>
                </c:pt>
                <c:pt idx="42804">
                  <c:v>4.2803275438176103</c:v>
                </c:pt>
                <c:pt idx="42805">
                  <c:v>4.2804275421248699</c:v>
                </c:pt>
                <c:pt idx="42806">
                  <c:v>4.2805275404321304</c:v>
                </c:pt>
                <c:pt idx="42807">
                  <c:v>4.2806275387393802</c:v>
                </c:pt>
                <c:pt idx="42808">
                  <c:v>4.2807275370466398</c:v>
                </c:pt>
                <c:pt idx="42809">
                  <c:v>4.2808275353539003</c:v>
                </c:pt>
                <c:pt idx="42810">
                  <c:v>4.2809275336611501</c:v>
                </c:pt>
                <c:pt idx="42811">
                  <c:v>4.2810275319684097</c:v>
                </c:pt>
                <c:pt idx="42812">
                  <c:v>4.2811275302756702</c:v>
                </c:pt>
                <c:pt idx="42813">
                  <c:v>4.28122752858292</c:v>
                </c:pt>
                <c:pt idx="42814">
                  <c:v>4.2813275268901796</c:v>
                </c:pt>
                <c:pt idx="42815">
                  <c:v>4.2814275251974401</c:v>
                </c:pt>
                <c:pt idx="42816">
                  <c:v>4.2815275235046899</c:v>
                </c:pt>
                <c:pt idx="42817">
                  <c:v>4.2816275218119504</c:v>
                </c:pt>
                <c:pt idx="42818">
                  <c:v>4.28172752011921</c:v>
                </c:pt>
                <c:pt idx="42819">
                  <c:v>4.2818275184264598</c:v>
                </c:pt>
                <c:pt idx="42820">
                  <c:v>4.2819275167337203</c:v>
                </c:pt>
                <c:pt idx="42821">
                  <c:v>4.2820275150409799</c:v>
                </c:pt>
                <c:pt idx="42822">
                  <c:v>4.2821275133482404</c:v>
                </c:pt>
                <c:pt idx="42823">
                  <c:v>4.2822275116554902</c:v>
                </c:pt>
                <c:pt idx="42824">
                  <c:v>4.2823275099627498</c:v>
                </c:pt>
                <c:pt idx="42825">
                  <c:v>4.2824275082700103</c:v>
                </c:pt>
                <c:pt idx="42826">
                  <c:v>4.2825275065772601</c:v>
                </c:pt>
                <c:pt idx="42827">
                  <c:v>4.2826275048845197</c:v>
                </c:pt>
                <c:pt idx="42828">
                  <c:v>4.2827275031917704</c:v>
                </c:pt>
                <c:pt idx="42829">
                  <c:v>4.28282750149903</c:v>
                </c:pt>
                <c:pt idx="42830">
                  <c:v>4.2829274998062896</c:v>
                </c:pt>
                <c:pt idx="42831">
                  <c:v>4.2830274981135501</c:v>
                </c:pt>
                <c:pt idx="42832">
                  <c:v>4.2831274964207999</c:v>
                </c:pt>
                <c:pt idx="42833">
                  <c:v>4.2832274947280604</c:v>
                </c:pt>
                <c:pt idx="42834">
                  <c:v>4.28332749303532</c:v>
                </c:pt>
                <c:pt idx="42835">
                  <c:v>4.2834274913425698</c:v>
                </c:pt>
                <c:pt idx="42836">
                  <c:v>4.2835274896498303</c:v>
                </c:pt>
                <c:pt idx="42837">
                  <c:v>4.2836274879570899</c:v>
                </c:pt>
                <c:pt idx="42838">
                  <c:v>4.2837274862643397</c:v>
                </c:pt>
                <c:pt idx="42839">
                  <c:v>4.2838274845716002</c:v>
                </c:pt>
                <c:pt idx="42840">
                  <c:v>4.2839274828788598</c:v>
                </c:pt>
                <c:pt idx="42841">
                  <c:v>4.2840274811861097</c:v>
                </c:pt>
                <c:pt idx="42842">
                  <c:v>4.2841274794933701</c:v>
                </c:pt>
                <c:pt idx="42843">
                  <c:v>4.2842274778006297</c:v>
                </c:pt>
                <c:pt idx="42844">
                  <c:v>4.2843274761078796</c:v>
                </c:pt>
                <c:pt idx="42845">
                  <c:v>4.28442747441514</c:v>
                </c:pt>
                <c:pt idx="42846">
                  <c:v>4.2845274727223996</c:v>
                </c:pt>
                <c:pt idx="42847">
                  <c:v>4.2846274710296504</c:v>
                </c:pt>
                <c:pt idx="42848">
                  <c:v>4.28472746933691</c:v>
                </c:pt>
                <c:pt idx="42849">
                  <c:v>4.2848274676441704</c:v>
                </c:pt>
                <c:pt idx="42850">
                  <c:v>4.2849274659514203</c:v>
                </c:pt>
                <c:pt idx="42851">
                  <c:v>4.2850274642586799</c:v>
                </c:pt>
                <c:pt idx="42852">
                  <c:v>4.2851274625659403</c:v>
                </c:pt>
                <c:pt idx="42853">
                  <c:v>4.2852274608731902</c:v>
                </c:pt>
                <c:pt idx="42854">
                  <c:v>4.2853274591804498</c:v>
                </c:pt>
                <c:pt idx="42855">
                  <c:v>4.2854274574877103</c:v>
                </c:pt>
                <c:pt idx="42856">
                  <c:v>4.2855274557949601</c:v>
                </c:pt>
                <c:pt idx="42857">
                  <c:v>4.2856274541022197</c:v>
                </c:pt>
                <c:pt idx="42858">
                  <c:v>4.2857274524094802</c:v>
                </c:pt>
                <c:pt idx="42859">
                  <c:v>4.28582745071673</c:v>
                </c:pt>
                <c:pt idx="42860">
                  <c:v>4.2859274490239896</c:v>
                </c:pt>
                <c:pt idx="42861">
                  <c:v>4.2860274473312501</c:v>
                </c:pt>
                <c:pt idx="42862">
                  <c:v>4.2861274456384999</c:v>
                </c:pt>
                <c:pt idx="42863">
                  <c:v>4.2862274439457604</c:v>
                </c:pt>
                <c:pt idx="42864">
                  <c:v>4.28632744225302</c:v>
                </c:pt>
                <c:pt idx="42865">
                  <c:v>4.2864274405602698</c:v>
                </c:pt>
                <c:pt idx="42866">
                  <c:v>4.2865274388675303</c:v>
                </c:pt>
                <c:pt idx="42867">
                  <c:v>4.2866274371747899</c:v>
                </c:pt>
                <c:pt idx="42868">
                  <c:v>4.2867274354820504</c:v>
                </c:pt>
                <c:pt idx="42869">
                  <c:v>4.2868274337893002</c:v>
                </c:pt>
                <c:pt idx="42870">
                  <c:v>4.2869274320965598</c:v>
                </c:pt>
                <c:pt idx="42871">
                  <c:v>4.2870274304038203</c:v>
                </c:pt>
                <c:pt idx="42872">
                  <c:v>4.2871274287110701</c:v>
                </c:pt>
                <c:pt idx="42873">
                  <c:v>4.2872274270183297</c:v>
                </c:pt>
                <c:pt idx="42874">
                  <c:v>4.2873274253255804</c:v>
                </c:pt>
                <c:pt idx="42875">
                  <c:v>4.28742742363284</c:v>
                </c:pt>
                <c:pt idx="42876">
                  <c:v>4.2875274219400996</c:v>
                </c:pt>
                <c:pt idx="42877">
                  <c:v>4.2876274202473601</c:v>
                </c:pt>
                <c:pt idx="42878">
                  <c:v>4.2877274185546099</c:v>
                </c:pt>
                <c:pt idx="42879">
                  <c:v>4.2878274168618704</c:v>
                </c:pt>
                <c:pt idx="42880">
                  <c:v>4.28792741516913</c:v>
                </c:pt>
                <c:pt idx="42881">
                  <c:v>4.2880274134763798</c:v>
                </c:pt>
                <c:pt idx="42882">
                  <c:v>4.2881274117836403</c:v>
                </c:pt>
                <c:pt idx="42883">
                  <c:v>4.2882274100908999</c:v>
                </c:pt>
                <c:pt idx="42884">
                  <c:v>4.2883274083981497</c:v>
                </c:pt>
                <c:pt idx="42885">
                  <c:v>4.2884274067054102</c:v>
                </c:pt>
                <c:pt idx="42886">
                  <c:v>4.2885274050126698</c:v>
                </c:pt>
                <c:pt idx="42887">
                  <c:v>4.2886274033199197</c:v>
                </c:pt>
                <c:pt idx="42888">
                  <c:v>4.2887274016271801</c:v>
                </c:pt>
                <c:pt idx="42889">
                  <c:v>4.2888273999344397</c:v>
                </c:pt>
                <c:pt idx="42890">
                  <c:v>4.2889273982416896</c:v>
                </c:pt>
                <c:pt idx="42891">
                  <c:v>4.28902739654895</c:v>
                </c:pt>
                <c:pt idx="42892">
                  <c:v>4.2891273948562096</c:v>
                </c:pt>
                <c:pt idx="42893">
                  <c:v>4.2892273931634604</c:v>
                </c:pt>
                <c:pt idx="42894">
                  <c:v>4.28932739147072</c:v>
                </c:pt>
                <c:pt idx="42895">
                  <c:v>4.2894273897779804</c:v>
                </c:pt>
                <c:pt idx="42896">
                  <c:v>4.2895273880852303</c:v>
                </c:pt>
                <c:pt idx="42897">
                  <c:v>4.2896273863924899</c:v>
                </c:pt>
                <c:pt idx="42898">
                  <c:v>4.2897273846997503</c:v>
                </c:pt>
                <c:pt idx="42899">
                  <c:v>4.2898273830070002</c:v>
                </c:pt>
                <c:pt idx="42900">
                  <c:v>4.2899273813142598</c:v>
                </c:pt>
                <c:pt idx="42901">
                  <c:v>4.2900273796215203</c:v>
                </c:pt>
                <c:pt idx="42902">
                  <c:v>4.2901273779287701</c:v>
                </c:pt>
                <c:pt idx="42903">
                  <c:v>4.2902273762360297</c:v>
                </c:pt>
                <c:pt idx="42904">
                  <c:v>4.2903273745432902</c:v>
                </c:pt>
                <c:pt idx="42905">
                  <c:v>4.29042737285054</c:v>
                </c:pt>
                <c:pt idx="42906">
                  <c:v>4.2905273711577996</c:v>
                </c:pt>
                <c:pt idx="42907">
                  <c:v>4.2906273694650601</c:v>
                </c:pt>
                <c:pt idx="42908">
                  <c:v>4.2907273677723099</c:v>
                </c:pt>
                <c:pt idx="42909">
                  <c:v>4.2908273660795704</c:v>
                </c:pt>
                <c:pt idx="42910">
                  <c:v>4.29092736438683</c:v>
                </c:pt>
                <c:pt idx="42911">
                  <c:v>4.2910273626940798</c:v>
                </c:pt>
                <c:pt idx="42912">
                  <c:v>4.2911273610013403</c:v>
                </c:pt>
                <c:pt idx="42913">
                  <c:v>4.2912273593085999</c:v>
                </c:pt>
                <c:pt idx="42914">
                  <c:v>4.2913273576158604</c:v>
                </c:pt>
                <c:pt idx="42915">
                  <c:v>4.2914273559231102</c:v>
                </c:pt>
                <c:pt idx="42916">
                  <c:v>4.2915273542303698</c:v>
                </c:pt>
                <c:pt idx="42917">
                  <c:v>4.2916273525376303</c:v>
                </c:pt>
                <c:pt idx="42918">
                  <c:v>4.2917273508448801</c:v>
                </c:pt>
                <c:pt idx="42919">
                  <c:v>4.2918273491521397</c:v>
                </c:pt>
                <c:pt idx="42920">
                  <c:v>4.2919273474593904</c:v>
                </c:pt>
                <c:pt idx="42921">
                  <c:v>4.29202734576665</c:v>
                </c:pt>
                <c:pt idx="42922">
                  <c:v>4.2921273440739096</c:v>
                </c:pt>
                <c:pt idx="42923">
                  <c:v>4.2922273423811701</c:v>
                </c:pt>
                <c:pt idx="42924">
                  <c:v>4.2923273406884199</c:v>
                </c:pt>
                <c:pt idx="42925">
                  <c:v>4.2924273389956804</c:v>
                </c:pt>
                <c:pt idx="42926">
                  <c:v>4.29252733730294</c:v>
                </c:pt>
                <c:pt idx="42927">
                  <c:v>4.2926273356101898</c:v>
                </c:pt>
                <c:pt idx="42928">
                  <c:v>4.2927273339174503</c:v>
                </c:pt>
                <c:pt idx="42929">
                  <c:v>4.2928273322247099</c:v>
                </c:pt>
                <c:pt idx="42930">
                  <c:v>4.2929273305319597</c:v>
                </c:pt>
                <c:pt idx="42931">
                  <c:v>4.2930273288392202</c:v>
                </c:pt>
                <c:pt idx="42932">
                  <c:v>4.2931273271464798</c:v>
                </c:pt>
                <c:pt idx="42933">
                  <c:v>4.2932273254537296</c:v>
                </c:pt>
                <c:pt idx="42934">
                  <c:v>4.2933273237609901</c:v>
                </c:pt>
                <c:pt idx="42935">
                  <c:v>4.2934273220682497</c:v>
                </c:pt>
                <c:pt idx="42936">
                  <c:v>4.2935273203754996</c:v>
                </c:pt>
                <c:pt idx="42937">
                  <c:v>4.29362731868276</c:v>
                </c:pt>
                <c:pt idx="42938">
                  <c:v>4.2937273169900196</c:v>
                </c:pt>
                <c:pt idx="42939">
                  <c:v>4.2938273152972704</c:v>
                </c:pt>
                <c:pt idx="42940">
                  <c:v>4.2939273136045299</c:v>
                </c:pt>
                <c:pt idx="42941">
                  <c:v>4.2940273119117904</c:v>
                </c:pt>
                <c:pt idx="42942">
                  <c:v>4.2941273102190403</c:v>
                </c:pt>
                <c:pt idx="42943">
                  <c:v>4.2942273085262999</c:v>
                </c:pt>
                <c:pt idx="42944">
                  <c:v>4.2943273068335603</c:v>
                </c:pt>
                <c:pt idx="42945">
                  <c:v>4.2944273051408102</c:v>
                </c:pt>
                <c:pt idx="42946">
                  <c:v>4.2945273034480698</c:v>
                </c:pt>
                <c:pt idx="42947">
                  <c:v>4.2946273017553303</c:v>
                </c:pt>
                <c:pt idx="42948">
                  <c:v>4.2947273000625801</c:v>
                </c:pt>
                <c:pt idx="42949">
                  <c:v>4.2948272983698397</c:v>
                </c:pt>
                <c:pt idx="42950">
                  <c:v>4.2949272966771002</c:v>
                </c:pt>
                <c:pt idx="42951">
                  <c:v>4.29502729498435</c:v>
                </c:pt>
                <c:pt idx="42952">
                  <c:v>4.2951272932916096</c:v>
                </c:pt>
                <c:pt idx="42953">
                  <c:v>4.2952272915988701</c:v>
                </c:pt>
                <c:pt idx="42954">
                  <c:v>4.2953272899061199</c:v>
                </c:pt>
                <c:pt idx="42955">
                  <c:v>4.2954272882133804</c:v>
                </c:pt>
                <c:pt idx="42956">
                  <c:v>4.29552728652064</c:v>
                </c:pt>
                <c:pt idx="42957">
                  <c:v>4.2956272848278898</c:v>
                </c:pt>
                <c:pt idx="42958">
                  <c:v>4.2957272831351503</c:v>
                </c:pt>
                <c:pt idx="42959">
                  <c:v>4.2958272814424099</c:v>
                </c:pt>
                <c:pt idx="42960">
                  <c:v>4.2959272797496704</c:v>
                </c:pt>
                <c:pt idx="42961">
                  <c:v>4.2960272780569202</c:v>
                </c:pt>
                <c:pt idx="42962">
                  <c:v>4.2961272763641798</c:v>
                </c:pt>
                <c:pt idx="42963">
                  <c:v>4.2962272746714296</c:v>
                </c:pt>
                <c:pt idx="42964">
                  <c:v>4.2963272729786901</c:v>
                </c:pt>
                <c:pt idx="42965">
                  <c:v>4.2964272712859497</c:v>
                </c:pt>
                <c:pt idx="42966">
                  <c:v>4.2965272695932102</c:v>
                </c:pt>
                <c:pt idx="42967">
                  <c:v>4.29662726790046</c:v>
                </c:pt>
                <c:pt idx="42968">
                  <c:v>4.2967272662077196</c:v>
                </c:pt>
                <c:pt idx="42969">
                  <c:v>4.2968272645149801</c:v>
                </c:pt>
                <c:pt idx="42970">
                  <c:v>4.2969272628222299</c:v>
                </c:pt>
                <c:pt idx="42971">
                  <c:v>4.2970272611294904</c:v>
                </c:pt>
                <c:pt idx="42972">
                  <c:v>4.29712725943675</c:v>
                </c:pt>
                <c:pt idx="42973">
                  <c:v>4.2972272577439998</c:v>
                </c:pt>
                <c:pt idx="42974">
                  <c:v>4.2973272560512603</c:v>
                </c:pt>
                <c:pt idx="42975">
                  <c:v>4.2974272543585199</c:v>
                </c:pt>
                <c:pt idx="42976">
                  <c:v>4.2975272526657697</c:v>
                </c:pt>
                <c:pt idx="42977">
                  <c:v>4.2976272509730302</c:v>
                </c:pt>
                <c:pt idx="42978">
                  <c:v>4.2977272492802898</c:v>
                </c:pt>
                <c:pt idx="42979">
                  <c:v>4.2978272475875396</c:v>
                </c:pt>
                <c:pt idx="42980">
                  <c:v>4.2979272458948001</c:v>
                </c:pt>
                <c:pt idx="42981">
                  <c:v>4.2980272442020597</c:v>
                </c:pt>
                <c:pt idx="42982">
                  <c:v>4.2981272425093104</c:v>
                </c:pt>
                <c:pt idx="42983">
                  <c:v>4.29822724081657</c:v>
                </c:pt>
                <c:pt idx="42984">
                  <c:v>4.2983272391238296</c:v>
                </c:pt>
                <c:pt idx="42985">
                  <c:v>4.2984272374310803</c:v>
                </c:pt>
                <c:pt idx="42986">
                  <c:v>4.2985272357383399</c:v>
                </c:pt>
                <c:pt idx="42987">
                  <c:v>4.2986272340456004</c:v>
                </c:pt>
                <c:pt idx="42988">
                  <c:v>4.2987272323528503</c:v>
                </c:pt>
                <c:pt idx="42989">
                  <c:v>4.2988272306601099</c:v>
                </c:pt>
                <c:pt idx="42990">
                  <c:v>4.2989272289673703</c:v>
                </c:pt>
                <c:pt idx="42991">
                  <c:v>4.2990272272746202</c:v>
                </c:pt>
                <c:pt idx="42992">
                  <c:v>4.2991272255818798</c:v>
                </c:pt>
                <c:pt idx="42993">
                  <c:v>4.2992272238891402</c:v>
                </c:pt>
                <c:pt idx="42994">
                  <c:v>4.2993272221963901</c:v>
                </c:pt>
                <c:pt idx="42995">
                  <c:v>4.2994272205036497</c:v>
                </c:pt>
                <c:pt idx="42996">
                  <c:v>4.2995272188109102</c:v>
                </c:pt>
                <c:pt idx="42997">
                  <c:v>4.29962721711816</c:v>
                </c:pt>
                <c:pt idx="42998">
                  <c:v>4.2997272154254196</c:v>
                </c:pt>
                <c:pt idx="42999">
                  <c:v>4.2998272137326801</c:v>
                </c:pt>
                <c:pt idx="43000">
                  <c:v>4.2999272120399299</c:v>
                </c:pt>
                <c:pt idx="43001">
                  <c:v>4.3000272103471904</c:v>
                </c:pt>
                <c:pt idx="43002">
                  <c:v>4.30012720865445</c:v>
                </c:pt>
                <c:pt idx="43003">
                  <c:v>4.3002272069617096</c:v>
                </c:pt>
                <c:pt idx="43004">
                  <c:v>4.3003272052689603</c:v>
                </c:pt>
                <c:pt idx="43005">
                  <c:v>4.3004272035762199</c:v>
                </c:pt>
                <c:pt idx="43006">
                  <c:v>4.3005272018834804</c:v>
                </c:pt>
                <c:pt idx="43007">
                  <c:v>4.3006272001907302</c:v>
                </c:pt>
                <c:pt idx="43008">
                  <c:v>4.3007271984979898</c:v>
                </c:pt>
                <c:pt idx="43009">
                  <c:v>4.3008271968052396</c:v>
                </c:pt>
                <c:pt idx="43010">
                  <c:v>4.3009271951125001</c:v>
                </c:pt>
                <c:pt idx="43011">
                  <c:v>4.3010271934197597</c:v>
                </c:pt>
                <c:pt idx="43012">
                  <c:v>4.3011271917270202</c:v>
                </c:pt>
                <c:pt idx="43013">
                  <c:v>4.30122719003427</c:v>
                </c:pt>
                <c:pt idx="43014">
                  <c:v>4.3013271883415296</c:v>
                </c:pt>
                <c:pt idx="43015">
                  <c:v>4.3014271866487901</c:v>
                </c:pt>
                <c:pt idx="43016">
                  <c:v>4.3015271849560399</c:v>
                </c:pt>
                <c:pt idx="43017">
                  <c:v>4.3016271832633004</c:v>
                </c:pt>
                <c:pt idx="43018">
                  <c:v>4.30172718157056</c:v>
                </c:pt>
                <c:pt idx="43019">
                  <c:v>4.3018271798778098</c:v>
                </c:pt>
                <c:pt idx="43020">
                  <c:v>4.3019271781850703</c:v>
                </c:pt>
                <c:pt idx="43021">
                  <c:v>4.3020271764923299</c:v>
                </c:pt>
                <c:pt idx="43022">
                  <c:v>4.3021271747995797</c:v>
                </c:pt>
                <c:pt idx="43023">
                  <c:v>4.3022271731068402</c:v>
                </c:pt>
                <c:pt idx="43024">
                  <c:v>4.3023271714140998</c:v>
                </c:pt>
                <c:pt idx="43025">
                  <c:v>4.3024271697213496</c:v>
                </c:pt>
                <c:pt idx="43026">
                  <c:v>4.3025271680286101</c:v>
                </c:pt>
                <c:pt idx="43027">
                  <c:v>4.3026271663358697</c:v>
                </c:pt>
                <c:pt idx="43028">
                  <c:v>4.3027271646431204</c:v>
                </c:pt>
                <c:pt idx="43029">
                  <c:v>4.30282716295038</c:v>
                </c:pt>
                <c:pt idx="43030">
                  <c:v>4.3029271612576396</c:v>
                </c:pt>
                <c:pt idx="43031">
                  <c:v>4.3030271595648903</c:v>
                </c:pt>
                <c:pt idx="43032">
                  <c:v>4.3031271578721499</c:v>
                </c:pt>
                <c:pt idx="43033">
                  <c:v>4.3032271561794104</c:v>
                </c:pt>
                <c:pt idx="43034">
                  <c:v>4.3033271544866603</c:v>
                </c:pt>
                <c:pt idx="43035">
                  <c:v>4.3034271527939199</c:v>
                </c:pt>
                <c:pt idx="43036">
                  <c:v>4.3035271511011803</c:v>
                </c:pt>
                <c:pt idx="43037">
                  <c:v>4.3036271494084302</c:v>
                </c:pt>
                <c:pt idx="43038">
                  <c:v>4.3037271477156898</c:v>
                </c:pt>
                <c:pt idx="43039">
                  <c:v>4.3038271460229502</c:v>
                </c:pt>
                <c:pt idx="43040">
                  <c:v>4.3039271443302001</c:v>
                </c:pt>
                <c:pt idx="43041">
                  <c:v>4.3040271426374597</c:v>
                </c:pt>
                <c:pt idx="43042">
                  <c:v>4.3041271409447202</c:v>
                </c:pt>
                <c:pt idx="43043">
                  <c:v>4.30422713925197</c:v>
                </c:pt>
                <c:pt idx="43044">
                  <c:v>4.3043271375592296</c:v>
                </c:pt>
                <c:pt idx="43045">
                  <c:v>4.3044271358664901</c:v>
                </c:pt>
                <c:pt idx="43046">
                  <c:v>4.3045271341737399</c:v>
                </c:pt>
                <c:pt idx="43047">
                  <c:v>4.3046271324810004</c:v>
                </c:pt>
                <c:pt idx="43048">
                  <c:v>4.30472713078826</c:v>
                </c:pt>
                <c:pt idx="43049">
                  <c:v>4.3048271290955196</c:v>
                </c:pt>
                <c:pt idx="43050">
                  <c:v>4.3049271274027703</c:v>
                </c:pt>
                <c:pt idx="43051">
                  <c:v>4.3050271257100299</c:v>
                </c:pt>
                <c:pt idx="43052">
                  <c:v>4.3051271240172904</c:v>
                </c:pt>
                <c:pt idx="43053">
                  <c:v>4.3052271223245402</c:v>
                </c:pt>
                <c:pt idx="43054">
                  <c:v>4.3053271206317998</c:v>
                </c:pt>
                <c:pt idx="43055">
                  <c:v>4.3054271189390496</c:v>
                </c:pt>
                <c:pt idx="43056">
                  <c:v>4.3055271172463101</c:v>
                </c:pt>
                <c:pt idx="43057">
                  <c:v>4.3056271155535697</c:v>
                </c:pt>
                <c:pt idx="43058">
                  <c:v>4.3057271138608302</c:v>
                </c:pt>
                <c:pt idx="43059">
                  <c:v>4.30582711216808</c:v>
                </c:pt>
                <c:pt idx="43060">
                  <c:v>4.3059271104753396</c:v>
                </c:pt>
                <c:pt idx="43061">
                  <c:v>4.3060271087826001</c:v>
                </c:pt>
                <c:pt idx="43062">
                  <c:v>4.3061271070898499</c:v>
                </c:pt>
                <c:pt idx="43063">
                  <c:v>4.3062271053971104</c:v>
                </c:pt>
                <c:pt idx="43064">
                  <c:v>4.30632710370437</c:v>
                </c:pt>
                <c:pt idx="43065">
                  <c:v>4.3064271020116198</c:v>
                </c:pt>
                <c:pt idx="43066">
                  <c:v>4.3065271003188803</c:v>
                </c:pt>
                <c:pt idx="43067">
                  <c:v>4.3066270986261399</c:v>
                </c:pt>
                <c:pt idx="43068">
                  <c:v>4.3067270969333897</c:v>
                </c:pt>
                <c:pt idx="43069">
                  <c:v>4.3068270952406502</c:v>
                </c:pt>
                <c:pt idx="43070">
                  <c:v>4.3069270935479098</c:v>
                </c:pt>
                <c:pt idx="43071">
                  <c:v>4.3070270918551596</c:v>
                </c:pt>
                <c:pt idx="43072">
                  <c:v>4.3071270901624201</c:v>
                </c:pt>
                <c:pt idx="43073">
                  <c:v>4.3072270884696797</c:v>
                </c:pt>
                <c:pt idx="43074">
                  <c:v>4.3073270867769304</c:v>
                </c:pt>
                <c:pt idx="43075">
                  <c:v>4.30742708508419</c:v>
                </c:pt>
                <c:pt idx="43076">
                  <c:v>4.3075270833914496</c:v>
                </c:pt>
                <c:pt idx="43077">
                  <c:v>4.3076270816987003</c:v>
                </c:pt>
                <c:pt idx="43078">
                  <c:v>4.3077270800059599</c:v>
                </c:pt>
                <c:pt idx="43079">
                  <c:v>4.3078270783132204</c:v>
                </c:pt>
                <c:pt idx="43080">
                  <c:v>4.3079270766204703</c:v>
                </c:pt>
                <c:pt idx="43081">
                  <c:v>4.3080270749277298</c:v>
                </c:pt>
                <c:pt idx="43082">
                  <c:v>4.3081270732349903</c:v>
                </c:pt>
                <c:pt idx="43083">
                  <c:v>4.3082270715422402</c:v>
                </c:pt>
                <c:pt idx="43084">
                  <c:v>4.3083270698494998</c:v>
                </c:pt>
                <c:pt idx="43085">
                  <c:v>4.3084270681567602</c:v>
                </c:pt>
                <c:pt idx="43086">
                  <c:v>4.3085270664640101</c:v>
                </c:pt>
                <c:pt idx="43087">
                  <c:v>4.3086270647712697</c:v>
                </c:pt>
                <c:pt idx="43088">
                  <c:v>4.3087270630785302</c:v>
                </c:pt>
                <c:pt idx="43089">
                  <c:v>4.30882706138578</c:v>
                </c:pt>
                <c:pt idx="43090">
                  <c:v>4.3089270596930396</c:v>
                </c:pt>
                <c:pt idx="43091">
                  <c:v>4.3090270580003001</c:v>
                </c:pt>
                <c:pt idx="43092">
                  <c:v>4.3091270563075499</c:v>
                </c:pt>
                <c:pt idx="43093">
                  <c:v>4.3092270546148104</c:v>
                </c:pt>
                <c:pt idx="43094">
                  <c:v>4.30932705292207</c:v>
                </c:pt>
                <c:pt idx="43095">
                  <c:v>4.3094270512293296</c:v>
                </c:pt>
                <c:pt idx="43096">
                  <c:v>4.3095270495365803</c:v>
                </c:pt>
                <c:pt idx="43097">
                  <c:v>4.3096270478438399</c:v>
                </c:pt>
                <c:pt idx="43098">
                  <c:v>4.3097270461511004</c:v>
                </c:pt>
                <c:pt idx="43099">
                  <c:v>4.3098270444583502</c:v>
                </c:pt>
                <c:pt idx="43100">
                  <c:v>4.3099270427656098</c:v>
                </c:pt>
                <c:pt idx="43101">
                  <c:v>4.3100270410728703</c:v>
                </c:pt>
                <c:pt idx="43102">
                  <c:v>4.3101270393801201</c:v>
                </c:pt>
                <c:pt idx="43103">
                  <c:v>4.3102270376873797</c:v>
                </c:pt>
                <c:pt idx="43104">
                  <c:v>4.3103270359946402</c:v>
                </c:pt>
                <c:pt idx="43105">
                  <c:v>4.31042703430189</c:v>
                </c:pt>
                <c:pt idx="43106">
                  <c:v>4.3105270326091496</c:v>
                </c:pt>
                <c:pt idx="43107">
                  <c:v>4.3106270309164101</c:v>
                </c:pt>
                <c:pt idx="43108">
                  <c:v>4.3107270292236599</c:v>
                </c:pt>
                <c:pt idx="43109">
                  <c:v>4.3108270275309204</c:v>
                </c:pt>
                <c:pt idx="43110">
                  <c:v>4.31092702583818</c:v>
                </c:pt>
                <c:pt idx="43111">
                  <c:v>4.3110270241454298</c:v>
                </c:pt>
                <c:pt idx="43112">
                  <c:v>4.3111270224526903</c:v>
                </c:pt>
                <c:pt idx="43113">
                  <c:v>4.3112270207599499</c:v>
                </c:pt>
                <c:pt idx="43114">
                  <c:v>4.3113270190671997</c:v>
                </c:pt>
                <c:pt idx="43115">
                  <c:v>4.3114270173744602</c:v>
                </c:pt>
                <c:pt idx="43116">
                  <c:v>4.3115270156817198</c:v>
                </c:pt>
                <c:pt idx="43117">
                  <c:v>4.3116270139889696</c:v>
                </c:pt>
                <c:pt idx="43118">
                  <c:v>4.3117270122962301</c:v>
                </c:pt>
                <c:pt idx="43119">
                  <c:v>4.3118270106034897</c:v>
                </c:pt>
                <c:pt idx="43120">
                  <c:v>4.3119270089107404</c:v>
                </c:pt>
                <c:pt idx="43121">
                  <c:v>4.312027007218</c:v>
                </c:pt>
                <c:pt idx="43122">
                  <c:v>4.3121270055252596</c:v>
                </c:pt>
                <c:pt idx="43123">
                  <c:v>4.3122270038325103</c:v>
                </c:pt>
                <c:pt idx="43124">
                  <c:v>4.3123270021397699</c:v>
                </c:pt>
                <c:pt idx="43125">
                  <c:v>4.3124270004470304</c:v>
                </c:pt>
                <c:pt idx="43126">
                  <c:v>4.3125269987542802</c:v>
                </c:pt>
                <c:pt idx="43127">
                  <c:v>4.3126269970615398</c:v>
                </c:pt>
                <c:pt idx="43128">
                  <c:v>4.3127269953688003</c:v>
                </c:pt>
                <c:pt idx="43129">
                  <c:v>4.3128269936760502</c:v>
                </c:pt>
                <c:pt idx="43130">
                  <c:v>4.3129269919833098</c:v>
                </c:pt>
                <c:pt idx="43131">
                  <c:v>4.3130269902905702</c:v>
                </c:pt>
                <c:pt idx="43132">
                  <c:v>4.3131269885978201</c:v>
                </c:pt>
                <c:pt idx="43133">
                  <c:v>4.3132269869050797</c:v>
                </c:pt>
                <c:pt idx="43134">
                  <c:v>4.3133269852123401</c:v>
                </c:pt>
                <c:pt idx="43135">
                  <c:v>4.31342698351959</c:v>
                </c:pt>
                <c:pt idx="43136">
                  <c:v>4.3135269818268496</c:v>
                </c:pt>
                <c:pt idx="43137">
                  <c:v>4.3136269801341101</c:v>
                </c:pt>
                <c:pt idx="43138">
                  <c:v>4.3137269784413697</c:v>
                </c:pt>
                <c:pt idx="43139">
                  <c:v>4.3138269767486204</c:v>
                </c:pt>
                <c:pt idx="43140">
                  <c:v>4.31392697505588</c:v>
                </c:pt>
                <c:pt idx="43141">
                  <c:v>4.3140269733631396</c:v>
                </c:pt>
                <c:pt idx="43142">
                  <c:v>4.3141269716703903</c:v>
                </c:pt>
                <c:pt idx="43143">
                  <c:v>4.3142269699776499</c:v>
                </c:pt>
                <c:pt idx="43144">
                  <c:v>4.3143269682849104</c:v>
                </c:pt>
                <c:pt idx="43145">
                  <c:v>4.3144269665921602</c:v>
                </c:pt>
                <c:pt idx="43146">
                  <c:v>4.3145269648994198</c:v>
                </c:pt>
                <c:pt idx="43147">
                  <c:v>4.3146269632066803</c:v>
                </c:pt>
                <c:pt idx="43148">
                  <c:v>4.3147269615139301</c:v>
                </c:pt>
                <c:pt idx="43149">
                  <c:v>4.3148269598211897</c:v>
                </c:pt>
                <c:pt idx="43150">
                  <c:v>4.3149269581284502</c:v>
                </c:pt>
                <c:pt idx="43151">
                  <c:v>4.3150269564357</c:v>
                </c:pt>
                <c:pt idx="43152">
                  <c:v>4.3151269547429596</c:v>
                </c:pt>
                <c:pt idx="43153">
                  <c:v>4.3152269530502201</c:v>
                </c:pt>
                <c:pt idx="43154">
                  <c:v>4.3153269513574699</c:v>
                </c:pt>
                <c:pt idx="43155">
                  <c:v>4.3154269496647304</c:v>
                </c:pt>
                <c:pt idx="43156">
                  <c:v>4.31552694797199</c:v>
                </c:pt>
                <c:pt idx="43157">
                  <c:v>4.3156269462792398</c:v>
                </c:pt>
                <c:pt idx="43158">
                  <c:v>4.3157269445865003</c:v>
                </c:pt>
                <c:pt idx="43159">
                  <c:v>4.3158269428937599</c:v>
                </c:pt>
                <c:pt idx="43160">
                  <c:v>4.3159269412010097</c:v>
                </c:pt>
                <c:pt idx="43161">
                  <c:v>4.3160269395082702</c:v>
                </c:pt>
                <c:pt idx="43162">
                  <c:v>4.3161269378155298</c:v>
                </c:pt>
                <c:pt idx="43163">
                  <c:v>4.3162269361227796</c:v>
                </c:pt>
                <c:pt idx="43164">
                  <c:v>4.3163269344300401</c:v>
                </c:pt>
                <c:pt idx="43165">
                  <c:v>4.3164269327372997</c:v>
                </c:pt>
                <c:pt idx="43166">
                  <c:v>4.3165269310445504</c:v>
                </c:pt>
                <c:pt idx="43167">
                  <c:v>4.31662692935181</c:v>
                </c:pt>
                <c:pt idx="43168">
                  <c:v>4.3167269276590696</c:v>
                </c:pt>
                <c:pt idx="43169">
                  <c:v>4.3168269259663203</c:v>
                </c:pt>
                <c:pt idx="43170">
                  <c:v>4.3169269242735799</c:v>
                </c:pt>
                <c:pt idx="43171">
                  <c:v>4.3170269225808404</c:v>
                </c:pt>
                <c:pt idx="43172">
                  <c:v>4.3171269208880902</c:v>
                </c:pt>
                <c:pt idx="43173">
                  <c:v>4.3172269191953498</c:v>
                </c:pt>
                <c:pt idx="43174">
                  <c:v>4.3173269175026103</c:v>
                </c:pt>
                <c:pt idx="43175">
                  <c:v>4.3174269158098602</c:v>
                </c:pt>
                <c:pt idx="43176">
                  <c:v>4.3175269141171198</c:v>
                </c:pt>
                <c:pt idx="43177">
                  <c:v>4.3176269124243802</c:v>
                </c:pt>
                <c:pt idx="43178">
                  <c:v>4.3177269107316398</c:v>
                </c:pt>
                <c:pt idx="43179">
                  <c:v>4.3178269090388897</c:v>
                </c:pt>
                <c:pt idx="43180">
                  <c:v>4.3179269073461501</c:v>
                </c:pt>
                <c:pt idx="43181">
                  <c:v>4.3180269056534</c:v>
                </c:pt>
                <c:pt idx="43182">
                  <c:v>4.3181269039606596</c:v>
                </c:pt>
                <c:pt idx="43183">
                  <c:v>4.3182269022679201</c:v>
                </c:pt>
                <c:pt idx="43184">
                  <c:v>4.3183269005751796</c:v>
                </c:pt>
                <c:pt idx="43185">
                  <c:v>4.3184268988824304</c:v>
                </c:pt>
                <c:pt idx="43186">
                  <c:v>4.31852689718969</c:v>
                </c:pt>
                <c:pt idx="43187">
                  <c:v>4.3186268954969496</c:v>
                </c:pt>
                <c:pt idx="43188">
                  <c:v>4.3187268938042003</c:v>
                </c:pt>
                <c:pt idx="43189">
                  <c:v>4.3188268921114599</c:v>
                </c:pt>
                <c:pt idx="43190">
                  <c:v>4.3189268904187204</c:v>
                </c:pt>
                <c:pt idx="43191">
                  <c:v>4.3190268887259702</c:v>
                </c:pt>
                <c:pt idx="43192">
                  <c:v>4.3191268870332298</c:v>
                </c:pt>
                <c:pt idx="43193">
                  <c:v>4.3192268853404903</c:v>
                </c:pt>
                <c:pt idx="43194">
                  <c:v>4.3193268836477401</c:v>
                </c:pt>
                <c:pt idx="43195">
                  <c:v>4.3194268819549997</c:v>
                </c:pt>
                <c:pt idx="43196">
                  <c:v>4.3195268802622602</c:v>
                </c:pt>
                <c:pt idx="43197">
                  <c:v>4.31962687856951</c:v>
                </c:pt>
                <c:pt idx="43198">
                  <c:v>4.3197268768767696</c:v>
                </c:pt>
                <c:pt idx="43199">
                  <c:v>4.3198268751840301</c:v>
                </c:pt>
                <c:pt idx="43200">
                  <c:v>4.3199268734912799</c:v>
                </c:pt>
                <c:pt idx="43201">
                  <c:v>4.3200268717985404</c:v>
                </c:pt>
                <c:pt idx="43202">
                  <c:v>4.3201268701058</c:v>
                </c:pt>
                <c:pt idx="43203">
                  <c:v>4.3202268684130498</c:v>
                </c:pt>
                <c:pt idx="43204">
                  <c:v>4.3203268667203103</c:v>
                </c:pt>
                <c:pt idx="43205">
                  <c:v>4.3204268650275699</c:v>
                </c:pt>
                <c:pt idx="43206">
                  <c:v>4.3205268633348197</c:v>
                </c:pt>
                <c:pt idx="43207">
                  <c:v>4.3206268616420802</c:v>
                </c:pt>
                <c:pt idx="43208">
                  <c:v>4.3207268599493398</c:v>
                </c:pt>
                <c:pt idx="43209">
                  <c:v>4.3208268582565896</c:v>
                </c:pt>
                <c:pt idx="43210">
                  <c:v>4.3209268565638501</c:v>
                </c:pt>
                <c:pt idx="43211">
                  <c:v>4.3210268548711097</c:v>
                </c:pt>
                <c:pt idx="43212">
                  <c:v>4.3211268531783604</c:v>
                </c:pt>
                <c:pt idx="43213">
                  <c:v>4.32122685148562</c:v>
                </c:pt>
                <c:pt idx="43214">
                  <c:v>4.3213268497928796</c:v>
                </c:pt>
                <c:pt idx="43215">
                  <c:v>4.3214268481001303</c:v>
                </c:pt>
                <c:pt idx="43216">
                  <c:v>4.3215268464073899</c:v>
                </c:pt>
                <c:pt idx="43217">
                  <c:v>4.3216268447146504</c:v>
                </c:pt>
                <c:pt idx="43218">
                  <c:v>4.3217268430219002</c:v>
                </c:pt>
                <c:pt idx="43219">
                  <c:v>4.3218268413291598</c:v>
                </c:pt>
                <c:pt idx="43220">
                  <c:v>4.3219268396364203</c:v>
                </c:pt>
                <c:pt idx="43221">
                  <c:v>4.3220268379436702</c:v>
                </c:pt>
                <c:pt idx="43222">
                  <c:v>4.3221268362509297</c:v>
                </c:pt>
                <c:pt idx="43223">
                  <c:v>4.3222268345581902</c:v>
                </c:pt>
                <c:pt idx="43224">
                  <c:v>4.3223268328654498</c:v>
                </c:pt>
                <c:pt idx="43225">
                  <c:v>4.3224268311726997</c:v>
                </c:pt>
                <c:pt idx="43226">
                  <c:v>4.3225268294799601</c:v>
                </c:pt>
                <c:pt idx="43227">
                  <c:v>4.3226268277872197</c:v>
                </c:pt>
                <c:pt idx="43228">
                  <c:v>4.3227268260944696</c:v>
                </c:pt>
                <c:pt idx="43229">
                  <c:v>4.3228268244017301</c:v>
                </c:pt>
                <c:pt idx="43230">
                  <c:v>4.3229268227089896</c:v>
                </c:pt>
                <c:pt idx="43231">
                  <c:v>4.3230268210162404</c:v>
                </c:pt>
                <c:pt idx="43232">
                  <c:v>4.3231268193235</c:v>
                </c:pt>
                <c:pt idx="43233">
                  <c:v>4.3232268176307604</c:v>
                </c:pt>
                <c:pt idx="43234">
                  <c:v>4.3233268159380103</c:v>
                </c:pt>
                <c:pt idx="43235">
                  <c:v>4.3234268142452699</c:v>
                </c:pt>
                <c:pt idx="43236">
                  <c:v>4.3235268125525304</c:v>
                </c:pt>
                <c:pt idx="43237">
                  <c:v>4.3236268108597802</c:v>
                </c:pt>
                <c:pt idx="43238">
                  <c:v>4.3237268091670398</c:v>
                </c:pt>
                <c:pt idx="43239">
                  <c:v>4.3238268074743003</c:v>
                </c:pt>
                <c:pt idx="43240">
                  <c:v>4.3239268057815501</c:v>
                </c:pt>
                <c:pt idx="43241">
                  <c:v>4.3240268040888097</c:v>
                </c:pt>
                <c:pt idx="43242">
                  <c:v>4.3241268023960702</c:v>
                </c:pt>
                <c:pt idx="43243">
                  <c:v>4.32422680070332</c:v>
                </c:pt>
                <c:pt idx="43244">
                  <c:v>4.3243267990105796</c:v>
                </c:pt>
                <c:pt idx="43245">
                  <c:v>4.3244267973178401</c:v>
                </c:pt>
                <c:pt idx="43246">
                  <c:v>4.3245267956250899</c:v>
                </c:pt>
                <c:pt idx="43247">
                  <c:v>4.3246267939323504</c:v>
                </c:pt>
                <c:pt idx="43248">
                  <c:v>4.32472679223961</c:v>
                </c:pt>
                <c:pt idx="43249">
                  <c:v>4.3248267905468598</c:v>
                </c:pt>
                <c:pt idx="43250">
                  <c:v>4.3249267888541203</c:v>
                </c:pt>
                <c:pt idx="43251">
                  <c:v>4.3250267871613799</c:v>
                </c:pt>
                <c:pt idx="43252">
                  <c:v>4.3251267854686297</c:v>
                </c:pt>
                <c:pt idx="43253">
                  <c:v>4.3252267837758902</c:v>
                </c:pt>
                <c:pt idx="43254">
                  <c:v>4.3253267820831498</c:v>
                </c:pt>
                <c:pt idx="43255">
                  <c:v>4.3254267803903996</c:v>
                </c:pt>
                <c:pt idx="43256">
                  <c:v>4.3255267786976601</c:v>
                </c:pt>
                <c:pt idx="43257">
                  <c:v>4.3256267770049197</c:v>
                </c:pt>
                <c:pt idx="43258">
                  <c:v>4.3257267753121704</c:v>
                </c:pt>
                <c:pt idx="43259">
                  <c:v>4.32582677361943</c:v>
                </c:pt>
                <c:pt idx="43260">
                  <c:v>4.3259267719266896</c:v>
                </c:pt>
                <c:pt idx="43261">
                  <c:v>4.3260267702339403</c:v>
                </c:pt>
                <c:pt idx="43262">
                  <c:v>4.3261267685411999</c:v>
                </c:pt>
                <c:pt idx="43263">
                  <c:v>4.3262267668484604</c:v>
                </c:pt>
                <c:pt idx="43264">
                  <c:v>4.3263267651557102</c:v>
                </c:pt>
                <c:pt idx="43265">
                  <c:v>4.3264267634629698</c:v>
                </c:pt>
                <c:pt idx="43266">
                  <c:v>4.3265267617702303</c:v>
                </c:pt>
                <c:pt idx="43267">
                  <c:v>4.3266267600774899</c:v>
                </c:pt>
                <c:pt idx="43268">
                  <c:v>4.3267267583847397</c:v>
                </c:pt>
                <c:pt idx="43269">
                  <c:v>4.3268267566920002</c:v>
                </c:pt>
                <c:pt idx="43270">
                  <c:v>4.3269267549992598</c:v>
                </c:pt>
                <c:pt idx="43271">
                  <c:v>4.3270267533065097</c:v>
                </c:pt>
                <c:pt idx="43272">
                  <c:v>4.3271267516137701</c:v>
                </c:pt>
                <c:pt idx="43273">
                  <c:v>4.3272267499210297</c:v>
                </c:pt>
                <c:pt idx="43274">
                  <c:v>4.3273267482282796</c:v>
                </c:pt>
                <c:pt idx="43275">
                  <c:v>4.32742674653554</c:v>
                </c:pt>
                <c:pt idx="43276">
                  <c:v>4.3275267448427996</c:v>
                </c:pt>
                <c:pt idx="43277">
                  <c:v>4.3276267431500504</c:v>
                </c:pt>
                <c:pt idx="43278">
                  <c:v>4.32772674145731</c:v>
                </c:pt>
                <c:pt idx="43279">
                  <c:v>4.3278267397645704</c:v>
                </c:pt>
                <c:pt idx="43280">
                  <c:v>4.3279267380718203</c:v>
                </c:pt>
                <c:pt idx="43281">
                  <c:v>4.3280267363790799</c:v>
                </c:pt>
                <c:pt idx="43282">
                  <c:v>4.3281267346863403</c:v>
                </c:pt>
                <c:pt idx="43283">
                  <c:v>4.3282267329935902</c:v>
                </c:pt>
                <c:pt idx="43284">
                  <c:v>4.3283267313008498</c:v>
                </c:pt>
                <c:pt idx="43285">
                  <c:v>4.3284267296081103</c:v>
                </c:pt>
                <c:pt idx="43286">
                  <c:v>4.3285267279153601</c:v>
                </c:pt>
                <c:pt idx="43287">
                  <c:v>4.3286267262226197</c:v>
                </c:pt>
                <c:pt idx="43288">
                  <c:v>4.3287267245298802</c:v>
                </c:pt>
                <c:pt idx="43289">
                  <c:v>4.32882672283713</c:v>
                </c:pt>
                <c:pt idx="43290">
                  <c:v>4.3289267211443896</c:v>
                </c:pt>
                <c:pt idx="43291">
                  <c:v>4.3290267194516501</c:v>
                </c:pt>
                <c:pt idx="43292">
                  <c:v>4.3291267177588999</c:v>
                </c:pt>
                <c:pt idx="43293">
                  <c:v>4.3292267160661604</c:v>
                </c:pt>
                <c:pt idx="43294">
                  <c:v>4.32932671437342</c:v>
                </c:pt>
                <c:pt idx="43295">
                  <c:v>4.3294267126806698</c:v>
                </c:pt>
                <c:pt idx="43296">
                  <c:v>4.3295267109879303</c:v>
                </c:pt>
                <c:pt idx="43297">
                  <c:v>4.3296267092951899</c:v>
                </c:pt>
                <c:pt idx="43298">
                  <c:v>4.3297267076024397</c:v>
                </c:pt>
                <c:pt idx="43299">
                  <c:v>4.3298267059097002</c:v>
                </c:pt>
                <c:pt idx="43300">
                  <c:v>4.3299267042169598</c:v>
                </c:pt>
                <c:pt idx="43301">
                  <c:v>4.3300267025242096</c:v>
                </c:pt>
                <c:pt idx="43302">
                  <c:v>4.3301267008314701</c:v>
                </c:pt>
                <c:pt idx="43303">
                  <c:v>4.3302266991387297</c:v>
                </c:pt>
                <c:pt idx="43304">
                  <c:v>4.3303266974459804</c:v>
                </c:pt>
                <c:pt idx="43305">
                  <c:v>4.33042669575324</c:v>
                </c:pt>
                <c:pt idx="43306">
                  <c:v>4.3305266940604996</c:v>
                </c:pt>
                <c:pt idx="43307">
                  <c:v>4.3306266923677503</c:v>
                </c:pt>
                <c:pt idx="43308">
                  <c:v>4.3307266906750099</c:v>
                </c:pt>
                <c:pt idx="43309">
                  <c:v>4.3308266889822704</c:v>
                </c:pt>
                <c:pt idx="43310">
                  <c:v>4.3309266872895202</c:v>
                </c:pt>
                <c:pt idx="43311">
                  <c:v>4.3310266855967798</c:v>
                </c:pt>
                <c:pt idx="43312">
                  <c:v>4.3311266839040403</c:v>
                </c:pt>
                <c:pt idx="43313">
                  <c:v>4.3312266822112999</c:v>
                </c:pt>
                <c:pt idx="43314">
                  <c:v>4.3313266805185497</c:v>
                </c:pt>
                <c:pt idx="43315">
                  <c:v>4.3314266788258102</c:v>
                </c:pt>
                <c:pt idx="43316">
                  <c:v>4.3315266771330698</c:v>
                </c:pt>
                <c:pt idx="43317">
                  <c:v>4.3316266754403197</c:v>
                </c:pt>
                <c:pt idx="43318">
                  <c:v>4.3317266737475801</c:v>
                </c:pt>
                <c:pt idx="43319">
                  <c:v>4.3318266720548397</c:v>
                </c:pt>
                <c:pt idx="43320">
                  <c:v>4.3319266703620896</c:v>
                </c:pt>
                <c:pt idx="43321">
                  <c:v>4.33202666866935</c:v>
                </c:pt>
                <c:pt idx="43322">
                  <c:v>4.3321266669766096</c:v>
                </c:pt>
                <c:pt idx="43323">
                  <c:v>4.3322266652838604</c:v>
                </c:pt>
                <c:pt idx="43324">
                  <c:v>4.33232666359112</c:v>
                </c:pt>
                <c:pt idx="43325">
                  <c:v>4.3324266618983804</c:v>
                </c:pt>
                <c:pt idx="43326">
                  <c:v>4.3325266602056303</c:v>
                </c:pt>
                <c:pt idx="43327">
                  <c:v>4.3326266585128899</c:v>
                </c:pt>
                <c:pt idx="43328">
                  <c:v>4.3327266568201503</c:v>
                </c:pt>
                <c:pt idx="43329">
                  <c:v>4.3328266551274002</c:v>
                </c:pt>
                <c:pt idx="43330">
                  <c:v>4.3329266534346598</c:v>
                </c:pt>
                <c:pt idx="43331">
                  <c:v>4.3330266517419203</c:v>
                </c:pt>
                <c:pt idx="43332">
                  <c:v>4.3331266500491701</c:v>
                </c:pt>
                <c:pt idx="43333">
                  <c:v>4.3332266483564297</c:v>
                </c:pt>
                <c:pt idx="43334">
                  <c:v>4.3333266466636902</c:v>
                </c:pt>
                <c:pt idx="43335">
                  <c:v>4.33342664497094</c:v>
                </c:pt>
                <c:pt idx="43336">
                  <c:v>4.3335266432781996</c:v>
                </c:pt>
                <c:pt idx="43337">
                  <c:v>4.3336266415854601</c:v>
                </c:pt>
                <c:pt idx="43338">
                  <c:v>4.3337266398927099</c:v>
                </c:pt>
                <c:pt idx="43339">
                  <c:v>4.3338266381999704</c:v>
                </c:pt>
                <c:pt idx="43340">
                  <c:v>4.33392663650723</c:v>
                </c:pt>
                <c:pt idx="43341">
                  <c:v>4.3340266348144798</c:v>
                </c:pt>
                <c:pt idx="43342">
                  <c:v>4.3341266331217403</c:v>
                </c:pt>
                <c:pt idx="43343">
                  <c:v>4.3342266314289999</c:v>
                </c:pt>
                <c:pt idx="43344">
                  <c:v>4.3343266297362497</c:v>
                </c:pt>
                <c:pt idx="43345">
                  <c:v>4.3344266280435102</c:v>
                </c:pt>
                <c:pt idx="43346">
                  <c:v>4.3345266263507698</c:v>
                </c:pt>
                <c:pt idx="43347">
                  <c:v>4.3346266246580196</c:v>
                </c:pt>
                <c:pt idx="43348">
                  <c:v>4.3347266229652801</c:v>
                </c:pt>
                <c:pt idx="43349">
                  <c:v>4.3348266212725397</c:v>
                </c:pt>
                <c:pt idx="43350">
                  <c:v>4.3349266195797904</c:v>
                </c:pt>
                <c:pt idx="43351">
                  <c:v>4.33502661788705</c:v>
                </c:pt>
                <c:pt idx="43352">
                  <c:v>4.3351266161943096</c:v>
                </c:pt>
                <c:pt idx="43353">
                  <c:v>4.3352266145015603</c:v>
                </c:pt>
                <c:pt idx="43354">
                  <c:v>4.3353266128088199</c:v>
                </c:pt>
                <c:pt idx="43355">
                  <c:v>4.3354266111160804</c:v>
                </c:pt>
                <c:pt idx="43356">
                  <c:v>4.3355266094233302</c:v>
                </c:pt>
                <c:pt idx="43357">
                  <c:v>4.3356266077305898</c:v>
                </c:pt>
                <c:pt idx="43358">
                  <c:v>4.3357266060378503</c:v>
                </c:pt>
                <c:pt idx="43359">
                  <c:v>4.3358266043451099</c:v>
                </c:pt>
                <c:pt idx="43360">
                  <c:v>4.3359266026523597</c:v>
                </c:pt>
                <c:pt idx="43361">
                  <c:v>4.3360266009596202</c:v>
                </c:pt>
                <c:pt idx="43362">
                  <c:v>4.3361265992668798</c:v>
                </c:pt>
                <c:pt idx="43363">
                  <c:v>4.3362265975741296</c:v>
                </c:pt>
                <c:pt idx="43364">
                  <c:v>4.3363265958813901</c:v>
                </c:pt>
                <c:pt idx="43365">
                  <c:v>4.3364265941886497</c:v>
                </c:pt>
                <c:pt idx="43366">
                  <c:v>4.3365265924958996</c:v>
                </c:pt>
                <c:pt idx="43367">
                  <c:v>4.33662659080316</c:v>
                </c:pt>
                <c:pt idx="43368">
                  <c:v>4.3367265891104196</c:v>
                </c:pt>
                <c:pt idx="43369">
                  <c:v>4.3368265874176704</c:v>
                </c:pt>
                <c:pt idx="43370">
                  <c:v>4.33692658572493</c:v>
                </c:pt>
                <c:pt idx="43371">
                  <c:v>4.3370265840321904</c:v>
                </c:pt>
                <c:pt idx="43372">
                  <c:v>4.3371265823394403</c:v>
                </c:pt>
                <c:pt idx="43373">
                  <c:v>4.3372265806466999</c:v>
                </c:pt>
                <c:pt idx="43374">
                  <c:v>4.3373265789539603</c:v>
                </c:pt>
                <c:pt idx="43375">
                  <c:v>4.3374265772612102</c:v>
                </c:pt>
                <c:pt idx="43376">
                  <c:v>4.3375265755684698</c:v>
                </c:pt>
                <c:pt idx="43377">
                  <c:v>4.3376265738757303</c:v>
                </c:pt>
                <c:pt idx="43378">
                  <c:v>4.3377265721829801</c:v>
                </c:pt>
                <c:pt idx="43379">
                  <c:v>4.3378265704902397</c:v>
                </c:pt>
                <c:pt idx="43380">
                  <c:v>4.3379265687975002</c:v>
                </c:pt>
                <c:pt idx="43381">
                  <c:v>4.33802656710475</c:v>
                </c:pt>
                <c:pt idx="43382">
                  <c:v>4.3381265654120096</c:v>
                </c:pt>
                <c:pt idx="43383">
                  <c:v>4.3382265637192701</c:v>
                </c:pt>
                <c:pt idx="43384">
                  <c:v>4.3383265620265199</c:v>
                </c:pt>
                <c:pt idx="43385">
                  <c:v>4.3384265603337804</c:v>
                </c:pt>
                <c:pt idx="43386">
                  <c:v>4.33852655864104</c:v>
                </c:pt>
                <c:pt idx="43387">
                  <c:v>4.3386265569482898</c:v>
                </c:pt>
                <c:pt idx="43388">
                  <c:v>4.3387265552555503</c:v>
                </c:pt>
                <c:pt idx="43389">
                  <c:v>4.3388265535628099</c:v>
                </c:pt>
                <c:pt idx="43390">
                  <c:v>4.3389265518700597</c:v>
                </c:pt>
                <c:pt idx="43391">
                  <c:v>4.3390265501773202</c:v>
                </c:pt>
                <c:pt idx="43392">
                  <c:v>4.3391265484845798</c:v>
                </c:pt>
                <c:pt idx="43393">
                  <c:v>4.3392265467918296</c:v>
                </c:pt>
                <c:pt idx="43394">
                  <c:v>4.3393265450990901</c:v>
                </c:pt>
                <c:pt idx="43395">
                  <c:v>4.3394265434063497</c:v>
                </c:pt>
                <c:pt idx="43396">
                  <c:v>4.3395265417136004</c:v>
                </c:pt>
                <c:pt idx="43397">
                  <c:v>4.33962654002086</c:v>
                </c:pt>
                <c:pt idx="43398">
                  <c:v>4.3397265383281196</c:v>
                </c:pt>
                <c:pt idx="43399">
                  <c:v>4.3398265366353703</c:v>
                </c:pt>
                <c:pt idx="43400">
                  <c:v>4.3399265349426299</c:v>
                </c:pt>
                <c:pt idx="43401">
                  <c:v>4.3400265332498904</c:v>
                </c:pt>
                <c:pt idx="43402">
                  <c:v>4.34012653155715</c:v>
                </c:pt>
                <c:pt idx="43403">
                  <c:v>4.3402265298643998</c:v>
                </c:pt>
                <c:pt idx="43404">
                  <c:v>4.3403265281716603</c:v>
                </c:pt>
                <c:pt idx="43405">
                  <c:v>4.3404265264789199</c:v>
                </c:pt>
                <c:pt idx="43406">
                  <c:v>4.3405265247861697</c:v>
                </c:pt>
                <c:pt idx="43407">
                  <c:v>4.3406265230934302</c:v>
                </c:pt>
                <c:pt idx="43408">
                  <c:v>4.3407265214006898</c:v>
                </c:pt>
                <c:pt idx="43409">
                  <c:v>4.3408265197079396</c:v>
                </c:pt>
                <c:pt idx="43410">
                  <c:v>4.3409265180152001</c:v>
                </c:pt>
                <c:pt idx="43411">
                  <c:v>4.3410265163224597</c:v>
                </c:pt>
                <c:pt idx="43412">
                  <c:v>4.3411265146297104</c:v>
                </c:pt>
                <c:pt idx="43413">
                  <c:v>4.34122651293697</c:v>
                </c:pt>
                <c:pt idx="43414">
                  <c:v>4.3413265112442296</c:v>
                </c:pt>
                <c:pt idx="43415">
                  <c:v>4.3414265095514804</c:v>
                </c:pt>
                <c:pt idx="43416">
                  <c:v>4.3415265078587399</c:v>
                </c:pt>
                <c:pt idx="43417">
                  <c:v>4.3416265061660004</c:v>
                </c:pt>
                <c:pt idx="43418">
                  <c:v>4.3417265044732503</c:v>
                </c:pt>
                <c:pt idx="43419">
                  <c:v>4.3418265027805099</c:v>
                </c:pt>
                <c:pt idx="43420">
                  <c:v>4.3419265010877703</c:v>
                </c:pt>
                <c:pt idx="43421">
                  <c:v>4.3420264993950202</c:v>
                </c:pt>
                <c:pt idx="43422">
                  <c:v>4.3421264977022798</c:v>
                </c:pt>
                <c:pt idx="43423">
                  <c:v>4.3422264960095402</c:v>
                </c:pt>
                <c:pt idx="43424">
                  <c:v>4.3423264943167901</c:v>
                </c:pt>
                <c:pt idx="43425">
                  <c:v>4.3424264926240497</c:v>
                </c:pt>
                <c:pt idx="43426">
                  <c:v>4.3425264909313102</c:v>
                </c:pt>
                <c:pt idx="43427">
                  <c:v>4.34262648923856</c:v>
                </c:pt>
                <c:pt idx="43428">
                  <c:v>4.3427264875458196</c:v>
                </c:pt>
                <c:pt idx="43429">
                  <c:v>4.3428264858530801</c:v>
                </c:pt>
                <c:pt idx="43430">
                  <c:v>4.3429264841603299</c:v>
                </c:pt>
                <c:pt idx="43431">
                  <c:v>4.3430264824675904</c:v>
                </c:pt>
                <c:pt idx="43432">
                  <c:v>4.34312648077485</c:v>
                </c:pt>
                <c:pt idx="43433">
                  <c:v>4.3432264790820998</c:v>
                </c:pt>
                <c:pt idx="43434">
                  <c:v>4.3433264773893603</c:v>
                </c:pt>
                <c:pt idx="43435">
                  <c:v>4.3434264756966199</c:v>
                </c:pt>
                <c:pt idx="43436">
                  <c:v>4.3435264740038697</c:v>
                </c:pt>
                <c:pt idx="43437">
                  <c:v>4.3436264723111302</c:v>
                </c:pt>
                <c:pt idx="43438">
                  <c:v>4.3437264706183898</c:v>
                </c:pt>
                <c:pt idx="43439">
                  <c:v>4.3438264689256396</c:v>
                </c:pt>
                <c:pt idx="43440">
                  <c:v>4.3439264672329001</c:v>
                </c:pt>
                <c:pt idx="43441">
                  <c:v>4.3440264655401597</c:v>
                </c:pt>
                <c:pt idx="43442">
                  <c:v>4.3441264638474104</c:v>
                </c:pt>
                <c:pt idx="43443">
                  <c:v>4.34422646215467</c:v>
                </c:pt>
                <c:pt idx="43444">
                  <c:v>4.3443264604619296</c:v>
                </c:pt>
                <c:pt idx="43445">
                  <c:v>4.3444264587691803</c:v>
                </c:pt>
                <c:pt idx="43446">
                  <c:v>4.3445264570764399</c:v>
                </c:pt>
                <c:pt idx="43447">
                  <c:v>4.3446264553837004</c:v>
                </c:pt>
                <c:pt idx="43448">
                  <c:v>4.34472645369096</c:v>
                </c:pt>
                <c:pt idx="43449">
                  <c:v>4.3448264519982098</c:v>
                </c:pt>
                <c:pt idx="43450">
                  <c:v>4.3449264503054703</c:v>
                </c:pt>
                <c:pt idx="43451">
                  <c:v>4.3450264486127299</c:v>
                </c:pt>
                <c:pt idx="43452">
                  <c:v>4.3451264469199797</c:v>
                </c:pt>
                <c:pt idx="43453">
                  <c:v>4.3452264452272402</c:v>
                </c:pt>
                <c:pt idx="43454">
                  <c:v>4.3453264435344998</c:v>
                </c:pt>
                <c:pt idx="43455">
                  <c:v>4.3454264418417496</c:v>
                </c:pt>
                <c:pt idx="43456">
                  <c:v>4.3455264401490101</c:v>
                </c:pt>
                <c:pt idx="43457">
                  <c:v>4.3456264384562697</c:v>
                </c:pt>
                <c:pt idx="43458">
                  <c:v>4.3457264367635204</c:v>
                </c:pt>
                <c:pt idx="43459">
                  <c:v>4.34582643507078</c:v>
                </c:pt>
                <c:pt idx="43460">
                  <c:v>4.3459264333780396</c:v>
                </c:pt>
                <c:pt idx="43461">
                  <c:v>4.3460264316852903</c:v>
                </c:pt>
                <c:pt idx="43462">
                  <c:v>4.3461264299925499</c:v>
                </c:pt>
                <c:pt idx="43463">
                  <c:v>4.3462264282998104</c:v>
                </c:pt>
                <c:pt idx="43464">
                  <c:v>4.3463264266070603</c:v>
                </c:pt>
                <c:pt idx="43465">
                  <c:v>4.3464264249143199</c:v>
                </c:pt>
                <c:pt idx="43466">
                  <c:v>4.3465264232215803</c:v>
                </c:pt>
                <c:pt idx="43467">
                  <c:v>4.3466264215288302</c:v>
                </c:pt>
                <c:pt idx="43468">
                  <c:v>4.3467264198360898</c:v>
                </c:pt>
                <c:pt idx="43469">
                  <c:v>4.3468264181433502</c:v>
                </c:pt>
                <c:pt idx="43470">
                  <c:v>4.3469264164506001</c:v>
                </c:pt>
                <c:pt idx="43471">
                  <c:v>4.3470264147578597</c:v>
                </c:pt>
                <c:pt idx="43472">
                  <c:v>4.3471264130651202</c:v>
                </c:pt>
                <c:pt idx="43473">
                  <c:v>4.34722641137237</c:v>
                </c:pt>
                <c:pt idx="43474">
                  <c:v>4.3473264096796296</c:v>
                </c:pt>
                <c:pt idx="43475">
                  <c:v>4.3474264079868901</c:v>
                </c:pt>
                <c:pt idx="43476">
                  <c:v>4.3475264062941399</c:v>
                </c:pt>
                <c:pt idx="43477">
                  <c:v>4.3476264046014004</c:v>
                </c:pt>
                <c:pt idx="43478">
                  <c:v>4.34772640290866</c:v>
                </c:pt>
                <c:pt idx="43479">
                  <c:v>4.3478264012159098</c:v>
                </c:pt>
                <c:pt idx="43480">
                  <c:v>4.3479263995231703</c:v>
                </c:pt>
                <c:pt idx="43481">
                  <c:v>4.3480263978304299</c:v>
                </c:pt>
                <c:pt idx="43482">
                  <c:v>4.3481263961376797</c:v>
                </c:pt>
                <c:pt idx="43483">
                  <c:v>4.3482263944449402</c:v>
                </c:pt>
                <c:pt idx="43484">
                  <c:v>4.3483263927521998</c:v>
                </c:pt>
                <c:pt idx="43485">
                  <c:v>4.3484263910594496</c:v>
                </c:pt>
                <c:pt idx="43486">
                  <c:v>4.3485263893667101</c:v>
                </c:pt>
                <c:pt idx="43487">
                  <c:v>4.3486263876739697</c:v>
                </c:pt>
                <c:pt idx="43488">
                  <c:v>4.3487263859812204</c:v>
                </c:pt>
                <c:pt idx="43489">
                  <c:v>4.34882638428848</c:v>
                </c:pt>
                <c:pt idx="43490">
                  <c:v>4.3489263825957396</c:v>
                </c:pt>
                <c:pt idx="43491">
                  <c:v>4.3490263809029903</c:v>
                </c:pt>
                <c:pt idx="43492">
                  <c:v>4.3491263792102499</c:v>
                </c:pt>
                <c:pt idx="43493">
                  <c:v>4.3492263775175104</c:v>
                </c:pt>
                <c:pt idx="43494">
                  <c:v>4.34932637582477</c:v>
                </c:pt>
                <c:pt idx="43495">
                  <c:v>4.3494263741320198</c:v>
                </c:pt>
                <c:pt idx="43496">
                  <c:v>4.3495263724392803</c:v>
                </c:pt>
                <c:pt idx="43497">
                  <c:v>4.3496263707465399</c:v>
                </c:pt>
                <c:pt idx="43498">
                  <c:v>4.3497263690537897</c:v>
                </c:pt>
                <c:pt idx="43499">
                  <c:v>4.3498263673610502</c:v>
                </c:pt>
                <c:pt idx="43500">
                  <c:v>4.3499263656683098</c:v>
                </c:pt>
                <c:pt idx="43501">
                  <c:v>4.3500263639755596</c:v>
                </c:pt>
                <c:pt idx="43502">
                  <c:v>4.3501263622828201</c:v>
                </c:pt>
                <c:pt idx="43503">
                  <c:v>4.3502263605900797</c:v>
                </c:pt>
                <c:pt idx="43504">
                  <c:v>4.3503263588973304</c:v>
                </c:pt>
                <c:pt idx="43505">
                  <c:v>4.35042635720459</c:v>
                </c:pt>
                <c:pt idx="43506">
                  <c:v>4.3505263555118496</c:v>
                </c:pt>
                <c:pt idx="43507">
                  <c:v>4.3506263538191003</c:v>
                </c:pt>
                <c:pt idx="43508">
                  <c:v>4.3507263521263599</c:v>
                </c:pt>
                <c:pt idx="43509">
                  <c:v>4.3508263504336204</c:v>
                </c:pt>
                <c:pt idx="43510">
                  <c:v>4.3509263487408703</c:v>
                </c:pt>
                <c:pt idx="43511">
                  <c:v>4.3510263470481298</c:v>
                </c:pt>
                <c:pt idx="43512">
                  <c:v>4.3511263453553903</c:v>
                </c:pt>
                <c:pt idx="43513">
                  <c:v>4.3512263436626402</c:v>
                </c:pt>
                <c:pt idx="43514">
                  <c:v>4.3513263419698998</c:v>
                </c:pt>
                <c:pt idx="43515">
                  <c:v>4.3514263402771602</c:v>
                </c:pt>
                <c:pt idx="43516">
                  <c:v>4.3515263385844101</c:v>
                </c:pt>
                <c:pt idx="43517">
                  <c:v>4.3516263368916697</c:v>
                </c:pt>
                <c:pt idx="43518">
                  <c:v>4.3517263351989302</c:v>
                </c:pt>
                <c:pt idx="43519">
                  <c:v>4.35182633350618</c:v>
                </c:pt>
                <c:pt idx="43520">
                  <c:v>4.3519263318134396</c:v>
                </c:pt>
                <c:pt idx="43521">
                  <c:v>4.3520263301207001</c:v>
                </c:pt>
                <c:pt idx="43522">
                  <c:v>4.3521263284279499</c:v>
                </c:pt>
                <c:pt idx="43523">
                  <c:v>4.3522263267352104</c:v>
                </c:pt>
                <c:pt idx="43524">
                  <c:v>4.35232632504247</c:v>
                </c:pt>
                <c:pt idx="43525">
                  <c:v>4.3524263233497198</c:v>
                </c:pt>
                <c:pt idx="43526">
                  <c:v>4.3525263216569803</c:v>
                </c:pt>
                <c:pt idx="43527">
                  <c:v>4.3526263199642399</c:v>
                </c:pt>
                <c:pt idx="43528">
                  <c:v>4.3527263182714897</c:v>
                </c:pt>
                <c:pt idx="43529">
                  <c:v>4.3528263165787502</c:v>
                </c:pt>
                <c:pt idx="43530">
                  <c:v>4.3529263148860098</c:v>
                </c:pt>
                <c:pt idx="43531">
                  <c:v>4.3530263131932596</c:v>
                </c:pt>
                <c:pt idx="43532">
                  <c:v>4.3531263115005201</c:v>
                </c:pt>
                <c:pt idx="43533">
                  <c:v>4.3532263098077797</c:v>
                </c:pt>
                <c:pt idx="43534">
                  <c:v>4.3533263081150304</c:v>
                </c:pt>
                <c:pt idx="43535">
                  <c:v>4.35342630642229</c:v>
                </c:pt>
                <c:pt idx="43536">
                  <c:v>4.3535263047295496</c:v>
                </c:pt>
                <c:pt idx="43537">
                  <c:v>4.3536263030368101</c:v>
                </c:pt>
                <c:pt idx="43538">
                  <c:v>4.3537263013440599</c:v>
                </c:pt>
                <c:pt idx="43539">
                  <c:v>4.3538262996513204</c:v>
                </c:pt>
                <c:pt idx="43540">
                  <c:v>4.35392629795858</c:v>
                </c:pt>
                <c:pt idx="43541">
                  <c:v>4.3540262962658298</c:v>
                </c:pt>
                <c:pt idx="43542">
                  <c:v>4.3541262945730903</c:v>
                </c:pt>
                <c:pt idx="43543">
                  <c:v>4.3542262928803499</c:v>
                </c:pt>
                <c:pt idx="43544">
                  <c:v>4.3543262911875997</c:v>
                </c:pt>
                <c:pt idx="43545">
                  <c:v>4.3544262894948602</c:v>
                </c:pt>
                <c:pt idx="43546">
                  <c:v>4.3545262878021198</c:v>
                </c:pt>
                <c:pt idx="43547">
                  <c:v>4.3546262861093696</c:v>
                </c:pt>
                <c:pt idx="43548">
                  <c:v>4.3547262844166301</c:v>
                </c:pt>
                <c:pt idx="43549">
                  <c:v>4.3548262827238897</c:v>
                </c:pt>
                <c:pt idx="43550">
                  <c:v>4.3549262810311404</c:v>
                </c:pt>
                <c:pt idx="43551">
                  <c:v>4.3550262793384</c:v>
                </c:pt>
                <c:pt idx="43552">
                  <c:v>4.3551262776456596</c:v>
                </c:pt>
                <c:pt idx="43553">
                  <c:v>4.3552262759529103</c:v>
                </c:pt>
                <c:pt idx="43554">
                  <c:v>4.3553262742601699</c:v>
                </c:pt>
                <c:pt idx="43555">
                  <c:v>4.3554262725674304</c:v>
                </c:pt>
                <c:pt idx="43556">
                  <c:v>4.3555262708746803</c:v>
                </c:pt>
                <c:pt idx="43557">
                  <c:v>4.3556262691819398</c:v>
                </c:pt>
                <c:pt idx="43558">
                  <c:v>4.3557262674892003</c:v>
                </c:pt>
                <c:pt idx="43559">
                  <c:v>4.3558262657964502</c:v>
                </c:pt>
                <c:pt idx="43560">
                  <c:v>4.3559262641037098</c:v>
                </c:pt>
                <c:pt idx="43561">
                  <c:v>4.3560262624109702</c:v>
                </c:pt>
                <c:pt idx="43562">
                  <c:v>4.3561262607182201</c:v>
                </c:pt>
                <c:pt idx="43563">
                  <c:v>4.3562262590254797</c:v>
                </c:pt>
                <c:pt idx="43564">
                  <c:v>4.3563262573327401</c:v>
                </c:pt>
                <c:pt idx="43565">
                  <c:v>4.35642625563999</c:v>
                </c:pt>
                <c:pt idx="43566">
                  <c:v>4.3565262539472496</c:v>
                </c:pt>
                <c:pt idx="43567">
                  <c:v>4.3566262522545101</c:v>
                </c:pt>
                <c:pt idx="43568">
                  <c:v>4.3567262505617599</c:v>
                </c:pt>
                <c:pt idx="43569">
                  <c:v>4.3568262488690204</c:v>
                </c:pt>
                <c:pt idx="43570">
                  <c:v>4.35692624717628</c:v>
                </c:pt>
                <c:pt idx="43571">
                  <c:v>4.3570262454835298</c:v>
                </c:pt>
                <c:pt idx="43572">
                  <c:v>4.3571262437907903</c:v>
                </c:pt>
                <c:pt idx="43573">
                  <c:v>4.3572262420980499</c:v>
                </c:pt>
                <c:pt idx="43574">
                  <c:v>4.3573262404053104</c:v>
                </c:pt>
                <c:pt idx="43575">
                  <c:v>4.3574262387125602</c:v>
                </c:pt>
                <c:pt idx="43576">
                  <c:v>4.3575262370198198</c:v>
                </c:pt>
                <c:pt idx="43577">
                  <c:v>4.3576262353270696</c:v>
                </c:pt>
                <c:pt idx="43578">
                  <c:v>4.3577262336343301</c:v>
                </c:pt>
                <c:pt idx="43579">
                  <c:v>4.3578262319415897</c:v>
                </c:pt>
                <c:pt idx="43580">
                  <c:v>4.3579262302488404</c:v>
                </c:pt>
                <c:pt idx="43581">
                  <c:v>4.3580262285561</c:v>
                </c:pt>
                <c:pt idx="43582">
                  <c:v>4.3581262268633596</c:v>
                </c:pt>
                <c:pt idx="43583">
                  <c:v>4.3582262251706201</c:v>
                </c:pt>
                <c:pt idx="43584">
                  <c:v>4.3583262234778699</c:v>
                </c:pt>
                <c:pt idx="43585">
                  <c:v>4.3584262217851304</c:v>
                </c:pt>
                <c:pt idx="43586">
                  <c:v>4.35852622009239</c:v>
                </c:pt>
                <c:pt idx="43587">
                  <c:v>4.3586262183996398</c:v>
                </c:pt>
                <c:pt idx="43588">
                  <c:v>4.3587262167069003</c:v>
                </c:pt>
                <c:pt idx="43589">
                  <c:v>4.3588262150141599</c:v>
                </c:pt>
                <c:pt idx="43590">
                  <c:v>4.3589262133214097</c:v>
                </c:pt>
                <c:pt idx="43591">
                  <c:v>4.3590262116286702</c:v>
                </c:pt>
                <c:pt idx="43592">
                  <c:v>4.3591262099359298</c:v>
                </c:pt>
                <c:pt idx="43593">
                  <c:v>4.3592262082431796</c:v>
                </c:pt>
                <c:pt idx="43594">
                  <c:v>4.3593262065504401</c:v>
                </c:pt>
                <c:pt idx="43595">
                  <c:v>4.3594262048576997</c:v>
                </c:pt>
                <c:pt idx="43596">
                  <c:v>4.3595262031649504</c:v>
                </c:pt>
                <c:pt idx="43597">
                  <c:v>4.35962620147221</c:v>
                </c:pt>
                <c:pt idx="43598">
                  <c:v>4.3597261997794696</c:v>
                </c:pt>
                <c:pt idx="43599">
                  <c:v>4.3598261980867203</c:v>
                </c:pt>
                <c:pt idx="43600">
                  <c:v>4.3599261963939799</c:v>
                </c:pt>
                <c:pt idx="43601">
                  <c:v>4.3600261947012404</c:v>
                </c:pt>
                <c:pt idx="43602">
                  <c:v>4.3601261930084902</c:v>
                </c:pt>
                <c:pt idx="43603">
                  <c:v>4.3602261913157498</c:v>
                </c:pt>
                <c:pt idx="43604">
                  <c:v>4.3603261896230103</c:v>
                </c:pt>
                <c:pt idx="43605">
                  <c:v>4.3604261879302602</c:v>
                </c:pt>
                <c:pt idx="43606">
                  <c:v>4.3605261862375198</c:v>
                </c:pt>
                <c:pt idx="43607">
                  <c:v>4.3606261845447802</c:v>
                </c:pt>
                <c:pt idx="43608">
                  <c:v>4.3607261828520301</c:v>
                </c:pt>
                <c:pt idx="43609">
                  <c:v>4.3608261811592897</c:v>
                </c:pt>
                <c:pt idx="43610">
                  <c:v>4.3609261794665501</c:v>
                </c:pt>
                <c:pt idx="43611">
                  <c:v>4.3610261777738</c:v>
                </c:pt>
                <c:pt idx="43612">
                  <c:v>4.3611261760810596</c:v>
                </c:pt>
                <c:pt idx="43613">
                  <c:v>4.3612261743883201</c:v>
                </c:pt>
                <c:pt idx="43614">
                  <c:v>4.3613261726955797</c:v>
                </c:pt>
                <c:pt idx="43615">
                  <c:v>4.3614261710028304</c:v>
                </c:pt>
                <c:pt idx="43616">
                  <c:v>4.36152616931009</c:v>
                </c:pt>
                <c:pt idx="43617">
                  <c:v>4.3616261676173496</c:v>
                </c:pt>
                <c:pt idx="43618">
                  <c:v>4.3617261659246003</c:v>
                </c:pt>
                <c:pt idx="43619">
                  <c:v>4.3618261642318599</c:v>
                </c:pt>
                <c:pt idx="43620">
                  <c:v>4.3619261625391204</c:v>
                </c:pt>
                <c:pt idx="43621">
                  <c:v>4.3620261608463702</c:v>
                </c:pt>
                <c:pt idx="43622">
                  <c:v>4.3621261591536298</c:v>
                </c:pt>
                <c:pt idx="43623">
                  <c:v>4.3622261574608796</c:v>
                </c:pt>
                <c:pt idx="43624">
                  <c:v>4.3623261557681401</c:v>
                </c:pt>
                <c:pt idx="43625">
                  <c:v>4.3624261540753997</c:v>
                </c:pt>
                <c:pt idx="43626">
                  <c:v>4.3625261523826504</c:v>
                </c:pt>
                <c:pt idx="43627">
                  <c:v>4.36262615068991</c:v>
                </c:pt>
                <c:pt idx="43628">
                  <c:v>4.3627261489971696</c:v>
                </c:pt>
                <c:pt idx="43629">
                  <c:v>4.3628261473044301</c:v>
                </c:pt>
                <c:pt idx="43630">
                  <c:v>4.3629261456116799</c:v>
                </c:pt>
                <c:pt idx="43631">
                  <c:v>4.3630261439189404</c:v>
                </c:pt>
                <c:pt idx="43632">
                  <c:v>4.3631261422262</c:v>
                </c:pt>
                <c:pt idx="43633">
                  <c:v>4.3632261405334498</c:v>
                </c:pt>
                <c:pt idx="43634">
                  <c:v>4.3633261388407103</c:v>
                </c:pt>
                <c:pt idx="43635">
                  <c:v>4.3634261371479699</c:v>
                </c:pt>
                <c:pt idx="43636">
                  <c:v>4.3635261354552197</c:v>
                </c:pt>
                <c:pt idx="43637">
                  <c:v>4.3636261337624802</c:v>
                </c:pt>
                <c:pt idx="43638">
                  <c:v>4.3637261320697398</c:v>
                </c:pt>
                <c:pt idx="43639">
                  <c:v>4.3638261303769896</c:v>
                </c:pt>
                <c:pt idx="43640">
                  <c:v>4.3639261286842501</c:v>
                </c:pt>
                <c:pt idx="43641">
                  <c:v>4.3640261269915097</c:v>
                </c:pt>
                <c:pt idx="43642">
                  <c:v>4.3641261252987604</c:v>
                </c:pt>
                <c:pt idx="43643">
                  <c:v>4.36422612360602</c:v>
                </c:pt>
                <c:pt idx="43644">
                  <c:v>4.3643261219132796</c:v>
                </c:pt>
                <c:pt idx="43645">
                  <c:v>4.3644261202205303</c:v>
                </c:pt>
                <c:pt idx="43646">
                  <c:v>4.3645261185277899</c:v>
                </c:pt>
                <c:pt idx="43647">
                  <c:v>4.3646261168350504</c:v>
                </c:pt>
                <c:pt idx="43648">
                  <c:v>4.3647261151423002</c:v>
                </c:pt>
                <c:pt idx="43649">
                  <c:v>4.3648261134495598</c:v>
                </c:pt>
                <c:pt idx="43650">
                  <c:v>4.3649261117568203</c:v>
                </c:pt>
                <c:pt idx="43651">
                  <c:v>4.3650261100640702</c:v>
                </c:pt>
                <c:pt idx="43652">
                  <c:v>4.3651261083713297</c:v>
                </c:pt>
                <c:pt idx="43653">
                  <c:v>4.3652261066785902</c:v>
                </c:pt>
                <c:pt idx="43654">
                  <c:v>4.3653261049858401</c:v>
                </c:pt>
                <c:pt idx="43655">
                  <c:v>4.3654261032930997</c:v>
                </c:pt>
                <c:pt idx="43656">
                  <c:v>4.3655261016003601</c:v>
                </c:pt>
                <c:pt idx="43657">
                  <c:v>4.36562609990761</c:v>
                </c:pt>
                <c:pt idx="43658">
                  <c:v>4.3657260982148696</c:v>
                </c:pt>
                <c:pt idx="43659">
                  <c:v>4.3658260965221301</c:v>
                </c:pt>
                <c:pt idx="43660">
                  <c:v>4.3659260948293896</c:v>
                </c:pt>
                <c:pt idx="43661">
                  <c:v>4.3660260931366404</c:v>
                </c:pt>
                <c:pt idx="43662">
                  <c:v>4.3661260914439</c:v>
                </c:pt>
                <c:pt idx="43663">
                  <c:v>4.3662260897511604</c:v>
                </c:pt>
                <c:pt idx="43664">
                  <c:v>4.3663260880584103</c:v>
                </c:pt>
                <c:pt idx="43665">
                  <c:v>4.3664260863656699</c:v>
                </c:pt>
                <c:pt idx="43666">
                  <c:v>4.3665260846729304</c:v>
                </c:pt>
                <c:pt idx="43667">
                  <c:v>4.3666260829801802</c:v>
                </c:pt>
                <c:pt idx="43668">
                  <c:v>4.3667260812874398</c:v>
                </c:pt>
                <c:pt idx="43669">
                  <c:v>4.3668260795947003</c:v>
                </c:pt>
                <c:pt idx="43670">
                  <c:v>4.3669260779019501</c:v>
                </c:pt>
                <c:pt idx="43671">
                  <c:v>4.3670260762092097</c:v>
                </c:pt>
                <c:pt idx="43672">
                  <c:v>4.3671260745164702</c:v>
                </c:pt>
                <c:pt idx="43673">
                  <c:v>4.36722607282372</c:v>
                </c:pt>
                <c:pt idx="43674">
                  <c:v>4.3673260711309796</c:v>
                </c:pt>
                <c:pt idx="43675">
                  <c:v>4.3674260694382401</c:v>
                </c:pt>
                <c:pt idx="43676">
                  <c:v>4.3675260677454899</c:v>
                </c:pt>
                <c:pt idx="43677">
                  <c:v>4.3676260660527504</c:v>
                </c:pt>
                <c:pt idx="43678">
                  <c:v>4.36772606436001</c:v>
                </c:pt>
                <c:pt idx="43679">
                  <c:v>4.3678260626672598</c:v>
                </c:pt>
                <c:pt idx="43680">
                  <c:v>4.3679260609745203</c:v>
                </c:pt>
                <c:pt idx="43681">
                  <c:v>4.3680260592817799</c:v>
                </c:pt>
                <c:pt idx="43682">
                  <c:v>4.3681260575890297</c:v>
                </c:pt>
                <c:pt idx="43683">
                  <c:v>4.3682260558962902</c:v>
                </c:pt>
                <c:pt idx="43684">
                  <c:v>4.3683260542035498</c:v>
                </c:pt>
                <c:pt idx="43685">
                  <c:v>4.3684260525107996</c:v>
                </c:pt>
                <c:pt idx="43686">
                  <c:v>4.3685260508180601</c:v>
                </c:pt>
                <c:pt idx="43687">
                  <c:v>4.3686260491253197</c:v>
                </c:pt>
                <c:pt idx="43688">
                  <c:v>4.3687260474325704</c:v>
                </c:pt>
                <c:pt idx="43689">
                  <c:v>4.36882604573983</c:v>
                </c:pt>
                <c:pt idx="43690">
                  <c:v>4.3689260440470896</c:v>
                </c:pt>
                <c:pt idx="43691">
                  <c:v>4.3690260423543403</c:v>
                </c:pt>
                <c:pt idx="43692">
                  <c:v>4.3691260406615999</c:v>
                </c:pt>
                <c:pt idx="43693">
                  <c:v>4.3692260389688604</c:v>
                </c:pt>
                <c:pt idx="43694">
                  <c:v>4.3693260372761102</c:v>
                </c:pt>
                <c:pt idx="43695">
                  <c:v>4.3694260355833698</c:v>
                </c:pt>
                <c:pt idx="43696">
                  <c:v>4.3695260338906303</c:v>
                </c:pt>
                <c:pt idx="43697">
                  <c:v>4.3696260321978801</c:v>
                </c:pt>
                <c:pt idx="43698">
                  <c:v>4.3697260305051397</c:v>
                </c:pt>
                <c:pt idx="43699">
                  <c:v>4.3698260288124002</c:v>
                </c:pt>
                <c:pt idx="43700">
                  <c:v>4.3699260271196501</c:v>
                </c:pt>
                <c:pt idx="43701">
                  <c:v>4.3700260254269097</c:v>
                </c:pt>
                <c:pt idx="43702">
                  <c:v>4.3701260237341701</c:v>
                </c:pt>
                <c:pt idx="43703">
                  <c:v>4.3702260220414297</c:v>
                </c:pt>
                <c:pt idx="43704">
                  <c:v>4.3703260203486796</c:v>
                </c:pt>
                <c:pt idx="43705">
                  <c:v>4.37042601865594</c:v>
                </c:pt>
                <c:pt idx="43706">
                  <c:v>4.3705260169631996</c:v>
                </c:pt>
                <c:pt idx="43707">
                  <c:v>4.3706260152704504</c:v>
                </c:pt>
                <c:pt idx="43708">
                  <c:v>4.37072601357771</c:v>
                </c:pt>
                <c:pt idx="43709">
                  <c:v>4.3708260118849704</c:v>
                </c:pt>
                <c:pt idx="43710">
                  <c:v>4.3709260101922203</c:v>
                </c:pt>
                <c:pt idx="43711">
                  <c:v>4.3710260084994799</c:v>
                </c:pt>
                <c:pt idx="43712">
                  <c:v>4.3711260068067403</c:v>
                </c:pt>
                <c:pt idx="43713">
                  <c:v>4.3712260051139902</c:v>
                </c:pt>
                <c:pt idx="43714">
                  <c:v>4.3713260034212498</c:v>
                </c:pt>
                <c:pt idx="43715">
                  <c:v>4.3714260017285103</c:v>
                </c:pt>
                <c:pt idx="43716">
                  <c:v>4.3715260000357601</c:v>
                </c:pt>
                <c:pt idx="43717">
                  <c:v>4.3716259983430197</c:v>
                </c:pt>
                <c:pt idx="43718">
                  <c:v>4.3717259966502802</c:v>
                </c:pt>
                <c:pt idx="43719">
                  <c:v>4.37182599495753</c:v>
                </c:pt>
                <c:pt idx="43720">
                  <c:v>4.3719259932647896</c:v>
                </c:pt>
                <c:pt idx="43721">
                  <c:v>4.3720259915720501</c:v>
                </c:pt>
                <c:pt idx="43722">
                  <c:v>4.3721259898792999</c:v>
                </c:pt>
                <c:pt idx="43723">
                  <c:v>4.3722259881865604</c:v>
                </c:pt>
                <c:pt idx="43724">
                  <c:v>4.37232598649382</c:v>
                </c:pt>
                <c:pt idx="43725">
                  <c:v>4.3724259848010698</c:v>
                </c:pt>
                <c:pt idx="43726">
                  <c:v>4.3725259831083303</c:v>
                </c:pt>
                <c:pt idx="43727">
                  <c:v>4.3726259814155899</c:v>
                </c:pt>
                <c:pt idx="43728">
                  <c:v>4.3727259797228397</c:v>
                </c:pt>
                <c:pt idx="43729">
                  <c:v>4.3728259780301002</c:v>
                </c:pt>
                <c:pt idx="43730">
                  <c:v>4.3729259763373598</c:v>
                </c:pt>
                <c:pt idx="43731">
                  <c:v>4.3730259746446096</c:v>
                </c:pt>
                <c:pt idx="43732">
                  <c:v>4.3731259729518701</c:v>
                </c:pt>
                <c:pt idx="43733">
                  <c:v>4.3732259712591297</c:v>
                </c:pt>
                <c:pt idx="43734">
                  <c:v>4.3733259695663804</c:v>
                </c:pt>
                <c:pt idx="43735">
                  <c:v>4.37342596787364</c:v>
                </c:pt>
                <c:pt idx="43736">
                  <c:v>4.3735259661808996</c:v>
                </c:pt>
                <c:pt idx="43737">
                  <c:v>4.3736259644881503</c:v>
                </c:pt>
                <c:pt idx="43738">
                  <c:v>4.3737259627954099</c:v>
                </c:pt>
                <c:pt idx="43739">
                  <c:v>4.3738259611026704</c:v>
                </c:pt>
                <c:pt idx="43740">
                  <c:v>4.3739259594099202</c:v>
                </c:pt>
                <c:pt idx="43741">
                  <c:v>4.3740259577171798</c:v>
                </c:pt>
                <c:pt idx="43742">
                  <c:v>4.3741259560244403</c:v>
                </c:pt>
                <c:pt idx="43743">
                  <c:v>4.3742259543316901</c:v>
                </c:pt>
                <c:pt idx="43744">
                  <c:v>4.3743259526389497</c:v>
                </c:pt>
                <c:pt idx="43745">
                  <c:v>4.3744259509462102</c:v>
                </c:pt>
                <c:pt idx="43746">
                  <c:v>4.3745259492534601</c:v>
                </c:pt>
                <c:pt idx="43747">
                  <c:v>4.3746259475607197</c:v>
                </c:pt>
                <c:pt idx="43748">
                  <c:v>4.3747259458679801</c:v>
                </c:pt>
                <c:pt idx="43749">
                  <c:v>4.3748259441752397</c:v>
                </c:pt>
                <c:pt idx="43750">
                  <c:v>4.3749259424824896</c:v>
                </c:pt>
                <c:pt idx="43751">
                  <c:v>4.37502594078975</c:v>
                </c:pt>
                <c:pt idx="43752">
                  <c:v>4.3751259390970096</c:v>
                </c:pt>
                <c:pt idx="43753">
                  <c:v>4.3752259374042604</c:v>
                </c:pt>
                <c:pt idx="43754">
                  <c:v>4.37532593571152</c:v>
                </c:pt>
                <c:pt idx="43755">
                  <c:v>4.3754259340187804</c:v>
                </c:pt>
                <c:pt idx="43756">
                  <c:v>4.3755259323260303</c:v>
                </c:pt>
                <c:pt idx="43757">
                  <c:v>4.3756259306332899</c:v>
                </c:pt>
                <c:pt idx="43758">
                  <c:v>4.3757259289405503</c:v>
                </c:pt>
                <c:pt idx="43759">
                  <c:v>4.3758259272478002</c:v>
                </c:pt>
                <c:pt idx="43760">
                  <c:v>4.3759259255550598</c:v>
                </c:pt>
                <c:pt idx="43761">
                  <c:v>4.3760259238623203</c:v>
                </c:pt>
                <c:pt idx="43762">
                  <c:v>4.3761259221695701</c:v>
                </c:pt>
                <c:pt idx="43763">
                  <c:v>4.3762259204768297</c:v>
                </c:pt>
                <c:pt idx="43764">
                  <c:v>4.3763259187840902</c:v>
                </c:pt>
                <c:pt idx="43765">
                  <c:v>4.37642591709134</c:v>
                </c:pt>
                <c:pt idx="43766">
                  <c:v>4.3765259153985996</c:v>
                </c:pt>
                <c:pt idx="43767">
                  <c:v>4.3766259137058601</c:v>
                </c:pt>
                <c:pt idx="43768">
                  <c:v>4.3767259120131099</c:v>
                </c:pt>
                <c:pt idx="43769">
                  <c:v>4.3768259103203704</c:v>
                </c:pt>
                <c:pt idx="43770">
                  <c:v>4.37692590862763</c:v>
                </c:pt>
                <c:pt idx="43771">
                  <c:v>4.3770259069348798</c:v>
                </c:pt>
                <c:pt idx="43772">
                  <c:v>4.3771259052421403</c:v>
                </c:pt>
                <c:pt idx="43773">
                  <c:v>4.3772259035493999</c:v>
                </c:pt>
                <c:pt idx="43774">
                  <c:v>4.3773259018566497</c:v>
                </c:pt>
                <c:pt idx="43775">
                  <c:v>4.3774259001639102</c:v>
                </c:pt>
                <c:pt idx="43776">
                  <c:v>4.3775258984711698</c:v>
                </c:pt>
                <c:pt idx="43777">
                  <c:v>4.3776258967784196</c:v>
                </c:pt>
                <c:pt idx="43778">
                  <c:v>4.3777258950856801</c:v>
                </c:pt>
                <c:pt idx="43779">
                  <c:v>4.3778258933929397</c:v>
                </c:pt>
                <c:pt idx="43780">
                  <c:v>4.3779258917001904</c:v>
                </c:pt>
                <c:pt idx="43781">
                  <c:v>4.37802589000745</c:v>
                </c:pt>
                <c:pt idx="43782">
                  <c:v>4.3781258883147096</c:v>
                </c:pt>
                <c:pt idx="43783">
                  <c:v>4.3782258866219603</c:v>
                </c:pt>
                <c:pt idx="43784">
                  <c:v>4.3783258849292199</c:v>
                </c:pt>
                <c:pt idx="43785">
                  <c:v>4.3784258832364804</c:v>
                </c:pt>
                <c:pt idx="43786">
                  <c:v>4.3785258815437302</c:v>
                </c:pt>
                <c:pt idx="43787">
                  <c:v>4.3786258798509898</c:v>
                </c:pt>
                <c:pt idx="43788">
                  <c:v>4.3787258781582503</c:v>
                </c:pt>
                <c:pt idx="43789">
                  <c:v>4.3788258764655001</c:v>
                </c:pt>
                <c:pt idx="43790">
                  <c:v>4.3789258747727597</c:v>
                </c:pt>
                <c:pt idx="43791">
                  <c:v>4.3790258730800202</c:v>
                </c:pt>
                <c:pt idx="43792">
                  <c:v>4.3791258713872701</c:v>
                </c:pt>
                <c:pt idx="43793">
                  <c:v>4.3792258696945296</c:v>
                </c:pt>
                <c:pt idx="43794">
                  <c:v>4.3793258680017901</c:v>
                </c:pt>
                <c:pt idx="43795">
                  <c:v>4.3794258663090497</c:v>
                </c:pt>
                <c:pt idx="43796">
                  <c:v>4.3795258646162996</c:v>
                </c:pt>
                <c:pt idx="43797">
                  <c:v>4.37962586292356</c:v>
                </c:pt>
                <c:pt idx="43798">
                  <c:v>4.3797258612308196</c:v>
                </c:pt>
                <c:pt idx="43799">
                  <c:v>4.3798258595380704</c:v>
                </c:pt>
                <c:pt idx="43800">
                  <c:v>4.37992585784533</c:v>
                </c:pt>
                <c:pt idx="43801">
                  <c:v>4.3800258561525904</c:v>
                </c:pt>
                <c:pt idx="43802">
                  <c:v>4.3801258544598403</c:v>
                </c:pt>
                <c:pt idx="43803">
                  <c:v>4.3802258527670999</c:v>
                </c:pt>
                <c:pt idx="43804">
                  <c:v>4.3803258510743603</c:v>
                </c:pt>
                <c:pt idx="43805">
                  <c:v>4.3804258493816102</c:v>
                </c:pt>
                <c:pt idx="43806">
                  <c:v>4.3805258476888698</c:v>
                </c:pt>
                <c:pt idx="43807">
                  <c:v>4.3806258459961303</c:v>
                </c:pt>
                <c:pt idx="43808">
                  <c:v>4.3807258443033801</c:v>
                </c:pt>
                <c:pt idx="43809">
                  <c:v>4.3808258426106397</c:v>
                </c:pt>
                <c:pt idx="43810">
                  <c:v>4.3809258409179002</c:v>
                </c:pt>
                <c:pt idx="43811">
                  <c:v>4.38102583922515</c:v>
                </c:pt>
                <c:pt idx="43812">
                  <c:v>4.3811258375324096</c:v>
                </c:pt>
                <c:pt idx="43813">
                  <c:v>4.3812258358396701</c:v>
                </c:pt>
                <c:pt idx="43814">
                  <c:v>4.3813258341469199</c:v>
                </c:pt>
                <c:pt idx="43815">
                  <c:v>4.3814258324541804</c:v>
                </c:pt>
                <c:pt idx="43816">
                  <c:v>4.38152583076144</c:v>
                </c:pt>
                <c:pt idx="43817">
                  <c:v>4.3816258290686898</c:v>
                </c:pt>
                <c:pt idx="43818">
                  <c:v>4.3817258273759503</c:v>
                </c:pt>
                <c:pt idx="43819">
                  <c:v>4.3818258256832099</c:v>
                </c:pt>
                <c:pt idx="43820">
                  <c:v>4.3819258239904597</c:v>
                </c:pt>
                <c:pt idx="43821">
                  <c:v>4.3820258222977202</c:v>
                </c:pt>
                <c:pt idx="43822">
                  <c:v>4.3821258206049798</c:v>
                </c:pt>
                <c:pt idx="43823">
                  <c:v>4.3822258189122296</c:v>
                </c:pt>
                <c:pt idx="43824">
                  <c:v>4.3823258172194901</c:v>
                </c:pt>
                <c:pt idx="43825">
                  <c:v>4.3824258155267497</c:v>
                </c:pt>
                <c:pt idx="43826">
                  <c:v>4.3825258138340004</c:v>
                </c:pt>
                <c:pt idx="43827">
                  <c:v>4.38262581214126</c:v>
                </c:pt>
                <c:pt idx="43828">
                  <c:v>4.3827258104485196</c:v>
                </c:pt>
                <c:pt idx="43829">
                  <c:v>4.3828258087557703</c:v>
                </c:pt>
                <c:pt idx="43830">
                  <c:v>4.3829258070630299</c:v>
                </c:pt>
                <c:pt idx="43831">
                  <c:v>4.3830258053702904</c:v>
                </c:pt>
                <c:pt idx="43832">
                  <c:v>4.3831258036775402</c:v>
                </c:pt>
                <c:pt idx="43833">
                  <c:v>4.3832258019847998</c:v>
                </c:pt>
                <c:pt idx="43834">
                  <c:v>4.3833258002920603</c:v>
                </c:pt>
                <c:pt idx="43835">
                  <c:v>4.3834257985993101</c:v>
                </c:pt>
                <c:pt idx="43836">
                  <c:v>4.3835257969065697</c:v>
                </c:pt>
                <c:pt idx="43837">
                  <c:v>4.3836257952138302</c:v>
                </c:pt>
                <c:pt idx="43838">
                  <c:v>4.3837257935210898</c:v>
                </c:pt>
                <c:pt idx="43839">
                  <c:v>4.3838257918283396</c:v>
                </c:pt>
                <c:pt idx="43840">
                  <c:v>4.3839257901356001</c:v>
                </c:pt>
                <c:pt idx="43841">
                  <c:v>4.3840257884428597</c:v>
                </c:pt>
                <c:pt idx="43842">
                  <c:v>4.3841257867501104</c:v>
                </c:pt>
                <c:pt idx="43843">
                  <c:v>4.38422578505737</c:v>
                </c:pt>
                <c:pt idx="43844">
                  <c:v>4.3843257833646296</c:v>
                </c:pt>
                <c:pt idx="43845">
                  <c:v>4.3844257816718804</c:v>
                </c:pt>
                <c:pt idx="43846">
                  <c:v>4.3845257799791399</c:v>
                </c:pt>
                <c:pt idx="43847">
                  <c:v>4.3846257782864004</c:v>
                </c:pt>
                <c:pt idx="43848">
                  <c:v>4.3847257765936503</c:v>
                </c:pt>
                <c:pt idx="43849">
                  <c:v>4.3848257749009099</c:v>
                </c:pt>
                <c:pt idx="43850">
                  <c:v>4.3849257732081703</c:v>
                </c:pt>
                <c:pt idx="43851">
                  <c:v>4.3850257715154202</c:v>
                </c:pt>
                <c:pt idx="43852">
                  <c:v>4.3851257698226798</c:v>
                </c:pt>
                <c:pt idx="43853">
                  <c:v>4.3852257681299402</c:v>
                </c:pt>
                <c:pt idx="43854">
                  <c:v>4.3853257664371901</c:v>
                </c:pt>
                <c:pt idx="43855">
                  <c:v>4.3854257647444497</c:v>
                </c:pt>
                <c:pt idx="43856">
                  <c:v>4.3855257630517102</c:v>
                </c:pt>
                <c:pt idx="43857">
                  <c:v>4.38562576135896</c:v>
                </c:pt>
                <c:pt idx="43858">
                  <c:v>4.3857257596662196</c:v>
                </c:pt>
                <c:pt idx="43859">
                  <c:v>4.3858257579734801</c:v>
                </c:pt>
                <c:pt idx="43860">
                  <c:v>4.3859257562807299</c:v>
                </c:pt>
                <c:pt idx="43861">
                  <c:v>4.3860257545879904</c:v>
                </c:pt>
                <c:pt idx="43862">
                  <c:v>4.38612575289525</c:v>
                </c:pt>
                <c:pt idx="43863">
                  <c:v>4.3862257512024998</c:v>
                </c:pt>
                <c:pt idx="43864">
                  <c:v>4.3863257495097603</c:v>
                </c:pt>
                <c:pt idx="43865">
                  <c:v>4.3864257478170199</c:v>
                </c:pt>
                <c:pt idx="43866">
                  <c:v>4.3865257461242697</c:v>
                </c:pt>
                <c:pt idx="43867">
                  <c:v>4.3866257444315302</c:v>
                </c:pt>
                <c:pt idx="43868">
                  <c:v>4.3867257427387898</c:v>
                </c:pt>
                <c:pt idx="43869">
                  <c:v>4.3868257410460396</c:v>
                </c:pt>
                <c:pt idx="43870">
                  <c:v>4.3869257393533001</c:v>
                </c:pt>
                <c:pt idx="43871">
                  <c:v>4.3870257376605597</c:v>
                </c:pt>
                <c:pt idx="43872">
                  <c:v>4.3871257359678104</c:v>
                </c:pt>
                <c:pt idx="43873">
                  <c:v>4.38722573427507</c:v>
                </c:pt>
                <c:pt idx="43874">
                  <c:v>4.3873257325823296</c:v>
                </c:pt>
                <c:pt idx="43875">
                  <c:v>4.3874257308895803</c:v>
                </c:pt>
                <c:pt idx="43876">
                  <c:v>4.3875257291968399</c:v>
                </c:pt>
                <c:pt idx="43877">
                  <c:v>4.3876257275041004</c:v>
                </c:pt>
                <c:pt idx="43878">
                  <c:v>4.3877257258113502</c:v>
                </c:pt>
                <c:pt idx="43879">
                  <c:v>4.3878257241186098</c:v>
                </c:pt>
                <c:pt idx="43880">
                  <c:v>4.3879257224258703</c:v>
                </c:pt>
                <c:pt idx="43881">
                  <c:v>4.3880257207331201</c:v>
                </c:pt>
                <c:pt idx="43882">
                  <c:v>4.3881257190403797</c:v>
                </c:pt>
                <c:pt idx="43883">
                  <c:v>4.3882257173476402</c:v>
                </c:pt>
                <c:pt idx="43884">
                  <c:v>4.3883257156548998</c:v>
                </c:pt>
                <c:pt idx="43885">
                  <c:v>4.3884257139621496</c:v>
                </c:pt>
                <c:pt idx="43886">
                  <c:v>4.3885257122694101</c:v>
                </c:pt>
                <c:pt idx="43887">
                  <c:v>4.3886257105766697</c:v>
                </c:pt>
                <c:pt idx="43888">
                  <c:v>4.3887257088839204</c:v>
                </c:pt>
                <c:pt idx="43889">
                  <c:v>4.38882570719118</c:v>
                </c:pt>
                <c:pt idx="43890">
                  <c:v>4.3889257054984396</c:v>
                </c:pt>
                <c:pt idx="43891">
                  <c:v>4.3890257038056903</c:v>
                </c:pt>
                <c:pt idx="43892">
                  <c:v>4.3891257021129499</c:v>
                </c:pt>
                <c:pt idx="43893">
                  <c:v>4.3892257004202104</c:v>
                </c:pt>
                <c:pt idx="43894">
                  <c:v>4.3893256987274603</c:v>
                </c:pt>
                <c:pt idx="43895">
                  <c:v>4.3894256970347199</c:v>
                </c:pt>
                <c:pt idx="43896">
                  <c:v>4.3895256953419803</c:v>
                </c:pt>
                <c:pt idx="43897">
                  <c:v>4.3896256936492302</c:v>
                </c:pt>
                <c:pt idx="43898">
                  <c:v>4.3897256919564898</c:v>
                </c:pt>
                <c:pt idx="43899">
                  <c:v>4.3898256902637502</c:v>
                </c:pt>
                <c:pt idx="43900">
                  <c:v>4.3899256885710001</c:v>
                </c:pt>
                <c:pt idx="43901">
                  <c:v>4.3900256868782597</c:v>
                </c:pt>
                <c:pt idx="43902">
                  <c:v>4.3901256851855202</c:v>
                </c:pt>
                <c:pt idx="43903">
                  <c:v>4.39022568349277</c:v>
                </c:pt>
                <c:pt idx="43904">
                  <c:v>4.3903256818000296</c:v>
                </c:pt>
                <c:pt idx="43905">
                  <c:v>4.3904256801072901</c:v>
                </c:pt>
                <c:pt idx="43906">
                  <c:v>4.3905256784145399</c:v>
                </c:pt>
                <c:pt idx="43907">
                  <c:v>4.3906256767218004</c:v>
                </c:pt>
                <c:pt idx="43908">
                  <c:v>4.39072567502906</c:v>
                </c:pt>
                <c:pt idx="43909">
                  <c:v>4.3908256733363098</c:v>
                </c:pt>
                <c:pt idx="43910">
                  <c:v>4.3909256716435703</c:v>
                </c:pt>
                <c:pt idx="43911">
                  <c:v>4.3910256699508299</c:v>
                </c:pt>
                <c:pt idx="43912">
                  <c:v>4.3911256682580797</c:v>
                </c:pt>
                <c:pt idx="43913">
                  <c:v>4.3912256665653402</c:v>
                </c:pt>
                <c:pt idx="43914">
                  <c:v>4.3913256648725998</c:v>
                </c:pt>
                <c:pt idx="43915">
                  <c:v>4.3914256631798496</c:v>
                </c:pt>
                <c:pt idx="43916">
                  <c:v>4.3915256614871101</c:v>
                </c:pt>
                <c:pt idx="43917">
                  <c:v>4.3916256597943697</c:v>
                </c:pt>
                <c:pt idx="43918">
                  <c:v>4.3917256581016204</c:v>
                </c:pt>
                <c:pt idx="43919">
                  <c:v>4.39182565640888</c:v>
                </c:pt>
                <c:pt idx="43920">
                  <c:v>4.3919256547161396</c:v>
                </c:pt>
                <c:pt idx="43921">
                  <c:v>4.3920256530233903</c:v>
                </c:pt>
                <c:pt idx="43922">
                  <c:v>4.3921256513306499</c:v>
                </c:pt>
                <c:pt idx="43923">
                  <c:v>4.3922256496379104</c:v>
                </c:pt>
                <c:pt idx="43924">
                  <c:v>4.3923256479451602</c:v>
                </c:pt>
                <c:pt idx="43925">
                  <c:v>4.3924256462524198</c:v>
                </c:pt>
                <c:pt idx="43926">
                  <c:v>4.3925256445596803</c:v>
                </c:pt>
                <c:pt idx="43927">
                  <c:v>4.3926256428669301</c:v>
                </c:pt>
                <c:pt idx="43928">
                  <c:v>4.3927256411741897</c:v>
                </c:pt>
                <c:pt idx="43929">
                  <c:v>4.3928256394814502</c:v>
                </c:pt>
                <c:pt idx="43930">
                  <c:v>4.3929256377887098</c:v>
                </c:pt>
                <c:pt idx="43931">
                  <c:v>4.3930256360959596</c:v>
                </c:pt>
                <c:pt idx="43932">
                  <c:v>4.3931256344032201</c:v>
                </c:pt>
                <c:pt idx="43933">
                  <c:v>4.3932256327104797</c:v>
                </c:pt>
                <c:pt idx="43934">
                  <c:v>4.3933256310177304</c:v>
                </c:pt>
                <c:pt idx="43935">
                  <c:v>4.39342562932499</c:v>
                </c:pt>
                <c:pt idx="43936">
                  <c:v>4.3935256276322496</c:v>
                </c:pt>
                <c:pt idx="43937">
                  <c:v>4.3936256259395003</c:v>
                </c:pt>
                <c:pt idx="43938">
                  <c:v>4.3937256242467599</c:v>
                </c:pt>
                <c:pt idx="43939">
                  <c:v>4.3938256225540204</c:v>
                </c:pt>
                <c:pt idx="43940">
                  <c:v>4.3939256208612703</c:v>
                </c:pt>
                <c:pt idx="43941">
                  <c:v>4.3940256191685299</c:v>
                </c:pt>
                <c:pt idx="43942">
                  <c:v>4.3941256174757903</c:v>
                </c:pt>
                <c:pt idx="43943">
                  <c:v>4.3942256157830402</c:v>
                </c:pt>
                <c:pt idx="43944">
                  <c:v>4.3943256140902998</c:v>
                </c:pt>
                <c:pt idx="43945">
                  <c:v>4.3944256123975602</c:v>
                </c:pt>
                <c:pt idx="43946">
                  <c:v>4.3945256107048101</c:v>
                </c:pt>
                <c:pt idx="43947">
                  <c:v>4.3946256090120697</c:v>
                </c:pt>
                <c:pt idx="43948">
                  <c:v>4.3947256073193302</c:v>
                </c:pt>
                <c:pt idx="43949">
                  <c:v>4.39482560562658</c:v>
                </c:pt>
                <c:pt idx="43950">
                  <c:v>4.3949256039338396</c:v>
                </c:pt>
                <c:pt idx="43951">
                  <c:v>4.3950256022411001</c:v>
                </c:pt>
                <c:pt idx="43952">
                  <c:v>4.3951256005483499</c:v>
                </c:pt>
                <c:pt idx="43953">
                  <c:v>4.3952255988556104</c:v>
                </c:pt>
                <c:pt idx="43954">
                  <c:v>4.39532559716287</c:v>
                </c:pt>
                <c:pt idx="43955">
                  <c:v>4.3954255954701198</c:v>
                </c:pt>
                <c:pt idx="43956">
                  <c:v>4.3955255937773803</c:v>
                </c:pt>
                <c:pt idx="43957">
                  <c:v>4.3956255920846399</c:v>
                </c:pt>
                <c:pt idx="43958">
                  <c:v>4.3957255903918897</c:v>
                </c:pt>
                <c:pt idx="43959">
                  <c:v>4.3958255886991502</c:v>
                </c:pt>
                <c:pt idx="43960">
                  <c:v>4.3959255870064098</c:v>
                </c:pt>
                <c:pt idx="43961">
                  <c:v>4.3960255853136596</c:v>
                </c:pt>
                <c:pt idx="43962">
                  <c:v>4.3961255836209201</c:v>
                </c:pt>
                <c:pt idx="43963">
                  <c:v>4.3962255819281797</c:v>
                </c:pt>
                <c:pt idx="43964">
                  <c:v>4.3963255802354304</c:v>
                </c:pt>
                <c:pt idx="43965">
                  <c:v>4.39642557854269</c:v>
                </c:pt>
                <c:pt idx="43966">
                  <c:v>4.3965255768499496</c:v>
                </c:pt>
                <c:pt idx="43967">
                  <c:v>4.3966255751572003</c:v>
                </c:pt>
                <c:pt idx="43968">
                  <c:v>4.3967255734644599</c:v>
                </c:pt>
                <c:pt idx="43969">
                  <c:v>4.3968255717717204</c:v>
                </c:pt>
                <c:pt idx="43970">
                  <c:v>4.3969255700789702</c:v>
                </c:pt>
                <c:pt idx="43971">
                  <c:v>4.3970255683862298</c:v>
                </c:pt>
                <c:pt idx="43972">
                  <c:v>4.3971255666934903</c:v>
                </c:pt>
                <c:pt idx="43973">
                  <c:v>4.3972255650007499</c:v>
                </c:pt>
                <c:pt idx="43974">
                  <c:v>4.3973255633079997</c:v>
                </c:pt>
                <c:pt idx="43975">
                  <c:v>4.3974255616152602</c:v>
                </c:pt>
                <c:pt idx="43976">
                  <c:v>4.3975255599225198</c:v>
                </c:pt>
                <c:pt idx="43977">
                  <c:v>4.3976255582297696</c:v>
                </c:pt>
                <c:pt idx="43978">
                  <c:v>4.3977255565370301</c:v>
                </c:pt>
                <c:pt idx="43979">
                  <c:v>4.3978255548442897</c:v>
                </c:pt>
                <c:pt idx="43980">
                  <c:v>4.3979255531515404</c:v>
                </c:pt>
                <c:pt idx="43981">
                  <c:v>4.3980255514588</c:v>
                </c:pt>
                <c:pt idx="43982">
                  <c:v>4.3981255497660596</c:v>
                </c:pt>
                <c:pt idx="43983">
                  <c:v>4.3982255480733103</c:v>
                </c:pt>
                <c:pt idx="43984">
                  <c:v>4.3983255463805699</c:v>
                </c:pt>
                <c:pt idx="43985">
                  <c:v>4.3984255446878304</c:v>
                </c:pt>
                <c:pt idx="43986">
                  <c:v>4.3985255429950803</c:v>
                </c:pt>
                <c:pt idx="43987">
                  <c:v>4.3986255413023398</c:v>
                </c:pt>
                <c:pt idx="43988">
                  <c:v>4.3987255396096003</c:v>
                </c:pt>
                <c:pt idx="43989">
                  <c:v>4.3988255379168502</c:v>
                </c:pt>
                <c:pt idx="43990">
                  <c:v>4.3989255362241098</c:v>
                </c:pt>
                <c:pt idx="43991">
                  <c:v>4.3990255345313702</c:v>
                </c:pt>
                <c:pt idx="43992">
                  <c:v>4.3991255328386201</c:v>
                </c:pt>
                <c:pt idx="43993">
                  <c:v>4.3992255311458797</c:v>
                </c:pt>
                <c:pt idx="43994">
                  <c:v>4.3993255294531401</c:v>
                </c:pt>
                <c:pt idx="43995">
                  <c:v>4.39942552776039</c:v>
                </c:pt>
                <c:pt idx="43996">
                  <c:v>4.3995255260676496</c:v>
                </c:pt>
                <c:pt idx="43997">
                  <c:v>4.3996255243749101</c:v>
                </c:pt>
                <c:pt idx="43998">
                  <c:v>4.3997255226821599</c:v>
                </c:pt>
                <c:pt idx="43999">
                  <c:v>4.3998255209894204</c:v>
                </c:pt>
                <c:pt idx="44000">
                  <c:v>4.39992551929668</c:v>
                </c:pt>
                <c:pt idx="44001">
                  <c:v>4.4000255176039298</c:v>
                </c:pt>
                <c:pt idx="44002">
                  <c:v>4.4001255159111903</c:v>
                </c:pt>
                <c:pt idx="44003">
                  <c:v>4.4002255142184499</c:v>
                </c:pt>
                <c:pt idx="44004">
                  <c:v>4.4003255125256997</c:v>
                </c:pt>
                <c:pt idx="44005">
                  <c:v>4.4004255108329602</c:v>
                </c:pt>
                <c:pt idx="44006">
                  <c:v>4.4005255091402198</c:v>
                </c:pt>
                <c:pt idx="44007">
                  <c:v>4.4006255074474696</c:v>
                </c:pt>
                <c:pt idx="44008">
                  <c:v>4.4007255057547301</c:v>
                </c:pt>
                <c:pt idx="44009">
                  <c:v>4.4008255040619897</c:v>
                </c:pt>
                <c:pt idx="44010">
                  <c:v>4.4009255023692404</c:v>
                </c:pt>
                <c:pt idx="44011">
                  <c:v>4.4010255006765</c:v>
                </c:pt>
                <c:pt idx="44012">
                  <c:v>4.4011254989837596</c:v>
                </c:pt>
                <c:pt idx="44013">
                  <c:v>4.4012254972910103</c:v>
                </c:pt>
                <c:pt idx="44014">
                  <c:v>4.4013254955982699</c:v>
                </c:pt>
                <c:pt idx="44015">
                  <c:v>4.4014254939055304</c:v>
                </c:pt>
                <c:pt idx="44016">
                  <c:v>4.4015254922127802</c:v>
                </c:pt>
                <c:pt idx="44017">
                  <c:v>4.4016254905200398</c:v>
                </c:pt>
                <c:pt idx="44018">
                  <c:v>4.4017254888273003</c:v>
                </c:pt>
                <c:pt idx="44019">
                  <c:v>4.4018254871345599</c:v>
                </c:pt>
                <c:pt idx="44020">
                  <c:v>4.4019254854418097</c:v>
                </c:pt>
                <c:pt idx="44021">
                  <c:v>4.4020254837490702</c:v>
                </c:pt>
                <c:pt idx="44022">
                  <c:v>4.4021254820563298</c:v>
                </c:pt>
                <c:pt idx="44023">
                  <c:v>4.4022254803635796</c:v>
                </c:pt>
                <c:pt idx="44024">
                  <c:v>4.4023254786708401</c:v>
                </c:pt>
                <c:pt idx="44025">
                  <c:v>4.4024254769780997</c:v>
                </c:pt>
                <c:pt idx="44026">
                  <c:v>4.4025254752853504</c:v>
                </c:pt>
                <c:pt idx="44027">
                  <c:v>4.40262547359261</c:v>
                </c:pt>
                <c:pt idx="44028">
                  <c:v>4.4027254718998696</c:v>
                </c:pt>
                <c:pt idx="44029">
                  <c:v>4.4028254702071203</c:v>
                </c:pt>
                <c:pt idx="44030">
                  <c:v>4.4029254685143799</c:v>
                </c:pt>
                <c:pt idx="44031">
                  <c:v>4.4030254668216404</c:v>
                </c:pt>
                <c:pt idx="44032">
                  <c:v>4.4031254651288902</c:v>
                </c:pt>
                <c:pt idx="44033">
                  <c:v>4.4032254634361498</c:v>
                </c:pt>
                <c:pt idx="44034">
                  <c:v>4.4033254617434103</c:v>
                </c:pt>
                <c:pt idx="44035">
                  <c:v>4.4034254600506602</c:v>
                </c:pt>
                <c:pt idx="44036">
                  <c:v>4.4035254583579198</c:v>
                </c:pt>
                <c:pt idx="44037">
                  <c:v>4.4036254566651802</c:v>
                </c:pt>
                <c:pt idx="44038">
                  <c:v>4.4037254549724301</c:v>
                </c:pt>
                <c:pt idx="44039">
                  <c:v>4.4038254532796897</c:v>
                </c:pt>
                <c:pt idx="44040">
                  <c:v>4.4039254515869501</c:v>
                </c:pt>
                <c:pt idx="44041">
                  <c:v>4.4040254498942</c:v>
                </c:pt>
                <c:pt idx="44042">
                  <c:v>4.4041254482014596</c:v>
                </c:pt>
                <c:pt idx="44043">
                  <c:v>4.4042254465087201</c:v>
                </c:pt>
                <c:pt idx="44044">
                  <c:v>4.4043254448159699</c:v>
                </c:pt>
                <c:pt idx="44045">
                  <c:v>4.4044254431232304</c:v>
                </c:pt>
                <c:pt idx="44046">
                  <c:v>4.40452544143049</c:v>
                </c:pt>
                <c:pt idx="44047">
                  <c:v>4.4046254397377398</c:v>
                </c:pt>
                <c:pt idx="44048">
                  <c:v>4.4047254380450003</c:v>
                </c:pt>
                <c:pt idx="44049">
                  <c:v>4.4048254363522599</c:v>
                </c:pt>
                <c:pt idx="44050">
                  <c:v>4.4049254346595204</c:v>
                </c:pt>
                <c:pt idx="44051">
                  <c:v>4.4050254329667702</c:v>
                </c:pt>
                <c:pt idx="44052">
                  <c:v>4.4051254312740298</c:v>
                </c:pt>
                <c:pt idx="44053">
                  <c:v>4.4052254295812796</c:v>
                </c:pt>
                <c:pt idx="44054">
                  <c:v>4.4053254278885401</c:v>
                </c:pt>
                <c:pt idx="44055">
                  <c:v>4.4054254261957997</c:v>
                </c:pt>
                <c:pt idx="44056">
                  <c:v>4.4055254245030504</c:v>
                </c:pt>
                <c:pt idx="44057">
                  <c:v>4.40562542281031</c:v>
                </c:pt>
                <c:pt idx="44058">
                  <c:v>4.4057254211175696</c:v>
                </c:pt>
                <c:pt idx="44059">
                  <c:v>4.4058254194248203</c:v>
                </c:pt>
                <c:pt idx="44060">
                  <c:v>4.4059254177320799</c:v>
                </c:pt>
                <c:pt idx="44061">
                  <c:v>4.4060254160393404</c:v>
                </c:pt>
                <c:pt idx="44062">
                  <c:v>4.4061254143465902</c:v>
                </c:pt>
                <c:pt idx="44063">
                  <c:v>4.4062254126538498</c:v>
                </c:pt>
                <c:pt idx="44064">
                  <c:v>4.4063254109611103</c:v>
                </c:pt>
                <c:pt idx="44065">
                  <c:v>4.4064254092683699</c:v>
                </c:pt>
                <c:pt idx="44066">
                  <c:v>4.4065254075756197</c:v>
                </c:pt>
                <c:pt idx="44067">
                  <c:v>4.4066254058828802</c:v>
                </c:pt>
                <c:pt idx="44068">
                  <c:v>4.4067254041901398</c:v>
                </c:pt>
                <c:pt idx="44069">
                  <c:v>4.4068254024973896</c:v>
                </c:pt>
                <c:pt idx="44070">
                  <c:v>4.4069254008046501</c:v>
                </c:pt>
                <c:pt idx="44071">
                  <c:v>4.4070253991119097</c:v>
                </c:pt>
                <c:pt idx="44072">
                  <c:v>4.4071253974191604</c:v>
                </c:pt>
                <c:pt idx="44073">
                  <c:v>4.40722539572642</c:v>
                </c:pt>
                <c:pt idx="44074">
                  <c:v>4.4073253940336796</c:v>
                </c:pt>
                <c:pt idx="44075">
                  <c:v>4.4074253923409303</c:v>
                </c:pt>
                <c:pt idx="44076">
                  <c:v>4.4075253906481899</c:v>
                </c:pt>
                <c:pt idx="44077">
                  <c:v>4.4076253889554504</c:v>
                </c:pt>
                <c:pt idx="44078">
                  <c:v>4.4077253872627002</c:v>
                </c:pt>
                <c:pt idx="44079">
                  <c:v>4.4078253855699598</c:v>
                </c:pt>
                <c:pt idx="44080">
                  <c:v>4.4079253838772203</c:v>
                </c:pt>
                <c:pt idx="44081">
                  <c:v>4.4080253821844702</c:v>
                </c:pt>
                <c:pt idx="44082">
                  <c:v>4.4081253804917298</c:v>
                </c:pt>
                <c:pt idx="44083">
                  <c:v>4.4082253787989902</c:v>
                </c:pt>
                <c:pt idx="44084">
                  <c:v>4.4083253771062401</c:v>
                </c:pt>
                <c:pt idx="44085">
                  <c:v>4.4084253754134997</c:v>
                </c:pt>
                <c:pt idx="44086">
                  <c:v>4.4085253737207601</c:v>
                </c:pt>
                <c:pt idx="44087">
                  <c:v>4.40862537202801</c:v>
                </c:pt>
                <c:pt idx="44088">
                  <c:v>4.4087253703352696</c:v>
                </c:pt>
                <c:pt idx="44089">
                  <c:v>4.4088253686425301</c:v>
                </c:pt>
                <c:pt idx="44090">
                  <c:v>4.4089253669497799</c:v>
                </c:pt>
                <c:pt idx="44091">
                  <c:v>4.4090253652570404</c:v>
                </c:pt>
                <c:pt idx="44092">
                  <c:v>4.4091253635643</c:v>
                </c:pt>
                <c:pt idx="44093">
                  <c:v>4.4092253618715498</c:v>
                </c:pt>
                <c:pt idx="44094">
                  <c:v>4.4093253601788103</c:v>
                </c:pt>
                <c:pt idx="44095">
                  <c:v>4.4094253584860699</c:v>
                </c:pt>
                <c:pt idx="44096">
                  <c:v>4.4095253567933304</c:v>
                </c:pt>
                <c:pt idx="44097">
                  <c:v>4.4096253551005802</c:v>
                </c:pt>
                <c:pt idx="44098">
                  <c:v>4.4097253534078398</c:v>
                </c:pt>
                <c:pt idx="44099">
                  <c:v>4.4098253517150896</c:v>
                </c:pt>
                <c:pt idx="44100">
                  <c:v>4.4099253500223501</c:v>
                </c:pt>
                <c:pt idx="44101">
                  <c:v>4.4100253483296097</c:v>
                </c:pt>
                <c:pt idx="44102">
                  <c:v>4.4101253466368702</c:v>
                </c:pt>
                <c:pt idx="44103">
                  <c:v>4.41022534494412</c:v>
                </c:pt>
                <c:pt idx="44104">
                  <c:v>4.4103253432513796</c:v>
                </c:pt>
                <c:pt idx="44105">
                  <c:v>4.4104253415586401</c:v>
                </c:pt>
                <c:pt idx="44106">
                  <c:v>4.4105253398658899</c:v>
                </c:pt>
                <c:pt idx="44107">
                  <c:v>4.4106253381731504</c:v>
                </c:pt>
                <c:pt idx="44108">
                  <c:v>4.41072533648041</c:v>
                </c:pt>
                <c:pt idx="44109">
                  <c:v>4.4108253347876598</c:v>
                </c:pt>
                <c:pt idx="44110">
                  <c:v>4.4109253330949203</c:v>
                </c:pt>
                <c:pt idx="44111">
                  <c:v>4.4110253314021799</c:v>
                </c:pt>
                <c:pt idx="44112">
                  <c:v>4.4111253297094297</c:v>
                </c:pt>
                <c:pt idx="44113">
                  <c:v>4.4112253280166902</c:v>
                </c:pt>
                <c:pt idx="44114">
                  <c:v>4.4113253263239498</c:v>
                </c:pt>
                <c:pt idx="44115">
                  <c:v>4.4114253246311996</c:v>
                </c:pt>
                <c:pt idx="44116">
                  <c:v>4.4115253229384601</c:v>
                </c:pt>
                <c:pt idx="44117">
                  <c:v>4.4116253212457197</c:v>
                </c:pt>
                <c:pt idx="44118">
                  <c:v>4.4117253195529704</c:v>
                </c:pt>
                <c:pt idx="44119">
                  <c:v>4.41182531786023</c:v>
                </c:pt>
                <c:pt idx="44120">
                  <c:v>4.4119253161674896</c:v>
                </c:pt>
                <c:pt idx="44121">
                  <c:v>4.4120253144747403</c:v>
                </c:pt>
                <c:pt idx="44122">
                  <c:v>4.4121253127819999</c:v>
                </c:pt>
                <c:pt idx="44123">
                  <c:v>4.4122253110892604</c:v>
                </c:pt>
                <c:pt idx="44124">
                  <c:v>4.4123253093965102</c:v>
                </c:pt>
                <c:pt idx="44125">
                  <c:v>4.4124253077037698</c:v>
                </c:pt>
                <c:pt idx="44126">
                  <c:v>4.4125253060110303</c:v>
                </c:pt>
                <c:pt idx="44127">
                  <c:v>4.4126253043182802</c:v>
                </c:pt>
                <c:pt idx="44128">
                  <c:v>4.4127253026255397</c:v>
                </c:pt>
                <c:pt idx="44129">
                  <c:v>4.4128253009328002</c:v>
                </c:pt>
                <c:pt idx="44130">
                  <c:v>4.4129252992400501</c:v>
                </c:pt>
                <c:pt idx="44131">
                  <c:v>4.4130252975473097</c:v>
                </c:pt>
                <c:pt idx="44132">
                  <c:v>4.4131252958545701</c:v>
                </c:pt>
                <c:pt idx="44133">
                  <c:v>4.41322529416182</c:v>
                </c:pt>
                <c:pt idx="44134">
                  <c:v>4.4133252924690796</c:v>
                </c:pt>
                <c:pt idx="44135">
                  <c:v>4.41342529077634</c:v>
                </c:pt>
                <c:pt idx="44136">
                  <c:v>4.4135252890835899</c:v>
                </c:pt>
                <c:pt idx="44137">
                  <c:v>4.4136252873908504</c:v>
                </c:pt>
                <c:pt idx="44138">
                  <c:v>4.41372528569811</c:v>
                </c:pt>
                <c:pt idx="44139">
                  <c:v>4.4138252840053704</c:v>
                </c:pt>
                <c:pt idx="44140">
                  <c:v>4.4139252823126203</c:v>
                </c:pt>
                <c:pt idx="44141">
                  <c:v>4.4140252806198799</c:v>
                </c:pt>
                <c:pt idx="44142">
                  <c:v>4.4141252789271404</c:v>
                </c:pt>
                <c:pt idx="44143">
                  <c:v>4.4142252772343902</c:v>
                </c:pt>
                <c:pt idx="44144">
                  <c:v>4.4143252755416498</c:v>
                </c:pt>
                <c:pt idx="44145">
                  <c:v>4.4144252738488996</c:v>
                </c:pt>
                <c:pt idx="44146">
                  <c:v>4.4145252721561601</c:v>
                </c:pt>
                <c:pt idx="44147">
                  <c:v>4.4146252704634197</c:v>
                </c:pt>
                <c:pt idx="44148">
                  <c:v>4.4147252687706802</c:v>
                </c:pt>
                <c:pt idx="44149">
                  <c:v>4.41482526707793</c:v>
                </c:pt>
                <c:pt idx="44150">
                  <c:v>4.4149252653851896</c:v>
                </c:pt>
                <c:pt idx="44151">
                  <c:v>4.4150252636924501</c:v>
                </c:pt>
                <c:pt idx="44152">
                  <c:v>4.4151252619996999</c:v>
                </c:pt>
                <c:pt idx="44153">
                  <c:v>4.4152252603069604</c:v>
                </c:pt>
                <c:pt idx="44154">
                  <c:v>4.41532525861422</c:v>
                </c:pt>
                <c:pt idx="44155">
                  <c:v>4.4154252569214698</c:v>
                </c:pt>
                <c:pt idx="44156">
                  <c:v>4.4155252552287303</c:v>
                </c:pt>
                <c:pt idx="44157">
                  <c:v>4.4156252535359899</c:v>
                </c:pt>
                <c:pt idx="44158">
                  <c:v>4.4157252518432397</c:v>
                </c:pt>
                <c:pt idx="44159">
                  <c:v>4.4158252501505002</c:v>
                </c:pt>
                <c:pt idx="44160">
                  <c:v>4.4159252484577598</c:v>
                </c:pt>
                <c:pt idx="44161">
                  <c:v>4.4160252467650096</c:v>
                </c:pt>
                <c:pt idx="44162">
                  <c:v>4.4161252450722701</c:v>
                </c:pt>
                <c:pt idx="44163">
                  <c:v>4.4162252433795297</c:v>
                </c:pt>
                <c:pt idx="44164">
                  <c:v>4.4163252416867804</c:v>
                </c:pt>
                <c:pt idx="44165">
                  <c:v>4.41642523999404</c:v>
                </c:pt>
                <c:pt idx="44166">
                  <c:v>4.4165252383012996</c:v>
                </c:pt>
                <c:pt idx="44167">
                  <c:v>4.4166252366085503</c:v>
                </c:pt>
                <c:pt idx="44168">
                  <c:v>4.4167252349158099</c:v>
                </c:pt>
                <c:pt idx="44169">
                  <c:v>4.4168252332230704</c:v>
                </c:pt>
                <c:pt idx="44170">
                  <c:v>4.4169252315303202</c:v>
                </c:pt>
                <c:pt idx="44171">
                  <c:v>4.4170252298375798</c:v>
                </c:pt>
                <c:pt idx="44172">
                  <c:v>4.4171252281448403</c:v>
                </c:pt>
                <c:pt idx="44173">
                  <c:v>4.4172252264520901</c:v>
                </c:pt>
                <c:pt idx="44174">
                  <c:v>4.4173252247593497</c:v>
                </c:pt>
                <c:pt idx="44175">
                  <c:v>4.4174252230666102</c:v>
                </c:pt>
                <c:pt idx="44176">
                  <c:v>4.4175252213738601</c:v>
                </c:pt>
                <c:pt idx="44177">
                  <c:v>4.4176252196811197</c:v>
                </c:pt>
                <c:pt idx="44178">
                  <c:v>4.4177252179883801</c:v>
                </c:pt>
                <c:pt idx="44179">
                  <c:v>4.41782521629563</c:v>
                </c:pt>
                <c:pt idx="44180">
                  <c:v>4.4179252146028896</c:v>
                </c:pt>
                <c:pt idx="44181">
                  <c:v>4.41802521291015</c:v>
                </c:pt>
                <c:pt idx="44182">
                  <c:v>4.4181252112173999</c:v>
                </c:pt>
                <c:pt idx="44183">
                  <c:v>4.4182252095246604</c:v>
                </c:pt>
                <c:pt idx="44184">
                  <c:v>4.41832520783192</c:v>
                </c:pt>
                <c:pt idx="44185">
                  <c:v>4.4184252061391804</c:v>
                </c:pt>
                <c:pt idx="44186">
                  <c:v>4.4185252044464303</c:v>
                </c:pt>
                <c:pt idx="44187">
                  <c:v>4.4186252027536899</c:v>
                </c:pt>
                <c:pt idx="44188">
                  <c:v>4.4187252010609503</c:v>
                </c:pt>
                <c:pt idx="44189">
                  <c:v>4.4188251993682002</c:v>
                </c:pt>
                <c:pt idx="44190">
                  <c:v>4.4189251976754598</c:v>
                </c:pt>
                <c:pt idx="44191">
                  <c:v>4.4190251959827096</c:v>
                </c:pt>
                <c:pt idx="44192">
                  <c:v>4.4191251942899701</c:v>
                </c:pt>
                <c:pt idx="44193">
                  <c:v>4.4192251925972297</c:v>
                </c:pt>
                <c:pt idx="44194">
                  <c:v>4.4193251909044902</c:v>
                </c:pt>
                <c:pt idx="44195">
                  <c:v>4.41942518921174</c:v>
                </c:pt>
                <c:pt idx="44196">
                  <c:v>4.4195251875189996</c:v>
                </c:pt>
                <c:pt idx="44197">
                  <c:v>4.4196251858262601</c:v>
                </c:pt>
                <c:pt idx="44198">
                  <c:v>4.4197251841335099</c:v>
                </c:pt>
                <c:pt idx="44199">
                  <c:v>4.4198251824407704</c:v>
                </c:pt>
                <c:pt idx="44200">
                  <c:v>4.41992518074803</c:v>
                </c:pt>
                <c:pt idx="44201">
                  <c:v>4.4200251790552798</c:v>
                </c:pt>
                <c:pt idx="44202">
                  <c:v>4.4201251773625403</c:v>
                </c:pt>
                <c:pt idx="44203">
                  <c:v>4.4202251756697999</c:v>
                </c:pt>
                <c:pt idx="44204">
                  <c:v>4.4203251739770497</c:v>
                </c:pt>
                <c:pt idx="44205">
                  <c:v>4.4204251722843102</c:v>
                </c:pt>
                <c:pt idx="44206">
                  <c:v>4.4205251705915698</c:v>
                </c:pt>
                <c:pt idx="44207">
                  <c:v>4.4206251688988196</c:v>
                </c:pt>
                <c:pt idx="44208">
                  <c:v>4.4207251672060801</c:v>
                </c:pt>
                <c:pt idx="44209">
                  <c:v>4.4208251655133397</c:v>
                </c:pt>
                <c:pt idx="44210">
                  <c:v>4.4209251638205904</c:v>
                </c:pt>
                <c:pt idx="44211">
                  <c:v>4.42102516212785</c:v>
                </c:pt>
                <c:pt idx="44212">
                  <c:v>4.4211251604351096</c:v>
                </c:pt>
                <c:pt idx="44213">
                  <c:v>4.4212251587423603</c:v>
                </c:pt>
                <c:pt idx="44214">
                  <c:v>4.4213251570496199</c:v>
                </c:pt>
                <c:pt idx="44215">
                  <c:v>4.4214251553568804</c:v>
                </c:pt>
                <c:pt idx="44216">
                  <c:v>4.4215251536641302</c:v>
                </c:pt>
                <c:pt idx="44217">
                  <c:v>4.4216251519713898</c:v>
                </c:pt>
                <c:pt idx="44218">
                  <c:v>4.4217251502786503</c:v>
                </c:pt>
                <c:pt idx="44219">
                  <c:v>4.4218251485859001</c:v>
                </c:pt>
                <c:pt idx="44220">
                  <c:v>4.4219251468931597</c:v>
                </c:pt>
                <c:pt idx="44221">
                  <c:v>4.4220251452004202</c:v>
                </c:pt>
                <c:pt idx="44222">
                  <c:v>4.4221251435076701</c:v>
                </c:pt>
                <c:pt idx="44223">
                  <c:v>4.4222251418149296</c:v>
                </c:pt>
                <c:pt idx="44224">
                  <c:v>4.4223251401221901</c:v>
                </c:pt>
                <c:pt idx="44225">
                  <c:v>4.42242513842944</c:v>
                </c:pt>
                <c:pt idx="44226">
                  <c:v>4.4225251367366996</c:v>
                </c:pt>
                <c:pt idx="44227">
                  <c:v>4.42262513504396</c:v>
                </c:pt>
                <c:pt idx="44228">
                  <c:v>4.4227251333512099</c:v>
                </c:pt>
                <c:pt idx="44229">
                  <c:v>4.4228251316584704</c:v>
                </c:pt>
                <c:pt idx="44230">
                  <c:v>4.42292512996573</c:v>
                </c:pt>
                <c:pt idx="44231">
                  <c:v>4.4230251282729904</c:v>
                </c:pt>
                <c:pt idx="44232">
                  <c:v>4.4231251265802403</c:v>
                </c:pt>
                <c:pt idx="44233">
                  <c:v>4.4232251248874999</c:v>
                </c:pt>
                <c:pt idx="44234">
                  <c:v>4.4233251231947603</c:v>
                </c:pt>
                <c:pt idx="44235">
                  <c:v>4.4234251215020102</c:v>
                </c:pt>
                <c:pt idx="44236">
                  <c:v>4.4235251198092698</c:v>
                </c:pt>
                <c:pt idx="44237">
                  <c:v>4.4236251181165303</c:v>
                </c:pt>
                <c:pt idx="44238">
                  <c:v>4.4237251164237801</c:v>
                </c:pt>
                <c:pt idx="44239">
                  <c:v>4.4238251147310397</c:v>
                </c:pt>
                <c:pt idx="44240">
                  <c:v>4.4239251130383002</c:v>
                </c:pt>
                <c:pt idx="44241">
                  <c:v>4.42402511134555</c:v>
                </c:pt>
                <c:pt idx="44242">
                  <c:v>4.4241251096528096</c:v>
                </c:pt>
                <c:pt idx="44243">
                  <c:v>4.4242251079600701</c:v>
                </c:pt>
                <c:pt idx="44244">
                  <c:v>4.4243251062673199</c:v>
                </c:pt>
                <c:pt idx="44245">
                  <c:v>4.4244251045745804</c:v>
                </c:pt>
                <c:pt idx="44246">
                  <c:v>4.42452510288184</c:v>
                </c:pt>
                <c:pt idx="44247">
                  <c:v>4.4246251011890898</c:v>
                </c:pt>
                <c:pt idx="44248">
                  <c:v>4.4247250994963503</c:v>
                </c:pt>
                <c:pt idx="44249">
                  <c:v>4.4248250978036099</c:v>
                </c:pt>
                <c:pt idx="44250">
                  <c:v>4.4249250961108597</c:v>
                </c:pt>
                <c:pt idx="44251">
                  <c:v>4.4250250944181202</c:v>
                </c:pt>
                <c:pt idx="44252">
                  <c:v>4.4251250927253798</c:v>
                </c:pt>
                <c:pt idx="44253">
                  <c:v>4.4252250910326296</c:v>
                </c:pt>
                <c:pt idx="44254">
                  <c:v>4.4253250893398901</c:v>
                </c:pt>
                <c:pt idx="44255">
                  <c:v>4.4254250876471497</c:v>
                </c:pt>
                <c:pt idx="44256">
                  <c:v>4.4255250859544004</c:v>
                </c:pt>
                <c:pt idx="44257">
                  <c:v>4.42562508426166</c:v>
                </c:pt>
                <c:pt idx="44258">
                  <c:v>4.4257250825689196</c:v>
                </c:pt>
                <c:pt idx="44259">
                  <c:v>4.4258250808761703</c:v>
                </c:pt>
                <c:pt idx="44260">
                  <c:v>4.4259250791834299</c:v>
                </c:pt>
                <c:pt idx="44261">
                  <c:v>4.4260250774906904</c:v>
                </c:pt>
                <c:pt idx="44262">
                  <c:v>4.4261250757979402</c:v>
                </c:pt>
                <c:pt idx="44263">
                  <c:v>4.4262250741051998</c:v>
                </c:pt>
                <c:pt idx="44264">
                  <c:v>4.4263250724124603</c:v>
                </c:pt>
                <c:pt idx="44265">
                  <c:v>4.4264250707197101</c:v>
                </c:pt>
                <c:pt idx="44266">
                  <c:v>4.4265250690269697</c:v>
                </c:pt>
                <c:pt idx="44267">
                  <c:v>4.4266250673342302</c:v>
                </c:pt>
                <c:pt idx="44268">
                  <c:v>4.4267250656414801</c:v>
                </c:pt>
                <c:pt idx="44269">
                  <c:v>4.4268250639487396</c:v>
                </c:pt>
                <c:pt idx="44270">
                  <c:v>4.4269250622560001</c:v>
                </c:pt>
                <c:pt idx="44271">
                  <c:v>4.42702506056325</c:v>
                </c:pt>
                <c:pt idx="44272">
                  <c:v>4.4271250588705104</c:v>
                </c:pt>
                <c:pt idx="44273">
                  <c:v>4.42722505717777</c:v>
                </c:pt>
                <c:pt idx="44274">
                  <c:v>4.4273250554850296</c:v>
                </c:pt>
                <c:pt idx="44275">
                  <c:v>4.4274250537922804</c:v>
                </c:pt>
                <c:pt idx="44276">
                  <c:v>4.4275250520995399</c:v>
                </c:pt>
                <c:pt idx="44277">
                  <c:v>4.4276250504068004</c:v>
                </c:pt>
                <c:pt idx="44278">
                  <c:v>4.4277250487140503</c:v>
                </c:pt>
                <c:pt idx="44279">
                  <c:v>4.4278250470213099</c:v>
                </c:pt>
                <c:pt idx="44280">
                  <c:v>4.4279250453285703</c:v>
                </c:pt>
                <c:pt idx="44281">
                  <c:v>4.4280250436358202</c:v>
                </c:pt>
                <c:pt idx="44282">
                  <c:v>4.4281250419430798</c:v>
                </c:pt>
                <c:pt idx="44283">
                  <c:v>4.4282250402503402</c:v>
                </c:pt>
                <c:pt idx="44284">
                  <c:v>4.4283250385575901</c:v>
                </c:pt>
                <c:pt idx="44285">
                  <c:v>4.4284250368648497</c:v>
                </c:pt>
                <c:pt idx="44286">
                  <c:v>4.4285250351721102</c:v>
                </c:pt>
                <c:pt idx="44287">
                  <c:v>4.42862503347936</c:v>
                </c:pt>
                <c:pt idx="44288">
                  <c:v>4.4287250317866196</c:v>
                </c:pt>
                <c:pt idx="44289">
                  <c:v>4.4288250300938801</c:v>
                </c:pt>
                <c:pt idx="44290">
                  <c:v>4.4289250284011299</c:v>
                </c:pt>
                <c:pt idx="44291">
                  <c:v>4.4290250267083904</c:v>
                </c:pt>
                <c:pt idx="44292">
                  <c:v>4.42912502501565</c:v>
                </c:pt>
                <c:pt idx="44293">
                  <c:v>4.4292250233228998</c:v>
                </c:pt>
                <c:pt idx="44294">
                  <c:v>4.4293250216301603</c:v>
                </c:pt>
                <c:pt idx="44295">
                  <c:v>4.4294250199374199</c:v>
                </c:pt>
                <c:pt idx="44296">
                  <c:v>4.4295250182446697</c:v>
                </c:pt>
                <c:pt idx="44297">
                  <c:v>4.4296250165519302</c:v>
                </c:pt>
                <c:pt idx="44298">
                  <c:v>4.4297250148591898</c:v>
                </c:pt>
                <c:pt idx="44299">
                  <c:v>4.4298250131664396</c:v>
                </c:pt>
                <c:pt idx="44300">
                  <c:v>4.4299250114737001</c:v>
                </c:pt>
                <c:pt idx="44301">
                  <c:v>4.4300250097809597</c:v>
                </c:pt>
                <c:pt idx="44302">
                  <c:v>4.4301250080882104</c:v>
                </c:pt>
                <c:pt idx="44303">
                  <c:v>4.43022500639547</c:v>
                </c:pt>
                <c:pt idx="44304">
                  <c:v>4.4303250047027296</c:v>
                </c:pt>
                <c:pt idx="44305">
                  <c:v>4.4304250030099803</c:v>
                </c:pt>
                <c:pt idx="44306">
                  <c:v>4.4305250013172399</c:v>
                </c:pt>
                <c:pt idx="44307">
                  <c:v>4.4306249996245004</c:v>
                </c:pt>
                <c:pt idx="44308">
                  <c:v>4.4307249979317502</c:v>
                </c:pt>
                <c:pt idx="44309">
                  <c:v>4.4308249962390098</c:v>
                </c:pt>
                <c:pt idx="44310">
                  <c:v>4.4309249945462703</c:v>
                </c:pt>
                <c:pt idx="44311">
                  <c:v>4.4310249928535201</c:v>
                </c:pt>
                <c:pt idx="44312">
                  <c:v>4.4311249911607797</c:v>
                </c:pt>
                <c:pt idx="44313">
                  <c:v>4.4312249894680402</c:v>
                </c:pt>
                <c:pt idx="44314">
                  <c:v>4.43132498777529</c:v>
                </c:pt>
                <c:pt idx="44315">
                  <c:v>4.4314249860825496</c:v>
                </c:pt>
                <c:pt idx="44316">
                  <c:v>4.4315249843898101</c:v>
                </c:pt>
                <c:pt idx="44317">
                  <c:v>4.43162498269706</c:v>
                </c:pt>
                <c:pt idx="44318">
                  <c:v>4.4317249810043204</c:v>
                </c:pt>
                <c:pt idx="44319">
                  <c:v>4.43182497931158</c:v>
                </c:pt>
                <c:pt idx="44320">
                  <c:v>4.4319249776188396</c:v>
                </c:pt>
                <c:pt idx="44321">
                  <c:v>4.4320249759260903</c:v>
                </c:pt>
                <c:pt idx="44322">
                  <c:v>4.4321249742333499</c:v>
                </c:pt>
                <c:pt idx="44323">
                  <c:v>4.4322249725406104</c:v>
                </c:pt>
                <c:pt idx="44324">
                  <c:v>4.4323249708478603</c:v>
                </c:pt>
                <c:pt idx="44325">
                  <c:v>4.4324249691551199</c:v>
                </c:pt>
                <c:pt idx="44326">
                  <c:v>4.4325249674623803</c:v>
                </c:pt>
                <c:pt idx="44327">
                  <c:v>4.4326249657696302</c:v>
                </c:pt>
                <c:pt idx="44328">
                  <c:v>4.4327249640768898</c:v>
                </c:pt>
                <c:pt idx="44329">
                  <c:v>4.4328249623841502</c:v>
                </c:pt>
                <c:pt idx="44330">
                  <c:v>4.4329249606914001</c:v>
                </c:pt>
                <c:pt idx="44331">
                  <c:v>4.4330249589986597</c:v>
                </c:pt>
                <c:pt idx="44332">
                  <c:v>4.4331249573059202</c:v>
                </c:pt>
                <c:pt idx="44333">
                  <c:v>4.43322495561317</c:v>
                </c:pt>
                <c:pt idx="44334">
                  <c:v>4.4333249539204296</c:v>
                </c:pt>
                <c:pt idx="44335">
                  <c:v>4.4334249522276901</c:v>
                </c:pt>
                <c:pt idx="44336">
                  <c:v>4.4335249505349399</c:v>
                </c:pt>
                <c:pt idx="44337">
                  <c:v>4.4336249488422004</c:v>
                </c:pt>
                <c:pt idx="44338">
                  <c:v>4.43372494714946</c:v>
                </c:pt>
                <c:pt idx="44339">
                  <c:v>4.4338249454567098</c:v>
                </c:pt>
                <c:pt idx="44340">
                  <c:v>4.4339249437639703</c:v>
                </c:pt>
                <c:pt idx="44341">
                  <c:v>4.4340249420712299</c:v>
                </c:pt>
                <c:pt idx="44342">
                  <c:v>4.4341249403784797</c:v>
                </c:pt>
                <c:pt idx="44343">
                  <c:v>4.4342249386857402</c:v>
                </c:pt>
                <c:pt idx="44344">
                  <c:v>4.4343249369929998</c:v>
                </c:pt>
                <c:pt idx="44345">
                  <c:v>4.4344249353002496</c:v>
                </c:pt>
                <c:pt idx="44346">
                  <c:v>4.4345249336075101</c:v>
                </c:pt>
                <c:pt idx="44347">
                  <c:v>4.4346249319147697</c:v>
                </c:pt>
                <c:pt idx="44348">
                  <c:v>4.4347249302220204</c:v>
                </c:pt>
                <c:pt idx="44349">
                  <c:v>4.43482492852928</c:v>
                </c:pt>
                <c:pt idx="44350">
                  <c:v>4.4349249268365396</c:v>
                </c:pt>
                <c:pt idx="44351">
                  <c:v>4.4350249251437903</c:v>
                </c:pt>
                <c:pt idx="44352">
                  <c:v>4.4351249234510499</c:v>
                </c:pt>
                <c:pt idx="44353">
                  <c:v>4.4352249217583104</c:v>
                </c:pt>
                <c:pt idx="44354">
                  <c:v>4.4353249200655602</c:v>
                </c:pt>
                <c:pt idx="44355">
                  <c:v>4.4354249183728198</c:v>
                </c:pt>
                <c:pt idx="44356">
                  <c:v>4.4355249166800803</c:v>
                </c:pt>
                <c:pt idx="44357">
                  <c:v>4.4356249149873301</c:v>
                </c:pt>
                <c:pt idx="44358">
                  <c:v>4.4357249132945897</c:v>
                </c:pt>
                <c:pt idx="44359">
                  <c:v>4.4358249116018502</c:v>
                </c:pt>
                <c:pt idx="44360">
                  <c:v>4.4359249099091</c:v>
                </c:pt>
                <c:pt idx="44361">
                  <c:v>4.4360249082163596</c:v>
                </c:pt>
                <c:pt idx="44362">
                  <c:v>4.4361249065236201</c:v>
                </c:pt>
                <c:pt idx="44363">
                  <c:v>4.43622490483087</c:v>
                </c:pt>
                <c:pt idx="44364">
                  <c:v>4.4363249031381304</c:v>
                </c:pt>
                <c:pt idx="44365">
                  <c:v>4.43642490144539</c:v>
                </c:pt>
                <c:pt idx="44366">
                  <c:v>4.4365248997526496</c:v>
                </c:pt>
                <c:pt idx="44367">
                  <c:v>4.4366248980599003</c:v>
                </c:pt>
                <c:pt idx="44368">
                  <c:v>4.4367248963671599</c:v>
                </c:pt>
                <c:pt idx="44369">
                  <c:v>4.4368248946744204</c:v>
                </c:pt>
                <c:pt idx="44370">
                  <c:v>4.4369248929816703</c:v>
                </c:pt>
                <c:pt idx="44371">
                  <c:v>4.4370248912889299</c:v>
                </c:pt>
                <c:pt idx="44372">
                  <c:v>4.4371248895961903</c:v>
                </c:pt>
                <c:pt idx="44373">
                  <c:v>4.4372248879034402</c:v>
                </c:pt>
                <c:pt idx="44374">
                  <c:v>4.4373248862106998</c:v>
                </c:pt>
                <c:pt idx="44375">
                  <c:v>4.4374248845179602</c:v>
                </c:pt>
                <c:pt idx="44376">
                  <c:v>4.4375248828252101</c:v>
                </c:pt>
                <c:pt idx="44377">
                  <c:v>4.4376248811324697</c:v>
                </c:pt>
                <c:pt idx="44378">
                  <c:v>4.4377248794397302</c:v>
                </c:pt>
                <c:pt idx="44379">
                  <c:v>4.43782487774698</c:v>
                </c:pt>
                <c:pt idx="44380">
                  <c:v>4.4379248760542396</c:v>
                </c:pt>
                <c:pt idx="44381">
                  <c:v>4.4380248743615001</c:v>
                </c:pt>
                <c:pt idx="44382">
                  <c:v>4.4381248726687499</c:v>
                </c:pt>
                <c:pt idx="44383">
                  <c:v>4.4382248709760104</c:v>
                </c:pt>
                <c:pt idx="44384">
                  <c:v>4.43832486928327</c:v>
                </c:pt>
                <c:pt idx="44385">
                  <c:v>4.4384248675905198</c:v>
                </c:pt>
                <c:pt idx="44386">
                  <c:v>4.4385248658977803</c:v>
                </c:pt>
                <c:pt idx="44387">
                  <c:v>4.4386248642050399</c:v>
                </c:pt>
                <c:pt idx="44388">
                  <c:v>4.4387248625122897</c:v>
                </c:pt>
                <c:pt idx="44389">
                  <c:v>4.4388248608195502</c:v>
                </c:pt>
                <c:pt idx="44390">
                  <c:v>4.4389248591268098</c:v>
                </c:pt>
                <c:pt idx="44391">
                  <c:v>4.4390248574340596</c:v>
                </c:pt>
                <c:pt idx="44392">
                  <c:v>4.4391248557413201</c:v>
                </c:pt>
                <c:pt idx="44393">
                  <c:v>4.4392248540485797</c:v>
                </c:pt>
                <c:pt idx="44394">
                  <c:v>4.4393248523558304</c:v>
                </c:pt>
                <c:pt idx="44395">
                  <c:v>4.43942485066309</c:v>
                </c:pt>
                <c:pt idx="44396">
                  <c:v>4.4395248489703496</c:v>
                </c:pt>
                <c:pt idx="44397">
                  <c:v>4.4396248472776003</c:v>
                </c:pt>
                <c:pt idx="44398">
                  <c:v>4.4397248455848599</c:v>
                </c:pt>
                <c:pt idx="44399">
                  <c:v>4.4398248438921204</c:v>
                </c:pt>
                <c:pt idx="44400">
                  <c:v>4.4399248421993702</c:v>
                </c:pt>
                <c:pt idx="44401">
                  <c:v>4.4400248405066298</c:v>
                </c:pt>
                <c:pt idx="44402">
                  <c:v>4.4401248388138903</c:v>
                </c:pt>
                <c:pt idx="44403">
                  <c:v>4.4402248371211401</c:v>
                </c:pt>
                <c:pt idx="44404">
                  <c:v>4.4403248354283997</c:v>
                </c:pt>
                <c:pt idx="44405">
                  <c:v>4.4404248337356602</c:v>
                </c:pt>
                <c:pt idx="44406">
                  <c:v>4.44052483204291</c:v>
                </c:pt>
                <c:pt idx="44407">
                  <c:v>4.4406248303501696</c:v>
                </c:pt>
                <c:pt idx="44408">
                  <c:v>4.4407248286574301</c:v>
                </c:pt>
                <c:pt idx="44409">
                  <c:v>4.4408248269646799</c:v>
                </c:pt>
                <c:pt idx="44410">
                  <c:v>4.4409248252719404</c:v>
                </c:pt>
                <c:pt idx="44411">
                  <c:v>4.4410248235792</c:v>
                </c:pt>
                <c:pt idx="44412">
                  <c:v>4.4411248218864596</c:v>
                </c:pt>
                <c:pt idx="44413">
                  <c:v>4.4412248201937103</c:v>
                </c:pt>
                <c:pt idx="44414">
                  <c:v>4.4413248185009699</c:v>
                </c:pt>
                <c:pt idx="44415">
                  <c:v>4.4414248168082304</c:v>
                </c:pt>
                <c:pt idx="44416">
                  <c:v>4.4415248151154803</c:v>
                </c:pt>
                <c:pt idx="44417">
                  <c:v>4.4416248134227398</c:v>
                </c:pt>
                <c:pt idx="44418">
                  <c:v>4.4417248117300003</c:v>
                </c:pt>
                <c:pt idx="44419">
                  <c:v>4.4418248100372502</c:v>
                </c:pt>
                <c:pt idx="44420">
                  <c:v>4.4419248083445098</c:v>
                </c:pt>
                <c:pt idx="44421">
                  <c:v>4.4420248066517702</c:v>
                </c:pt>
                <c:pt idx="44422">
                  <c:v>4.4421248049590201</c:v>
                </c:pt>
                <c:pt idx="44423">
                  <c:v>4.4422248032662797</c:v>
                </c:pt>
                <c:pt idx="44424">
                  <c:v>4.4423248015735401</c:v>
                </c:pt>
                <c:pt idx="44425">
                  <c:v>4.44242479988079</c:v>
                </c:pt>
                <c:pt idx="44426">
                  <c:v>4.4425247981880496</c:v>
                </c:pt>
                <c:pt idx="44427">
                  <c:v>4.4426247964953101</c:v>
                </c:pt>
                <c:pt idx="44428">
                  <c:v>4.4427247948025599</c:v>
                </c:pt>
                <c:pt idx="44429">
                  <c:v>4.4428247931098204</c:v>
                </c:pt>
                <c:pt idx="44430">
                  <c:v>4.44292479141708</c:v>
                </c:pt>
                <c:pt idx="44431">
                  <c:v>4.4430247897243298</c:v>
                </c:pt>
                <c:pt idx="44432">
                  <c:v>4.4431247880315903</c:v>
                </c:pt>
                <c:pt idx="44433">
                  <c:v>4.4432247863388499</c:v>
                </c:pt>
                <c:pt idx="44434">
                  <c:v>4.4433247846460997</c:v>
                </c:pt>
                <c:pt idx="44435">
                  <c:v>4.4434247829533602</c:v>
                </c:pt>
                <c:pt idx="44436">
                  <c:v>4.4435247812606198</c:v>
                </c:pt>
                <c:pt idx="44437">
                  <c:v>4.4436247795678696</c:v>
                </c:pt>
                <c:pt idx="44438">
                  <c:v>4.4437247778751301</c:v>
                </c:pt>
                <c:pt idx="44439">
                  <c:v>4.4438247761823897</c:v>
                </c:pt>
                <c:pt idx="44440">
                  <c:v>4.4439247744896404</c:v>
                </c:pt>
                <c:pt idx="44441">
                  <c:v>4.4440247727969</c:v>
                </c:pt>
                <c:pt idx="44442">
                  <c:v>4.4441247711041596</c:v>
                </c:pt>
                <c:pt idx="44443">
                  <c:v>4.4442247694114103</c:v>
                </c:pt>
                <c:pt idx="44444">
                  <c:v>4.4443247677186699</c:v>
                </c:pt>
                <c:pt idx="44445">
                  <c:v>4.4444247660259304</c:v>
                </c:pt>
                <c:pt idx="44446">
                  <c:v>4.4445247643331802</c:v>
                </c:pt>
                <c:pt idx="44447">
                  <c:v>4.4446247626404398</c:v>
                </c:pt>
                <c:pt idx="44448">
                  <c:v>4.4447247609477003</c:v>
                </c:pt>
                <c:pt idx="44449">
                  <c:v>4.4448247592549501</c:v>
                </c:pt>
                <c:pt idx="44450">
                  <c:v>4.4449247575622097</c:v>
                </c:pt>
                <c:pt idx="44451">
                  <c:v>4.4450247558694702</c:v>
                </c:pt>
                <c:pt idx="44452">
                  <c:v>4.44512475417672</c:v>
                </c:pt>
                <c:pt idx="44453">
                  <c:v>4.4452247524839796</c:v>
                </c:pt>
                <c:pt idx="44454">
                  <c:v>4.4453247507912401</c:v>
                </c:pt>
                <c:pt idx="44455">
                  <c:v>4.4454247490984997</c:v>
                </c:pt>
                <c:pt idx="44456">
                  <c:v>4.4455247474057504</c:v>
                </c:pt>
                <c:pt idx="44457">
                  <c:v>4.44562474571301</c:v>
                </c:pt>
                <c:pt idx="44458">
                  <c:v>4.4457247440202696</c:v>
                </c:pt>
                <c:pt idx="44459">
                  <c:v>4.4458247423275203</c:v>
                </c:pt>
                <c:pt idx="44460">
                  <c:v>4.4459247406347799</c:v>
                </c:pt>
                <c:pt idx="44461">
                  <c:v>4.4460247389420404</c:v>
                </c:pt>
                <c:pt idx="44462">
                  <c:v>4.4461247372492902</c:v>
                </c:pt>
                <c:pt idx="44463">
                  <c:v>4.4462247355565498</c:v>
                </c:pt>
                <c:pt idx="44464">
                  <c:v>4.4463247338638103</c:v>
                </c:pt>
                <c:pt idx="44465">
                  <c:v>4.4464247321710602</c:v>
                </c:pt>
                <c:pt idx="44466">
                  <c:v>4.4465247304783198</c:v>
                </c:pt>
                <c:pt idx="44467">
                  <c:v>4.4466247287855802</c:v>
                </c:pt>
                <c:pt idx="44468">
                  <c:v>4.4467247270928301</c:v>
                </c:pt>
                <c:pt idx="44469">
                  <c:v>4.4468247254000897</c:v>
                </c:pt>
                <c:pt idx="44470">
                  <c:v>4.4469247237073501</c:v>
                </c:pt>
                <c:pt idx="44471">
                  <c:v>4.4470247220146</c:v>
                </c:pt>
                <c:pt idx="44472">
                  <c:v>4.4471247203218596</c:v>
                </c:pt>
                <c:pt idx="44473">
                  <c:v>4.4472247186291201</c:v>
                </c:pt>
                <c:pt idx="44474">
                  <c:v>4.4473247169363699</c:v>
                </c:pt>
                <c:pt idx="44475">
                  <c:v>4.4474247152436304</c:v>
                </c:pt>
                <c:pt idx="44476">
                  <c:v>4.44752471355089</c:v>
                </c:pt>
                <c:pt idx="44477">
                  <c:v>4.4476247118581398</c:v>
                </c:pt>
                <c:pt idx="44478">
                  <c:v>4.4477247101654003</c:v>
                </c:pt>
                <c:pt idx="44479">
                  <c:v>4.4478247084726599</c:v>
                </c:pt>
                <c:pt idx="44480">
                  <c:v>4.4479247067799097</c:v>
                </c:pt>
                <c:pt idx="44481">
                  <c:v>4.4480247050871702</c:v>
                </c:pt>
                <c:pt idx="44482">
                  <c:v>4.4481247033944298</c:v>
                </c:pt>
                <c:pt idx="44483">
                  <c:v>4.4482247017016796</c:v>
                </c:pt>
                <c:pt idx="44484">
                  <c:v>4.4483247000089401</c:v>
                </c:pt>
                <c:pt idx="44485">
                  <c:v>4.4484246983161997</c:v>
                </c:pt>
                <c:pt idx="44486">
                  <c:v>4.4485246966234504</c:v>
                </c:pt>
                <c:pt idx="44487">
                  <c:v>4.44862469493071</c:v>
                </c:pt>
                <c:pt idx="44488">
                  <c:v>4.4487246932379696</c:v>
                </c:pt>
                <c:pt idx="44489">
                  <c:v>4.4488246915452203</c:v>
                </c:pt>
                <c:pt idx="44490">
                  <c:v>4.4489246898524799</c:v>
                </c:pt>
                <c:pt idx="44491">
                  <c:v>4.4490246881597404</c:v>
                </c:pt>
                <c:pt idx="44492">
                  <c:v>4.4491246864669902</c:v>
                </c:pt>
                <c:pt idx="44493">
                  <c:v>4.4492246847742498</c:v>
                </c:pt>
                <c:pt idx="44494">
                  <c:v>4.4493246830815103</c:v>
                </c:pt>
                <c:pt idx="44495">
                  <c:v>4.4494246813887601</c:v>
                </c:pt>
                <c:pt idx="44496">
                  <c:v>4.4495246796960197</c:v>
                </c:pt>
                <c:pt idx="44497">
                  <c:v>4.4496246780032802</c:v>
                </c:pt>
                <c:pt idx="44498">
                  <c:v>4.44972467631053</c:v>
                </c:pt>
                <c:pt idx="44499">
                  <c:v>4.4498246746177896</c:v>
                </c:pt>
                <c:pt idx="44500">
                  <c:v>4.4499246729250501</c:v>
                </c:pt>
                <c:pt idx="44501">
                  <c:v>4.4500246712323097</c:v>
                </c:pt>
                <c:pt idx="44502">
                  <c:v>4.4501246695395604</c:v>
                </c:pt>
                <c:pt idx="44503">
                  <c:v>4.45022466784682</c:v>
                </c:pt>
                <c:pt idx="44504">
                  <c:v>4.4503246661540796</c:v>
                </c:pt>
                <c:pt idx="44505">
                  <c:v>4.4504246644613303</c:v>
                </c:pt>
                <c:pt idx="44506">
                  <c:v>4.4505246627685899</c:v>
                </c:pt>
                <c:pt idx="44507">
                  <c:v>4.4506246610758504</c:v>
                </c:pt>
                <c:pt idx="44508">
                  <c:v>4.4507246593831002</c:v>
                </c:pt>
                <c:pt idx="44509">
                  <c:v>4.4508246576903598</c:v>
                </c:pt>
                <c:pt idx="44510">
                  <c:v>4.4509246559976203</c:v>
                </c:pt>
                <c:pt idx="44511">
                  <c:v>4.4510246543048702</c:v>
                </c:pt>
                <c:pt idx="44512">
                  <c:v>4.4511246526121298</c:v>
                </c:pt>
                <c:pt idx="44513">
                  <c:v>4.4512246509193902</c:v>
                </c:pt>
                <c:pt idx="44514">
                  <c:v>4.4513246492266401</c:v>
                </c:pt>
                <c:pt idx="44515">
                  <c:v>4.4514246475338997</c:v>
                </c:pt>
                <c:pt idx="44516">
                  <c:v>4.4515246458411601</c:v>
                </c:pt>
                <c:pt idx="44517">
                  <c:v>4.45162464414841</c:v>
                </c:pt>
                <c:pt idx="44518">
                  <c:v>4.4517246424556696</c:v>
                </c:pt>
                <c:pt idx="44519">
                  <c:v>4.4518246407629301</c:v>
                </c:pt>
                <c:pt idx="44520">
                  <c:v>4.4519246390701799</c:v>
                </c:pt>
                <c:pt idx="44521">
                  <c:v>4.4520246373774404</c:v>
                </c:pt>
                <c:pt idx="44522">
                  <c:v>4.4521246356847</c:v>
                </c:pt>
                <c:pt idx="44523">
                  <c:v>4.4522246339919498</c:v>
                </c:pt>
                <c:pt idx="44524">
                  <c:v>4.4523246322992103</c:v>
                </c:pt>
                <c:pt idx="44525">
                  <c:v>4.4524246306064699</c:v>
                </c:pt>
                <c:pt idx="44526">
                  <c:v>4.4525246289137197</c:v>
                </c:pt>
                <c:pt idx="44527">
                  <c:v>4.4526246272209802</c:v>
                </c:pt>
                <c:pt idx="44528">
                  <c:v>4.4527246255282398</c:v>
                </c:pt>
                <c:pt idx="44529">
                  <c:v>4.4528246238354896</c:v>
                </c:pt>
                <c:pt idx="44530">
                  <c:v>4.4529246221427501</c:v>
                </c:pt>
                <c:pt idx="44531">
                  <c:v>4.4530246204500097</c:v>
                </c:pt>
                <c:pt idx="44532">
                  <c:v>4.4531246187572604</c:v>
                </c:pt>
                <c:pt idx="44533">
                  <c:v>4.45322461706452</c:v>
                </c:pt>
                <c:pt idx="44534">
                  <c:v>4.4533246153717796</c:v>
                </c:pt>
                <c:pt idx="44535">
                  <c:v>4.4534246136790303</c:v>
                </c:pt>
                <c:pt idx="44536">
                  <c:v>4.4535246119862899</c:v>
                </c:pt>
                <c:pt idx="44537">
                  <c:v>4.4536246102935504</c:v>
                </c:pt>
                <c:pt idx="44538">
                  <c:v>4.45372460860081</c:v>
                </c:pt>
                <c:pt idx="44539">
                  <c:v>4.4538246069080598</c:v>
                </c:pt>
                <c:pt idx="44540">
                  <c:v>4.4539246052153203</c:v>
                </c:pt>
                <c:pt idx="44541">
                  <c:v>4.4540246035225799</c:v>
                </c:pt>
                <c:pt idx="44542">
                  <c:v>4.4541246018298297</c:v>
                </c:pt>
                <c:pt idx="44543">
                  <c:v>4.4542246001370902</c:v>
                </c:pt>
                <c:pt idx="44544">
                  <c:v>4.4543245984443498</c:v>
                </c:pt>
                <c:pt idx="44545">
                  <c:v>4.4544245967515996</c:v>
                </c:pt>
                <c:pt idx="44546">
                  <c:v>4.4545245950588601</c:v>
                </c:pt>
                <c:pt idx="44547">
                  <c:v>4.4546245933661197</c:v>
                </c:pt>
                <c:pt idx="44548">
                  <c:v>4.4547245916733704</c:v>
                </c:pt>
                <c:pt idx="44549">
                  <c:v>4.45482458998063</c:v>
                </c:pt>
                <c:pt idx="44550">
                  <c:v>4.4549245882878896</c:v>
                </c:pt>
                <c:pt idx="44551">
                  <c:v>4.4550245865951403</c:v>
                </c:pt>
                <c:pt idx="44552">
                  <c:v>4.4551245849023999</c:v>
                </c:pt>
                <c:pt idx="44553">
                  <c:v>4.4552245832096604</c:v>
                </c:pt>
                <c:pt idx="44554">
                  <c:v>4.4553245815169102</c:v>
                </c:pt>
                <c:pt idx="44555">
                  <c:v>4.4554245798241698</c:v>
                </c:pt>
                <c:pt idx="44556">
                  <c:v>4.4555245781314303</c:v>
                </c:pt>
                <c:pt idx="44557">
                  <c:v>4.4556245764386802</c:v>
                </c:pt>
                <c:pt idx="44558">
                  <c:v>4.4557245747459397</c:v>
                </c:pt>
                <c:pt idx="44559">
                  <c:v>4.4558245730532002</c:v>
                </c:pt>
                <c:pt idx="44560">
                  <c:v>4.4559245713604501</c:v>
                </c:pt>
                <c:pt idx="44561">
                  <c:v>4.4560245696677097</c:v>
                </c:pt>
                <c:pt idx="44562">
                  <c:v>4.4561245679749701</c:v>
                </c:pt>
                <c:pt idx="44563">
                  <c:v>4.45622456628222</c:v>
                </c:pt>
                <c:pt idx="44564">
                  <c:v>4.4563245645894796</c:v>
                </c:pt>
                <c:pt idx="44565">
                  <c:v>4.45642456289674</c:v>
                </c:pt>
                <c:pt idx="44566">
                  <c:v>4.4565245612039899</c:v>
                </c:pt>
                <c:pt idx="44567">
                  <c:v>4.4566245595112504</c:v>
                </c:pt>
                <c:pt idx="44568">
                  <c:v>4.45672455781851</c:v>
                </c:pt>
                <c:pt idx="44569">
                  <c:v>4.4568245561257598</c:v>
                </c:pt>
                <c:pt idx="44570">
                  <c:v>4.4569245544330203</c:v>
                </c:pt>
                <c:pt idx="44571">
                  <c:v>4.4570245527402799</c:v>
                </c:pt>
                <c:pt idx="44572">
                  <c:v>4.4571245510475297</c:v>
                </c:pt>
                <c:pt idx="44573">
                  <c:v>4.4572245493547902</c:v>
                </c:pt>
                <c:pt idx="44574">
                  <c:v>4.4573245476620498</c:v>
                </c:pt>
                <c:pt idx="44575">
                  <c:v>4.4574245459692996</c:v>
                </c:pt>
                <c:pt idx="44576">
                  <c:v>4.4575245442765601</c:v>
                </c:pt>
                <c:pt idx="44577">
                  <c:v>4.4576245425838197</c:v>
                </c:pt>
                <c:pt idx="44578">
                  <c:v>4.4577245408910704</c:v>
                </c:pt>
                <c:pt idx="44579">
                  <c:v>4.45782453919833</c:v>
                </c:pt>
                <c:pt idx="44580">
                  <c:v>4.4579245375055896</c:v>
                </c:pt>
                <c:pt idx="44581">
                  <c:v>4.4580245358128403</c:v>
                </c:pt>
                <c:pt idx="44582">
                  <c:v>4.4581245341200999</c:v>
                </c:pt>
                <c:pt idx="44583">
                  <c:v>4.4582245324273604</c:v>
                </c:pt>
                <c:pt idx="44584">
                  <c:v>4.45832453073462</c:v>
                </c:pt>
                <c:pt idx="44585">
                  <c:v>4.4584245290418698</c:v>
                </c:pt>
                <c:pt idx="44586">
                  <c:v>4.4585245273491303</c:v>
                </c:pt>
                <c:pt idx="44587">
                  <c:v>4.4586245256563899</c:v>
                </c:pt>
                <c:pt idx="44588">
                  <c:v>4.4587245239636397</c:v>
                </c:pt>
                <c:pt idx="44589">
                  <c:v>4.4588245222709002</c:v>
                </c:pt>
                <c:pt idx="44590">
                  <c:v>4.4589245205781598</c:v>
                </c:pt>
                <c:pt idx="44591">
                  <c:v>4.4590245188854096</c:v>
                </c:pt>
                <c:pt idx="44592">
                  <c:v>4.4591245171926701</c:v>
                </c:pt>
                <c:pt idx="44593">
                  <c:v>4.4592245154999297</c:v>
                </c:pt>
                <c:pt idx="44594">
                  <c:v>4.4593245138071804</c:v>
                </c:pt>
                <c:pt idx="44595">
                  <c:v>4.45942451211444</c:v>
                </c:pt>
                <c:pt idx="44596">
                  <c:v>4.4595245104216996</c:v>
                </c:pt>
                <c:pt idx="44597">
                  <c:v>4.4596245087289503</c:v>
                </c:pt>
                <c:pt idx="44598">
                  <c:v>4.4597245070362099</c:v>
                </c:pt>
                <c:pt idx="44599">
                  <c:v>4.4598245053434704</c:v>
                </c:pt>
                <c:pt idx="44600">
                  <c:v>4.4599245036507202</c:v>
                </c:pt>
                <c:pt idx="44601">
                  <c:v>4.4600245019579798</c:v>
                </c:pt>
                <c:pt idx="44602">
                  <c:v>4.4601245002652403</c:v>
                </c:pt>
                <c:pt idx="44603">
                  <c:v>4.4602244985724901</c:v>
                </c:pt>
                <c:pt idx="44604">
                  <c:v>4.4603244968797497</c:v>
                </c:pt>
                <c:pt idx="44605">
                  <c:v>4.4604244951870102</c:v>
                </c:pt>
                <c:pt idx="44606">
                  <c:v>4.4605244934942601</c:v>
                </c:pt>
                <c:pt idx="44607">
                  <c:v>4.4606244918015197</c:v>
                </c:pt>
                <c:pt idx="44608">
                  <c:v>4.4607244901087801</c:v>
                </c:pt>
                <c:pt idx="44609">
                  <c:v>4.46082448841603</c:v>
                </c:pt>
                <c:pt idx="44610">
                  <c:v>4.4609244867232896</c:v>
                </c:pt>
                <c:pt idx="44611">
                  <c:v>4.46102448503055</c:v>
                </c:pt>
                <c:pt idx="44612">
                  <c:v>4.4611244833377999</c:v>
                </c:pt>
                <c:pt idx="44613">
                  <c:v>4.4612244816450604</c:v>
                </c:pt>
                <c:pt idx="44614">
                  <c:v>4.46132447995232</c:v>
                </c:pt>
                <c:pt idx="44615">
                  <c:v>4.4614244782595698</c:v>
                </c:pt>
                <c:pt idx="44616">
                  <c:v>4.4615244765668303</c:v>
                </c:pt>
                <c:pt idx="44617">
                  <c:v>4.4616244748740899</c:v>
                </c:pt>
                <c:pt idx="44618">
                  <c:v>4.4617244731813397</c:v>
                </c:pt>
                <c:pt idx="44619">
                  <c:v>4.4618244714886002</c:v>
                </c:pt>
                <c:pt idx="44620">
                  <c:v>4.4619244697958598</c:v>
                </c:pt>
                <c:pt idx="44621">
                  <c:v>4.4620244681031096</c:v>
                </c:pt>
                <c:pt idx="44622">
                  <c:v>4.4621244664103701</c:v>
                </c:pt>
                <c:pt idx="44623">
                  <c:v>4.4622244647176297</c:v>
                </c:pt>
                <c:pt idx="44624">
                  <c:v>4.4623244630248804</c:v>
                </c:pt>
                <c:pt idx="44625">
                  <c:v>4.46242446133214</c:v>
                </c:pt>
                <c:pt idx="44626">
                  <c:v>4.4625244596393996</c:v>
                </c:pt>
                <c:pt idx="44627">
                  <c:v>4.4626244579466503</c:v>
                </c:pt>
                <c:pt idx="44628">
                  <c:v>4.4627244562539099</c:v>
                </c:pt>
                <c:pt idx="44629">
                  <c:v>4.4628244545611704</c:v>
                </c:pt>
                <c:pt idx="44630">
                  <c:v>4.46292445286843</c:v>
                </c:pt>
                <c:pt idx="44631">
                  <c:v>4.4630244511756798</c:v>
                </c:pt>
                <c:pt idx="44632">
                  <c:v>4.4631244494829403</c:v>
                </c:pt>
                <c:pt idx="44633">
                  <c:v>4.4632244477901999</c:v>
                </c:pt>
                <c:pt idx="44634">
                  <c:v>4.4633244460974497</c:v>
                </c:pt>
                <c:pt idx="44635">
                  <c:v>4.4634244444047102</c:v>
                </c:pt>
                <c:pt idx="44636">
                  <c:v>4.4635244427119698</c:v>
                </c:pt>
                <c:pt idx="44637">
                  <c:v>4.4636244410192196</c:v>
                </c:pt>
                <c:pt idx="44638">
                  <c:v>4.4637244393264801</c:v>
                </c:pt>
                <c:pt idx="44639">
                  <c:v>4.4638244376337397</c:v>
                </c:pt>
                <c:pt idx="44640">
                  <c:v>4.4639244359409904</c:v>
                </c:pt>
                <c:pt idx="44641">
                  <c:v>4.46402443424825</c:v>
                </c:pt>
                <c:pt idx="44642">
                  <c:v>4.4641244325555096</c:v>
                </c:pt>
                <c:pt idx="44643">
                  <c:v>4.4642244308627603</c:v>
                </c:pt>
                <c:pt idx="44644">
                  <c:v>4.4643244291700199</c:v>
                </c:pt>
                <c:pt idx="44645">
                  <c:v>4.4644244274772804</c:v>
                </c:pt>
                <c:pt idx="44646">
                  <c:v>4.4645244257845302</c:v>
                </c:pt>
                <c:pt idx="44647">
                  <c:v>4.4646244240917898</c:v>
                </c:pt>
                <c:pt idx="44648">
                  <c:v>4.4647244223990503</c:v>
                </c:pt>
                <c:pt idx="44649">
                  <c:v>4.4648244207063001</c:v>
                </c:pt>
                <c:pt idx="44650">
                  <c:v>4.4649244190135597</c:v>
                </c:pt>
                <c:pt idx="44651">
                  <c:v>4.4650244173208202</c:v>
                </c:pt>
                <c:pt idx="44652">
                  <c:v>4.4651244156280701</c:v>
                </c:pt>
                <c:pt idx="44653">
                  <c:v>4.4652244139353297</c:v>
                </c:pt>
                <c:pt idx="44654">
                  <c:v>4.4653244122425901</c:v>
                </c:pt>
                <c:pt idx="44655">
                  <c:v>4.46542441054984</c:v>
                </c:pt>
                <c:pt idx="44656">
                  <c:v>4.4655244088570996</c:v>
                </c:pt>
                <c:pt idx="44657">
                  <c:v>4.46562440716436</c:v>
                </c:pt>
                <c:pt idx="44658">
                  <c:v>4.4657244054716099</c:v>
                </c:pt>
                <c:pt idx="44659">
                  <c:v>4.4658244037788704</c:v>
                </c:pt>
                <c:pt idx="44660">
                  <c:v>4.46592440208613</c:v>
                </c:pt>
                <c:pt idx="44661">
                  <c:v>4.4660244003933798</c:v>
                </c:pt>
                <c:pt idx="44662">
                  <c:v>4.4661243987006403</c:v>
                </c:pt>
                <c:pt idx="44663">
                  <c:v>4.4662243970078999</c:v>
                </c:pt>
                <c:pt idx="44664">
                  <c:v>4.4663243953151497</c:v>
                </c:pt>
                <c:pt idx="44665">
                  <c:v>4.4664243936224102</c:v>
                </c:pt>
                <c:pt idx="44666">
                  <c:v>4.4665243919296698</c:v>
                </c:pt>
                <c:pt idx="44667">
                  <c:v>4.4666243902369196</c:v>
                </c:pt>
                <c:pt idx="44668">
                  <c:v>4.4667243885441801</c:v>
                </c:pt>
                <c:pt idx="44669">
                  <c:v>4.4668243868514397</c:v>
                </c:pt>
                <c:pt idx="44670">
                  <c:v>4.4669243851586904</c:v>
                </c:pt>
                <c:pt idx="44671">
                  <c:v>4.46702438346595</c:v>
                </c:pt>
                <c:pt idx="44672">
                  <c:v>4.4671243817732096</c:v>
                </c:pt>
                <c:pt idx="44673">
                  <c:v>4.4672243800804603</c:v>
                </c:pt>
                <c:pt idx="44674">
                  <c:v>4.4673243783877199</c:v>
                </c:pt>
                <c:pt idx="44675">
                  <c:v>4.4674243766949804</c:v>
                </c:pt>
                <c:pt idx="44676">
                  <c:v>4.46752437500224</c:v>
                </c:pt>
                <c:pt idx="44677">
                  <c:v>4.4676243733094898</c:v>
                </c:pt>
                <c:pt idx="44678">
                  <c:v>4.4677243716167503</c:v>
                </c:pt>
                <c:pt idx="44679">
                  <c:v>4.4678243699240099</c:v>
                </c:pt>
                <c:pt idx="44680">
                  <c:v>4.4679243682312597</c:v>
                </c:pt>
                <c:pt idx="44681">
                  <c:v>4.4680243665385202</c:v>
                </c:pt>
                <c:pt idx="44682">
                  <c:v>4.4681243648457798</c:v>
                </c:pt>
                <c:pt idx="44683">
                  <c:v>4.4682243631530296</c:v>
                </c:pt>
                <c:pt idx="44684">
                  <c:v>4.4683243614602901</c:v>
                </c:pt>
                <c:pt idx="44685">
                  <c:v>4.4684243597675497</c:v>
                </c:pt>
                <c:pt idx="44686">
                  <c:v>4.4685243580748004</c:v>
                </c:pt>
                <c:pt idx="44687">
                  <c:v>4.46862435638206</c:v>
                </c:pt>
                <c:pt idx="44688">
                  <c:v>4.4687243546893196</c:v>
                </c:pt>
                <c:pt idx="44689">
                  <c:v>4.4688243529965703</c:v>
                </c:pt>
                <c:pt idx="44690">
                  <c:v>4.4689243513038299</c:v>
                </c:pt>
                <c:pt idx="44691">
                  <c:v>4.4690243496110904</c:v>
                </c:pt>
                <c:pt idx="44692">
                  <c:v>4.4691243479183402</c:v>
                </c:pt>
                <c:pt idx="44693">
                  <c:v>4.4692243462255998</c:v>
                </c:pt>
                <c:pt idx="44694">
                  <c:v>4.4693243445328603</c:v>
                </c:pt>
                <c:pt idx="44695">
                  <c:v>4.4694243428401101</c:v>
                </c:pt>
                <c:pt idx="44696">
                  <c:v>4.4695243411473697</c:v>
                </c:pt>
                <c:pt idx="44697">
                  <c:v>4.4696243394546302</c:v>
                </c:pt>
                <c:pt idx="44698">
                  <c:v>4.4697243377618801</c:v>
                </c:pt>
                <c:pt idx="44699">
                  <c:v>4.4698243360691396</c:v>
                </c:pt>
                <c:pt idx="44700">
                  <c:v>4.4699243343764001</c:v>
                </c:pt>
                <c:pt idx="44701">
                  <c:v>4.47002433268365</c:v>
                </c:pt>
                <c:pt idx="44702">
                  <c:v>4.4701243309909096</c:v>
                </c:pt>
                <c:pt idx="44703">
                  <c:v>4.47022432929817</c:v>
                </c:pt>
                <c:pt idx="44704">
                  <c:v>4.4703243276054199</c:v>
                </c:pt>
                <c:pt idx="44705">
                  <c:v>4.4704243259126804</c:v>
                </c:pt>
                <c:pt idx="44706">
                  <c:v>4.4705243242199399</c:v>
                </c:pt>
                <c:pt idx="44707">
                  <c:v>4.4706243225271898</c:v>
                </c:pt>
                <c:pt idx="44708">
                  <c:v>4.4707243208344503</c:v>
                </c:pt>
                <c:pt idx="44709">
                  <c:v>4.4708243191417099</c:v>
                </c:pt>
                <c:pt idx="44710">
                  <c:v>4.4709243174489597</c:v>
                </c:pt>
                <c:pt idx="44711">
                  <c:v>4.4710243157562202</c:v>
                </c:pt>
                <c:pt idx="44712">
                  <c:v>4.4711243140634798</c:v>
                </c:pt>
                <c:pt idx="44713">
                  <c:v>4.4712243123707296</c:v>
                </c:pt>
                <c:pt idx="44714">
                  <c:v>4.4713243106779901</c:v>
                </c:pt>
                <c:pt idx="44715">
                  <c:v>4.4714243089852497</c:v>
                </c:pt>
                <c:pt idx="44716">
                  <c:v>4.4715243072925004</c:v>
                </c:pt>
                <c:pt idx="44717">
                  <c:v>4.47162430559976</c:v>
                </c:pt>
                <c:pt idx="44718">
                  <c:v>4.4717243039070196</c:v>
                </c:pt>
                <c:pt idx="44719">
                  <c:v>4.4718243022142801</c:v>
                </c:pt>
                <c:pt idx="44720">
                  <c:v>4.4719243005215299</c:v>
                </c:pt>
                <c:pt idx="44721">
                  <c:v>4.4720242988287904</c:v>
                </c:pt>
                <c:pt idx="44722">
                  <c:v>4.47212429713605</c:v>
                </c:pt>
                <c:pt idx="44723">
                  <c:v>4.4722242954432998</c:v>
                </c:pt>
                <c:pt idx="44724">
                  <c:v>4.4723242937505603</c:v>
                </c:pt>
                <c:pt idx="44725">
                  <c:v>4.4724242920578199</c:v>
                </c:pt>
                <c:pt idx="44726">
                  <c:v>4.4725242903650697</c:v>
                </c:pt>
                <c:pt idx="44727">
                  <c:v>4.4726242886723302</c:v>
                </c:pt>
                <c:pt idx="44728">
                  <c:v>4.4727242869795898</c:v>
                </c:pt>
                <c:pt idx="44729">
                  <c:v>4.4728242852868396</c:v>
                </c:pt>
                <c:pt idx="44730">
                  <c:v>4.4729242835941001</c:v>
                </c:pt>
                <c:pt idx="44731">
                  <c:v>4.4730242819013597</c:v>
                </c:pt>
                <c:pt idx="44732">
                  <c:v>4.4731242802086104</c:v>
                </c:pt>
                <c:pt idx="44733">
                  <c:v>4.47322427851587</c:v>
                </c:pt>
                <c:pt idx="44734">
                  <c:v>4.4733242768231296</c:v>
                </c:pt>
                <c:pt idx="44735">
                  <c:v>4.4734242751303803</c:v>
                </c:pt>
                <c:pt idx="44736">
                  <c:v>4.4735242734376399</c:v>
                </c:pt>
                <c:pt idx="44737">
                  <c:v>4.4736242717449004</c:v>
                </c:pt>
                <c:pt idx="44738">
                  <c:v>4.4737242700521502</c:v>
                </c:pt>
                <c:pt idx="44739">
                  <c:v>4.4738242683594098</c:v>
                </c:pt>
                <c:pt idx="44740">
                  <c:v>4.4739242666666703</c:v>
                </c:pt>
                <c:pt idx="44741">
                  <c:v>4.4740242649739201</c:v>
                </c:pt>
                <c:pt idx="44742">
                  <c:v>4.4741242632811797</c:v>
                </c:pt>
                <c:pt idx="44743">
                  <c:v>4.4742242615884402</c:v>
                </c:pt>
                <c:pt idx="44744">
                  <c:v>4.47432425989569</c:v>
                </c:pt>
                <c:pt idx="44745">
                  <c:v>4.4744242582029496</c:v>
                </c:pt>
                <c:pt idx="44746">
                  <c:v>4.4745242565102101</c:v>
                </c:pt>
                <c:pt idx="44747">
                  <c:v>4.47462425481746</c:v>
                </c:pt>
                <c:pt idx="44748">
                  <c:v>4.4747242531247204</c:v>
                </c:pt>
                <c:pt idx="44749">
                  <c:v>4.47482425143198</c:v>
                </c:pt>
                <c:pt idx="44750">
                  <c:v>4.4749242497392299</c:v>
                </c:pt>
                <c:pt idx="44751">
                  <c:v>4.4750242480464903</c:v>
                </c:pt>
                <c:pt idx="44752">
                  <c:v>4.4751242463537499</c:v>
                </c:pt>
                <c:pt idx="44753">
                  <c:v>4.4752242446609998</c:v>
                </c:pt>
                <c:pt idx="44754">
                  <c:v>4.4753242429682603</c:v>
                </c:pt>
                <c:pt idx="44755">
                  <c:v>4.4754242412755199</c:v>
                </c:pt>
                <c:pt idx="44756">
                  <c:v>4.4755242395827803</c:v>
                </c:pt>
                <c:pt idx="44757">
                  <c:v>4.4756242378900302</c:v>
                </c:pt>
                <c:pt idx="44758">
                  <c:v>4.4757242361972898</c:v>
                </c:pt>
                <c:pt idx="44759">
                  <c:v>4.4758242345045396</c:v>
                </c:pt>
                <c:pt idx="44760">
                  <c:v>4.4759242328118001</c:v>
                </c:pt>
                <c:pt idx="44761">
                  <c:v>4.4760242311190597</c:v>
                </c:pt>
                <c:pt idx="44762">
                  <c:v>4.4761242294263104</c:v>
                </c:pt>
                <c:pt idx="44763">
                  <c:v>4.47622422773357</c:v>
                </c:pt>
                <c:pt idx="44764">
                  <c:v>4.4763242260408296</c:v>
                </c:pt>
                <c:pt idx="44765">
                  <c:v>4.4764242243480901</c:v>
                </c:pt>
                <c:pt idx="44766">
                  <c:v>4.4765242226553399</c:v>
                </c:pt>
                <c:pt idx="44767">
                  <c:v>4.4766242209626004</c:v>
                </c:pt>
                <c:pt idx="44768">
                  <c:v>4.47672421926986</c:v>
                </c:pt>
                <c:pt idx="44769">
                  <c:v>4.4768242175771098</c:v>
                </c:pt>
                <c:pt idx="44770">
                  <c:v>4.4769242158843703</c:v>
                </c:pt>
                <c:pt idx="44771">
                  <c:v>4.4770242141916299</c:v>
                </c:pt>
                <c:pt idx="44772">
                  <c:v>4.4771242124988797</c:v>
                </c:pt>
                <c:pt idx="44773">
                  <c:v>4.4772242108061402</c:v>
                </c:pt>
                <c:pt idx="44774">
                  <c:v>4.4773242091133998</c:v>
                </c:pt>
                <c:pt idx="44775">
                  <c:v>4.4774242074206496</c:v>
                </c:pt>
                <c:pt idx="44776">
                  <c:v>4.4775242057279101</c:v>
                </c:pt>
                <c:pt idx="44777">
                  <c:v>4.4776242040351697</c:v>
                </c:pt>
                <c:pt idx="44778">
                  <c:v>4.4777242023424204</c:v>
                </c:pt>
                <c:pt idx="44779">
                  <c:v>4.47782420064968</c:v>
                </c:pt>
                <c:pt idx="44780">
                  <c:v>4.4779241989569396</c:v>
                </c:pt>
                <c:pt idx="44781">
                  <c:v>4.4780241972641903</c:v>
                </c:pt>
                <c:pt idx="44782">
                  <c:v>4.4781241955714499</c:v>
                </c:pt>
                <c:pt idx="44783">
                  <c:v>4.4782241938787104</c:v>
                </c:pt>
                <c:pt idx="44784">
                  <c:v>4.4783241921859602</c:v>
                </c:pt>
                <c:pt idx="44785">
                  <c:v>4.4784241904932198</c:v>
                </c:pt>
                <c:pt idx="44786">
                  <c:v>4.4785241888004803</c:v>
                </c:pt>
                <c:pt idx="44787">
                  <c:v>4.4786241871077301</c:v>
                </c:pt>
                <c:pt idx="44788">
                  <c:v>4.4787241854149897</c:v>
                </c:pt>
                <c:pt idx="44789">
                  <c:v>4.4788241837222502</c:v>
                </c:pt>
                <c:pt idx="44790">
                  <c:v>4.4789241820295</c:v>
                </c:pt>
                <c:pt idx="44791">
                  <c:v>4.4790241803367596</c:v>
                </c:pt>
                <c:pt idx="44792">
                  <c:v>4.4791241786440201</c:v>
                </c:pt>
                <c:pt idx="44793">
                  <c:v>4.47922417695127</c:v>
                </c:pt>
                <c:pt idx="44794">
                  <c:v>4.4793241752585304</c:v>
                </c:pt>
                <c:pt idx="44795">
                  <c:v>4.47942417356579</c:v>
                </c:pt>
                <c:pt idx="44796">
                  <c:v>4.4795241718730399</c:v>
                </c:pt>
                <c:pt idx="44797">
                  <c:v>4.4796241701803003</c:v>
                </c:pt>
                <c:pt idx="44798">
                  <c:v>4.4797241684875599</c:v>
                </c:pt>
                <c:pt idx="44799">
                  <c:v>4.4798241667948098</c:v>
                </c:pt>
                <c:pt idx="44800">
                  <c:v>4.4799241651020703</c:v>
                </c:pt>
                <c:pt idx="44801">
                  <c:v>4.4800241634093299</c:v>
                </c:pt>
                <c:pt idx="44802">
                  <c:v>4.4801241617165903</c:v>
                </c:pt>
                <c:pt idx="44803">
                  <c:v>4.4802241600238402</c:v>
                </c:pt>
                <c:pt idx="44804">
                  <c:v>4.4803241583310998</c:v>
                </c:pt>
                <c:pt idx="44805">
                  <c:v>4.4804241566383496</c:v>
                </c:pt>
                <c:pt idx="44806">
                  <c:v>4.4805241549456101</c:v>
                </c:pt>
                <c:pt idx="44807">
                  <c:v>4.4806241532528697</c:v>
                </c:pt>
                <c:pt idx="44808">
                  <c:v>4.4807241515601204</c:v>
                </c:pt>
                <c:pt idx="44809">
                  <c:v>4.48082414986738</c:v>
                </c:pt>
                <c:pt idx="44810">
                  <c:v>4.4809241481746396</c:v>
                </c:pt>
                <c:pt idx="44811">
                  <c:v>4.4810241464819001</c:v>
                </c:pt>
                <c:pt idx="44812">
                  <c:v>4.4811241447891499</c:v>
                </c:pt>
                <c:pt idx="44813">
                  <c:v>4.4812241430964104</c:v>
                </c:pt>
                <c:pt idx="44814">
                  <c:v>4.48132414140367</c:v>
                </c:pt>
                <c:pt idx="44815">
                  <c:v>4.4814241397109198</c:v>
                </c:pt>
                <c:pt idx="44816">
                  <c:v>4.4815241380181803</c:v>
                </c:pt>
                <c:pt idx="44817">
                  <c:v>4.4816241363254399</c:v>
                </c:pt>
                <c:pt idx="44818">
                  <c:v>4.4817241346326897</c:v>
                </c:pt>
                <c:pt idx="44819">
                  <c:v>4.4818241329399502</c:v>
                </c:pt>
                <c:pt idx="44820">
                  <c:v>4.4819241312472098</c:v>
                </c:pt>
                <c:pt idx="44821">
                  <c:v>4.4820241295544596</c:v>
                </c:pt>
                <c:pt idx="44822">
                  <c:v>4.4821241278617201</c:v>
                </c:pt>
                <c:pt idx="44823">
                  <c:v>4.4822241261689797</c:v>
                </c:pt>
                <c:pt idx="44824">
                  <c:v>4.4823241244762304</c:v>
                </c:pt>
                <c:pt idx="44825">
                  <c:v>4.48242412278349</c:v>
                </c:pt>
                <c:pt idx="44826">
                  <c:v>4.4825241210907496</c:v>
                </c:pt>
                <c:pt idx="44827">
                  <c:v>4.4826241193980003</c:v>
                </c:pt>
                <c:pt idx="44828">
                  <c:v>4.4827241177052599</c:v>
                </c:pt>
                <c:pt idx="44829">
                  <c:v>4.4828241160125204</c:v>
                </c:pt>
                <c:pt idx="44830">
                  <c:v>4.4829241143197702</c:v>
                </c:pt>
                <c:pt idx="44831">
                  <c:v>4.4830241126270298</c:v>
                </c:pt>
                <c:pt idx="44832">
                  <c:v>4.4831241109342903</c:v>
                </c:pt>
                <c:pt idx="44833">
                  <c:v>4.4832241092415401</c:v>
                </c:pt>
                <c:pt idx="44834">
                  <c:v>4.4833241075487997</c:v>
                </c:pt>
                <c:pt idx="44835">
                  <c:v>4.4834241058560602</c:v>
                </c:pt>
                <c:pt idx="44836">
                  <c:v>4.48352410416331</c:v>
                </c:pt>
                <c:pt idx="44837">
                  <c:v>4.4836241024705696</c:v>
                </c:pt>
                <c:pt idx="44838">
                  <c:v>4.4837241007778301</c:v>
                </c:pt>
                <c:pt idx="44839">
                  <c:v>4.48382409908508</c:v>
                </c:pt>
                <c:pt idx="44840">
                  <c:v>4.4839240973923404</c:v>
                </c:pt>
                <c:pt idx="44841">
                  <c:v>4.4840240956996</c:v>
                </c:pt>
                <c:pt idx="44842">
                  <c:v>4.4841240940068499</c:v>
                </c:pt>
                <c:pt idx="44843">
                  <c:v>4.4842240923141103</c:v>
                </c:pt>
                <c:pt idx="44844">
                  <c:v>4.4843240906213699</c:v>
                </c:pt>
                <c:pt idx="44845">
                  <c:v>4.4844240889286198</c:v>
                </c:pt>
                <c:pt idx="44846">
                  <c:v>4.4845240872358803</c:v>
                </c:pt>
                <c:pt idx="44847">
                  <c:v>4.4846240855431398</c:v>
                </c:pt>
                <c:pt idx="44848">
                  <c:v>4.4847240838504003</c:v>
                </c:pt>
                <c:pt idx="44849">
                  <c:v>4.4848240821576502</c:v>
                </c:pt>
                <c:pt idx="44850">
                  <c:v>4.4849240804649098</c:v>
                </c:pt>
                <c:pt idx="44851">
                  <c:v>4.4850240787721596</c:v>
                </c:pt>
                <c:pt idx="44852">
                  <c:v>4.4851240770794201</c:v>
                </c:pt>
                <c:pt idx="44853">
                  <c:v>4.4852240753866797</c:v>
                </c:pt>
                <c:pt idx="44854">
                  <c:v>4.4853240736939402</c:v>
                </c:pt>
                <c:pt idx="44855">
                  <c:v>4.48542407200119</c:v>
                </c:pt>
                <c:pt idx="44856">
                  <c:v>4.4855240703084496</c:v>
                </c:pt>
                <c:pt idx="44857">
                  <c:v>4.4856240686157101</c:v>
                </c:pt>
                <c:pt idx="44858">
                  <c:v>4.4857240669229599</c:v>
                </c:pt>
                <c:pt idx="44859">
                  <c:v>4.4858240652302204</c:v>
                </c:pt>
                <c:pt idx="44860">
                  <c:v>4.48592406353748</c:v>
                </c:pt>
                <c:pt idx="44861">
                  <c:v>4.4860240618447298</c:v>
                </c:pt>
                <c:pt idx="44862">
                  <c:v>4.4861240601519903</c:v>
                </c:pt>
                <c:pt idx="44863">
                  <c:v>4.4862240584592499</c:v>
                </c:pt>
                <c:pt idx="44864">
                  <c:v>4.4863240567664997</c:v>
                </c:pt>
                <c:pt idx="44865">
                  <c:v>4.4864240550737602</c:v>
                </c:pt>
                <c:pt idx="44866">
                  <c:v>4.4865240533810198</c:v>
                </c:pt>
                <c:pt idx="44867">
                  <c:v>4.4866240516882696</c:v>
                </c:pt>
                <c:pt idx="44868">
                  <c:v>4.4867240499955301</c:v>
                </c:pt>
                <c:pt idx="44869">
                  <c:v>4.4868240483027897</c:v>
                </c:pt>
                <c:pt idx="44870">
                  <c:v>4.4869240466100404</c:v>
                </c:pt>
                <c:pt idx="44871">
                  <c:v>4.4870240449173</c:v>
                </c:pt>
                <c:pt idx="44872">
                  <c:v>4.4871240432245596</c:v>
                </c:pt>
                <c:pt idx="44873">
                  <c:v>4.4872240415318103</c:v>
                </c:pt>
                <c:pt idx="44874">
                  <c:v>4.4873240398390699</c:v>
                </c:pt>
                <c:pt idx="44875">
                  <c:v>4.4874240381463304</c:v>
                </c:pt>
                <c:pt idx="44876">
                  <c:v>4.4875240364535802</c:v>
                </c:pt>
                <c:pt idx="44877">
                  <c:v>4.4876240347608398</c:v>
                </c:pt>
                <c:pt idx="44878">
                  <c:v>4.4877240330681003</c:v>
                </c:pt>
                <c:pt idx="44879">
                  <c:v>4.4878240313753501</c:v>
                </c:pt>
                <c:pt idx="44880">
                  <c:v>4.4879240296826097</c:v>
                </c:pt>
                <c:pt idx="44881">
                  <c:v>4.4880240279898702</c:v>
                </c:pt>
                <c:pt idx="44882">
                  <c:v>4.48812402629712</c:v>
                </c:pt>
                <c:pt idx="44883">
                  <c:v>4.4882240246043796</c:v>
                </c:pt>
                <c:pt idx="44884">
                  <c:v>4.4883240229116401</c:v>
                </c:pt>
                <c:pt idx="44885">
                  <c:v>4.4884240212188899</c:v>
                </c:pt>
                <c:pt idx="44886">
                  <c:v>4.4885240195261504</c:v>
                </c:pt>
                <c:pt idx="44887">
                  <c:v>4.48862401783341</c:v>
                </c:pt>
                <c:pt idx="44888">
                  <c:v>4.4887240161406599</c:v>
                </c:pt>
                <c:pt idx="44889">
                  <c:v>4.4888240144479203</c:v>
                </c:pt>
                <c:pt idx="44890">
                  <c:v>4.4889240127551799</c:v>
                </c:pt>
                <c:pt idx="44891">
                  <c:v>4.4890240110624404</c:v>
                </c:pt>
                <c:pt idx="44892">
                  <c:v>4.4891240093696902</c:v>
                </c:pt>
                <c:pt idx="44893">
                  <c:v>4.4892240076769498</c:v>
                </c:pt>
                <c:pt idx="44894">
                  <c:v>4.4893240059842103</c:v>
                </c:pt>
                <c:pt idx="44895">
                  <c:v>4.4894240042914602</c:v>
                </c:pt>
                <c:pt idx="44896">
                  <c:v>4.4895240025987198</c:v>
                </c:pt>
                <c:pt idx="44897">
                  <c:v>4.4896240009059696</c:v>
                </c:pt>
                <c:pt idx="44898">
                  <c:v>4.4897239992132301</c:v>
                </c:pt>
                <c:pt idx="44899">
                  <c:v>4.4898239975204897</c:v>
                </c:pt>
                <c:pt idx="44900">
                  <c:v>4.4899239958277501</c:v>
                </c:pt>
                <c:pt idx="44901">
                  <c:v>4.490023994135</c:v>
                </c:pt>
                <c:pt idx="44902">
                  <c:v>4.4901239924422596</c:v>
                </c:pt>
                <c:pt idx="44903">
                  <c:v>4.4902239907495201</c:v>
                </c:pt>
                <c:pt idx="44904">
                  <c:v>4.4903239890567699</c:v>
                </c:pt>
                <c:pt idx="44905">
                  <c:v>4.4904239873640304</c:v>
                </c:pt>
                <c:pt idx="44906">
                  <c:v>4.49052398567129</c:v>
                </c:pt>
                <c:pt idx="44907">
                  <c:v>4.4906239839785398</c:v>
                </c:pt>
                <c:pt idx="44908">
                  <c:v>4.4907239822858003</c:v>
                </c:pt>
                <c:pt idx="44909">
                  <c:v>4.4908239805930599</c:v>
                </c:pt>
                <c:pt idx="44910">
                  <c:v>4.4909239789003097</c:v>
                </c:pt>
                <c:pt idx="44911">
                  <c:v>4.4910239772075702</c:v>
                </c:pt>
                <c:pt idx="44912">
                  <c:v>4.4911239755148298</c:v>
                </c:pt>
                <c:pt idx="44913">
                  <c:v>4.4912239738220796</c:v>
                </c:pt>
                <c:pt idx="44914">
                  <c:v>4.4913239721293401</c:v>
                </c:pt>
                <c:pt idx="44915">
                  <c:v>4.4914239704365997</c:v>
                </c:pt>
                <c:pt idx="44916">
                  <c:v>4.4915239687438504</c:v>
                </c:pt>
                <c:pt idx="44917">
                  <c:v>4.49162396705111</c:v>
                </c:pt>
                <c:pt idx="44918">
                  <c:v>4.4917239653583696</c:v>
                </c:pt>
                <c:pt idx="44919">
                  <c:v>4.4918239636656203</c:v>
                </c:pt>
                <c:pt idx="44920">
                  <c:v>4.4919239619728799</c:v>
                </c:pt>
                <c:pt idx="44921">
                  <c:v>4.4920239602801404</c:v>
                </c:pt>
                <c:pt idx="44922">
                  <c:v>4.4921239585873902</c:v>
                </c:pt>
                <c:pt idx="44923">
                  <c:v>4.4922239568946498</c:v>
                </c:pt>
                <c:pt idx="44924">
                  <c:v>4.4923239552019103</c:v>
                </c:pt>
                <c:pt idx="44925">
                  <c:v>4.4924239535091601</c:v>
                </c:pt>
                <c:pt idx="44926">
                  <c:v>4.4925239518164197</c:v>
                </c:pt>
                <c:pt idx="44927">
                  <c:v>4.4926239501236802</c:v>
                </c:pt>
                <c:pt idx="44928">
                  <c:v>4.49272394843093</c:v>
                </c:pt>
                <c:pt idx="44929">
                  <c:v>4.4928239467381896</c:v>
                </c:pt>
                <c:pt idx="44930">
                  <c:v>4.4929239450454501</c:v>
                </c:pt>
                <c:pt idx="44931">
                  <c:v>4.4930239433526999</c:v>
                </c:pt>
                <c:pt idx="44932">
                  <c:v>4.4931239416599604</c:v>
                </c:pt>
                <c:pt idx="44933">
                  <c:v>4.49322393996722</c:v>
                </c:pt>
                <c:pt idx="44934">
                  <c:v>4.4933239382744699</c:v>
                </c:pt>
                <c:pt idx="44935">
                  <c:v>4.4934239365817303</c:v>
                </c:pt>
                <c:pt idx="44936">
                  <c:v>4.4935239348889899</c:v>
                </c:pt>
                <c:pt idx="44937">
                  <c:v>4.4936239331962504</c:v>
                </c:pt>
                <c:pt idx="44938">
                  <c:v>4.4937239315035002</c:v>
                </c:pt>
                <c:pt idx="44939">
                  <c:v>4.4938239298107598</c:v>
                </c:pt>
                <c:pt idx="44940">
                  <c:v>4.4939239281180203</c:v>
                </c:pt>
                <c:pt idx="44941">
                  <c:v>4.4940239264252702</c:v>
                </c:pt>
                <c:pt idx="44942">
                  <c:v>4.4941239247325298</c:v>
                </c:pt>
                <c:pt idx="44943">
                  <c:v>4.4942239230397796</c:v>
                </c:pt>
                <c:pt idx="44944">
                  <c:v>4.4943239213470401</c:v>
                </c:pt>
                <c:pt idx="44945">
                  <c:v>4.4944239196542997</c:v>
                </c:pt>
                <c:pt idx="44946">
                  <c:v>4.4945239179615601</c:v>
                </c:pt>
                <c:pt idx="44947">
                  <c:v>4.49462391626881</c:v>
                </c:pt>
                <c:pt idx="44948">
                  <c:v>4.4947239145760696</c:v>
                </c:pt>
                <c:pt idx="44949">
                  <c:v>4.4948239128833301</c:v>
                </c:pt>
                <c:pt idx="44950">
                  <c:v>4.4949239111905799</c:v>
                </c:pt>
                <c:pt idx="44951">
                  <c:v>4.4950239094978404</c:v>
                </c:pt>
                <c:pt idx="44952">
                  <c:v>4.4951239078051</c:v>
                </c:pt>
                <c:pt idx="44953">
                  <c:v>4.4952239061123498</c:v>
                </c:pt>
                <c:pt idx="44954">
                  <c:v>4.4953239044196103</c:v>
                </c:pt>
                <c:pt idx="44955">
                  <c:v>4.4954239027268699</c:v>
                </c:pt>
                <c:pt idx="44956">
                  <c:v>4.4955239010341197</c:v>
                </c:pt>
                <c:pt idx="44957">
                  <c:v>4.4956238993413802</c:v>
                </c:pt>
                <c:pt idx="44958">
                  <c:v>4.4957238976486398</c:v>
                </c:pt>
                <c:pt idx="44959">
                  <c:v>4.4958238959558896</c:v>
                </c:pt>
                <c:pt idx="44960">
                  <c:v>4.4959238942631501</c:v>
                </c:pt>
                <c:pt idx="44961">
                  <c:v>4.4960238925704097</c:v>
                </c:pt>
                <c:pt idx="44962">
                  <c:v>4.4961238908776604</c:v>
                </c:pt>
                <c:pt idx="44963">
                  <c:v>4.49622388918492</c:v>
                </c:pt>
                <c:pt idx="44964">
                  <c:v>4.4963238874921796</c:v>
                </c:pt>
                <c:pt idx="44965">
                  <c:v>4.4964238857994303</c:v>
                </c:pt>
                <c:pt idx="44966">
                  <c:v>4.4965238841066899</c:v>
                </c:pt>
                <c:pt idx="44967">
                  <c:v>4.4966238824139504</c:v>
                </c:pt>
                <c:pt idx="44968">
                  <c:v>4.4967238807212002</c:v>
                </c:pt>
                <c:pt idx="44969">
                  <c:v>4.4968238790284598</c:v>
                </c:pt>
                <c:pt idx="44970">
                  <c:v>4.4969238773357203</c:v>
                </c:pt>
                <c:pt idx="44971">
                  <c:v>4.4970238756429701</c:v>
                </c:pt>
                <c:pt idx="44972">
                  <c:v>4.4971238739502297</c:v>
                </c:pt>
                <c:pt idx="44973">
                  <c:v>4.4972238722574902</c:v>
                </c:pt>
                <c:pt idx="44974">
                  <c:v>4.4973238705647498</c:v>
                </c:pt>
                <c:pt idx="44975">
                  <c:v>4.4974238688719996</c:v>
                </c:pt>
                <c:pt idx="44976">
                  <c:v>4.4975238671792601</c:v>
                </c:pt>
                <c:pt idx="44977">
                  <c:v>4.4976238654865197</c:v>
                </c:pt>
                <c:pt idx="44978">
                  <c:v>4.4977238637937704</c:v>
                </c:pt>
                <c:pt idx="44979">
                  <c:v>4.49782386210103</c:v>
                </c:pt>
                <c:pt idx="44980">
                  <c:v>4.4979238604082896</c:v>
                </c:pt>
                <c:pt idx="44981">
                  <c:v>4.4980238587155403</c:v>
                </c:pt>
                <c:pt idx="44982">
                  <c:v>4.4981238570227999</c:v>
                </c:pt>
                <c:pt idx="44983">
                  <c:v>4.4982238553300604</c:v>
                </c:pt>
                <c:pt idx="44984">
                  <c:v>4.4983238536373102</c:v>
                </c:pt>
                <c:pt idx="44985">
                  <c:v>4.4984238519445698</c:v>
                </c:pt>
                <c:pt idx="44986">
                  <c:v>4.4985238502518303</c:v>
                </c:pt>
                <c:pt idx="44987">
                  <c:v>4.4986238485590802</c:v>
                </c:pt>
                <c:pt idx="44988">
                  <c:v>4.4987238468663397</c:v>
                </c:pt>
                <c:pt idx="44989">
                  <c:v>4.4988238451736002</c:v>
                </c:pt>
                <c:pt idx="44990">
                  <c:v>4.4989238434808501</c:v>
                </c:pt>
                <c:pt idx="44991">
                  <c:v>4.4990238417881097</c:v>
                </c:pt>
                <c:pt idx="44992">
                  <c:v>4.4991238400953701</c:v>
                </c:pt>
                <c:pt idx="44993">
                  <c:v>4.49922383840262</c:v>
                </c:pt>
                <c:pt idx="44994">
                  <c:v>4.4993238367098796</c:v>
                </c:pt>
                <c:pt idx="44995">
                  <c:v>4.49942383501714</c:v>
                </c:pt>
                <c:pt idx="44996">
                  <c:v>4.4995238333243899</c:v>
                </c:pt>
                <c:pt idx="44997">
                  <c:v>4.4996238316316504</c:v>
                </c:pt>
                <c:pt idx="44998">
                  <c:v>4.49972382993891</c:v>
                </c:pt>
                <c:pt idx="44999">
                  <c:v>4.4998238282461598</c:v>
                </c:pt>
                <c:pt idx="45000">
                  <c:v>4.4999238265534203</c:v>
                </c:pt>
                <c:pt idx="45001">
                  <c:v>4.5000238248606799</c:v>
                </c:pt>
                <c:pt idx="45002">
                  <c:v>4.5001238231679297</c:v>
                </c:pt>
                <c:pt idx="45003">
                  <c:v>4.5002238214751902</c:v>
                </c:pt>
                <c:pt idx="45004">
                  <c:v>4.5003238197824498</c:v>
                </c:pt>
                <c:pt idx="45005">
                  <c:v>4.5004238180896996</c:v>
                </c:pt>
                <c:pt idx="45006">
                  <c:v>4.5005238163969601</c:v>
                </c:pt>
                <c:pt idx="45007">
                  <c:v>4.5006238147042197</c:v>
                </c:pt>
                <c:pt idx="45008">
                  <c:v>4.5007238130114704</c:v>
                </c:pt>
                <c:pt idx="45009">
                  <c:v>4.50082381131873</c:v>
                </c:pt>
                <c:pt idx="45010">
                  <c:v>4.5009238096259896</c:v>
                </c:pt>
                <c:pt idx="45011">
                  <c:v>4.5010238079332403</c:v>
                </c:pt>
                <c:pt idx="45012">
                  <c:v>4.5011238062404999</c:v>
                </c:pt>
                <c:pt idx="45013">
                  <c:v>4.5012238045477604</c:v>
                </c:pt>
                <c:pt idx="45014">
                  <c:v>4.5013238028550102</c:v>
                </c:pt>
                <c:pt idx="45015">
                  <c:v>4.5014238011622698</c:v>
                </c:pt>
                <c:pt idx="45016">
                  <c:v>4.5015237994695303</c:v>
                </c:pt>
                <c:pt idx="45017">
                  <c:v>4.5016237977767801</c:v>
                </c:pt>
                <c:pt idx="45018">
                  <c:v>4.5017237960840397</c:v>
                </c:pt>
                <c:pt idx="45019">
                  <c:v>4.5018237943913002</c:v>
                </c:pt>
                <c:pt idx="45020">
                  <c:v>4.5019237926985598</c:v>
                </c:pt>
                <c:pt idx="45021">
                  <c:v>4.5020237910058096</c:v>
                </c:pt>
                <c:pt idx="45022">
                  <c:v>4.5021237893130701</c:v>
                </c:pt>
                <c:pt idx="45023">
                  <c:v>4.5022237876203297</c:v>
                </c:pt>
                <c:pt idx="45024">
                  <c:v>4.5023237859275804</c:v>
                </c:pt>
                <c:pt idx="45025">
                  <c:v>4.50242378423484</c:v>
                </c:pt>
                <c:pt idx="45026">
                  <c:v>4.5025237825420996</c:v>
                </c:pt>
                <c:pt idx="45027">
                  <c:v>4.5026237808493503</c:v>
                </c:pt>
                <c:pt idx="45028">
                  <c:v>4.5027237791566099</c:v>
                </c:pt>
                <c:pt idx="45029">
                  <c:v>4.5028237774638704</c:v>
                </c:pt>
                <c:pt idx="45030">
                  <c:v>4.5029237757711202</c:v>
                </c:pt>
                <c:pt idx="45031">
                  <c:v>4.5030237740783798</c:v>
                </c:pt>
                <c:pt idx="45032">
                  <c:v>4.5031237723856403</c:v>
                </c:pt>
                <c:pt idx="45033">
                  <c:v>4.5032237706928901</c:v>
                </c:pt>
                <c:pt idx="45034">
                  <c:v>4.5033237690001497</c:v>
                </c:pt>
                <c:pt idx="45035">
                  <c:v>4.5034237673074102</c:v>
                </c:pt>
                <c:pt idx="45036">
                  <c:v>4.5035237656146601</c:v>
                </c:pt>
                <c:pt idx="45037">
                  <c:v>4.5036237639219197</c:v>
                </c:pt>
                <c:pt idx="45038">
                  <c:v>4.5037237622291801</c:v>
                </c:pt>
                <c:pt idx="45039">
                  <c:v>4.50382376053643</c:v>
                </c:pt>
                <c:pt idx="45040">
                  <c:v>4.5039237588436896</c:v>
                </c:pt>
                <c:pt idx="45041">
                  <c:v>4.50402375715095</c:v>
                </c:pt>
                <c:pt idx="45042">
                  <c:v>4.5041237554581999</c:v>
                </c:pt>
                <c:pt idx="45043">
                  <c:v>4.5042237537654604</c:v>
                </c:pt>
                <c:pt idx="45044">
                  <c:v>4.50432375207272</c:v>
                </c:pt>
                <c:pt idx="45045">
                  <c:v>4.5044237503799698</c:v>
                </c:pt>
                <c:pt idx="45046">
                  <c:v>4.5045237486872303</c:v>
                </c:pt>
                <c:pt idx="45047">
                  <c:v>4.5046237469944899</c:v>
                </c:pt>
                <c:pt idx="45048">
                  <c:v>4.5047237453017397</c:v>
                </c:pt>
                <c:pt idx="45049">
                  <c:v>4.5048237436090002</c:v>
                </c:pt>
                <c:pt idx="45050">
                  <c:v>4.5049237419162598</c:v>
                </c:pt>
                <c:pt idx="45051">
                  <c:v>4.5050237402235096</c:v>
                </c:pt>
                <c:pt idx="45052">
                  <c:v>4.5051237385307701</c:v>
                </c:pt>
                <c:pt idx="45053">
                  <c:v>4.5052237368380297</c:v>
                </c:pt>
                <c:pt idx="45054">
                  <c:v>4.5053237351452804</c:v>
                </c:pt>
                <c:pt idx="45055">
                  <c:v>4.50542373345254</c:v>
                </c:pt>
                <c:pt idx="45056">
                  <c:v>4.5055237317597996</c:v>
                </c:pt>
                <c:pt idx="45057">
                  <c:v>4.5056237300670503</c:v>
                </c:pt>
                <c:pt idx="45058">
                  <c:v>4.5057237283743099</c:v>
                </c:pt>
                <c:pt idx="45059">
                  <c:v>4.5058237266815704</c:v>
                </c:pt>
                <c:pt idx="45060">
                  <c:v>4.5059237249888202</c:v>
                </c:pt>
                <c:pt idx="45061">
                  <c:v>4.5060237232960798</c:v>
                </c:pt>
                <c:pt idx="45062">
                  <c:v>4.5061237216033403</c:v>
                </c:pt>
                <c:pt idx="45063">
                  <c:v>4.5062237199105901</c:v>
                </c:pt>
                <c:pt idx="45064">
                  <c:v>4.5063237182178497</c:v>
                </c:pt>
                <c:pt idx="45065">
                  <c:v>4.5064237165251102</c:v>
                </c:pt>
                <c:pt idx="45066">
                  <c:v>4.5065237148323698</c:v>
                </c:pt>
                <c:pt idx="45067">
                  <c:v>4.5066237131396196</c:v>
                </c:pt>
                <c:pt idx="45068">
                  <c:v>4.5067237114468801</c:v>
                </c:pt>
                <c:pt idx="45069">
                  <c:v>4.5068237097541397</c:v>
                </c:pt>
                <c:pt idx="45070">
                  <c:v>4.5069237080613904</c:v>
                </c:pt>
                <c:pt idx="45071">
                  <c:v>4.50702370636865</c:v>
                </c:pt>
                <c:pt idx="45072">
                  <c:v>4.5071237046759096</c:v>
                </c:pt>
                <c:pt idx="45073">
                  <c:v>4.5072237029831603</c:v>
                </c:pt>
                <c:pt idx="45074">
                  <c:v>4.5073237012904199</c:v>
                </c:pt>
                <c:pt idx="45075">
                  <c:v>4.5074236995976804</c:v>
                </c:pt>
                <c:pt idx="45076">
                  <c:v>4.5075236979049302</c:v>
                </c:pt>
                <c:pt idx="45077">
                  <c:v>4.5076236962121898</c:v>
                </c:pt>
                <c:pt idx="45078">
                  <c:v>4.5077236945194503</c:v>
                </c:pt>
                <c:pt idx="45079">
                  <c:v>4.5078236928267001</c:v>
                </c:pt>
                <c:pt idx="45080">
                  <c:v>4.5079236911339597</c:v>
                </c:pt>
                <c:pt idx="45081">
                  <c:v>4.5080236894412202</c:v>
                </c:pt>
                <c:pt idx="45082">
                  <c:v>4.5081236877484701</c:v>
                </c:pt>
                <c:pt idx="45083">
                  <c:v>4.5082236860557297</c:v>
                </c:pt>
                <c:pt idx="45084">
                  <c:v>4.5083236843629901</c:v>
                </c:pt>
                <c:pt idx="45085">
                  <c:v>4.50842368267024</c:v>
                </c:pt>
                <c:pt idx="45086">
                  <c:v>4.5085236809774996</c:v>
                </c:pt>
                <c:pt idx="45087">
                  <c:v>4.50862367928476</c:v>
                </c:pt>
                <c:pt idx="45088">
                  <c:v>4.5087236775920099</c:v>
                </c:pt>
                <c:pt idx="45089">
                  <c:v>4.5088236758992704</c:v>
                </c:pt>
                <c:pt idx="45090">
                  <c:v>4.50892367420653</c:v>
                </c:pt>
                <c:pt idx="45091">
                  <c:v>4.5090236725137798</c:v>
                </c:pt>
                <c:pt idx="45092">
                  <c:v>4.5091236708210403</c:v>
                </c:pt>
                <c:pt idx="45093">
                  <c:v>4.5092236691282999</c:v>
                </c:pt>
                <c:pt idx="45094">
                  <c:v>4.5093236674355497</c:v>
                </c:pt>
                <c:pt idx="45095">
                  <c:v>4.5094236657428102</c:v>
                </c:pt>
                <c:pt idx="45096">
                  <c:v>4.5095236640500698</c:v>
                </c:pt>
                <c:pt idx="45097">
                  <c:v>4.5096236623573196</c:v>
                </c:pt>
                <c:pt idx="45098">
                  <c:v>4.5097236606645801</c:v>
                </c:pt>
                <c:pt idx="45099">
                  <c:v>4.5098236589718397</c:v>
                </c:pt>
                <c:pt idx="45100">
                  <c:v>4.5099236572790904</c:v>
                </c:pt>
                <c:pt idx="45101">
                  <c:v>4.51002365558635</c:v>
                </c:pt>
                <c:pt idx="45102">
                  <c:v>4.5101236538936096</c:v>
                </c:pt>
                <c:pt idx="45103">
                  <c:v>4.5102236522008603</c:v>
                </c:pt>
                <c:pt idx="45104">
                  <c:v>4.5103236505081199</c:v>
                </c:pt>
                <c:pt idx="45105">
                  <c:v>4.5104236488153804</c:v>
                </c:pt>
                <c:pt idx="45106">
                  <c:v>4.5105236471226302</c:v>
                </c:pt>
                <c:pt idx="45107">
                  <c:v>4.5106236454298898</c:v>
                </c:pt>
                <c:pt idx="45108">
                  <c:v>4.5107236437371503</c:v>
                </c:pt>
                <c:pt idx="45109">
                  <c:v>4.5108236420444001</c:v>
                </c:pt>
                <c:pt idx="45110">
                  <c:v>4.5109236403516597</c:v>
                </c:pt>
                <c:pt idx="45111">
                  <c:v>4.5110236386589202</c:v>
                </c:pt>
                <c:pt idx="45112">
                  <c:v>4.5111236369661798</c:v>
                </c:pt>
                <c:pt idx="45113">
                  <c:v>4.5112236352734296</c:v>
                </c:pt>
                <c:pt idx="45114">
                  <c:v>4.5113236335806901</c:v>
                </c:pt>
                <c:pt idx="45115">
                  <c:v>4.5114236318879497</c:v>
                </c:pt>
                <c:pt idx="45116">
                  <c:v>4.5115236301952004</c:v>
                </c:pt>
                <c:pt idx="45117">
                  <c:v>4.51162362850246</c:v>
                </c:pt>
                <c:pt idx="45118">
                  <c:v>4.5117236268097196</c:v>
                </c:pt>
                <c:pt idx="45119">
                  <c:v>4.5118236251169703</c:v>
                </c:pt>
                <c:pt idx="45120">
                  <c:v>4.5119236234242299</c:v>
                </c:pt>
                <c:pt idx="45121">
                  <c:v>4.5120236217314904</c:v>
                </c:pt>
                <c:pt idx="45122">
                  <c:v>4.5121236200387402</c:v>
                </c:pt>
                <c:pt idx="45123">
                  <c:v>4.5122236183459998</c:v>
                </c:pt>
                <c:pt idx="45124">
                  <c:v>4.5123236166532603</c:v>
                </c:pt>
                <c:pt idx="45125">
                  <c:v>4.5124236149605101</c:v>
                </c:pt>
                <c:pt idx="45126">
                  <c:v>4.5125236132677697</c:v>
                </c:pt>
                <c:pt idx="45127">
                  <c:v>4.5126236115750302</c:v>
                </c:pt>
                <c:pt idx="45128">
                  <c:v>4.5127236098822801</c:v>
                </c:pt>
                <c:pt idx="45129">
                  <c:v>4.5128236081895396</c:v>
                </c:pt>
                <c:pt idx="45130">
                  <c:v>4.5129236064968001</c:v>
                </c:pt>
                <c:pt idx="45131">
                  <c:v>4.51302360480405</c:v>
                </c:pt>
                <c:pt idx="45132">
                  <c:v>4.5131236031113096</c:v>
                </c:pt>
                <c:pt idx="45133">
                  <c:v>4.51322360141857</c:v>
                </c:pt>
                <c:pt idx="45134">
                  <c:v>4.5133235997258199</c:v>
                </c:pt>
                <c:pt idx="45135">
                  <c:v>4.5134235980330804</c:v>
                </c:pt>
                <c:pt idx="45136">
                  <c:v>4.5135235963403399</c:v>
                </c:pt>
                <c:pt idx="45137">
                  <c:v>4.5136235946475898</c:v>
                </c:pt>
                <c:pt idx="45138">
                  <c:v>4.5137235929548503</c:v>
                </c:pt>
                <c:pt idx="45139">
                  <c:v>4.5138235912621099</c:v>
                </c:pt>
                <c:pt idx="45140">
                  <c:v>4.5139235895693597</c:v>
                </c:pt>
                <c:pt idx="45141">
                  <c:v>4.5140235878766202</c:v>
                </c:pt>
                <c:pt idx="45142">
                  <c:v>4.5141235861838798</c:v>
                </c:pt>
                <c:pt idx="45143">
                  <c:v>4.5142235844911296</c:v>
                </c:pt>
                <c:pt idx="45144">
                  <c:v>4.5143235827983901</c:v>
                </c:pt>
                <c:pt idx="45145">
                  <c:v>4.5144235811056497</c:v>
                </c:pt>
                <c:pt idx="45146">
                  <c:v>4.5145235794129004</c:v>
                </c:pt>
                <c:pt idx="45147">
                  <c:v>4.51462357772016</c:v>
                </c:pt>
                <c:pt idx="45148">
                  <c:v>4.5147235760274196</c:v>
                </c:pt>
                <c:pt idx="45149">
                  <c:v>4.5148235743346703</c:v>
                </c:pt>
                <c:pt idx="45150">
                  <c:v>4.5149235726419299</c:v>
                </c:pt>
                <c:pt idx="45151">
                  <c:v>4.5150235709491904</c:v>
                </c:pt>
                <c:pt idx="45152">
                  <c:v>4.5151235692564402</c:v>
                </c:pt>
                <c:pt idx="45153">
                  <c:v>4.5152235675636998</c:v>
                </c:pt>
                <c:pt idx="45154">
                  <c:v>4.5153235658709603</c:v>
                </c:pt>
                <c:pt idx="45155">
                  <c:v>4.5154235641782199</c:v>
                </c:pt>
                <c:pt idx="45156">
                  <c:v>4.5155235624854697</c:v>
                </c:pt>
                <c:pt idx="45157">
                  <c:v>4.5156235607927302</c:v>
                </c:pt>
                <c:pt idx="45158">
                  <c:v>4.5157235590999898</c:v>
                </c:pt>
                <c:pt idx="45159">
                  <c:v>4.5158235574072396</c:v>
                </c:pt>
                <c:pt idx="45160">
                  <c:v>4.5159235557145001</c:v>
                </c:pt>
                <c:pt idx="45161">
                  <c:v>4.5160235540217597</c:v>
                </c:pt>
                <c:pt idx="45162">
                  <c:v>4.5161235523290104</c:v>
                </c:pt>
                <c:pt idx="45163">
                  <c:v>4.51622355063627</c:v>
                </c:pt>
                <c:pt idx="45164">
                  <c:v>4.5163235489435296</c:v>
                </c:pt>
                <c:pt idx="45165">
                  <c:v>4.5164235472507803</c:v>
                </c:pt>
                <c:pt idx="45166">
                  <c:v>4.5165235455580399</c:v>
                </c:pt>
                <c:pt idx="45167">
                  <c:v>4.5166235438653004</c:v>
                </c:pt>
                <c:pt idx="45168">
                  <c:v>4.5167235421725502</c:v>
                </c:pt>
                <c:pt idx="45169">
                  <c:v>4.5168235404798098</c:v>
                </c:pt>
                <c:pt idx="45170">
                  <c:v>4.5169235387870703</c:v>
                </c:pt>
                <c:pt idx="45171">
                  <c:v>4.5170235370943201</c:v>
                </c:pt>
                <c:pt idx="45172">
                  <c:v>4.5171235354015797</c:v>
                </c:pt>
                <c:pt idx="45173">
                  <c:v>4.5172235337088402</c:v>
                </c:pt>
                <c:pt idx="45174">
                  <c:v>4.51732353201609</c:v>
                </c:pt>
                <c:pt idx="45175">
                  <c:v>4.5174235303233496</c:v>
                </c:pt>
                <c:pt idx="45176">
                  <c:v>4.5175235286306101</c:v>
                </c:pt>
                <c:pt idx="45177">
                  <c:v>4.51762352693786</c:v>
                </c:pt>
                <c:pt idx="45178">
                  <c:v>4.5177235252451204</c:v>
                </c:pt>
                <c:pt idx="45179">
                  <c:v>4.51782352355238</c:v>
                </c:pt>
                <c:pt idx="45180">
                  <c:v>4.5179235218596299</c:v>
                </c:pt>
                <c:pt idx="45181">
                  <c:v>4.5180235201668903</c:v>
                </c:pt>
                <c:pt idx="45182">
                  <c:v>4.5181235184741499</c:v>
                </c:pt>
                <c:pt idx="45183">
                  <c:v>4.5182235167813998</c:v>
                </c:pt>
                <c:pt idx="45184">
                  <c:v>4.5183235150886603</c:v>
                </c:pt>
                <c:pt idx="45185">
                  <c:v>4.5184235133959199</c:v>
                </c:pt>
                <c:pt idx="45186">
                  <c:v>4.5185235117031697</c:v>
                </c:pt>
                <c:pt idx="45187">
                  <c:v>4.5186235100104302</c:v>
                </c:pt>
                <c:pt idx="45188">
                  <c:v>4.5187235083176898</c:v>
                </c:pt>
                <c:pt idx="45189">
                  <c:v>4.5188235066249396</c:v>
                </c:pt>
                <c:pt idx="45190">
                  <c:v>4.5189235049322001</c:v>
                </c:pt>
                <c:pt idx="45191">
                  <c:v>4.5190235032394597</c:v>
                </c:pt>
                <c:pt idx="45192">
                  <c:v>4.5191235015467104</c:v>
                </c:pt>
                <c:pt idx="45193">
                  <c:v>4.51922349985397</c:v>
                </c:pt>
                <c:pt idx="45194">
                  <c:v>4.5193234981612296</c:v>
                </c:pt>
                <c:pt idx="45195">
                  <c:v>4.5194234964684803</c:v>
                </c:pt>
                <c:pt idx="45196">
                  <c:v>4.5195234947757399</c:v>
                </c:pt>
                <c:pt idx="45197">
                  <c:v>4.5196234930830004</c:v>
                </c:pt>
                <c:pt idx="45198">
                  <c:v>4.5197234913902502</c:v>
                </c:pt>
                <c:pt idx="45199">
                  <c:v>4.5198234896975098</c:v>
                </c:pt>
                <c:pt idx="45200">
                  <c:v>4.5199234880047703</c:v>
                </c:pt>
                <c:pt idx="45201">
                  <c:v>4.5200234863120299</c:v>
                </c:pt>
                <c:pt idx="45202">
                  <c:v>4.5201234846192797</c:v>
                </c:pt>
                <c:pt idx="45203">
                  <c:v>4.5202234829265402</c:v>
                </c:pt>
                <c:pt idx="45204">
                  <c:v>4.5203234812337998</c:v>
                </c:pt>
                <c:pt idx="45205">
                  <c:v>4.5204234795410496</c:v>
                </c:pt>
                <c:pt idx="45206">
                  <c:v>4.5205234778483101</c:v>
                </c:pt>
                <c:pt idx="45207">
                  <c:v>4.5206234761555697</c:v>
                </c:pt>
                <c:pt idx="45208">
                  <c:v>4.5207234744628204</c:v>
                </c:pt>
                <c:pt idx="45209">
                  <c:v>4.52082347277008</c:v>
                </c:pt>
                <c:pt idx="45210">
                  <c:v>4.5209234710773396</c:v>
                </c:pt>
                <c:pt idx="45211">
                  <c:v>4.5210234693845903</c:v>
                </c:pt>
                <c:pt idx="45212">
                  <c:v>4.5211234676918499</c:v>
                </c:pt>
                <c:pt idx="45213">
                  <c:v>4.5212234659991104</c:v>
                </c:pt>
                <c:pt idx="45214">
                  <c:v>4.5213234643063602</c:v>
                </c:pt>
                <c:pt idx="45215">
                  <c:v>4.5214234626136198</c:v>
                </c:pt>
                <c:pt idx="45216">
                  <c:v>4.5215234609208803</c:v>
                </c:pt>
                <c:pt idx="45217">
                  <c:v>4.5216234592281301</c:v>
                </c:pt>
                <c:pt idx="45218">
                  <c:v>4.5217234575353897</c:v>
                </c:pt>
                <c:pt idx="45219">
                  <c:v>4.5218234558426502</c:v>
                </c:pt>
                <c:pt idx="45220">
                  <c:v>4.5219234541499</c:v>
                </c:pt>
                <c:pt idx="45221">
                  <c:v>4.5220234524571596</c:v>
                </c:pt>
                <c:pt idx="45222">
                  <c:v>4.5221234507644201</c:v>
                </c:pt>
                <c:pt idx="45223">
                  <c:v>4.52222344907167</c:v>
                </c:pt>
                <c:pt idx="45224">
                  <c:v>4.5223234473789304</c:v>
                </c:pt>
                <c:pt idx="45225">
                  <c:v>4.52242344568619</c:v>
                </c:pt>
                <c:pt idx="45226">
                  <c:v>4.5225234439934399</c:v>
                </c:pt>
                <c:pt idx="45227">
                  <c:v>4.5226234423007003</c:v>
                </c:pt>
                <c:pt idx="45228">
                  <c:v>4.5227234406079599</c:v>
                </c:pt>
                <c:pt idx="45229">
                  <c:v>4.5228234389152098</c:v>
                </c:pt>
                <c:pt idx="45230">
                  <c:v>4.5229234372224703</c:v>
                </c:pt>
                <c:pt idx="45231">
                  <c:v>4.5230234355297299</c:v>
                </c:pt>
                <c:pt idx="45232">
                  <c:v>4.5231234338369797</c:v>
                </c:pt>
                <c:pt idx="45233">
                  <c:v>4.5232234321442402</c:v>
                </c:pt>
                <c:pt idx="45234">
                  <c:v>4.5233234304514998</c:v>
                </c:pt>
                <c:pt idx="45235">
                  <c:v>4.5234234287587496</c:v>
                </c:pt>
                <c:pt idx="45236">
                  <c:v>4.5235234270660101</c:v>
                </c:pt>
                <c:pt idx="45237">
                  <c:v>4.5236234253732697</c:v>
                </c:pt>
                <c:pt idx="45238">
                  <c:v>4.5237234236805204</c:v>
                </c:pt>
                <c:pt idx="45239">
                  <c:v>4.52382342198778</c:v>
                </c:pt>
                <c:pt idx="45240">
                  <c:v>4.5239234202950396</c:v>
                </c:pt>
                <c:pt idx="45241">
                  <c:v>4.5240234186022903</c:v>
                </c:pt>
                <c:pt idx="45242">
                  <c:v>4.5241234169095499</c:v>
                </c:pt>
                <c:pt idx="45243">
                  <c:v>4.5242234152168104</c:v>
                </c:pt>
                <c:pt idx="45244">
                  <c:v>4.5243234135240602</c:v>
                </c:pt>
                <c:pt idx="45245">
                  <c:v>4.5244234118313198</c:v>
                </c:pt>
                <c:pt idx="45246">
                  <c:v>4.5245234101385803</c:v>
                </c:pt>
                <c:pt idx="45247">
                  <c:v>4.5246234084458399</c:v>
                </c:pt>
                <c:pt idx="45248">
                  <c:v>4.5247234067530897</c:v>
                </c:pt>
                <c:pt idx="45249">
                  <c:v>4.5248234050603502</c:v>
                </c:pt>
                <c:pt idx="45250">
                  <c:v>4.5249234033676098</c:v>
                </c:pt>
                <c:pt idx="45251">
                  <c:v>4.5250234016748596</c:v>
                </c:pt>
                <c:pt idx="45252">
                  <c:v>4.5251233999821201</c:v>
                </c:pt>
                <c:pt idx="45253">
                  <c:v>4.5252233982893797</c:v>
                </c:pt>
                <c:pt idx="45254">
                  <c:v>4.5253233965966304</c:v>
                </c:pt>
                <c:pt idx="45255">
                  <c:v>4.52542339490389</c:v>
                </c:pt>
                <c:pt idx="45256">
                  <c:v>4.5255233932111496</c:v>
                </c:pt>
                <c:pt idx="45257">
                  <c:v>4.5256233915184003</c:v>
                </c:pt>
                <c:pt idx="45258">
                  <c:v>4.5257233898256599</c:v>
                </c:pt>
                <c:pt idx="45259">
                  <c:v>4.5258233881329204</c:v>
                </c:pt>
                <c:pt idx="45260">
                  <c:v>4.5259233864401702</c:v>
                </c:pt>
                <c:pt idx="45261">
                  <c:v>4.5260233847474298</c:v>
                </c:pt>
                <c:pt idx="45262">
                  <c:v>4.5261233830546903</c:v>
                </c:pt>
                <c:pt idx="45263">
                  <c:v>4.5262233813619401</c:v>
                </c:pt>
                <c:pt idx="45264">
                  <c:v>4.5263233796691997</c:v>
                </c:pt>
                <c:pt idx="45265">
                  <c:v>4.5264233779764602</c:v>
                </c:pt>
                <c:pt idx="45266">
                  <c:v>4.52652337628371</c:v>
                </c:pt>
                <c:pt idx="45267">
                  <c:v>4.5266233745909696</c:v>
                </c:pt>
                <c:pt idx="45268">
                  <c:v>4.5267233728982301</c:v>
                </c:pt>
                <c:pt idx="45269">
                  <c:v>4.52682337120548</c:v>
                </c:pt>
                <c:pt idx="45270">
                  <c:v>4.5269233695127404</c:v>
                </c:pt>
                <c:pt idx="45271">
                  <c:v>4.52702336782</c:v>
                </c:pt>
                <c:pt idx="45272">
                  <c:v>4.5271233661272499</c:v>
                </c:pt>
                <c:pt idx="45273">
                  <c:v>4.5272233644345103</c:v>
                </c:pt>
                <c:pt idx="45274">
                  <c:v>4.5273233627417699</c:v>
                </c:pt>
                <c:pt idx="45275">
                  <c:v>4.5274233610490198</c:v>
                </c:pt>
                <c:pt idx="45276">
                  <c:v>4.5275233593562803</c:v>
                </c:pt>
                <c:pt idx="45277">
                  <c:v>4.5276233576635398</c:v>
                </c:pt>
                <c:pt idx="45278">
                  <c:v>4.5277233559707897</c:v>
                </c:pt>
                <c:pt idx="45279">
                  <c:v>4.5278233542780502</c:v>
                </c:pt>
                <c:pt idx="45280">
                  <c:v>4.5279233525853098</c:v>
                </c:pt>
                <c:pt idx="45281">
                  <c:v>4.5280233508925596</c:v>
                </c:pt>
                <c:pt idx="45282">
                  <c:v>4.5281233491998201</c:v>
                </c:pt>
                <c:pt idx="45283">
                  <c:v>4.5282233475070797</c:v>
                </c:pt>
                <c:pt idx="45284">
                  <c:v>4.5283233458143304</c:v>
                </c:pt>
                <c:pt idx="45285">
                  <c:v>4.52842334412159</c:v>
                </c:pt>
                <c:pt idx="45286">
                  <c:v>4.5285233424288496</c:v>
                </c:pt>
                <c:pt idx="45287">
                  <c:v>4.5286233407361003</c:v>
                </c:pt>
                <c:pt idx="45288">
                  <c:v>4.5287233390433599</c:v>
                </c:pt>
                <c:pt idx="45289">
                  <c:v>4.5288233373506204</c:v>
                </c:pt>
                <c:pt idx="45290">
                  <c:v>4.52892333565788</c:v>
                </c:pt>
                <c:pt idx="45291">
                  <c:v>4.5290233339651298</c:v>
                </c:pt>
                <c:pt idx="45292">
                  <c:v>4.5291233322723903</c:v>
                </c:pt>
                <c:pt idx="45293">
                  <c:v>4.5292233305796499</c:v>
                </c:pt>
                <c:pt idx="45294">
                  <c:v>4.5293233288868997</c:v>
                </c:pt>
                <c:pt idx="45295">
                  <c:v>4.5294233271941602</c:v>
                </c:pt>
                <c:pt idx="45296">
                  <c:v>4.5295233255014198</c:v>
                </c:pt>
                <c:pt idx="45297">
                  <c:v>4.5296233238086696</c:v>
                </c:pt>
                <c:pt idx="45298">
                  <c:v>4.5297233221159301</c:v>
                </c:pt>
                <c:pt idx="45299">
                  <c:v>4.5298233204231897</c:v>
                </c:pt>
                <c:pt idx="45300">
                  <c:v>4.5299233187304404</c:v>
                </c:pt>
                <c:pt idx="45301">
                  <c:v>4.5300233170377</c:v>
                </c:pt>
                <c:pt idx="45302">
                  <c:v>4.5301233153449596</c:v>
                </c:pt>
                <c:pt idx="45303">
                  <c:v>4.5302233136522103</c:v>
                </c:pt>
                <c:pt idx="45304">
                  <c:v>4.5303233119594699</c:v>
                </c:pt>
                <c:pt idx="45305">
                  <c:v>4.5304233102667304</c:v>
                </c:pt>
                <c:pt idx="45306">
                  <c:v>4.5305233085739802</c:v>
                </c:pt>
                <c:pt idx="45307">
                  <c:v>4.5306233068812398</c:v>
                </c:pt>
                <c:pt idx="45308">
                  <c:v>4.5307233051885003</c:v>
                </c:pt>
                <c:pt idx="45309">
                  <c:v>4.5308233034957501</c:v>
                </c:pt>
                <c:pt idx="45310">
                  <c:v>4.5309233018030097</c:v>
                </c:pt>
                <c:pt idx="45311">
                  <c:v>4.5310233001102702</c:v>
                </c:pt>
                <c:pt idx="45312">
                  <c:v>4.53112329841752</c:v>
                </c:pt>
                <c:pt idx="45313">
                  <c:v>4.5312232967247796</c:v>
                </c:pt>
                <c:pt idx="45314">
                  <c:v>4.5313232950320401</c:v>
                </c:pt>
                <c:pt idx="45315">
                  <c:v>4.5314232933392899</c:v>
                </c:pt>
                <c:pt idx="45316">
                  <c:v>4.5315232916465504</c:v>
                </c:pt>
                <c:pt idx="45317">
                  <c:v>4.53162328995381</c:v>
                </c:pt>
                <c:pt idx="45318">
                  <c:v>4.5317232882610599</c:v>
                </c:pt>
                <c:pt idx="45319">
                  <c:v>4.5318232865683203</c:v>
                </c:pt>
                <c:pt idx="45320">
                  <c:v>4.5319232848755799</c:v>
                </c:pt>
                <c:pt idx="45321">
                  <c:v>4.5320232831828298</c:v>
                </c:pt>
                <c:pt idx="45322">
                  <c:v>4.5321232814900902</c:v>
                </c:pt>
                <c:pt idx="45323">
                  <c:v>4.5322232797973498</c:v>
                </c:pt>
                <c:pt idx="45324">
                  <c:v>4.5323232781045997</c:v>
                </c:pt>
                <c:pt idx="45325">
                  <c:v>4.5324232764118602</c:v>
                </c:pt>
                <c:pt idx="45326">
                  <c:v>4.5325232747191198</c:v>
                </c:pt>
                <c:pt idx="45327">
                  <c:v>4.5326232730263696</c:v>
                </c:pt>
                <c:pt idx="45328">
                  <c:v>4.5327232713336301</c:v>
                </c:pt>
                <c:pt idx="45329">
                  <c:v>4.5328232696408897</c:v>
                </c:pt>
                <c:pt idx="45330">
                  <c:v>4.5329232679481404</c:v>
                </c:pt>
                <c:pt idx="45331">
                  <c:v>4.5330232662554</c:v>
                </c:pt>
                <c:pt idx="45332">
                  <c:v>4.5331232645626596</c:v>
                </c:pt>
                <c:pt idx="45333">
                  <c:v>4.5332232628699103</c:v>
                </c:pt>
                <c:pt idx="45334">
                  <c:v>4.5333232611771699</c:v>
                </c:pt>
                <c:pt idx="45335">
                  <c:v>4.5334232594844304</c:v>
                </c:pt>
                <c:pt idx="45336">
                  <c:v>4.53352325779169</c:v>
                </c:pt>
                <c:pt idx="45337">
                  <c:v>4.5336232560989398</c:v>
                </c:pt>
                <c:pt idx="45338">
                  <c:v>4.5337232544062003</c:v>
                </c:pt>
                <c:pt idx="45339">
                  <c:v>4.5338232527134599</c:v>
                </c:pt>
                <c:pt idx="45340">
                  <c:v>4.5339232510207097</c:v>
                </c:pt>
                <c:pt idx="45341">
                  <c:v>4.5340232493279702</c:v>
                </c:pt>
                <c:pt idx="45342">
                  <c:v>4.5341232476352298</c:v>
                </c:pt>
                <c:pt idx="45343">
                  <c:v>4.5342232459424796</c:v>
                </c:pt>
                <c:pt idx="45344">
                  <c:v>4.5343232442497401</c:v>
                </c:pt>
                <c:pt idx="45345">
                  <c:v>4.5344232425569997</c:v>
                </c:pt>
                <c:pt idx="45346">
                  <c:v>4.5345232408642504</c:v>
                </c:pt>
                <c:pt idx="45347">
                  <c:v>4.53462323917151</c:v>
                </c:pt>
                <c:pt idx="45348">
                  <c:v>4.5347232374787696</c:v>
                </c:pt>
                <c:pt idx="45349">
                  <c:v>4.5348232357860203</c:v>
                </c:pt>
                <c:pt idx="45350">
                  <c:v>4.5349232340932799</c:v>
                </c:pt>
                <c:pt idx="45351">
                  <c:v>4.5350232324005404</c:v>
                </c:pt>
                <c:pt idx="45352">
                  <c:v>4.5351232307077902</c:v>
                </c:pt>
                <c:pt idx="45353">
                  <c:v>4.5352232290150498</c:v>
                </c:pt>
                <c:pt idx="45354">
                  <c:v>4.5353232273223103</c:v>
                </c:pt>
                <c:pt idx="45355">
                  <c:v>4.5354232256295601</c:v>
                </c:pt>
                <c:pt idx="45356">
                  <c:v>4.5355232239368197</c:v>
                </c:pt>
                <c:pt idx="45357">
                  <c:v>4.5356232222440802</c:v>
                </c:pt>
                <c:pt idx="45358">
                  <c:v>4.53572322055133</c:v>
                </c:pt>
                <c:pt idx="45359">
                  <c:v>4.5358232188585896</c:v>
                </c:pt>
                <c:pt idx="45360">
                  <c:v>4.5359232171658501</c:v>
                </c:pt>
                <c:pt idx="45361">
                  <c:v>4.5360232154730999</c:v>
                </c:pt>
                <c:pt idx="45362">
                  <c:v>4.5361232137803604</c:v>
                </c:pt>
                <c:pt idx="45363">
                  <c:v>4.53622321208762</c:v>
                </c:pt>
                <c:pt idx="45364">
                  <c:v>4.5363232103948699</c:v>
                </c:pt>
                <c:pt idx="45365">
                  <c:v>4.5364232087021303</c:v>
                </c:pt>
                <c:pt idx="45366">
                  <c:v>4.5365232070093899</c:v>
                </c:pt>
                <c:pt idx="45367">
                  <c:v>4.5366232053166504</c:v>
                </c:pt>
                <c:pt idx="45368">
                  <c:v>4.5367232036239002</c:v>
                </c:pt>
                <c:pt idx="45369">
                  <c:v>4.5368232019311598</c:v>
                </c:pt>
                <c:pt idx="45370">
                  <c:v>4.5369232002384097</c:v>
                </c:pt>
                <c:pt idx="45371">
                  <c:v>4.5370231985456702</c:v>
                </c:pt>
                <c:pt idx="45372">
                  <c:v>4.5371231968529298</c:v>
                </c:pt>
                <c:pt idx="45373">
                  <c:v>4.5372231951601796</c:v>
                </c:pt>
                <c:pt idx="45374">
                  <c:v>4.5373231934674401</c:v>
                </c:pt>
                <c:pt idx="45375">
                  <c:v>4.5374231917746997</c:v>
                </c:pt>
                <c:pt idx="45376">
                  <c:v>4.5375231900819504</c:v>
                </c:pt>
                <c:pt idx="45377">
                  <c:v>4.53762318838921</c:v>
                </c:pt>
                <c:pt idx="45378">
                  <c:v>4.5377231866964696</c:v>
                </c:pt>
                <c:pt idx="45379">
                  <c:v>4.5378231850037203</c:v>
                </c:pt>
                <c:pt idx="45380">
                  <c:v>4.5379231833109799</c:v>
                </c:pt>
                <c:pt idx="45381">
                  <c:v>4.5380231816182404</c:v>
                </c:pt>
                <c:pt idx="45382">
                  <c:v>4.5381231799255</c:v>
                </c:pt>
                <c:pt idx="45383">
                  <c:v>4.5382231782327498</c:v>
                </c:pt>
                <c:pt idx="45384">
                  <c:v>4.5383231765400103</c:v>
                </c:pt>
                <c:pt idx="45385">
                  <c:v>4.5384231748472699</c:v>
                </c:pt>
                <c:pt idx="45386">
                  <c:v>4.5385231731545197</c:v>
                </c:pt>
                <c:pt idx="45387">
                  <c:v>4.5386231714617802</c:v>
                </c:pt>
                <c:pt idx="45388">
                  <c:v>4.5387231697690398</c:v>
                </c:pt>
                <c:pt idx="45389">
                  <c:v>4.5388231680762896</c:v>
                </c:pt>
                <c:pt idx="45390">
                  <c:v>4.5389231663835501</c:v>
                </c:pt>
                <c:pt idx="45391">
                  <c:v>4.5390231646908097</c:v>
                </c:pt>
                <c:pt idx="45392">
                  <c:v>4.5391231629980604</c:v>
                </c:pt>
                <c:pt idx="45393">
                  <c:v>4.53922316130532</c:v>
                </c:pt>
                <c:pt idx="45394">
                  <c:v>4.5393231596125796</c:v>
                </c:pt>
                <c:pt idx="45395">
                  <c:v>4.5394231579198303</c:v>
                </c:pt>
                <c:pt idx="45396">
                  <c:v>4.5395231562270899</c:v>
                </c:pt>
                <c:pt idx="45397">
                  <c:v>4.5396231545343504</c:v>
                </c:pt>
                <c:pt idx="45398">
                  <c:v>4.5397231528416002</c:v>
                </c:pt>
                <c:pt idx="45399">
                  <c:v>4.5398231511488598</c:v>
                </c:pt>
                <c:pt idx="45400">
                  <c:v>4.5399231494561203</c:v>
                </c:pt>
                <c:pt idx="45401">
                  <c:v>4.5400231477633701</c:v>
                </c:pt>
                <c:pt idx="45402">
                  <c:v>4.5401231460706297</c:v>
                </c:pt>
                <c:pt idx="45403">
                  <c:v>4.5402231443778902</c:v>
                </c:pt>
                <c:pt idx="45404">
                  <c:v>4.54032314268514</c:v>
                </c:pt>
                <c:pt idx="45405">
                  <c:v>4.5404231409923996</c:v>
                </c:pt>
                <c:pt idx="45406">
                  <c:v>4.5405231392996601</c:v>
                </c:pt>
                <c:pt idx="45407">
                  <c:v>4.5406231376069099</c:v>
                </c:pt>
                <c:pt idx="45408">
                  <c:v>4.5407231359141704</c:v>
                </c:pt>
                <c:pt idx="45409">
                  <c:v>4.54082313422143</c:v>
                </c:pt>
                <c:pt idx="45410">
                  <c:v>4.5409231325286799</c:v>
                </c:pt>
                <c:pt idx="45411">
                  <c:v>4.5410231308359403</c:v>
                </c:pt>
                <c:pt idx="45412">
                  <c:v>4.5411231291431999</c:v>
                </c:pt>
                <c:pt idx="45413">
                  <c:v>4.5412231274504604</c:v>
                </c:pt>
                <c:pt idx="45414">
                  <c:v>4.5413231257577102</c:v>
                </c:pt>
                <c:pt idx="45415">
                  <c:v>4.5414231240649698</c:v>
                </c:pt>
                <c:pt idx="45416">
                  <c:v>4.5415231223722303</c:v>
                </c:pt>
                <c:pt idx="45417">
                  <c:v>4.5416231206794802</c:v>
                </c:pt>
                <c:pt idx="45418">
                  <c:v>4.5417231189867397</c:v>
                </c:pt>
                <c:pt idx="45419">
                  <c:v>4.5418231172940002</c:v>
                </c:pt>
                <c:pt idx="45420">
                  <c:v>4.5419231156012501</c:v>
                </c:pt>
                <c:pt idx="45421">
                  <c:v>4.5420231139085097</c:v>
                </c:pt>
                <c:pt idx="45422">
                  <c:v>4.5421231122157701</c:v>
                </c:pt>
                <c:pt idx="45423">
                  <c:v>4.54222311052302</c:v>
                </c:pt>
                <c:pt idx="45424">
                  <c:v>4.5423231088302796</c:v>
                </c:pt>
                <c:pt idx="45425">
                  <c:v>4.5424231071375401</c:v>
                </c:pt>
                <c:pt idx="45426">
                  <c:v>4.5425231054447899</c:v>
                </c:pt>
                <c:pt idx="45427">
                  <c:v>4.5426231037520504</c:v>
                </c:pt>
                <c:pt idx="45428">
                  <c:v>4.54272310205931</c:v>
                </c:pt>
                <c:pt idx="45429">
                  <c:v>4.5428231003665598</c:v>
                </c:pt>
                <c:pt idx="45430">
                  <c:v>4.5429230986738203</c:v>
                </c:pt>
                <c:pt idx="45431">
                  <c:v>4.5430230969810799</c:v>
                </c:pt>
                <c:pt idx="45432">
                  <c:v>4.5431230952883297</c:v>
                </c:pt>
                <c:pt idx="45433">
                  <c:v>4.5432230935955902</c:v>
                </c:pt>
                <c:pt idx="45434">
                  <c:v>4.5433230919028498</c:v>
                </c:pt>
                <c:pt idx="45435">
                  <c:v>4.5434230902100996</c:v>
                </c:pt>
                <c:pt idx="45436">
                  <c:v>4.5435230885173601</c:v>
                </c:pt>
                <c:pt idx="45437">
                  <c:v>4.5436230868246197</c:v>
                </c:pt>
                <c:pt idx="45438">
                  <c:v>4.5437230851318704</c:v>
                </c:pt>
                <c:pt idx="45439">
                  <c:v>4.54382308343913</c:v>
                </c:pt>
                <c:pt idx="45440">
                  <c:v>4.5439230817463896</c:v>
                </c:pt>
                <c:pt idx="45441">
                  <c:v>4.5440230800536403</c:v>
                </c:pt>
                <c:pt idx="45442">
                  <c:v>4.5441230783608999</c:v>
                </c:pt>
                <c:pt idx="45443">
                  <c:v>4.5442230766681604</c:v>
                </c:pt>
                <c:pt idx="45444">
                  <c:v>4.5443230749754102</c:v>
                </c:pt>
                <c:pt idx="45445">
                  <c:v>4.5444230732826698</c:v>
                </c:pt>
                <c:pt idx="45446">
                  <c:v>4.5445230715899303</c:v>
                </c:pt>
                <c:pt idx="45447">
                  <c:v>4.5446230698971801</c:v>
                </c:pt>
                <c:pt idx="45448">
                  <c:v>4.5447230682044397</c:v>
                </c:pt>
                <c:pt idx="45449">
                  <c:v>4.5448230665117002</c:v>
                </c:pt>
                <c:pt idx="45450">
                  <c:v>4.54492306481895</c:v>
                </c:pt>
                <c:pt idx="45451">
                  <c:v>4.5450230631262096</c:v>
                </c:pt>
                <c:pt idx="45452">
                  <c:v>4.5451230614334701</c:v>
                </c:pt>
                <c:pt idx="45453">
                  <c:v>4.5452230597407199</c:v>
                </c:pt>
                <c:pt idx="45454">
                  <c:v>4.5453230580479804</c:v>
                </c:pt>
                <c:pt idx="45455">
                  <c:v>4.54542305635524</c:v>
                </c:pt>
                <c:pt idx="45456">
                  <c:v>4.5455230546624996</c:v>
                </c:pt>
                <c:pt idx="45457">
                  <c:v>4.5456230529697503</c:v>
                </c:pt>
                <c:pt idx="45458">
                  <c:v>4.5457230512770099</c:v>
                </c:pt>
                <c:pt idx="45459">
                  <c:v>4.5458230495842704</c:v>
                </c:pt>
                <c:pt idx="45460">
                  <c:v>4.5459230478915202</c:v>
                </c:pt>
                <c:pt idx="45461">
                  <c:v>4.5460230461987798</c:v>
                </c:pt>
                <c:pt idx="45462">
                  <c:v>4.5461230445060403</c:v>
                </c:pt>
                <c:pt idx="45463">
                  <c:v>4.5462230428132901</c:v>
                </c:pt>
                <c:pt idx="45464">
                  <c:v>4.5463230411205497</c:v>
                </c:pt>
                <c:pt idx="45465">
                  <c:v>4.5464230394278102</c:v>
                </c:pt>
                <c:pt idx="45466">
                  <c:v>4.5465230377350601</c:v>
                </c:pt>
                <c:pt idx="45467">
                  <c:v>4.5466230360423197</c:v>
                </c:pt>
                <c:pt idx="45468">
                  <c:v>4.5467230343495801</c:v>
                </c:pt>
                <c:pt idx="45469">
                  <c:v>4.54682303265683</c:v>
                </c:pt>
                <c:pt idx="45470">
                  <c:v>4.5469230309640896</c:v>
                </c:pt>
                <c:pt idx="45471">
                  <c:v>4.54702302927135</c:v>
                </c:pt>
                <c:pt idx="45472">
                  <c:v>4.5471230275785999</c:v>
                </c:pt>
                <c:pt idx="45473">
                  <c:v>4.5472230258858604</c:v>
                </c:pt>
                <c:pt idx="45474">
                  <c:v>4.54732302419312</c:v>
                </c:pt>
                <c:pt idx="45475">
                  <c:v>4.5474230225003698</c:v>
                </c:pt>
                <c:pt idx="45476">
                  <c:v>4.5475230208076303</c:v>
                </c:pt>
                <c:pt idx="45477">
                  <c:v>4.5476230191148899</c:v>
                </c:pt>
                <c:pt idx="45478">
                  <c:v>4.5477230174221397</c:v>
                </c:pt>
                <c:pt idx="45479">
                  <c:v>4.5478230157294002</c:v>
                </c:pt>
                <c:pt idx="45480">
                  <c:v>4.5479230140366598</c:v>
                </c:pt>
                <c:pt idx="45481">
                  <c:v>4.5480230123439096</c:v>
                </c:pt>
                <c:pt idx="45482">
                  <c:v>4.5481230106511701</c:v>
                </c:pt>
                <c:pt idx="45483">
                  <c:v>4.5482230089584297</c:v>
                </c:pt>
                <c:pt idx="45484">
                  <c:v>4.5483230072656804</c:v>
                </c:pt>
                <c:pt idx="45485">
                  <c:v>4.54842300557294</c:v>
                </c:pt>
                <c:pt idx="45486">
                  <c:v>4.5485230038801996</c:v>
                </c:pt>
                <c:pt idx="45487">
                  <c:v>4.5486230021874503</c:v>
                </c:pt>
                <c:pt idx="45488">
                  <c:v>4.5487230004947099</c:v>
                </c:pt>
                <c:pt idx="45489">
                  <c:v>4.5488229988019704</c:v>
                </c:pt>
                <c:pt idx="45490">
                  <c:v>4.5489229971092202</c:v>
                </c:pt>
                <c:pt idx="45491">
                  <c:v>4.5490229954164798</c:v>
                </c:pt>
                <c:pt idx="45492">
                  <c:v>4.5491229937237403</c:v>
                </c:pt>
                <c:pt idx="45493">
                  <c:v>4.5492229920309901</c:v>
                </c:pt>
                <c:pt idx="45494">
                  <c:v>4.5493229903382497</c:v>
                </c:pt>
                <c:pt idx="45495">
                  <c:v>4.5494229886455102</c:v>
                </c:pt>
                <c:pt idx="45496">
                  <c:v>4.54952298695276</c:v>
                </c:pt>
                <c:pt idx="45497">
                  <c:v>4.5496229852600196</c:v>
                </c:pt>
                <c:pt idx="45498">
                  <c:v>4.5497229835672801</c:v>
                </c:pt>
                <c:pt idx="45499">
                  <c:v>4.5498229818745299</c:v>
                </c:pt>
                <c:pt idx="45500">
                  <c:v>4.5499229801817904</c:v>
                </c:pt>
                <c:pt idx="45501">
                  <c:v>4.55002297848905</c:v>
                </c:pt>
                <c:pt idx="45502">
                  <c:v>4.5501229767963096</c:v>
                </c:pt>
                <c:pt idx="45503">
                  <c:v>4.5502229751035603</c:v>
                </c:pt>
                <c:pt idx="45504">
                  <c:v>4.5503229734108199</c:v>
                </c:pt>
                <c:pt idx="45505">
                  <c:v>4.5504229717180804</c:v>
                </c:pt>
                <c:pt idx="45506">
                  <c:v>4.5505229700253302</c:v>
                </c:pt>
                <c:pt idx="45507">
                  <c:v>4.5506229683325898</c:v>
                </c:pt>
                <c:pt idx="45508">
                  <c:v>4.5507229666398503</c:v>
                </c:pt>
                <c:pt idx="45509">
                  <c:v>4.5508229649471001</c:v>
                </c:pt>
                <c:pt idx="45510">
                  <c:v>4.5509229632543597</c:v>
                </c:pt>
                <c:pt idx="45511">
                  <c:v>4.5510229615616202</c:v>
                </c:pt>
                <c:pt idx="45512">
                  <c:v>4.5511229598688701</c:v>
                </c:pt>
                <c:pt idx="45513">
                  <c:v>4.5512229581761297</c:v>
                </c:pt>
                <c:pt idx="45514">
                  <c:v>4.5513229564833901</c:v>
                </c:pt>
                <c:pt idx="45515">
                  <c:v>4.55142295479064</c:v>
                </c:pt>
                <c:pt idx="45516">
                  <c:v>4.5515229530978996</c:v>
                </c:pt>
                <c:pt idx="45517">
                  <c:v>4.55162295140516</c:v>
                </c:pt>
                <c:pt idx="45518">
                  <c:v>4.5517229497124099</c:v>
                </c:pt>
                <c:pt idx="45519">
                  <c:v>4.5518229480196704</c:v>
                </c:pt>
                <c:pt idx="45520">
                  <c:v>4.55192294632693</c:v>
                </c:pt>
                <c:pt idx="45521">
                  <c:v>4.5520229446341798</c:v>
                </c:pt>
                <c:pt idx="45522">
                  <c:v>4.5521229429414403</c:v>
                </c:pt>
                <c:pt idx="45523">
                  <c:v>4.5522229412486999</c:v>
                </c:pt>
                <c:pt idx="45524">
                  <c:v>4.5523229395559497</c:v>
                </c:pt>
                <c:pt idx="45525">
                  <c:v>4.5524229378632102</c:v>
                </c:pt>
                <c:pt idx="45526">
                  <c:v>4.5525229361704698</c:v>
                </c:pt>
                <c:pt idx="45527">
                  <c:v>4.5526229344777196</c:v>
                </c:pt>
                <c:pt idx="45528">
                  <c:v>4.5527229327849801</c:v>
                </c:pt>
                <c:pt idx="45529">
                  <c:v>4.5528229310922397</c:v>
                </c:pt>
                <c:pt idx="45530">
                  <c:v>4.5529229293994904</c:v>
                </c:pt>
                <c:pt idx="45531">
                  <c:v>4.55302292770675</c:v>
                </c:pt>
                <c:pt idx="45532">
                  <c:v>4.5531229260140096</c:v>
                </c:pt>
                <c:pt idx="45533">
                  <c:v>4.5532229243212603</c:v>
                </c:pt>
                <c:pt idx="45534">
                  <c:v>4.5533229226285199</c:v>
                </c:pt>
                <c:pt idx="45535">
                  <c:v>4.5534229209357804</c:v>
                </c:pt>
                <c:pt idx="45536">
                  <c:v>4.5535229192430302</c:v>
                </c:pt>
                <c:pt idx="45537">
                  <c:v>4.5536229175502898</c:v>
                </c:pt>
                <c:pt idx="45538">
                  <c:v>4.5537229158575503</c:v>
                </c:pt>
                <c:pt idx="45539">
                  <c:v>4.5538229141648001</c:v>
                </c:pt>
                <c:pt idx="45540">
                  <c:v>4.5539229124720597</c:v>
                </c:pt>
                <c:pt idx="45541">
                  <c:v>4.5540229107793202</c:v>
                </c:pt>
                <c:pt idx="45542">
                  <c:v>4.55412290908657</c:v>
                </c:pt>
                <c:pt idx="45543">
                  <c:v>4.5542229073938296</c:v>
                </c:pt>
                <c:pt idx="45544">
                  <c:v>4.5543229057010901</c:v>
                </c:pt>
                <c:pt idx="45545">
                  <c:v>4.5544229040083399</c:v>
                </c:pt>
                <c:pt idx="45546">
                  <c:v>4.5545229023156004</c:v>
                </c:pt>
                <c:pt idx="45547">
                  <c:v>4.55462290062286</c:v>
                </c:pt>
                <c:pt idx="45548">
                  <c:v>4.5547228989301196</c:v>
                </c:pt>
                <c:pt idx="45549">
                  <c:v>4.5548228972373703</c:v>
                </c:pt>
                <c:pt idx="45550">
                  <c:v>4.5549228955446299</c:v>
                </c:pt>
                <c:pt idx="45551">
                  <c:v>4.5550228938518904</c:v>
                </c:pt>
                <c:pt idx="45552">
                  <c:v>4.5551228921591402</c:v>
                </c:pt>
                <c:pt idx="45553">
                  <c:v>4.5552228904663998</c:v>
                </c:pt>
                <c:pt idx="45554">
                  <c:v>4.5553228887736603</c:v>
                </c:pt>
                <c:pt idx="45555">
                  <c:v>4.5554228870809101</c:v>
                </c:pt>
                <c:pt idx="45556">
                  <c:v>4.5555228853881697</c:v>
                </c:pt>
                <c:pt idx="45557">
                  <c:v>4.5556228836954302</c:v>
                </c:pt>
                <c:pt idx="45558">
                  <c:v>4.5557228820026801</c:v>
                </c:pt>
                <c:pt idx="45559">
                  <c:v>4.5558228803099396</c:v>
                </c:pt>
                <c:pt idx="45560">
                  <c:v>4.5559228786172001</c:v>
                </c:pt>
                <c:pt idx="45561">
                  <c:v>4.55602287692445</c:v>
                </c:pt>
                <c:pt idx="45562">
                  <c:v>4.5561228752317096</c:v>
                </c:pt>
                <c:pt idx="45563">
                  <c:v>4.55622287353897</c:v>
                </c:pt>
                <c:pt idx="45564">
                  <c:v>4.5563228718462199</c:v>
                </c:pt>
                <c:pt idx="45565">
                  <c:v>4.5564228701534804</c:v>
                </c:pt>
                <c:pt idx="45566">
                  <c:v>4.55652286846074</c:v>
                </c:pt>
                <c:pt idx="45567">
                  <c:v>4.5566228667679898</c:v>
                </c:pt>
                <c:pt idx="45568">
                  <c:v>4.5567228650752503</c:v>
                </c:pt>
                <c:pt idx="45569">
                  <c:v>4.5568228633825099</c:v>
                </c:pt>
                <c:pt idx="45570">
                  <c:v>4.5569228616897597</c:v>
                </c:pt>
                <c:pt idx="45571">
                  <c:v>4.5570228599970202</c:v>
                </c:pt>
                <c:pt idx="45572">
                  <c:v>4.5571228583042798</c:v>
                </c:pt>
                <c:pt idx="45573">
                  <c:v>4.5572228566115296</c:v>
                </c:pt>
                <c:pt idx="45574">
                  <c:v>4.5573228549187901</c:v>
                </c:pt>
                <c:pt idx="45575">
                  <c:v>4.5574228532260497</c:v>
                </c:pt>
                <c:pt idx="45576">
                  <c:v>4.5575228515333004</c:v>
                </c:pt>
                <c:pt idx="45577">
                  <c:v>4.55762284984056</c:v>
                </c:pt>
                <c:pt idx="45578">
                  <c:v>4.5577228481478196</c:v>
                </c:pt>
                <c:pt idx="45579">
                  <c:v>4.5578228464550703</c:v>
                </c:pt>
                <c:pt idx="45580">
                  <c:v>4.5579228447623299</c:v>
                </c:pt>
                <c:pt idx="45581">
                  <c:v>4.5580228430695904</c:v>
                </c:pt>
                <c:pt idx="45582">
                  <c:v>4.5581228413768402</c:v>
                </c:pt>
                <c:pt idx="45583">
                  <c:v>4.5582228396840998</c:v>
                </c:pt>
                <c:pt idx="45584">
                  <c:v>4.5583228379913603</c:v>
                </c:pt>
                <c:pt idx="45585">
                  <c:v>4.5584228362986101</c:v>
                </c:pt>
                <c:pt idx="45586">
                  <c:v>4.5585228346058697</c:v>
                </c:pt>
                <c:pt idx="45587">
                  <c:v>4.5586228329131302</c:v>
                </c:pt>
                <c:pt idx="45588">
                  <c:v>4.55872283122038</c:v>
                </c:pt>
                <c:pt idx="45589">
                  <c:v>4.5588228295276396</c:v>
                </c:pt>
                <c:pt idx="45590">
                  <c:v>4.5589228278349001</c:v>
                </c:pt>
                <c:pt idx="45591">
                  <c:v>4.5590228261421597</c:v>
                </c:pt>
                <c:pt idx="45592">
                  <c:v>4.5591228244494104</c:v>
                </c:pt>
                <c:pt idx="45593">
                  <c:v>4.55922282275667</c:v>
                </c:pt>
                <c:pt idx="45594">
                  <c:v>4.5593228210639296</c:v>
                </c:pt>
                <c:pt idx="45595">
                  <c:v>4.5594228193711803</c:v>
                </c:pt>
                <c:pt idx="45596">
                  <c:v>4.5595228176784399</c:v>
                </c:pt>
                <c:pt idx="45597">
                  <c:v>4.5596228159857004</c:v>
                </c:pt>
                <c:pt idx="45598">
                  <c:v>4.5597228142929502</c:v>
                </c:pt>
                <c:pt idx="45599">
                  <c:v>4.5598228126002098</c:v>
                </c:pt>
                <c:pt idx="45600">
                  <c:v>4.5599228109074703</c:v>
                </c:pt>
                <c:pt idx="45601">
                  <c:v>4.5600228092147201</c:v>
                </c:pt>
                <c:pt idx="45602">
                  <c:v>4.5601228075219797</c:v>
                </c:pt>
                <c:pt idx="45603">
                  <c:v>4.5602228058292402</c:v>
                </c:pt>
                <c:pt idx="45604">
                  <c:v>4.56032280413649</c:v>
                </c:pt>
                <c:pt idx="45605">
                  <c:v>4.5604228024437496</c:v>
                </c:pt>
                <c:pt idx="45606">
                  <c:v>4.5605228007510101</c:v>
                </c:pt>
                <c:pt idx="45607">
                  <c:v>4.56062279905826</c:v>
                </c:pt>
                <c:pt idx="45608">
                  <c:v>4.5607227973655204</c:v>
                </c:pt>
                <c:pt idx="45609">
                  <c:v>4.56082279567278</c:v>
                </c:pt>
                <c:pt idx="45610">
                  <c:v>4.5609227939800299</c:v>
                </c:pt>
                <c:pt idx="45611">
                  <c:v>4.5610227922872904</c:v>
                </c:pt>
                <c:pt idx="45612">
                  <c:v>4.5611227905945499</c:v>
                </c:pt>
                <c:pt idx="45613">
                  <c:v>4.5612227889017998</c:v>
                </c:pt>
                <c:pt idx="45614">
                  <c:v>4.5613227872090603</c:v>
                </c:pt>
                <c:pt idx="45615">
                  <c:v>4.5614227855163199</c:v>
                </c:pt>
                <c:pt idx="45616">
                  <c:v>4.5615227838235697</c:v>
                </c:pt>
                <c:pt idx="45617">
                  <c:v>4.5616227821308302</c:v>
                </c:pt>
                <c:pt idx="45618">
                  <c:v>4.5617227804380898</c:v>
                </c:pt>
                <c:pt idx="45619">
                  <c:v>4.5618227787453396</c:v>
                </c:pt>
                <c:pt idx="45620">
                  <c:v>4.5619227770526001</c:v>
                </c:pt>
                <c:pt idx="45621">
                  <c:v>4.5620227753598597</c:v>
                </c:pt>
                <c:pt idx="45622">
                  <c:v>4.5621227736671104</c:v>
                </c:pt>
                <c:pt idx="45623">
                  <c:v>4.56222277197437</c:v>
                </c:pt>
                <c:pt idx="45624">
                  <c:v>4.5623227702816296</c:v>
                </c:pt>
                <c:pt idx="45625">
                  <c:v>4.5624227685888803</c:v>
                </c:pt>
                <c:pt idx="45626">
                  <c:v>4.5625227668961399</c:v>
                </c:pt>
                <c:pt idx="45627">
                  <c:v>4.5626227652034004</c:v>
                </c:pt>
                <c:pt idx="45628">
                  <c:v>4.5627227635106502</c:v>
                </c:pt>
                <c:pt idx="45629">
                  <c:v>4.5628227618179098</c:v>
                </c:pt>
                <c:pt idx="45630">
                  <c:v>4.5629227601251703</c:v>
                </c:pt>
                <c:pt idx="45631">
                  <c:v>4.5630227584324201</c:v>
                </c:pt>
                <c:pt idx="45632">
                  <c:v>4.5631227567396797</c:v>
                </c:pt>
                <c:pt idx="45633">
                  <c:v>4.5632227550469402</c:v>
                </c:pt>
                <c:pt idx="45634">
                  <c:v>4.56332275335419</c:v>
                </c:pt>
                <c:pt idx="45635">
                  <c:v>4.5634227516614496</c:v>
                </c:pt>
                <c:pt idx="45636">
                  <c:v>4.5635227499687101</c:v>
                </c:pt>
                <c:pt idx="45637">
                  <c:v>4.5636227482759697</c:v>
                </c:pt>
                <c:pt idx="45638">
                  <c:v>4.5637227465832204</c:v>
                </c:pt>
                <c:pt idx="45639">
                  <c:v>4.56382274489048</c:v>
                </c:pt>
                <c:pt idx="45640">
                  <c:v>4.5639227431977396</c:v>
                </c:pt>
                <c:pt idx="45641">
                  <c:v>4.5640227415049903</c:v>
                </c:pt>
                <c:pt idx="45642">
                  <c:v>4.5641227398122499</c:v>
                </c:pt>
                <c:pt idx="45643">
                  <c:v>4.5642227381195104</c:v>
                </c:pt>
                <c:pt idx="45644">
                  <c:v>4.5643227364267602</c:v>
                </c:pt>
                <c:pt idx="45645">
                  <c:v>4.5644227347340198</c:v>
                </c:pt>
                <c:pt idx="45646">
                  <c:v>4.5645227330412803</c:v>
                </c:pt>
                <c:pt idx="45647">
                  <c:v>4.5646227313485301</c:v>
                </c:pt>
                <c:pt idx="45648">
                  <c:v>4.5647227296557897</c:v>
                </c:pt>
                <c:pt idx="45649">
                  <c:v>4.5648227279630502</c:v>
                </c:pt>
                <c:pt idx="45650">
                  <c:v>4.5649227262703</c:v>
                </c:pt>
                <c:pt idx="45651">
                  <c:v>4.5650227245775596</c:v>
                </c:pt>
                <c:pt idx="45652">
                  <c:v>4.5651227228848201</c:v>
                </c:pt>
                <c:pt idx="45653">
                  <c:v>4.56522272119207</c:v>
                </c:pt>
                <c:pt idx="45654">
                  <c:v>4.5653227194993304</c:v>
                </c:pt>
                <c:pt idx="45655">
                  <c:v>4.56542271780659</c:v>
                </c:pt>
                <c:pt idx="45656">
                  <c:v>4.5655227161138399</c:v>
                </c:pt>
                <c:pt idx="45657">
                  <c:v>4.5656227144211003</c:v>
                </c:pt>
                <c:pt idx="45658">
                  <c:v>4.5657227127283599</c:v>
                </c:pt>
                <c:pt idx="45659">
                  <c:v>4.5658227110356098</c:v>
                </c:pt>
                <c:pt idx="45660">
                  <c:v>4.5659227093428703</c:v>
                </c:pt>
                <c:pt idx="45661">
                  <c:v>4.5660227076501299</c:v>
                </c:pt>
                <c:pt idx="45662">
                  <c:v>4.5661227059573797</c:v>
                </c:pt>
                <c:pt idx="45663">
                  <c:v>4.5662227042646402</c:v>
                </c:pt>
                <c:pt idx="45664">
                  <c:v>4.5663227025718998</c:v>
                </c:pt>
                <c:pt idx="45665">
                  <c:v>4.5664227008791496</c:v>
                </c:pt>
                <c:pt idx="45666">
                  <c:v>4.5665226991864101</c:v>
                </c:pt>
                <c:pt idx="45667">
                  <c:v>4.5666226974936697</c:v>
                </c:pt>
                <c:pt idx="45668">
                  <c:v>4.5667226958009204</c:v>
                </c:pt>
                <c:pt idx="45669">
                  <c:v>4.56682269410818</c:v>
                </c:pt>
                <c:pt idx="45670">
                  <c:v>4.5669226924154396</c:v>
                </c:pt>
                <c:pt idx="45671">
                  <c:v>4.5670226907226903</c:v>
                </c:pt>
                <c:pt idx="45672">
                  <c:v>4.5671226890299499</c:v>
                </c:pt>
                <c:pt idx="45673">
                  <c:v>4.5672226873372104</c:v>
                </c:pt>
                <c:pt idx="45674">
                  <c:v>4.5673226856444602</c:v>
                </c:pt>
                <c:pt idx="45675">
                  <c:v>4.5674226839517198</c:v>
                </c:pt>
                <c:pt idx="45676">
                  <c:v>4.5675226822589803</c:v>
                </c:pt>
                <c:pt idx="45677">
                  <c:v>4.5676226805662301</c:v>
                </c:pt>
                <c:pt idx="45678">
                  <c:v>4.5677226788734897</c:v>
                </c:pt>
                <c:pt idx="45679">
                  <c:v>4.5678226771807502</c:v>
                </c:pt>
                <c:pt idx="45680">
                  <c:v>4.567922675488</c:v>
                </c:pt>
                <c:pt idx="45681">
                  <c:v>4.5680226737952596</c:v>
                </c:pt>
                <c:pt idx="45682">
                  <c:v>4.5681226721025201</c:v>
                </c:pt>
                <c:pt idx="45683">
                  <c:v>4.5682226704097797</c:v>
                </c:pt>
                <c:pt idx="45684">
                  <c:v>4.5683226687170304</c:v>
                </c:pt>
                <c:pt idx="45685">
                  <c:v>4.56842266702429</c:v>
                </c:pt>
                <c:pt idx="45686">
                  <c:v>4.5685226653315496</c:v>
                </c:pt>
                <c:pt idx="45687">
                  <c:v>4.5686226636388003</c:v>
                </c:pt>
                <c:pt idx="45688">
                  <c:v>4.5687226619460599</c:v>
                </c:pt>
                <c:pt idx="45689">
                  <c:v>4.5688226602533204</c:v>
                </c:pt>
                <c:pt idx="45690">
                  <c:v>4.5689226585605702</c:v>
                </c:pt>
                <c:pt idx="45691">
                  <c:v>4.5690226568678298</c:v>
                </c:pt>
                <c:pt idx="45692">
                  <c:v>4.5691226551750903</c:v>
                </c:pt>
                <c:pt idx="45693">
                  <c:v>4.5692226534823401</c:v>
                </c:pt>
                <c:pt idx="45694">
                  <c:v>4.5693226517895997</c:v>
                </c:pt>
                <c:pt idx="45695">
                  <c:v>4.5694226500968602</c:v>
                </c:pt>
                <c:pt idx="45696">
                  <c:v>4.56952264840411</c:v>
                </c:pt>
                <c:pt idx="45697">
                  <c:v>4.5696226467113696</c:v>
                </c:pt>
                <c:pt idx="45698">
                  <c:v>4.5697226450186301</c:v>
                </c:pt>
                <c:pt idx="45699">
                  <c:v>4.56982264332588</c:v>
                </c:pt>
                <c:pt idx="45700">
                  <c:v>4.5699226416331404</c:v>
                </c:pt>
                <c:pt idx="45701">
                  <c:v>4.5700226399404</c:v>
                </c:pt>
                <c:pt idx="45702">
                  <c:v>4.5701226382476499</c:v>
                </c:pt>
                <c:pt idx="45703">
                  <c:v>4.5702226365549103</c:v>
                </c:pt>
                <c:pt idx="45704">
                  <c:v>4.5703226348621699</c:v>
                </c:pt>
                <c:pt idx="45705">
                  <c:v>4.5704226331694198</c:v>
                </c:pt>
                <c:pt idx="45706">
                  <c:v>4.5705226314766803</c:v>
                </c:pt>
                <c:pt idx="45707">
                  <c:v>4.5706226297839398</c:v>
                </c:pt>
                <c:pt idx="45708">
                  <c:v>4.5707226280911897</c:v>
                </c:pt>
                <c:pt idx="45709">
                  <c:v>4.5708226263984502</c:v>
                </c:pt>
                <c:pt idx="45710">
                  <c:v>4.5709226247057098</c:v>
                </c:pt>
                <c:pt idx="45711">
                  <c:v>4.5710226230129596</c:v>
                </c:pt>
                <c:pt idx="45712">
                  <c:v>4.5711226213202201</c:v>
                </c:pt>
                <c:pt idx="45713">
                  <c:v>4.5712226196274797</c:v>
                </c:pt>
                <c:pt idx="45714">
                  <c:v>4.5713226179347304</c:v>
                </c:pt>
                <c:pt idx="45715">
                  <c:v>4.57142261624199</c:v>
                </c:pt>
                <c:pt idx="45716">
                  <c:v>4.5715226145492496</c:v>
                </c:pt>
                <c:pt idx="45717">
                  <c:v>4.5716226128565003</c:v>
                </c:pt>
                <c:pt idx="45718">
                  <c:v>4.5717226111637599</c:v>
                </c:pt>
                <c:pt idx="45719">
                  <c:v>4.5718226094710204</c:v>
                </c:pt>
                <c:pt idx="45720">
                  <c:v>4.5719226077782702</c:v>
                </c:pt>
                <c:pt idx="45721">
                  <c:v>4.5720226060855298</c:v>
                </c:pt>
                <c:pt idx="45722">
                  <c:v>4.5721226043927903</c:v>
                </c:pt>
                <c:pt idx="45723">
                  <c:v>4.5722226027000401</c:v>
                </c:pt>
                <c:pt idx="45724">
                  <c:v>4.5723226010072997</c:v>
                </c:pt>
                <c:pt idx="45725">
                  <c:v>4.5724225993145602</c:v>
                </c:pt>
                <c:pt idx="45726">
                  <c:v>4.5725225976218198</c:v>
                </c:pt>
                <c:pt idx="45727">
                  <c:v>4.5726225959290696</c:v>
                </c:pt>
                <c:pt idx="45728">
                  <c:v>4.5727225942363301</c:v>
                </c:pt>
                <c:pt idx="45729">
                  <c:v>4.5728225925435897</c:v>
                </c:pt>
                <c:pt idx="45730">
                  <c:v>4.5729225908508404</c:v>
                </c:pt>
                <c:pt idx="45731">
                  <c:v>4.5730225891581</c:v>
                </c:pt>
                <c:pt idx="45732">
                  <c:v>4.5731225874653596</c:v>
                </c:pt>
                <c:pt idx="45733">
                  <c:v>4.5732225857726103</c:v>
                </c:pt>
                <c:pt idx="45734">
                  <c:v>4.5733225840798699</c:v>
                </c:pt>
                <c:pt idx="45735">
                  <c:v>4.5734225823871304</c:v>
                </c:pt>
                <c:pt idx="45736">
                  <c:v>4.5735225806943802</c:v>
                </c:pt>
                <c:pt idx="45737">
                  <c:v>4.5736225790016398</c:v>
                </c:pt>
                <c:pt idx="45738">
                  <c:v>4.5737225773089003</c:v>
                </c:pt>
                <c:pt idx="45739">
                  <c:v>4.5738225756161501</c:v>
                </c:pt>
                <c:pt idx="45740">
                  <c:v>4.5739225739234097</c:v>
                </c:pt>
                <c:pt idx="45741">
                  <c:v>4.5740225722306702</c:v>
                </c:pt>
                <c:pt idx="45742">
                  <c:v>4.57412257053792</c:v>
                </c:pt>
                <c:pt idx="45743">
                  <c:v>4.5742225688451796</c:v>
                </c:pt>
                <c:pt idx="45744">
                  <c:v>4.5743225671524401</c:v>
                </c:pt>
                <c:pt idx="45745">
                  <c:v>4.5744225654596899</c:v>
                </c:pt>
                <c:pt idx="45746">
                  <c:v>4.5745225637669504</c:v>
                </c:pt>
                <c:pt idx="45747">
                  <c:v>4.57462256207421</c:v>
                </c:pt>
                <c:pt idx="45748">
                  <c:v>4.5747225603814599</c:v>
                </c:pt>
                <c:pt idx="45749">
                  <c:v>4.5748225586887203</c:v>
                </c:pt>
                <c:pt idx="45750">
                  <c:v>4.5749225569959799</c:v>
                </c:pt>
                <c:pt idx="45751">
                  <c:v>4.5750225553032298</c:v>
                </c:pt>
                <c:pt idx="45752">
                  <c:v>4.5751225536104903</c:v>
                </c:pt>
                <c:pt idx="45753">
                  <c:v>4.5752225519177498</c:v>
                </c:pt>
                <c:pt idx="45754">
                  <c:v>4.5753225502249997</c:v>
                </c:pt>
                <c:pt idx="45755">
                  <c:v>4.5754225485322602</c:v>
                </c:pt>
                <c:pt idx="45756">
                  <c:v>4.5755225468395198</c:v>
                </c:pt>
                <c:pt idx="45757">
                  <c:v>4.5756225451467696</c:v>
                </c:pt>
                <c:pt idx="45758">
                  <c:v>4.5757225434540301</c:v>
                </c:pt>
                <c:pt idx="45759">
                  <c:v>4.5758225417612897</c:v>
                </c:pt>
                <c:pt idx="45760">
                  <c:v>4.5759225400685404</c:v>
                </c:pt>
                <c:pt idx="45761">
                  <c:v>4.5760225383758</c:v>
                </c:pt>
                <c:pt idx="45762">
                  <c:v>4.5761225366830596</c:v>
                </c:pt>
                <c:pt idx="45763">
                  <c:v>4.5762225349903103</c:v>
                </c:pt>
                <c:pt idx="45764">
                  <c:v>4.5763225332975699</c:v>
                </c:pt>
                <c:pt idx="45765">
                  <c:v>4.5764225316048304</c:v>
                </c:pt>
                <c:pt idx="45766">
                  <c:v>4.5765225299120802</c:v>
                </c:pt>
                <c:pt idx="45767">
                  <c:v>4.5766225282193398</c:v>
                </c:pt>
                <c:pt idx="45768">
                  <c:v>4.5767225265266003</c:v>
                </c:pt>
                <c:pt idx="45769">
                  <c:v>4.5768225248338501</c:v>
                </c:pt>
                <c:pt idx="45770">
                  <c:v>4.5769225231411097</c:v>
                </c:pt>
                <c:pt idx="45771">
                  <c:v>4.5770225214483702</c:v>
                </c:pt>
                <c:pt idx="45772">
                  <c:v>4.5771225197556298</c:v>
                </c:pt>
                <c:pt idx="45773">
                  <c:v>4.5772225180628796</c:v>
                </c:pt>
                <c:pt idx="45774">
                  <c:v>4.5773225163701401</c:v>
                </c:pt>
                <c:pt idx="45775">
                  <c:v>4.5774225146773997</c:v>
                </c:pt>
                <c:pt idx="45776">
                  <c:v>4.5775225129846504</c:v>
                </c:pt>
                <c:pt idx="45777">
                  <c:v>4.57762251129191</c:v>
                </c:pt>
                <c:pt idx="45778">
                  <c:v>4.5777225095991696</c:v>
                </c:pt>
                <c:pt idx="45779">
                  <c:v>4.5778225079064203</c:v>
                </c:pt>
                <c:pt idx="45780">
                  <c:v>4.5779225062136799</c:v>
                </c:pt>
                <c:pt idx="45781">
                  <c:v>4.5780225045209404</c:v>
                </c:pt>
                <c:pt idx="45782">
                  <c:v>4.5781225028281902</c:v>
                </c:pt>
                <c:pt idx="45783">
                  <c:v>4.5782225011354498</c:v>
                </c:pt>
                <c:pt idx="45784">
                  <c:v>4.5783224994427103</c:v>
                </c:pt>
                <c:pt idx="45785">
                  <c:v>4.5784224977499601</c:v>
                </c:pt>
                <c:pt idx="45786">
                  <c:v>4.5785224960572197</c:v>
                </c:pt>
                <c:pt idx="45787">
                  <c:v>4.5786224943644802</c:v>
                </c:pt>
                <c:pt idx="45788">
                  <c:v>4.57872249267173</c:v>
                </c:pt>
                <c:pt idx="45789">
                  <c:v>4.5788224909789896</c:v>
                </c:pt>
                <c:pt idx="45790">
                  <c:v>4.5789224892862501</c:v>
                </c:pt>
                <c:pt idx="45791">
                  <c:v>4.5790224875934999</c:v>
                </c:pt>
                <c:pt idx="45792">
                  <c:v>4.5791224859007604</c:v>
                </c:pt>
                <c:pt idx="45793">
                  <c:v>4.57922248420802</c:v>
                </c:pt>
                <c:pt idx="45794">
                  <c:v>4.5793224825152699</c:v>
                </c:pt>
                <c:pt idx="45795">
                  <c:v>4.5794224808225303</c:v>
                </c:pt>
                <c:pt idx="45796">
                  <c:v>4.5795224791297899</c:v>
                </c:pt>
                <c:pt idx="45797">
                  <c:v>4.5796224774370398</c:v>
                </c:pt>
                <c:pt idx="45798">
                  <c:v>4.5797224757443002</c:v>
                </c:pt>
                <c:pt idx="45799">
                  <c:v>4.5798224740515598</c:v>
                </c:pt>
                <c:pt idx="45800">
                  <c:v>4.5799224723588097</c:v>
                </c:pt>
                <c:pt idx="45801">
                  <c:v>4.5800224706660702</c:v>
                </c:pt>
                <c:pt idx="45802">
                  <c:v>4.5801224689733298</c:v>
                </c:pt>
                <c:pt idx="45803">
                  <c:v>4.5802224672805796</c:v>
                </c:pt>
                <c:pt idx="45804">
                  <c:v>4.5803224655878401</c:v>
                </c:pt>
                <c:pt idx="45805">
                  <c:v>4.5804224638950997</c:v>
                </c:pt>
                <c:pt idx="45806">
                  <c:v>4.5805224622023504</c:v>
                </c:pt>
                <c:pt idx="45807">
                  <c:v>4.58062246050961</c:v>
                </c:pt>
                <c:pt idx="45808">
                  <c:v>4.5807224588168696</c:v>
                </c:pt>
                <c:pt idx="45809">
                  <c:v>4.5808224571241203</c:v>
                </c:pt>
                <c:pt idx="45810">
                  <c:v>4.5809224554313799</c:v>
                </c:pt>
                <c:pt idx="45811">
                  <c:v>4.5810224537386404</c:v>
                </c:pt>
                <c:pt idx="45812">
                  <c:v>4.5811224520458902</c:v>
                </c:pt>
                <c:pt idx="45813">
                  <c:v>4.5812224503531498</c:v>
                </c:pt>
                <c:pt idx="45814">
                  <c:v>4.5813224486604103</c:v>
                </c:pt>
                <c:pt idx="45815">
                  <c:v>4.5814224469676601</c:v>
                </c:pt>
                <c:pt idx="45816">
                  <c:v>4.5815224452749197</c:v>
                </c:pt>
                <c:pt idx="45817">
                  <c:v>4.5816224435821802</c:v>
                </c:pt>
                <c:pt idx="45818">
                  <c:v>4.5817224418894398</c:v>
                </c:pt>
                <c:pt idx="45819">
                  <c:v>4.5818224401966896</c:v>
                </c:pt>
                <c:pt idx="45820">
                  <c:v>4.5819224385039501</c:v>
                </c:pt>
                <c:pt idx="45821">
                  <c:v>4.5820224368112097</c:v>
                </c:pt>
                <c:pt idx="45822">
                  <c:v>4.5821224351184604</c:v>
                </c:pt>
                <c:pt idx="45823">
                  <c:v>4.58222243342572</c:v>
                </c:pt>
                <c:pt idx="45824">
                  <c:v>4.5823224317329796</c:v>
                </c:pt>
                <c:pt idx="45825">
                  <c:v>4.5824224300402303</c:v>
                </c:pt>
                <c:pt idx="45826">
                  <c:v>4.5825224283474899</c:v>
                </c:pt>
                <c:pt idx="45827">
                  <c:v>4.5826224266547504</c:v>
                </c:pt>
                <c:pt idx="45828">
                  <c:v>4.5827224249620002</c:v>
                </c:pt>
                <c:pt idx="45829">
                  <c:v>4.5828224232692598</c:v>
                </c:pt>
                <c:pt idx="45830">
                  <c:v>4.5829224215765203</c:v>
                </c:pt>
                <c:pt idx="45831">
                  <c:v>4.5830224198837701</c:v>
                </c:pt>
                <c:pt idx="45832">
                  <c:v>4.5831224181910297</c:v>
                </c:pt>
                <c:pt idx="45833">
                  <c:v>4.5832224164982902</c:v>
                </c:pt>
                <c:pt idx="45834">
                  <c:v>4.58332241480554</c:v>
                </c:pt>
                <c:pt idx="45835">
                  <c:v>4.5834224131127996</c:v>
                </c:pt>
                <c:pt idx="45836">
                  <c:v>4.5835224114200601</c:v>
                </c:pt>
                <c:pt idx="45837">
                  <c:v>4.5836224097273099</c:v>
                </c:pt>
                <c:pt idx="45838">
                  <c:v>4.5837224080345704</c:v>
                </c:pt>
                <c:pt idx="45839">
                  <c:v>4.58382240634183</c:v>
                </c:pt>
                <c:pt idx="45840">
                  <c:v>4.5839224046490799</c:v>
                </c:pt>
                <c:pt idx="45841">
                  <c:v>4.5840224029563403</c:v>
                </c:pt>
                <c:pt idx="45842">
                  <c:v>4.5841224012635999</c:v>
                </c:pt>
                <c:pt idx="45843">
                  <c:v>4.5842223995708498</c:v>
                </c:pt>
                <c:pt idx="45844">
                  <c:v>4.5843223978781102</c:v>
                </c:pt>
                <c:pt idx="45845">
                  <c:v>4.5844223961853698</c:v>
                </c:pt>
                <c:pt idx="45846">
                  <c:v>4.5845223944926197</c:v>
                </c:pt>
                <c:pt idx="45847">
                  <c:v>4.5846223927998802</c:v>
                </c:pt>
                <c:pt idx="45848">
                  <c:v>4.5847223911071397</c:v>
                </c:pt>
                <c:pt idx="45849">
                  <c:v>4.5848223894143896</c:v>
                </c:pt>
                <c:pt idx="45850">
                  <c:v>4.5849223877216501</c:v>
                </c:pt>
                <c:pt idx="45851">
                  <c:v>4.5850223860289097</c:v>
                </c:pt>
                <c:pt idx="45852">
                  <c:v>4.5851223843361604</c:v>
                </c:pt>
                <c:pt idx="45853">
                  <c:v>4.58522238264342</c:v>
                </c:pt>
                <c:pt idx="45854">
                  <c:v>4.5853223809506796</c:v>
                </c:pt>
                <c:pt idx="45855">
                  <c:v>4.5854223792579401</c:v>
                </c:pt>
                <c:pt idx="45856">
                  <c:v>4.5855223775651899</c:v>
                </c:pt>
                <c:pt idx="45857">
                  <c:v>4.5856223758724504</c:v>
                </c:pt>
                <c:pt idx="45858">
                  <c:v>4.58572237417971</c:v>
                </c:pt>
                <c:pt idx="45859">
                  <c:v>4.5858223724869598</c:v>
                </c:pt>
                <c:pt idx="45860">
                  <c:v>4.5859223707942203</c:v>
                </c:pt>
                <c:pt idx="45861">
                  <c:v>4.5860223691014799</c:v>
                </c:pt>
                <c:pt idx="45862">
                  <c:v>4.5861223674087297</c:v>
                </c:pt>
                <c:pt idx="45863">
                  <c:v>4.5862223657159902</c:v>
                </c:pt>
                <c:pt idx="45864">
                  <c:v>4.5863223640232498</c:v>
                </c:pt>
                <c:pt idx="45865">
                  <c:v>4.5864223623304996</c:v>
                </c:pt>
                <c:pt idx="45866">
                  <c:v>4.5865223606377601</c:v>
                </c:pt>
                <c:pt idx="45867">
                  <c:v>4.5866223589450197</c:v>
                </c:pt>
                <c:pt idx="45868">
                  <c:v>4.5867223572522704</c:v>
                </c:pt>
                <c:pt idx="45869">
                  <c:v>4.58682235555953</c:v>
                </c:pt>
                <c:pt idx="45870">
                  <c:v>4.5869223538667896</c:v>
                </c:pt>
                <c:pt idx="45871">
                  <c:v>4.5870223521740403</c:v>
                </c:pt>
                <c:pt idx="45872">
                  <c:v>4.5871223504812999</c:v>
                </c:pt>
                <c:pt idx="45873">
                  <c:v>4.5872223487885604</c:v>
                </c:pt>
                <c:pt idx="45874">
                  <c:v>4.5873223470958102</c:v>
                </c:pt>
                <c:pt idx="45875">
                  <c:v>4.5874223454030698</c:v>
                </c:pt>
                <c:pt idx="45876">
                  <c:v>4.5875223437103303</c:v>
                </c:pt>
                <c:pt idx="45877">
                  <c:v>4.5876223420175801</c:v>
                </c:pt>
                <c:pt idx="45878">
                  <c:v>4.5877223403248397</c:v>
                </c:pt>
                <c:pt idx="45879">
                  <c:v>4.5878223386321002</c:v>
                </c:pt>
                <c:pt idx="45880">
                  <c:v>4.58792233693935</c:v>
                </c:pt>
                <c:pt idx="45881">
                  <c:v>4.5880223352466096</c:v>
                </c:pt>
                <c:pt idx="45882">
                  <c:v>4.5881223335538701</c:v>
                </c:pt>
                <c:pt idx="45883">
                  <c:v>4.5882223318611199</c:v>
                </c:pt>
                <c:pt idx="45884">
                  <c:v>4.5883223301683804</c:v>
                </c:pt>
                <c:pt idx="45885">
                  <c:v>4.58842232847564</c:v>
                </c:pt>
                <c:pt idx="45886">
                  <c:v>4.5885223267828898</c:v>
                </c:pt>
                <c:pt idx="45887">
                  <c:v>4.5886223250901503</c:v>
                </c:pt>
                <c:pt idx="45888">
                  <c:v>4.5887223233974099</c:v>
                </c:pt>
                <c:pt idx="45889">
                  <c:v>4.5888223217046598</c:v>
                </c:pt>
                <c:pt idx="45890">
                  <c:v>4.5889223200119202</c:v>
                </c:pt>
                <c:pt idx="45891">
                  <c:v>4.5890223183191798</c:v>
                </c:pt>
                <c:pt idx="45892">
                  <c:v>4.5891223166264403</c:v>
                </c:pt>
                <c:pt idx="45893">
                  <c:v>4.5892223149336901</c:v>
                </c:pt>
                <c:pt idx="45894">
                  <c:v>4.5893223132409497</c:v>
                </c:pt>
                <c:pt idx="45895">
                  <c:v>4.5894223115481996</c:v>
                </c:pt>
                <c:pt idx="45896">
                  <c:v>4.5895223098554601</c:v>
                </c:pt>
                <c:pt idx="45897">
                  <c:v>4.5896223081627197</c:v>
                </c:pt>
                <c:pt idx="45898">
                  <c:v>4.5897223064699704</c:v>
                </c:pt>
                <c:pt idx="45899">
                  <c:v>4.58982230477723</c:v>
                </c:pt>
                <c:pt idx="45900">
                  <c:v>4.5899223030844896</c:v>
                </c:pt>
                <c:pt idx="45901">
                  <c:v>4.59002230139175</c:v>
                </c:pt>
                <c:pt idx="45902">
                  <c:v>4.5901222996989999</c:v>
                </c:pt>
                <c:pt idx="45903">
                  <c:v>4.5902222980062604</c:v>
                </c:pt>
                <c:pt idx="45904">
                  <c:v>4.59032229631352</c:v>
                </c:pt>
                <c:pt idx="45905">
                  <c:v>4.5904222946207698</c:v>
                </c:pt>
                <c:pt idx="45906">
                  <c:v>4.5905222929280303</c:v>
                </c:pt>
                <c:pt idx="45907">
                  <c:v>4.5906222912352899</c:v>
                </c:pt>
                <c:pt idx="45908">
                  <c:v>4.5907222895425397</c:v>
                </c:pt>
                <c:pt idx="45909">
                  <c:v>4.5908222878498002</c:v>
                </c:pt>
                <c:pt idx="45910">
                  <c:v>4.5909222861570598</c:v>
                </c:pt>
                <c:pt idx="45911">
                  <c:v>4.5910222844643096</c:v>
                </c:pt>
                <c:pt idx="45912">
                  <c:v>4.5911222827715701</c:v>
                </c:pt>
                <c:pt idx="45913">
                  <c:v>4.5912222810788297</c:v>
                </c:pt>
                <c:pt idx="45914">
                  <c:v>4.5913222793860804</c:v>
                </c:pt>
                <c:pt idx="45915">
                  <c:v>4.59142227769334</c:v>
                </c:pt>
                <c:pt idx="45916">
                  <c:v>4.5915222760005996</c:v>
                </c:pt>
                <c:pt idx="45917">
                  <c:v>4.5916222743078503</c:v>
                </c:pt>
                <c:pt idx="45918">
                  <c:v>4.5917222726151099</c:v>
                </c:pt>
                <c:pt idx="45919">
                  <c:v>4.5918222709223704</c:v>
                </c:pt>
                <c:pt idx="45920">
                  <c:v>4.5919222692296202</c:v>
                </c:pt>
                <c:pt idx="45921">
                  <c:v>4.5920222675368798</c:v>
                </c:pt>
                <c:pt idx="45922">
                  <c:v>4.5921222658441403</c:v>
                </c:pt>
                <c:pt idx="45923">
                  <c:v>4.5922222641513901</c:v>
                </c:pt>
                <c:pt idx="45924">
                  <c:v>4.5923222624586497</c:v>
                </c:pt>
                <c:pt idx="45925">
                  <c:v>4.5924222607659102</c:v>
                </c:pt>
                <c:pt idx="45926">
                  <c:v>4.59252225907316</c:v>
                </c:pt>
                <c:pt idx="45927">
                  <c:v>4.5926222573804196</c:v>
                </c:pt>
                <c:pt idx="45928">
                  <c:v>4.5927222556876801</c:v>
                </c:pt>
                <c:pt idx="45929">
                  <c:v>4.5928222539949299</c:v>
                </c:pt>
                <c:pt idx="45930">
                  <c:v>4.5929222523021904</c:v>
                </c:pt>
                <c:pt idx="45931">
                  <c:v>4.59302225060945</c:v>
                </c:pt>
                <c:pt idx="45932">
                  <c:v>4.5931222489166998</c:v>
                </c:pt>
                <c:pt idx="45933">
                  <c:v>4.5932222472239603</c:v>
                </c:pt>
                <c:pt idx="45934">
                  <c:v>4.5933222455312199</c:v>
                </c:pt>
                <c:pt idx="45935">
                  <c:v>4.5934222438384698</c:v>
                </c:pt>
                <c:pt idx="45936">
                  <c:v>4.5935222421457302</c:v>
                </c:pt>
                <c:pt idx="45937">
                  <c:v>4.5936222404529898</c:v>
                </c:pt>
                <c:pt idx="45938">
                  <c:v>4.5937222387602503</c:v>
                </c:pt>
                <c:pt idx="45939">
                  <c:v>4.5938222370675001</c:v>
                </c:pt>
                <c:pt idx="45940">
                  <c:v>4.5939222353747597</c:v>
                </c:pt>
                <c:pt idx="45941">
                  <c:v>4.5940222336820096</c:v>
                </c:pt>
                <c:pt idx="45942">
                  <c:v>4.5941222319892701</c:v>
                </c:pt>
                <c:pt idx="45943">
                  <c:v>4.5942222302965297</c:v>
                </c:pt>
                <c:pt idx="45944">
                  <c:v>4.5943222286037804</c:v>
                </c:pt>
                <c:pt idx="45945">
                  <c:v>4.59442222691104</c:v>
                </c:pt>
                <c:pt idx="45946">
                  <c:v>4.5945222252182996</c:v>
                </c:pt>
                <c:pt idx="45947">
                  <c:v>4.59462222352556</c:v>
                </c:pt>
                <c:pt idx="45948">
                  <c:v>4.5947222218328099</c:v>
                </c:pt>
                <c:pt idx="45949">
                  <c:v>4.5948222201400704</c:v>
                </c:pt>
                <c:pt idx="45950">
                  <c:v>4.59492221844733</c:v>
                </c:pt>
                <c:pt idx="45951">
                  <c:v>4.5950222167545798</c:v>
                </c:pt>
                <c:pt idx="45952">
                  <c:v>4.5951222150618403</c:v>
                </c:pt>
                <c:pt idx="45953">
                  <c:v>4.5952222133690999</c:v>
                </c:pt>
                <c:pt idx="45954">
                  <c:v>4.5953222116763497</c:v>
                </c:pt>
                <c:pt idx="45955">
                  <c:v>4.5954222099836102</c:v>
                </c:pt>
                <c:pt idx="45956">
                  <c:v>4.5955222082908698</c:v>
                </c:pt>
                <c:pt idx="45957">
                  <c:v>4.5956222065981196</c:v>
                </c:pt>
                <c:pt idx="45958">
                  <c:v>4.5957222049053801</c:v>
                </c:pt>
                <c:pt idx="45959">
                  <c:v>4.5958222032126397</c:v>
                </c:pt>
                <c:pt idx="45960">
                  <c:v>4.5959222015198904</c:v>
                </c:pt>
                <c:pt idx="45961">
                  <c:v>4.59602219982715</c:v>
                </c:pt>
                <c:pt idx="45962">
                  <c:v>4.5961221981344096</c:v>
                </c:pt>
                <c:pt idx="45963">
                  <c:v>4.5962221964416603</c:v>
                </c:pt>
                <c:pt idx="45964">
                  <c:v>4.5963221947489199</c:v>
                </c:pt>
                <c:pt idx="45965">
                  <c:v>4.5964221930561804</c:v>
                </c:pt>
                <c:pt idx="45966">
                  <c:v>4.5965221913634302</c:v>
                </c:pt>
                <c:pt idx="45967">
                  <c:v>4.5966221896706898</c:v>
                </c:pt>
                <c:pt idx="45968">
                  <c:v>4.5967221879779503</c:v>
                </c:pt>
                <c:pt idx="45969">
                  <c:v>4.5968221862852001</c:v>
                </c:pt>
                <c:pt idx="45970">
                  <c:v>4.5969221845924597</c:v>
                </c:pt>
                <c:pt idx="45971">
                  <c:v>4.5970221828997202</c:v>
                </c:pt>
                <c:pt idx="45972">
                  <c:v>4.59712218120697</c:v>
                </c:pt>
                <c:pt idx="45973">
                  <c:v>4.5972221795142296</c:v>
                </c:pt>
                <c:pt idx="45974">
                  <c:v>4.5973221778214901</c:v>
                </c:pt>
                <c:pt idx="45975">
                  <c:v>4.5974221761287399</c:v>
                </c:pt>
                <c:pt idx="45976">
                  <c:v>4.5975221744360004</c:v>
                </c:pt>
                <c:pt idx="45977">
                  <c:v>4.59762217274326</c:v>
                </c:pt>
                <c:pt idx="45978">
                  <c:v>4.5977221710505098</c:v>
                </c:pt>
                <c:pt idx="45979">
                  <c:v>4.5978221693577703</c:v>
                </c:pt>
                <c:pt idx="45980">
                  <c:v>4.5979221676650299</c:v>
                </c:pt>
                <c:pt idx="45981">
                  <c:v>4.5980221659722798</c:v>
                </c:pt>
                <c:pt idx="45982">
                  <c:v>4.5981221642795402</c:v>
                </c:pt>
                <c:pt idx="45983">
                  <c:v>4.5982221625867998</c:v>
                </c:pt>
                <c:pt idx="45984">
                  <c:v>4.5983221608940603</c:v>
                </c:pt>
                <c:pt idx="45985">
                  <c:v>4.5984221592013101</c:v>
                </c:pt>
                <c:pt idx="45986">
                  <c:v>4.5985221575085697</c:v>
                </c:pt>
                <c:pt idx="45987">
                  <c:v>4.5986221558158196</c:v>
                </c:pt>
                <c:pt idx="45988">
                  <c:v>4.5987221541230801</c:v>
                </c:pt>
                <c:pt idx="45989">
                  <c:v>4.5988221524303396</c:v>
                </c:pt>
                <c:pt idx="45990">
                  <c:v>4.5989221507376001</c:v>
                </c:pt>
                <c:pt idx="45991">
                  <c:v>4.59902214904485</c:v>
                </c:pt>
                <c:pt idx="45992">
                  <c:v>4.5991221473521096</c:v>
                </c:pt>
                <c:pt idx="45993">
                  <c:v>4.59922214565937</c:v>
                </c:pt>
                <c:pt idx="45994">
                  <c:v>4.5993221439666199</c:v>
                </c:pt>
                <c:pt idx="45995">
                  <c:v>4.5994221422738804</c:v>
                </c:pt>
                <c:pt idx="45996">
                  <c:v>4.59952214058114</c:v>
                </c:pt>
                <c:pt idx="45997">
                  <c:v>4.5996221388883898</c:v>
                </c:pt>
                <c:pt idx="45998">
                  <c:v>4.5997221371956503</c:v>
                </c:pt>
                <c:pt idx="45999">
                  <c:v>4.5998221355029099</c:v>
                </c:pt>
                <c:pt idx="46000">
                  <c:v>4.5999221338101597</c:v>
                </c:pt>
                <c:pt idx="46001">
                  <c:v>4.6000221321174202</c:v>
                </c:pt>
                <c:pt idx="46002">
                  <c:v>4.6001221304246798</c:v>
                </c:pt>
                <c:pt idx="46003">
                  <c:v>4.6002221287319296</c:v>
                </c:pt>
                <c:pt idx="46004">
                  <c:v>4.6003221270391901</c:v>
                </c:pt>
                <c:pt idx="46005">
                  <c:v>4.6004221253464497</c:v>
                </c:pt>
                <c:pt idx="46006">
                  <c:v>4.6005221236537004</c:v>
                </c:pt>
                <c:pt idx="46007">
                  <c:v>4.60062212196096</c:v>
                </c:pt>
                <c:pt idx="46008">
                  <c:v>4.6007221202682196</c:v>
                </c:pt>
                <c:pt idx="46009">
                  <c:v>4.6008221185754703</c:v>
                </c:pt>
                <c:pt idx="46010">
                  <c:v>4.6009221168827299</c:v>
                </c:pt>
                <c:pt idx="46011">
                  <c:v>4.6010221151899904</c:v>
                </c:pt>
                <c:pt idx="46012">
                  <c:v>4.6011221134972402</c:v>
                </c:pt>
                <c:pt idx="46013">
                  <c:v>4.6012221118044998</c:v>
                </c:pt>
                <c:pt idx="46014">
                  <c:v>4.6013221101117603</c:v>
                </c:pt>
                <c:pt idx="46015">
                  <c:v>4.6014221084190101</c:v>
                </c:pt>
                <c:pt idx="46016">
                  <c:v>4.6015221067262697</c:v>
                </c:pt>
                <c:pt idx="46017">
                  <c:v>4.6016221050335302</c:v>
                </c:pt>
                <c:pt idx="46018">
                  <c:v>4.60172210334078</c:v>
                </c:pt>
                <c:pt idx="46019">
                  <c:v>4.6018221016480396</c:v>
                </c:pt>
                <c:pt idx="46020">
                  <c:v>4.6019220999553001</c:v>
                </c:pt>
                <c:pt idx="46021">
                  <c:v>4.6020220982625499</c:v>
                </c:pt>
                <c:pt idx="46022">
                  <c:v>4.6021220965698104</c:v>
                </c:pt>
                <c:pt idx="46023">
                  <c:v>4.60222209487707</c:v>
                </c:pt>
                <c:pt idx="46024">
                  <c:v>4.6023220931843198</c:v>
                </c:pt>
                <c:pt idx="46025">
                  <c:v>4.6024220914915803</c:v>
                </c:pt>
                <c:pt idx="46026">
                  <c:v>4.6025220897988399</c:v>
                </c:pt>
                <c:pt idx="46027">
                  <c:v>4.6026220881061004</c:v>
                </c:pt>
                <c:pt idx="46028">
                  <c:v>4.6027220864133502</c:v>
                </c:pt>
                <c:pt idx="46029">
                  <c:v>4.6028220847206098</c:v>
                </c:pt>
                <c:pt idx="46030">
                  <c:v>4.6029220830278703</c:v>
                </c:pt>
                <c:pt idx="46031">
                  <c:v>4.6030220813351201</c:v>
                </c:pt>
                <c:pt idx="46032">
                  <c:v>4.6031220796423797</c:v>
                </c:pt>
                <c:pt idx="46033">
                  <c:v>4.6032220779496296</c:v>
                </c:pt>
                <c:pt idx="46034">
                  <c:v>4.60332207625689</c:v>
                </c:pt>
                <c:pt idx="46035">
                  <c:v>4.6034220745641496</c:v>
                </c:pt>
                <c:pt idx="46036">
                  <c:v>4.6035220728714101</c:v>
                </c:pt>
                <c:pt idx="46037">
                  <c:v>4.60362207117866</c:v>
                </c:pt>
                <c:pt idx="46038">
                  <c:v>4.6037220694859204</c:v>
                </c:pt>
                <c:pt idx="46039">
                  <c:v>4.60382206779318</c:v>
                </c:pt>
                <c:pt idx="46040">
                  <c:v>4.6039220661004299</c:v>
                </c:pt>
                <c:pt idx="46041">
                  <c:v>4.6040220644076904</c:v>
                </c:pt>
                <c:pt idx="46042">
                  <c:v>4.6041220627149499</c:v>
                </c:pt>
                <c:pt idx="46043">
                  <c:v>4.6042220610221998</c:v>
                </c:pt>
                <c:pt idx="46044">
                  <c:v>4.6043220593294603</c:v>
                </c:pt>
                <c:pt idx="46045">
                  <c:v>4.6044220576367199</c:v>
                </c:pt>
                <c:pt idx="46046">
                  <c:v>4.6045220559439697</c:v>
                </c:pt>
                <c:pt idx="46047">
                  <c:v>4.6046220542512302</c:v>
                </c:pt>
                <c:pt idx="46048">
                  <c:v>4.6047220525584898</c:v>
                </c:pt>
                <c:pt idx="46049">
                  <c:v>4.6048220508657396</c:v>
                </c:pt>
                <c:pt idx="46050">
                  <c:v>4.6049220491730001</c:v>
                </c:pt>
                <c:pt idx="46051">
                  <c:v>4.6050220474802597</c:v>
                </c:pt>
                <c:pt idx="46052">
                  <c:v>4.6051220457875104</c:v>
                </c:pt>
                <c:pt idx="46053">
                  <c:v>4.60522204409477</c:v>
                </c:pt>
                <c:pt idx="46054">
                  <c:v>4.6053220424020296</c:v>
                </c:pt>
                <c:pt idx="46055">
                  <c:v>4.6054220407092803</c:v>
                </c:pt>
                <c:pt idx="46056">
                  <c:v>4.6055220390165399</c:v>
                </c:pt>
                <c:pt idx="46057">
                  <c:v>4.6056220373238004</c:v>
                </c:pt>
                <c:pt idx="46058">
                  <c:v>4.6057220356310502</c:v>
                </c:pt>
                <c:pt idx="46059">
                  <c:v>4.6058220339383098</c:v>
                </c:pt>
                <c:pt idx="46060">
                  <c:v>4.6059220322455703</c:v>
                </c:pt>
                <c:pt idx="46061">
                  <c:v>4.6060220305528201</c:v>
                </c:pt>
                <c:pt idx="46062">
                  <c:v>4.6061220288600797</c:v>
                </c:pt>
                <c:pt idx="46063">
                  <c:v>4.6062220271673402</c:v>
                </c:pt>
                <c:pt idx="46064">
                  <c:v>4.60632202547459</c:v>
                </c:pt>
                <c:pt idx="46065">
                  <c:v>4.6064220237818496</c:v>
                </c:pt>
                <c:pt idx="46066">
                  <c:v>4.6065220220891101</c:v>
                </c:pt>
                <c:pt idx="46067">
                  <c:v>4.6066220203963599</c:v>
                </c:pt>
                <c:pt idx="46068">
                  <c:v>4.6067220187036204</c:v>
                </c:pt>
                <c:pt idx="46069">
                  <c:v>4.60682201701088</c:v>
                </c:pt>
                <c:pt idx="46070">
                  <c:v>4.6069220153181298</c:v>
                </c:pt>
                <c:pt idx="46071">
                  <c:v>4.6070220136253903</c:v>
                </c:pt>
                <c:pt idx="46072">
                  <c:v>4.6071220119326499</c:v>
                </c:pt>
                <c:pt idx="46073">
                  <c:v>4.6072220102399104</c:v>
                </c:pt>
                <c:pt idx="46074">
                  <c:v>4.6073220085471602</c:v>
                </c:pt>
                <c:pt idx="46075">
                  <c:v>4.6074220068544198</c:v>
                </c:pt>
                <c:pt idx="46076">
                  <c:v>4.6075220051616803</c:v>
                </c:pt>
                <c:pt idx="46077">
                  <c:v>4.6076220034689301</c:v>
                </c:pt>
                <c:pt idx="46078">
                  <c:v>4.6077220017761897</c:v>
                </c:pt>
                <c:pt idx="46079">
                  <c:v>4.6078220000834396</c:v>
                </c:pt>
                <c:pt idx="46080">
                  <c:v>4.6079219983907</c:v>
                </c:pt>
                <c:pt idx="46081">
                  <c:v>4.6080219966979596</c:v>
                </c:pt>
                <c:pt idx="46082">
                  <c:v>4.6081219950052201</c:v>
                </c:pt>
                <c:pt idx="46083">
                  <c:v>4.60822199331247</c:v>
                </c:pt>
                <c:pt idx="46084">
                  <c:v>4.6083219916197304</c:v>
                </c:pt>
                <c:pt idx="46085">
                  <c:v>4.60842198992699</c:v>
                </c:pt>
                <c:pt idx="46086">
                  <c:v>4.6085219882342399</c:v>
                </c:pt>
                <c:pt idx="46087">
                  <c:v>4.6086219865415003</c:v>
                </c:pt>
                <c:pt idx="46088">
                  <c:v>4.6087219848487599</c:v>
                </c:pt>
                <c:pt idx="46089">
                  <c:v>4.6088219831560098</c:v>
                </c:pt>
                <c:pt idx="46090">
                  <c:v>4.6089219814632703</c:v>
                </c:pt>
                <c:pt idx="46091">
                  <c:v>4.6090219797705299</c:v>
                </c:pt>
                <c:pt idx="46092">
                  <c:v>4.6091219780777797</c:v>
                </c:pt>
                <c:pt idx="46093">
                  <c:v>4.6092219763850402</c:v>
                </c:pt>
                <c:pt idx="46094">
                  <c:v>4.6093219746922998</c:v>
                </c:pt>
                <c:pt idx="46095">
                  <c:v>4.6094219729995496</c:v>
                </c:pt>
                <c:pt idx="46096">
                  <c:v>4.6095219713068101</c:v>
                </c:pt>
                <c:pt idx="46097">
                  <c:v>4.6096219696140697</c:v>
                </c:pt>
                <c:pt idx="46098">
                  <c:v>4.6097219679213204</c:v>
                </c:pt>
                <c:pt idx="46099">
                  <c:v>4.60982196622858</c:v>
                </c:pt>
                <c:pt idx="46100">
                  <c:v>4.6099219645358396</c:v>
                </c:pt>
                <c:pt idx="46101">
                  <c:v>4.6100219628430903</c:v>
                </c:pt>
                <c:pt idx="46102">
                  <c:v>4.6101219611503499</c:v>
                </c:pt>
                <c:pt idx="46103">
                  <c:v>4.6102219594576104</c:v>
                </c:pt>
                <c:pt idx="46104">
                  <c:v>4.6103219577648602</c:v>
                </c:pt>
                <c:pt idx="46105">
                  <c:v>4.6104219560721198</c:v>
                </c:pt>
                <c:pt idx="46106">
                  <c:v>4.6105219543793803</c:v>
                </c:pt>
                <c:pt idx="46107">
                  <c:v>4.6106219526866301</c:v>
                </c:pt>
                <c:pt idx="46108">
                  <c:v>4.6107219509938897</c:v>
                </c:pt>
                <c:pt idx="46109">
                  <c:v>4.6108219493011502</c:v>
                </c:pt>
                <c:pt idx="46110">
                  <c:v>4.6109219476084</c:v>
                </c:pt>
                <c:pt idx="46111">
                  <c:v>4.6110219459156596</c:v>
                </c:pt>
                <c:pt idx="46112">
                  <c:v>4.6111219442229201</c:v>
                </c:pt>
                <c:pt idx="46113">
                  <c:v>4.6112219425301699</c:v>
                </c:pt>
                <c:pt idx="46114">
                  <c:v>4.6113219408374304</c:v>
                </c:pt>
                <c:pt idx="46115">
                  <c:v>4.61142193914469</c:v>
                </c:pt>
                <c:pt idx="46116">
                  <c:v>4.6115219374519398</c:v>
                </c:pt>
                <c:pt idx="46117">
                  <c:v>4.6116219357592003</c:v>
                </c:pt>
                <c:pt idx="46118">
                  <c:v>4.6117219340664599</c:v>
                </c:pt>
                <c:pt idx="46119">
                  <c:v>4.6118219323737204</c:v>
                </c:pt>
                <c:pt idx="46120">
                  <c:v>4.6119219306809702</c:v>
                </c:pt>
                <c:pt idx="46121">
                  <c:v>4.6120219289882298</c:v>
                </c:pt>
                <c:pt idx="46122">
                  <c:v>4.6121219272954903</c:v>
                </c:pt>
                <c:pt idx="46123">
                  <c:v>4.6122219256027401</c:v>
                </c:pt>
                <c:pt idx="46124">
                  <c:v>4.6123219239099997</c:v>
                </c:pt>
                <c:pt idx="46125">
                  <c:v>4.6124219222172602</c:v>
                </c:pt>
                <c:pt idx="46126">
                  <c:v>4.61252192052451</c:v>
                </c:pt>
                <c:pt idx="46127">
                  <c:v>4.6126219188317696</c:v>
                </c:pt>
                <c:pt idx="46128">
                  <c:v>4.6127219171390301</c:v>
                </c:pt>
                <c:pt idx="46129">
                  <c:v>4.61282191544628</c:v>
                </c:pt>
                <c:pt idx="46130">
                  <c:v>4.6129219137535404</c:v>
                </c:pt>
                <c:pt idx="46131">
                  <c:v>4.6130219120608</c:v>
                </c:pt>
                <c:pt idx="46132">
                  <c:v>4.6131219103680499</c:v>
                </c:pt>
                <c:pt idx="46133">
                  <c:v>4.6132219086753103</c:v>
                </c:pt>
                <c:pt idx="46134">
                  <c:v>4.6133219069825699</c:v>
                </c:pt>
                <c:pt idx="46135">
                  <c:v>4.6134219052898198</c:v>
                </c:pt>
                <c:pt idx="46136">
                  <c:v>4.6135219035970803</c:v>
                </c:pt>
                <c:pt idx="46137">
                  <c:v>4.6136219019043399</c:v>
                </c:pt>
                <c:pt idx="46138">
                  <c:v>4.6137219002115897</c:v>
                </c:pt>
                <c:pt idx="46139">
                  <c:v>4.6138218985188502</c:v>
                </c:pt>
                <c:pt idx="46140">
                  <c:v>4.6139218968261098</c:v>
                </c:pt>
                <c:pt idx="46141">
                  <c:v>4.6140218951333596</c:v>
                </c:pt>
                <c:pt idx="46142">
                  <c:v>4.6141218934406201</c:v>
                </c:pt>
                <c:pt idx="46143">
                  <c:v>4.6142218917478797</c:v>
                </c:pt>
                <c:pt idx="46144">
                  <c:v>4.6143218900551304</c:v>
                </c:pt>
                <c:pt idx="46145">
                  <c:v>4.61442188836239</c:v>
                </c:pt>
                <c:pt idx="46146">
                  <c:v>4.6145218866696496</c:v>
                </c:pt>
                <c:pt idx="46147">
                  <c:v>4.6146218849769003</c:v>
                </c:pt>
                <c:pt idx="46148">
                  <c:v>4.6147218832841599</c:v>
                </c:pt>
                <c:pt idx="46149">
                  <c:v>4.6148218815914204</c:v>
                </c:pt>
                <c:pt idx="46150">
                  <c:v>4.6149218798986702</c:v>
                </c:pt>
                <c:pt idx="46151">
                  <c:v>4.6150218782059298</c:v>
                </c:pt>
                <c:pt idx="46152">
                  <c:v>4.6151218765131903</c:v>
                </c:pt>
                <c:pt idx="46153">
                  <c:v>4.6152218748204401</c:v>
                </c:pt>
                <c:pt idx="46154">
                  <c:v>4.6153218731276997</c:v>
                </c:pt>
                <c:pt idx="46155">
                  <c:v>4.6154218714349602</c:v>
                </c:pt>
                <c:pt idx="46156">
                  <c:v>4.61552186974221</c:v>
                </c:pt>
                <c:pt idx="46157">
                  <c:v>4.6156218680494696</c:v>
                </c:pt>
                <c:pt idx="46158">
                  <c:v>4.6157218663567301</c:v>
                </c:pt>
                <c:pt idx="46159">
                  <c:v>4.6158218646639799</c:v>
                </c:pt>
                <c:pt idx="46160">
                  <c:v>4.6159218629712404</c:v>
                </c:pt>
                <c:pt idx="46161">
                  <c:v>4.6160218612785</c:v>
                </c:pt>
                <c:pt idx="46162">
                  <c:v>4.6161218595857596</c:v>
                </c:pt>
                <c:pt idx="46163">
                  <c:v>4.6162218578930103</c:v>
                </c:pt>
                <c:pt idx="46164">
                  <c:v>4.6163218562002699</c:v>
                </c:pt>
                <c:pt idx="46165">
                  <c:v>4.6164218545075304</c:v>
                </c:pt>
                <c:pt idx="46166">
                  <c:v>4.6165218528147802</c:v>
                </c:pt>
                <c:pt idx="46167">
                  <c:v>4.6166218511220398</c:v>
                </c:pt>
                <c:pt idx="46168">
                  <c:v>4.6167218494293003</c:v>
                </c:pt>
                <c:pt idx="46169">
                  <c:v>4.6168218477365501</c:v>
                </c:pt>
                <c:pt idx="46170">
                  <c:v>4.6169218460438097</c:v>
                </c:pt>
                <c:pt idx="46171">
                  <c:v>4.6170218443510702</c:v>
                </c:pt>
                <c:pt idx="46172">
                  <c:v>4.61712184265832</c:v>
                </c:pt>
                <c:pt idx="46173">
                  <c:v>4.6172218409655796</c:v>
                </c:pt>
                <c:pt idx="46174">
                  <c:v>4.6173218392728401</c:v>
                </c:pt>
                <c:pt idx="46175">
                  <c:v>4.6174218375800899</c:v>
                </c:pt>
                <c:pt idx="46176">
                  <c:v>4.6175218358873504</c:v>
                </c:pt>
                <c:pt idx="46177">
                  <c:v>4.61762183419461</c:v>
                </c:pt>
                <c:pt idx="46178">
                  <c:v>4.6177218325018599</c:v>
                </c:pt>
                <c:pt idx="46179">
                  <c:v>4.6178218308091203</c:v>
                </c:pt>
                <c:pt idx="46180">
                  <c:v>4.6179218291163799</c:v>
                </c:pt>
                <c:pt idx="46181">
                  <c:v>4.6180218274236298</c:v>
                </c:pt>
                <c:pt idx="46182">
                  <c:v>4.6181218257308903</c:v>
                </c:pt>
                <c:pt idx="46183">
                  <c:v>4.6182218240381498</c:v>
                </c:pt>
                <c:pt idx="46184">
                  <c:v>4.6183218223453997</c:v>
                </c:pt>
                <c:pt idx="46185">
                  <c:v>4.6184218206526602</c:v>
                </c:pt>
                <c:pt idx="46186">
                  <c:v>4.6185218189599198</c:v>
                </c:pt>
                <c:pt idx="46187">
                  <c:v>4.6186218172671696</c:v>
                </c:pt>
                <c:pt idx="46188">
                  <c:v>4.6187218155744301</c:v>
                </c:pt>
                <c:pt idx="46189">
                  <c:v>4.6188218138816897</c:v>
                </c:pt>
                <c:pt idx="46190">
                  <c:v>4.6189218121889404</c:v>
                </c:pt>
                <c:pt idx="46191">
                  <c:v>4.6190218104962</c:v>
                </c:pt>
                <c:pt idx="46192">
                  <c:v>4.6191218088034596</c:v>
                </c:pt>
                <c:pt idx="46193">
                  <c:v>4.6192218071107103</c:v>
                </c:pt>
                <c:pt idx="46194">
                  <c:v>4.6193218054179699</c:v>
                </c:pt>
                <c:pt idx="46195">
                  <c:v>4.6194218037252304</c:v>
                </c:pt>
                <c:pt idx="46196">
                  <c:v>4.6195218020324802</c:v>
                </c:pt>
                <c:pt idx="46197">
                  <c:v>4.6196218003397398</c:v>
                </c:pt>
                <c:pt idx="46198">
                  <c:v>4.6197217986470003</c:v>
                </c:pt>
                <c:pt idx="46199">
                  <c:v>4.6198217969542501</c:v>
                </c:pt>
                <c:pt idx="46200">
                  <c:v>4.6199217952615097</c:v>
                </c:pt>
                <c:pt idx="46201">
                  <c:v>4.6200217935687702</c:v>
                </c:pt>
                <c:pt idx="46202">
                  <c:v>4.62012179187602</c:v>
                </c:pt>
                <c:pt idx="46203">
                  <c:v>4.6202217901832796</c:v>
                </c:pt>
                <c:pt idx="46204">
                  <c:v>4.6203217884905401</c:v>
                </c:pt>
                <c:pt idx="46205">
                  <c:v>4.6204217867977899</c:v>
                </c:pt>
                <c:pt idx="46206">
                  <c:v>4.6205217851050504</c:v>
                </c:pt>
                <c:pt idx="46207">
                  <c:v>4.62062178341231</c:v>
                </c:pt>
                <c:pt idx="46208">
                  <c:v>4.6207217817195696</c:v>
                </c:pt>
                <c:pt idx="46209">
                  <c:v>4.6208217800268203</c:v>
                </c:pt>
                <c:pt idx="46210">
                  <c:v>4.6209217783340799</c:v>
                </c:pt>
                <c:pt idx="46211">
                  <c:v>4.6210217766413404</c:v>
                </c:pt>
                <c:pt idx="46212">
                  <c:v>4.6211217749485902</c:v>
                </c:pt>
                <c:pt idx="46213">
                  <c:v>4.6212217732558498</c:v>
                </c:pt>
                <c:pt idx="46214">
                  <c:v>4.6213217715631103</c:v>
                </c:pt>
                <c:pt idx="46215">
                  <c:v>4.6214217698703601</c:v>
                </c:pt>
                <c:pt idx="46216">
                  <c:v>4.6215217681776197</c:v>
                </c:pt>
                <c:pt idx="46217">
                  <c:v>4.6216217664848802</c:v>
                </c:pt>
                <c:pt idx="46218">
                  <c:v>4.62172176479213</c:v>
                </c:pt>
                <c:pt idx="46219">
                  <c:v>4.6218217630993896</c:v>
                </c:pt>
                <c:pt idx="46220">
                  <c:v>4.6219217614066501</c:v>
                </c:pt>
                <c:pt idx="46221">
                  <c:v>4.6220217597138999</c:v>
                </c:pt>
                <c:pt idx="46222">
                  <c:v>4.6221217580211604</c:v>
                </c:pt>
                <c:pt idx="46223">
                  <c:v>4.62222175632842</c:v>
                </c:pt>
                <c:pt idx="46224">
                  <c:v>4.6223217546356699</c:v>
                </c:pt>
                <c:pt idx="46225">
                  <c:v>4.6224217529429303</c:v>
                </c:pt>
                <c:pt idx="46226">
                  <c:v>4.6225217512501899</c:v>
                </c:pt>
                <c:pt idx="46227">
                  <c:v>4.6226217495574398</c:v>
                </c:pt>
                <c:pt idx="46228">
                  <c:v>4.6227217478647002</c:v>
                </c:pt>
                <c:pt idx="46229">
                  <c:v>4.6228217461719598</c:v>
                </c:pt>
                <c:pt idx="46230">
                  <c:v>4.6229217444792097</c:v>
                </c:pt>
                <c:pt idx="46231">
                  <c:v>4.6230217427864702</c:v>
                </c:pt>
                <c:pt idx="46232">
                  <c:v>4.6231217410937298</c:v>
                </c:pt>
                <c:pt idx="46233">
                  <c:v>4.6232217394009796</c:v>
                </c:pt>
                <c:pt idx="46234">
                  <c:v>4.6233217377082401</c:v>
                </c:pt>
                <c:pt idx="46235">
                  <c:v>4.6234217360154997</c:v>
                </c:pt>
                <c:pt idx="46236">
                  <c:v>4.6235217343227504</c:v>
                </c:pt>
                <c:pt idx="46237">
                  <c:v>4.62362173263001</c:v>
                </c:pt>
                <c:pt idx="46238">
                  <c:v>4.6237217309372696</c:v>
                </c:pt>
                <c:pt idx="46239">
                  <c:v>4.6238217292445203</c:v>
                </c:pt>
                <c:pt idx="46240">
                  <c:v>4.6239217275517799</c:v>
                </c:pt>
                <c:pt idx="46241">
                  <c:v>4.6240217258590404</c:v>
                </c:pt>
                <c:pt idx="46242">
                  <c:v>4.6241217241662902</c:v>
                </c:pt>
                <c:pt idx="46243">
                  <c:v>4.6242217224735498</c:v>
                </c:pt>
                <c:pt idx="46244">
                  <c:v>4.6243217207808103</c:v>
                </c:pt>
                <c:pt idx="46245">
                  <c:v>4.6244217190880601</c:v>
                </c:pt>
                <c:pt idx="46246">
                  <c:v>4.6245217173953197</c:v>
                </c:pt>
                <c:pt idx="46247">
                  <c:v>4.6246217157025802</c:v>
                </c:pt>
                <c:pt idx="46248">
                  <c:v>4.62472171400983</c:v>
                </c:pt>
                <c:pt idx="46249">
                  <c:v>4.6248217123170896</c:v>
                </c:pt>
                <c:pt idx="46250">
                  <c:v>4.6249217106243501</c:v>
                </c:pt>
                <c:pt idx="46251">
                  <c:v>4.6250217089315999</c:v>
                </c:pt>
                <c:pt idx="46252">
                  <c:v>4.6251217072388604</c:v>
                </c:pt>
                <c:pt idx="46253">
                  <c:v>4.62522170554612</c:v>
                </c:pt>
                <c:pt idx="46254">
                  <c:v>4.6253217038533796</c:v>
                </c:pt>
                <c:pt idx="46255">
                  <c:v>4.6254217021606303</c:v>
                </c:pt>
                <c:pt idx="46256">
                  <c:v>4.6255217004678899</c:v>
                </c:pt>
                <c:pt idx="46257">
                  <c:v>4.6256216987751504</c:v>
                </c:pt>
                <c:pt idx="46258">
                  <c:v>4.6257216970824002</c:v>
                </c:pt>
                <c:pt idx="46259">
                  <c:v>4.6258216953896598</c:v>
                </c:pt>
                <c:pt idx="46260">
                  <c:v>4.6259216936969203</c:v>
                </c:pt>
                <c:pt idx="46261">
                  <c:v>4.6260216920041701</c:v>
                </c:pt>
                <c:pt idx="46262">
                  <c:v>4.6261216903114297</c:v>
                </c:pt>
                <c:pt idx="46263">
                  <c:v>4.6262216886186902</c:v>
                </c:pt>
                <c:pt idx="46264">
                  <c:v>4.62632168692594</c:v>
                </c:pt>
                <c:pt idx="46265">
                  <c:v>4.6264216852331996</c:v>
                </c:pt>
                <c:pt idx="46266">
                  <c:v>4.6265216835404601</c:v>
                </c:pt>
                <c:pt idx="46267">
                  <c:v>4.6266216818477099</c:v>
                </c:pt>
                <c:pt idx="46268">
                  <c:v>4.6267216801549704</c:v>
                </c:pt>
                <c:pt idx="46269">
                  <c:v>4.62682167846223</c:v>
                </c:pt>
                <c:pt idx="46270">
                  <c:v>4.6269216767694799</c:v>
                </c:pt>
                <c:pt idx="46271">
                  <c:v>4.6270216750767403</c:v>
                </c:pt>
                <c:pt idx="46272">
                  <c:v>4.6271216733839999</c:v>
                </c:pt>
                <c:pt idx="46273">
                  <c:v>4.6272216716912498</c:v>
                </c:pt>
                <c:pt idx="46274">
                  <c:v>4.6273216699985102</c:v>
                </c:pt>
                <c:pt idx="46275">
                  <c:v>4.6274216683057698</c:v>
                </c:pt>
                <c:pt idx="46276">
                  <c:v>4.6275216666130197</c:v>
                </c:pt>
                <c:pt idx="46277">
                  <c:v>4.6276216649202802</c:v>
                </c:pt>
                <c:pt idx="46278">
                  <c:v>4.6277216632275398</c:v>
                </c:pt>
                <c:pt idx="46279">
                  <c:v>4.6278216615347896</c:v>
                </c:pt>
                <c:pt idx="46280">
                  <c:v>4.6279216598420501</c:v>
                </c:pt>
                <c:pt idx="46281">
                  <c:v>4.6280216581493097</c:v>
                </c:pt>
                <c:pt idx="46282">
                  <c:v>4.6281216564565604</c:v>
                </c:pt>
                <c:pt idx="46283">
                  <c:v>4.62822165476382</c:v>
                </c:pt>
                <c:pt idx="46284">
                  <c:v>4.6283216530710796</c:v>
                </c:pt>
                <c:pt idx="46285">
                  <c:v>4.6284216513783303</c:v>
                </c:pt>
                <c:pt idx="46286">
                  <c:v>4.6285216496855899</c:v>
                </c:pt>
                <c:pt idx="46287">
                  <c:v>4.6286216479928504</c:v>
                </c:pt>
                <c:pt idx="46288">
                  <c:v>4.6287216463001002</c:v>
                </c:pt>
                <c:pt idx="46289">
                  <c:v>4.6288216446073598</c:v>
                </c:pt>
                <c:pt idx="46290">
                  <c:v>4.6289216429146203</c:v>
                </c:pt>
                <c:pt idx="46291">
                  <c:v>4.6290216412218799</c:v>
                </c:pt>
                <c:pt idx="46292">
                  <c:v>4.6291216395291297</c:v>
                </c:pt>
                <c:pt idx="46293">
                  <c:v>4.6292216378363902</c:v>
                </c:pt>
                <c:pt idx="46294">
                  <c:v>4.6293216361436498</c:v>
                </c:pt>
                <c:pt idx="46295">
                  <c:v>4.6294216344508996</c:v>
                </c:pt>
                <c:pt idx="46296">
                  <c:v>4.6295216327581601</c:v>
                </c:pt>
                <c:pt idx="46297">
                  <c:v>4.6296216310654197</c:v>
                </c:pt>
                <c:pt idx="46298">
                  <c:v>4.6297216293726704</c:v>
                </c:pt>
                <c:pt idx="46299">
                  <c:v>4.62982162767993</c:v>
                </c:pt>
                <c:pt idx="46300">
                  <c:v>4.6299216259871896</c:v>
                </c:pt>
                <c:pt idx="46301">
                  <c:v>4.6300216242944403</c:v>
                </c:pt>
                <c:pt idx="46302">
                  <c:v>4.6301216226016999</c:v>
                </c:pt>
                <c:pt idx="46303">
                  <c:v>4.6302216209089604</c:v>
                </c:pt>
                <c:pt idx="46304">
                  <c:v>4.6303216192162102</c:v>
                </c:pt>
                <c:pt idx="46305">
                  <c:v>4.6304216175234698</c:v>
                </c:pt>
                <c:pt idx="46306">
                  <c:v>4.6305216158307303</c:v>
                </c:pt>
                <c:pt idx="46307">
                  <c:v>4.6306216141379801</c:v>
                </c:pt>
                <c:pt idx="46308">
                  <c:v>4.6307216124452397</c:v>
                </c:pt>
                <c:pt idx="46309">
                  <c:v>4.6308216107525002</c:v>
                </c:pt>
                <c:pt idx="46310">
                  <c:v>4.63092160905975</c:v>
                </c:pt>
                <c:pt idx="46311">
                  <c:v>4.6310216073670096</c:v>
                </c:pt>
                <c:pt idx="46312">
                  <c:v>4.6311216056742701</c:v>
                </c:pt>
                <c:pt idx="46313">
                  <c:v>4.6312216039815199</c:v>
                </c:pt>
                <c:pt idx="46314">
                  <c:v>4.6313216022887804</c:v>
                </c:pt>
                <c:pt idx="46315">
                  <c:v>4.63142160059604</c:v>
                </c:pt>
                <c:pt idx="46316">
                  <c:v>4.6315215989032898</c:v>
                </c:pt>
                <c:pt idx="46317">
                  <c:v>4.6316215972105503</c:v>
                </c:pt>
                <c:pt idx="46318">
                  <c:v>4.6317215955178099</c:v>
                </c:pt>
                <c:pt idx="46319">
                  <c:v>4.6318215938250598</c:v>
                </c:pt>
                <c:pt idx="46320">
                  <c:v>4.6319215921323202</c:v>
                </c:pt>
                <c:pt idx="46321">
                  <c:v>4.6320215904395798</c:v>
                </c:pt>
                <c:pt idx="46322">
                  <c:v>4.6321215887468297</c:v>
                </c:pt>
                <c:pt idx="46323">
                  <c:v>4.6322215870540902</c:v>
                </c:pt>
                <c:pt idx="46324">
                  <c:v>4.6323215853613497</c:v>
                </c:pt>
                <c:pt idx="46325">
                  <c:v>4.6324215836685996</c:v>
                </c:pt>
                <c:pt idx="46326">
                  <c:v>4.6325215819758601</c:v>
                </c:pt>
                <c:pt idx="46327">
                  <c:v>4.6326215802831197</c:v>
                </c:pt>
                <c:pt idx="46328">
                  <c:v>4.6327215785903704</c:v>
                </c:pt>
                <c:pt idx="46329">
                  <c:v>4.63282157689763</c:v>
                </c:pt>
                <c:pt idx="46330">
                  <c:v>4.6329215752048896</c:v>
                </c:pt>
                <c:pt idx="46331">
                  <c:v>4.6330215735121403</c:v>
                </c:pt>
                <c:pt idx="46332">
                  <c:v>4.6331215718193999</c:v>
                </c:pt>
                <c:pt idx="46333">
                  <c:v>4.6332215701266604</c:v>
                </c:pt>
                <c:pt idx="46334">
                  <c:v>4.6333215684339102</c:v>
                </c:pt>
                <c:pt idx="46335">
                  <c:v>4.6334215667411698</c:v>
                </c:pt>
                <c:pt idx="46336">
                  <c:v>4.6335215650484303</c:v>
                </c:pt>
                <c:pt idx="46337">
                  <c:v>4.6336215633556899</c:v>
                </c:pt>
                <c:pt idx="46338">
                  <c:v>4.6337215616629397</c:v>
                </c:pt>
                <c:pt idx="46339">
                  <c:v>4.6338215599702002</c:v>
                </c:pt>
                <c:pt idx="46340">
                  <c:v>4.6339215582774598</c:v>
                </c:pt>
                <c:pt idx="46341">
                  <c:v>4.6340215565847096</c:v>
                </c:pt>
                <c:pt idx="46342">
                  <c:v>4.6341215548919701</c:v>
                </c:pt>
                <c:pt idx="46343">
                  <c:v>4.6342215531992297</c:v>
                </c:pt>
                <c:pt idx="46344">
                  <c:v>4.6343215515064804</c:v>
                </c:pt>
                <c:pt idx="46345">
                  <c:v>4.63442154981374</c:v>
                </c:pt>
                <c:pt idx="46346">
                  <c:v>4.6345215481209996</c:v>
                </c:pt>
                <c:pt idx="46347">
                  <c:v>4.6346215464282503</c:v>
                </c:pt>
                <c:pt idx="46348">
                  <c:v>4.6347215447355099</c:v>
                </c:pt>
                <c:pt idx="46349">
                  <c:v>4.6348215430427704</c:v>
                </c:pt>
                <c:pt idx="46350">
                  <c:v>4.6349215413500202</c:v>
                </c:pt>
                <c:pt idx="46351">
                  <c:v>4.6350215396572798</c:v>
                </c:pt>
                <c:pt idx="46352">
                  <c:v>4.6351215379645403</c:v>
                </c:pt>
                <c:pt idx="46353">
                  <c:v>4.6352215362717901</c:v>
                </c:pt>
                <c:pt idx="46354">
                  <c:v>4.6353215345790497</c:v>
                </c:pt>
                <c:pt idx="46355">
                  <c:v>4.6354215328863102</c:v>
                </c:pt>
                <c:pt idx="46356">
                  <c:v>4.63552153119356</c:v>
                </c:pt>
                <c:pt idx="46357">
                  <c:v>4.6356215295008196</c:v>
                </c:pt>
                <c:pt idx="46358">
                  <c:v>4.6357215278080801</c:v>
                </c:pt>
                <c:pt idx="46359">
                  <c:v>4.6358215261153299</c:v>
                </c:pt>
                <c:pt idx="46360">
                  <c:v>4.6359215244225904</c:v>
                </c:pt>
                <c:pt idx="46361">
                  <c:v>4.63602152272985</c:v>
                </c:pt>
                <c:pt idx="46362">
                  <c:v>4.6361215210370998</c:v>
                </c:pt>
                <c:pt idx="46363">
                  <c:v>4.6362215193443603</c:v>
                </c:pt>
                <c:pt idx="46364">
                  <c:v>4.6363215176516199</c:v>
                </c:pt>
                <c:pt idx="46365">
                  <c:v>4.6364215159588698</c:v>
                </c:pt>
                <c:pt idx="46366">
                  <c:v>4.6365215142661302</c:v>
                </c:pt>
                <c:pt idx="46367">
                  <c:v>4.6366215125733898</c:v>
                </c:pt>
                <c:pt idx="46368">
                  <c:v>4.6367215108806397</c:v>
                </c:pt>
                <c:pt idx="46369">
                  <c:v>4.6368215091879001</c:v>
                </c:pt>
                <c:pt idx="46370">
                  <c:v>4.6369215074951597</c:v>
                </c:pt>
                <c:pt idx="46371">
                  <c:v>4.6370215058024096</c:v>
                </c:pt>
                <c:pt idx="46372">
                  <c:v>4.6371215041096701</c:v>
                </c:pt>
                <c:pt idx="46373">
                  <c:v>4.6372215024169297</c:v>
                </c:pt>
                <c:pt idx="46374">
                  <c:v>4.6373215007241804</c:v>
                </c:pt>
                <c:pt idx="46375">
                  <c:v>4.63742149903144</c:v>
                </c:pt>
                <c:pt idx="46376">
                  <c:v>4.6375214973386996</c:v>
                </c:pt>
                <c:pt idx="46377">
                  <c:v>4.6376214956459503</c:v>
                </c:pt>
                <c:pt idx="46378">
                  <c:v>4.6377214939532099</c:v>
                </c:pt>
                <c:pt idx="46379">
                  <c:v>4.6378214922604704</c:v>
                </c:pt>
                <c:pt idx="46380">
                  <c:v>4.6379214905677202</c:v>
                </c:pt>
                <c:pt idx="46381">
                  <c:v>4.6380214888749798</c:v>
                </c:pt>
                <c:pt idx="46382">
                  <c:v>4.6381214871822403</c:v>
                </c:pt>
                <c:pt idx="46383">
                  <c:v>4.6382214854894999</c:v>
                </c:pt>
                <c:pt idx="46384">
                  <c:v>4.6383214837967497</c:v>
                </c:pt>
                <c:pt idx="46385">
                  <c:v>4.6384214821040102</c:v>
                </c:pt>
                <c:pt idx="46386">
                  <c:v>4.6385214804112698</c:v>
                </c:pt>
                <c:pt idx="46387">
                  <c:v>4.6386214787185196</c:v>
                </c:pt>
                <c:pt idx="46388">
                  <c:v>4.6387214770257801</c:v>
                </c:pt>
                <c:pt idx="46389">
                  <c:v>4.6388214753330397</c:v>
                </c:pt>
                <c:pt idx="46390">
                  <c:v>4.6389214736402904</c:v>
                </c:pt>
                <c:pt idx="46391">
                  <c:v>4.63902147194755</c:v>
                </c:pt>
                <c:pt idx="46392">
                  <c:v>4.6391214702548096</c:v>
                </c:pt>
                <c:pt idx="46393">
                  <c:v>4.6392214685620603</c:v>
                </c:pt>
                <c:pt idx="46394">
                  <c:v>4.6393214668693199</c:v>
                </c:pt>
                <c:pt idx="46395">
                  <c:v>4.6394214651765804</c:v>
                </c:pt>
                <c:pt idx="46396">
                  <c:v>4.6395214634838302</c:v>
                </c:pt>
                <c:pt idx="46397">
                  <c:v>4.6396214617910898</c:v>
                </c:pt>
                <c:pt idx="46398">
                  <c:v>4.6397214600983503</c:v>
                </c:pt>
                <c:pt idx="46399">
                  <c:v>4.6398214584056001</c:v>
                </c:pt>
                <c:pt idx="46400">
                  <c:v>4.6399214567128597</c:v>
                </c:pt>
                <c:pt idx="46401">
                  <c:v>4.6400214550201202</c:v>
                </c:pt>
                <c:pt idx="46402">
                  <c:v>4.64012145332737</c:v>
                </c:pt>
                <c:pt idx="46403">
                  <c:v>4.6402214516346296</c:v>
                </c:pt>
                <c:pt idx="46404">
                  <c:v>4.6403214499418901</c:v>
                </c:pt>
                <c:pt idx="46405">
                  <c:v>4.6404214482491399</c:v>
                </c:pt>
                <c:pt idx="46406">
                  <c:v>4.6405214465564004</c:v>
                </c:pt>
                <c:pt idx="46407">
                  <c:v>4.64062144486366</c:v>
                </c:pt>
                <c:pt idx="46408">
                  <c:v>4.6407214431709098</c:v>
                </c:pt>
                <c:pt idx="46409">
                  <c:v>4.6408214414781703</c:v>
                </c:pt>
                <c:pt idx="46410">
                  <c:v>4.6409214397854299</c:v>
                </c:pt>
                <c:pt idx="46411">
                  <c:v>4.6410214380926798</c:v>
                </c:pt>
                <c:pt idx="46412">
                  <c:v>4.6411214363999402</c:v>
                </c:pt>
                <c:pt idx="46413">
                  <c:v>4.6412214347071998</c:v>
                </c:pt>
                <c:pt idx="46414">
                  <c:v>4.6413214330144497</c:v>
                </c:pt>
                <c:pt idx="46415">
                  <c:v>4.6414214313217101</c:v>
                </c:pt>
                <c:pt idx="46416">
                  <c:v>4.6415214296289697</c:v>
                </c:pt>
                <c:pt idx="46417">
                  <c:v>4.6416214279362196</c:v>
                </c:pt>
                <c:pt idx="46418">
                  <c:v>4.6417214262434801</c:v>
                </c:pt>
                <c:pt idx="46419">
                  <c:v>4.6418214245507396</c:v>
                </c:pt>
                <c:pt idx="46420">
                  <c:v>4.6419214228579904</c:v>
                </c:pt>
                <c:pt idx="46421">
                  <c:v>4.64202142116525</c:v>
                </c:pt>
                <c:pt idx="46422">
                  <c:v>4.6421214194725096</c:v>
                </c:pt>
                <c:pt idx="46423">
                  <c:v>4.6422214177797603</c:v>
                </c:pt>
                <c:pt idx="46424">
                  <c:v>4.6423214160870199</c:v>
                </c:pt>
                <c:pt idx="46425">
                  <c:v>4.6424214143942804</c:v>
                </c:pt>
                <c:pt idx="46426">
                  <c:v>4.64252141270154</c:v>
                </c:pt>
                <c:pt idx="46427">
                  <c:v>4.6426214110087898</c:v>
                </c:pt>
                <c:pt idx="46428">
                  <c:v>4.6427214093160503</c:v>
                </c:pt>
                <c:pt idx="46429">
                  <c:v>4.6428214076233099</c:v>
                </c:pt>
                <c:pt idx="46430">
                  <c:v>4.6429214059305597</c:v>
                </c:pt>
                <c:pt idx="46431">
                  <c:v>4.6430214042378202</c:v>
                </c:pt>
                <c:pt idx="46432">
                  <c:v>4.6431214025450798</c:v>
                </c:pt>
                <c:pt idx="46433">
                  <c:v>4.6432214008523296</c:v>
                </c:pt>
                <c:pt idx="46434">
                  <c:v>4.6433213991595901</c:v>
                </c:pt>
                <c:pt idx="46435">
                  <c:v>4.6434213974668497</c:v>
                </c:pt>
                <c:pt idx="46436">
                  <c:v>4.6435213957741004</c:v>
                </c:pt>
                <c:pt idx="46437">
                  <c:v>4.64362139408136</c:v>
                </c:pt>
                <c:pt idx="46438">
                  <c:v>4.6437213923886196</c:v>
                </c:pt>
                <c:pt idx="46439">
                  <c:v>4.6438213906958703</c:v>
                </c:pt>
                <c:pt idx="46440">
                  <c:v>4.6439213890031299</c:v>
                </c:pt>
                <c:pt idx="46441">
                  <c:v>4.6440213873103904</c:v>
                </c:pt>
                <c:pt idx="46442">
                  <c:v>4.6441213856176402</c:v>
                </c:pt>
                <c:pt idx="46443">
                  <c:v>4.6442213839248998</c:v>
                </c:pt>
                <c:pt idx="46444">
                  <c:v>4.6443213822321603</c:v>
                </c:pt>
                <c:pt idx="46445">
                  <c:v>4.6444213805394101</c:v>
                </c:pt>
                <c:pt idx="46446">
                  <c:v>4.6445213788466697</c:v>
                </c:pt>
                <c:pt idx="46447">
                  <c:v>4.6446213771539302</c:v>
                </c:pt>
                <c:pt idx="46448">
                  <c:v>4.64472137546118</c:v>
                </c:pt>
                <c:pt idx="46449">
                  <c:v>4.6448213737684396</c:v>
                </c:pt>
                <c:pt idx="46450">
                  <c:v>4.6449213720757001</c:v>
                </c:pt>
                <c:pt idx="46451">
                  <c:v>4.6450213703829499</c:v>
                </c:pt>
                <c:pt idx="46452">
                  <c:v>4.6451213686902104</c:v>
                </c:pt>
                <c:pt idx="46453">
                  <c:v>4.64522136699747</c:v>
                </c:pt>
                <c:pt idx="46454">
                  <c:v>4.6453213653047198</c:v>
                </c:pt>
                <c:pt idx="46455">
                  <c:v>4.6454213636119803</c:v>
                </c:pt>
                <c:pt idx="46456">
                  <c:v>4.6455213619192399</c:v>
                </c:pt>
                <c:pt idx="46457">
                  <c:v>4.6456213602264897</c:v>
                </c:pt>
                <c:pt idx="46458">
                  <c:v>4.6457213585337502</c:v>
                </c:pt>
                <c:pt idx="46459">
                  <c:v>4.6458213568410098</c:v>
                </c:pt>
                <c:pt idx="46460">
                  <c:v>4.6459213551482597</c:v>
                </c:pt>
                <c:pt idx="46461">
                  <c:v>4.6460213534555201</c:v>
                </c:pt>
                <c:pt idx="46462">
                  <c:v>4.6461213517627797</c:v>
                </c:pt>
                <c:pt idx="46463">
                  <c:v>4.6462213500700296</c:v>
                </c:pt>
                <c:pt idx="46464">
                  <c:v>4.6463213483772901</c:v>
                </c:pt>
                <c:pt idx="46465">
                  <c:v>4.6464213466845496</c:v>
                </c:pt>
                <c:pt idx="46466">
                  <c:v>4.6465213449918004</c:v>
                </c:pt>
                <c:pt idx="46467">
                  <c:v>4.64662134329906</c:v>
                </c:pt>
                <c:pt idx="46468">
                  <c:v>4.6467213416063204</c:v>
                </c:pt>
                <c:pt idx="46469">
                  <c:v>4.6468213399135703</c:v>
                </c:pt>
                <c:pt idx="46470">
                  <c:v>4.6469213382208299</c:v>
                </c:pt>
                <c:pt idx="46471">
                  <c:v>4.6470213365280904</c:v>
                </c:pt>
                <c:pt idx="46472">
                  <c:v>4.6471213348353499</c:v>
                </c:pt>
                <c:pt idx="46473">
                  <c:v>4.6472213331425998</c:v>
                </c:pt>
                <c:pt idx="46474">
                  <c:v>4.6473213314498603</c:v>
                </c:pt>
                <c:pt idx="46475">
                  <c:v>4.6474213297571199</c:v>
                </c:pt>
                <c:pt idx="46476">
                  <c:v>4.6475213280643697</c:v>
                </c:pt>
                <c:pt idx="46477">
                  <c:v>4.6476213263716302</c:v>
                </c:pt>
                <c:pt idx="46478">
                  <c:v>4.6477213246788898</c:v>
                </c:pt>
                <c:pt idx="46479">
                  <c:v>4.6478213229861396</c:v>
                </c:pt>
                <c:pt idx="46480">
                  <c:v>4.6479213212934001</c:v>
                </c:pt>
                <c:pt idx="46481">
                  <c:v>4.6480213196006597</c:v>
                </c:pt>
                <c:pt idx="46482">
                  <c:v>4.6481213179079104</c:v>
                </c:pt>
                <c:pt idx="46483">
                  <c:v>4.64822131621517</c:v>
                </c:pt>
                <c:pt idx="46484">
                  <c:v>4.6483213145224296</c:v>
                </c:pt>
                <c:pt idx="46485">
                  <c:v>4.6484213128296803</c:v>
                </c:pt>
                <c:pt idx="46486">
                  <c:v>4.6485213111369399</c:v>
                </c:pt>
                <c:pt idx="46487">
                  <c:v>4.6486213094442004</c:v>
                </c:pt>
                <c:pt idx="46488">
                  <c:v>4.6487213077514502</c:v>
                </c:pt>
                <c:pt idx="46489">
                  <c:v>4.6488213060587098</c:v>
                </c:pt>
                <c:pt idx="46490">
                  <c:v>4.6489213043659703</c:v>
                </c:pt>
                <c:pt idx="46491">
                  <c:v>4.6490213026732201</c:v>
                </c:pt>
                <c:pt idx="46492">
                  <c:v>4.6491213009804797</c:v>
                </c:pt>
                <c:pt idx="46493">
                  <c:v>4.6492212992877402</c:v>
                </c:pt>
                <c:pt idx="46494">
                  <c:v>4.64932129759499</c:v>
                </c:pt>
                <c:pt idx="46495">
                  <c:v>4.6494212959022496</c:v>
                </c:pt>
                <c:pt idx="46496">
                  <c:v>4.6495212942095101</c:v>
                </c:pt>
                <c:pt idx="46497">
                  <c:v>4.6496212925167599</c:v>
                </c:pt>
                <c:pt idx="46498">
                  <c:v>4.6497212908240204</c:v>
                </c:pt>
                <c:pt idx="46499">
                  <c:v>4.64982128913128</c:v>
                </c:pt>
                <c:pt idx="46500">
                  <c:v>4.6499212874385298</c:v>
                </c:pt>
                <c:pt idx="46501">
                  <c:v>4.6500212857457903</c:v>
                </c:pt>
                <c:pt idx="46502">
                  <c:v>4.6501212840530499</c:v>
                </c:pt>
                <c:pt idx="46503">
                  <c:v>4.6502212823602997</c:v>
                </c:pt>
                <c:pt idx="46504">
                  <c:v>4.6503212806675602</c:v>
                </c:pt>
                <c:pt idx="46505">
                  <c:v>4.6504212789748198</c:v>
                </c:pt>
                <c:pt idx="46506">
                  <c:v>4.6505212772820697</c:v>
                </c:pt>
                <c:pt idx="46507">
                  <c:v>4.6506212755893301</c:v>
                </c:pt>
                <c:pt idx="46508">
                  <c:v>4.6507212738965897</c:v>
                </c:pt>
                <c:pt idx="46509">
                  <c:v>4.6508212722038396</c:v>
                </c:pt>
                <c:pt idx="46510">
                  <c:v>4.6509212705111</c:v>
                </c:pt>
                <c:pt idx="46511">
                  <c:v>4.6510212688183596</c:v>
                </c:pt>
                <c:pt idx="46512">
                  <c:v>4.6511212671256104</c:v>
                </c:pt>
                <c:pt idx="46513">
                  <c:v>4.65122126543287</c:v>
                </c:pt>
                <c:pt idx="46514">
                  <c:v>4.6513212637401304</c:v>
                </c:pt>
                <c:pt idx="46515">
                  <c:v>4.6514212620473803</c:v>
                </c:pt>
                <c:pt idx="46516">
                  <c:v>4.6515212603546399</c:v>
                </c:pt>
                <c:pt idx="46517">
                  <c:v>4.6516212586619003</c:v>
                </c:pt>
                <c:pt idx="46518">
                  <c:v>4.6517212569691599</c:v>
                </c:pt>
                <c:pt idx="46519">
                  <c:v>4.6518212552764098</c:v>
                </c:pt>
                <c:pt idx="46520">
                  <c:v>4.6519212535836703</c:v>
                </c:pt>
                <c:pt idx="46521">
                  <c:v>4.6520212518909299</c:v>
                </c:pt>
                <c:pt idx="46522">
                  <c:v>4.6521212501981797</c:v>
                </c:pt>
                <c:pt idx="46523">
                  <c:v>4.6522212485054402</c:v>
                </c:pt>
                <c:pt idx="46524">
                  <c:v>4.6523212468126998</c:v>
                </c:pt>
                <c:pt idx="46525">
                  <c:v>4.6524212451199496</c:v>
                </c:pt>
                <c:pt idx="46526">
                  <c:v>4.6525212434272101</c:v>
                </c:pt>
                <c:pt idx="46527">
                  <c:v>4.6526212417344697</c:v>
                </c:pt>
                <c:pt idx="46528">
                  <c:v>4.6527212400417204</c:v>
                </c:pt>
                <c:pt idx="46529">
                  <c:v>4.65282123834898</c:v>
                </c:pt>
                <c:pt idx="46530">
                  <c:v>4.6529212366562396</c:v>
                </c:pt>
                <c:pt idx="46531">
                  <c:v>4.6530212349634903</c:v>
                </c:pt>
                <c:pt idx="46532">
                  <c:v>4.6531212332707499</c:v>
                </c:pt>
                <c:pt idx="46533">
                  <c:v>4.6532212315780104</c:v>
                </c:pt>
                <c:pt idx="46534">
                  <c:v>4.6533212298852602</c:v>
                </c:pt>
                <c:pt idx="46535">
                  <c:v>4.6534212281925198</c:v>
                </c:pt>
                <c:pt idx="46536">
                  <c:v>4.6535212264997803</c:v>
                </c:pt>
                <c:pt idx="46537">
                  <c:v>4.6536212248070301</c:v>
                </c:pt>
                <c:pt idx="46538">
                  <c:v>4.6537212231142897</c:v>
                </c:pt>
                <c:pt idx="46539">
                  <c:v>4.6538212214215502</c:v>
                </c:pt>
                <c:pt idx="46540">
                  <c:v>4.6539212197288</c:v>
                </c:pt>
                <c:pt idx="46541">
                  <c:v>4.6540212180360596</c:v>
                </c:pt>
                <c:pt idx="46542">
                  <c:v>4.6541212163433201</c:v>
                </c:pt>
                <c:pt idx="46543">
                  <c:v>4.6542212146505699</c:v>
                </c:pt>
                <c:pt idx="46544">
                  <c:v>4.6543212129578304</c:v>
                </c:pt>
                <c:pt idx="46545">
                  <c:v>4.65442121126509</c:v>
                </c:pt>
                <c:pt idx="46546">
                  <c:v>4.6545212095723398</c:v>
                </c:pt>
                <c:pt idx="46547">
                  <c:v>4.6546212078796003</c:v>
                </c:pt>
                <c:pt idx="46548">
                  <c:v>4.6547212061868599</c:v>
                </c:pt>
                <c:pt idx="46549">
                  <c:v>4.6548212044941097</c:v>
                </c:pt>
                <c:pt idx="46550">
                  <c:v>4.6549212028013702</c:v>
                </c:pt>
                <c:pt idx="46551">
                  <c:v>4.6550212011086298</c:v>
                </c:pt>
                <c:pt idx="46552">
                  <c:v>4.6551211994158797</c:v>
                </c:pt>
                <c:pt idx="46553">
                  <c:v>4.6552211977231401</c:v>
                </c:pt>
                <c:pt idx="46554">
                  <c:v>4.6553211960303997</c:v>
                </c:pt>
                <c:pt idx="46555">
                  <c:v>4.6554211943376496</c:v>
                </c:pt>
                <c:pt idx="46556">
                  <c:v>4.65552119264491</c:v>
                </c:pt>
                <c:pt idx="46557">
                  <c:v>4.6556211909521696</c:v>
                </c:pt>
                <c:pt idx="46558">
                  <c:v>4.6557211892594204</c:v>
                </c:pt>
                <c:pt idx="46559">
                  <c:v>4.65582118756668</c:v>
                </c:pt>
                <c:pt idx="46560">
                  <c:v>4.6559211858739404</c:v>
                </c:pt>
                <c:pt idx="46561">
                  <c:v>4.6560211841811903</c:v>
                </c:pt>
                <c:pt idx="46562">
                  <c:v>4.6561211824884499</c:v>
                </c:pt>
                <c:pt idx="46563">
                  <c:v>4.6562211807957103</c:v>
                </c:pt>
                <c:pt idx="46564">
                  <c:v>4.6563211791029699</c:v>
                </c:pt>
                <c:pt idx="46565">
                  <c:v>4.6564211774102198</c:v>
                </c:pt>
                <c:pt idx="46566">
                  <c:v>4.6565211757174803</c:v>
                </c:pt>
                <c:pt idx="46567">
                  <c:v>4.6566211740247399</c:v>
                </c:pt>
                <c:pt idx="46568">
                  <c:v>4.6567211723319897</c:v>
                </c:pt>
                <c:pt idx="46569">
                  <c:v>4.6568211706392502</c:v>
                </c:pt>
                <c:pt idx="46570">
                  <c:v>4.6569211689465098</c:v>
                </c:pt>
                <c:pt idx="46571">
                  <c:v>4.6570211672537596</c:v>
                </c:pt>
                <c:pt idx="46572">
                  <c:v>4.6571211655610201</c:v>
                </c:pt>
                <c:pt idx="46573">
                  <c:v>4.6572211638682797</c:v>
                </c:pt>
                <c:pt idx="46574">
                  <c:v>4.6573211621755304</c:v>
                </c:pt>
                <c:pt idx="46575">
                  <c:v>4.65742116048279</c:v>
                </c:pt>
                <c:pt idx="46576">
                  <c:v>4.6575211587900496</c:v>
                </c:pt>
                <c:pt idx="46577">
                  <c:v>4.6576211570973003</c:v>
                </c:pt>
                <c:pt idx="46578">
                  <c:v>4.6577211554045599</c:v>
                </c:pt>
                <c:pt idx="46579">
                  <c:v>4.6578211537118204</c:v>
                </c:pt>
                <c:pt idx="46580">
                  <c:v>4.6579211520190702</c:v>
                </c:pt>
                <c:pt idx="46581">
                  <c:v>4.6580211503263298</c:v>
                </c:pt>
                <c:pt idx="46582">
                  <c:v>4.6581211486335903</c:v>
                </c:pt>
                <c:pt idx="46583">
                  <c:v>4.6582211469408401</c:v>
                </c:pt>
                <c:pt idx="46584">
                  <c:v>4.6583211452480997</c:v>
                </c:pt>
                <c:pt idx="46585">
                  <c:v>4.6584211435553602</c:v>
                </c:pt>
                <c:pt idx="46586">
                  <c:v>4.65852114186261</c:v>
                </c:pt>
                <c:pt idx="46587">
                  <c:v>4.6586211401698696</c:v>
                </c:pt>
                <c:pt idx="46588">
                  <c:v>4.6587211384771301</c:v>
                </c:pt>
                <c:pt idx="46589">
                  <c:v>4.6588211367843799</c:v>
                </c:pt>
                <c:pt idx="46590">
                  <c:v>4.6589211350916404</c:v>
                </c:pt>
                <c:pt idx="46591">
                  <c:v>4.6590211333989</c:v>
                </c:pt>
                <c:pt idx="46592">
                  <c:v>4.6591211317061498</c:v>
                </c:pt>
                <c:pt idx="46593">
                  <c:v>4.6592211300134103</c:v>
                </c:pt>
                <c:pt idx="46594">
                  <c:v>4.6593211283206699</c:v>
                </c:pt>
                <c:pt idx="46595">
                  <c:v>4.6594211266279197</c:v>
                </c:pt>
                <c:pt idx="46596">
                  <c:v>4.6595211249351802</c:v>
                </c:pt>
                <c:pt idx="46597">
                  <c:v>4.6596211232424398</c:v>
                </c:pt>
                <c:pt idx="46598">
                  <c:v>4.6597211215496896</c:v>
                </c:pt>
                <c:pt idx="46599">
                  <c:v>4.6598211198569501</c:v>
                </c:pt>
                <c:pt idx="46600">
                  <c:v>4.6599211181642097</c:v>
                </c:pt>
                <c:pt idx="46601">
                  <c:v>4.6600211164714596</c:v>
                </c:pt>
                <c:pt idx="46602">
                  <c:v>4.66012111477872</c:v>
                </c:pt>
                <c:pt idx="46603">
                  <c:v>4.6602211130859796</c:v>
                </c:pt>
                <c:pt idx="46604">
                  <c:v>4.6603211113932304</c:v>
                </c:pt>
                <c:pt idx="46605">
                  <c:v>4.66042110970049</c:v>
                </c:pt>
                <c:pt idx="46606">
                  <c:v>4.6605211080077504</c:v>
                </c:pt>
                <c:pt idx="46607">
                  <c:v>4.66062110631501</c:v>
                </c:pt>
                <c:pt idx="46608">
                  <c:v>4.6607211046222599</c:v>
                </c:pt>
                <c:pt idx="46609">
                  <c:v>4.6608211029295203</c:v>
                </c:pt>
                <c:pt idx="46610">
                  <c:v>4.6609211012367799</c:v>
                </c:pt>
                <c:pt idx="46611">
                  <c:v>4.6610210995440298</c:v>
                </c:pt>
                <c:pt idx="46612">
                  <c:v>4.6611210978512903</c:v>
                </c:pt>
                <c:pt idx="46613">
                  <c:v>4.6612210961585498</c:v>
                </c:pt>
                <c:pt idx="46614">
                  <c:v>4.6613210944657997</c:v>
                </c:pt>
                <c:pt idx="46615">
                  <c:v>4.6614210927730602</c:v>
                </c:pt>
                <c:pt idx="46616">
                  <c:v>4.6615210910803198</c:v>
                </c:pt>
                <c:pt idx="46617">
                  <c:v>4.6616210893875696</c:v>
                </c:pt>
                <c:pt idx="46618">
                  <c:v>4.6617210876948301</c:v>
                </c:pt>
                <c:pt idx="46619">
                  <c:v>4.6618210860020897</c:v>
                </c:pt>
                <c:pt idx="46620">
                  <c:v>4.6619210843093404</c:v>
                </c:pt>
                <c:pt idx="46621">
                  <c:v>4.6620210826166</c:v>
                </c:pt>
                <c:pt idx="46622">
                  <c:v>4.6621210809238596</c:v>
                </c:pt>
                <c:pt idx="46623">
                  <c:v>4.6622210792311103</c:v>
                </c:pt>
                <c:pt idx="46624">
                  <c:v>4.6623210775383699</c:v>
                </c:pt>
                <c:pt idx="46625">
                  <c:v>4.6624210758456304</c:v>
                </c:pt>
                <c:pt idx="46626">
                  <c:v>4.6625210741528802</c:v>
                </c:pt>
                <c:pt idx="46627">
                  <c:v>4.6626210724601398</c:v>
                </c:pt>
                <c:pt idx="46628">
                  <c:v>4.6627210707674003</c:v>
                </c:pt>
                <c:pt idx="46629">
                  <c:v>4.6628210690746501</c:v>
                </c:pt>
                <c:pt idx="46630">
                  <c:v>4.6629210673819097</c:v>
                </c:pt>
                <c:pt idx="46631">
                  <c:v>4.6630210656891702</c:v>
                </c:pt>
                <c:pt idx="46632">
                  <c:v>4.66312106399642</c:v>
                </c:pt>
                <c:pt idx="46633">
                  <c:v>4.6632210623036796</c:v>
                </c:pt>
                <c:pt idx="46634">
                  <c:v>4.6633210606109401</c:v>
                </c:pt>
                <c:pt idx="46635">
                  <c:v>4.6634210589181899</c:v>
                </c:pt>
                <c:pt idx="46636">
                  <c:v>4.6635210572254504</c:v>
                </c:pt>
                <c:pt idx="46637">
                  <c:v>4.66362105553271</c:v>
                </c:pt>
                <c:pt idx="46638">
                  <c:v>4.6637210538399598</c:v>
                </c:pt>
                <c:pt idx="46639">
                  <c:v>4.6638210521472203</c:v>
                </c:pt>
                <c:pt idx="46640">
                  <c:v>4.6639210504544799</c:v>
                </c:pt>
                <c:pt idx="46641">
                  <c:v>4.6640210487617297</c:v>
                </c:pt>
                <c:pt idx="46642">
                  <c:v>4.6641210470689902</c:v>
                </c:pt>
                <c:pt idx="46643">
                  <c:v>4.6642210453762498</c:v>
                </c:pt>
                <c:pt idx="46644">
                  <c:v>4.6643210436835103</c:v>
                </c:pt>
                <c:pt idx="46645">
                  <c:v>4.6644210419907601</c:v>
                </c:pt>
                <c:pt idx="46646">
                  <c:v>4.6645210402980197</c:v>
                </c:pt>
                <c:pt idx="46647">
                  <c:v>4.6646210386052704</c:v>
                </c:pt>
                <c:pt idx="46648">
                  <c:v>4.66472103691253</c:v>
                </c:pt>
                <c:pt idx="46649">
                  <c:v>4.6648210352197896</c:v>
                </c:pt>
                <c:pt idx="46650">
                  <c:v>4.6649210335270404</c:v>
                </c:pt>
                <c:pt idx="46651">
                  <c:v>4.6650210318342999</c:v>
                </c:pt>
                <c:pt idx="46652">
                  <c:v>4.6651210301415604</c:v>
                </c:pt>
                <c:pt idx="46653">
                  <c:v>4.66522102844882</c:v>
                </c:pt>
                <c:pt idx="46654">
                  <c:v>4.6653210267560699</c:v>
                </c:pt>
                <c:pt idx="46655">
                  <c:v>4.6654210250633303</c:v>
                </c:pt>
                <c:pt idx="46656">
                  <c:v>4.6655210233705899</c:v>
                </c:pt>
                <c:pt idx="46657">
                  <c:v>4.6656210216778398</c:v>
                </c:pt>
                <c:pt idx="46658">
                  <c:v>4.6657210199851002</c:v>
                </c:pt>
                <c:pt idx="46659">
                  <c:v>4.6658210182923598</c:v>
                </c:pt>
                <c:pt idx="46660">
                  <c:v>4.6659210165996097</c:v>
                </c:pt>
                <c:pt idx="46661">
                  <c:v>4.6660210149068702</c:v>
                </c:pt>
                <c:pt idx="46662">
                  <c:v>4.6661210132141298</c:v>
                </c:pt>
                <c:pt idx="46663">
                  <c:v>4.6662210115213796</c:v>
                </c:pt>
                <c:pt idx="46664">
                  <c:v>4.6663210098286401</c:v>
                </c:pt>
                <c:pt idx="46665">
                  <c:v>4.6664210081358997</c:v>
                </c:pt>
                <c:pt idx="46666">
                  <c:v>4.6665210064431504</c:v>
                </c:pt>
                <c:pt idx="46667">
                  <c:v>4.66662100475041</c:v>
                </c:pt>
                <c:pt idx="46668">
                  <c:v>4.6667210030576696</c:v>
                </c:pt>
                <c:pt idx="46669">
                  <c:v>4.6668210013649203</c:v>
                </c:pt>
                <c:pt idx="46670">
                  <c:v>4.6669209996721799</c:v>
                </c:pt>
                <c:pt idx="46671">
                  <c:v>4.6670209979794404</c:v>
                </c:pt>
                <c:pt idx="46672">
                  <c:v>4.6671209962866902</c:v>
                </c:pt>
                <c:pt idx="46673">
                  <c:v>4.6672209945939498</c:v>
                </c:pt>
                <c:pt idx="46674">
                  <c:v>4.6673209929012103</c:v>
                </c:pt>
                <c:pt idx="46675">
                  <c:v>4.6674209912084601</c:v>
                </c:pt>
                <c:pt idx="46676">
                  <c:v>4.6675209895157197</c:v>
                </c:pt>
                <c:pt idx="46677">
                  <c:v>4.6676209878229802</c:v>
                </c:pt>
                <c:pt idx="46678">
                  <c:v>4.66772098613023</c:v>
                </c:pt>
                <c:pt idx="46679">
                  <c:v>4.6678209844374896</c:v>
                </c:pt>
                <c:pt idx="46680">
                  <c:v>4.6679209827447501</c:v>
                </c:pt>
                <c:pt idx="46681">
                  <c:v>4.6680209810519999</c:v>
                </c:pt>
                <c:pt idx="46682">
                  <c:v>4.6681209793592604</c:v>
                </c:pt>
                <c:pt idx="46683">
                  <c:v>4.66822097766652</c:v>
                </c:pt>
                <c:pt idx="46684">
                  <c:v>4.6683209759737698</c:v>
                </c:pt>
                <c:pt idx="46685">
                  <c:v>4.6684209742810303</c:v>
                </c:pt>
                <c:pt idx="46686">
                  <c:v>4.6685209725882899</c:v>
                </c:pt>
                <c:pt idx="46687">
                  <c:v>4.6686209708955397</c:v>
                </c:pt>
                <c:pt idx="46688">
                  <c:v>4.6687209692028002</c:v>
                </c:pt>
                <c:pt idx="46689">
                  <c:v>4.6688209675100598</c:v>
                </c:pt>
                <c:pt idx="46690">
                  <c:v>4.6689209658173203</c:v>
                </c:pt>
                <c:pt idx="46691">
                  <c:v>4.6690209641245701</c:v>
                </c:pt>
                <c:pt idx="46692">
                  <c:v>4.6691209624318297</c:v>
                </c:pt>
                <c:pt idx="46693">
                  <c:v>4.6692209607390804</c:v>
                </c:pt>
                <c:pt idx="46694">
                  <c:v>4.66932095904634</c:v>
                </c:pt>
                <c:pt idx="46695">
                  <c:v>4.6694209573535996</c:v>
                </c:pt>
                <c:pt idx="46696">
                  <c:v>4.6695209556608503</c:v>
                </c:pt>
                <c:pt idx="46697">
                  <c:v>4.6696209539681099</c:v>
                </c:pt>
                <c:pt idx="46698">
                  <c:v>4.6697209522753704</c:v>
                </c:pt>
                <c:pt idx="46699">
                  <c:v>4.66982095058263</c:v>
                </c:pt>
                <c:pt idx="46700">
                  <c:v>4.6699209488898799</c:v>
                </c:pt>
                <c:pt idx="46701">
                  <c:v>4.6700209471971403</c:v>
                </c:pt>
                <c:pt idx="46702">
                  <c:v>4.6701209455043999</c:v>
                </c:pt>
                <c:pt idx="46703">
                  <c:v>4.6702209438116498</c:v>
                </c:pt>
                <c:pt idx="46704">
                  <c:v>4.6703209421189102</c:v>
                </c:pt>
                <c:pt idx="46705">
                  <c:v>4.6704209404261698</c:v>
                </c:pt>
                <c:pt idx="46706">
                  <c:v>4.6705209387334197</c:v>
                </c:pt>
                <c:pt idx="46707">
                  <c:v>4.6706209370406802</c:v>
                </c:pt>
                <c:pt idx="46708">
                  <c:v>4.6707209353479398</c:v>
                </c:pt>
                <c:pt idx="46709">
                  <c:v>4.6708209336551896</c:v>
                </c:pt>
                <c:pt idx="46710">
                  <c:v>4.6709209319624501</c:v>
                </c:pt>
                <c:pt idx="46711">
                  <c:v>4.6710209302697097</c:v>
                </c:pt>
                <c:pt idx="46712">
                  <c:v>4.6711209285769604</c:v>
                </c:pt>
                <c:pt idx="46713">
                  <c:v>4.67122092688422</c:v>
                </c:pt>
                <c:pt idx="46714">
                  <c:v>4.6713209251914796</c:v>
                </c:pt>
                <c:pt idx="46715">
                  <c:v>4.6714209234987303</c:v>
                </c:pt>
                <c:pt idx="46716">
                  <c:v>4.6715209218059899</c:v>
                </c:pt>
                <c:pt idx="46717">
                  <c:v>4.6716209201132504</c:v>
                </c:pt>
                <c:pt idx="46718">
                  <c:v>4.6717209184205002</c:v>
                </c:pt>
                <c:pt idx="46719">
                  <c:v>4.6718209167277598</c:v>
                </c:pt>
                <c:pt idx="46720">
                  <c:v>4.6719209150350203</c:v>
                </c:pt>
                <c:pt idx="46721">
                  <c:v>4.6720209133422701</c:v>
                </c:pt>
                <c:pt idx="46722">
                  <c:v>4.6721209116495297</c:v>
                </c:pt>
                <c:pt idx="46723">
                  <c:v>4.6722209099567902</c:v>
                </c:pt>
                <c:pt idx="46724">
                  <c:v>4.67232090826404</c:v>
                </c:pt>
                <c:pt idx="46725">
                  <c:v>4.6724209065712996</c:v>
                </c:pt>
                <c:pt idx="46726">
                  <c:v>4.6725209048785601</c:v>
                </c:pt>
                <c:pt idx="46727">
                  <c:v>4.6726209031858197</c:v>
                </c:pt>
                <c:pt idx="46728">
                  <c:v>4.6727209014930704</c:v>
                </c:pt>
                <c:pt idx="46729">
                  <c:v>4.67282089980033</c:v>
                </c:pt>
                <c:pt idx="46730">
                  <c:v>4.6729208981075896</c:v>
                </c:pt>
                <c:pt idx="46731">
                  <c:v>4.6730208964148403</c:v>
                </c:pt>
                <c:pt idx="46732">
                  <c:v>4.6731208947220999</c:v>
                </c:pt>
                <c:pt idx="46733">
                  <c:v>4.6732208930293604</c:v>
                </c:pt>
                <c:pt idx="46734">
                  <c:v>4.6733208913366102</c:v>
                </c:pt>
                <c:pt idx="46735">
                  <c:v>4.6734208896438698</c:v>
                </c:pt>
                <c:pt idx="46736">
                  <c:v>4.6735208879511303</c:v>
                </c:pt>
                <c:pt idx="46737">
                  <c:v>4.6736208862583801</c:v>
                </c:pt>
                <c:pt idx="46738">
                  <c:v>4.6737208845656397</c:v>
                </c:pt>
                <c:pt idx="46739">
                  <c:v>4.6738208828729002</c:v>
                </c:pt>
                <c:pt idx="46740">
                  <c:v>4.67392088118015</c:v>
                </c:pt>
                <c:pt idx="46741">
                  <c:v>4.6740208794874096</c:v>
                </c:pt>
                <c:pt idx="46742">
                  <c:v>4.6741208777946701</c:v>
                </c:pt>
                <c:pt idx="46743">
                  <c:v>4.6742208761019199</c:v>
                </c:pt>
                <c:pt idx="46744">
                  <c:v>4.6743208744091804</c:v>
                </c:pt>
                <c:pt idx="46745">
                  <c:v>4.67442087271644</c:v>
                </c:pt>
                <c:pt idx="46746">
                  <c:v>4.6745208710236898</c:v>
                </c:pt>
                <c:pt idx="46747">
                  <c:v>4.6746208693309503</c:v>
                </c:pt>
                <c:pt idx="46748">
                  <c:v>4.6747208676382099</c:v>
                </c:pt>
                <c:pt idx="46749">
                  <c:v>4.6748208659454598</c:v>
                </c:pt>
                <c:pt idx="46750">
                  <c:v>4.6749208642527202</c:v>
                </c:pt>
                <c:pt idx="46751">
                  <c:v>4.6750208625599798</c:v>
                </c:pt>
                <c:pt idx="46752">
                  <c:v>4.6751208608672297</c:v>
                </c:pt>
                <c:pt idx="46753">
                  <c:v>4.6752208591744902</c:v>
                </c:pt>
                <c:pt idx="46754">
                  <c:v>4.6753208574817497</c:v>
                </c:pt>
                <c:pt idx="46755">
                  <c:v>4.6754208557889996</c:v>
                </c:pt>
                <c:pt idx="46756">
                  <c:v>4.6755208540962601</c:v>
                </c:pt>
                <c:pt idx="46757">
                  <c:v>4.6756208524035197</c:v>
                </c:pt>
                <c:pt idx="46758">
                  <c:v>4.6757208507107704</c:v>
                </c:pt>
                <c:pt idx="46759">
                  <c:v>4.67582084901803</c:v>
                </c:pt>
                <c:pt idx="46760">
                  <c:v>4.6759208473252896</c:v>
                </c:pt>
                <c:pt idx="46761">
                  <c:v>4.6760208456325403</c:v>
                </c:pt>
                <c:pt idx="46762">
                  <c:v>4.6761208439397999</c:v>
                </c:pt>
                <c:pt idx="46763">
                  <c:v>4.6762208422470604</c:v>
                </c:pt>
                <c:pt idx="46764">
                  <c:v>4.6763208405543102</c:v>
                </c:pt>
                <c:pt idx="46765">
                  <c:v>4.6764208388615698</c:v>
                </c:pt>
                <c:pt idx="46766">
                  <c:v>4.6765208371688303</c:v>
                </c:pt>
                <c:pt idx="46767">
                  <c:v>4.6766208354760801</c:v>
                </c:pt>
                <c:pt idx="46768">
                  <c:v>4.6767208337833397</c:v>
                </c:pt>
                <c:pt idx="46769">
                  <c:v>4.6768208320906002</c:v>
                </c:pt>
                <c:pt idx="46770">
                  <c:v>4.67692083039785</c:v>
                </c:pt>
                <c:pt idx="46771">
                  <c:v>4.6770208287051096</c:v>
                </c:pt>
                <c:pt idx="46772">
                  <c:v>4.6771208270123701</c:v>
                </c:pt>
                <c:pt idx="46773">
                  <c:v>4.6772208253196297</c:v>
                </c:pt>
                <c:pt idx="46774">
                  <c:v>4.6773208236268804</c:v>
                </c:pt>
                <c:pt idx="46775">
                  <c:v>4.67742082193414</c:v>
                </c:pt>
                <c:pt idx="46776">
                  <c:v>4.6775208202413996</c:v>
                </c:pt>
                <c:pt idx="46777">
                  <c:v>4.6776208185486503</c:v>
                </c:pt>
                <c:pt idx="46778">
                  <c:v>4.6777208168559099</c:v>
                </c:pt>
                <c:pt idx="46779">
                  <c:v>4.6778208151631704</c:v>
                </c:pt>
                <c:pt idx="46780">
                  <c:v>4.6779208134704202</c:v>
                </c:pt>
                <c:pt idx="46781">
                  <c:v>4.6780208117776798</c:v>
                </c:pt>
                <c:pt idx="46782">
                  <c:v>4.6781208100849403</c:v>
                </c:pt>
                <c:pt idx="46783">
                  <c:v>4.6782208083921901</c:v>
                </c:pt>
                <c:pt idx="46784">
                  <c:v>4.6783208066994497</c:v>
                </c:pt>
                <c:pt idx="46785">
                  <c:v>4.6784208050067102</c:v>
                </c:pt>
                <c:pt idx="46786">
                  <c:v>4.67852080331396</c:v>
                </c:pt>
                <c:pt idx="46787">
                  <c:v>4.6786208016212196</c:v>
                </c:pt>
                <c:pt idx="46788">
                  <c:v>4.6787207999284801</c:v>
                </c:pt>
                <c:pt idx="46789">
                  <c:v>4.6788207982357299</c:v>
                </c:pt>
                <c:pt idx="46790">
                  <c:v>4.6789207965429904</c:v>
                </c:pt>
                <c:pt idx="46791">
                  <c:v>4.67902079485025</c:v>
                </c:pt>
                <c:pt idx="46792">
                  <c:v>4.6791207931574998</c:v>
                </c:pt>
                <c:pt idx="46793">
                  <c:v>4.6792207914647603</c:v>
                </c:pt>
                <c:pt idx="46794">
                  <c:v>4.6793207897720199</c:v>
                </c:pt>
                <c:pt idx="46795">
                  <c:v>4.6794207880792698</c:v>
                </c:pt>
                <c:pt idx="46796">
                  <c:v>4.6795207863865302</c:v>
                </c:pt>
                <c:pt idx="46797">
                  <c:v>4.6796207846937898</c:v>
                </c:pt>
                <c:pt idx="46798">
                  <c:v>4.6797207830010397</c:v>
                </c:pt>
                <c:pt idx="46799">
                  <c:v>4.6798207813083001</c:v>
                </c:pt>
                <c:pt idx="46800">
                  <c:v>4.6799207796155597</c:v>
                </c:pt>
                <c:pt idx="46801">
                  <c:v>4.6800207779228096</c:v>
                </c:pt>
                <c:pt idx="46802">
                  <c:v>4.6801207762300701</c:v>
                </c:pt>
                <c:pt idx="46803">
                  <c:v>4.6802207745373297</c:v>
                </c:pt>
                <c:pt idx="46804">
                  <c:v>4.6803207728445804</c:v>
                </c:pt>
                <c:pt idx="46805">
                  <c:v>4.68042077115184</c:v>
                </c:pt>
                <c:pt idx="46806">
                  <c:v>4.6805207694590996</c:v>
                </c:pt>
                <c:pt idx="46807">
                  <c:v>4.6806207677663503</c:v>
                </c:pt>
                <c:pt idx="46808">
                  <c:v>4.6807207660736099</c:v>
                </c:pt>
                <c:pt idx="46809">
                  <c:v>4.6808207643808704</c:v>
                </c:pt>
                <c:pt idx="46810">
                  <c:v>4.6809207626881202</c:v>
                </c:pt>
                <c:pt idx="46811">
                  <c:v>4.6810207609953798</c:v>
                </c:pt>
                <c:pt idx="46812">
                  <c:v>4.6811207593026403</c:v>
                </c:pt>
                <c:pt idx="46813">
                  <c:v>4.6812207576098901</c:v>
                </c:pt>
                <c:pt idx="46814">
                  <c:v>4.6813207559171497</c:v>
                </c:pt>
                <c:pt idx="46815">
                  <c:v>4.6814207542244102</c:v>
                </c:pt>
                <c:pt idx="46816">
                  <c:v>4.68152075253166</c:v>
                </c:pt>
                <c:pt idx="46817">
                  <c:v>4.6816207508389196</c:v>
                </c:pt>
                <c:pt idx="46818">
                  <c:v>4.6817207491461801</c:v>
                </c:pt>
                <c:pt idx="46819">
                  <c:v>4.6818207474534397</c:v>
                </c:pt>
                <c:pt idx="46820">
                  <c:v>4.6819207457606904</c:v>
                </c:pt>
                <c:pt idx="46821">
                  <c:v>4.68202074406795</c:v>
                </c:pt>
                <c:pt idx="46822">
                  <c:v>4.6821207423752096</c:v>
                </c:pt>
                <c:pt idx="46823">
                  <c:v>4.6822207406824603</c:v>
                </c:pt>
                <c:pt idx="46824">
                  <c:v>4.6823207389897199</c:v>
                </c:pt>
                <c:pt idx="46825">
                  <c:v>4.6824207372969804</c:v>
                </c:pt>
                <c:pt idx="46826">
                  <c:v>4.6825207356042302</c:v>
                </c:pt>
                <c:pt idx="46827">
                  <c:v>4.6826207339114898</c:v>
                </c:pt>
                <c:pt idx="46828">
                  <c:v>4.6827207322187503</c:v>
                </c:pt>
                <c:pt idx="46829">
                  <c:v>4.6828207305260001</c:v>
                </c:pt>
                <c:pt idx="46830">
                  <c:v>4.6829207288332597</c:v>
                </c:pt>
                <c:pt idx="46831">
                  <c:v>4.6830207271405202</c:v>
                </c:pt>
                <c:pt idx="46832">
                  <c:v>4.68312072544777</c:v>
                </c:pt>
                <c:pt idx="46833">
                  <c:v>4.6832207237550296</c:v>
                </c:pt>
                <c:pt idx="46834">
                  <c:v>4.6833207220622901</c:v>
                </c:pt>
                <c:pt idx="46835">
                  <c:v>4.6834207203695399</c:v>
                </c:pt>
                <c:pt idx="46836">
                  <c:v>4.6835207186768004</c:v>
                </c:pt>
                <c:pt idx="46837">
                  <c:v>4.68362071698406</c:v>
                </c:pt>
                <c:pt idx="46838">
                  <c:v>4.6837207152913098</c:v>
                </c:pt>
                <c:pt idx="46839">
                  <c:v>4.6838207135985703</c:v>
                </c:pt>
                <c:pt idx="46840">
                  <c:v>4.6839207119058299</c:v>
                </c:pt>
                <c:pt idx="46841">
                  <c:v>4.6840207102130798</c:v>
                </c:pt>
                <c:pt idx="46842">
                  <c:v>4.6841207085203402</c:v>
                </c:pt>
                <c:pt idx="46843">
                  <c:v>4.6842207068275998</c:v>
                </c:pt>
                <c:pt idx="46844">
                  <c:v>4.6843207051348497</c:v>
                </c:pt>
                <c:pt idx="46845">
                  <c:v>4.6844207034421101</c:v>
                </c:pt>
                <c:pt idx="46846">
                  <c:v>4.6845207017493697</c:v>
                </c:pt>
                <c:pt idx="46847">
                  <c:v>4.6846207000566196</c:v>
                </c:pt>
                <c:pt idx="46848">
                  <c:v>4.6847206983638801</c:v>
                </c:pt>
                <c:pt idx="46849">
                  <c:v>4.6848206966711397</c:v>
                </c:pt>
                <c:pt idx="46850">
                  <c:v>4.6849206949783904</c:v>
                </c:pt>
                <c:pt idx="46851">
                  <c:v>4.68502069328565</c:v>
                </c:pt>
                <c:pt idx="46852">
                  <c:v>4.6851206915929096</c:v>
                </c:pt>
                <c:pt idx="46853">
                  <c:v>4.6852206899001603</c:v>
                </c:pt>
                <c:pt idx="46854">
                  <c:v>4.6853206882074199</c:v>
                </c:pt>
                <c:pt idx="46855">
                  <c:v>4.6854206865146804</c:v>
                </c:pt>
                <c:pt idx="46856">
                  <c:v>4.6855206848219302</c:v>
                </c:pt>
                <c:pt idx="46857">
                  <c:v>4.6856206831291898</c:v>
                </c:pt>
                <c:pt idx="46858">
                  <c:v>4.6857206814364503</c:v>
                </c:pt>
                <c:pt idx="46859">
                  <c:v>4.6858206797437001</c:v>
                </c:pt>
                <c:pt idx="46860">
                  <c:v>4.6859206780509597</c:v>
                </c:pt>
                <c:pt idx="46861">
                  <c:v>4.6860206763582202</c:v>
                </c:pt>
                <c:pt idx="46862">
                  <c:v>4.68612067466547</c:v>
                </c:pt>
                <c:pt idx="46863">
                  <c:v>4.6862206729727296</c:v>
                </c:pt>
                <c:pt idx="46864">
                  <c:v>4.6863206712799901</c:v>
                </c:pt>
                <c:pt idx="46865">
                  <c:v>4.6864206695872497</c:v>
                </c:pt>
                <c:pt idx="46866">
                  <c:v>4.6865206678945004</c:v>
                </c:pt>
                <c:pt idx="46867">
                  <c:v>4.68662066620176</c:v>
                </c:pt>
                <c:pt idx="46868">
                  <c:v>4.6867206645090196</c:v>
                </c:pt>
                <c:pt idx="46869">
                  <c:v>4.6868206628162703</c:v>
                </c:pt>
                <c:pt idx="46870">
                  <c:v>4.6869206611235299</c:v>
                </c:pt>
                <c:pt idx="46871">
                  <c:v>4.6870206594307904</c:v>
                </c:pt>
                <c:pt idx="46872">
                  <c:v>4.6871206577380402</c:v>
                </c:pt>
                <c:pt idx="46873">
                  <c:v>4.6872206560452998</c:v>
                </c:pt>
                <c:pt idx="46874">
                  <c:v>4.6873206543525603</c:v>
                </c:pt>
                <c:pt idx="46875">
                  <c:v>4.6874206526598101</c:v>
                </c:pt>
                <c:pt idx="46876">
                  <c:v>4.6875206509670697</c:v>
                </c:pt>
                <c:pt idx="46877">
                  <c:v>4.6876206492743302</c:v>
                </c:pt>
                <c:pt idx="46878">
                  <c:v>4.68772064758158</c:v>
                </c:pt>
                <c:pt idx="46879">
                  <c:v>4.6878206458888396</c:v>
                </c:pt>
                <c:pt idx="46880">
                  <c:v>4.6879206441961001</c:v>
                </c:pt>
                <c:pt idx="46881">
                  <c:v>4.6880206425033499</c:v>
                </c:pt>
                <c:pt idx="46882">
                  <c:v>4.6881206408106104</c:v>
                </c:pt>
                <c:pt idx="46883">
                  <c:v>4.68822063911787</c:v>
                </c:pt>
                <c:pt idx="46884">
                  <c:v>4.6883206374251198</c:v>
                </c:pt>
                <c:pt idx="46885">
                  <c:v>4.6884206357323803</c:v>
                </c:pt>
                <c:pt idx="46886">
                  <c:v>4.6885206340396399</c:v>
                </c:pt>
                <c:pt idx="46887">
                  <c:v>4.6886206323468897</c:v>
                </c:pt>
                <c:pt idx="46888">
                  <c:v>4.6887206306541502</c:v>
                </c:pt>
                <c:pt idx="46889">
                  <c:v>4.6888206289614098</c:v>
                </c:pt>
                <c:pt idx="46890">
                  <c:v>4.6889206272686597</c:v>
                </c:pt>
                <c:pt idx="46891">
                  <c:v>4.6890206255759201</c:v>
                </c:pt>
                <c:pt idx="46892">
                  <c:v>4.6891206238831797</c:v>
                </c:pt>
                <c:pt idx="46893">
                  <c:v>4.6892206221904296</c:v>
                </c:pt>
                <c:pt idx="46894">
                  <c:v>4.6893206204976901</c:v>
                </c:pt>
                <c:pt idx="46895">
                  <c:v>4.6894206188049496</c:v>
                </c:pt>
                <c:pt idx="46896">
                  <c:v>4.6895206171122004</c:v>
                </c:pt>
                <c:pt idx="46897">
                  <c:v>4.68962061541946</c:v>
                </c:pt>
                <c:pt idx="46898">
                  <c:v>4.6897206137267204</c:v>
                </c:pt>
                <c:pt idx="46899">
                  <c:v>4.6898206120339703</c:v>
                </c:pt>
                <c:pt idx="46900">
                  <c:v>4.6899206103412299</c:v>
                </c:pt>
                <c:pt idx="46901">
                  <c:v>4.6900206086484904</c:v>
                </c:pt>
                <c:pt idx="46902">
                  <c:v>4.6901206069557402</c:v>
                </c:pt>
                <c:pt idx="46903">
                  <c:v>4.6902206052629998</c:v>
                </c:pt>
                <c:pt idx="46904">
                  <c:v>4.6903206035702603</c:v>
                </c:pt>
                <c:pt idx="46905">
                  <c:v>4.6904206018775101</c:v>
                </c:pt>
                <c:pt idx="46906">
                  <c:v>4.6905206001847697</c:v>
                </c:pt>
                <c:pt idx="46907">
                  <c:v>4.6906205984920302</c:v>
                </c:pt>
                <c:pt idx="46908">
                  <c:v>4.6907205967992898</c:v>
                </c:pt>
                <c:pt idx="46909">
                  <c:v>4.6908205951065396</c:v>
                </c:pt>
                <c:pt idx="46910">
                  <c:v>4.6909205934138001</c:v>
                </c:pt>
                <c:pt idx="46911">
                  <c:v>4.6910205917210597</c:v>
                </c:pt>
                <c:pt idx="46912">
                  <c:v>4.6911205900283104</c:v>
                </c:pt>
                <c:pt idx="46913">
                  <c:v>4.69122058833557</c:v>
                </c:pt>
                <c:pt idx="46914">
                  <c:v>4.6913205866428296</c:v>
                </c:pt>
                <c:pt idx="46915">
                  <c:v>4.6914205849500803</c:v>
                </c:pt>
                <c:pt idx="46916">
                  <c:v>4.6915205832573399</c:v>
                </c:pt>
                <c:pt idx="46917">
                  <c:v>4.6916205815646004</c:v>
                </c:pt>
                <c:pt idx="46918">
                  <c:v>4.6917205798718502</c:v>
                </c:pt>
                <c:pt idx="46919">
                  <c:v>4.6918205781791098</c:v>
                </c:pt>
                <c:pt idx="46920">
                  <c:v>4.6919205764863703</c:v>
                </c:pt>
                <c:pt idx="46921">
                  <c:v>4.6920205747936201</c:v>
                </c:pt>
                <c:pt idx="46922">
                  <c:v>4.6921205731008797</c:v>
                </c:pt>
                <c:pt idx="46923">
                  <c:v>4.6922205714081402</c:v>
                </c:pt>
                <c:pt idx="46924">
                  <c:v>4.69232056971539</c:v>
                </c:pt>
                <c:pt idx="46925">
                  <c:v>4.6924205680226496</c:v>
                </c:pt>
                <c:pt idx="46926">
                  <c:v>4.6925205663299101</c:v>
                </c:pt>
                <c:pt idx="46927">
                  <c:v>4.6926205646371599</c:v>
                </c:pt>
                <c:pt idx="46928">
                  <c:v>4.6927205629444204</c:v>
                </c:pt>
                <c:pt idx="46929">
                  <c:v>4.69282056125168</c:v>
                </c:pt>
                <c:pt idx="46930">
                  <c:v>4.6929205595589298</c:v>
                </c:pt>
                <c:pt idx="46931">
                  <c:v>4.6930205578661903</c:v>
                </c:pt>
                <c:pt idx="46932">
                  <c:v>4.6931205561734499</c:v>
                </c:pt>
                <c:pt idx="46933">
                  <c:v>4.6932205544806997</c:v>
                </c:pt>
                <c:pt idx="46934">
                  <c:v>4.6933205527879602</c:v>
                </c:pt>
                <c:pt idx="46935">
                  <c:v>4.6934205510952198</c:v>
                </c:pt>
                <c:pt idx="46936">
                  <c:v>4.6935205494024697</c:v>
                </c:pt>
                <c:pt idx="46937">
                  <c:v>4.6936205477097301</c:v>
                </c:pt>
                <c:pt idx="46938">
                  <c:v>4.6937205460169897</c:v>
                </c:pt>
                <c:pt idx="46939">
                  <c:v>4.6938205443242396</c:v>
                </c:pt>
                <c:pt idx="46940">
                  <c:v>4.6939205426315</c:v>
                </c:pt>
                <c:pt idx="46941">
                  <c:v>4.6940205409387596</c:v>
                </c:pt>
                <c:pt idx="46942">
                  <c:v>4.6941205392460104</c:v>
                </c:pt>
                <c:pt idx="46943">
                  <c:v>4.69422053755327</c:v>
                </c:pt>
                <c:pt idx="46944">
                  <c:v>4.6943205358605304</c:v>
                </c:pt>
                <c:pt idx="46945">
                  <c:v>4.6944205341677803</c:v>
                </c:pt>
                <c:pt idx="46946">
                  <c:v>4.6945205324750399</c:v>
                </c:pt>
                <c:pt idx="46947">
                  <c:v>4.6946205307823003</c:v>
                </c:pt>
                <c:pt idx="46948">
                  <c:v>4.6947205290895502</c:v>
                </c:pt>
                <c:pt idx="46949">
                  <c:v>4.6948205273968098</c:v>
                </c:pt>
                <c:pt idx="46950">
                  <c:v>4.6949205257040703</c:v>
                </c:pt>
                <c:pt idx="46951">
                  <c:v>4.6950205240113201</c:v>
                </c:pt>
                <c:pt idx="46952">
                  <c:v>4.6951205223185797</c:v>
                </c:pt>
                <c:pt idx="46953">
                  <c:v>4.6952205206258402</c:v>
                </c:pt>
                <c:pt idx="46954">
                  <c:v>4.6953205189330998</c:v>
                </c:pt>
                <c:pt idx="46955">
                  <c:v>4.6954205172403496</c:v>
                </c:pt>
                <c:pt idx="46956">
                  <c:v>4.6955205155476101</c:v>
                </c:pt>
                <c:pt idx="46957">
                  <c:v>4.6956205138548697</c:v>
                </c:pt>
                <c:pt idx="46958">
                  <c:v>4.6957205121621204</c:v>
                </c:pt>
                <c:pt idx="46959">
                  <c:v>4.69582051046938</c:v>
                </c:pt>
                <c:pt idx="46960">
                  <c:v>4.6959205087766396</c:v>
                </c:pt>
                <c:pt idx="46961">
                  <c:v>4.6960205070838903</c:v>
                </c:pt>
                <c:pt idx="46962">
                  <c:v>4.6961205053911499</c:v>
                </c:pt>
                <c:pt idx="46963">
                  <c:v>4.6962205036984104</c:v>
                </c:pt>
                <c:pt idx="46964">
                  <c:v>4.6963205020056602</c:v>
                </c:pt>
                <c:pt idx="46965">
                  <c:v>4.6964205003129198</c:v>
                </c:pt>
                <c:pt idx="46966">
                  <c:v>4.6965204986201803</c:v>
                </c:pt>
                <c:pt idx="46967">
                  <c:v>4.6966204969274301</c:v>
                </c:pt>
                <c:pt idx="46968">
                  <c:v>4.6967204952346897</c:v>
                </c:pt>
                <c:pt idx="46969">
                  <c:v>4.6968204935419502</c:v>
                </c:pt>
                <c:pt idx="46970">
                  <c:v>4.6969204918492</c:v>
                </c:pt>
                <c:pt idx="46971">
                  <c:v>4.6970204901564596</c:v>
                </c:pt>
                <c:pt idx="46972">
                  <c:v>4.6971204884637201</c:v>
                </c:pt>
                <c:pt idx="46973">
                  <c:v>4.6972204867709699</c:v>
                </c:pt>
                <c:pt idx="46974">
                  <c:v>4.6973204850782304</c:v>
                </c:pt>
                <c:pt idx="46975">
                  <c:v>4.69742048338549</c:v>
                </c:pt>
                <c:pt idx="46976">
                  <c:v>4.6975204816927398</c:v>
                </c:pt>
                <c:pt idx="46977">
                  <c:v>4.6976204800000003</c:v>
                </c:pt>
                <c:pt idx="46978">
                  <c:v>4.6977204783072599</c:v>
                </c:pt>
                <c:pt idx="46979">
                  <c:v>4.6978204766145097</c:v>
                </c:pt>
                <c:pt idx="46980">
                  <c:v>4.6979204749217702</c:v>
                </c:pt>
                <c:pt idx="46981">
                  <c:v>4.6980204732290298</c:v>
                </c:pt>
                <c:pt idx="46982">
                  <c:v>4.6981204715362797</c:v>
                </c:pt>
                <c:pt idx="46983">
                  <c:v>4.6982204698435401</c:v>
                </c:pt>
                <c:pt idx="46984">
                  <c:v>4.6983204681507997</c:v>
                </c:pt>
                <c:pt idx="46985">
                  <c:v>4.6984204664580496</c:v>
                </c:pt>
                <c:pt idx="46986">
                  <c:v>4.69852046476531</c:v>
                </c:pt>
                <c:pt idx="46987">
                  <c:v>4.6986204630725696</c:v>
                </c:pt>
                <c:pt idx="46988">
                  <c:v>4.6987204613798204</c:v>
                </c:pt>
                <c:pt idx="46989">
                  <c:v>4.69882045968708</c:v>
                </c:pt>
                <c:pt idx="46990">
                  <c:v>4.6989204579943404</c:v>
                </c:pt>
                <c:pt idx="46991">
                  <c:v>4.6990204563015903</c:v>
                </c:pt>
                <c:pt idx="46992">
                  <c:v>4.6991204546088499</c:v>
                </c:pt>
                <c:pt idx="46993">
                  <c:v>4.6992204529161103</c:v>
                </c:pt>
                <c:pt idx="46994">
                  <c:v>4.6993204512233602</c:v>
                </c:pt>
                <c:pt idx="46995">
                  <c:v>4.6994204495306198</c:v>
                </c:pt>
                <c:pt idx="46996">
                  <c:v>4.6995204478378803</c:v>
                </c:pt>
                <c:pt idx="46997">
                  <c:v>4.6996204461451301</c:v>
                </c:pt>
                <c:pt idx="46998">
                  <c:v>4.6997204444523897</c:v>
                </c:pt>
                <c:pt idx="46999">
                  <c:v>4.6998204427596502</c:v>
                </c:pt>
                <c:pt idx="47000">
                  <c:v>4.6999204410669098</c:v>
                </c:pt>
                <c:pt idx="47001">
                  <c:v>4.7000204393741596</c:v>
                </c:pt>
                <c:pt idx="47002">
                  <c:v>4.7001204376814201</c:v>
                </c:pt>
                <c:pt idx="47003">
                  <c:v>4.7002204359886797</c:v>
                </c:pt>
                <c:pt idx="47004">
                  <c:v>4.7003204342959304</c:v>
                </c:pt>
                <c:pt idx="47005">
                  <c:v>4.70042043260319</c:v>
                </c:pt>
                <c:pt idx="47006">
                  <c:v>4.7005204309104496</c:v>
                </c:pt>
                <c:pt idx="47007">
                  <c:v>4.7006204292177003</c:v>
                </c:pt>
                <c:pt idx="47008">
                  <c:v>4.7007204275249599</c:v>
                </c:pt>
                <c:pt idx="47009">
                  <c:v>4.7008204258322204</c:v>
                </c:pt>
                <c:pt idx="47010">
                  <c:v>4.7009204241394702</c:v>
                </c:pt>
                <c:pt idx="47011">
                  <c:v>4.7010204224467298</c:v>
                </c:pt>
                <c:pt idx="47012">
                  <c:v>4.7011204207539903</c:v>
                </c:pt>
                <c:pt idx="47013">
                  <c:v>4.7012204190612401</c:v>
                </c:pt>
                <c:pt idx="47014">
                  <c:v>4.7013204173684997</c:v>
                </c:pt>
                <c:pt idx="47015">
                  <c:v>4.7014204156757602</c:v>
                </c:pt>
                <c:pt idx="47016">
                  <c:v>4.70152041398301</c:v>
                </c:pt>
                <c:pt idx="47017">
                  <c:v>4.7016204122902696</c:v>
                </c:pt>
                <c:pt idx="47018">
                  <c:v>4.7017204105975301</c:v>
                </c:pt>
                <c:pt idx="47019">
                  <c:v>4.7018204089047799</c:v>
                </c:pt>
                <c:pt idx="47020">
                  <c:v>4.7019204072120404</c:v>
                </c:pt>
                <c:pt idx="47021">
                  <c:v>4.7020204055193</c:v>
                </c:pt>
                <c:pt idx="47022">
                  <c:v>4.7021204038265498</c:v>
                </c:pt>
                <c:pt idx="47023">
                  <c:v>4.7022204021338103</c:v>
                </c:pt>
                <c:pt idx="47024">
                  <c:v>4.7023204004410699</c:v>
                </c:pt>
                <c:pt idx="47025">
                  <c:v>4.7024203987483197</c:v>
                </c:pt>
                <c:pt idx="47026">
                  <c:v>4.7025203970555802</c:v>
                </c:pt>
                <c:pt idx="47027">
                  <c:v>4.7026203953628398</c:v>
                </c:pt>
                <c:pt idx="47028">
                  <c:v>4.7027203936700896</c:v>
                </c:pt>
                <c:pt idx="47029">
                  <c:v>4.7028203919773501</c:v>
                </c:pt>
                <c:pt idx="47030">
                  <c:v>4.7029203902846097</c:v>
                </c:pt>
                <c:pt idx="47031">
                  <c:v>4.7030203885918596</c:v>
                </c:pt>
                <c:pt idx="47032">
                  <c:v>4.70312038689912</c:v>
                </c:pt>
                <c:pt idx="47033">
                  <c:v>4.7032203852063796</c:v>
                </c:pt>
                <c:pt idx="47034">
                  <c:v>4.7033203835136304</c:v>
                </c:pt>
                <c:pt idx="47035">
                  <c:v>4.70342038182089</c:v>
                </c:pt>
                <c:pt idx="47036">
                  <c:v>4.7035203801281504</c:v>
                </c:pt>
                <c:pt idx="47037">
                  <c:v>4.7036203784354003</c:v>
                </c:pt>
                <c:pt idx="47038">
                  <c:v>4.7037203767426599</c:v>
                </c:pt>
                <c:pt idx="47039">
                  <c:v>4.7038203750499203</c:v>
                </c:pt>
                <c:pt idx="47040">
                  <c:v>4.7039203733571702</c:v>
                </c:pt>
                <c:pt idx="47041">
                  <c:v>4.7040203716644298</c:v>
                </c:pt>
                <c:pt idx="47042">
                  <c:v>4.7041203699716903</c:v>
                </c:pt>
                <c:pt idx="47043">
                  <c:v>4.7042203682789498</c:v>
                </c:pt>
                <c:pt idx="47044">
                  <c:v>4.7043203665861997</c:v>
                </c:pt>
                <c:pt idx="47045">
                  <c:v>4.7044203648934602</c:v>
                </c:pt>
                <c:pt idx="47046">
                  <c:v>4.7045203632007198</c:v>
                </c:pt>
                <c:pt idx="47047">
                  <c:v>4.7046203615079696</c:v>
                </c:pt>
                <c:pt idx="47048">
                  <c:v>4.7047203598152301</c:v>
                </c:pt>
                <c:pt idx="47049">
                  <c:v>4.7048203581224897</c:v>
                </c:pt>
                <c:pt idx="47050">
                  <c:v>4.7049203564297404</c:v>
                </c:pt>
                <c:pt idx="47051">
                  <c:v>4.705020354737</c:v>
                </c:pt>
                <c:pt idx="47052">
                  <c:v>4.7051203530442596</c:v>
                </c:pt>
                <c:pt idx="47053">
                  <c:v>4.7052203513515103</c:v>
                </c:pt>
                <c:pt idx="47054">
                  <c:v>4.7053203496587699</c:v>
                </c:pt>
                <c:pt idx="47055">
                  <c:v>4.7054203479660304</c:v>
                </c:pt>
                <c:pt idx="47056">
                  <c:v>4.7055203462732802</c:v>
                </c:pt>
                <c:pt idx="47057">
                  <c:v>4.7056203445805398</c:v>
                </c:pt>
                <c:pt idx="47058">
                  <c:v>4.7057203428878003</c:v>
                </c:pt>
                <c:pt idx="47059">
                  <c:v>4.7058203411950501</c:v>
                </c:pt>
                <c:pt idx="47060">
                  <c:v>4.7059203395023097</c:v>
                </c:pt>
                <c:pt idx="47061">
                  <c:v>4.7060203378095702</c:v>
                </c:pt>
                <c:pt idx="47062">
                  <c:v>4.70612033611682</c:v>
                </c:pt>
                <c:pt idx="47063">
                  <c:v>4.7062203344240796</c:v>
                </c:pt>
                <c:pt idx="47064">
                  <c:v>4.7063203327313401</c:v>
                </c:pt>
                <c:pt idx="47065">
                  <c:v>4.7064203310385899</c:v>
                </c:pt>
                <c:pt idx="47066">
                  <c:v>4.7065203293458504</c:v>
                </c:pt>
                <c:pt idx="47067">
                  <c:v>4.70662032765311</c:v>
                </c:pt>
                <c:pt idx="47068">
                  <c:v>4.7067203259603598</c:v>
                </c:pt>
                <c:pt idx="47069">
                  <c:v>4.7068203242676203</c:v>
                </c:pt>
                <c:pt idx="47070">
                  <c:v>4.7069203225748799</c:v>
                </c:pt>
                <c:pt idx="47071">
                  <c:v>4.7070203208821297</c:v>
                </c:pt>
                <c:pt idx="47072">
                  <c:v>4.7071203191893902</c:v>
                </c:pt>
                <c:pt idx="47073">
                  <c:v>4.7072203174966498</c:v>
                </c:pt>
                <c:pt idx="47074">
                  <c:v>4.7073203158038996</c:v>
                </c:pt>
                <c:pt idx="47075">
                  <c:v>4.7074203141111601</c:v>
                </c:pt>
                <c:pt idx="47076">
                  <c:v>4.7075203124184197</c:v>
                </c:pt>
                <c:pt idx="47077">
                  <c:v>4.7076203107256704</c:v>
                </c:pt>
                <c:pt idx="47078">
                  <c:v>4.70772030903293</c:v>
                </c:pt>
                <c:pt idx="47079">
                  <c:v>4.7078203073401896</c:v>
                </c:pt>
                <c:pt idx="47080">
                  <c:v>4.7079203056474404</c:v>
                </c:pt>
                <c:pt idx="47081">
                  <c:v>4.7080203039546999</c:v>
                </c:pt>
                <c:pt idx="47082">
                  <c:v>4.7081203022619604</c:v>
                </c:pt>
                <c:pt idx="47083">
                  <c:v>4.7082203005692103</c:v>
                </c:pt>
                <c:pt idx="47084">
                  <c:v>4.7083202988764699</c:v>
                </c:pt>
                <c:pt idx="47085">
                  <c:v>4.7084202971837303</c:v>
                </c:pt>
                <c:pt idx="47086">
                  <c:v>4.7085202954909802</c:v>
                </c:pt>
                <c:pt idx="47087">
                  <c:v>4.7086202937982398</c:v>
                </c:pt>
                <c:pt idx="47088">
                  <c:v>4.7087202921055002</c:v>
                </c:pt>
                <c:pt idx="47089">
                  <c:v>4.7088202904127598</c:v>
                </c:pt>
                <c:pt idx="47090">
                  <c:v>4.7089202887200097</c:v>
                </c:pt>
                <c:pt idx="47091">
                  <c:v>4.7090202870272702</c:v>
                </c:pt>
                <c:pt idx="47092">
                  <c:v>4.7091202853345298</c:v>
                </c:pt>
                <c:pt idx="47093">
                  <c:v>4.7092202836417796</c:v>
                </c:pt>
                <c:pt idx="47094">
                  <c:v>4.7093202819490401</c:v>
                </c:pt>
                <c:pt idx="47095">
                  <c:v>4.7094202802562997</c:v>
                </c:pt>
                <c:pt idx="47096">
                  <c:v>4.7095202785635504</c:v>
                </c:pt>
                <c:pt idx="47097">
                  <c:v>4.70962027687081</c:v>
                </c:pt>
                <c:pt idx="47098">
                  <c:v>4.7097202751780696</c:v>
                </c:pt>
                <c:pt idx="47099">
                  <c:v>4.7098202734853203</c:v>
                </c:pt>
                <c:pt idx="47100">
                  <c:v>4.7099202717925799</c:v>
                </c:pt>
                <c:pt idx="47101">
                  <c:v>4.7100202700998404</c:v>
                </c:pt>
                <c:pt idx="47102">
                  <c:v>4.7101202684070902</c:v>
                </c:pt>
                <c:pt idx="47103">
                  <c:v>4.7102202667143498</c:v>
                </c:pt>
                <c:pt idx="47104">
                  <c:v>4.7103202650216103</c:v>
                </c:pt>
                <c:pt idx="47105">
                  <c:v>4.7104202633288601</c:v>
                </c:pt>
                <c:pt idx="47106">
                  <c:v>4.7105202616361197</c:v>
                </c:pt>
                <c:pt idx="47107">
                  <c:v>4.7106202599433802</c:v>
                </c:pt>
                <c:pt idx="47108">
                  <c:v>4.71072025825063</c:v>
                </c:pt>
                <c:pt idx="47109">
                  <c:v>4.7108202565578896</c:v>
                </c:pt>
                <c:pt idx="47110">
                  <c:v>4.7109202548651501</c:v>
                </c:pt>
                <c:pt idx="47111">
                  <c:v>4.7110202531723999</c:v>
                </c:pt>
                <c:pt idx="47112">
                  <c:v>4.7111202514796604</c:v>
                </c:pt>
                <c:pt idx="47113">
                  <c:v>4.71122024978692</c:v>
                </c:pt>
                <c:pt idx="47114">
                  <c:v>4.7113202480941698</c:v>
                </c:pt>
                <c:pt idx="47115">
                  <c:v>4.7114202464014303</c:v>
                </c:pt>
                <c:pt idx="47116">
                  <c:v>4.7115202447086899</c:v>
                </c:pt>
                <c:pt idx="47117">
                  <c:v>4.7116202430159397</c:v>
                </c:pt>
                <c:pt idx="47118">
                  <c:v>4.7117202413232002</c:v>
                </c:pt>
                <c:pt idx="47119">
                  <c:v>4.7118202396304598</c:v>
                </c:pt>
                <c:pt idx="47120">
                  <c:v>4.7119202379377096</c:v>
                </c:pt>
                <c:pt idx="47121">
                  <c:v>4.7120202362449701</c:v>
                </c:pt>
                <c:pt idx="47122">
                  <c:v>4.7121202345522297</c:v>
                </c:pt>
                <c:pt idx="47123">
                  <c:v>4.7122202328594804</c:v>
                </c:pt>
                <c:pt idx="47124">
                  <c:v>4.71232023116674</c:v>
                </c:pt>
                <c:pt idx="47125">
                  <c:v>4.7124202294739996</c:v>
                </c:pt>
                <c:pt idx="47126">
                  <c:v>4.7125202277812503</c:v>
                </c:pt>
                <c:pt idx="47127">
                  <c:v>4.7126202260885099</c:v>
                </c:pt>
                <c:pt idx="47128">
                  <c:v>4.7127202243957704</c:v>
                </c:pt>
                <c:pt idx="47129">
                  <c:v>4.7128202227030203</c:v>
                </c:pt>
                <c:pt idx="47130">
                  <c:v>4.7129202210102799</c:v>
                </c:pt>
                <c:pt idx="47131">
                  <c:v>4.7130202193175403</c:v>
                </c:pt>
                <c:pt idx="47132">
                  <c:v>4.7131202176247902</c:v>
                </c:pt>
                <c:pt idx="47133">
                  <c:v>4.7132202159320498</c:v>
                </c:pt>
                <c:pt idx="47134">
                  <c:v>4.7133202142393102</c:v>
                </c:pt>
                <c:pt idx="47135">
                  <c:v>4.7134202125465698</c:v>
                </c:pt>
                <c:pt idx="47136">
                  <c:v>4.7135202108538197</c:v>
                </c:pt>
                <c:pt idx="47137">
                  <c:v>4.7136202091610802</c:v>
                </c:pt>
                <c:pt idx="47138">
                  <c:v>4.7137202074683398</c:v>
                </c:pt>
                <c:pt idx="47139">
                  <c:v>4.7138202057755896</c:v>
                </c:pt>
                <c:pt idx="47140">
                  <c:v>4.7139202040828501</c:v>
                </c:pt>
                <c:pt idx="47141">
                  <c:v>4.7140202023901097</c:v>
                </c:pt>
                <c:pt idx="47142">
                  <c:v>4.7141202006973604</c:v>
                </c:pt>
                <c:pt idx="47143">
                  <c:v>4.71422019900462</c:v>
                </c:pt>
                <c:pt idx="47144">
                  <c:v>4.7143201973118796</c:v>
                </c:pt>
                <c:pt idx="47145">
                  <c:v>4.7144201956191303</c:v>
                </c:pt>
                <c:pt idx="47146">
                  <c:v>4.7145201939263899</c:v>
                </c:pt>
                <c:pt idx="47147">
                  <c:v>4.7146201922336504</c:v>
                </c:pt>
                <c:pt idx="47148">
                  <c:v>4.7147201905409002</c:v>
                </c:pt>
                <c:pt idx="47149">
                  <c:v>4.7148201888481598</c:v>
                </c:pt>
                <c:pt idx="47150">
                  <c:v>4.7149201871554203</c:v>
                </c:pt>
                <c:pt idx="47151">
                  <c:v>4.7150201854626701</c:v>
                </c:pt>
                <c:pt idx="47152">
                  <c:v>4.7151201837699297</c:v>
                </c:pt>
                <c:pt idx="47153">
                  <c:v>4.7152201820771902</c:v>
                </c:pt>
                <c:pt idx="47154">
                  <c:v>4.71532018038444</c:v>
                </c:pt>
                <c:pt idx="47155">
                  <c:v>4.7154201786916996</c:v>
                </c:pt>
                <c:pt idx="47156">
                  <c:v>4.7155201769989601</c:v>
                </c:pt>
                <c:pt idx="47157">
                  <c:v>4.7156201753062099</c:v>
                </c:pt>
                <c:pt idx="47158">
                  <c:v>4.7157201736134704</c:v>
                </c:pt>
                <c:pt idx="47159">
                  <c:v>4.71582017192073</c:v>
                </c:pt>
                <c:pt idx="47160">
                  <c:v>4.7159201702279798</c:v>
                </c:pt>
                <c:pt idx="47161">
                  <c:v>4.7160201685352403</c:v>
                </c:pt>
                <c:pt idx="47162">
                  <c:v>4.7161201668424999</c:v>
                </c:pt>
                <c:pt idx="47163">
                  <c:v>4.7162201651497497</c:v>
                </c:pt>
                <c:pt idx="47164">
                  <c:v>4.7163201634570102</c:v>
                </c:pt>
                <c:pt idx="47165">
                  <c:v>4.7164201617642698</c:v>
                </c:pt>
                <c:pt idx="47166">
                  <c:v>4.7165201600715303</c:v>
                </c:pt>
                <c:pt idx="47167">
                  <c:v>4.7166201583787801</c:v>
                </c:pt>
                <c:pt idx="47168">
                  <c:v>4.7167201566860397</c:v>
                </c:pt>
                <c:pt idx="47169">
                  <c:v>4.7168201549932904</c:v>
                </c:pt>
                <c:pt idx="47170">
                  <c:v>4.71692015330055</c:v>
                </c:pt>
                <c:pt idx="47171">
                  <c:v>4.7170201516078096</c:v>
                </c:pt>
                <c:pt idx="47172">
                  <c:v>4.7171201499150701</c:v>
                </c:pt>
                <c:pt idx="47173">
                  <c:v>4.7172201482223199</c:v>
                </c:pt>
                <c:pt idx="47174">
                  <c:v>4.7173201465295804</c:v>
                </c:pt>
                <c:pt idx="47175">
                  <c:v>4.71742014483684</c:v>
                </c:pt>
                <c:pt idx="47176">
                  <c:v>4.7175201431440899</c:v>
                </c:pt>
                <c:pt idx="47177">
                  <c:v>4.7176201414513503</c:v>
                </c:pt>
                <c:pt idx="47178">
                  <c:v>4.7177201397586099</c:v>
                </c:pt>
                <c:pt idx="47179">
                  <c:v>4.7178201380658598</c:v>
                </c:pt>
                <c:pt idx="47180">
                  <c:v>4.7179201363731202</c:v>
                </c:pt>
                <c:pt idx="47181">
                  <c:v>4.7180201346803798</c:v>
                </c:pt>
                <c:pt idx="47182">
                  <c:v>4.7181201329876297</c:v>
                </c:pt>
                <c:pt idx="47183">
                  <c:v>4.7182201312948902</c:v>
                </c:pt>
                <c:pt idx="47184">
                  <c:v>4.7183201296021497</c:v>
                </c:pt>
                <c:pt idx="47185">
                  <c:v>4.7184201279093996</c:v>
                </c:pt>
                <c:pt idx="47186">
                  <c:v>4.7185201262166601</c:v>
                </c:pt>
                <c:pt idx="47187">
                  <c:v>4.7186201245239197</c:v>
                </c:pt>
                <c:pt idx="47188">
                  <c:v>4.7187201228311704</c:v>
                </c:pt>
                <c:pt idx="47189">
                  <c:v>4.71882012113843</c:v>
                </c:pt>
                <c:pt idx="47190">
                  <c:v>4.7189201194456896</c:v>
                </c:pt>
                <c:pt idx="47191">
                  <c:v>4.7190201177529403</c:v>
                </c:pt>
                <c:pt idx="47192">
                  <c:v>4.7191201160601999</c:v>
                </c:pt>
                <c:pt idx="47193">
                  <c:v>4.7192201143674604</c:v>
                </c:pt>
                <c:pt idx="47194">
                  <c:v>4.7193201126747102</c:v>
                </c:pt>
                <c:pt idx="47195">
                  <c:v>4.7194201109819698</c:v>
                </c:pt>
                <c:pt idx="47196">
                  <c:v>4.7195201092892303</c:v>
                </c:pt>
                <c:pt idx="47197">
                  <c:v>4.7196201075964801</c:v>
                </c:pt>
                <c:pt idx="47198">
                  <c:v>4.7197201059037397</c:v>
                </c:pt>
                <c:pt idx="47199">
                  <c:v>4.7198201042110002</c:v>
                </c:pt>
                <c:pt idx="47200">
                  <c:v>4.71992010251825</c:v>
                </c:pt>
                <c:pt idx="47201">
                  <c:v>4.7200201008255096</c:v>
                </c:pt>
                <c:pt idx="47202">
                  <c:v>4.7201200991327701</c:v>
                </c:pt>
                <c:pt idx="47203">
                  <c:v>4.7202200974400199</c:v>
                </c:pt>
                <c:pt idx="47204">
                  <c:v>4.7203200957472804</c:v>
                </c:pt>
                <c:pt idx="47205">
                  <c:v>4.72042009405454</c:v>
                </c:pt>
                <c:pt idx="47206">
                  <c:v>4.7205200923617898</c:v>
                </c:pt>
                <c:pt idx="47207">
                  <c:v>4.7206200906690503</c:v>
                </c:pt>
                <c:pt idx="47208">
                  <c:v>4.7207200889763099</c:v>
                </c:pt>
                <c:pt idx="47209">
                  <c:v>4.7208200872835704</c:v>
                </c:pt>
                <c:pt idx="47210">
                  <c:v>4.7209200855908202</c:v>
                </c:pt>
                <c:pt idx="47211">
                  <c:v>4.7210200838980798</c:v>
                </c:pt>
                <c:pt idx="47212">
                  <c:v>4.7211200822053403</c:v>
                </c:pt>
                <c:pt idx="47213">
                  <c:v>4.7212200805125901</c:v>
                </c:pt>
                <c:pt idx="47214">
                  <c:v>4.7213200788198497</c:v>
                </c:pt>
                <c:pt idx="47215">
                  <c:v>4.7214200771271004</c:v>
                </c:pt>
                <c:pt idx="47216">
                  <c:v>4.72152007543436</c:v>
                </c:pt>
                <c:pt idx="47217">
                  <c:v>4.7216200737416196</c:v>
                </c:pt>
                <c:pt idx="47218">
                  <c:v>4.7217200720488801</c:v>
                </c:pt>
                <c:pt idx="47219">
                  <c:v>4.7218200703561299</c:v>
                </c:pt>
                <c:pt idx="47220">
                  <c:v>4.7219200686633904</c:v>
                </c:pt>
                <c:pt idx="47221">
                  <c:v>4.72202006697065</c:v>
                </c:pt>
                <c:pt idx="47222">
                  <c:v>4.7221200652778998</c:v>
                </c:pt>
                <c:pt idx="47223">
                  <c:v>4.7222200635851603</c:v>
                </c:pt>
                <c:pt idx="47224">
                  <c:v>4.7223200618924199</c:v>
                </c:pt>
                <c:pt idx="47225">
                  <c:v>4.7224200601996698</c:v>
                </c:pt>
                <c:pt idx="47226">
                  <c:v>4.7225200585069302</c:v>
                </c:pt>
                <c:pt idx="47227">
                  <c:v>4.7226200568141898</c:v>
                </c:pt>
                <c:pt idx="47228">
                  <c:v>4.7227200551214397</c:v>
                </c:pt>
                <c:pt idx="47229">
                  <c:v>4.7228200534287001</c:v>
                </c:pt>
                <c:pt idx="47230">
                  <c:v>4.7229200517359597</c:v>
                </c:pt>
                <c:pt idx="47231">
                  <c:v>4.7230200500432096</c:v>
                </c:pt>
                <c:pt idx="47232">
                  <c:v>4.7231200483504701</c:v>
                </c:pt>
                <c:pt idx="47233">
                  <c:v>4.7232200466577297</c:v>
                </c:pt>
                <c:pt idx="47234">
                  <c:v>4.7233200449649804</c:v>
                </c:pt>
                <c:pt idx="47235">
                  <c:v>4.72342004327224</c:v>
                </c:pt>
                <c:pt idx="47236">
                  <c:v>4.7235200415794996</c:v>
                </c:pt>
                <c:pt idx="47237">
                  <c:v>4.7236200398867503</c:v>
                </c:pt>
                <c:pt idx="47238">
                  <c:v>4.7237200381940099</c:v>
                </c:pt>
                <c:pt idx="47239">
                  <c:v>4.7238200365012704</c:v>
                </c:pt>
                <c:pt idx="47240">
                  <c:v>4.7239200348085202</c:v>
                </c:pt>
                <c:pt idx="47241">
                  <c:v>4.7240200331157798</c:v>
                </c:pt>
                <c:pt idx="47242">
                  <c:v>4.7241200314230403</c:v>
                </c:pt>
                <c:pt idx="47243">
                  <c:v>4.7242200297302901</c:v>
                </c:pt>
                <c:pt idx="47244">
                  <c:v>4.7243200280375497</c:v>
                </c:pt>
                <c:pt idx="47245">
                  <c:v>4.7244200263448102</c:v>
                </c:pt>
                <c:pt idx="47246">
                  <c:v>4.72452002465206</c:v>
                </c:pt>
                <c:pt idx="47247">
                  <c:v>4.7246200229593196</c:v>
                </c:pt>
                <c:pt idx="47248">
                  <c:v>4.7247200212665801</c:v>
                </c:pt>
                <c:pt idx="47249">
                  <c:v>4.7248200195738299</c:v>
                </c:pt>
                <c:pt idx="47250">
                  <c:v>4.7249200178810904</c:v>
                </c:pt>
                <c:pt idx="47251">
                  <c:v>4.72502001618835</c:v>
                </c:pt>
                <c:pt idx="47252">
                  <c:v>4.7251200144955998</c:v>
                </c:pt>
                <c:pt idx="47253">
                  <c:v>4.7252200128028603</c:v>
                </c:pt>
                <c:pt idx="47254">
                  <c:v>4.7253200111101199</c:v>
                </c:pt>
                <c:pt idx="47255">
                  <c:v>4.7254200094173804</c:v>
                </c:pt>
                <c:pt idx="47256">
                  <c:v>4.7255200077246302</c:v>
                </c:pt>
                <c:pt idx="47257">
                  <c:v>4.7256200060318898</c:v>
                </c:pt>
                <c:pt idx="47258">
                  <c:v>4.7257200043391503</c:v>
                </c:pt>
                <c:pt idx="47259">
                  <c:v>4.7258200026464001</c:v>
                </c:pt>
                <c:pt idx="47260">
                  <c:v>4.7259200009536597</c:v>
                </c:pt>
                <c:pt idx="47261">
                  <c:v>4.7260199992609104</c:v>
                </c:pt>
                <c:pt idx="47262">
                  <c:v>4.72611999756817</c:v>
                </c:pt>
                <c:pt idx="47263">
                  <c:v>4.7262199958754296</c:v>
                </c:pt>
                <c:pt idx="47264">
                  <c:v>4.7263199941826901</c:v>
                </c:pt>
                <c:pt idx="47265">
                  <c:v>4.7264199924899399</c:v>
                </c:pt>
                <c:pt idx="47266">
                  <c:v>4.7265199907972004</c:v>
                </c:pt>
                <c:pt idx="47267">
                  <c:v>4.72661998910446</c:v>
                </c:pt>
                <c:pt idx="47268">
                  <c:v>4.7267199874117098</c:v>
                </c:pt>
                <c:pt idx="47269">
                  <c:v>4.7268199857189703</c:v>
                </c:pt>
                <c:pt idx="47270">
                  <c:v>4.7269199840262299</c:v>
                </c:pt>
                <c:pt idx="47271">
                  <c:v>4.7270199823334798</c:v>
                </c:pt>
                <c:pt idx="47272">
                  <c:v>4.7271199806407402</c:v>
                </c:pt>
                <c:pt idx="47273">
                  <c:v>4.7272199789479998</c:v>
                </c:pt>
                <c:pt idx="47274">
                  <c:v>4.7273199772552497</c:v>
                </c:pt>
                <c:pt idx="47275">
                  <c:v>4.7274199755625101</c:v>
                </c:pt>
                <c:pt idx="47276">
                  <c:v>4.7275199738697697</c:v>
                </c:pt>
                <c:pt idx="47277">
                  <c:v>4.7276199721770196</c:v>
                </c:pt>
                <c:pt idx="47278">
                  <c:v>4.7277199704842801</c:v>
                </c:pt>
                <c:pt idx="47279">
                  <c:v>4.7278199687915397</c:v>
                </c:pt>
                <c:pt idx="47280">
                  <c:v>4.7279199670987904</c:v>
                </c:pt>
                <c:pt idx="47281">
                  <c:v>4.72801996540605</c:v>
                </c:pt>
                <c:pt idx="47282">
                  <c:v>4.7281199637133096</c:v>
                </c:pt>
                <c:pt idx="47283">
                  <c:v>4.7282199620205603</c:v>
                </c:pt>
                <c:pt idx="47284">
                  <c:v>4.7283199603278199</c:v>
                </c:pt>
                <c:pt idx="47285">
                  <c:v>4.7284199586350804</c:v>
                </c:pt>
                <c:pt idx="47286">
                  <c:v>4.7285199569423302</c:v>
                </c:pt>
                <c:pt idx="47287">
                  <c:v>4.7286199552495898</c:v>
                </c:pt>
                <c:pt idx="47288">
                  <c:v>4.7287199535568503</c:v>
                </c:pt>
                <c:pt idx="47289">
                  <c:v>4.7288199518641001</c:v>
                </c:pt>
                <c:pt idx="47290">
                  <c:v>4.7289199501713597</c:v>
                </c:pt>
                <c:pt idx="47291">
                  <c:v>4.7290199484786202</c:v>
                </c:pt>
                <c:pt idx="47292">
                  <c:v>4.72911994678587</c:v>
                </c:pt>
                <c:pt idx="47293">
                  <c:v>4.7292199450931296</c:v>
                </c:pt>
                <c:pt idx="47294">
                  <c:v>4.7293199434003901</c:v>
                </c:pt>
                <c:pt idx="47295">
                  <c:v>4.7294199417076399</c:v>
                </c:pt>
                <c:pt idx="47296">
                  <c:v>4.7295199400149004</c:v>
                </c:pt>
                <c:pt idx="47297">
                  <c:v>4.72961993832216</c:v>
                </c:pt>
                <c:pt idx="47298">
                  <c:v>4.7297199366294098</c:v>
                </c:pt>
                <c:pt idx="47299">
                  <c:v>4.7298199349366703</c:v>
                </c:pt>
                <c:pt idx="47300">
                  <c:v>4.7299199332439299</c:v>
                </c:pt>
                <c:pt idx="47301">
                  <c:v>4.7300199315511904</c:v>
                </c:pt>
                <c:pt idx="47302">
                  <c:v>4.7301199298584402</c:v>
                </c:pt>
                <c:pt idx="47303">
                  <c:v>4.7302199281656998</c:v>
                </c:pt>
                <c:pt idx="47304">
                  <c:v>4.7303199264729603</c:v>
                </c:pt>
                <c:pt idx="47305">
                  <c:v>4.7304199247802101</c:v>
                </c:pt>
                <c:pt idx="47306">
                  <c:v>4.7305199230874697</c:v>
                </c:pt>
                <c:pt idx="47307">
                  <c:v>4.7306199213947302</c:v>
                </c:pt>
                <c:pt idx="47308">
                  <c:v>4.73071991970198</c:v>
                </c:pt>
                <c:pt idx="47309">
                  <c:v>4.7308199180092396</c:v>
                </c:pt>
                <c:pt idx="47310">
                  <c:v>4.7309199163165001</c:v>
                </c:pt>
                <c:pt idx="47311">
                  <c:v>4.7310199146237499</c:v>
                </c:pt>
                <c:pt idx="47312">
                  <c:v>4.7311199129310104</c:v>
                </c:pt>
                <c:pt idx="47313">
                  <c:v>4.73121991123827</c:v>
                </c:pt>
                <c:pt idx="47314">
                  <c:v>4.7313199095455198</c:v>
                </c:pt>
                <c:pt idx="47315">
                  <c:v>4.7314199078527803</c:v>
                </c:pt>
                <c:pt idx="47316">
                  <c:v>4.7315199061600399</c:v>
                </c:pt>
                <c:pt idx="47317">
                  <c:v>4.7316199044672898</c:v>
                </c:pt>
                <c:pt idx="47318">
                  <c:v>4.7317199027745502</c:v>
                </c:pt>
                <c:pt idx="47319">
                  <c:v>4.7318199010818098</c:v>
                </c:pt>
                <c:pt idx="47320">
                  <c:v>4.7319198993890597</c:v>
                </c:pt>
                <c:pt idx="47321">
                  <c:v>4.7320198976963201</c:v>
                </c:pt>
                <c:pt idx="47322">
                  <c:v>4.7321198960035797</c:v>
                </c:pt>
                <c:pt idx="47323">
                  <c:v>4.7322198943108296</c:v>
                </c:pt>
                <c:pt idx="47324">
                  <c:v>4.7323198926180901</c:v>
                </c:pt>
                <c:pt idx="47325">
                  <c:v>4.7324198909253496</c:v>
                </c:pt>
                <c:pt idx="47326">
                  <c:v>4.7325198892326004</c:v>
                </c:pt>
                <c:pt idx="47327">
                  <c:v>4.73261988753986</c:v>
                </c:pt>
                <c:pt idx="47328">
                  <c:v>4.7327198858471196</c:v>
                </c:pt>
                <c:pt idx="47329">
                  <c:v>4.7328198841543703</c:v>
                </c:pt>
                <c:pt idx="47330">
                  <c:v>4.7329198824616299</c:v>
                </c:pt>
                <c:pt idx="47331">
                  <c:v>4.7330198807688904</c:v>
                </c:pt>
                <c:pt idx="47332">
                  <c:v>4.7331198790761402</c:v>
                </c:pt>
                <c:pt idx="47333">
                  <c:v>4.7332198773833998</c:v>
                </c:pt>
                <c:pt idx="47334">
                  <c:v>4.7333198756906603</c:v>
                </c:pt>
                <c:pt idx="47335">
                  <c:v>4.7334198739979101</c:v>
                </c:pt>
                <c:pt idx="47336">
                  <c:v>4.7335198723051697</c:v>
                </c:pt>
                <c:pt idx="47337">
                  <c:v>4.7336198706124302</c:v>
                </c:pt>
                <c:pt idx="47338">
                  <c:v>4.73371986891968</c:v>
                </c:pt>
                <c:pt idx="47339">
                  <c:v>4.7338198672269396</c:v>
                </c:pt>
                <c:pt idx="47340">
                  <c:v>4.7339198655342001</c:v>
                </c:pt>
                <c:pt idx="47341">
                  <c:v>4.7340198638414499</c:v>
                </c:pt>
                <c:pt idx="47342">
                  <c:v>4.7341198621487104</c:v>
                </c:pt>
                <c:pt idx="47343">
                  <c:v>4.73421986045597</c:v>
                </c:pt>
                <c:pt idx="47344">
                  <c:v>4.7343198587632296</c:v>
                </c:pt>
                <c:pt idx="47345">
                  <c:v>4.7344198570704803</c:v>
                </c:pt>
                <c:pt idx="47346">
                  <c:v>4.7345198553777399</c:v>
                </c:pt>
                <c:pt idx="47347">
                  <c:v>4.7346198536850004</c:v>
                </c:pt>
                <c:pt idx="47348">
                  <c:v>4.7347198519922502</c:v>
                </c:pt>
                <c:pt idx="47349">
                  <c:v>4.7348198502995098</c:v>
                </c:pt>
                <c:pt idx="47350">
                  <c:v>4.7349198486067703</c:v>
                </c:pt>
                <c:pt idx="47351">
                  <c:v>4.7350198469140201</c:v>
                </c:pt>
                <c:pt idx="47352">
                  <c:v>4.7351198452212797</c:v>
                </c:pt>
                <c:pt idx="47353">
                  <c:v>4.7352198435285402</c:v>
                </c:pt>
                <c:pt idx="47354">
                  <c:v>4.73531984183579</c:v>
                </c:pt>
                <c:pt idx="47355">
                  <c:v>4.7354198401430496</c:v>
                </c:pt>
                <c:pt idx="47356">
                  <c:v>4.7355198384503101</c:v>
                </c:pt>
                <c:pt idx="47357">
                  <c:v>4.7356198367575599</c:v>
                </c:pt>
                <c:pt idx="47358">
                  <c:v>4.7357198350648204</c:v>
                </c:pt>
                <c:pt idx="47359">
                  <c:v>4.73581983337208</c:v>
                </c:pt>
                <c:pt idx="47360">
                  <c:v>4.7359198316793298</c:v>
                </c:pt>
                <c:pt idx="47361">
                  <c:v>4.7360198299865903</c:v>
                </c:pt>
                <c:pt idx="47362">
                  <c:v>4.7361198282938499</c:v>
                </c:pt>
                <c:pt idx="47363">
                  <c:v>4.7362198266010997</c:v>
                </c:pt>
                <c:pt idx="47364">
                  <c:v>4.7363198249083602</c:v>
                </c:pt>
                <c:pt idx="47365">
                  <c:v>4.7364198232156198</c:v>
                </c:pt>
                <c:pt idx="47366">
                  <c:v>4.7365198215228697</c:v>
                </c:pt>
                <c:pt idx="47367">
                  <c:v>4.7366198198301301</c:v>
                </c:pt>
                <c:pt idx="47368">
                  <c:v>4.7367198181373897</c:v>
                </c:pt>
                <c:pt idx="47369">
                  <c:v>4.7368198164446396</c:v>
                </c:pt>
                <c:pt idx="47370">
                  <c:v>4.7369198147519</c:v>
                </c:pt>
                <c:pt idx="47371">
                  <c:v>4.7370198130591596</c:v>
                </c:pt>
                <c:pt idx="47372">
                  <c:v>4.7371198113664104</c:v>
                </c:pt>
                <c:pt idx="47373">
                  <c:v>4.73721980967367</c:v>
                </c:pt>
                <c:pt idx="47374">
                  <c:v>4.7373198079809304</c:v>
                </c:pt>
                <c:pt idx="47375">
                  <c:v>4.7374198062881803</c:v>
                </c:pt>
                <c:pt idx="47376">
                  <c:v>4.7375198045954399</c:v>
                </c:pt>
                <c:pt idx="47377">
                  <c:v>4.7376198029027003</c:v>
                </c:pt>
                <c:pt idx="47378">
                  <c:v>4.7377198012099502</c:v>
                </c:pt>
                <c:pt idx="47379">
                  <c:v>4.7378197995172098</c:v>
                </c:pt>
                <c:pt idx="47380">
                  <c:v>4.7379197978244703</c:v>
                </c:pt>
                <c:pt idx="47381">
                  <c:v>4.7380197961317201</c:v>
                </c:pt>
                <c:pt idx="47382">
                  <c:v>4.7381197944389797</c:v>
                </c:pt>
                <c:pt idx="47383">
                  <c:v>4.7382197927462402</c:v>
                </c:pt>
                <c:pt idx="47384">
                  <c:v>4.73831979105349</c:v>
                </c:pt>
                <c:pt idx="47385">
                  <c:v>4.7384197893607496</c:v>
                </c:pt>
                <c:pt idx="47386">
                  <c:v>4.7385197876680101</c:v>
                </c:pt>
                <c:pt idx="47387">
                  <c:v>4.7386197859752599</c:v>
                </c:pt>
                <c:pt idx="47388">
                  <c:v>4.7387197842825204</c:v>
                </c:pt>
                <c:pt idx="47389">
                  <c:v>4.73881978258978</c:v>
                </c:pt>
                <c:pt idx="47390">
                  <c:v>4.7389197808970396</c:v>
                </c:pt>
                <c:pt idx="47391">
                  <c:v>4.7390197792042903</c:v>
                </c:pt>
                <c:pt idx="47392">
                  <c:v>4.7391197775115499</c:v>
                </c:pt>
                <c:pt idx="47393">
                  <c:v>4.7392197758188104</c:v>
                </c:pt>
                <c:pt idx="47394">
                  <c:v>4.7393197741260602</c:v>
                </c:pt>
                <c:pt idx="47395">
                  <c:v>4.7394197724333198</c:v>
                </c:pt>
                <c:pt idx="47396">
                  <c:v>4.7395197707405803</c:v>
                </c:pt>
                <c:pt idx="47397">
                  <c:v>4.7396197690478301</c:v>
                </c:pt>
                <c:pt idx="47398">
                  <c:v>4.7397197673550897</c:v>
                </c:pt>
                <c:pt idx="47399">
                  <c:v>4.7398197656623502</c:v>
                </c:pt>
                <c:pt idx="47400">
                  <c:v>4.7399197639696</c:v>
                </c:pt>
                <c:pt idx="47401">
                  <c:v>4.7400197622768596</c:v>
                </c:pt>
                <c:pt idx="47402">
                  <c:v>4.7401197605841201</c:v>
                </c:pt>
                <c:pt idx="47403">
                  <c:v>4.7402197588913699</c:v>
                </c:pt>
                <c:pt idx="47404">
                  <c:v>4.7403197571986304</c:v>
                </c:pt>
                <c:pt idx="47405">
                  <c:v>4.74041975550589</c:v>
                </c:pt>
                <c:pt idx="47406">
                  <c:v>4.7405197538131398</c:v>
                </c:pt>
                <c:pt idx="47407">
                  <c:v>4.7406197521204003</c:v>
                </c:pt>
                <c:pt idx="47408">
                  <c:v>4.7407197504276599</c:v>
                </c:pt>
                <c:pt idx="47409">
                  <c:v>4.7408197487349097</c:v>
                </c:pt>
                <c:pt idx="47410">
                  <c:v>4.7409197470421702</c:v>
                </c:pt>
                <c:pt idx="47411">
                  <c:v>4.7410197453494298</c:v>
                </c:pt>
                <c:pt idx="47412">
                  <c:v>4.7411197436566797</c:v>
                </c:pt>
                <c:pt idx="47413">
                  <c:v>4.7412197419639401</c:v>
                </c:pt>
                <c:pt idx="47414">
                  <c:v>4.7413197402711997</c:v>
                </c:pt>
                <c:pt idx="47415">
                  <c:v>4.7414197385784496</c:v>
                </c:pt>
                <c:pt idx="47416">
                  <c:v>4.74151973688571</c:v>
                </c:pt>
                <c:pt idx="47417">
                  <c:v>4.7416197351929696</c:v>
                </c:pt>
                <c:pt idx="47418">
                  <c:v>4.7417197335002204</c:v>
                </c:pt>
                <c:pt idx="47419">
                  <c:v>4.74181973180748</c:v>
                </c:pt>
                <c:pt idx="47420">
                  <c:v>4.7419197301147404</c:v>
                </c:pt>
                <c:pt idx="47421">
                  <c:v>4.7420197284219903</c:v>
                </c:pt>
                <c:pt idx="47422">
                  <c:v>4.7421197267292499</c:v>
                </c:pt>
                <c:pt idx="47423">
                  <c:v>4.7422197250365103</c:v>
                </c:pt>
                <c:pt idx="47424">
                  <c:v>4.7423197233437602</c:v>
                </c:pt>
                <c:pt idx="47425">
                  <c:v>4.7424197216510198</c:v>
                </c:pt>
                <c:pt idx="47426">
                  <c:v>4.7425197199582803</c:v>
                </c:pt>
                <c:pt idx="47427">
                  <c:v>4.7426197182655301</c:v>
                </c:pt>
                <c:pt idx="47428">
                  <c:v>4.7427197165727897</c:v>
                </c:pt>
                <c:pt idx="47429">
                  <c:v>4.7428197148800502</c:v>
                </c:pt>
                <c:pt idx="47430">
                  <c:v>4.7429197131873</c:v>
                </c:pt>
                <c:pt idx="47431">
                  <c:v>4.7430197114945596</c:v>
                </c:pt>
                <c:pt idx="47432">
                  <c:v>4.7431197098018201</c:v>
                </c:pt>
                <c:pt idx="47433">
                  <c:v>4.7432197081090699</c:v>
                </c:pt>
                <c:pt idx="47434">
                  <c:v>4.7433197064163304</c:v>
                </c:pt>
                <c:pt idx="47435">
                  <c:v>4.74341970472359</c:v>
                </c:pt>
                <c:pt idx="47436">
                  <c:v>4.7435197030308496</c:v>
                </c:pt>
                <c:pt idx="47437">
                  <c:v>4.7436197013381003</c:v>
                </c:pt>
                <c:pt idx="47438">
                  <c:v>4.7437196996453599</c:v>
                </c:pt>
                <c:pt idx="47439">
                  <c:v>4.7438196979526204</c:v>
                </c:pt>
                <c:pt idx="47440">
                  <c:v>4.7439196962598702</c:v>
                </c:pt>
                <c:pt idx="47441">
                  <c:v>4.7440196945671298</c:v>
                </c:pt>
                <c:pt idx="47442">
                  <c:v>4.7441196928743903</c:v>
                </c:pt>
                <c:pt idx="47443">
                  <c:v>4.7442196911816401</c:v>
                </c:pt>
                <c:pt idx="47444">
                  <c:v>4.7443196894888997</c:v>
                </c:pt>
                <c:pt idx="47445">
                  <c:v>4.7444196877961602</c:v>
                </c:pt>
                <c:pt idx="47446">
                  <c:v>4.74451968610341</c:v>
                </c:pt>
                <c:pt idx="47447">
                  <c:v>4.7446196844106696</c:v>
                </c:pt>
                <c:pt idx="47448">
                  <c:v>4.7447196827179301</c:v>
                </c:pt>
                <c:pt idx="47449">
                  <c:v>4.7448196810251799</c:v>
                </c:pt>
                <c:pt idx="47450">
                  <c:v>4.7449196793324404</c:v>
                </c:pt>
                <c:pt idx="47451">
                  <c:v>4.7450196776397</c:v>
                </c:pt>
                <c:pt idx="47452">
                  <c:v>4.7451196759469498</c:v>
                </c:pt>
                <c:pt idx="47453">
                  <c:v>4.7452196742542103</c:v>
                </c:pt>
                <c:pt idx="47454">
                  <c:v>4.7453196725614699</c:v>
                </c:pt>
                <c:pt idx="47455">
                  <c:v>4.7454196708687197</c:v>
                </c:pt>
                <c:pt idx="47456">
                  <c:v>4.7455196691759802</c:v>
                </c:pt>
                <c:pt idx="47457">
                  <c:v>4.7456196674832398</c:v>
                </c:pt>
                <c:pt idx="47458">
                  <c:v>4.7457196657904896</c:v>
                </c:pt>
                <c:pt idx="47459">
                  <c:v>4.7458196640977501</c:v>
                </c:pt>
                <c:pt idx="47460">
                  <c:v>4.7459196624050097</c:v>
                </c:pt>
                <c:pt idx="47461">
                  <c:v>4.7460196607122596</c:v>
                </c:pt>
                <c:pt idx="47462">
                  <c:v>4.74611965901952</c:v>
                </c:pt>
                <c:pt idx="47463">
                  <c:v>4.7462196573267796</c:v>
                </c:pt>
                <c:pt idx="47464">
                  <c:v>4.7463196556340304</c:v>
                </c:pt>
                <c:pt idx="47465">
                  <c:v>4.74641965394129</c:v>
                </c:pt>
                <c:pt idx="47466">
                  <c:v>4.7465196522485504</c:v>
                </c:pt>
                <c:pt idx="47467">
                  <c:v>4.7466196505558003</c:v>
                </c:pt>
                <c:pt idx="47468">
                  <c:v>4.7467196488630599</c:v>
                </c:pt>
                <c:pt idx="47469">
                  <c:v>4.7468196471703203</c:v>
                </c:pt>
                <c:pt idx="47470">
                  <c:v>4.7469196454775702</c:v>
                </c:pt>
                <c:pt idx="47471">
                  <c:v>4.7470196437848298</c:v>
                </c:pt>
                <c:pt idx="47472">
                  <c:v>4.7471196420920903</c:v>
                </c:pt>
                <c:pt idx="47473">
                  <c:v>4.7472196403993401</c:v>
                </c:pt>
                <c:pt idx="47474">
                  <c:v>4.7473196387065997</c:v>
                </c:pt>
                <c:pt idx="47475">
                  <c:v>4.7474196370138602</c:v>
                </c:pt>
                <c:pt idx="47476">
                  <c:v>4.74751963532111</c:v>
                </c:pt>
                <c:pt idx="47477">
                  <c:v>4.7476196336283696</c:v>
                </c:pt>
                <c:pt idx="47478">
                  <c:v>4.7477196319356301</c:v>
                </c:pt>
                <c:pt idx="47479">
                  <c:v>4.7478196302428897</c:v>
                </c:pt>
                <c:pt idx="47480">
                  <c:v>4.7479196285501404</c:v>
                </c:pt>
                <c:pt idx="47481">
                  <c:v>4.7480196268574</c:v>
                </c:pt>
                <c:pt idx="47482">
                  <c:v>4.7481196251646596</c:v>
                </c:pt>
                <c:pt idx="47483">
                  <c:v>4.7482196234719103</c:v>
                </c:pt>
                <c:pt idx="47484">
                  <c:v>4.7483196217791699</c:v>
                </c:pt>
                <c:pt idx="47485">
                  <c:v>4.7484196200864304</c:v>
                </c:pt>
                <c:pt idx="47486">
                  <c:v>4.7485196183936802</c:v>
                </c:pt>
                <c:pt idx="47487">
                  <c:v>4.7486196167009398</c:v>
                </c:pt>
                <c:pt idx="47488">
                  <c:v>4.7487196150082003</c:v>
                </c:pt>
                <c:pt idx="47489">
                  <c:v>4.7488196133154501</c:v>
                </c:pt>
                <c:pt idx="47490">
                  <c:v>4.7489196116227097</c:v>
                </c:pt>
                <c:pt idx="47491">
                  <c:v>4.7490196099299702</c:v>
                </c:pt>
                <c:pt idx="47492">
                  <c:v>4.74911960823722</c:v>
                </c:pt>
                <c:pt idx="47493">
                  <c:v>4.7492196065444796</c:v>
                </c:pt>
                <c:pt idx="47494">
                  <c:v>4.7493196048517401</c:v>
                </c:pt>
                <c:pt idx="47495">
                  <c:v>4.7494196031589899</c:v>
                </c:pt>
                <c:pt idx="47496">
                  <c:v>4.7495196014662504</c:v>
                </c:pt>
                <c:pt idx="47497">
                  <c:v>4.74961959977351</c:v>
                </c:pt>
                <c:pt idx="47498">
                  <c:v>4.7497195980807598</c:v>
                </c:pt>
                <c:pt idx="47499">
                  <c:v>4.7498195963880203</c:v>
                </c:pt>
                <c:pt idx="47500">
                  <c:v>4.7499195946952799</c:v>
                </c:pt>
                <c:pt idx="47501">
                  <c:v>4.7500195930025297</c:v>
                </c:pt>
                <c:pt idx="47502">
                  <c:v>4.7501195913097902</c:v>
                </c:pt>
                <c:pt idx="47503">
                  <c:v>4.7502195896170498</c:v>
                </c:pt>
                <c:pt idx="47504">
                  <c:v>4.7503195879242996</c:v>
                </c:pt>
                <c:pt idx="47505">
                  <c:v>4.7504195862315601</c:v>
                </c:pt>
                <c:pt idx="47506">
                  <c:v>4.7505195845388197</c:v>
                </c:pt>
                <c:pt idx="47507">
                  <c:v>4.7506195828460704</c:v>
                </c:pt>
                <c:pt idx="47508">
                  <c:v>4.75071958115333</c:v>
                </c:pt>
                <c:pt idx="47509">
                  <c:v>4.7508195794605896</c:v>
                </c:pt>
                <c:pt idx="47510">
                  <c:v>4.7509195777678404</c:v>
                </c:pt>
                <c:pt idx="47511">
                  <c:v>4.7510195760750999</c:v>
                </c:pt>
                <c:pt idx="47512">
                  <c:v>4.7511195743823604</c:v>
                </c:pt>
                <c:pt idx="47513">
                  <c:v>4.7512195726896103</c:v>
                </c:pt>
                <c:pt idx="47514">
                  <c:v>4.7513195709968699</c:v>
                </c:pt>
                <c:pt idx="47515">
                  <c:v>4.7514195693041303</c:v>
                </c:pt>
                <c:pt idx="47516">
                  <c:v>4.7515195676113802</c:v>
                </c:pt>
                <c:pt idx="47517">
                  <c:v>4.7516195659186398</c:v>
                </c:pt>
                <c:pt idx="47518">
                  <c:v>4.7517195642259002</c:v>
                </c:pt>
                <c:pt idx="47519">
                  <c:v>4.7518195625331501</c:v>
                </c:pt>
                <c:pt idx="47520">
                  <c:v>4.7519195608404097</c:v>
                </c:pt>
                <c:pt idx="47521">
                  <c:v>4.7520195591476702</c:v>
                </c:pt>
                <c:pt idx="47522">
                  <c:v>4.75211955745492</c:v>
                </c:pt>
                <c:pt idx="47523">
                  <c:v>4.7522195557621796</c:v>
                </c:pt>
                <c:pt idx="47524">
                  <c:v>4.7523195540694401</c:v>
                </c:pt>
                <c:pt idx="47525">
                  <c:v>4.7524195523766997</c:v>
                </c:pt>
                <c:pt idx="47526">
                  <c:v>4.7525195506839504</c:v>
                </c:pt>
                <c:pt idx="47527">
                  <c:v>4.75261954899121</c:v>
                </c:pt>
                <c:pt idx="47528">
                  <c:v>4.7527195472984696</c:v>
                </c:pt>
                <c:pt idx="47529">
                  <c:v>4.7528195456057203</c:v>
                </c:pt>
                <c:pt idx="47530">
                  <c:v>4.7529195439129799</c:v>
                </c:pt>
                <c:pt idx="47531">
                  <c:v>4.7530195422202404</c:v>
                </c:pt>
                <c:pt idx="47532">
                  <c:v>4.7531195405274902</c:v>
                </c:pt>
                <c:pt idx="47533">
                  <c:v>4.7532195388347498</c:v>
                </c:pt>
                <c:pt idx="47534">
                  <c:v>4.7533195371420103</c:v>
                </c:pt>
                <c:pt idx="47535">
                  <c:v>4.7534195354492601</c:v>
                </c:pt>
                <c:pt idx="47536">
                  <c:v>4.7535195337565197</c:v>
                </c:pt>
                <c:pt idx="47537">
                  <c:v>4.7536195320637802</c:v>
                </c:pt>
                <c:pt idx="47538">
                  <c:v>4.75371953037103</c:v>
                </c:pt>
                <c:pt idx="47539">
                  <c:v>4.7538195286782896</c:v>
                </c:pt>
                <c:pt idx="47540">
                  <c:v>4.7539195269855501</c:v>
                </c:pt>
                <c:pt idx="47541">
                  <c:v>4.7540195252927999</c:v>
                </c:pt>
                <c:pt idx="47542">
                  <c:v>4.7541195236000604</c:v>
                </c:pt>
                <c:pt idx="47543">
                  <c:v>4.75421952190732</c:v>
                </c:pt>
                <c:pt idx="47544">
                  <c:v>4.7543195202145698</c:v>
                </c:pt>
                <c:pt idx="47545">
                  <c:v>4.7544195185218303</c:v>
                </c:pt>
                <c:pt idx="47546">
                  <c:v>4.7545195168290899</c:v>
                </c:pt>
                <c:pt idx="47547">
                  <c:v>4.7546195151363397</c:v>
                </c:pt>
                <c:pt idx="47548">
                  <c:v>4.7547195134436002</c:v>
                </c:pt>
                <c:pt idx="47549">
                  <c:v>4.7548195117508598</c:v>
                </c:pt>
                <c:pt idx="47550">
                  <c:v>4.7549195100581096</c:v>
                </c:pt>
                <c:pt idx="47551">
                  <c:v>4.7550195083653701</c:v>
                </c:pt>
                <c:pt idx="47552">
                  <c:v>4.7551195066726297</c:v>
                </c:pt>
                <c:pt idx="47553">
                  <c:v>4.7552195049798804</c:v>
                </c:pt>
                <c:pt idx="47554">
                  <c:v>4.75531950328714</c:v>
                </c:pt>
                <c:pt idx="47555">
                  <c:v>4.7554195015943996</c:v>
                </c:pt>
                <c:pt idx="47556">
                  <c:v>4.7555194999016503</c:v>
                </c:pt>
                <c:pt idx="47557">
                  <c:v>4.7556194982089099</c:v>
                </c:pt>
                <c:pt idx="47558">
                  <c:v>4.7557194965161704</c:v>
                </c:pt>
                <c:pt idx="47559">
                  <c:v>4.7558194948234203</c:v>
                </c:pt>
                <c:pt idx="47560">
                  <c:v>4.7559194931306799</c:v>
                </c:pt>
                <c:pt idx="47561">
                  <c:v>4.7560194914379403</c:v>
                </c:pt>
                <c:pt idx="47562">
                  <c:v>4.7561194897451902</c:v>
                </c:pt>
                <c:pt idx="47563">
                  <c:v>4.7562194880524498</c:v>
                </c:pt>
                <c:pt idx="47564">
                  <c:v>4.7563194863597102</c:v>
                </c:pt>
                <c:pt idx="47565">
                  <c:v>4.7564194846669601</c:v>
                </c:pt>
                <c:pt idx="47566">
                  <c:v>4.7565194829742197</c:v>
                </c:pt>
                <c:pt idx="47567">
                  <c:v>4.7566194812814802</c:v>
                </c:pt>
                <c:pt idx="47568">
                  <c:v>4.75671947958873</c:v>
                </c:pt>
                <c:pt idx="47569">
                  <c:v>4.7568194778959896</c:v>
                </c:pt>
                <c:pt idx="47570">
                  <c:v>4.7569194762032501</c:v>
                </c:pt>
                <c:pt idx="47571">
                  <c:v>4.7570194745105097</c:v>
                </c:pt>
                <c:pt idx="47572">
                  <c:v>4.7571194728177604</c:v>
                </c:pt>
                <c:pt idx="47573">
                  <c:v>4.75721947112502</c:v>
                </c:pt>
                <c:pt idx="47574">
                  <c:v>4.7573194694322796</c:v>
                </c:pt>
                <c:pt idx="47575">
                  <c:v>4.7574194677395303</c:v>
                </c:pt>
                <c:pt idx="47576">
                  <c:v>4.7575194660467899</c:v>
                </c:pt>
                <c:pt idx="47577">
                  <c:v>4.7576194643540504</c:v>
                </c:pt>
                <c:pt idx="47578">
                  <c:v>4.7577194626613002</c:v>
                </c:pt>
                <c:pt idx="47579">
                  <c:v>4.7578194609685598</c:v>
                </c:pt>
                <c:pt idx="47580">
                  <c:v>4.7579194592758203</c:v>
                </c:pt>
                <c:pt idx="47581">
                  <c:v>4.7580194575830701</c:v>
                </c:pt>
                <c:pt idx="47582">
                  <c:v>4.7581194558903297</c:v>
                </c:pt>
                <c:pt idx="47583">
                  <c:v>4.7582194541975902</c:v>
                </c:pt>
                <c:pt idx="47584">
                  <c:v>4.75831945250484</c:v>
                </c:pt>
                <c:pt idx="47585">
                  <c:v>4.7584194508120996</c:v>
                </c:pt>
                <c:pt idx="47586">
                  <c:v>4.7585194491193601</c:v>
                </c:pt>
                <c:pt idx="47587">
                  <c:v>4.7586194474266099</c:v>
                </c:pt>
                <c:pt idx="47588">
                  <c:v>4.7587194457338704</c:v>
                </c:pt>
                <c:pt idx="47589">
                  <c:v>4.75881944404113</c:v>
                </c:pt>
                <c:pt idx="47590">
                  <c:v>4.7589194423483798</c:v>
                </c:pt>
                <c:pt idx="47591">
                  <c:v>4.7590194406556403</c:v>
                </c:pt>
                <c:pt idx="47592">
                  <c:v>4.7591194389628999</c:v>
                </c:pt>
                <c:pt idx="47593">
                  <c:v>4.7592194372701497</c:v>
                </c:pt>
                <c:pt idx="47594">
                  <c:v>4.7593194355774102</c:v>
                </c:pt>
                <c:pt idx="47595">
                  <c:v>4.7594194338846698</c:v>
                </c:pt>
                <c:pt idx="47596">
                  <c:v>4.7595194321919196</c:v>
                </c:pt>
                <c:pt idx="47597">
                  <c:v>4.7596194304991801</c:v>
                </c:pt>
                <c:pt idx="47598">
                  <c:v>4.7597194288064397</c:v>
                </c:pt>
                <c:pt idx="47599">
                  <c:v>4.7598194271136904</c:v>
                </c:pt>
                <c:pt idx="47600">
                  <c:v>4.75991942542095</c:v>
                </c:pt>
                <c:pt idx="47601">
                  <c:v>4.7600194237282096</c:v>
                </c:pt>
                <c:pt idx="47602">
                  <c:v>4.7601194220354603</c:v>
                </c:pt>
                <c:pt idx="47603">
                  <c:v>4.7602194203427199</c:v>
                </c:pt>
                <c:pt idx="47604">
                  <c:v>4.7603194186499804</c:v>
                </c:pt>
                <c:pt idx="47605">
                  <c:v>4.7604194169572303</c:v>
                </c:pt>
                <c:pt idx="47606">
                  <c:v>4.7605194152644899</c:v>
                </c:pt>
                <c:pt idx="47607">
                  <c:v>4.7606194135717503</c:v>
                </c:pt>
                <c:pt idx="47608">
                  <c:v>4.7607194118790099</c:v>
                </c:pt>
                <c:pt idx="47609">
                  <c:v>4.7608194101862598</c:v>
                </c:pt>
                <c:pt idx="47610">
                  <c:v>4.7609194084935202</c:v>
                </c:pt>
                <c:pt idx="47611">
                  <c:v>4.7610194068007798</c:v>
                </c:pt>
                <c:pt idx="47612">
                  <c:v>4.7611194051080297</c:v>
                </c:pt>
                <c:pt idx="47613">
                  <c:v>4.7612194034152902</c:v>
                </c:pt>
                <c:pt idx="47614">
                  <c:v>4.7613194017225497</c:v>
                </c:pt>
                <c:pt idx="47615">
                  <c:v>4.7614194000297996</c:v>
                </c:pt>
                <c:pt idx="47616">
                  <c:v>4.7615193983370601</c:v>
                </c:pt>
                <c:pt idx="47617">
                  <c:v>4.7616193966443197</c:v>
                </c:pt>
                <c:pt idx="47618">
                  <c:v>4.7617193949515704</c:v>
                </c:pt>
                <c:pt idx="47619">
                  <c:v>4.76181939325883</c:v>
                </c:pt>
                <c:pt idx="47620">
                  <c:v>4.7619193915660896</c:v>
                </c:pt>
                <c:pt idx="47621">
                  <c:v>4.7620193898733403</c:v>
                </c:pt>
                <c:pt idx="47622">
                  <c:v>4.7621193881805999</c:v>
                </c:pt>
                <c:pt idx="47623">
                  <c:v>4.7622193864878604</c:v>
                </c:pt>
                <c:pt idx="47624">
                  <c:v>4.7623193847951102</c:v>
                </c:pt>
                <c:pt idx="47625">
                  <c:v>4.7624193831023698</c:v>
                </c:pt>
                <c:pt idx="47626">
                  <c:v>4.7625193814096303</c:v>
                </c:pt>
                <c:pt idx="47627">
                  <c:v>4.7626193797168801</c:v>
                </c:pt>
                <c:pt idx="47628">
                  <c:v>4.7627193780241397</c:v>
                </c:pt>
                <c:pt idx="47629">
                  <c:v>4.7628193763314002</c:v>
                </c:pt>
                <c:pt idx="47630">
                  <c:v>4.76291937463865</c:v>
                </c:pt>
                <c:pt idx="47631">
                  <c:v>4.7630193729459096</c:v>
                </c:pt>
                <c:pt idx="47632">
                  <c:v>4.7631193712531701</c:v>
                </c:pt>
                <c:pt idx="47633">
                  <c:v>4.7632193695604199</c:v>
                </c:pt>
                <c:pt idx="47634">
                  <c:v>4.7633193678676804</c:v>
                </c:pt>
                <c:pt idx="47635">
                  <c:v>4.76341936617494</c:v>
                </c:pt>
                <c:pt idx="47636">
                  <c:v>4.7635193644821898</c:v>
                </c:pt>
                <c:pt idx="47637">
                  <c:v>4.7636193627894503</c:v>
                </c:pt>
                <c:pt idx="47638">
                  <c:v>4.7637193610967099</c:v>
                </c:pt>
                <c:pt idx="47639">
                  <c:v>4.7638193594039597</c:v>
                </c:pt>
                <c:pt idx="47640">
                  <c:v>4.7639193577112202</c:v>
                </c:pt>
                <c:pt idx="47641">
                  <c:v>4.7640193560184798</c:v>
                </c:pt>
                <c:pt idx="47642">
                  <c:v>4.7641193543257296</c:v>
                </c:pt>
                <c:pt idx="47643">
                  <c:v>4.7642193526329901</c:v>
                </c:pt>
                <c:pt idx="47644">
                  <c:v>4.7643193509402497</c:v>
                </c:pt>
                <c:pt idx="47645">
                  <c:v>4.7644193492475004</c:v>
                </c:pt>
                <c:pt idx="47646">
                  <c:v>4.76451934755476</c:v>
                </c:pt>
                <c:pt idx="47647">
                  <c:v>4.7646193458620196</c:v>
                </c:pt>
                <c:pt idx="47648">
                  <c:v>4.7647193441692703</c:v>
                </c:pt>
                <c:pt idx="47649">
                  <c:v>4.7648193424765299</c:v>
                </c:pt>
                <c:pt idx="47650">
                  <c:v>4.7649193407837904</c:v>
                </c:pt>
                <c:pt idx="47651">
                  <c:v>4.7650193390910403</c:v>
                </c:pt>
                <c:pt idx="47652">
                  <c:v>4.7651193373982998</c:v>
                </c:pt>
                <c:pt idx="47653">
                  <c:v>4.7652193357055603</c:v>
                </c:pt>
                <c:pt idx="47654">
                  <c:v>4.7653193340128199</c:v>
                </c:pt>
                <c:pt idx="47655">
                  <c:v>4.7654193323200698</c:v>
                </c:pt>
                <c:pt idx="47656">
                  <c:v>4.7655193306273302</c:v>
                </c:pt>
                <c:pt idx="47657">
                  <c:v>4.7656193289345898</c:v>
                </c:pt>
                <c:pt idx="47658">
                  <c:v>4.7657193272418397</c:v>
                </c:pt>
                <c:pt idx="47659">
                  <c:v>4.7658193255491001</c:v>
                </c:pt>
                <c:pt idx="47660">
                  <c:v>4.7659193238563597</c:v>
                </c:pt>
                <c:pt idx="47661">
                  <c:v>4.7660193221636096</c:v>
                </c:pt>
                <c:pt idx="47662">
                  <c:v>4.7661193204708701</c:v>
                </c:pt>
                <c:pt idx="47663">
                  <c:v>4.7662193187781297</c:v>
                </c:pt>
                <c:pt idx="47664">
                  <c:v>4.7663193170853804</c:v>
                </c:pt>
                <c:pt idx="47665">
                  <c:v>4.76641931539264</c:v>
                </c:pt>
                <c:pt idx="47666">
                  <c:v>4.7665193136998996</c:v>
                </c:pt>
                <c:pt idx="47667">
                  <c:v>4.7666193120071503</c:v>
                </c:pt>
                <c:pt idx="47668">
                  <c:v>4.7667193103144099</c:v>
                </c:pt>
                <c:pt idx="47669">
                  <c:v>4.7668193086216704</c:v>
                </c:pt>
                <c:pt idx="47670">
                  <c:v>4.7669193069289202</c:v>
                </c:pt>
                <c:pt idx="47671">
                  <c:v>4.7670193052361798</c:v>
                </c:pt>
                <c:pt idx="47672">
                  <c:v>4.7671193035434403</c:v>
                </c:pt>
                <c:pt idx="47673">
                  <c:v>4.7672193018506901</c:v>
                </c:pt>
                <c:pt idx="47674">
                  <c:v>4.7673193001579497</c:v>
                </c:pt>
                <c:pt idx="47675">
                  <c:v>4.7674192984652102</c:v>
                </c:pt>
                <c:pt idx="47676">
                  <c:v>4.76751929677246</c:v>
                </c:pt>
                <c:pt idx="47677">
                  <c:v>4.7676192950797196</c:v>
                </c:pt>
                <c:pt idx="47678">
                  <c:v>4.7677192933869801</c:v>
                </c:pt>
                <c:pt idx="47679">
                  <c:v>4.7678192916942299</c:v>
                </c:pt>
                <c:pt idx="47680">
                  <c:v>4.7679192900014904</c:v>
                </c:pt>
                <c:pt idx="47681">
                  <c:v>4.76801928830875</c:v>
                </c:pt>
                <c:pt idx="47682">
                  <c:v>4.7681192866159998</c:v>
                </c:pt>
                <c:pt idx="47683">
                  <c:v>4.7682192849232603</c:v>
                </c:pt>
                <c:pt idx="47684">
                  <c:v>4.7683192832305199</c:v>
                </c:pt>
                <c:pt idx="47685">
                  <c:v>4.7684192815377697</c:v>
                </c:pt>
                <c:pt idx="47686">
                  <c:v>4.7685192798450302</c:v>
                </c:pt>
                <c:pt idx="47687">
                  <c:v>4.7686192781522898</c:v>
                </c:pt>
                <c:pt idx="47688">
                  <c:v>4.7687192764595396</c:v>
                </c:pt>
                <c:pt idx="47689">
                  <c:v>4.7688192747668001</c:v>
                </c:pt>
                <c:pt idx="47690">
                  <c:v>4.7689192730740597</c:v>
                </c:pt>
                <c:pt idx="47691">
                  <c:v>4.7690192713813104</c:v>
                </c:pt>
                <c:pt idx="47692">
                  <c:v>4.76911926968857</c:v>
                </c:pt>
                <c:pt idx="47693">
                  <c:v>4.7692192679958296</c:v>
                </c:pt>
                <c:pt idx="47694">
                  <c:v>4.7693192663030803</c:v>
                </c:pt>
                <c:pt idx="47695">
                  <c:v>4.7694192646103399</c:v>
                </c:pt>
                <c:pt idx="47696">
                  <c:v>4.7695192629176004</c:v>
                </c:pt>
                <c:pt idx="47697">
                  <c:v>4.7696192612248502</c:v>
                </c:pt>
                <c:pt idx="47698">
                  <c:v>4.7697192595321098</c:v>
                </c:pt>
                <c:pt idx="47699">
                  <c:v>4.7698192578393703</c:v>
                </c:pt>
                <c:pt idx="47700">
                  <c:v>4.7699192561466299</c:v>
                </c:pt>
                <c:pt idx="47701">
                  <c:v>4.7700192544538798</c:v>
                </c:pt>
                <c:pt idx="47702">
                  <c:v>4.7701192527611402</c:v>
                </c:pt>
                <c:pt idx="47703">
                  <c:v>4.7702192510683998</c:v>
                </c:pt>
                <c:pt idx="47704">
                  <c:v>4.7703192493756497</c:v>
                </c:pt>
                <c:pt idx="47705">
                  <c:v>4.7704192476829101</c:v>
                </c:pt>
                <c:pt idx="47706">
                  <c:v>4.7705192459901697</c:v>
                </c:pt>
                <c:pt idx="47707">
                  <c:v>4.7706192442974196</c:v>
                </c:pt>
                <c:pt idx="47708">
                  <c:v>4.7707192426046801</c:v>
                </c:pt>
                <c:pt idx="47709">
                  <c:v>4.7708192409119397</c:v>
                </c:pt>
                <c:pt idx="47710">
                  <c:v>4.7709192392191904</c:v>
                </c:pt>
                <c:pt idx="47711">
                  <c:v>4.77101923752645</c:v>
                </c:pt>
                <c:pt idx="47712">
                  <c:v>4.7711192358337096</c:v>
                </c:pt>
                <c:pt idx="47713">
                  <c:v>4.7712192341409603</c:v>
                </c:pt>
                <c:pt idx="47714">
                  <c:v>4.7713192324482199</c:v>
                </c:pt>
                <c:pt idx="47715">
                  <c:v>4.7714192307554804</c:v>
                </c:pt>
                <c:pt idx="47716">
                  <c:v>4.7715192290627302</c:v>
                </c:pt>
                <c:pt idx="47717">
                  <c:v>4.7716192273699898</c:v>
                </c:pt>
                <c:pt idx="47718">
                  <c:v>4.7717192256772503</c:v>
                </c:pt>
                <c:pt idx="47719">
                  <c:v>4.7718192239845001</c:v>
                </c:pt>
                <c:pt idx="47720">
                  <c:v>4.7719192222917597</c:v>
                </c:pt>
                <c:pt idx="47721">
                  <c:v>4.7720192205990202</c:v>
                </c:pt>
                <c:pt idx="47722">
                  <c:v>4.77211921890627</c:v>
                </c:pt>
                <c:pt idx="47723">
                  <c:v>4.7722192172135296</c:v>
                </c:pt>
                <c:pt idx="47724">
                  <c:v>4.7723192155207901</c:v>
                </c:pt>
                <c:pt idx="47725">
                  <c:v>4.7724192138280399</c:v>
                </c:pt>
                <c:pt idx="47726">
                  <c:v>4.7725192121353004</c:v>
                </c:pt>
                <c:pt idx="47727">
                  <c:v>4.77261921044256</c:v>
                </c:pt>
                <c:pt idx="47728">
                  <c:v>4.7727192087498098</c:v>
                </c:pt>
                <c:pt idx="47729">
                  <c:v>4.7728192070570703</c:v>
                </c:pt>
                <c:pt idx="47730">
                  <c:v>4.7729192053643299</c:v>
                </c:pt>
                <c:pt idx="47731">
                  <c:v>4.7730192036715797</c:v>
                </c:pt>
                <c:pt idx="47732">
                  <c:v>4.7731192019788402</c:v>
                </c:pt>
                <c:pt idx="47733">
                  <c:v>4.7732192002860998</c:v>
                </c:pt>
                <c:pt idx="47734">
                  <c:v>4.7733191985933496</c:v>
                </c:pt>
                <c:pt idx="47735">
                  <c:v>4.7734191969006101</c:v>
                </c:pt>
                <c:pt idx="47736">
                  <c:v>4.7735191952078697</c:v>
                </c:pt>
                <c:pt idx="47737">
                  <c:v>4.7736191935151204</c:v>
                </c:pt>
                <c:pt idx="47738">
                  <c:v>4.77371919182238</c:v>
                </c:pt>
                <c:pt idx="47739">
                  <c:v>4.7738191901296396</c:v>
                </c:pt>
                <c:pt idx="47740">
                  <c:v>4.7739191884368903</c:v>
                </c:pt>
                <c:pt idx="47741">
                  <c:v>4.7740191867441499</c:v>
                </c:pt>
                <c:pt idx="47742">
                  <c:v>4.7741191850514104</c:v>
                </c:pt>
                <c:pt idx="47743">
                  <c:v>4.77421918335867</c:v>
                </c:pt>
                <c:pt idx="47744">
                  <c:v>4.7743191816659198</c:v>
                </c:pt>
                <c:pt idx="47745">
                  <c:v>4.7744191799731803</c:v>
                </c:pt>
                <c:pt idx="47746">
                  <c:v>4.7745191782804399</c:v>
                </c:pt>
                <c:pt idx="47747">
                  <c:v>4.7746191765876898</c:v>
                </c:pt>
                <c:pt idx="47748">
                  <c:v>4.7747191748949502</c:v>
                </c:pt>
                <c:pt idx="47749">
                  <c:v>4.7748191732022098</c:v>
                </c:pt>
                <c:pt idx="47750">
                  <c:v>4.7749191715094597</c:v>
                </c:pt>
                <c:pt idx="47751">
                  <c:v>4.7750191698167201</c:v>
                </c:pt>
                <c:pt idx="47752">
                  <c:v>4.7751191681239797</c:v>
                </c:pt>
                <c:pt idx="47753">
                  <c:v>4.7752191664312296</c:v>
                </c:pt>
                <c:pt idx="47754">
                  <c:v>4.7753191647384901</c:v>
                </c:pt>
                <c:pt idx="47755">
                  <c:v>4.7754191630457496</c:v>
                </c:pt>
                <c:pt idx="47756">
                  <c:v>4.7755191613530004</c:v>
                </c:pt>
                <c:pt idx="47757">
                  <c:v>4.77561915966026</c:v>
                </c:pt>
                <c:pt idx="47758">
                  <c:v>4.7757191579675196</c:v>
                </c:pt>
                <c:pt idx="47759">
                  <c:v>4.7758191562747703</c:v>
                </c:pt>
                <c:pt idx="47760">
                  <c:v>4.7759191545820299</c:v>
                </c:pt>
                <c:pt idx="47761">
                  <c:v>4.7760191528892904</c:v>
                </c:pt>
                <c:pt idx="47762">
                  <c:v>4.7761191511965402</c:v>
                </c:pt>
                <c:pt idx="47763">
                  <c:v>4.7762191495037998</c:v>
                </c:pt>
                <c:pt idx="47764">
                  <c:v>4.7763191478110603</c:v>
                </c:pt>
                <c:pt idx="47765">
                  <c:v>4.7764191461183101</c:v>
                </c:pt>
                <c:pt idx="47766">
                  <c:v>4.7765191444255697</c:v>
                </c:pt>
                <c:pt idx="47767">
                  <c:v>4.7766191427328302</c:v>
                </c:pt>
                <c:pt idx="47768">
                  <c:v>4.77671914104008</c:v>
                </c:pt>
                <c:pt idx="47769">
                  <c:v>4.7768191393473396</c:v>
                </c:pt>
                <c:pt idx="47770">
                  <c:v>4.7769191376546001</c:v>
                </c:pt>
                <c:pt idx="47771">
                  <c:v>4.7770191359618499</c:v>
                </c:pt>
                <c:pt idx="47772">
                  <c:v>4.7771191342691104</c:v>
                </c:pt>
                <c:pt idx="47773">
                  <c:v>4.77721913257637</c:v>
                </c:pt>
                <c:pt idx="47774">
                  <c:v>4.7773191308836198</c:v>
                </c:pt>
                <c:pt idx="47775">
                  <c:v>4.7774191291908803</c:v>
                </c:pt>
                <c:pt idx="47776">
                  <c:v>4.7775191274981399</c:v>
                </c:pt>
                <c:pt idx="47777">
                  <c:v>4.7776191258053897</c:v>
                </c:pt>
                <c:pt idx="47778">
                  <c:v>4.7777191241126502</c:v>
                </c:pt>
                <c:pt idx="47779">
                  <c:v>4.7778191224199098</c:v>
                </c:pt>
                <c:pt idx="47780">
                  <c:v>4.7779191207271703</c:v>
                </c:pt>
                <c:pt idx="47781">
                  <c:v>4.7780191190344201</c:v>
                </c:pt>
                <c:pt idx="47782">
                  <c:v>4.7781191173416797</c:v>
                </c:pt>
                <c:pt idx="47783">
                  <c:v>4.7782191156489304</c:v>
                </c:pt>
                <c:pt idx="47784">
                  <c:v>4.77831911395619</c:v>
                </c:pt>
                <c:pt idx="47785">
                  <c:v>4.7784191122634496</c:v>
                </c:pt>
                <c:pt idx="47786">
                  <c:v>4.7785191105707003</c:v>
                </c:pt>
                <c:pt idx="47787">
                  <c:v>4.7786191088779599</c:v>
                </c:pt>
                <c:pt idx="47788">
                  <c:v>4.7787191071852204</c:v>
                </c:pt>
                <c:pt idx="47789">
                  <c:v>4.77881910549248</c:v>
                </c:pt>
                <c:pt idx="47790">
                  <c:v>4.7789191037997298</c:v>
                </c:pt>
                <c:pt idx="47791">
                  <c:v>4.7790191021069903</c:v>
                </c:pt>
                <c:pt idx="47792">
                  <c:v>4.7791191004142499</c:v>
                </c:pt>
                <c:pt idx="47793">
                  <c:v>4.7792190987214997</c:v>
                </c:pt>
                <c:pt idx="47794">
                  <c:v>4.7793190970287602</c:v>
                </c:pt>
                <c:pt idx="47795">
                  <c:v>4.7794190953360198</c:v>
                </c:pt>
                <c:pt idx="47796">
                  <c:v>4.7795190936432697</c:v>
                </c:pt>
                <c:pt idx="47797">
                  <c:v>4.7796190919505301</c:v>
                </c:pt>
                <c:pt idx="47798">
                  <c:v>4.7797190902577897</c:v>
                </c:pt>
                <c:pt idx="47799">
                  <c:v>4.7798190885650396</c:v>
                </c:pt>
                <c:pt idx="47800">
                  <c:v>4.7799190868723</c:v>
                </c:pt>
                <c:pt idx="47801">
                  <c:v>4.7800190851795596</c:v>
                </c:pt>
                <c:pt idx="47802">
                  <c:v>4.7801190834868104</c:v>
                </c:pt>
                <c:pt idx="47803">
                  <c:v>4.78021908179407</c:v>
                </c:pt>
                <c:pt idx="47804">
                  <c:v>4.7803190801013304</c:v>
                </c:pt>
                <c:pt idx="47805">
                  <c:v>4.7804190784085803</c:v>
                </c:pt>
                <c:pt idx="47806">
                  <c:v>4.7805190767158399</c:v>
                </c:pt>
                <c:pt idx="47807">
                  <c:v>4.7806190750231004</c:v>
                </c:pt>
                <c:pt idx="47808">
                  <c:v>4.7807190733303502</c:v>
                </c:pt>
                <c:pt idx="47809">
                  <c:v>4.7808190716376098</c:v>
                </c:pt>
                <c:pt idx="47810">
                  <c:v>4.7809190699448703</c:v>
                </c:pt>
                <c:pt idx="47811">
                  <c:v>4.7810190682521201</c:v>
                </c:pt>
                <c:pt idx="47812">
                  <c:v>4.7811190665593797</c:v>
                </c:pt>
                <c:pt idx="47813">
                  <c:v>4.7812190648666402</c:v>
                </c:pt>
                <c:pt idx="47814">
                  <c:v>4.78131906317389</c:v>
                </c:pt>
                <c:pt idx="47815">
                  <c:v>4.7814190614811496</c:v>
                </c:pt>
                <c:pt idx="47816">
                  <c:v>4.7815190597884101</c:v>
                </c:pt>
                <c:pt idx="47817">
                  <c:v>4.7816190580956599</c:v>
                </c:pt>
                <c:pt idx="47818">
                  <c:v>4.7817190564029204</c:v>
                </c:pt>
                <c:pt idx="47819">
                  <c:v>4.78181905471018</c:v>
                </c:pt>
                <c:pt idx="47820">
                  <c:v>4.7819190530174298</c:v>
                </c:pt>
                <c:pt idx="47821">
                  <c:v>4.7820190513246903</c:v>
                </c:pt>
                <c:pt idx="47822">
                  <c:v>4.7821190496319499</c:v>
                </c:pt>
                <c:pt idx="47823">
                  <c:v>4.7822190479391997</c:v>
                </c:pt>
                <c:pt idx="47824">
                  <c:v>4.7823190462464602</c:v>
                </c:pt>
                <c:pt idx="47825">
                  <c:v>4.7824190445537198</c:v>
                </c:pt>
                <c:pt idx="47826">
                  <c:v>4.7825190428609803</c:v>
                </c:pt>
                <c:pt idx="47827">
                  <c:v>4.7826190411682301</c:v>
                </c:pt>
                <c:pt idx="47828">
                  <c:v>4.7827190394754897</c:v>
                </c:pt>
                <c:pt idx="47829">
                  <c:v>4.7828190377827404</c:v>
                </c:pt>
                <c:pt idx="47830">
                  <c:v>4.78291903609</c:v>
                </c:pt>
                <c:pt idx="47831">
                  <c:v>4.7830190343972596</c:v>
                </c:pt>
                <c:pt idx="47832">
                  <c:v>4.7831190327045103</c:v>
                </c:pt>
                <c:pt idx="47833">
                  <c:v>4.7832190310117699</c:v>
                </c:pt>
                <c:pt idx="47834">
                  <c:v>4.7833190293190304</c:v>
                </c:pt>
                <c:pt idx="47835">
                  <c:v>4.78341902762629</c:v>
                </c:pt>
                <c:pt idx="47836">
                  <c:v>4.7835190259335398</c:v>
                </c:pt>
                <c:pt idx="47837">
                  <c:v>4.7836190242408003</c:v>
                </c:pt>
                <c:pt idx="47838">
                  <c:v>4.7837190225480599</c:v>
                </c:pt>
                <c:pt idx="47839">
                  <c:v>4.7838190208553097</c:v>
                </c:pt>
                <c:pt idx="47840">
                  <c:v>4.7839190191625702</c:v>
                </c:pt>
                <c:pt idx="47841">
                  <c:v>4.7840190174698298</c:v>
                </c:pt>
                <c:pt idx="47842">
                  <c:v>4.7841190157770797</c:v>
                </c:pt>
                <c:pt idx="47843">
                  <c:v>4.7842190140843401</c:v>
                </c:pt>
                <c:pt idx="47844">
                  <c:v>4.7843190123915997</c:v>
                </c:pt>
                <c:pt idx="47845">
                  <c:v>4.7844190106988496</c:v>
                </c:pt>
                <c:pt idx="47846">
                  <c:v>4.78451900900611</c:v>
                </c:pt>
                <c:pt idx="47847">
                  <c:v>4.7846190073133696</c:v>
                </c:pt>
                <c:pt idx="47848">
                  <c:v>4.7847190056206204</c:v>
                </c:pt>
                <c:pt idx="47849">
                  <c:v>4.78481900392788</c:v>
                </c:pt>
                <c:pt idx="47850">
                  <c:v>4.7849190022351404</c:v>
                </c:pt>
                <c:pt idx="47851">
                  <c:v>4.7850190005423903</c:v>
                </c:pt>
                <c:pt idx="47852">
                  <c:v>4.7851189988496499</c:v>
                </c:pt>
                <c:pt idx="47853">
                  <c:v>4.7852189971569103</c:v>
                </c:pt>
                <c:pt idx="47854">
                  <c:v>4.7853189954641602</c:v>
                </c:pt>
                <c:pt idx="47855">
                  <c:v>4.7854189937714198</c:v>
                </c:pt>
                <c:pt idx="47856">
                  <c:v>4.7855189920786803</c:v>
                </c:pt>
                <c:pt idx="47857">
                  <c:v>4.7856189903859301</c:v>
                </c:pt>
                <c:pt idx="47858">
                  <c:v>4.7857189886931897</c:v>
                </c:pt>
                <c:pt idx="47859">
                  <c:v>4.7858189870004502</c:v>
                </c:pt>
                <c:pt idx="47860">
                  <c:v>4.7859189853077</c:v>
                </c:pt>
                <c:pt idx="47861">
                  <c:v>4.7860189836149596</c:v>
                </c:pt>
                <c:pt idx="47862">
                  <c:v>4.7861189819222201</c:v>
                </c:pt>
                <c:pt idx="47863">
                  <c:v>4.7862189802294699</c:v>
                </c:pt>
                <c:pt idx="47864">
                  <c:v>4.7863189785367304</c:v>
                </c:pt>
                <c:pt idx="47865">
                  <c:v>4.78641897684399</c:v>
                </c:pt>
                <c:pt idx="47866">
                  <c:v>4.7865189751512398</c:v>
                </c:pt>
                <c:pt idx="47867">
                  <c:v>4.7866189734585003</c:v>
                </c:pt>
                <c:pt idx="47868">
                  <c:v>4.7867189717657599</c:v>
                </c:pt>
                <c:pt idx="47869">
                  <c:v>4.7868189700730097</c:v>
                </c:pt>
                <c:pt idx="47870">
                  <c:v>4.7869189683802702</c:v>
                </c:pt>
                <c:pt idx="47871">
                  <c:v>4.7870189666875298</c:v>
                </c:pt>
                <c:pt idx="47872">
                  <c:v>4.7871189649947903</c:v>
                </c:pt>
                <c:pt idx="47873">
                  <c:v>4.7872189633020401</c:v>
                </c:pt>
                <c:pt idx="47874">
                  <c:v>4.7873189616092997</c:v>
                </c:pt>
                <c:pt idx="47875">
                  <c:v>4.7874189599165504</c:v>
                </c:pt>
                <c:pt idx="47876">
                  <c:v>4.78751895822381</c:v>
                </c:pt>
                <c:pt idx="47877">
                  <c:v>4.7876189565310696</c:v>
                </c:pt>
                <c:pt idx="47878">
                  <c:v>4.7877189548383301</c:v>
                </c:pt>
                <c:pt idx="47879">
                  <c:v>4.7878189531455799</c:v>
                </c:pt>
                <c:pt idx="47880">
                  <c:v>4.7879189514528404</c:v>
                </c:pt>
                <c:pt idx="47881">
                  <c:v>4.7880189497601</c:v>
                </c:pt>
                <c:pt idx="47882">
                  <c:v>4.7881189480673498</c:v>
                </c:pt>
                <c:pt idx="47883">
                  <c:v>4.7882189463746103</c:v>
                </c:pt>
                <c:pt idx="47884">
                  <c:v>4.7883189446818699</c:v>
                </c:pt>
                <c:pt idx="47885">
                  <c:v>4.7884189429891197</c:v>
                </c:pt>
                <c:pt idx="47886">
                  <c:v>4.7885189412963802</c:v>
                </c:pt>
                <c:pt idx="47887">
                  <c:v>4.7886189396036398</c:v>
                </c:pt>
                <c:pt idx="47888">
                  <c:v>4.7887189379108897</c:v>
                </c:pt>
                <c:pt idx="47889">
                  <c:v>4.7888189362181501</c:v>
                </c:pt>
                <c:pt idx="47890">
                  <c:v>4.7889189345254097</c:v>
                </c:pt>
                <c:pt idx="47891">
                  <c:v>4.7890189328326596</c:v>
                </c:pt>
                <c:pt idx="47892">
                  <c:v>4.78911893113992</c:v>
                </c:pt>
                <c:pt idx="47893">
                  <c:v>4.7892189294471796</c:v>
                </c:pt>
                <c:pt idx="47894">
                  <c:v>4.7893189277544304</c:v>
                </c:pt>
                <c:pt idx="47895">
                  <c:v>4.78941892606169</c:v>
                </c:pt>
                <c:pt idx="47896">
                  <c:v>4.7895189243689504</c:v>
                </c:pt>
                <c:pt idx="47897">
                  <c:v>4.7896189226762003</c:v>
                </c:pt>
                <c:pt idx="47898">
                  <c:v>4.7897189209834599</c:v>
                </c:pt>
                <c:pt idx="47899">
                  <c:v>4.7898189192907203</c:v>
                </c:pt>
                <c:pt idx="47900">
                  <c:v>4.7899189175979702</c:v>
                </c:pt>
                <c:pt idx="47901">
                  <c:v>4.7900189159052298</c:v>
                </c:pt>
                <c:pt idx="47902">
                  <c:v>4.7901189142124903</c:v>
                </c:pt>
                <c:pt idx="47903">
                  <c:v>4.7902189125197401</c:v>
                </c:pt>
                <c:pt idx="47904">
                  <c:v>4.7903189108269997</c:v>
                </c:pt>
                <c:pt idx="47905">
                  <c:v>4.7904189091342602</c:v>
                </c:pt>
                <c:pt idx="47906">
                  <c:v>4.79051890744151</c:v>
                </c:pt>
                <c:pt idx="47907">
                  <c:v>4.7906189057487696</c:v>
                </c:pt>
                <c:pt idx="47908">
                  <c:v>4.7907189040560301</c:v>
                </c:pt>
                <c:pt idx="47909">
                  <c:v>4.7908189023632799</c:v>
                </c:pt>
                <c:pt idx="47910">
                  <c:v>4.7909189006705404</c:v>
                </c:pt>
                <c:pt idx="47911">
                  <c:v>4.7910188989778</c:v>
                </c:pt>
                <c:pt idx="47912">
                  <c:v>4.7911188972850498</c:v>
                </c:pt>
                <c:pt idx="47913">
                  <c:v>4.7912188955923103</c:v>
                </c:pt>
                <c:pt idx="47914">
                  <c:v>4.7913188938995699</c:v>
                </c:pt>
                <c:pt idx="47915">
                  <c:v>4.7914188922068304</c:v>
                </c:pt>
                <c:pt idx="47916">
                  <c:v>4.7915188905140802</c:v>
                </c:pt>
                <c:pt idx="47917">
                  <c:v>4.7916188888213398</c:v>
                </c:pt>
                <c:pt idx="47918">
                  <c:v>4.7917188871286003</c:v>
                </c:pt>
                <c:pt idx="47919">
                  <c:v>4.7918188854358501</c:v>
                </c:pt>
                <c:pt idx="47920">
                  <c:v>4.7919188837431097</c:v>
                </c:pt>
                <c:pt idx="47921">
                  <c:v>4.7920188820503604</c:v>
                </c:pt>
                <c:pt idx="47922">
                  <c:v>4.79211888035762</c:v>
                </c:pt>
                <c:pt idx="47923">
                  <c:v>4.7922188786648796</c:v>
                </c:pt>
                <c:pt idx="47924">
                  <c:v>4.7923188769721401</c:v>
                </c:pt>
                <c:pt idx="47925">
                  <c:v>4.7924188752793899</c:v>
                </c:pt>
                <c:pt idx="47926">
                  <c:v>4.7925188735866504</c:v>
                </c:pt>
                <c:pt idx="47927">
                  <c:v>4.79261887189391</c:v>
                </c:pt>
                <c:pt idx="47928">
                  <c:v>4.7927188702011598</c:v>
                </c:pt>
                <c:pt idx="47929">
                  <c:v>4.7928188685084203</c:v>
                </c:pt>
                <c:pt idx="47930">
                  <c:v>4.7929188668156799</c:v>
                </c:pt>
                <c:pt idx="47931">
                  <c:v>4.7930188651229297</c:v>
                </c:pt>
                <c:pt idx="47932">
                  <c:v>4.7931188634301902</c:v>
                </c:pt>
                <c:pt idx="47933">
                  <c:v>4.7932188617374498</c:v>
                </c:pt>
                <c:pt idx="47934">
                  <c:v>4.7933188600446996</c:v>
                </c:pt>
                <c:pt idx="47935">
                  <c:v>4.7934188583519601</c:v>
                </c:pt>
                <c:pt idx="47936">
                  <c:v>4.7935188566592197</c:v>
                </c:pt>
                <c:pt idx="47937">
                  <c:v>4.7936188549664696</c:v>
                </c:pt>
                <c:pt idx="47938">
                  <c:v>4.79371885327373</c:v>
                </c:pt>
                <c:pt idx="47939">
                  <c:v>4.7938188515809896</c:v>
                </c:pt>
                <c:pt idx="47940">
                  <c:v>4.7939188498882404</c:v>
                </c:pt>
                <c:pt idx="47941">
                  <c:v>4.7940188481954999</c:v>
                </c:pt>
                <c:pt idx="47942">
                  <c:v>4.7941188465027604</c:v>
                </c:pt>
                <c:pt idx="47943">
                  <c:v>4.7942188448100103</c:v>
                </c:pt>
                <c:pt idx="47944">
                  <c:v>4.7943188431172699</c:v>
                </c:pt>
                <c:pt idx="47945">
                  <c:v>4.7944188414245303</c:v>
                </c:pt>
                <c:pt idx="47946">
                  <c:v>4.7945188397317802</c:v>
                </c:pt>
                <c:pt idx="47947">
                  <c:v>4.7946188380390398</c:v>
                </c:pt>
                <c:pt idx="47948">
                  <c:v>4.7947188363463003</c:v>
                </c:pt>
                <c:pt idx="47949">
                  <c:v>4.7948188346535501</c:v>
                </c:pt>
                <c:pt idx="47950">
                  <c:v>4.7949188329608097</c:v>
                </c:pt>
                <c:pt idx="47951">
                  <c:v>4.7950188312680702</c:v>
                </c:pt>
                <c:pt idx="47952">
                  <c:v>4.79511882957532</c:v>
                </c:pt>
                <c:pt idx="47953">
                  <c:v>4.7952188278825796</c:v>
                </c:pt>
                <c:pt idx="47954">
                  <c:v>4.7953188261898401</c:v>
                </c:pt>
                <c:pt idx="47955">
                  <c:v>4.7954188244970899</c:v>
                </c:pt>
                <c:pt idx="47956">
                  <c:v>4.7955188228043504</c:v>
                </c:pt>
                <c:pt idx="47957">
                  <c:v>4.79561882111161</c:v>
                </c:pt>
                <c:pt idx="47958">
                  <c:v>4.7957188194188598</c:v>
                </c:pt>
                <c:pt idx="47959">
                  <c:v>4.7958188177261203</c:v>
                </c:pt>
                <c:pt idx="47960">
                  <c:v>4.7959188160333799</c:v>
                </c:pt>
                <c:pt idx="47961">
                  <c:v>4.7960188143406404</c:v>
                </c:pt>
                <c:pt idx="47962">
                  <c:v>4.7961188126478902</c:v>
                </c:pt>
                <c:pt idx="47963">
                  <c:v>4.7962188109551498</c:v>
                </c:pt>
                <c:pt idx="47964">
                  <c:v>4.7963188092623996</c:v>
                </c:pt>
                <c:pt idx="47965">
                  <c:v>4.7964188075696601</c:v>
                </c:pt>
                <c:pt idx="47966">
                  <c:v>4.7965188058769197</c:v>
                </c:pt>
                <c:pt idx="47967">
                  <c:v>4.7966188041841704</c:v>
                </c:pt>
                <c:pt idx="47968">
                  <c:v>4.79671880249143</c:v>
                </c:pt>
                <c:pt idx="47969">
                  <c:v>4.7968188007986896</c:v>
                </c:pt>
                <c:pt idx="47970">
                  <c:v>4.7969187991059501</c:v>
                </c:pt>
                <c:pt idx="47971">
                  <c:v>4.7970187974131999</c:v>
                </c:pt>
                <c:pt idx="47972">
                  <c:v>4.7971187957204604</c:v>
                </c:pt>
                <c:pt idx="47973">
                  <c:v>4.79721879402772</c:v>
                </c:pt>
                <c:pt idx="47974">
                  <c:v>4.7973187923349698</c:v>
                </c:pt>
                <c:pt idx="47975">
                  <c:v>4.7974187906422303</c:v>
                </c:pt>
                <c:pt idx="47976">
                  <c:v>4.7975187889494899</c:v>
                </c:pt>
                <c:pt idx="47977">
                  <c:v>4.7976187872567397</c:v>
                </c:pt>
                <c:pt idx="47978">
                  <c:v>4.7977187855640002</c:v>
                </c:pt>
                <c:pt idx="47979">
                  <c:v>4.7978187838712598</c:v>
                </c:pt>
                <c:pt idx="47980">
                  <c:v>4.7979187821785096</c:v>
                </c:pt>
                <c:pt idx="47981">
                  <c:v>4.7980187804857701</c:v>
                </c:pt>
                <c:pt idx="47982">
                  <c:v>4.7981187787930297</c:v>
                </c:pt>
                <c:pt idx="47983">
                  <c:v>4.7982187771002804</c:v>
                </c:pt>
                <c:pt idx="47984">
                  <c:v>4.79831877540754</c:v>
                </c:pt>
                <c:pt idx="47985">
                  <c:v>4.7984187737147996</c:v>
                </c:pt>
                <c:pt idx="47986">
                  <c:v>4.7985187720220503</c:v>
                </c:pt>
                <c:pt idx="47987">
                  <c:v>4.7986187703293099</c:v>
                </c:pt>
                <c:pt idx="47988">
                  <c:v>4.7987187686365704</c:v>
                </c:pt>
                <c:pt idx="47989">
                  <c:v>4.7988187669438203</c:v>
                </c:pt>
                <c:pt idx="47990">
                  <c:v>4.7989187652510799</c:v>
                </c:pt>
                <c:pt idx="47991">
                  <c:v>4.7990187635583403</c:v>
                </c:pt>
                <c:pt idx="47992">
                  <c:v>4.7991187618655902</c:v>
                </c:pt>
                <c:pt idx="47993">
                  <c:v>4.7992187601728498</c:v>
                </c:pt>
                <c:pt idx="47994">
                  <c:v>4.7993187584801102</c:v>
                </c:pt>
                <c:pt idx="47995">
                  <c:v>4.7994187567873601</c:v>
                </c:pt>
                <c:pt idx="47996">
                  <c:v>4.7995187550946197</c:v>
                </c:pt>
                <c:pt idx="47997">
                  <c:v>4.7996187534018802</c:v>
                </c:pt>
                <c:pt idx="47998">
                  <c:v>4.79971875170913</c:v>
                </c:pt>
                <c:pt idx="47999">
                  <c:v>4.7998187500163896</c:v>
                </c:pt>
                <c:pt idx="48000">
                  <c:v>4.7999187483236501</c:v>
                </c:pt>
                <c:pt idx="48001">
                  <c:v>4.8000187466308999</c:v>
                </c:pt>
                <c:pt idx="48002">
                  <c:v>4.8001187449381604</c:v>
                </c:pt>
                <c:pt idx="48003">
                  <c:v>4.80021874324542</c:v>
                </c:pt>
                <c:pt idx="48004">
                  <c:v>4.8003187415526698</c:v>
                </c:pt>
                <c:pt idx="48005">
                  <c:v>4.8004187398599303</c:v>
                </c:pt>
                <c:pt idx="48006">
                  <c:v>4.8005187381671899</c:v>
                </c:pt>
                <c:pt idx="48007">
                  <c:v>4.8006187364744504</c:v>
                </c:pt>
                <c:pt idx="48008">
                  <c:v>4.8007187347817002</c:v>
                </c:pt>
                <c:pt idx="48009">
                  <c:v>4.8008187330889598</c:v>
                </c:pt>
                <c:pt idx="48010">
                  <c:v>4.8009187313962096</c:v>
                </c:pt>
                <c:pt idx="48011">
                  <c:v>4.8010187297034701</c:v>
                </c:pt>
                <c:pt idx="48012">
                  <c:v>4.8011187280107297</c:v>
                </c:pt>
                <c:pt idx="48013">
                  <c:v>4.8012187263179902</c:v>
                </c:pt>
                <c:pt idx="48014">
                  <c:v>4.80131872462524</c:v>
                </c:pt>
                <c:pt idx="48015">
                  <c:v>4.8014187229324996</c:v>
                </c:pt>
                <c:pt idx="48016">
                  <c:v>4.8015187212397601</c:v>
                </c:pt>
                <c:pt idx="48017">
                  <c:v>4.8016187195470099</c:v>
                </c:pt>
                <c:pt idx="48018">
                  <c:v>4.8017187178542704</c:v>
                </c:pt>
                <c:pt idx="48019">
                  <c:v>4.80181871616153</c:v>
                </c:pt>
                <c:pt idx="48020">
                  <c:v>4.8019187144687798</c:v>
                </c:pt>
                <c:pt idx="48021">
                  <c:v>4.8020187127760403</c:v>
                </c:pt>
                <c:pt idx="48022">
                  <c:v>4.8021187110832999</c:v>
                </c:pt>
                <c:pt idx="48023">
                  <c:v>4.8022187093905497</c:v>
                </c:pt>
                <c:pt idx="48024">
                  <c:v>4.8023187076978102</c:v>
                </c:pt>
                <c:pt idx="48025">
                  <c:v>4.8024187060050698</c:v>
                </c:pt>
                <c:pt idx="48026">
                  <c:v>4.8025187043123196</c:v>
                </c:pt>
                <c:pt idx="48027">
                  <c:v>4.8026187026195801</c:v>
                </c:pt>
                <c:pt idx="48028">
                  <c:v>4.8027187009268397</c:v>
                </c:pt>
                <c:pt idx="48029">
                  <c:v>4.8028186992340904</c:v>
                </c:pt>
                <c:pt idx="48030">
                  <c:v>4.80291869754135</c:v>
                </c:pt>
                <c:pt idx="48031">
                  <c:v>4.8030186958486096</c:v>
                </c:pt>
                <c:pt idx="48032">
                  <c:v>4.8031186941558603</c:v>
                </c:pt>
                <c:pt idx="48033">
                  <c:v>4.8032186924631199</c:v>
                </c:pt>
                <c:pt idx="48034">
                  <c:v>4.8033186907703804</c:v>
                </c:pt>
                <c:pt idx="48035">
                  <c:v>4.8034186890776303</c:v>
                </c:pt>
                <c:pt idx="48036">
                  <c:v>4.8035186873848899</c:v>
                </c:pt>
                <c:pt idx="48037">
                  <c:v>4.8036186856921503</c:v>
                </c:pt>
                <c:pt idx="48038">
                  <c:v>4.8037186839994002</c:v>
                </c:pt>
                <c:pt idx="48039">
                  <c:v>4.8038186823066598</c:v>
                </c:pt>
                <c:pt idx="48040">
                  <c:v>4.8039186806139202</c:v>
                </c:pt>
                <c:pt idx="48041">
                  <c:v>4.8040186789211701</c:v>
                </c:pt>
                <c:pt idx="48042">
                  <c:v>4.8041186772284297</c:v>
                </c:pt>
                <c:pt idx="48043">
                  <c:v>4.8042186755356902</c:v>
                </c:pt>
                <c:pt idx="48044">
                  <c:v>4.8043186738429497</c:v>
                </c:pt>
                <c:pt idx="48045">
                  <c:v>4.8044186721501996</c:v>
                </c:pt>
                <c:pt idx="48046">
                  <c:v>4.8045186704574601</c:v>
                </c:pt>
                <c:pt idx="48047">
                  <c:v>4.8046186687647197</c:v>
                </c:pt>
                <c:pt idx="48048">
                  <c:v>4.8047186670719704</c:v>
                </c:pt>
                <c:pt idx="48049">
                  <c:v>4.80481866537923</c:v>
                </c:pt>
                <c:pt idx="48050">
                  <c:v>4.8049186636864896</c:v>
                </c:pt>
                <c:pt idx="48051">
                  <c:v>4.8050186619937403</c:v>
                </c:pt>
                <c:pt idx="48052">
                  <c:v>4.8051186603009999</c:v>
                </c:pt>
                <c:pt idx="48053">
                  <c:v>4.8052186586082604</c:v>
                </c:pt>
                <c:pt idx="48054">
                  <c:v>4.8053186569155102</c:v>
                </c:pt>
                <c:pt idx="48055">
                  <c:v>4.8054186552227698</c:v>
                </c:pt>
                <c:pt idx="48056">
                  <c:v>4.8055186535300303</c:v>
                </c:pt>
                <c:pt idx="48057">
                  <c:v>4.8056186518372801</c:v>
                </c:pt>
                <c:pt idx="48058">
                  <c:v>4.8057186501445397</c:v>
                </c:pt>
                <c:pt idx="48059">
                  <c:v>4.8058186484518002</c:v>
                </c:pt>
                <c:pt idx="48060">
                  <c:v>4.80591864675905</c:v>
                </c:pt>
                <c:pt idx="48061">
                  <c:v>4.8060186450663096</c:v>
                </c:pt>
                <c:pt idx="48062">
                  <c:v>4.8061186433735701</c:v>
                </c:pt>
                <c:pt idx="48063">
                  <c:v>4.8062186416808199</c:v>
                </c:pt>
                <c:pt idx="48064">
                  <c:v>4.8063186399880804</c:v>
                </c:pt>
                <c:pt idx="48065">
                  <c:v>4.80641863829534</c:v>
                </c:pt>
                <c:pt idx="48066">
                  <c:v>4.8065186366025898</c:v>
                </c:pt>
                <c:pt idx="48067">
                  <c:v>4.8066186349098503</c:v>
                </c:pt>
                <c:pt idx="48068">
                  <c:v>4.8067186332171099</c:v>
                </c:pt>
                <c:pt idx="48069">
                  <c:v>4.8068186315243597</c:v>
                </c:pt>
                <c:pt idx="48070">
                  <c:v>4.8069186298316202</c:v>
                </c:pt>
                <c:pt idx="48071">
                  <c:v>4.8070186281388798</c:v>
                </c:pt>
                <c:pt idx="48072">
                  <c:v>4.8071186264461296</c:v>
                </c:pt>
                <c:pt idx="48073">
                  <c:v>4.8072186247533901</c:v>
                </c:pt>
                <c:pt idx="48074">
                  <c:v>4.8073186230606497</c:v>
                </c:pt>
                <c:pt idx="48075">
                  <c:v>4.8074186213679004</c:v>
                </c:pt>
                <c:pt idx="48076">
                  <c:v>4.80751861967516</c:v>
                </c:pt>
                <c:pt idx="48077">
                  <c:v>4.8076186179824196</c:v>
                </c:pt>
                <c:pt idx="48078">
                  <c:v>4.8077186162896703</c:v>
                </c:pt>
                <c:pt idx="48079">
                  <c:v>4.8078186145969299</c:v>
                </c:pt>
                <c:pt idx="48080">
                  <c:v>4.8079186129041904</c:v>
                </c:pt>
                <c:pt idx="48081">
                  <c:v>4.8080186112114403</c:v>
                </c:pt>
                <c:pt idx="48082">
                  <c:v>4.8081186095186998</c:v>
                </c:pt>
                <c:pt idx="48083">
                  <c:v>4.8082186078259603</c:v>
                </c:pt>
                <c:pt idx="48084">
                  <c:v>4.8083186061332102</c:v>
                </c:pt>
                <c:pt idx="48085">
                  <c:v>4.8084186044404698</c:v>
                </c:pt>
                <c:pt idx="48086">
                  <c:v>4.8085186027477302</c:v>
                </c:pt>
                <c:pt idx="48087">
                  <c:v>4.8086186010549801</c:v>
                </c:pt>
                <c:pt idx="48088">
                  <c:v>4.8087185993622397</c:v>
                </c:pt>
                <c:pt idx="48089">
                  <c:v>4.8088185976695002</c:v>
                </c:pt>
                <c:pt idx="48090">
                  <c:v>4.8089185959767597</c:v>
                </c:pt>
                <c:pt idx="48091">
                  <c:v>4.8090185942840096</c:v>
                </c:pt>
                <c:pt idx="48092">
                  <c:v>4.8091185925912701</c:v>
                </c:pt>
                <c:pt idx="48093">
                  <c:v>4.8092185908985297</c:v>
                </c:pt>
                <c:pt idx="48094">
                  <c:v>4.8093185892057804</c:v>
                </c:pt>
                <c:pt idx="48095">
                  <c:v>4.80941858751304</c:v>
                </c:pt>
                <c:pt idx="48096">
                  <c:v>4.8095185858202996</c:v>
                </c:pt>
                <c:pt idx="48097">
                  <c:v>4.8096185841275503</c:v>
                </c:pt>
                <c:pt idx="48098">
                  <c:v>4.8097185824348099</c:v>
                </c:pt>
                <c:pt idx="48099">
                  <c:v>4.8098185807420704</c:v>
                </c:pt>
                <c:pt idx="48100">
                  <c:v>4.8099185790493202</c:v>
                </c:pt>
                <c:pt idx="48101">
                  <c:v>4.8100185773565798</c:v>
                </c:pt>
                <c:pt idx="48102">
                  <c:v>4.8101185756638403</c:v>
                </c:pt>
                <c:pt idx="48103">
                  <c:v>4.8102185739710901</c:v>
                </c:pt>
                <c:pt idx="48104">
                  <c:v>4.8103185722783497</c:v>
                </c:pt>
                <c:pt idx="48105">
                  <c:v>4.8104185705856102</c:v>
                </c:pt>
                <c:pt idx="48106">
                  <c:v>4.81051856889286</c:v>
                </c:pt>
                <c:pt idx="48107">
                  <c:v>4.8106185672001196</c:v>
                </c:pt>
                <c:pt idx="48108">
                  <c:v>4.8107185655073801</c:v>
                </c:pt>
                <c:pt idx="48109">
                  <c:v>4.8108185638146299</c:v>
                </c:pt>
                <c:pt idx="48110">
                  <c:v>4.8109185621218904</c:v>
                </c:pt>
                <c:pt idx="48111">
                  <c:v>4.81101856042915</c:v>
                </c:pt>
                <c:pt idx="48112">
                  <c:v>4.8111185587363998</c:v>
                </c:pt>
                <c:pt idx="48113">
                  <c:v>4.8112185570436603</c:v>
                </c:pt>
                <c:pt idx="48114">
                  <c:v>4.8113185553509199</c:v>
                </c:pt>
                <c:pt idx="48115">
                  <c:v>4.8114185536581697</c:v>
                </c:pt>
                <c:pt idx="48116">
                  <c:v>4.8115185519654302</c:v>
                </c:pt>
                <c:pt idx="48117">
                  <c:v>4.8116185502726898</c:v>
                </c:pt>
                <c:pt idx="48118">
                  <c:v>4.8117185485799396</c:v>
                </c:pt>
                <c:pt idx="48119">
                  <c:v>4.8118185468872001</c:v>
                </c:pt>
                <c:pt idx="48120">
                  <c:v>4.8119185451944597</c:v>
                </c:pt>
                <c:pt idx="48121">
                  <c:v>4.8120185435017104</c:v>
                </c:pt>
                <c:pt idx="48122">
                  <c:v>4.81211854180897</c:v>
                </c:pt>
                <c:pt idx="48123">
                  <c:v>4.8122185401162296</c:v>
                </c:pt>
                <c:pt idx="48124">
                  <c:v>4.8123185384234803</c:v>
                </c:pt>
                <c:pt idx="48125">
                  <c:v>4.8124185367307399</c:v>
                </c:pt>
                <c:pt idx="48126">
                  <c:v>4.8125185350380004</c:v>
                </c:pt>
                <c:pt idx="48127">
                  <c:v>4.8126185333452502</c:v>
                </c:pt>
                <c:pt idx="48128">
                  <c:v>4.8127185316525098</c:v>
                </c:pt>
                <c:pt idx="48129">
                  <c:v>4.8128185299597703</c:v>
                </c:pt>
                <c:pt idx="48130">
                  <c:v>4.8129185282670202</c:v>
                </c:pt>
                <c:pt idx="48131">
                  <c:v>4.8130185265742798</c:v>
                </c:pt>
                <c:pt idx="48132">
                  <c:v>4.8131185248815402</c:v>
                </c:pt>
                <c:pt idx="48133">
                  <c:v>4.8132185231887901</c:v>
                </c:pt>
                <c:pt idx="48134">
                  <c:v>4.8133185214960497</c:v>
                </c:pt>
                <c:pt idx="48135">
                  <c:v>4.8134185198033101</c:v>
                </c:pt>
                <c:pt idx="48136">
                  <c:v>4.8135185181105697</c:v>
                </c:pt>
                <c:pt idx="48137">
                  <c:v>4.8136185164178196</c:v>
                </c:pt>
                <c:pt idx="48138">
                  <c:v>4.8137185147250801</c:v>
                </c:pt>
                <c:pt idx="48139">
                  <c:v>4.8138185130323397</c:v>
                </c:pt>
                <c:pt idx="48140">
                  <c:v>4.8139185113395904</c:v>
                </c:pt>
                <c:pt idx="48141">
                  <c:v>4.81401850964685</c:v>
                </c:pt>
                <c:pt idx="48142">
                  <c:v>4.8141185079541096</c:v>
                </c:pt>
                <c:pt idx="48143">
                  <c:v>4.8142185062613603</c:v>
                </c:pt>
                <c:pt idx="48144">
                  <c:v>4.8143185045686199</c:v>
                </c:pt>
                <c:pt idx="48145">
                  <c:v>4.8144185028758804</c:v>
                </c:pt>
                <c:pt idx="48146">
                  <c:v>4.8145185011831302</c:v>
                </c:pt>
                <c:pt idx="48147">
                  <c:v>4.8146184994903898</c:v>
                </c:pt>
                <c:pt idx="48148">
                  <c:v>4.8147184977976503</c:v>
                </c:pt>
                <c:pt idx="48149">
                  <c:v>4.8148184961049001</c:v>
                </c:pt>
                <c:pt idx="48150">
                  <c:v>4.8149184944121597</c:v>
                </c:pt>
                <c:pt idx="48151">
                  <c:v>4.8150184927194202</c:v>
                </c:pt>
                <c:pt idx="48152">
                  <c:v>4.81511849102667</c:v>
                </c:pt>
                <c:pt idx="48153">
                  <c:v>4.8152184893339296</c:v>
                </c:pt>
                <c:pt idx="48154">
                  <c:v>4.8153184876411901</c:v>
                </c:pt>
                <c:pt idx="48155">
                  <c:v>4.8154184859484399</c:v>
                </c:pt>
                <c:pt idx="48156">
                  <c:v>4.8155184842557004</c:v>
                </c:pt>
                <c:pt idx="48157">
                  <c:v>4.81561848256296</c:v>
                </c:pt>
                <c:pt idx="48158">
                  <c:v>4.8157184808702098</c:v>
                </c:pt>
                <c:pt idx="48159">
                  <c:v>4.8158184791774703</c:v>
                </c:pt>
                <c:pt idx="48160">
                  <c:v>4.8159184774847299</c:v>
                </c:pt>
                <c:pt idx="48161">
                  <c:v>4.8160184757919797</c:v>
                </c:pt>
                <c:pt idx="48162">
                  <c:v>4.8161184740992402</c:v>
                </c:pt>
                <c:pt idx="48163">
                  <c:v>4.8162184724064998</c:v>
                </c:pt>
                <c:pt idx="48164">
                  <c:v>4.8163184707137496</c:v>
                </c:pt>
                <c:pt idx="48165">
                  <c:v>4.8164184690210101</c:v>
                </c:pt>
                <c:pt idx="48166">
                  <c:v>4.8165184673282697</c:v>
                </c:pt>
                <c:pt idx="48167">
                  <c:v>4.8166184656355204</c:v>
                </c:pt>
                <c:pt idx="48168">
                  <c:v>4.81671846394278</c:v>
                </c:pt>
                <c:pt idx="48169">
                  <c:v>4.8168184622500396</c:v>
                </c:pt>
                <c:pt idx="48170">
                  <c:v>4.8169184605572903</c:v>
                </c:pt>
                <c:pt idx="48171">
                  <c:v>4.8170184588645499</c:v>
                </c:pt>
                <c:pt idx="48172">
                  <c:v>4.8171184571718104</c:v>
                </c:pt>
                <c:pt idx="48173">
                  <c:v>4.8172184554790602</c:v>
                </c:pt>
                <c:pt idx="48174">
                  <c:v>4.8173184537863198</c:v>
                </c:pt>
                <c:pt idx="48175">
                  <c:v>4.8174184520935803</c:v>
                </c:pt>
                <c:pt idx="48176">
                  <c:v>4.8175184504008302</c:v>
                </c:pt>
                <c:pt idx="48177">
                  <c:v>4.8176184487080898</c:v>
                </c:pt>
                <c:pt idx="48178">
                  <c:v>4.8177184470153502</c:v>
                </c:pt>
                <c:pt idx="48179">
                  <c:v>4.8178184453226098</c:v>
                </c:pt>
                <c:pt idx="48180">
                  <c:v>4.8179184436298597</c:v>
                </c:pt>
                <c:pt idx="48181">
                  <c:v>4.8180184419371201</c:v>
                </c:pt>
                <c:pt idx="48182">
                  <c:v>4.8181184402443797</c:v>
                </c:pt>
                <c:pt idx="48183">
                  <c:v>4.8182184385516296</c:v>
                </c:pt>
                <c:pt idx="48184">
                  <c:v>4.8183184368588901</c:v>
                </c:pt>
                <c:pt idx="48185">
                  <c:v>4.8184184351661496</c:v>
                </c:pt>
                <c:pt idx="48186">
                  <c:v>4.8185184334734004</c:v>
                </c:pt>
                <c:pt idx="48187">
                  <c:v>4.81861843178066</c:v>
                </c:pt>
                <c:pt idx="48188">
                  <c:v>4.8187184300879196</c:v>
                </c:pt>
                <c:pt idx="48189">
                  <c:v>4.8188184283951703</c:v>
                </c:pt>
                <c:pt idx="48190">
                  <c:v>4.8189184267024299</c:v>
                </c:pt>
                <c:pt idx="48191">
                  <c:v>4.8190184250096904</c:v>
                </c:pt>
                <c:pt idx="48192">
                  <c:v>4.8191184233169402</c:v>
                </c:pt>
                <c:pt idx="48193">
                  <c:v>4.8192184216241998</c:v>
                </c:pt>
                <c:pt idx="48194">
                  <c:v>4.8193184199314603</c:v>
                </c:pt>
                <c:pt idx="48195">
                  <c:v>4.8194184182387101</c:v>
                </c:pt>
                <c:pt idx="48196">
                  <c:v>4.8195184165459697</c:v>
                </c:pt>
                <c:pt idx="48197">
                  <c:v>4.8196184148532302</c:v>
                </c:pt>
                <c:pt idx="48198">
                  <c:v>4.81971841316048</c:v>
                </c:pt>
                <c:pt idx="48199">
                  <c:v>4.8198184114677396</c:v>
                </c:pt>
                <c:pt idx="48200">
                  <c:v>4.8199184097750001</c:v>
                </c:pt>
                <c:pt idx="48201">
                  <c:v>4.8200184080822499</c:v>
                </c:pt>
                <c:pt idx="48202">
                  <c:v>4.8201184063895104</c:v>
                </c:pt>
                <c:pt idx="48203">
                  <c:v>4.82021840469677</c:v>
                </c:pt>
                <c:pt idx="48204">
                  <c:v>4.8203184030040198</c:v>
                </c:pt>
                <c:pt idx="48205">
                  <c:v>4.8204184013112803</c:v>
                </c:pt>
                <c:pt idx="48206">
                  <c:v>4.8205183996185399</c:v>
                </c:pt>
                <c:pt idx="48207">
                  <c:v>4.8206183979257897</c:v>
                </c:pt>
                <c:pt idx="48208">
                  <c:v>4.8207183962330502</c:v>
                </c:pt>
                <c:pt idx="48209">
                  <c:v>4.8208183945403098</c:v>
                </c:pt>
                <c:pt idx="48210">
                  <c:v>4.8209183928475596</c:v>
                </c:pt>
                <c:pt idx="48211">
                  <c:v>4.8210183911548201</c:v>
                </c:pt>
                <c:pt idx="48212">
                  <c:v>4.8211183894620797</c:v>
                </c:pt>
                <c:pt idx="48213">
                  <c:v>4.8212183877693304</c:v>
                </c:pt>
                <c:pt idx="48214">
                  <c:v>4.82131838607659</c:v>
                </c:pt>
                <c:pt idx="48215">
                  <c:v>4.8214183843838496</c:v>
                </c:pt>
                <c:pt idx="48216">
                  <c:v>4.8215183826911003</c:v>
                </c:pt>
                <c:pt idx="48217">
                  <c:v>4.8216183809983599</c:v>
                </c:pt>
                <c:pt idx="48218">
                  <c:v>4.8217183793056204</c:v>
                </c:pt>
                <c:pt idx="48219">
                  <c:v>4.8218183776128702</c:v>
                </c:pt>
                <c:pt idx="48220">
                  <c:v>4.8219183759201298</c:v>
                </c:pt>
                <c:pt idx="48221">
                  <c:v>4.8220183742273903</c:v>
                </c:pt>
                <c:pt idx="48222">
                  <c:v>4.8221183725346402</c:v>
                </c:pt>
                <c:pt idx="48223">
                  <c:v>4.8222183708418997</c:v>
                </c:pt>
                <c:pt idx="48224">
                  <c:v>4.8223183691491602</c:v>
                </c:pt>
                <c:pt idx="48225">
                  <c:v>4.8224183674564198</c:v>
                </c:pt>
                <c:pt idx="48226">
                  <c:v>4.8225183657636697</c:v>
                </c:pt>
                <c:pt idx="48227">
                  <c:v>4.8226183640709301</c:v>
                </c:pt>
                <c:pt idx="48228">
                  <c:v>4.8227183623781897</c:v>
                </c:pt>
                <c:pt idx="48229">
                  <c:v>4.8228183606854396</c:v>
                </c:pt>
                <c:pt idx="48230">
                  <c:v>4.8229183589927</c:v>
                </c:pt>
                <c:pt idx="48231">
                  <c:v>4.8230183572999596</c:v>
                </c:pt>
                <c:pt idx="48232">
                  <c:v>4.8231183556072104</c:v>
                </c:pt>
                <c:pt idx="48233">
                  <c:v>4.82321835391447</c:v>
                </c:pt>
                <c:pt idx="48234">
                  <c:v>4.8233183522217304</c:v>
                </c:pt>
                <c:pt idx="48235">
                  <c:v>4.8234183505289803</c:v>
                </c:pt>
                <c:pt idx="48236">
                  <c:v>4.8235183488362399</c:v>
                </c:pt>
                <c:pt idx="48237">
                  <c:v>4.8236183471435004</c:v>
                </c:pt>
                <c:pt idx="48238">
                  <c:v>4.8237183454507502</c:v>
                </c:pt>
                <c:pt idx="48239">
                  <c:v>4.8238183437580098</c:v>
                </c:pt>
                <c:pt idx="48240">
                  <c:v>4.8239183420652703</c:v>
                </c:pt>
                <c:pt idx="48241">
                  <c:v>4.8240183403725201</c:v>
                </c:pt>
                <c:pt idx="48242">
                  <c:v>4.8241183386797797</c:v>
                </c:pt>
                <c:pt idx="48243">
                  <c:v>4.8242183369870402</c:v>
                </c:pt>
                <c:pt idx="48244">
                  <c:v>4.82431833529429</c:v>
                </c:pt>
                <c:pt idx="48245">
                  <c:v>4.8244183336015496</c:v>
                </c:pt>
                <c:pt idx="48246">
                  <c:v>4.8245183319088101</c:v>
                </c:pt>
                <c:pt idx="48247">
                  <c:v>4.8246183302160599</c:v>
                </c:pt>
                <c:pt idx="48248">
                  <c:v>4.8247183285233204</c:v>
                </c:pt>
                <c:pt idx="48249">
                  <c:v>4.82481832683058</c:v>
                </c:pt>
                <c:pt idx="48250">
                  <c:v>4.8249183251378298</c:v>
                </c:pt>
                <c:pt idx="48251">
                  <c:v>4.8250183234450903</c:v>
                </c:pt>
                <c:pt idx="48252">
                  <c:v>4.8251183217523499</c:v>
                </c:pt>
                <c:pt idx="48253">
                  <c:v>4.8252183200595997</c:v>
                </c:pt>
                <c:pt idx="48254">
                  <c:v>4.8253183183668602</c:v>
                </c:pt>
                <c:pt idx="48255">
                  <c:v>4.8254183166741198</c:v>
                </c:pt>
                <c:pt idx="48256">
                  <c:v>4.8255183149813696</c:v>
                </c:pt>
                <c:pt idx="48257">
                  <c:v>4.8256183132886301</c:v>
                </c:pt>
                <c:pt idx="48258">
                  <c:v>4.8257183115958897</c:v>
                </c:pt>
                <c:pt idx="48259">
                  <c:v>4.8258183099031404</c:v>
                </c:pt>
                <c:pt idx="48260">
                  <c:v>4.8259183082104</c:v>
                </c:pt>
                <c:pt idx="48261">
                  <c:v>4.8260183065176596</c:v>
                </c:pt>
                <c:pt idx="48262">
                  <c:v>4.8261183048249103</c:v>
                </c:pt>
                <c:pt idx="48263">
                  <c:v>4.8262183031321699</c:v>
                </c:pt>
                <c:pt idx="48264">
                  <c:v>4.8263183014394304</c:v>
                </c:pt>
                <c:pt idx="48265">
                  <c:v>4.8264182997466802</c:v>
                </c:pt>
                <c:pt idx="48266">
                  <c:v>4.8265182980539398</c:v>
                </c:pt>
                <c:pt idx="48267">
                  <c:v>4.8266182963612003</c:v>
                </c:pt>
                <c:pt idx="48268">
                  <c:v>4.8267182946684501</c:v>
                </c:pt>
                <c:pt idx="48269">
                  <c:v>4.8268182929757097</c:v>
                </c:pt>
                <c:pt idx="48270">
                  <c:v>4.8269182912829702</c:v>
                </c:pt>
                <c:pt idx="48271">
                  <c:v>4.8270182895902298</c:v>
                </c:pt>
                <c:pt idx="48272">
                  <c:v>4.8271182878974797</c:v>
                </c:pt>
                <c:pt idx="48273">
                  <c:v>4.8272182862047401</c:v>
                </c:pt>
                <c:pt idx="48274">
                  <c:v>4.8273182845119997</c:v>
                </c:pt>
                <c:pt idx="48275">
                  <c:v>4.8274182828192496</c:v>
                </c:pt>
                <c:pt idx="48276">
                  <c:v>4.82751828112651</c:v>
                </c:pt>
                <c:pt idx="48277">
                  <c:v>4.8276182794337696</c:v>
                </c:pt>
                <c:pt idx="48278">
                  <c:v>4.8277182777410204</c:v>
                </c:pt>
                <c:pt idx="48279">
                  <c:v>4.82781827604828</c:v>
                </c:pt>
                <c:pt idx="48280">
                  <c:v>4.8279182743555404</c:v>
                </c:pt>
                <c:pt idx="48281">
                  <c:v>4.8280182726627903</c:v>
                </c:pt>
                <c:pt idx="48282">
                  <c:v>4.8281182709700499</c:v>
                </c:pt>
                <c:pt idx="48283">
                  <c:v>4.8282182692773103</c:v>
                </c:pt>
                <c:pt idx="48284">
                  <c:v>4.8283182675845602</c:v>
                </c:pt>
                <c:pt idx="48285">
                  <c:v>4.8284182658918198</c:v>
                </c:pt>
                <c:pt idx="48286">
                  <c:v>4.8285182641990803</c:v>
                </c:pt>
                <c:pt idx="48287">
                  <c:v>4.8286182625063301</c:v>
                </c:pt>
                <c:pt idx="48288">
                  <c:v>4.8287182608135897</c:v>
                </c:pt>
                <c:pt idx="48289">
                  <c:v>4.8288182591208502</c:v>
                </c:pt>
                <c:pt idx="48290">
                  <c:v>4.8289182574281</c:v>
                </c:pt>
                <c:pt idx="48291">
                  <c:v>4.8290182557353596</c:v>
                </c:pt>
                <c:pt idx="48292">
                  <c:v>4.8291182540426201</c:v>
                </c:pt>
                <c:pt idx="48293">
                  <c:v>4.8292182523498699</c:v>
                </c:pt>
                <c:pt idx="48294">
                  <c:v>4.8293182506571304</c:v>
                </c:pt>
                <c:pt idx="48295">
                  <c:v>4.82941824896439</c:v>
                </c:pt>
                <c:pt idx="48296">
                  <c:v>4.8295182472716398</c:v>
                </c:pt>
                <c:pt idx="48297">
                  <c:v>4.8296182455789003</c:v>
                </c:pt>
                <c:pt idx="48298">
                  <c:v>4.8297182438861599</c:v>
                </c:pt>
                <c:pt idx="48299">
                  <c:v>4.8298182421934097</c:v>
                </c:pt>
                <c:pt idx="48300">
                  <c:v>4.8299182405006702</c:v>
                </c:pt>
                <c:pt idx="48301">
                  <c:v>4.8300182388079298</c:v>
                </c:pt>
                <c:pt idx="48302">
                  <c:v>4.8301182371151796</c:v>
                </c:pt>
                <c:pt idx="48303">
                  <c:v>4.8302182354224401</c:v>
                </c:pt>
                <c:pt idx="48304">
                  <c:v>4.8303182337296997</c:v>
                </c:pt>
                <c:pt idx="48305">
                  <c:v>4.8304182320369504</c:v>
                </c:pt>
                <c:pt idx="48306">
                  <c:v>4.83051823034421</c:v>
                </c:pt>
                <c:pt idx="48307">
                  <c:v>4.8306182286514696</c:v>
                </c:pt>
                <c:pt idx="48308">
                  <c:v>4.8307182269587203</c:v>
                </c:pt>
                <c:pt idx="48309">
                  <c:v>4.8308182252659799</c:v>
                </c:pt>
                <c:pt idx="48310">
                  <c:v>4.8309182235732404</c:v>
                </c:pt>
                <c:pt idx="48311">
                  <c:v>4.8310182218804902</c:v>
                </c:pt>
                <c:pt idx="48312">
                  <c:v>4.8311182201877498</c:v>
                </c:pt>
                <c:pt idx="48313">
                  <c:v>4.8312182184950103</c:v>
                </c:pt>
                <c:pt idx="48314">
                  <c:v>4.8313182168022699</c:v>
                </c:pt>
                <c:pt idx="48315">
                  <c:v>4.8314182151095197</c:v>
                </c:pt>
                <c:pt idx="48316">
                  <c:v>4.8315182134167802</c:v>
                </c:pt>
                <c:pt idx="48317">
                  <c:v>4.8316182117240398</c:v>
                </c:pt>
                <c:pt idx="48318">
                  <c:v>4.8317182100312897</c:v>
                </c:pt>
                <c:pt idx="48319">
                  <c:v>4.8318182083385501</c:v>
                </c:pt>
                <c:pt idx="48320">
                  <c:v>4.8319182066458097</c:v>
                </c:pt>
                <c:pt idx="48321">
                  <c:v>4.8320182049530596</c:v>
                </c:pt>
                <c:pt idx="48322">
                  <c:v>4.83211820326032</c:v>
                </c:pt>
                <c:pt idx="48323">
                  <c:v>4.8322182015675796</c:v>
                </c:pt>
                <c:pt idx="48324">
                  <c:v>4.8323181998748304</c:v>
                </c:pt>
                <c:pt idx="48325">
                  <c:v>4.83241819818209</c:v>
                </c:pt>
                <c:pt idx="48326">
                  <c:v>4.8325181964893504</c:v>
                </c:pt>
                <c:pt idx="48327">
                  <c:v>4.8326181947966003</c:v>
                </c:pt>
                <c:pt idx="48328">
                  <c:v>4.8327181931038599</c:v>
                </c:pt>
                <c:pt idx="48329">
                  <c:v>4.8328181914111203</c:v>
                </c:pt>
                <c:pt idx="48330">
                  <c:v>4.8329181897183702</c:v>
                </c:pt>
                <c:pt idx="48331">
                  <c:v>4.8330181880256298</c:v>
                </c:pt>
                <c:pt idx="48332">
                  <c:v>4.8331181863328903</c:v>
                </c:pt>
                <c:pt idx="48333">
                  <c:v>4.8332181846401401</c:v>
                </c:pt>
                <c:pt idx="48334">
                  <c:v>4.8333181829473997</c:v>
                </c:pt>
                <c:pt idx="48335">
                  <c:v>4.8334181812546602</c:v>
                </c:pt>
                <c:pt idx="48336">
                  <c:v>4.83351817956191</c:v>
                </c:pt>
                <c:pt idx="48337">
                  <c:v>4.8336181778691696</c:v>
                </c:pt>
                <c:pt idx="48338">
                  <c:v>4.8337181761764301</c:v>
                </c:pt>
                <c:pt idx="48339">
                  <c:v>4.8338181744836799</c:v>
                </c:pt>
                <c:pt idx="48340">
                  <c:v>4.8339181727909404</c:v>
                </c:pt>
                <c:pt idx="48341">
                  <c:v>4.8340181710982</c:v>
                </c:pt>
                <c:pt idx="48342">
                  <c:v>4.8341181694054498</c:v>
                </c:pt>
                <c:pt idx="48343">
                  <c:v>4.8342181677127103</c:v>
                </c:pt>
                <c:pt idx="48344">
                  <c:v>4.8343181660199699</c:v>
                </c:pt>
                <c:pt idx="48345">
                  <c:v>4.8344181643272197</c:v>
                </c:pt>
                <c:pt idx="48346">
                  <c:v>4.8345181626344802</c:v>
                </c:pt>
                <c:pt idx="48347">
                  <c:v>4.8346181609417398</c:v>
                </c:pt>
                <c:pt idx="48348">
                  <c:v>4.8347181592489896</c:v>
                </c:pt>
                <c:pt idx="48349">
                  <c:v>4.8348181575562501</c:v>
                </c:pt>
                <c:pt idx="48350">
                  <c:v>4.8349181558635097</c:v>
                </c:pt>
                <c:pt idx="48351">
                  <c:v>4.8350181541707604</c:v>
                </c:pt>
                <c:pt idx="48352">
                  <c:v>4.83511815247802</c:v>
                </c:pt>
                <c:pt idx="48353">
                  <c:v>4.8352181507852796</c:v>
                </c:pt>
                <c:pt idx="48354">
                  <c:v>4.8353181490925303</c:v>
                </c:pt>
                <c:pt idx="48355">
                  <c:v>4.8354181473997899</c:v>
                </c:pt>
                <c:pt idx="48356">
                  <c:v>4.8355181457070504</c:v>
                </c:pt>
                <c:pt idx="48357">
                  <c:v>4.8356181440143002</c:v>
                </c:pt>
                <c:pt idx="48358">
                  <c:v>4.8357181423215598</c:v>
                </c:pt>
                <c:pt idx="48359">
                  <c:v>4.8358181406288203</c:v>
                </c:pt>
                <c:pt idx="48360">
                  <c:v>4.8359181389360799</c:v>
                </c:pt>
                <c:pt idx="48361">
                  <c:v>4.8360181372433297</c:v>
                </c:pt>
                <c:pt idx="48362">
                  <c:v>4.8361181355505902</c:v>
                </c:pt>
                <c:pt idx="48363">
                  <c:v>4.8362181338578498</c:v>
                </c:pt>
                <c:pt idx="48364">
                  <c:v>4.8363181321650996</c:v>
                </c:pt>
                <c:pt idx="48365">
                  <c:v>4.8364181304723601</c:v>
                </c:pt>
                <c:pt idx="48366">
                  <c:v>4.8365181287796197</c:v>
                </c:pt>
                <c:pt idx="48367">
                  <c:v>4.8366181270868696</c:v>
                </c:pt>
                <c:pt idx="48368">
                  <c:v>4.83671812539413</c:v>
                </c:pt>
                <c:pt idx="48369">
                  <c:v>4.8368181237013896</c:v>
                </c:pt>
                <c:pt idx="48370">
                  <c:v>4.8369181220086404</c:v>
                </c:pt>
                <c:pt idx="48371">
                  <c:v>4.8370181203158999</c:v>
                </c:pt>
                <c:pt idx="48372">
                  <c:v>4.8371181186231604</c:v>
                </c:pt>
                <c:pt idx="48373">
                  <c:v>4.8372181169304103</c:v>
                </c:pt>
                <c:pt idx="48374">
                  <c:v>4.8373181152376699</c:v>
                </c:pt>
                <c:pt idx="48375">
                  <c:v>4.8374181135449303</c:v>
                </c:pt>
                <c:pt idx="48376">
                  <c:v>4.8375181118521802</c:v>
                </c:pt>
                <c:pt idx="48377">
                  <c:v>4.8376181101594398</c:v>
                </c:pt>
                <c:pt idx="48378">
                  <c:v>4.8377181084667003</c:v>
                </c:pt>
                <c:pt idx="48379">
                  <c:v>4.8378181067739501</c:v>
                </c:pt>
                <c:pt idx="48380">
                  <c:v>4.8379181050812097</c:v>
                </c:pt>
                <c:pt idx="48381">
                  <c:v>4.8380181033884702</c:v>
                </c:pt>
                <c:pt idx="48382">
                  <c:v>4.83811810169572</c:v>
                </c:pt>
                <c:pt idx="48383">
                  <c:v>4.8382181000029796</c:v>
                </c:pt>
                <c:pt idx="48384">
                  <c:v>4.8383180983102401</c:v>
                </c:pt>
                <c:pt idx="48385">
                  <c:v>4.8384180966174899</c:v>
                </c:pt>
                <c:pt idx="48386">
                  <c:v>4.8385180949247504</c:v>
                </c:pt>
                <c:pt idx="48387">
                  <c:v>4.83861809323201</c:v>
                </c:pt>
                <c:pt idx="48388">
                  <c:v>4.8387180915392598</c:v>
                </c:pt>
                <c:pt idx="48389">
                  <c:v>4.8388180898465203</c:v>
                </c:pt>
                <c:pt idx="48390">
                  <c:v>4.8389180881537799</c:v>
                </c:pt>
                <c:pt idx="48391">
                  <c:v>4.8390180864610297</c:v>
                </c:pt>
                <c:pt idx="48392">
                  <c:v>4.8391180847682902</c:v>
                </c:pt>
                <c:pt idx="48393">
                  <c:v>4.8392180830755498</c:v>
                </c:pt>
                <c:pt idx="48394">
                  <c:v>4.8393180813827996</c:v>
                </c:pt>
                <c:pt idx="48395">
                  <c:v>4.8394180796900601</c:v>
                </c:pt>
                <c:pt idx="48396">
                  <c:v>4.8395180779973197</c:v>
                </c:pt>
                <c:pt idx="48397">
                  <c:v>4.8396180763045704</c:v>
                </c:pt>
                <c:pt idx="48398">
                  <c:v>4.83971807461183</c:v>
                </c:pt>
                <c:pt idx="48399">
                  <c:v>4.8398180729190896</c:v>
                </c:pt>
                <c:pt idx="48400">
                  <c:v>4.8399180712263403</c:v>
                </c:pt>
                <c:pt idx="48401">
                  <c:v>4.8400180695335999</c:v>
                </c:pt>
                <c:pt idx="48402">
                  <c:v>4.8401180678408604</c:v>
                </c:pt>
                <c:pt idx="48403">
                  <c:v>4.8402180661481102</c:v>
                </c:pt>
                <c:pt idx="48404">
                  <c:v>4.8403180644553698</c:v>
                </c:pt>
                <c:pt idx="48405">
                  <c:v>4.8404180627626303</c:v>
                </c:pt>
                <c:pt idx="48406">
                  <c:v>4.8405180610698899</c:v>
                </c:pt>
                <c:pt idx="48407">
                  <c:v>4.8406180593771397</c:v>
                </c:pt>
                <c:pt idx="48408">
                  <c:v>4.8407180576844002</c:v>
                </c:pt>
                <c:pt idx="48409">
                  <c:v>4.8408180559916598</c:v>
                </c:pt>
                <c:pt idx="48410">
                  <c:v>4.8409180542989096</c:v>
                </c:pt>
                <c:pt idx="48411">
                  <c:v>4.8410180526061701</c:v>
                </c:pt>
                <c:pt idx="48412">
                  <c:v>4.8411180509134297</c:v>
                </c:pt>
                <c:pt idx="48413">
                  <c:v>4.8412180492206804</c:v>
                </c:pt>
                <c:pt idx="48414">
                  <c:v>4.84131804752794</c:v>
                </c:pt>
                <c:pt idx="48415">
                  <c:v>4.8414180458351996</c:v>
                </c:pt>
                <c:pt idx="48416">
                  <c:v>4.8415180441424503</c:v>
                </c:pt>
                <c:pt idx="48417">
                  <c:v>4.8416180424497099</c:v>
                </c:pt>
                <c:pt idx="48418">
                  <c:v>4.8417180407569704</c:v>
                </c:pt>
                <c:pt idx="48419">
                  <c:v>4.8418180390642203</c:v>
                </c:pt>
                <c:pt idx="48420">
                  <c:v>4.8419180373714799</c:v>
                </c:pt>
                <c:pt idx="48421">
                  <c:v>4.8420180356787403</c:v>
                </c:pt>
                <c:pt idx="48422">
                  <c:v>4.8421180339859902</c:v>
                </c:pt>
                <c:pt idx="48423">
                  <c:v>4.8422180322932498</c:v>
                </c:pt>
                <c:pt idx="48424">
                  <c:v>4.8423180306005102</c:v>
                </c:pt>
                <c:pt idx="48425">
                  <c:v>4.8424180289077601</c:v>
                </c:pt>
                <c:pt idx="48426">
                  <c:v>4.8425180272150197</c:v>
                </c:pt>
                <c:pt idx="48427">
                  <c:v>4.8426180255222802</c:v>
                </c:pt>
                <c:pt idx="48428">
                  <c:v>4.84271802382953</c:v>
                </c:pt>
                <c:pt idx="48429">
                  <c:v>4.8428180221367896</c:v>
                </c:pt>
                <c:pt idx="48430">
                  <c:v>4.8429180204440501</c:v>
                </c:pt>
                <c:pt idx="48431">
                  <c:v>4.8430180187512999</c:v>
                </c:pt>
                <c:pt idx="48432">
                  <c:v>4.8431180170585604</c:v>
                </c:pt>
                <c:pt idx="48433">
                  <c:v>4.84321801536582</c:v>
                </c:pt>
                <c:pt idx="48434">
                  <c:v>4.8433180136730698</c:v>
                </c:pt>
                <c:pt idx="48435">
                  <c:v>4.8434180119803303</c:v>
                </c:pt>
                <c:pt idx="48436">
                  <c:v>4.8435180102875899</c:v>
                </c:pt>
                <c:pt idx="48437">
                  <c:v>4.8436180085948397</c:v>
                </c:pt>
                <c:pt idx="48438">
                  <c:v>4.8437180069021002</c:v>
                </c:pt>
                <c:pt idx="48439">
                  <c:v>4.8438180052093598</c:v>
                </c:pt>
                <c:pt idx="48440">
                  <c:v>4.8439180035166096</c:v>
                </c:pt>
                <c:pt idx="48441">
                  <c:v>4.8440180018238701</c:v>
                </c:pt>
                <c:pt idx="48442">
                  <c:v>4.8441180001311297</c:v>
                </c:pt>
                <c:pt idx="48443">
                  <c:v>4.8442179984383804</c:v>
                </c:pt>
                <c:pt idx="48444">
                  <c:v>4.84431799674564</c:v>
                </c:pt>
                <c:pt idx="48445">
                  <c:v>4.8444179950528996</c:v>
                </c:pt>
                <c:pt idx="48446">
                  <c:v>4.8445179933601503</c:v>
                </c:pt>
                <c:pt idx="48447">
                  <c:v>4.8446179916674099</c:v>
                </c:pt>
                <c:pt idx="48448">
                  <c:v>4.8447179899746704</c:v>
                </c:pt>
                <c:pt idx="48449">
                  <c:v>4.8448179882819202</c:v>
                </c:pt>
                <c:pt idx="48450">
                  <c:v>4.8449179865891798</c:v>
                </c:pt>
                <c:pt idx="48451">
                  <c:v>4.8450179848964403</c:v>
                </c:pt>
                <c:pt idx="48452">
                  <c:v>4.8451179832036999</c:v>
                </c:pt>
                <c:pt idx="48453">
                  <c:v>4.8452179815109497</c:v>
                </c:pt>
                <c:pt idx="48454">
                  <c:v>4.8453179798182102</c:v>
                </c:pt>
                <c:pt idx="48455">
                  <c:v>4.8454179781254698</c:v>
                </c:pt>
                <c:pt idx="48456">
                  <c:v>4.8455179764327196</c:v>
                </c:pt>
                <c:pt idx="48457">
                  <c:v>4.8456179747399801</c:v>
                </c:pt>
                <c:pt idx="48458">
                  <c:v>4.8457179730472397</c:v>
                </c:pt>
                <c:pt idx="48459">
                  <c:v>4.8458179713544904</c:v>
                </c:pt>
                <c:pt idx="48460">
                  <c:v>4.84591796966175</c:v>
                </c:pt>
                <c:pt idx="48461">
                  <c:v>4.8460179679690096</c:v>
                </c:pt>
                <c:pt idx="48462">
                  <c:v>4.8461179662762603</c:v>
                </c:pt>
                <c:pt idx="48463">
                  <c:v>4.8462179645835199</c:v>
                </c:pt>
                <c:pt idx="48464">
                  <c:v>4.8463179628907804</c:v>
                </c:pt>
                <c:pt idx="48465">
                  <c:v>4.8464179611980303</c:v>
                </c:pt>
                <c:pt idx="48466">
                  <c:v>4.8465179595052899</c:v>
                </c:pt>
                <c:pt idx="48467">
                  <c:v>4.8466179578125503</c:v>
                </c:pt>
                <c:pt idx="48468">
                  <c:v>4.8467179561198002</c:v>
                </c:pt>
                <c:pt idx="48469">
                  <c:v>4.8468179544270598</c:v>
                </c:pt>
                <c:pt idx="48470">
                  <c:v>4.8469179527343202</c:v>
                </c:pt>
                <c:pt idx="48471">
                  <c:v>4.8470179510415701</c:v>
                </c:pt>
                <c:pt idx="48472">
                  <c:v>4.8471179493488297</c:v>
                </c:pt>
                <c:pt idx="48473">
                  <c:v>4.8472179476560902</c:v>
                </c:pt>
                <c:pt idx="48474">
                  <c:v>4.84731794596334</c:v>
                </c:pt>
                <c:pt idx="48475">
                  <c:v>4.8474179442705996</c:v>
                </c:pt>
                <c:pt idx="48476">
                  <c:v>4.8475179425778601</c:v>
                </c:pt>
                <c:pt idx="48477">
                  <c:v>4.8476179408851099</c:v>
                </c:pt>
                <c:pt idx="48478">
                  <c:v>4.8477179391923704</c:v>
                </c:pt>
                <c:pt idx="48479">
                  <c:v>4.84781793749963</c:v>
                </c:pt>
                <c:pt idx="48480">
                  <c:v>4.8479179358068896</c:v>
                </c:pt>
                <c:pt idx="48481">
                  <c:v>4.8480179341141403</c:v>
                </c:pt>
                <c:pt idx="48482">
                  <c:v>4.8481179324213999</c:v>
                </c:pt>
                <c:pt idx="48483">
                  <c:v>4.8482179307286604</c:v>
                </c:pt>
                <c:pt idx="48484">
                  <c:v>4.8483179290359102</c:v>
                </c:pt>
                <c:pt idx="48485">
                  <c:v>4.8484179273431698</c:v>
                </c:pt>
                <c:pt idx="48486">
                  <c:v>4.8485179256504196</c:v>
                </c:pt>
                <c:pt idx="48487">
                  <c:v>4.8486179239576801</c:v>
                </c:pt>
                <c:pt idx="48488">
                  <c:v>4.8487179222649397</c:v>
                </c:pt>
                <c:pt idx="48489">
                  <c:v>4.8488179205722002</c:v>
                </c:pt>
                <c:pt idx="48490">
                  <c:v>4.84891791887945</c:v>
                </c:pt>
                <c:pt idx="48491">
                  <c:v>4.8490179171867096</c:v>
                </c:pt>
                <c:pt idx="48492">
                  <c:v>4.8491179154939701</c:v>
                </c:pt>
                <c:pt idx="48493">
                  <c:v>4.8492179138012199</c:v>
                </c:pt>
                <c:pt idx="48494">
                  <c:v>4.8493179121084804</c:v>
                </c:pt>
                <c:pt idx="48495">
                  <c:v>4.84941791041574</c:v>
                </c:pt>
                <c:pt idx="48496">
                  <c:v>4.8495179087229898</c:v>
                </c:pt>
                <c:pt idx="48497">
                  <c:v>4.8496179070302503</c:v>
                </c:pt>
                <c:pt idx="48498">
                  <c:v>4.8497179053375099</c:v>
                </c:pt>
                <c:pt idx="48499">
                  <c:v>4.8498179036447597</c:v>
                </c:pt>
                <c:pt idx="48500">
                  <c:v>4.8499179019520202</c:v>
                </c:pt>
                <c:pt idx="48501">
                  <c:v>4.8500179002592798</c:v>
                </c:pt>
                <c:pt idx="48502">
                  <c:v>4.8501178985665296</c:v>
                </c:pt>
                <c:pt idx="48503">
                  <c:v>4.8502178968737901</c:v>
                </c:pt>
                <c:pt idx="48504">
                  <c:v>4.8503178951810497</c:v>
                </c:pt>
                <c:pt idx="48505">
                  <c:v>4.8504178934883004</c:v>
                </c:pt>
                <c:pt idx="48506">
                  <c:v>4.85051789179556</c:v>
                </c:pt>
                <c:pt idx="48507">
                  <c:v>4.8506178901028196</c:v>
                </c:pt>
                <c:pt idx="48508">
                  <c:v>4.8507178884100703</c:v>
                </c:pt>
                <c:pt idx="48509">
                  <c:v>4.8508178867173299</c:v>
                </c:pt>
                <c:pt idx="48510">
                  <c:v>4.8509178850245904</c:v>
                </c:pt>
                <c:pt idx="48511">
                  <c:v>4.8510178833318403</c:v>
                </c:pt>
                <c:pt idx="48512">
                  <c:v>4.8511178816390998</c:v>
                </c:pt>
                <c:pt idx="48513">
                  <c:v>4.8512178799463603</c:v>
                </c:pt>
                <c:pt idx="48514">
                  <c:v>4.8513178782536102</c:v>
                </c:pt>
                <c:pt idx="48515">
                  <c:v>4.8514178765608698</c:v>
                </c:pt>
                <c:pt idx="48516">
                  <c:v>4.8515178748681302</c:v>
                </c:pt>
                <c:pt idx="48517">
                  <c:v>4.8516178731753801</c:v>
                </c:pt>
                <c:pt idx="48518">
                  <c:v>4.8517178714826397</c:v>
                </c:pt>
                <c:pt idx="48519">
                  <c:v>4.8518178697899002</c:v>
                </c:pt>
                <c:pt idx="48520">
                  <c:v>4.85191786809715</c:v>
                </c:pt>
                <c:pt idx="48521">
                  <c:v>4.8520178664044096</c:v>
                </c:pt>
                <c:pt idx="48522">
                  <c:v>4.8521178647116701</c:v>
                </c:pt>
                <c:pt idx="48523">
                  <c:v>4.8522178630189199</c:v>
                </c:pt>
                <c:pt idx="48524">
                  <c:v>4.8523178613261804</c:v>
                </c:pt>
                <c:pt idx="48525">
                  <c:v>4.85241785963344</c:v>
                </c:pt>
                <c:pt idx="48526">
                  <c:v>4.8525178579406996</c:v>
                </c:pt>
                <c:pt idx="48527">
                  <c:v>4.8526178562479503</c:v>
                </c:pt>
                <c:pt idx="48528">
                  <c:v>4.8527178545552099</c:v>
                </c:pt>
                <c:pt idx="48529">
                  <c:v>4.8528178528624704</c:v>
                </c:pt>
                <c:pt idx="48530">
                  <c:v>4.8529178511697202</c:v>
                </c:pt>
                <c:pt idx="48531">
                  <c:v>4.8530178494769798</c:v>
                </c:pt>
                <c:pt idx="48532">
                  <c:v>4.8531178477842296</c:v>
                </c:pt>
                <c:pt idx="48533">
                  <c:v>4.8532178460914901</c:v>
                </c:pt>
                <c:pt idx="48534">
                  <c:v>4.8533178443987497</c:v>
                </c:pt>
                <c:pt idx="48535">
                  <c:v>4.8534178427060102</c:v>
                </c:pt>
                <c:pt idx="48536">
                  <c:v>4.85351784101326</c:v>
                </c:pt>
                <c:pt idx="48537">
                  <c:v>4.8536178393205196</c:v>
                </c:pt>
                <c:pt idx="48538">
                  <c:v>4.8537178376277801</c:v>
                </c:pt>
                <c:pt idx="48539">
                  <c:v>4.8538178359350299</c:v>
                </c:pt>
                <c:pt idx="48540">
                  <c:v>4.8539178342422904</c:v>
                </c:pt>
                <c:pt idx="48541">
                  <c:v>4.85401783254955</c:v>
                </c:pt>
                <c:pt idx="48542">
                  <c:v>4.8541178308567998</c:v>
                </c:pt>
                <c:pt idx="48543">
                  <c:v>4.8542178291640603</c:v>
                </c:pt>
                <c:pt idx="48544">
                  <c:v>4.8543178274713199</c:v>
                </c:pt>
                <c:pt idx="48545">
                  <c:v>4.8544178257785697</c:v>
                </c:pt>
                <c:pt idx="48546">
                  <c:v>4.8545178240858302</c:v>
                </c:pt>
                <c:pt idx="48547">
                  <c:v>4.8546178223930898</c:v>
                </c:pt>
                <c:pt idx="48548">
                  <c:v>4.8547178207003396</c:v>
                </c:pt>
                <c:pt idx="48549">
                  <c:v>4.8548178190076001</c:v>
                </c:pt>
                <c:pt idx="48550">
                  <c:v>4.8549178173148597</c:v>
                </c:pt>
                <c:pt idx="48551">
                  <c:v>4.8550178156221104</c:v>
                </c:pt>
                <c:pt idx="48552">
                  <c:v>4.85511781392937</c:v>
                </c:pt>
                <c:pt idx="48553">
                  <c:v>4.8552178122366296</c:v>
                </c:pt>
                <c:pt idx="48554">
                  <c:v>4.8553178105438803</c:v>
                </c:pt>
                <c:pt idx="48555">
                  <c:v>4.8554178088511399</c:v>
                </c:pt>
                <c:pt idx="48556">
                  <c:v>4.8555178071584004</c:v>
                </c:pt>
                <c:pt idx="48557">
                  <c:v>4.8556178054656502</c:v>
                </c:pt>
                <c:pt idx="48558">
                  <c:v>4.8557178037729098</c:v>
                </c:pt>
                <c:pt idx="48559">
                  <c:v>4.8558178020801703</c:v>
                </c:pt>
                <c:pt idx="48560">
                  <c:v>4.8559178003874202</c:v>
                </c:pt>
                <c:pt idx="48561">
                  <c:v>4.8560177986946798</c:v>
                </c:pt>
                <c:pt idx="48562">
                  <c:v>4.8561177970019402</c:v>
                </c:pt>
                <c:pt idx="48563">
                  <c:v>4.8562177953091901</c:v>
                </c:pt>
                <c:pt idx="48564">
                  <c:v>4.8563177936164497</c:v>
                </c:pt>
                <c:pt idx="48565">
                  <c:v>4.8564177919237101</c:v>
                </c:pt>
                <c:pt idx="48566">
                  <c:v>4.85651779023096</c:v>
                </c:pt>
                <c:pt idx="48567">
                  <c:v>4.8566177885382196</c:v>
                </c:pt>
                <c:pt idx="48568">
                  <c:v>4.8567177868454801</c:v>
                </c:pt>
                <c:pt idx="48569">
                  <c:v>4.8568177851527299</c:v>
                </c:pt>
                <c:pt idx="48570">
                  <c:v>4.8569177834599904</c:v>
                </c:pt>
                <c:pt idx="48571">
                  <c:v>4.85701778176725</c:v>
                </c:pt>
                <c:pt idx="48572">
                  <c:v>4.8571177800745096</c:v>
                </c:pt>
                <c:pt idx="48573">
                  <c:v>4.8572177783817603</c:v>
                </c:pt>
                <c:pt idx="48574">
                  <c:v>4.8573177766890199</c:v>
                </c:pt>
                <c:pt idx="48575">
                  <c:v>4.8574177749962804</c:v>
                </c:pt>
                <c:pt idx="48576">
                  <c:v>4.8575177733035302</c:v>
                </c:pt>
                <c:pt idx="48577">
                  <c:v>4.8576177716107898</c:v>
                </c:pt>
                <c:pt idx="48578">
                  <c:v>4.8577177699180503</c:v>
                </c:pt>
                <c:pt idx="48579">
                  <c:v>4.8578177682253001</c:v>
                </c:pt>
                <c:pt idx="48580">
                  <c:v>4.8579177665325597</c:v>
                </c:pt>
                <c:pt idx="48581">
                  <c:v>4.8580177648398202</c:v>
                </c:pt>
                <c:pt idx="48582">
                  <c:v>4.85811776314707</c:v>
                </c:pt>
                <c:pt idx="48583">
                  <c:v>4.8582177614543296</c:v>
                </c:pt>
                <c:pt idx="48584">
                  <c:v>4.8583177597615901</c:v>
                </c:pt>
                <c:pt idx="48585">
                  <c:v>4.8584177580688399</c:v>
                </c:pt>
                <c:pt idx="48586">
                  <c:v>4.8585177563761004</c:v>
                </c:pt>
                <c:pt idx="48587">
                  <c:v>4.85861775468336</c:v>
                </c:pt>
                <c:pt idx="48588">
                  <c:v>4.8587177529906098</c:v>
                </c:pt>
                <c:pt idx="48589">
                  <c:v>4.8588177512978703</c:v>
                </c:pt>
                <c:pt idx="48590">
                  <c:v>4.8589177496051299</c:v>
                </c:pt>
                <c:pt idx="48591">
                  <c:v>4.8590177479123797</c:v>
                </c:pt>
                <c:pt idx="48592">
                  <c:v>4.8591177462196402</c:v>
                </c:pt>
                <c:pt idx="48593">
                  <c:v>4.8592177445268998</c:v>
                </c:pt>
                <c:pt idx="48594">
                  <c:v>4.8593177428341496</c:v>
                </c:pt>
                <c:pt idx="48595">
                  <c:v>4.8594177411414101</c:v>
                </c:pt>
                <c:pt idx="48596">
                  <c:v>4.8595177394486697</c:v>
                </c:pt>
                <c:pt idx="48597">
                  <c:v>4.8596177377559204</c:v>
                </c:pt>
                <c:pt idx="48598">
                  <c:v>4.85971773606318</c:v>
                </c:pt>
                <c:pt idx="48599">
                  <c:v>4.8598177343704396</c:v>
                </c:pt>
                <c:pt idx="48600">
                  <c:v>4.8599177326776903</c:v>
                </c:pt>
                <c:pt idx="48601">
                  <c:v>4.8600177309849499</c:v>
                </c:pt>
                <c:pt idx="48602">
                  <c:v>4.8601177292922104</c:v>
                </c:pt>
                <c:pt idx="48603">
                  <c:v>4.8602177275994602</c:v>
                </c:pt>
                <c:pt idx="48604">
                  <c:v>4.8603177259067198</c:v>
                </c:pt>
                <c:pt idx="48605">
                  <c:v>4.8604177242139803</c:v>
                </c:pt>
                <c:pt idx="48606">
                  <c:v>4.8605177225212302</c:v>
                </c:pt>
                <c:pt idx="48607">
                  <c:v>4.8606177208284898</c:v>
                </c:pt>
                <c:pt idx="48608">
                  <c:v>4.8607177191357502</c:v>
                </c:pt>
                <c:pt idx="48609">
                  <c:v>4.8608177174430001</c:v>
                </c:pt>
                <c:pt idx="48610">
                  <c:v>4.8609177157502597</c:v>
                </c:pt>
                <c:pt idx="48611">
                  <c:v>4.8610177140575201</c:v>
                </c:pt>
                <c:pt idx="48612">
                  <c:v>4.86111771236477</c:v>
                </c:pt>
                <c:pt idx="48613">
                  <c:v>4.8612177106720296</c:v>
                </c:pt>
                <c:pt idx="48614">
                  <c:v>4.8613177089792901</c:v>
                </c:pt>
                <c:pt idx="48615">
                  <c:v>4.8614177072865496</c:v>
                </c:pt>
                <c:pt idx="48616">
                  <c:v>4.8615177055938004</c:v>
                </c:pt>
                <c:pt idx="48617">
                  <c:v>4.86161770390106</c:v>
                </c:pt>
                <c:pt idx="48618">
                  <c:v>4.8617177022083196</c:v>
                </c:pt>
                <c:pt idx="48619">
                  <c:v>4.8618177005155703</c:v>
                </c:pt>
                <c:pt idx="48620">
                  <c:v>4.8619176988228299</c:v>
                </c:pt>
                <c:pt idx="48621">
                  <c:v>4.8620176971300904</c:v>
                </c:pt>
                <c:pt idx="48622">
                  <c:v>4.8621176954373402</c:v>
                </c:pt>
                <c:pt idx="48623">
                  <c:v>4.8622176937445998</c:v>
                </c:pt>
                <c:pt idx="48624">
                  <c:v>4.8623176920518603</c:v>
                </c:pt>
                <c:pt idx="48625">
                  <c:v>4.8624176903591101</c:v>
                </c:pt>
                <c:pt idx="48626">
                  <c:v>4.8625176886663697</c:v>
                </c:pt>
                <c:pt idx="48627">
                  <c:v>4.8626176869736302</c:v>
                </c:pt>
                <c:pt idx="48628">
                  <c:v>4.86271768528088</c:v>
                </c:pt>
                <c:pt idx="48629">
                  <c:v>4.8628176835881396</c:v>
                </c:pt>
                <c:pt idx="48630">
                  <c:v>4.8629176818954001</c:v>
                </c:pt>
                <c:pt idx="48631">
                  <c:v>4.8630176802026499</c:v>
                </c:pt>
                <c:pt idx="48632">
                  <c:v>4.8631176785099104</c:v>
                </c:pt>
                <c:pt idx="48633">
                  <c:v>4.86321767681717</c:v>
                </c:pt>
                <c:pt idx="48634">
                  <c:v>4.8633176751244198</c:v>
                </c:pt>
                <c:pt idx="48635">
                  <c:v>4.8634176734316803</c:v>
                </c:pt>
                <c:pt idx="48636">
                  <c:v>4.8635176717389399</c:v>
                </c:pt>
                <c:pt idx="48637">
                  <c:v>4.8636176700461897</c:v>
                </c:pt>
                <c:pt idx="48638">
                  <c:v>4.8637176683534502</c:v>
                </c:pt>
                <c:pt idx="48639">
                  <c:v>4.8638176666607098</c:v>
                </c:pt>
                <c:pt idx="48640">
                  <c:v>4.8639176649679596</c:v>
                </c:pt>
                <c:pt idx="48641">
                  <c:v>4.8640176632752201</c:v>
                </c:pt>
                <c:pt idx="48642">
                  <c:v>4.8641176615824797</c:v>
                </c:pt>
                <c:pt idx="48643">
                  <c:v>4.8642176598897304</c:v>
                </c:pt>
                <c:pt idx="48644">
                  <c:v>4.86431765819699</c:v>
                </c:pt>
                <c:pt idx="48645">
                  <c:v>4.8644176565042496</c:v>
                </c:pt>
                <c:pt idx="48646">
                  <c:v>4.8645176548115003</c:v>
                </c:pt>
                <c:pt idx="48647">
                  <c:v>4.8646176531187599</c:v>
                </c:pt>
                <c:pt idx="48648">
                  <c:v>4.8647176514260204</c:v>
                </c:pt>
                <c:pt idx="48649">
                  <c:v>4.8648176497332702</c:v>
                </c:pt>
                <c:pt idx="48650">
                  <c:v>4.8649176480405298</c:v>
                </c:pt>
                <c:pt idx="48651">
                  <c:v>4.8650176463477903</c:v>
                </c:pt>
                <c:pt idx="48652">
                  <c:v>4.8651176446550402</c:v>
                </c:pt>
                <c:pt idx="48653">
                  <c:v>4.8652176429622997</c:v>
                </c:pt>
                <c:pt idx="48654">
                  <c:v>4.8653176412695602</c:v>
                </c:pt>
                <c:pt idx="48655">
                  <c:v>4.8654176395768101</c:v>
                </c:pt>
                <c:pt idx="48656">
                  <c:v>4.8655176378840697</c:v>
                </c:pt>
                <c:pt idx="48657">
                  <c:v>4.8656176361913301</c:v>
                </c:pt>
                <c:pt idx="48658">
                  <c:v>4.86571763449858</c:v>
                </c:pt>
                <c:pt idx="48659">
                  <c:v>4.8658176328058396</c:v>
                </c:pt>
                <c:pt idx="48660">
                  <c:v>4.8659176311131001</c:v>
                </c:pt>
                <c:pt idx="48661">
                  <c:v>4.8660176294203596</c:v>
                </c:pt>
                <c:pt idx="48662">
                  <c:v>4.8661176277276104</c:v>
                </c:pt>
                <c:pt idx="48663">
                  <c:v>4.86621762603487</c:v>
                </c:pt>
                <c:pt idx="48664">
                  <c:v>4.8663176243421304</c:v>
                </c:pt>
                <c:pt idx="48665">
                  <c:v>4.8664176226493803</c:v>
                </c:pt>
                <c:pt idx="48666">
                  <c:v>4.8665176209566399</c:v>
                </c:pt>
                <c:pt idx="48667">
                  <c:v>4.8666176192639004</c:v>
                </c:pt>
                <c:pt idx="48668">
                  <c:v>4.8667176175711502</c:v>
                </c:pt>
                <c:pt idx="48669">
                  <c:v>4.8668176158784098</c:v>
                </c:pt>
                <c:pt idx="48670">
                  <c:v>4.8669176141856703</c:v>
                </c:pt>
                <c:pt idx="48671">
                  <c:v>4.8670176124929201</c:v>
                </c:pt>
                <c:pt idx="48672">
                  <c:v>4.8671176108001797</c:v>
                </c:pt>
                <c:pt idx="48673">
                  <c:v>4.8672176091074402</c:v>
                </c:pt>
                <c:pt idx="48674">
                  <c:v>4.86731760741469</c:v>
                </c:pt>
                <c:pt idx="48675">
                  <c:v>4.8674176057219496</c:v>
                </c:pt>
                <c:pt idx="48676">
                  <c:v>4.8675176040292101</c:v>
                </c:pt>
                <c:pt idx="48677">
                  <c:v>4.8676176023364599</c:v>
                </c:pt>
                <c:pt idx="48678">
                  <c:v>4.8677176006437204</c:v>
                </c:pt>
                <c:pt idx="48679">
                  <c:v>4.86781759895098</c:v>
                </c:pt>
                <c:pt idx="48680">
                  <c:v>4.8679175972582298</c:v>
                </c:pt>
                <c:pt idx="48681">
                  <c:v>4.8680175955654903</c:v>
                </c:pt>
                <c:pt idx="48682">
                  <c:v>4.8681175938727499</c:v>
                </c:pt>
                <c:pt idx="48683">
                  <c:v>4.8682175921799997</c:v>
                </c:pt>
                <c:pt idx="48684">
                  <c:v>4.8683175904872602</c:v>
                </c:pt>
                <c:pt idx="48685">
                  <c:v>4.8684175887945198</c:v>
                </c:pt>
                <c:pt idx="48686">
                  <c:v>4.8685175871017696</c:v>
                </c:pt>
                <c:pt idx="48687">
                  <c:v>4.8686175854090301</c:v>
                </c:pt>
                <c:pt idx="48688">
                  <c:v>4.8687175837162897</c:v>
                </c:pt>
                <c:pt idx="48689">
                  <c:v>4.8688175820235404</c:v>
                </c:pt>
                <c:pt idx="48690">
                  <c:v>4.8689175803308</c:v>
                </c:pt>
                <c:pt idx="48691">
                  <c:v>4.8690175786380596</c:v>
                </c:pt>
                <c:pt idx="48692">
                  <c:v>4.8691175769453103</c:v>
                </c:pt>
                <c:pt idx="48693">
                  <c:v>4.8692175752525699</c:v>
                </c:pt>
                <c:pt idx="48694">
                  <c:v>4.8693175735598304</c:v>
                </c:pt>
                <c:pt idx="48695">
                  <c:v>4.8694175718670802</c:v>
                </c:pt>
                <c:pt idx="48696">
                  <c:v>4.8695175701743398</c:v>
                </c:pt>
                <c:pt idx="48697">
                  <c:v>4.8696175684816003</c:v>
                </c:pt>
                <c:pt idx="48698">
                  <c:v>4.8697175667888501</c:v>
                </c:pt>
                <c:pt idx="48699">
                  <c:v>4.8698175650961097</c:v>
                </c:pt>
                <c:pt idx="48700">
                  <c:v>4.8699175634033702</c:v>
                </c:pt>
                <c:pt idx="48701">
                  <c:v>4.8700175617106201</c:v>
                </c:pt>
                <c:pt idx="48702">
                  <c:v>4.8701175600178797</c:v>
                </c:pt>
                <c:pt idx="48703">
                  <c:v>4.8702175583251401</c:v>
                </c:pt>
                <c:pt idx="48704">
                  <c:v>4.87031755663239</c:v>
                </c:pt>
                <c:pt idx="48705">
                  <c:v>4.8704175549396496</c:v>
                </c:pt>
                <c:pt idx="48706">
                  <c:v>4.87051755324691</c:v>
                </c:pt>
                <c:pt idx="48707">
                  <c:v>4.8706175515541696</c:v>
                </c:pt>
                <c:pt idx="48708">
                  <c:v>4.8707175498614204</c:v>
                </c:pt>
                <c:pt idx="48709">
                  <c:v>4.87081754816868</c:v>
                </c:pt>
                <c:pt idx="48710">
                  <c:v>4.8709175464759404</c:v>
                </c:pt>
                <c:pt idx="48711">
                  <c:v>4.8710175447831903</c:v>
                </c:pt>
                <c:pt idx="48712">
                  <c:v>4.8711175430904499</c:v>
                </c:pt>
                <c:pt idx="48713">
                  <c:v>4.8712175413977103</c:v>
                </c:pt>
                <c:pt idx="48714">
                  <c:v>4.8713175397049602</c:v>
                </c:pt>
                <c:pt idx="48715">
                  <c:v>4.8714175380122198</c:v>
                </c:pt>
                <c:pt idx="48716">
                  <c:v>4.8715175363194803</c:v>
                </c:pt>
                <c:pt idx="48717">
                  <c:v>4.8716175346267301</c:v>
                </c:pt>
                <c:pt idx="48718">
                  <c:v>4.8717175329339897</c:v>
                </c:pt>
                <c:pt idx="48719">
                  <c:v>4.8718175312412502</c:v>
                </c:pt>
                <c:pt idx="48720">
                  <c:v>4.8719175295485</c:v>
                </c:pt>
                <c:pt idx="48721">
                  <c:v>4.8720175278557596</c:v>
                </c:pt>
                <c:pt idx="48722">
                  <c:v>4.8721175261630201</c:v>
                </c:pt>
                <c:pt idx="48723">
                  <c:v>4.8722175244702699</c:v>
                </c:pt>
                <c:pt idx="48724">
                  <c:v>4.8723175227775304</c:v>
                </c:pt>
                <c:pt idx="48725">
                  <c:v>4.87241752108479</c:v>
                </c:pt>
                <c:pt idx="48726">
                  <c:v>4.8725175193920398</c:v>
                </c:pt>
                <c:pt idx="48727">
                  <c:v>4.8726175176993003</c:v>
                </c:pt>
                <c:pt idx="48728">
                  <c:v>4.8727175160065599</c:v>
                </c:pt>
                <c:pt idx="48729">
                  <c:v>4.8728175143138097</c:v>
                </c:pt>
                <c:pt idx="48730">
                  <c:v>4.8729175126210702</c:v>
                </c:pt>
                <c:pt idx="48731">
                  <c:v>4.8730175109283298</c:v>
                </c:pt>
                <c:pt idx="48732">
                  <c:v>4.8731175092355796</c:v>
                </c:pt>
                <c:pt idx="48733">
                  <c:v>4.8732175075428401</c:v>
                </c:pt>
                <c:pt idx="48734">
                  <c:v>4.8733175058500997</c:v>
                </c:pt>
                <c:pt idx="48735">
                  <c:v>4.8734175041573504</c:v>
                </c:pt>
                <c:pt idx="48736">
                  <c:v>4.87351750246461</c:v>
                </c:pt>
                <c:pt idx="48737">
                  <c:v>4.8736175007718696</c:v>
                </c:pt>
                <c:pt idx="48738">
                  <c:v>4.8737174990791203</c:v>
                </c:pt>
                <c:pt idx="48739">
                  <c:v>4.8738174973863799</c:v>
                </c:pt>
                <c:pt idx="48740">
                  <c:v>4.8739174956936404</c:v>
                </c:pt>
                <c:pt idx="48741">
                  <c:v>4.8740174940008902</c:v>
                </c:pt>
                <c:pt idx="48742">
                  <c:v>4.8741174923081498</c:v>
                </c:pt>
                <c:pt idx="48743">
                  <c:v>4.8742174906154103</c:v>
                </c:pt>
                <c:pt idx="48744">
                  <c:v>4.8743174889226601</c:v>
                </c:pt>
                <c:pt idx="48745">
                  <c:v>4.8744174872299197</c:v>
                </c:pt>
                <c:pt idx="48746">
                  <c:v>4.8745174855371802</c:v>
                </c:pt>
                <c:pt idx="48747">
                  <c:v>4.8746174838444301</c:v>
                </c:pt>
                <c:pt idx="48748">
                  <c:v>4.8747174821516897</c:v>
                </c:pt>
                <c:pt idx="48749">
                  <c:v>4.8748174804589501</c:v>
                </c:pt>
                <c:pt idx="48750">
                  <c:v>4.8749174787662</c:v>
                </c:pt>
                <c:pt idx="48751">
                  <c:v>4.8750174770734596</c:v>
                </c:pt>
                <c:pt idx="48752">
                  <c:v>4.87511747538072</c:v>
                </c:pt>
                <c:pt idx="48753">
                  <c:v>4.8752174736879796</c:v>
                </c:pt>
                <c:pt idx="48754">
                  <c:v>4.8753174719952304</c:v>
                </c:pt>
                <c:pt idx="48755">
                  <c:v>4.87541747030249</c:v>
                </c:pt>
                <c:pt idx="48756">
                  <c:v>4.8755174686097504</c:v>
                </c:pt>
                <c:pt idx="48757">
                  <c:v>4.8756174669170003</c:v>
                </c:pt>
                <c:pt idx="48758">
                  <c:v>4.8757174652242599</c:v>
                </c:pt>
                <c:pt idx="48759">
                  <c:v>4.8758174635315203</c:v>
                </c:pt>
                <c:pt idx="48760">
                  <c:v>4.8759174618387702</c:v>
                </c:pt>
                <c:pt idx="48761">
                  <c:v>4.8760174601460298</c:v>
                </c:pt>
                <c:pt idx="48762">
                  <c:v>4.8761174584532903</c:v>
                </c:pt>
                <c:pt idx="48763">
                  <c:v>4.8762174567605401</c:v>
                </c:pt>
                <c:pt idx="48764">
                  <c:v>4.8763174550677997</c:v>
                </c:pt>
                <c:pt idx="48765">
                  <c:v>4.8764174533750602</c:v>
                </c:pt>
                <c:pt idx="48766">
                  <c:v>4.87651745168231</c:v>
                </c:pt>
                <c:pt idx="48767">
                  <c:v>4.8766174499895696</c:v>
                </c:pt>
                <c:pt idx="48768">
                  <c:v>4.8767174482968301</c:v>
                </c:pt>
                <c:pt idx="48769">
                  <c:v>4.8768174466040799</c:v>
                </c:pt>
                <c:pt idx="48770">
                  <c:v>4.8769174449113404</c:v>
                </c:pt>
                <c:pt idx="48771">
                  <c:v>4.8770174432186</c:v>
                </c:pt>
                <c:pt idx="48772">
                  <c:v>4.8771174415258498</c:v>
                </c:pt>
                <c:pt idx="48773">
                  <c:v>4.8772174398331103</c:v>
                </c:pt>
                <c:pt idx="48774">
                  <c:v>4.8773174381403699</c:v>
                </c:pt>
                <c:pt idx="48775">
                  <c:v>4.8774174364476197</c:v>
                </c:pt>
                <c:pt idx="48776">
                  <c:v>4.8775174347548802</c:v>
                </c:pt>
                <c:pt idx="48777">
                  <c:v>4.8776174330621398</c:v>
                </c:pt>
                <c:pt idx="48778">
                  <c:v>4.8777174313693896</c:v>
                </c:pt>
                <c:pt idx="48779">
                  <c:v>4.8778174296766501</c:v>
                </c:pt>
                <c:pt idx="48780">
                  <c:v>4.8779174279839097</c:v>
                </c:pt>
                <c:pt idx="48781">
                  <c:v>4.8780174262911604</c:v>
                </c:pt>
                <c:pt idx="48782">
                  <c:v>4.87811742459842</c:v>
                </c:pt>
                <c:pt idx="48783">
                  <c:v>4.8782174229056796</c:v>
                </c:pt>
                <c:pt idx="48784">
                  <c:v>4.8783174212129303</c:v>
                </c:pt>
                <c:pt idx="48785">
                  <c:v>4.8784174195201899</c:v>
                </c:pt>
                <c:pt idx="48786">
                  <c:v>4.8785174178274504</c:v>
                </c:pt>
                <c:pt idx="48787">
                  <c:v>4.8786174161347002</c:v>
                </c:pt>
                <c:pt idx="48788">
                  <c:v>4.8787174144419598</c:v>
                </c:pt>
                <c:pt idx="48789">
                  <c:v>4.8788174127492203</c:v>
                </c:pt>
                <c:pt idx="48790">
                  <c:v>4.8789174110564701</c:v>
                </c:pt>
                <c:pt idx="48791">
                  <c:v>4.8790174093637297</c:v>
                </c:pt>
                <c:pt idx="48792">
                  <c:v>4.8791174076709902</c:v>
                </c:pt>
                <c:pt idx="48793">
                  <c:v>4.8792174059782401</c:v>
                </c:pt>
                <c:pt idx="48794">
                  <c:v>4.8793174042854996</c:v>
                </c:pt>
                <c:pt idx="48795">
                  <c:v>4.8794174025927601</c:v>
                </c:pt>
                <c:pt idx="48796">
                  <c:v>4.8795174009000197</c:v>
                </c:pt>
                <c:pt idx="48797">
                  <c:v>4.8796173992072696</c:v>
                </c:pt>
                <c:pt idx="48798">
                  <c:v>4.87971739751453</c:v>
                </c:pt>
                <c:pt idx="48799">
                  <c:v>4.8798173958217896</c:v>
                </c:pt>
                <c:pt idx="48800">
                  <c:v>4.8799173941290404</c:v>
                </c:pt>
                <c:pt idx="48801">
                  <c:v>4.8800173924363</c:v>
                </c:pt>
                <c:pt idx="48802">
                  <c:v>4.8801173907435604</c:v>
                </c:pt>
                <c:pt idx="48803">
                  <c:v>4.8802173890508103</c:v>
                </c:pt>
                <c:pt idx="48804">
                  <c:v>4.8803173873580699</c:v>
                </c:pt>
                <c:pt idx="48805">
                  <c:v>4.8804173856653303</c:v>
                </c:pt>
                <c:pt idx="48806">
                  <c:v>4.8805173839725802</c:v>
                </c:pt>
                <c:pt idx="48807">
                  <c:v>4.8806173822798398</c:v>
                </c:pt>
                <c:pt idx="48808">
                  <c:v>4.8807173805871003</c:v>
                </c:pt>
                <c:pt idx="48809">
                  <c:v>4.8808173788943501</c:v>
                </c:pt>
                <c:pt idx="48810">
                  <c:v>4.8809173772016097</c:v>
                </c:pt>
                <c:pt idx="48811">
                  <c:v>4.8810173755088702</c:v>
                </c:pt>
                <c:pt idx="48812">
                  <c:v>4.88111737381612</c:v>
                </c:pt>
                <c:pt idx="48813">
                  <c:v>4.8812173721233796</c:v>
                </c:pt>
                <c:pt idx="48814">
                  <c:v>4.8813173704306401</c:v>
                </c:pt>
                <c:pt idx="48815">
                  <c:v>4.8814173687378899</c:v>
                </c:pt>
                <c:pt idx="48816">
                  <c:v>4.8815173670451504</c:v>
                </c:pt>
                <c:pt idx="48817">
                  <c:v>4.88161736535241</c:v>
                </c:pt>
                <c:pt idx="48818">
                  <c:v>4.8817173636596598</c:v>
                </c:pt>
                <c:pt idx="48819">
                  <c:v>4.8818173619669203</c:v>
                </c:pt>
                <c:pt idx="48820">
                  <c:v>4.8819173602741799</c:v>
                </c:pt>
                <c:pt idx="48821">
                  <c:v>4.8820173585814297</c:v>
                </c:pt>
                <c:pt idx="48822">
                  <c:v>4.8821173568886902</c:v>
                </c:pt>
                <c:pt idx="48823">
                  <c:v>4.8822173551959498</c:v>
                </c:pt>
                <c:pt idx="48824">
                  <c:v>4.8823173535031996</c:v>
                </c:pt>
                <c:pt idx="48825">
                  <c:v>4.8824173518104601</c:v>
                </c:pt>
                <c:pt idx="48826">
                  <c:v>4.8825173501177197</c:v>
                </c:pt>
                <c:pt idx="48827">
                  <c:v>4.8826173484249704</c:v>
                </c:pt>
                <c:pt idx="48828">
                  <c:v>4.88271734673223</c:v>
                </c:pt>
                <c:pt idx="48829">
                  <c:v>4.8828173450394896</c:v>
                </c:pt>
                <c:pt idx="48830">
                  <c:v>4.8829173433467403</c:v>
                </c:pt>
                <c:pt idx="48831">
                  <c:v>4.8830173416539999</c:v>
                </c:pt>
                <c:pt idx="48832">
                  <c:v>4.8831173399612604</c:v>
                </c:pt>
                <c:pt idx="48833">
                  <c:v>4.8832173382685102</c:v>
                </c:pt>
                <c:pt idx="48834">
                  <c:v>4.8833173365757698</c:v>
                </c:pt>
                <c:pt idx="48835">
                  <c:v>4.8834173348830303</c:v>
                </c:pt>
                <c:pt idx="48836">
                  <c:v>4.8835173331902801</c:v>
                </c:pt>
                <c:pt idx="48837">
                  <c:v>4.8836173314975397</c:v>
                </c:pt>
                <c:pt idx="48838">
                  <c:v>4.8837173298048002</c:v>
                </c:pt>
                <c:pt idx="48839">
                  <c:v>4.88381732811205</c:v>
                </c:pt>
                <c:pt idx="48840">
                  <c:v>4.8839173264193096</c:v>
                </c:pt>
                <c:pt idx="48841">
                  <c:v>4.8840173247265701</c:v>
                </c:pt>
                <c:pt idx="48842">
                  <c:v>4.8841173230338297</c:v>
                </c:pt>
                <c:pt idx="48843">
                  <c:v>4.8842173213410804</c:v>
                </c:pt>
                <c:pt idx="48844">
                  <c:v>4.88431731964834</c:v>
                </c:pt>
                <c:pt idx="48845">
                  <c:v>4.8844173179555996</c:v>
                </c:pt>
                <c:pt idx="48846">
                  <c:v>4.8845173162628504</c:v>
                </c:pt>
                <c:pt idx="48847">
                  <c:v>4.8846173145701099</c:v>
                </c:pt>
                <c:pt idx="48848">
                  <c:v>4.8847173128773704</c:v>
                </c:pt>
                <c:pt idx="48849">
                  <c:v>4.8848173111846203</c:v>
                </c:pt>
                <c:pt idx="48850">
                  <c:v>4.8849173094918799</c:v>
                </c:pt>
                <c:pt idx="48851">
                  <c:v>4.8850173077991403</c:v>
                </c:pt>
                <c:pt idx="48852">
                  <c:v>4.8851173061063902</c:v>
                </c:pt>
                <c:pt idx="48853">
                  <c:v>4.8852173044136498</c:v>
                </c:pt>
                <c:pt idx="48854">
                  <c:v>4.8853173027209102</c:v>
                </c:pt>
                <c:pt idx="48855">
                  <c:v>4.8854173010281601</c:v>
                </c:pt>
                <c:pt idx="48856">
                  <c:v>4.8855172993354197</c:v>
                </c:pt>
                <c:pt idx="48857">
                  <c:v>4.8856172976426802</c:v>
                </c:pt>
                <c:pt idx="48858">
                  <c:v>4.88571729594993</c:v>
                </c:pt>
                <c:pt idx="48859">
                  <c:v>4.8858172942571896</c:v>
                </c:pt>
                <c:pt idx="48860">
                  <c:v>4.8859172925644501</c:v>
                </c:pt>
                <c:pt idx="48861">
                  <c:v>4.8860172908716999</c:v>
                </c:pt>
                <c:pt idx="48862">
                  <c:v>4.8861172891789604</c:v>
                </c:pt>
                <c:pt idx="48863">
                  <c:v>4.88621728748622</c:v>
                </c:pt>
                <c:pt idx="48864">
                  <c:v>4.8863172857934698</c:v>
                </c:pt>
                <c:pt idx="48865">
                  <c:v>4.8864172841007303</c:v>
                </c:pt>
                <c:pt idx="48866">
                  <c:v>4.8865172824079899</c:v>
                </c:pt>
                <c:pt idx="48867">
                  <c:v>4.8866172807152397</c:v>
                </c:pt>
                <c:pt idx="48868">
                  <c:v>4.8867172790225002</c:v>
                </c:pt>
                <c:pt idx="48869">
                  <c:v>4.8868172773297598</c:v>
                </c:pt>
                <c:pt idx="48870">
                  <c:v>4.8869172756370096</c:v>
                </c:pt>
                <c:pt idx="48871">
                  <c:v>4.8870172739442701</c:v>
                </c:pt>
                <c:pt idx="48872">
                  <c:v>4.8871172722515297</c:v>
                </c:pt>
                <c:pt idx="48873">
                  <c:v>4.8872172705587804</c:v>
                </c:pt>
                <c:pt idx="48874">
                  <c:v>4.88731726886604</c:v>
                </c:pt>
                <c:pt idx="48875">
                  <c:v>4.8874172671732996</c:v>
                </c:pt>
                <c:pt idx="48876">
                  <c:v>4.8875172654805503</c:v>
                </c:pt>
                <c:pt idx="48877">
                  <c:v>4.8876172637878099</c:v>
                </c:pt>
                <c:pt idx="48878">
                  <c:v>4.8877172620950704</c:v>
                </c:pt>
                <c:pt idx="48879">
                  <c:v>4.8878172604023202</c:v>
                </c:pt>
                <c:pt idx="48880">
                  <c:v>4.8879172587095798</c:v>
                </c:pt>
                <c:pt idx="48881">
                  <c:v>4.8880172570168403</c:v>
                </c:pt>
                <c:pt idx="48882">
                  <c:v>4.8881172553240901</c:v>
                </c:pt>
                <c:pt idx="48883">
                  <c:v>4.8882172536313497</c:v>
                </c:pt>
                <c:pt idx="48884">
                  <c:v>4.8883172519386102</c:v>
                </c:pt>
                <c:pt idx="48885">
                  <c:v>4.88841725024586</c:v>
                </c:pt>
                <c:pt idx="48886">
                  <c:v>4.8885172485531196</c:v>
                </c:pt>
                <c:pt idx="48887">
                  <c:v>4.8886172468603801</c:v>
                </c:pt>
                <c:pt idx="48888">
                  <c:v>4.8887172451676397</c:v>
                </c:pt>
                <c:pt idx="48889">
                  <c:v>4.8888172434748904</c:v>
                </c:pt>
                <c:pt idx="48890">
                  <c:v>4.88891724178215</c:v>
                </c:pt>
                <c:pt idx="48891">
                  <c:v>4.8890172400894096</c:v>
                </c:pt>
                <c:pt idx="48892">
                  <c:v>4.8891172383966603</c:v>
                </c:pt>
                <c:pt idx="48893">
                  <c:v>4.8892172367039199</c:v>
                </c:pt>
                <c:pt idx="48894">
                  <c:v>4.8893172350111804</c:v>
                </c:pt>
                <c:pt idx="48895">
                  <c:v>4.8894172333184303</c:v>
                </c:pt>
                <c:pt idx="48896">
                  <c:v>4.8895172316256899</c:v>
                </c:pt>
                <c:pt idx="48897">
                  <c:v>4.8896172299329503</c:v>
                </c:pt>
                <c:pt idx="48898">
                  <c:v>4.8897172282402002</c:v>
                </c:pt>
                <c:pt idx="48899">
                  <c:v>4.8898172265474598</c:v>
                </c:pt>
                <c:pt idx="48900">
                  <c:v>4.8899172248547202</c:v>
                </c:pt>
                <c:pt idx="48901">
                  <c:v>4.8900172231619701</c:v>
                </c:pt>
                <c:pt idx="48902">
                  <c:v>4.8901172214692297</c:v>
                </c:pt>
                <c:pt idx="48903">
                  <c:v>4.8902172197764902</c:v>
                </c:pt>
                <c:pt idx="48904">
                  <c:v>4.89031721808374</c:v>
                </c:pt>
                <c:pt idx="48905">
                  <c:v>4.8904172163909996</c:v>
                </c:pt>
                <c:pt idx="48906">
                  <c:v>4.8905172146982601</c:v>
                </c:pt>
                <c:pt idx="48907">
                  <c:v>4.8906172130055099</c:v>
                </c:pt>
                <c:pt idx="48908">
                  <c:v>4.8907172113127704</c:v>
                </c:pt>
                <c:pt idx="48909">
                  <c:v>4.89081720962003</c:v>
                </c:pt>
                <c:pt idx="48910">
                  <c:v>4.8909172079272798</c:v>
                </c:pt>
                <c:pt idx="48911">
                  <c:v>4.8910172062345403</c:v>
                </c:pt>
                <c:pt idx="48912">
                  <c:v>4.8911172045417999</c:v>
                </c:pt>
                <c:pt idx="48913">
                  <c:v>4.8912172028490497</c:v>
                </c:pt>
                <c:pt idx="48914">
                  <c:v>4.8913172011563102</c:v>
                </c:pt>
                <c:pt idx="48915">
                  <c:v>4.8914171994635698</c:v>
                </c:pt>
                <c:pt idx="48916">
                  <c:v>4.8915171977708196</c:v>
                </c:pt>
                <c:pt idx="48917">
                  <c:v>4.8916171960780801</c:v>
                </c:pt>
                <c:pt idx="48918">
                  <c:v>4.8917171943853397</c:v>
                </c:pt>
                <c:pt idx="48919">
                  <c:v>4.8918171926925904</c:v>
                </c:pt>
                <c:pt idx="48920">
                  <c:v>4.89191719099985</c:v>
                </c:pt>
                <c:pt idx="48921">
                  <c:v>4.8920171893071096</c:v>
                </c:pt>
                <c:pt idx="48922">
                  <c:v>4.8921171876143603</c:v>
                </c:pt>
                <c:pt idx="48923">
                  <c:v>4.8922171859216199</c:v>
                </c:pt>
                <c:pt idx="48924">
                  <c:v>4.8923171842288804</c:v>
                </c:pt>
                <c:pt idx="48925">
                  <c:v>4.89241718253614</c:v>
                </c:pt>
                <c:pt idx="48926">
                  <c:v>4.8925171808433898</c:v>
                </c:pt>
                <c:pt idx="48927">
                  <c:v>4.8926171791506503</c:v>
                </c:pt>
                <c:pt idx="48928">
                  <c:v>4.8927171774579099</c:v>
                </c:pt>
                <c:pt idx="48929">
                  <c:v>4.8928171757651597</c:v>
                </c:pt>
                <c:pt idx="48930">
                  <c:v>4.8929171740724202</c:v>
                </c:pt>
                <c:pt idx="48931">
                  <c:v>4.8930171723796798</c:v>
                </c:pt>
                <c:pt idx="48932">
                  <c:v>4.8931171706869296</c:v>
                </c:pt>
                <c:pt idx="48933">
                  <c:v>4.8932171689941901</c:v>
                </c:pt>
                <c:pt idx="48934">
                  <c:v>4.8933171673014497</c:v>
                </c:pt>
                <c:pt idx="48935">
                  <c:v>4.8934171656087004</c:v>
                </c:pt>
                <c:pt idx="48936">
                  <c:v>4.89351716391596</c:v>
                </c:pt>
                <c:pt idx="48937">
                  <c:v>4.8936171622232196</c:v>
                </c:pt>
                <c:pt idx="48938">
                  <c:v>4.8937171605304703</c:v>
                </c:pt>
                <c:pt idx="48939">
                  <c:v>4.8938171588377299</c:v>
                </c:pt>
                <c:pt idx="48940">
                  <c:v>4.8939171571449904</c:v>
                </c:pt>
                <c:pt idx="48941">
                  <c:v>4.8940171554522403</c:v>
                </c:pt>
                <c:pt idx="48942">
                  <c:v>4.8941171537594998</c:v>
                </c:pt>
                <c:pt idx="48943">
                  <c:v>4.8942171520667603</c:v>
                </c:pt>
                <c:pt idx="48944">
                  <c:v>4.8943171503740102</c:v>
                </c:pt>
                <c:pt idx="48945">
                  <c:v>4.8944171486812698</c:v>
                </c:pt>
                <c:pt idx="48946">
                  <c:v>4.8945171469885302</c:v>
                </c:pt>
                <c:pt idx="48947">
                  <c:v>4.8946171452957801</c:v>
                </c:pt>
                <c:pt idx="48948">
                  <c:v>4.8947171436030397</c:v>
                </c:pt>
                <c:pt idx="48949">
                  <c:v>4.8948171419103002</c:v>
                </c:pt>
                <c:pt idx="48950">
                  <c:v>4.89491714021755</c:v>
                </c:pt>
                <c:pt idx="48951">
                  <c:v>4.8950171385248096</c:v>
                </c:pt>
                <c:pt idx="48952">
                  <c:v>4.8951171368320701</c:v>
                </c:pt>
                <c:pt idx="48953">
                  <c:v>4.8952171351393199</c:v>
                </c:pt>
                <c:pt idx="48954">
                  <c:v>4.8953171334465804</c:v>
                </c:pt>
                <c:pt idx="48955">
                  <c:v>4.89541713175384</c:v>
                </c:pt>
                <c:pt idx="48956">
                  <c:v>4.8955171300610898</c:v>
                </c:pt>
                <c:pt idx="48957">
                  <c:v>4.8956171283683503</c:v>
                </c:pt>
                <c:pt idx="48958">
                  <c:v>4.8957171266756099</c:v>
                </c:pt>
                <c:pt idx="48959">
                  <c:v>4.8958171249828597</c:v>
                </c:pt>
                <c:pt idx="48960">
                  <c:v>4.8959171232901202</c:v>
                </c:pt>
                <c:pt idx="48961">
                  <c:v>4.8960171215973798</c:v>
                </c:pt>
                <c:pt idx="48962">
                  <c:v>4.8961171199046296</c:v>
                </c:pt>
                <c:pt idx="48963">
                  <c:v>4.8962171182118901</c:v>
                </c:pt>
                <c:pt idx="48964">
                  <c:v>4.8963171165191497</c:v>
                </c:pt>
                <c:pt idx="48965">
                  <c:v>4.8964171148264004</c:v>
                </c:pt>
                <c:pt idx="48966">
                  <c:v>4.89651711313366</c:v>
                </c:pt>
                <c:pt idx="48967">
                  <c:v>4.8966171114409196</c:v>
                </c:pt>
                <c:pt idx="48968">
                  <c:v>4.8967171097481703</c:v>
                </c:pt>
                <c:pt idx="48969">
                  <c:v>4.8968171080554299</c:v>
                </c:pt>
                <c:pt idx="48970">
                  <c:v>4.8969171063626904</c:v>
                </c:pt>
                <c:pt idx="48971">
                  <c:v>4.89701710466995</c:v>
                </c:pt>
                <c:pt idx="48972">
                  <c:v>4.8971171029771998</c:v>
                </c:pt>
                <c:pt idx="48973">
                  <c:v>4.8972171012844603</c:v>
                </c:pt>
                <c:pt idx="48974">
                  <c:v>4.8973170995917199</c:v>
                </c:pt>
                <c:pt idx="48975">
                  <c:v>4.8974170978989697</c:v>
                </c:pt>
                <c:pt idx="48976">
                  <c:v>4.8975170962062302</c:v>
                </c:pt>
                <c:pt idx="48977">
                  <c:v>4.8976170945134898</c:v>
                </c:pt>
                <c:pt idx="48978">
                  <c:v>4.8977170928207396</c:v>
                </c:pt>
                <c:pt idx="48979">
                  <c:v>4.8978170911280001</c:v>
                </c:pt>
                <c:pt idx="48980">
                  <c:v>4.8979170894352597</c:v>
                </c:pt>
                <c:pt idx="48981">
                  <c:v>4.8980170877425104</c:v>
                </c:pt>
                <c:pt idx="48982">
                  <c:v>4.89811708604977</c:v>
                </c:pt>
                <c:pt idx="48983">
                  <c:v>4.8982170843570296</c:v>
                </c:pt>
                <c:pt idx="48984">
                  <c:v>4.8983170826642803</c:v>
                </c:pt>
                <c:pt idx="48985">
                  <c:v>4.8984170809715399</c:v>
                </c:pt>
                <c:pt idx="48986">
                  <c:v>4.8985170792788004</c:v>
                </c:pt>
                <c:pt idx="48987">
                  <c:v>4.8986170775860503</c:v>
                </c:pt>
                <c:pt idx="48988">
                  <c:v>4.8987170758933098</c:v>
                </c:pt>
                <c:pt idx="48989">
                  <c:v>4.8988170742005703</c:v>
                </c:pt>
                <c:pt idx="48990">
                  <c:v>4.8989170725078202</c:v>
                </c:pt>
                <c:pt idx="48991">
                  <c:v>4.8990170708150798</c:v>
                </c:pt>
                <c:pt idx="48992">
                  <c:v>4.8991170691223402</c:v>
                </c:pt>
                <c:pt idx="48993">
                  <c:v>4.8992170674295901</c:v>
                </c:pt>
                <c:pt idx="48994">
                  <c:v>4.8993170657368497</c:v>
                </c:pt>
                <c:pt idx="48995">
                  <c:v>4.8994170640441101</c:v>
                </c:pt>
                <c:pt idx="48996">
                  <c:v>4.89951706235136</c:v>
                </c:pt>
                <c:pt idx="48997">
                  <c:v>4.8996170606586196</c:v>
                </c:pt>
                <c:pt idx="48998">
                  <c:v>4.8997170589658801</c:v>
                </c:pt>
                <c:pt idx="48999">
                  <c:v>4.8998170572731299</c:v>
                </c:pt>
                <c:pt idx="49000">
                  <c:v>4.8999170555803904</c:v>
                </c:pt>
                <c:pt idx="49001">
                  <c:v>4.90001705388765</c:v>
                </c:pt>
                <c:pt idx="49002">
                  <c:v>4.9001170521948998</c:v>
                </c:pt>
                <c:pt idx="49003">
                  <c:v>4.9002170505021603</c:v>
                </c:pt>
                <c:pt idx="49004">
                  <c:v>4.9003170488094199</c:v>
                </c:pt>
                <c:pt idx="49005">
                  <c:v>4.9004170471166697</c:v>
                </c:pt>
                <c:pt idx="49006">
                  <c:v>4.9005170454239302</c:v>
                </c:pt>
                <c:pt idx="49007">
                  <c:v>4.9006170437311898</c:v>
                </c:pt>
                <c:pt idx="49008">
                  <c:v>4.9007170420384396</c:v>
                </c:pt>
                <c:pt idx="49009">
                  <c:v>4.9008170403457001</c:v>
                </c:pt>
                <c:pt idx="49010">
                  <c:v>4.9009170386529597</c:v>
                </c:pt>
                <c:pt idx="49011">
                  <c:v>4.9010170369602104</c:v>
                </c:pt>
                <c:pt idx="49012">
                  <c:v>4.90111703526747</c:v>
                </c:pt>
                <c:pt idx="49013">
                  <c:v>4.9012170335747296</c:v>
                </c:pt>
                <c:pt idx="49014">
                  <c:v>4.9013170318819803</c:v>
                </c:pt>
                <c:pt idx="49015">
                  <c:v>4.9014170301892399</c:v>
                </c:pt>
                <c:pt idx="49016">
                  <c:v>4.9015170284965004</c:v>
                </c:pt>
                <c:pt idx="49017">
                  <c:v>4.90161702680376</c:v>
                </c:pt>
                <c:pt idx="49018">
                  <c:v>4.9017170251110098</c:v>
                </c:pt>
                <c:pt idx="49019">
                  <c:v>4.9018170234182703</c:v>
                </c:pt>
                <c:pt idx="49020">
                  <c:v>4.9019170217255299</c:v>
                </c:pt>
                <c:pt idx="49021">
                  <c:v>4.9020170200327797</c:v>
                </c:pt>
                <c:pt idx="49022">
                  <c:v>4.9021170183400402</c:v>
                </c:pt>
                <c:pt idx="49023">
                  <c:v>4.9022170166472998</c:v>
                </c:pt>
                <c:pt idx="49024">
                  <c:v>4.9023170149545496</c:v>
                </c:pt>
                <c:pt idx="49025">
                  <c:v>4.9024170132618101</c:v>
                </c:pt>
                <c:pt idx="49026">
                  <c:v>4.9025170115690697</c:v>
                </c:pt>
                <c:pt idx="49027">
                  <c:v>4.9026170098763204</c:v>
                </c:pt>
                <c:pt idx="49028">
                  <c:v>4.90271700818358</c:v>
                </c:pt>
                <c:pt idx="49029">
                  <c:v>4.9028170064908396</c:v>
                </c:pt>
                <c:pt idx="49030">
                  <c:v>4.9029170047980903</c:v>
                </c:pt>
                <c:pt idx="49031">
                  <c:v>4.9030170031053499</c:v>
                </c:pt>
                <c:pt idx="49032">
                  <c:v>4.9031170014126104</c:v>
                </c:pt>
                <c:pt idx="49033">
                  <c:v>4.9032169997198602</c:v>
                </c:pt>
                <c:pt idx="49034">
                  <c:v>4.9033169980271198</c:v>
                </c:pt>
                <c:pt idx="49035">
                  <c:v>4.9034169963343803</c:v>
                </c:pt>
                <c:pt idx="49036">
                  <c:v>4.9035169946416302</c:v>
                </c:pt>
                <c:pt idx="49037">
                  <c:v>4.9036169929488898</c:v>
                </c:pt>
                <c:pt idx="49038">
                  <c:v>4.9037169912561502</c:v>
                </c:pt>
                <c:pt idx="49039">
                  <c:v>4.9038169895634001</c:v>
                </c:pt>
                <c:pt idx="49040">
                  <c:v>4.9039169878706597</c:v>
                </c:pt>
                <c:pt idx="49041">
                  <c:v>4.9040169861779201</c:v>
                </c:pt>
                <c:pt idx="49042">
                  <c:v>4.90411698448517</c:v>
                </c:pt>
                <c:pt idx="49043">
                  <c:v>4.9042169827924296</c:v>
                </c:pt>
                <c:pt idx="49044">
                  <c:v>4.9043169810996901</c:v>
                </c:pt>
                <c:pt idx="49045">
                  <c:v>4.9044169794069399</c:v>
                </c:pt>
                <c:pt idx="49046">
                  <c:v>4.9045169777142004</c:v>
                </c:pt>
                <c:pt idx="49047">
                  <c:v>4.90461697602146</c:v>
                </c:pt>
                <c:pt idx="49048">
                  <c:v>4.9047169743287098</c:v>
                </c:pt>
                <c:pt idx="49049">
                  <c:v>4.9048169726359703</c:v>
                </c:pt>
                <c:pt idx="49050">
                  <c:v>4.9049169709432299</c:v>
                </c:pt>
                <c:pt idx="49051">
                  <c:v>4.9050169692504797</c:v>
                </c:pt>
                <c:pt idx="49052">
                  <c:v>4.9051169675577402</c:v>
                </c:pt>
                <c:pt idx="49053">
                  <c:v>4.9052169658649998</c:v>
                </c:pt>
                <c:pt idx="49054">
                  <c:v>4.9053169641722496</c:v>
                </c:pt>
                <c:pt idx="49055">
                  <c:v>4.9054169624795101</c:v>
                </c:pt>
                <c:pt idx="49056">
                  <c:v>4.9055169607867697</c:v>
                </c:pt>
                <c:pt idx="49057">
                  <c:v>4.9056169590940204</c:v>
                </c:pt>
                <c:pt idx="49058">
                  <c:v>4.90571695740128</c:v>
                </c:pt>
                <c:pt idx="49059">
                  <c:v>4.9058169557085396</c:v>
                </c:pt>
                <c:pt idx="49060">
                  <c:v>4.9059169540158001</c:v>
                </c:pt>
                <c:pt idx="49061">
                  <c:v>4.9060169523230499</c:v>
                </c:pt>
                <c:pt idx="49062">
                  <c:v>4.9061169506303104</c:v>
                </c:pt>
                <c:pt idx="49063">
                  <c:v>4.90621694893757</c:v>
                </c:pt>
                <c:pt idx="49064">
                  <c:v>4.9063169472448198</c:v>
                </c:pt>
                <c:pt idx="49065">
                  <c:v>4.9064169455520803</c:v>
                </c:pt>
                <c:pt idx="49066">
                  <c:v>4.9065169438593399</c:v>
                </c:pt>
                <c:pt idx="49067">
                  <c:v>4.9066169421665897</c:v>
                </c:pt>
                <c:pt idx="49068">
                  <c:v>4.9067169404738502</c:v>
                </c:pt>
                <c:pt idx="49069">
                  <c:v>4.9068169387811098</c:v>
                </c:pt>
                <c:pt idx="49070">
                  <c:v>4.9069169370883596</c:v>
                </c:pt>
                <c:pt idx="49071">
                  <c:v>4.9070169353956201</c:v>
                </c:pt>
                <c:pt idx="49072">
                  <c:v>4.9071169337028797</c:v>
                </c:pt>
                <c:pt idx="49073">
                  <c:v>4.9072169320101304</c:v>
                </c:pt>
                <c:pt idx="49074">
                  <c:v>4.90731693031739</c:v>
                </c:pt>
                <c:pt idx="49075">
                  <c:v>4.9074169286246496</c:v>
                </c:pt>
                <c:pt idx="49076">
                  <c:v>4.9075169269319003</c:v>
                </c:pt>
                <c:pt idx="49077">
                  <c:v>4.9076169252391599</c:v>
                </c:pt>
                <c:pt idx="49078">
                  <c:v>4.9077169235464204</c:v>
                </c:pt>
                <c:pt idx="49079">
                  <c:v>4.9078169218536702</c:v>
                </c:pt>
                <c:pt idx="49080">
                  <c:v>4.9079169201609298</c:v>
                </c:pt>
                <c:pt idx="49081">
                  <c:v>4.9080169184681903</c:v>
                </c:pt>
                <c:pt idx="49082">
                  <c:v>4.9081169167754402</c:v>
                </c:pt>
                <c:pt idx="49083">
                  <c:v>4.9082169150826997</c:v>
                </c:pt>
                <c:pt idx="49084">
                  <c:v>4.9083169133899602</c:v>
                </c:pt>
                <c:pt idx="49085">
                  <c:v>4.9084169116972101</c:v>
                </c:pt>
                <c:pt idx="49086">
                  <c:v>4.9085169100044697</c:v>
                </c:pt>
                <c:pt idx="49087">
                  <c:v>4.9086169083117301</c:v>
                </c:pt>
                <c:pt idx="49088">
                  <c:v>4.90871690661898</c:v>
                </c:pt>
                <c:pt idx="49089">
                  <c:v>4.9088169049262396</c:v>
                </c:pt>
                <c:pt idx="49090">
                  <c:v>4.9089169032335001</c:v>
                </c:pt>
                <c:pt idx="49091">
                  <c:v>4.9090169015407499</c:v>
                </c:pt>
                <c:pt idx="49092">
                  <c:v>4.9091168998480104</c:v>
                </c:pt>
                <c:pt idx="49093">
                  <c:v>4.90921689815527</c:v>
                </c:pt>
                <c:pt idx="49094">
                  <c:v>4.9093168964625198</c:v>
                </c:pt>
                <c:pt idx="49095">
                  <c:v>4.9094168947697803</c:v>
                </c:pt>
                <c:pt idx="49096">
                  <c:v>4.9095168930770399</c:v>
                </c:pt>
                <c:pt idx="49097">
                  <c:v>4.9096168913843004</c:v>
                </c:pt>
                <c:pt idx="49098">
                  <c:v>4.9097168896915502</c:v>
                </c:pt>
                <c:pt idx="49099">
                  <c:v>4.9098168879988098</c:v>
                </c:pt>
                <c:pt idx="49100">
                  <c:v>4.9099168863060596</c:v>
                </c:pt>
                <c:pt idx="49101">
                  <c:v>4.9100168846133201</c:v>
                </c:pt>
                <c:pt idx="49102">
                  <c:v>4.9101168829205797</c:v>
                </c:pt>
                <c:pt idx="49103">
                  <c:v>4.9102168812278304</c:v>
                </c:pt>
                <c:pt idx="49104">
                  <c:v>4.91031687953509</c:v>
                </c:pt>
                <c:pt idx="49105">
                  <c:v>4.9104168778423496</c:v>
                </c:pt>
                <c:pt idx="49106">
                  <c:v>4.9105168761496101</c:v>
                </c:pt>
                <c:pt idx="49107">
                  <c:v>4.9106168744568599</c:v>
                </c:pt>
                <c:pt idx="49108">
                  <c:v>4.9107168727641204</c:v>
                </c:pt>
                <c:pt idx="49109">
                  <c:v>4.91081687107138</c:v>
                </c:pt>
                <c:pt idx="49110">
                  <c:v>4.9109168693786298</c:v>
                </c:pt>
                <c:pt idx="49111">
                  <c:v>4.9110168676858903</c:v>
                </c:pt>
                <c:pt idx="49112">
                  <c:v>4.9111168659931499</c:v>
                </c:pt>
                <c:pt idx="49113">
                  <c:v>4.9112168643003997</c:v>
                </c:pt>
                <c:pt idx="49114">
                  <c:v>4.9113168626076602</c:v>
                </c:pt>
                <c:pt idx="49115">
                  <c:v>4.9114168609149198</c:v>
                </c:pt>
                <c:pt idx="49116">
                  <c:v>4.9115168592221696</c:v>
                </c:pt>
                <c:pt idx="49117">
                  <c:v>4.9116168575294301</c:v>
                </c:pt>
                <c:pt idx="49118">
                  <c:v>4.9117168558366897</c:v>
                </c:pt>
                <c:pt idx="49119">
                  <c:v>4.9118168541439404</c:v>
                </c:pt>
                <c:pt idx="49120">
                  <c:v>4.9119168524512</c:v>
                </c:pt>
                <c:pt idx="49121">
                  <c:v>4.9120168507584596</c:v>
                </c:pt>
                <c:pt idx="49122">
                  <c:v>4.9121168490657103</c:v>
                </c:pt>
                <c:pt idx="49123">
                  <c:v>4.9122168473729699</c:v>
                </c:pt>
                <c:pt idx="49124">
                  <c:v>4.9123168456802304</c:v>
                </c:pt>
                <c:pt idx="49125">
                  <c:v>4.9124168439874802</c:v>
                </c:pt>
                <c:pt idx="49126">
                  <c:v>4.9125168422947398</c:v>
                </c:pt>
                <c:pt idx="49127">
                  <c:v>4.9126168406020003</c:v>
                </c:pt>
                <c:pt idx="49128">
                  <c:v>4.9127168389092501</c:v>
                </c:pt>
                <c:pt idx="49129">
                  <c:v>4.9128168372165097</c:v>
                </c:pt>
                <c:pt idx="49130">
                  <c:v>4.9129168355237702</c:v>
                </c:pt>
                <c:pt idx="49131">
                  <c:v>4.9130168338310201</c:v>
                </c:pt>
                <c:pt idx="49132">
                  <c:v>4.9131168321382797</c:v>
                </c:pt>
                <c:pt idx="49133">
                  <c:v>4.9132168304455401</c:v>
                </c:pt>
                <c:pt idx="49134">
                  <c:v>4.91331682875279</c:v>
                </c:pt>
                <c:pt idx="49135">
                  <c:v>4.9134168270600496</c:v>
                </c:pt>
                <c:pt idx="49136">
                  <c:v>4.91351682536731</c:v>
                </c:pt>
                <c:pt idx="49137">
                  <c:v>4.9136168236745599</c:v>
                </c:pt>
                <c:pt idx="49138">
                  <c:v>4.9137168219818204</c:v>
                </c:pt>
                <c:pt idx="49139">
                  <c:v>4.91381682028908</c:v>
                </c:pt>
                <c:pt idx="49140">
                  <c:v>4.9139168185963298</c:v>
                </c:pt>
                <c:pt idx="49141">
                  <c:v>4.9140168169035903</c:v>
                </c:pt>
                <c:pt idx="49142">
                  <c:v>4.9141168152108499</c:v>
                </c:pt>
                <c:pt idx="49143">
                  <c:v>4.9142168135181103</c:v>
                </c:pt>
                <c:pt idx="49144">
                  <c:v>4.9143168118253602</c:v>
                </c:pt>
                <c:pt idx="49145">
                  <c:v>4.9144168101326198</c:v>
                </c:pt>
                <c:pt idx="49146">
                  <c:v>4.9145168084398696</c:v>
                </c:pt>
                <c:pt idx="49147">
                  <c:v>4.9146168067471301</c:v>
                </c:pt>
                <c:pt idx="49148">
                  <c:v>4.9147168050543897</c:v>
                </c:pt>
                <c:pt idx="49149">
                  <c:v>4.9148168033616404</c:v>
                </c:pt>
                <c:pt idx="49150">
                  <c:v>4.9149168016689</c:v>
                </c:pt>
                <c:pt idx="49151">
                  <c:v>4.9150167999761596</c:v>
                </c:pt>
                <c:pt idx="49152">
                  <c:v>4.9151167982834201</c:v>
                </c:pt>
                <c:pt idx="49153">
                  <c:v>4.9152167965906699</c:v>
                </c:pt>
                <c:pt idx="49154">
                  <c:v>4.9153167948979304</c:v>
                </c:pt>
                <c:pt idx="49155">
                  <c:v>4.91541679320519</c:v>
                </c:pt>
                <c:pt idx="49156">
                  <c:v>4.9155167915124398</c:v>
                </c:pt>
                <c:pt idx="49157">
                  <c:v>4.9156167898197003</c:v>
                </c:pt>
                <c:pt idx="49158">
                  <c:v>4.9157167881269599</c:v>
                </c:pt>
                <c:pt idx="49159">
                  <c:v>4.9158167864342097</c:v>
                </c:pt>
                <c:pt idx="49160">
                  <c:v>4.9159167847414702</c:v>
                </c:pt>
                <c:pt idx="49161">
                  <c:v>4.9160167830487298</c:v>
                </c:pt>
                <c:pt idx="49162">
                  <c:v>4.9161167813559796</c:v>
                </c:pt>
                <c:pt idx="49163">
                  <c:v>4.9162167796632401</c:v>
                </c:pt>
                <c:pt idx="49164">
                  <c:v>4.9163167779704997</c:v>
                </c:pt>
                <c:pt idx="49165">
                  <c:v>4.9164167762777504</c:v>
                </c:pt>
                <c:pt idx="49166">
                  <c:v>4.91651677458501</c:v>
                </c:pt>
                <c:pt idx="49167">
                  <c:v>4.9166167728922696</c:v>
                </c:pt>
                <c:pt idx="49168">
                  <c:v>4.9167167711995203</c:v>
                </c:pt>
                <c:pt idx="49169">
                  <c:v>4.9168167695067799</c:v>
                </c:pt>
                <c:pt idx="49170">
                  <c:v>4.9169167678140404</c:v>
                </c:pt>
                <c:pt idx="49171">
                  <c:v>4.9170167661212902</c:v>
                </c:pt>
                <c:pt idx="49172">
                  <c:v>4.9171167644285498</c:v>
                </c:pt>
                <c:pt idx="49173">
                  <c:v>4.9172167627358103</c:v>
                </c:pt>
                <c:pt idx="49174">
                  <c:v>4.9173167610430601</c:v>
                </c:pt>
                <c:pt idx="49175">
                  <c:v>4.9174167593503197</c:v>
                </c:pt>
                <c:pt idx="49176">
                  <c:v>4.9175167576575802</c:v>
                </c:pt>
                <c:pt idx="49177">
                  <c:v>4.9176167559648301</c:v>
                </c:pt>
                <c:pt idx="49178">
                  <c:v>4.9177167542720897</c:v>
                </c:pt>
                <c:pt idx="49179">
                  <c:v>4.9178167525793501</c:v>
                </c:pt>
                <c:pt idx="49180">
                  <c:v>4.9179167508866</c:v>
                </c:pt>
                <c:pt idx="49181">
                  <c:v>4.9180167491938596</c:v>
                </c:pt>
                <c:pt idx="49182">
                  <c:v>4.91811674750112</c:v>
                </c:pt>
                <c:pt idx="49183">
                  <c:v>4.9182167458083699</c:v>
                </c:pt>
                <c:pt idx="49184">
                  <c:v>4.9183167441156304</c:v>
                </c:pt>
                <c:pt idx="49185">
                  <c:v>4.91841674242289</c:v>
                </c:pt>
                <c:pt idx="49186">
                  <c:v>4.9185167407301398</c:v>
                </c:pt>
                <c:pt idx="49187">
                  <c:v>4.9186167390374003</c:v>
                </c:pt>
                <c:pt idx="49188">
                  <c:v>4.9187167373446599</c:v>
                </c:pt>
                <c:pt idx="49189">
                  <c:v>4.9188167356519203</c:v>
                </c:pt>
                <c:pt idx="49190">
                  <c:v>4.9189167339591702</c:v>
                </c:pt>
                <c:pt idx="49191">
                  <c:v>4.9190167322664298</c:v>
                </c:pt>
                <c:pt idx="49192">
                  <c:v>4.9191167305736796</c:v>
                </c:pt>
                <c:pt idx="49193">
                  <c:v>4.9192167288809401</c:v>
                </c:pt>
                <c:pt idx="49194">
                  <c:v>4.9193167271881997</c:v>
                </c:pt>
                <c:pt idx="49195">
                  <c:v>4.9194167254954602</c:v>
                </c:pt>
                <c:pt idx="49196">
                  <c:v>4.91951672380271</c:v>
                </c:pt>
                <c:pt idx="49197">
                  <c:v>4.9196167221099696</c:v>
                </c:pt>
                <c:pt idx="49198">
                  <c:v>4.9197167204172301</c:v>
                </c:pt>
                <c:pt idx="49199">
                  <c:v>4.9198167187244799</c:v>
                </c:pt>
                <c:pt idx="49200">
                  <c:v>4.9199167170317404</c:v>
                </c:pt>
                <c:pt idx="49201">
                  <c:v>4.920016715339</c:v>
                </c:pt>
                <c:pt idx="49202">
                  <c:v>4.9201167136462498</c:v>
                </c:pt>
                <c:pt idx="49203">
                  <c:v>4.9202167119535103</c:v>
                </c:pt>
                <c:pt idx="49204">
                  <c:v>4.9203167102607699</c:v>
                </c:pt>
                <c:pt idx="49205">
                  <c:v>4.9204167085680197</c:v>
                </c:pt>
                <c:pt idx="49206">
                  <c:v>4.9205167068752802</c:v>
                </c:pt>
                <c:pt idx="49207">
                  <c:v>4.9206167051825398</c:v>
                </c:pt>
                <c:pt idx="49208">
                  <c:v>4.9207167034897896</c:v>
                </c:pt>
                <c:pt idx="49209">
                  <c:v>4.9208167017970501</c:v>
                </c:pt>
                <c:pt idx="49210">
                  <c:v>4.9209167001043097</c:v>
                </c:pt>
                <c:pt idx="49211">
                  <c:v>4.9210166984115604</c:v>
                </c:pt>
                <c:pt idx="49212">
                  <c:v>4.92111669671882</c:v>
                </c:pt>
                <c:pt idx="49213">
                  <c:v>4.9212166950260796</c:v>
                </c:pt>
                <c:pt idx="49214">
                  <c:v>4.9213166933333303</c:v>
                </c:pt>
                <c:pt idx="49215">
                  <c:v>4.9214166916405899</c:v>
                </c:pt>
                <c:pt idx="49216">
                  <c:v>4.9215166899478504</c:v>
                </c:pt>
                <c:pt idx="49217">
                  <c:v>4.9216166882551002</c:v>
                </c:pt>
                <c:pt idx="49218">
                  <c:v>4.9217166865623598</c:v>
                </c:pt>
                <c:pt idx="49219">
                  <c:v>4.9218166848696203</c:v>
                </c:pt>
                <c:pt idx="49220">
                  <c:v>4.9219166831768701</c:v>
                </c:pt>
                <c:pt idx="49221">
                  <c:v>4.9220166814841297</c:v>
                </c:pt>
                <c:pt idx="49222">
                  <c:v>4.9221166797913902</c:v>
                </c:pt>
                <c:pt idx="49223">
                  <c:v>4.9222166780986401</c:v>
                </c:pt>
                <c:pt idx="49224">
                  <c:v>4.9223166764058996</c:v>
                </c:pt>
                <c:pt idx="49225">
                  <c:v>4.9224166747131601</c:v>
                </c:pt>
                <c:pt idx="49226">
                  <c:v>4.92251667302041</c:v>
                </c:pt>
                <c:pt idx="49227">
                  <c:v>4.9226166713276696</c:v>
                </c:pt>
                <c:pt idx="49228">
                  <c:v>4.92271666963493</c:v>
                </c:pt>
                <c:pt idx="49229">
                  <c:v>4.9228166679421799</c:v>
                </c:pt>
                <c:pt idx="49230">
                  <c:v>4.9229166662494404</c:v>
                </c:pt>
                <c:pt idx="49231">
                  <c:v>4.9230166645567</c:v>
                </c:pt>
                <c:pt idx="49232">
                  <c:v>4.9231166628639604</c:v>
                </c:pt>
                <c:pt idx="49233">
                  <c:v>4.9232166611712103</c:v>
                </c:pt>
                <c:pt idx="49234">
                  <c:v>4.9233166594784699</c:v>
                </c:pt>
                <c:pt idx="49235">
                  <c:v>4.9234166577857303</c:v>
                </c:pt>
                <c:pt idx="49236">
                  <c:v>4.9235166560929802</c:v>
                </c:pt>
                <c:pt idx="49237">
                  <c:v>4.9236166544002398</c:v>
                </c:pt>
                <c:pt idx="49238">
                  <c:v>4.9237166527074896</c:v>
                </c:pt>
                <c:pt idx="49239">
                  <c:v>4.9238166510147501</c:v>
                </c:pt>
                <c:pt idx="49240">
                  <c:v>4.9239166493220097</c:v>
                </c:pt>
                <c:pt idx="49241">
                  <c:v>4.9240166476292702</c:v>
                </c:pt>
                <c:pt idx="49242">
                  <c:v>4.92411664593652</c:v>
                </c:pt>
                <c:pt idx="49243">
                  <c:v>4.9242166442437796</c:v>
                </c:pt>
                <c:pt idx="49244">
                  <c:v>4.9243166425510401</c:v>
                </c:pt>
                <c:pt idx="49245">
                  <c:v>4.9244166408582899</c:v>
                </c:pt>
                <c:pt idx="49246">
                  <c:v>4.9245166391655504</c:v>
                </c:pt>
                <c:pt idx="49247">
                  <c:v>4.92461663747281</c:v>
                </c:pt>
                <c:pt idx="49248">
                  <c:v>4.9247166357800598</c:v>
                </c:pt>
                <c:pt idx="49249">
                  <c:v>4.9248166340873203</c:v>
                </c:pt>
                <c:pt idx="49250">
                  <c:v>4.9249166323945799</c:v>
                </c:pt>
                <c:pt idx="49251">
                  <c:v>4.9250166307018297</c:v>
                </c:pt>
                <c:pt idx="49252">
                  <c:v>4.9251166290090902</c:v>
                </c:pt>
                <c:pt idx="49253">
                  <c:v>4.9252166273163498</c:v>
                </c:pt>
                <c:pt idx="49254">
                  <c:v>4.9253166256235996</c:v>
                </c:pt>
                <c:pt idx="49255">
                  <c:v>4.9254166239308601</c:v>
                </c:pt>
                <c:pt idx="49256">
                  <c:v>4.9255166222381197</c:v>
                </c:pt>
                <c:pt idx="49257">
                  <c:v>4.9256166205453704</c:v>
                </c:pt>
                <c:pt idx="49258">
                  <c:v>4.92571661885263</c:v>
                </c:pt>
                <c:pt idx="49259">
                  <c:v>4.9258166171598896</c:v>
                </c:pt>
                <c:pt idx="49260">
                  <c:v>4.9259166154671403</c:v>
                </c:pt>
                <c:pt idx="49261">
                  <c:v>4.9260166137743999</c:v>
                </c:pt>
                <c:pt idx="49262">
                  <c:v>4.9261166120816604</c:v>
                </c:pt>
                <c:pt idx="49263">
                  <c:v>4.9262166103889102</c:v>
                </c:pt>
                <c:pt idx="49264">
                  <c:v>4.9263166086961698</c:v>
                </c:pt>
                <c:pt idx="49265">
                  <c:v>4.9264166070034303</c:v>
                </c:pt>
                <c:pt idx="49266">
                  <c:v>4.9265166053106801</c:v>
                </c:pt>
                <c:pt idx="49267">
                  <c:v>4.9266166036179397</c:v>
                </c:pt>
                <c:pt idx="49268">
                  <c:v>4.9267166019252002</c:v>
                </c:pt>
                <c:pt idx="49269">
                  <c:v>4.92681660023245</c:v>
                </c:pt>
                <c:pt idx="49270">
                  <c:v>4.9269165985397096</c:v>
                </c:pt>
                <c:pt idx="49271">
                  <c:v>4.9270165968469701</c:v>
                </c:pt>
                <c:pt idx="49272">
                  <c:v>4.92711659515422</c:v>
                </c:pt>
                <c:pt idx="49273">
                  <c:v>4.9272165934614804</c:v>
                </c:pt>
                <c:pt idx="49274">
                  <c:v>4.92731659176874</c:v>
                </c:pt>
                <c:pt idx="49275">
                  <c:v>4.9274165900759899</c:v>
                </c:pt>
                <c:pt idx="49276">
                  <c:v>4.9275165883832504</c:v>
                </c:pt>
                <c:pt idx="49277">
                  <c:v>4.9276165866905099</c:v>
                </c:pt>
                <c:pt idx="49278">
                  <c:v>4.9277165849977704</c:v>
                </c:pt>
                <c:pt idx="49279">
                  <c:v>4.9278165833050203</c:v>
                </c:pt>
                <c:pt idx="49280">
                  <c:v>4.9279165816122799</c:v>
                </c:pt>
                <c:pt idx="49281">
                  <c:v>4.9280165799195403</c:v>
                </c:pt>
                <c:pt idx="49282">
                  <c:v>4.9281165782267902</c:v>
                </c:pt>
                <c:pt idx="49283">
                  <c:v>4.9282165765340498</c:v>
                </c:pt>
                <c:pt idx="49284">
                  <c:v>4.9283165748412996</c:v>
                </c:pt>
                <c:pt idx="49285">
                  <c:v>4.9284165731485601</c:v>
                </c:pt>
                <c:pt idx="49286">
                  <c:v>4.9285165714558197</c:v>
                </c:pt>
                <c:pt idx="49287">
                  <c:v>4.9286165697630802</c:v>
                </c:pt>
                <c:pt idx="49288">
                  <c:v>4.92871656807033</c:v>
                </c:pt>
                <c:pt idx="49289">
                  <c:v>4.9288165663775896</c:v>
                </c:pt>
                <c:pt idx="49290">
                  <c:v>4.9289165646848501</c:v>
                </c:pt>
                <c:pt idx="49291">
                  <c:v>4.9290165629920999</c:v>
                </c:pt>
                <c:pt idx="49292">
                  <c:v>4.9291165612993604</c:v>
                </c:pt>
                <c:pt idx="49293">
                  <c:v>4.92921655960662</c:v>
                </c:pt>
                <c:pt idx="49294">
                  <c:v>4.9293165579138698</c:v>
                </c:pt>
                <c:pt idx="49295">
                  <c:v>4.9294165562211303</c:v>
                </c:pt>
                <c:pt idx="49296">
                  <c:v>4.9295165545283899</c:v>
                </c:pt>
                <c:pt idx="49297">
                  <c:v>4.9296165528356397</c:v>
                </c:pt>
                <c:pt idx="49298">
                  <c:v>4.9297165511429002</c:v>
                </c:pt>
                <c:pt idx="49299">
                  <c:v>4.9298165494501598</c:v>
                </c:pt>
                <c:pt idx="49300">
                  <c:v>4.9299165477574096</c:v>
                </c:pt>
                <c:pt idx="49301">
                  <c:v>4.9300165460646701</c:v>
                </c:pt>
                <c:pt idx="49302">
                  <c:v>4.9301165443719297</c:v>
                </c:pt>
                <c:pt idx="49303">
                  <c:v>4.9302165426791804</c:v>
                </c:pt>
                <c:pt idx="49304">
                  <c:v>4.93031654098644</c:v>
                </c:pt>
                <c:pt idx="49305">
                  <c:v>4.9304165392936996</c:v>
                </c:pt>
                <c:pt idx="49306">
                  <c:v>4.9305165376009503</c:v>
                </c:pt>
                <c:pt idx="49307">
                  <c:v>4.9306165359082099</c:v>
                </c:pt>
                <c:pt idx="49308">
                  <c:v>4.9307165342154704</c:v>
                </c:pt>
                <c:pt idx="49309">
                  <c:v>4.9308165325227202</c:v>
                </c:pt>
                <c:pt idx="49310">
                  <c:v>4.9309165308299798</c:v>
                </c:pt>
                <c:pt idx="49311">
                  <c:v>4.9310165291372403</c:v>
                </c:pt>
                <c:pt idx="49312">
                  <c:v>4.9311165274444901</c:v>
                </c:pt>
                <c:pt idx="49313">
                  <c:v>4.9312165257517497</c:v>
                </c:pt>
                <c:pt idx="49314">
                  <c:v>4.9313165240590102</c:v>
                </c:pt>
                <c:pt idx="49315">
                  <c:v>4.93141652236626</c:v>
                </c:pt>
                <c:pt idx="49316">
                  <c:v>4.9315165206735196</c:v>
                </c:pt>
                <c:pt idx="49317">
                  <c:v>4.9316165189807801</c:v>
                </c:pt>
                <c:pt idx="49318">
                  <c:v>4.93171651728803</c:v>
                </c:pt>
                <c:pt idx="49319">
                  <c:v>4.9318165155952904</c:v>
                </c:pt>
                <c:pt idx="49320">
                  <c:v>4.93191651390255</c:v>
                </c:pt>
                <c:pt idx="49321">
                  <c:v>4.9320165122097999</c:v>
                </c:pt>
                <c:pt idx="49322">
                  <c:v>4.9321165105170603</c:v>
                </c:pt>
                <c:pt idx="49323">
                  <c:v>4.9322165088243199</c:v>
                </c:pt>
                <c:pt idx="49324">
                  <c:v>4.9323165071315804</c:v>
                </c:pt>
                <c:pt idx="49325">
                  <c:v>4.9324165054388303</c:v>
                </c:pt>
                <c:pt idx="49326">
                  <c:v>4.9325165037460899</c:v>
                </c:pt>
                <c:pt idx="49327">
                  <c:v>4.9326165020533503</c:v>
                </c:pt>
                <c:pt idx="49328">
                  <c:v>4.9327165003606002</c:v>
                </c:pt>
                <c:pt idx="49329">
                  <c:v>4.9328164986678598</c:v>
                </c:pt>
                <c:pt idx="49330">
                  <c:v>4.9329164969751202</c:v>
                </c:pt>
                <c:pt idx="49331">
                  <c:v>4.9330164952823701</c:v>
                </c:pt>
                <c:pt idx="49332">
                  <c:v>4.9331164935896297</c:v>
                </c:pt>
                <c:pt idx="49333">
                  <c:v>4.9332164918968902</c:v>
                </c:pt>
                <c:pt idx="49334">
                  <c:v>4.93331649020414</c:v>
                </c:pt>
                <c:pt idx="49335">
                  <c:v>4.9334164885113996</c:v>
                </c:pt>
                <c:pt idx="49336">
                  <c:v>4.9335164868186601</c:v>
                </c:pt>
                <c:pt idx="49337">
                  <c:v>4.9336164851259099</c:v>
                </c:pt>
                <c:pt idx="49338">
                  <c:v>4.9337164834331704</c:v>
                </c:pt>
                <c:pt idx="49339">
                  <c:v>4.93381648174043</c:v>
                </c:pt>
                <c:pt idx="49340">
                  <c:v>4.9339164800476798</c:v>
                </c:pt>
                <c:pt idx="49341">
                  <c:v>4.9340164783549403</c:v>
                </c:pt>
                <c:pt idx="49342">
                  <c:v>4.9341164766621999</c:v>
                </c:pt>
                <c:pt idx="49343">
                  <c:v>4.9342164749694497</c:v>
                </c:pt>
                <c:pt idx="49344">
                  <c:v>4.9343164732767102</c:v>
                </c:pt>
                <c:pt idx="49345">
                  <c:v>4.9344164715839698</c:v>
                </c:pt>
                <c:pt idx="49346">
                  <c:v>4.9345164698912196</c:v>
                </c:pt>
                <c:pt idx="49347">
                  <c:v>4.9346164681984801</c:v>
                </c:pt>
                <c:pt idx="49348">
                  <c:v>4.9347164665057397</c:v>
                </c:pt>
                <c:pt idx="49349">
                  <c:v>4.9348164648129904</c:v>
                </c:pt>
                <c:pt idx="49350">
                  <c:v>4.93491646312025</c:v>
                </c:pt>
                <c:pt idx="49351">
                  <c:v>4.9350164614275096</c:v>
                </c:pt>
                <c:pt idx="49352">
                  <c:v>4.9351164597347603</c:v>
                </c:pt>
                <c:pt idx="49353">
                  <c:v>4.9352164580420199</c:v>
                </c:pt>
                <c:pt idx="49354">
                  <c:v>4.9353164563492804</c:v>
                </c:pt>
                <c:pt idx="49355">
                  <c:v>4.9354164546565302</c:v>
                </c:pt>
                <c:pt idx="49356">
                  <c:v>4.9355164529637898</c:v>
                </c:pt>
                <c:pt idx="49357">
                  <c:v>4.9356164512710503</c:v>
                </c:pt>
                <c:pt idx="49358">
                  <c:v>4.9357164495783001</c:v>
                </c:pt>
                <c:pt idx="49359">
                  <c:v>4.9358164478855597</c:v>
                </c:pt>
                <c:pt idx="49360">
                  <c:v>4.9359164461928202</c:v>
                </c:pt>
                <c:pt idx="49361">
                  <c:v>4.9360164445000798</c:v>
                </c:pt>
                <c:pt idx="49362">
                  <c:v>4.9361164428073296</c:v>
                </c:pt>
                <c:pt idx="49363">
                  <c:v>4.9362164411145901</c:v>
                </c:pt>
                <c:pt idx="49364">
                  <c:v>4.9363164394218497</c:v>
                </c:pt>
                <c:pt idx="49365">
                  <c:v>4.9364164377291004</c:v>
                </c:pt>
                <c:pt idx="49366">
                  <c:v>4.93651643603636</c:v>
                </c:pt>
                <c:pt idx="49367">
                  <c:v>4.9366164343436196</c:v>
                </c:pt>
                <c:pt idx="49368">
                  <c:v>4.9367164326508703</c:v>
                </c:pt>
                <c:pt idx="49369">
                  <c:v>4.9368164309581299</c:v>
                </c:pt>
                <c:pt idx="49370">
                  <c:v>4.9369164292653904</c:v>
                </c:pt>
                <c:pt idx="49371">
                  <c:v>4.9370164275726403</c:v>
                </c:pt>
                <c:pt idx="49372">
                  <c:v>4.9371164258798999</c:v>
                </c:pt>
                <c:pt idx="49373">
                  <c:v>4.9372164241871603</c:v>
                </c:pt>
                <c:pt idx="49374">
                  <c:v>4.9373164224944102</c:v>
                </c:pt>
                <c:pt idx="49375">
                  <c:v>4.9374164208016698</c:v>
                </c:pt>
                <c:pt idx="49376">
                  <c:v>4.9375164191089302</c:v>
                </c:pt>
                <c:pt idx="49377">
                  <c:v>4.9376164174161801</c:v>
                </c:pt>
                <c:pt idx="49378">
                  <c:v>4.9377164157234397</c:v>
                </c:pt>
                <c:pt idx="49379">
                  <c:v>4.9378164140307002</c:v>
                </c:pt>
                <c:pt idx="49380">
                  <c:v>4.93791641233795</c:v>
                </c:pt>
                <c:pt idx="49381">
                  <c:v>4.9380164106452096</c:v>
                </c:pt>
                <c:pt idx="49382">
                  <c:v>4.9381164089524701</c:v>
                </c:pt>
                <c:pt idx="49383">
                  <c:v>4.9382164072597199</c:v>
                </c:pt>
                <c:pt idx="49384">
                  <c:v>4.9383164055669804</c:v>
                </c:pt>
                <c:pt idx="49385">
                  <c:v>4.93841640387424</c:v>
                </c:pt>
                <c:pt idx="49386">
                  <c:v>4.9385164021814898</c:v>
                </c:pt>
                <c:pt idx="49387">
                  <c:v>4.9386164004887503</c:v>
                </c:pt>
                <c:pt idx="49388">
                  <c:v>4.9387163987960099</c:v>
                </c:pt>
                <c:pt idx="49389">
                  <c:v>4.9388163971032597</c:v>
                </c:pt>
                <c:pt idx="49390">
                  <c:v>4.9389163954105202</c:v>
                </c:pt>
                <c:pt idx="49391">
                  <c:v>4.9390163937177798</c:v>
                </c:pt>
                <c:pt idx="49392">
                  <c:v>4.9391163920250296</c:v>
                </c:pt>
                <c:pt idx="49393">
                  <c:v>4.9392163903322901</c:v>
                </c:pt>
                <c:pt idx="49394">
                  <c:v>4.9393163886395497</c:v>
                </c:pt>
                <c:pt idx="49395">
                  <c:v>4.9394163869468004</c:v>
                </c:pt>
                <c:pt idx="49396">
                  <c:v>4.93951638525406</c:v>
                </c:pt>
                <c:pt idx="49397">
                  <c:v>4.9396163835613196</c:v>
                </c:pt>
                <c:pt idx="49398">
                  <c:v>4.9397163818685703</c:v>
                </c:pt>
                <c:pt idx="49399">
                  <c:v>4.9398163801758299</c:v>
                </c:pt>
                <c:pt idx="49400">
                  <c:v>4.9399163784830904</c:v>
                </c:pt>
                <c:pt idx="49401">
                  <c:v>4.9400163767903402</c:v>
                </c:pt>
                <c:pt idx="49402">
                  <c:v>4.9401163750975998</c:v>
                </c:pt>
                <c:pt idx="49403">
                  <c:v>4.9402163734048603</c:v>
                </c:pt>
                <c:pt idx="49404">
                  <c:v>4.9403163717121101</c:v>
                </c:pt>
                <c:pt idx="49405">
                  <c:v>4.9404163700193697</c:v>
                </c:pt>
                <c:pt idx="49406">
                  <c:v>4.9405163683266302</c:v>
                </c:pt>
                <c:pt idx="49407">
                  <c:v>4.9406163666338898</c:v>
                </c:pt>
                <c:pt idx="49408">
                  <c:v>4.9407163649411396</c:v>
                </c:pt>
                <c:pt idx="49409">
                  <c:v>4.9408163632484001</c:v>
                </c:pt>
                <c:pt idx="49410">
                  <c:v>4.9409163615556597</c:v>
                </c:pt>
                <c:pt idx="49411">
                  <c:v>4.9410163598629104</c:v>
                </c:pt>
                <c:pt idx="49412">
                  <c:v>4.94111635817017</c:v>
                </c:pt>
                <c:pt idx="49413">
                  <c:v>4.9412163564774296</c:v>
                </c:pt>
                <c:pt idx="49414">
                  <c:v>4.9413163547846803</c:v>
                </c:pt>
                <c:pt idx="49415">
                  <c:v>4.9414163530919399</c:v>
                </c:pt>
                <c:pt idx="49416">
                  <c:v>4.9415163513992004</c:v>
                </c:pt>
                <c:pt idx="49417">
                  <c:v>4.9416163497064503</c:v>
                </c:pt>
                <c:pt idx="49418">
                  <c:v>4.9417163480137098</c:v>
                </c:pt>
                <c:pt idx="49419">
                  <c:v>4.9418163463209703</c:v>
                </c:pt>
                <c:pt idx="49420">
                  <c:v>4.9419163446282202</c:v>
                </c:pt>
                <c:pt idx="49421">
                  <c:v>4.9420163429354798</c:v>
                </c:pt>
                <c:pt idx="49422">
                  <c:v>4.9421163412427402</c:v>
                </c:pt>
                <c:pt idx="49423">
                  <c:v>4.9422163395499901</c:v>
                </c:pt>
                <c:pt idx="49424">
                  <c:v>4.9423163378572497</c:v>
                </c:pt>
                <c:pt idx="49425">
                  <c:v>4.9424163361645101</c:v>
                </c:pt>
                <c:pt idx="49426">
                  <c:v>4.94251633447176</c:v>
                </c:pt>
                <c:pt idx="49427">
                  <c:v>4.9426163327790196</c:v>
                </c:pt>
                <c:pt idx="49428">
                  <c:v>4.9427163310862801</c:v>
                </c:pt>
                <c:pt idx="49429">
                  <c:v>4.9428163293935299</c:v>
                </c:pt>
                <c:pt idx="49430">
                  <c:v>4.9429163277007904</c:v>
                </c:pt>
                <c:pt idx="49431">
                  <c:v>4.94301632600805</c:v>
                </c:pt>
                <c:pt idx="49432">
                  <c:v>4.9431163243152998</c:v>
                </c:pt>
                <c:pt idx="49433">
                  <c:v>4.9432163226225603</c:v>
                </c:pt>
                <c:pt idx="49434">
                  <c:v>4.9433163209298199</c:v>
                </c:pt>
                <c:pt idx="49435">
                  <c:v>4.9434163192370697</c:v>
                </c:pt>
                <c:pt idx="49436">
                  <c:v>4.9435163175443302</c:v>
                </c:pt>
                <c:pt idx="49437">
                  <c:v>4.9436163158515898</c:v>
                </c:pt>
                <c:pt idx="49438">
                  <c:v>4.9437163141588396</c:v>
                </c:pt>
                <c:pt idx="49439">
                  <c:v>4.9438163124661001</c:v>
                </c:pt>
                <c:pt idx="49440">
                  <c:v>4.9439163107733597</c:v>
                </c:pt>
                <c:pt idx="49441">
                  <c:v>4.9440163090806104</c:v>
                </c:pt>
                <c:pt idx="49442">
                  <c:v>4.94411630738787</c:v>
                </c:pt>
                <c:pt idx="49443">
                  <c:v>4.9442163056951296</c:v>
                </c:pt>
                <c:pt idx="49444">
                  <c:v>4.9443163040023803</c:v>
                </c:pt>
                <c:pt idx="49445">
                  <c:v>4.9444163023096399</c:v>
                </c:pt>
                <c:pt idx="49446">
                  <c:v>4.9445163006169004</c:v>
                </c:pt>
                <c:pt idx="49447">
                  <c:v>4.9446162989241502</c:v>
                </c:pt>
                <c:pt idx="49448">
                  <c:v>4.9447162972314098</c:v>
                </c:pt>
                <c:pt idx="49449">
                  <c:v>4.9448162955386703</c:v>
                </c:pt>
                <c:pt idx="49450">
                  <c:v>4.9449162938459201</c:v>
                </c:pt>
                <c:pt idx="49451">
                  <c:v>4.9450162921531797</c:v>
                </c:pt>
                <c:pt idx="49452">
                  <c:v>4.9451162904604402</c:v>
                </c:pt>
                <c:pt idx="49453">
                  <c:v>4.9452162887676998</c:v>
                </c:pt>
                <c:pt idx="49454">
                  <c:v>4.9453162870749496</c:v>
                </c:pt>
                <c:pt idx="49455">
                  <c:v>4.9454162853822101</c:v>
                </c:pt>
                <c:pt idx="49456">
                  <c:v>4.9455162836894697</c:v>
                </c:pt>
                <c:pt idx="49457">
                  <c:v>4.9456162819967204</c:v>
                </c:pt>
                <c:pt idx="49458">
                  <c:v>4.94571628030398</c:v>
                </c:pt>
                <c:pt idx="49459">
                  <c:v>4.9458162786112396</c:v>
                </c:pt>
                <c:pt idx="49460">
                  <c:v>4.9459162769184903</c:v>
                </c:pt>
                <c:pt idx="49461">
                  <c:v>4.9460162752257499</c:v>
                </c:pt>
                <c:pt idx="49462">
                  <c:v>4.9461162735330104</c:v>
                </c:pt>
                <c:pt idx="49463">
                  <c:v>4.9462162718402602</c:v>
                </c:pt>
                <c:pt idx="49464">
                  <c:v>4.9463162701475198</c:v>
                </c:pt>
                <c:pt idx="49465">
                  <c:v>4.9464162684547803</c:v>
                </c:pt>
                <c:pt idx="49466">
                  <c:v>4.9465162667620302</c:v>
                </c:pt>
                <c:pt idx="49467">
                  <c:v>4.9466162650692898</c:v>
                </c:pt>
                <c:pt idx="49468">
                  <c:v>4.9467162633765502</c:v>
                </c:pt>
                <c:pt idx="49469">
                  <c:v>4.9468162616838001</c:v>
                </c:pt>
                <c:pt idx="49470">
                  <c:v>4.9469162599910597</c:v>
                </c:pt>
                <c:pt idx="49471">
                  <c:v>4.9470162582983201</c:v>
                </c:pt>
                <c:pt idx="49472">
                  <c:v>4.94711625660557</c:v>
                </c:pt>
                <c:pt idx="49473">
                  <c:v>4.9472162549128296</c:v>
                </c:pt>
                <c:pt idx="49474">
                  <c:v>4.9473162532200901</c:v>
                </c:pt>
                <c:pt idx="49475">
                  <c:v>4.9474162515273399</c:v>
                </c:pt>
                <c:pt idx="49476">
                  <c:v>4.9475162498346004</c:v>
                </c:pt>
                <c:pt idx="49477">
                  <c:v>4.94761624814186</c:v>
                </c:pt>
                <c:pt idx="49478">
                  <c:v>4.9477162464491098</c:v>
                </c:pt>
                <c:pt idx="49479">
                  <c:v>4.9478162447563703</c:v>
                </c:pt>
                <c:pt idx="49480">
                  <c:v>4.9479162430636299</c:v>
                </c:pt>
                <c:pt idx="49481">
                  <c:v>4.9480162413708797</c:v>
                </c:pt>
                <c:pt idx="49482">
                  <c:v>4.9481162396781402</c:v>
                </c:pt>
                <c:pt idx="49483">
                  <c:v>4.9482162379853998</c:v>
                </c:pt>
                <c:pt idx="49484">
                  <c:v>4.9483162362926496</c:v>
                </c:pt>
                <c:pt idx="49485">
                  <c:v>4.9484162345999101</c:v>
                </c:pt>
                <c:pt idx="49486">
                  <c:v>4.9485162329071697</c:v>
                </c:pt>
                <c:pt idx="49487">
                  <c:v>4.9486162312144204</c:v>
                </c:pt>
                <c:pt idx="49488">
                  <c:v>4.94871622952168</c:v>
                </c:pt>
                <c:pt idx="49489">
                  <c:v>4.9488162278289396</c:v>
                </c:pt>
                <c:pt idx="49490">
                  <c:v>4.9489162261361903</c:v>
                </c:pt>
                <c:pt idx="49491">
                  <c:v>4.9490162244434499</c:v>
                </c:pt>
                <c:pt idx="49492">
                  <c:v>4.9491162227507104</c:v>
                </c:pt>
                <c:pt idx="49493">
                  <c:v>4.9492162210579602</c:v>
                </c:pt>
                <c:pt idx="49494">
                  <c:v>4.9493162193652198</c:v>
                </c:pt>
                <c:pt idx="49495">
                  <c:v>4.9494162176724803</c:v>
                </c:pt>
                <c:pt idx="49496">
                  <c:v>4.9495162159797399</c:v>
                </c:pt>
                <c:pt idx="49497">
                  <c:v>4.9496162142869897</c:v>
                </c:pt>
                <c:pt idx="49498">
                  <c:v>4.9497162125942502</c:v>
                </c:pt>
                <c:pt idx="49499">
                  <c:v>4.9498162109015098</c:v>
                </c:pt>
                <c:pt idx="49500">
                  <c:v>4.9499162092087596</c:v>
                </c:pt>
                <c:pt idx="49501">
                  <c:v>4.9500162075160201</c:v>
                </c:pt>
                <c:pt idx="49502">
                  <c:v>4.9501162058232797</c:v>
                </c:pt>
                <c:pt idx="49503">
                  <c:v>4.9502162041305304</c:v>
                </c:pt>
                <c:pt idx="49504">
                  <c:v>4.95031620243779</c:v>
                </c:pt>
                <c:pt idx="49505">
                  <c:v>4.9504162007450496</c:v>
                </c:pt>
                <c:pt idx="49506">
                  <c:v>4.9505161990523003</c:v>
                </c:pt>
                <c:pt idx="49507">
                  <c:v>4.9506161973595599</c:v>
                </c:pt>
                <c:pt idx="49508">
                  <c:v>4.9507161956668204</c:v>
                </c:pt>
                <c:pt idx="49509">
                  <c:v>4.9508161939740702</c:v>
                </c:pt>
                <c:pt idx="49510">
                  <c:v>4.9509161922813298</c:v>
                </c:pt>
                <c:pt idx="49511">
                  <c:v>4.9510161905885903</c:v>
                </c:pt>
                <c:pt idx="49512">
                  <c:v>4.9511161888958402</c:v>
                </c:pt>
                <c:pt idx="49513">
                  <c:v>4.9512161872030998</c:v>
                </c:pt>
                <c:pt idx="49514">
                  <c:v>4.9513161855103602</c:v>
                </c:pt>
                <c:pt idx="49515">
                  <c:v>4.9514161838176101</c:v>
                </c:pt>
                <c:pt idx="49516">
                  <c:v>4.9515161821248697</c:v>
                </c:pt>
                <c:pt idx="49517">
                  <c:v>4.9516161804321301</c:v>
                </c:pt>
                <c:pt idx="49518">
                  <c:v>4.95171617873938</c:v>
                </c:pt>
                <c:pt idx="49519">
                  <c:v>4.9518161770466396</c:v>
                </c:pt>
                <c:pt idx="49520">
                  <c:v>4.9519161753539001</c:v>
                </c:pt>
                <c:pt idx="49521">
                  <c:v>4.9520161736611499</c:v>
                </c:pt>
                <c:pt idx="49522">
                  <c:v>4.9521161719684104</c:v>
                </c:pt>
                <c:pt idx="49523">
                  <c:v>4.95221617027567</c:v>
                </c:pt>
                <c:pt idx="49524">
                  <c:v>4.9523161685829198</c:v>
                </c:pt>
                <c:pt idx="49525">
                  <c:v>4.9524161668901803</c:v>
                </c:pt>
                <c:pt idx="49526">
                  <c:v>4.9525161651974399</c:v>
                </c:pt>
                <c:pt idx="49527">
                  <c:v>4.9526161635046897</c:v>
                </c:pt>
                <c:pt idx="49528">
                  <c:v>4.9527161618119502</c:v>
                </c:pt>
                <c:pt idx="49529">
                  <c:v>4.9528161601192098</c:v>
                </c:pt>
                <c:pt idx="49530">
                  <c:v>4.9529161584264596</c:v>
                </c:pt>
                <c:pt idx="49531">
                  <c:v>4.9530161567337201</c:v>
                </c:pt>
                <c:pt idx="49532">
                  <c:v>4.9531161550409797</c:v>
                </c:pt>
                <c:pt idx="49533">
                  <c:v>4.9532161533482304</c:v>
                </c:pt>
                <c:pt idx="49534">
                  <c:v>4.95331615165549</c:v>
                </c:pt>
                <c:pt idx="49535">
                  <c:v>4.9534161499627496</c:v>
                </c:pt>
                <c:pt idx="49536">
                  <c:v>4.9535161482700003</c:v>
                </c:pt>
                <c:pt idx="49537">
                  <c:v>4.9536161465772599</c:v>
                </c:pt>
                <c:pt idx="49538">
                  <c:v>4.9537161448845204</c:v>
                </c:pt>
                <c:pt idx="49539">
                  <c:v>4.9538161431917702</c:v>
                </c:pt>
                <c:pt idx="49540">
                  <c:v>4.9539161414990298</c:v>
                </c:pt>
                <c:pt idx="49541">
                  <c:v>4.9540161398062903</c:v>
                </c:pt>
                <c:pt idx="49542">
                  <c:v>4.9541161381135499</c:v>
                </c:pt>
                <c:pt idx="49543">
                  <c:v>4.9542161364207997</c:v>
                </c:pt>
                <c:pt idx="49544">
                  <c:v>4.9543161347280602</c:v>
                </c:pt>
                <c:pt idx="49545">
                  <c:v>4.9544161330353198</c:v>
                </c:pt>
                <c:pt idx="49546">
                  <c:v>4.9545161313425696</c:v>
                </c:pt>
                <c:pt idx="49547">
                  <c:v>4.9546161296498301</c:v>
                </c:pt>
                <c:pt idx="49548">
                  <c:v>4.9547161279570897</c:v>
                </c:pt>
                <c:pt idx="49549">
                  <c:v>4.9548161262643404</c:v>
                </c:pt>
                <c:pt idx="49550">
                  <c:v>4.9549161245716</c:v>
                </c:pt>
                <c:pt idx="49551">
                  <c:v>4.9550161228788596</c:v>
                </c:pt>
                <c:pt idx="49552">
                  <c:v>4.9551161211861103</c:v>
                </c:pt>
                <c:pt idx="49553">
                  <c:v>4.9552161194933699</c:v>
                </c:pt>
                <c:pt idx="49554">
                  <c:v>4.9553161178006304</c:v>
                </c:pt>
                <c:pt idx="49555">
                  <c:v>4.9554161161078802</c:v>
                </c:pt>
                <c:pt idx="49556">
                  <c:v>4.9555161144151398</c:v>
                </c:pt>
                <c:pt idx="49557">
                  <c:v>4.9556161127224003</c:v>
                </c:pt>
                <c:pt idx="49558">
                  <c:v>4.9557161110296502</c:v>
                </c:pt>
                <c:pt idx="49559">
                  <c:v>4.9558161093369097</c:v>
                </c:pt>
                <c:pt idx="49560">
                  <c:v>4.9559161076441702</c:v>
                </c:pt>
                <c:pt idx="49561">
                  <c:v>4.9560161059514201</c:v>
                </c:pt>
                <c:pt idx="49562">
                  <c:v>4.9561161042586797</c:v>
                </c:pt>
                <c:pt idx="49563">
                  <c:v>4.9562161025659401</c:v>
                </c:pt>
                <c:pt idx="49564">
                  <c:v>4.95631610087319</c:v>
                </c:pt>
                <c:pt idx="49565">
                  <c:v>4.9564160991804496</c:v>
                </c:pt>
                <c:pt idx="49566">
                  <c:v>4.95651609748771</c:v>
                </c:pt>
                <c:pt idx="49567">
                  <c:v>4.9566160957949599</c:v>
                </c:pt>
                <c:pt idx="49568">
                  <c:v>4.9567160941022204</c:v>
                </c:pt>
                <c:pt idx="49569">
                  <c:v>4.95681609240948</c:v>
                </c:pt>
                <c:pt idx="49570">
                  <c:v>4.9569160907167298</c:v>
                </c:pt>
                <c:pt idx="49571">
                  <c:v>4.9570160890239903</c:v>
                </c:pt>
                <c:pt idx="49572">
                  <c:v>4.9571160873312499</c:v>
                </c:pt>
                <c:pt idx="49573">
                  <c:v>4.9572160856384997</c:v>
                </c:pt>
                <c:pt idx="49574">
                  <c:v>4.9573160839457602</c:v>
                </c:pt>
                <c:pt idx="49575">
                  <c:v>4.9574160822530198</c:v>
                </c:pt>
                <c:pt idx="49576">
                  <c:v>4.9575160805602696</c:v>
                </c:pt>
                <c:pt idx="49577">
                  <c:v>4.9576160788675301</c:v>
                </c:pt>
                <c:pt idx="49578">
                  <c:v>4.9577160771747897</c:v>
                </c:pt>
                <c:pt idx="49579">
                  <c:v>4.9578160754820404</c:v>
                </c:pt>
                <c:pt idx="49580">
                  <c:v>4.9579160737893</c:v>
                </c:pt>
                <c:pt idx="49581">
                  <c:v>4.9580160720965596</c:v>
                </c:pt>
                <c:pt idx="49582">
                  <c:v>4.9581160704038103</c:v>
                </c:pt>
                <c:pt idx="49583">
                  <c:v>4.9582160687110699</c:v>
                </c:pt>
                <c:pt idx="49584">
                  <c:v>4.9583160670183304</c:v>
                </c:pt>
                <c:pt idx="49585">
                  <c:v>4.9584160653255802</c:v>
                </c:pt>
                <c:pt idx="49586">
                  <c:v>4.9585160636328398</c:v>
                </c:pt>
                <c:pt idx="49587">
                  <c:v>4.9586160619401003</c:v>
                </c:pt>
                <c:pt idx="49588">
                  <c:v>4.9587160602473599</c:v>
                </c:pt>
                <c:pt idx="49589">
                  <c:v>4.9588160585546097</c:v>
                </c:pt>
                <c:pt idx="49590">
                  <c:v>4.9589160568618702</c:v>
                </c:pt>
                <c:pt idx="49591">
                  <c:v>4.9590160551691298</c:v>
                </c:pt>
                <c:pt idx="49592">
                  <c:v>4.9591160534763796</c:v>
                </c:pt>
                <c:pt idx="49593">
                  <c:v>4.9592160517836401</c:v>
                </c:pt>
                <c:pt idx="49594">
                  <c:v>4.9593160500908997</c:v>
                </c:pt>
                <c:pt idx="49595">
                  <c:v>4.9594160483981504</c:v>
                </c:pt>
                <c:pt idx="49596">
                  <c:v>4.95951604670541</c:v>
                </c:pt>
                <c:pt idx="49597">
                  <c:v>4.9596160450126696</c:v>
                </c:pt>
                <c:pt idx="49598">
                  <c:v>4.9597160433199203</c:v>
                </c:pt>
                <c:pt idx="49599">
                  <c:v>4.9598160416271799</c:v>
                </c:pt>
                <c:pt idx="49600">
                  <c:v>4.9599160399344404</c:v>
                </c:pt>
                <c:pt idx="49601">
                  <c:v>4.9600160382416902</c:v>
                </c:pt>
                <c:pt idx="49602">
                  <c:v>4.9601160365489498</c:v>
                </c:pt>
                <c:pt idx="49603">
                  <c:v>4.9602160348562103</c:v>
                </c:pt>
                <c:pt idx="49604">
                  <c:v>4.9603160331634601</c:v>
                </c:pt>
                <c:pt idx="49605">
                  <c:v>4.9604160314707197</c:v>
                </c:pt>
                <c:pt idx="49606">
                  <c:v>4.9605160297779802</c:v>
                </c:pt>
                <c:pt idx="49607">
                  <c:v>4.9606160280852301</c:v>
                </c:pt>
                <c:pt idx="49608">
                  <c:v>4.9607160263924897</c:v>
                </c:pt>
                <c:pt idx="49609">
                  <c:v>4.9608160246997501</c:v>
                </c:pt>
                <c:pt idx="49610">
                  <c:v>4.960916023007</c:v>
                </c:pt>
                <c:pt idx="49611">
                  <c:v>4.9610160213142596</c:v>
                </c:pt>
                <c:pt idx="49612">
                  <c:v>4.96111601962152</c:v>
                </c:pt>
                <c:pt idx="49613">
                  <c:v>4.9612160179287699</c:v>
                </c:pt>
                <c:pt idx="49614">
                  <c:v>4.9613160162360304</c:v>
                </c:pt>
                <c:pt idx="49615">
                  <c:v>4.96141601454329</c:v>
                </c:pt>
                <c:pt idx="49616">
                  <c:v>4.9615160128505398</c:v>
                </c:pt>
                <c:pt idx="49617">
                  <c:v>4.9616160111578003</c:v>
                </c:pt>
                <c:pt idx="49618">
                  <c:v>4.9617160094650599</c:v>
                </c:pt>
                <c:pt idx="49619">
                  <c:v>4.9618160077723097</c:v>
                </c:pt>
                <c:pt idx="49620">
                  <c:v>4.9619160060795702</c:v>
                </c:pt>
                <c:pt idx="49621">
                  <c:v>4.9620160043868298</c:v>
                </c:pt>
                <c:pt idx="49622">
                  <c:v>4.9621160026940796</c:v>
                </c:pt>
                <c:pt idx="49623">
                  <c:v>4.9622160010013401</c:v>
                </c:pt>
                <c:pt idx="49624">
                  <c:v>4.9623159993085997</c:v>
                </c:pt>
                <c:pt idx="49625">
                  <c:v>4.9624159976158504</c:v>
                </c:pt>
                <c:pt idx="49626">
                  <c:v>4.96251599592311</c:v>
                </c:pt>
                <c:pt idx="49627">
                  <c:v>4.9626159942303696</c:v>
                </c:pt>
                <c:pt idx="49628">
                  <c:v>4.9627159925376203</c:v>
                </c:pt>
                <c:pt idx="49629">
                  <c:v>4.9628159908448799</c:v>
                </c:pt>
                <c:pt idx="49630">
                  <c:v>4.9629159891521404</c:v>
                </c:pt>
                <c:pt idx="49631">
                  <c:v>4.9630159874594</c:v>
                </c:pt>
                <c:pt idx="49632">
                  <c:v>4.9631159857666498</c:v>
                </c:pt>
                <c:pt idx="49633">
                  <c:v>4.9632159840739103</c:v>
                </c:pt>
                <c:pt idx="49634">
                  <c:v>4.9633159823811699</c:v>
                </c:pt>
                <c:pt idx="49635">
                  <c:v>4.9634159806884197</c:v>
                </c:pt>
                <c:pt idx="49636">
                  <c:v>4.9635159789956802</c:v>
                </c:pt>
                <c:pt idx="49637">
                  <c:v>4.9636159773029398</c:v>
                </c:pt>
                <c:pt idx="49638">
                  <c:v>4.9637159756101896</c:v>
                </c:pt>
                <c:pt idx="49639">
                  <c:v>4.9638159739174501</c:v>
                </c:pt>
                <c:pt idx="49640">
                  <c:v>4.9639159722247097</c:v>
                </c:pt>
                <c:pt idx="49641">
                  <c:v>4.9640159705319604</c:v>
                </c:pt>
                <c:pt idx="49642">
                  <c:v>4.96411596883922</c:v>
                </c:pt>
                <c:pt idx="49643">
                  <c:v>4.9642159671464796</c:v>
                </c:pt>
                <c:pt idx="49644">
                  <c:v>4.9643159654537303</c:v>
                </c:pt>
                <c:pt idx="49645">
                  <c:v>4.9644159637609899</c:v>
                </c:pt>
                <c:pt idx="49646">
                  <c:v>4.9645159620682504</c:v>
                </c:pt>
                <c:pt idx="49647">
                  <c:v>4.9646159603755002</c:v>
                </c:pt>
                <c:pt idx="49648">
                  <c:v>4.9647159586827598</c:v>
                </c:pt>
                <c:pt idx="49649">
                  <c:v>4.9648159569900203</c:v>
                </c:pt>
                <c:pt idx="49650">
                  <c:v>4.9649159552972701</c:v>
                </c:pt>
                <c:pt idx="49651">
                  <c:v>4.9650159536045297</c:v>
                </c:pt>
                <c:pt idx="49652">
                  <c:v>4.9651159519117902</c:v>
                </c:pt>
                <c:pt idx="49653">
                  <c:v>4.9652159502190401</c:v>
                </c:pt>
                <c:pt idx="49654">
                  <c:v>4.9653159485262996</c:v>
                </c:pt>
                <c:pt idx="49655">
                  <c:v>4.9654159468335601</c:v>
                </c:pt>
                <c:pt idx="49656">
                  <c:v>4.96551594514081</c:v>
                </c:pt>
                <c:pt idx="49657">
                  <c:v>4.9656159434480696</c:v>
                </c:pt>
                <c:pt idx="49658">
                  <c:v>4.96571594175533</c:v>
                </c:pt>
                <c:pt idx="49659">
                  <c:v>4.9658159400625799</c:v>
                </c:pt>
                <c:pt idx="49660">
                  <c:v>4.9659159383698404</c:v>
                </c:pt>
                <c:pt idx="49661">
                  <c:v>4.9660159366771</c:v>
                </c:pt>
                <c:pt idx="49662">
                  <c:v>4.9661159349843498</c:v>
                </c:pt>
                <c:pt idx="49663">
                  <c:v>4.9662159332916103</c:v>
                </c:pt>
                <c:pt idx="49664">
                  <c:v>4.9663159315988699</c:v>
                </c:pt>
                <c:pt idx="49665">
                  <c:v>4.9664159299061197</c:v>
                </c:pt>
                <c:pt idx="49666">
                  <c:v>4.9665159282133802</c:v>
                </c:pt>
                <c:pt idx="49667">
                  <c:v>4.9666159265206398</c:v>
                </c:pt>
                <c:pt idx="49668">
                  <c:v>4.9667159248278896</c:v>
                </c:pt>
                <c:pt idx="49669">
                  <c:v>4.9668159231351501</c:v>
                </c:pt>
                <c:pt idx="49670">
                  <c:v>4.9669159214424097</c:v>
                </c:pt>
                <c:pt idx="49671">
                  <c:v>4.9670159197496604</c:v>
                </c:pt>
                <c:pt idx="49672">
                  <c:v>4.96711591805692</c:v>
                </c:pt>
                <c:pt idx="49673">
                  <c:v>4.9672159163641796</c:v>
                </c:pt>
                <c:pt idx="49674">
                  <c:v>4.9673159146714303</c:v>
                </c:pt>
                <c:pt idx="49675">
                  <c:v>4.9674159129786899</c:v>
                </c:pt>
                <c:pt idx="49676">
                  <c:v>4.9675159112859504</c:v>
                </c:pt>
                <c:pt idx="49677">
                  <c:v>4.96761590959321</c:v>
                </c:pt>
                <c:pt idx="49678">
                  <c:v>4.9677159079004598</c:v>
                </c:pt>
                <c:pt idx="49679">
                  <c:v>4.9678159062077203</c:v>
                </c:pt>
                <c:pt idx="49680">
                  <c:v>4.9679159045149799</c:v>
                </c:pt>
                <c:pt idx="49681">
                  <c:v>4.9680159028222297</c:v>
                </c:pt>
                <c:pt idx="49682">
                  <c:v>4.9681159011294902</c:v>
                </c:pt>
                <c:pt idx="49683">
                  <c:v>4.9682158994367498</c:v>
                </c:pt>
                <c:pt idx="49684">
                  <c:v>4.9683158977439996</c:v>
                </c:pt>
                <c:pt idx="49685">
                  <c:v>4.9684158960512601</c:v>
                </c:pt>
                <c:pt idx="49686">
                  <c:v>4.9685158943585197</c:v>
                </c:pt>
                <c:pt idx="49687">
                  <c:v>4.9686158926657704</c:v>
                </c:pt>
                <c:pt idx="49688">
                  <c:v>4.96871589097303</c:v>
                </c:pt>
                <c:pt idx="49689">
                  <c:v>4.9688158892802896</c:v>
                </c:pt>
                <c:pt idx="49690">
                  <c:v>4.9689158875875403</c:v>
                </c:pt>
                <c:pt idx="49691">
                  <c:v>4.9690158858947999</c:v>
                </c:pt>
                <c:pt idx="49692">
                  <c:v>4.9691158842020604</c:v>
                </c:pt>
                <c:pt idx="49693">
                  <c:v>4.9692158825093102</c:v>
                </c:pt>
                <c:pt idx="49694">
                  <c:v>4.9693158808165698</c:v>
                </c:pt>
                <c:pt idx="49695">
                  <c:v>4.9694158791238303</c:v>
                </c:pt>
                <c:pt idx="49696">
                  <c:v>4.9695158774310801</c:v>
                </c:pt>
                <c:pt idx="49697">
                  <c:v>4.9696158757383397</c:v>
                </c:pt>
                <c:pt idx="49698">
                  <c:v>4.9697158740456002</c:v>
                </c:pt>
                <c:pt idx="49699">
                  <c:v>4.9698158723528501</c:v>
                </c:pt>
                <c:pt idx="49700">
                  <c:v>4.9699158706601096</c:v>
                </c:pt>
                <c:pt idx="49701">
                  <c:v>4.9700158689673701</c:v>
                </c:pt>
                <c:pt idx="49702">
                  <c:v>4.97011586727462</c:v>
                </c:pt>
                <c:pt idx="49703">
                  <c:v>4.9702158655818804</c:v>
                </c:pt>
                <c:pt idx="49704">
                  <c:v>4.97031586388914</c:v>
                </c:pt>
                <c:pt idx="49705">
                  <c:v>4.9704158621963899</c:v>
                </c:pt>
                <c:pt idx="49706">
                  <c:v>4.9705158605036504</c:v>
                </c:pt>
                <c:pt idx="49707">
                  <c:v>4.9706158588109099</c:v>
                </c:pt>
                <c:pt idx="49708">
                  <c:v>4.9707158571181598</c:v>
                </c:pt>
                <c:pt idx="49709">
                  <c:v>4.9708158554254203</c:v>
                </c:pt>
                <c:pt idx="49710">
                  <c:v>4.9709158537326799</c:v>
                </c:pt>
                <c:pt idx="49711">
                  <c:v>4.9710158520399297</c:v>
                </c:pt>
                <c:pt idx="49712">
                  <c:v>4.9711158503471902</c:v>
                </c:pt>
                <c:pt idx="49713">
                  <c:v>4.9712158486544498</c:v>
                </c:pt>
                <c:pt idx="49714">
                  <c:v>4.9713158469616996</c:v>
                </c:pt>
                <c:pt idx="49715">
                  <c:v>4.9714158452689601</c:v>
                </c:pt>
                <c:pt idx="49716">
                  <c:v>4.9715158435762197</c:v>
                </c:pt>
                <c:pt idx="49717">
                  <c:v>4.9716158418834704</c:v>
                </c:pt>
                <c:pt idx="49718">
                  <c:v>4.97171584019073</c:v>
                </c:pt>
                <c:pt idx="49719">
                  <c:v>4.9718158384979896</c:v>
                </c:pt>
                <c:pt idx="49720">
                  <c:v>4.9719158368052403</c:v>
                </c:pt>
                <c:pt idx="49721">
                  <c:v>4.9720158351124999</c:v>
                </c:pt>
                <c:pt idx="49722">
                  <c:v>4.9721158334197604</c:v>
                </c:pt>
                <c:pt idx="49723">
                  <c:v>4.97221583172702</c:v>
                </c:pt>
                <c:pt idx="49724">
                  <c:v>4.9723158300342698</c:v>
                </c:pt>
                <c:pt idx="49725">
                  <c:v>4.9724158283415303</c:v>
                </c:pt>
                <c:pt idx="49726">
                  <c:v>4.9725158266487899</c:v>
                </c:pt>
                <c:pt idx="49727">
                  <c:v>4.9726158249560397</c:v>
                </c:pt>
                <c:pt idx="49728">
                  <c:v>4.9727158232633002</c:v>
                </c:pt>
                <c:pt idx="49729">
                  <c:v>4.9728158215705598</c:v>
                </c:pt>
                <c:pt idx="49730">
                  <c:v>4.9729158198778096</c:v>
                </c:pt>
                <c:pt idx="49731">
                  <c:v>4.9730158181850701</c:v>
                </c:pt>
                <c:pt idx="49732">
                  <c:v>4.9731158164923297</c:v>
                </c:pt>
                <c:pt idx="49733">
                  <c:v>4.9732158147995804</c:v>
                </c:pt>
                <c:pt idx="49734">
                  <c:v>4.97331581310684</c:v>
                </c:pt>
                <c:pt idx="49735">
                  <c:v>4.9734158114140996</c:v>
                </c:pt>
                <c:pt idx="49736">
                  <c:v>4.9735158097213503</c:v>
                </c:pt>
                <c:pt idx="49737">
                  <c:v>4.9736158080286099</c:v>
                </c:pt>
                <c:pt idx="49738">
                  <c:v>4.9737158063358704</c:v>
                </c:pt>
                <c:pt idx="49739">
                  <c:v>4.9738158046431202</c:v>
                </c:pt>
                <c:pt idx="49740">
                  <c:v>4.9739158029503798</c:v>
                </c:pt>
                <c:pt idx="49741">
                  <c:v>4.9740158012576403</c:v>
                </c:pt>
                <c:pt idx="49742">
                  <c:v>4.9741157995648901</c:v>
                </c:pt>
                <c:pt idx="49743">
                  <c:v>4.9742157978721497</c:v>
                </c:pt>
                <c:pt idx="49744">
                  <c:v>4.9743157961794102</c:v>
                </c:pt>
                <c:pt idx="49745">
                  <c:v>4.97441579448666</c:v>
                </c:pt>
                <c:pt idx="49746">
                  <c:v>4.9745157927939196</c:v>
                </c:pt>
                <c:pt idx="49747">
                  <c:v>4.9746157911011801</c:v>
                </c:pt>
                <c:pt idx="49748">
                  <c:v>4.97471578940843</c:v>
                </c:pt>
                <c:pt idx="49749">
                  <c:v>4.9748157877156904</c:v>
                </c:pt>
                <c:pt idx="49750">
                  <c:v>4.97491578602295</c:v>
                </c:pt>
                <c:pt idx="49751">
                  <c:v>4.9750157843301999</c:v>
                </c:pt>
                <c:pt idx="49752">
                  <c:v>4.9751157826374603</c:v>
                </c:pt>
                <c:pt idx="49753">
                  <c:v>4.9752157809447199</c:v>
                </c:pt>
                <c:pt idx="49754">
                  <c:v>4.9753157792519698</c:v>
                </c:pt>
                <c:pt idx="49755">
                  <c:v>4.9754157775592303</c:v>
                </c:pt>
                <c:pt idx="49756">
                  <c:v>4.9755157758664899</c:v>
                </c:pt>
                <c:pt idx="49757">
                  <c:v>4.9756157741737397</c:v>
                </c:pt>
                <c:pt idx="49758">
                  <c:v>4.9757157724810002</c:v>
                </c:pt>
                <c:pt idx="49759">
                  <c:v>4.9758157707882598</c:v>
                </c:pt>
                <c:pt idx="49760">
                  <c:v>4.9759157690955096</c:v>
                </c:pt>
                <c:pt idx="49761">
                  <c:v>4.9760157674027701</c:v>
                </c:pt>
                <c:pt idx="49762">
                  <c:v>4.9761157657100297</c:v>
                </c:pt>
                <c:pt idx="49763">
                  <c:v>4.9762157640172804</c:v>
                </c:pt>
                <c:pt idx="49764">
                  <c:v>4.97631576232454</c:v>
                </c:pt>
                <c:pt idx="49765">
                  <c:v>4.9764157606317996</c:v>
                </c:pt>
                <c:pt idx="49766">
                  <c:v>4.9765157589390601</c:v>
                </c:pt>
                <c:pt idx="49767">
                  <c:v>4.9766157572463099</c:v>
                </c:pt>
                <c:pt idx="49768">
                  <c:v>4.9767157555535704</c:v>
                </c:pt>
                <c:pt idx="49769">
                  <c:v>4.97681575386083</c:v>
                </c:pt>
                <c:pt idx="49770">
                  <c:v>4.9769157521680798</c:v>
                </c:pt>
                <c:pt idx="49771">
                  <c:v>4.9770157504753403</c:v>
                </c:pt>
                <c:pt idx="49772">
                  <c:v>4.9771157487825999</c:v>
                </c:pt>
                <c:pt idx="49773">
                  <c:v>4.9772157470898497</c:v>
                </c:pt>
                <c:pt idx="49774">
                  <c:v>4.9773157453971102</c:v>
                </c:pt>
                <c:pt idx="49775">
                  <c:v>4.9774157437043698</c:v>
                </c:pt>
                <c:pt idx="49776">
                  <c:v>4.9775157420116196</c:v>
                </c:pt>
                <c:pt idx="49777">
                  <c:v>4.9776157403188801</c:v>
                </c:pt>
                <c:pt idx="49778">
                  <c:v>4.9777157386261397</c:v>
                </c:pt>
                <c:pt idx="49779">
                  <c:v>4.9778157369333904</c:v>
                </c:pt>
                <c:pt idx="49780">
                  <c:v>4.97791573524065</c:v>
                </c:pt>
                <c:pt idx="49781">
                  <c:v>4.9780157335479096</c:v>
                </c:pt>
                <c:pt idx="49782">
                  <c:v>4.9781157318551603</c:v>
                </c:pt>
                <c:pt idx="49783">
                  <c:v>4.9782157301624199</c:v>
                </c:pt>
                <c:pt idx="49784">
                  <c:v>4.9783157284696804</c:v>
                </c:pt>
                <c:pt idx="49785">
                  <c:v>4.9784157267769302</c:v>
                </c:pt>
                <c:pt idx="49786">
                  <c:v>4.9785157250841898</c:v>
                </c:pt>
                <c:pt idx="49787">
                  <c:v>4.9786157233914503</c:v>
                </c:pt>
                <c:pt idx="49788">
                  <c:v>4.9787157216987001</c:v>
                </c:pt>
                <c:pt idx="49789">
                  <c:v>4.9788157200059597</c:v>
                </c:pt>
                <c:pt idx="49790">
                  <c:v>4.9789157183132202</c:v>
                </c:pt>
                <c:pt idx="49791">
                  <c:v>4.97901571662047</c:v>
                </c:pt>
                <c:pt idx="49792">
                  <c:v>4.9791157149277296</c:v>
                </c:pt>
                <c:pt idx="49793">
                  <c:v>4.9792157132349901</c:v>
                </c:pt>
                <c:pt idx="49794">
                  <c:v>4.97931571154224</c:v>
                </c:pt>
                <c:pt idx="49795">
                  <c:v>4.9794157098495004</c:v>
                </c:pt>
                <c:pt idx="49796">
                  <c:v>4.97951570815676</c:v>
                </c:pt>
                <c:pt idx="49797">
                  <c:v>4.9796157064640196</c:v>
                </c:pt>
                <c:pt idx="49798">
                  <c:v>4.9797157047712703</c:v>
                </c:pt>
                <c:pt idx="49799">
                  <c:v>4.9798157030785299</c:v>
                </c:pt>
                <c:pt idx="49800">
                  <c:v>4.9799157013857904</c:v>
                </c:pt>
                <c:pt idx="49801">
                  <c:v>4.9800156996930403</c:v>
                </c:pt>
                <c:pt idx="49802">
                  <c:v>4.9801156980002999</c:v>
                </c:pt>
                <c:pt idx="49803">
                  <c:v>4.9802156963075603</c:v>
                </c:pt>
                <c:pt idx="49804">
                  <c:v>4.9803156946148102</c:v>
                </c:pt>
                <c:pt idx="49805">
                  <c:v>4.9804156929220698</c:v>
                </c:pt>
                <c:pt idx="49806">
                  <c:v>4.9805156912293302</c:v>
                </c:pt>
                <c:pt idx="49807">
                  <c:v>4.9806156895365801</c:v>
                </c:pt>
                <c:pt idx="49808">
                  <c:v>4.9807156878438397</c:v>
                </c:pt>
                <c:pt idx="49809">
                  <c:v>4.9808156861510904</c:v>
                </c:pt>
                <c:pt idx="49810">
                  <c:v>4.98091568445835</c:v>
                </c:pt>
                <c:pt idx="49811">
                  <c:v>4.9810156827656096</c:v>
                </c:pt>
                <c:pt idx="49812">
                  <c:v>4.9811156810728701</c:v>
                </c:pt>
                <c:pt idx="49813">
                  <c:v>4.9812156793801199</c:v>
                </c:pt>
                <c:pt idx="49814">
                  <c:v>4.9813156776873804</c:v>
                </c:pt>
                <c:pt idx="49815">
                  <c:v>4.98141567599464</c:v>
                </c:pt>
                <c:pt idx="49816">
                  <c:v>4.9815156743018898</c:v>
                </c:pt>
                <c:pt idx="49817">
                  <c:v>4.9816156726091503</c:v>
                </c:pt>
                <c:pt idx="49818">
                  <c:v>4.9817156709164099</c:v>
                </c:pt>
                <c:pt idx="49819">
                  <c:v>4.9818156692236597</c:v>
                </c:pt>
                <c:pt idx="49820">
                  <c:v>4.9819156675309202</c:v>
                </c:pt>
                <c:pt idx="49821">
                  <c:v>4.9820156658381798</c:v>
                </c:pt>
                <c:pt idx="49822">
                  <c:v>4.9821156641454296</c:v>
                </c:pt>
                <c:pt idx="49823">
                  <c:v>4.9822156624526901</c:v>
                </c:pt>
                <c:pt idx="49824">
                  <c:v>4.9823156607599497</c:v>
                </c:pt>
                <c:pt idx="49825">
                  <c:v>4.9824156590672004</c:v>
                </c:pt>
                <c:pt idx="49826">
                  <c:v>4.98251565737446</c:v>
                </c:pt>
                <c:pt idx="49827">
                  <c:v>4.9826156556817196</c:v>
                </c:pt>
                <c:pt idx="49828">
                  <c:v>4.9827156539889703</c:v>
                </c:pt>
                <c:pt idx="49829">
                  <c:v>4.9828156522962299</c:v>
                </c:pt>
                <c:pt idx="49830">
                  <c:v>4.9829156506034904</c:v>
                </c:pt>
                <c:pt idx="49831">
                  <c:v>4.9830156489107402</c:v>
                </c:pt>
                <c:pt idx="49832">
                  <c:v>4.9831156472179998</c:v>
                </c:pt>
                <c:pt idx="49833">
                  <c:v>4.9832156455252603</c:v>
                </c:pt>
                <c:pt idx="49834">
                  <c:v>4.9833156438325101</c:v>
                </c:pt>
                <c:pt idx="49835">
                  <c:v>4.9834156421397697</c:v>
                </c:pt>
                <c:pt idx="49836">
                  <c:v>4.9835156404470302</c:v>
                </c:pt>
                <c:pt idx="49837">
                  <c:v>4.98361563875428</c:v>
                </c:pt>
                <c:pt idx="49838">
                  <c:v>4.9837156370615396</c:v>
                </c:pt>
                <c:pt idx="49839">
                  <c:v>4.9838156353688001</c:v>
                </c:pt>
                <c:pt idx="49840">
                  <c:v>4.9839156336760499</c:v>
                </c:pt>
                <c:pt idx="49841">
                  <c:v>4.9840156319833104</c:v>
                </c:pt>
                <c:pt idx="49842">
                  <c:v>4.98411563029057</c:v>
                </c:pt>
                <c:pt idx="49843">
                  <c:v>4.9842156285978296</c:v>
                </c:pt>
                <c:pt idx="49844">
                  <c:v>4.9843156269050803</c:v>
                </c:pt>
                <c:pt idx="49845">
                  <c:v>4.9844156252123399</c:v>
                </c:pt>
                <c:pt idx="49846">
                  <c:v>4.9845156235196004</c:v>
                </c:pt>
                <c:pt idx="49847">
                  <c:v>4.9846156218268503</c:v>
                </c:pt>
                <c:pt idx="49848">
                  <c:v>4.9847156201341098</c:v>
                </c:pt>
                <c:pt idx="49849">
                  <c:v>4.9848156184413703</c:v>
                </c:pt>
                <c:pt idx="49850">
                  <c:v>4.9849156167486202</c:v>
                </c:pt>
                <c:pt idx="49851">
                  <c:v>4.9850156150558798</c:v>
                </c:pt>
                <c:pt idx="49852">
                  <c:v>4.9851156133631402</c:v>
                </c:pt>
                <c:pt idx="49853">
                  <c:v>4.9852156116703901</c:v>
                </c:pt>
                <c:pt idx="49854">
                  <c:v>4.9853156099776497</c:v>
                </c:pt>
                <c:pt idx="49855">
                  <c:v>4.9854156082849101</c:v>
                </c:pt>
                <c:pt idx="49856">
                  <c:v>4.98551560659216</c:v>
                </c:pt>
                <c:pt idx="49857">
                  <c:v>4.9856156048994196</c:v>
                </c:pt>
                <c:pt idx="49858">
                  <c:v>4.9857156032066801</c:v>
                </c:pt>
                <c:pt idx="49859">
                  <c:v>4.9858156015139299</c:v>
                </c:pt>
                <c:pt idx="49860">
                  <c:v>4.9859155998211904</c:v>
                </c:pt>
                <c:pt idx="49861">
                  <c:v>4.98601559812845</c:v>
                </c:pt>
                <c:pt idx="49862">
                  <c:v>4.9861155964356998</c:v>
                </c:pt>
                <c:pt idx="49863">
                  <c:v>4.9862155947429603</c:v>
                </c:pt>
                <c:pt idx="49864">
                  <c:v>4.9863155930502199</c:v>
                </c:pt>
                <c:pt idx="49865">
                  <c:v>4.9864155913574697</c:v>
                </c:pt>
                <c:pt idx="49866">
                  <c:v>4.9865155896647302</c:v>
                </c:pt>
                <c:pt idx="49867">
                  <c:v>4.9866155879719898</c:v>
                </c:pt>
                <c:pt idx="49868">
                  <c:v>4.9867155862792396</c:v>
                </c:pt>
                <c:pt idx="49869">
                  <c:v>4.9868155845865001</c:v>
                </c:pt>
                <c:pt idx="49870">
                  <c:v>4.9869155828937597</c:v>
                </c:pt>
                <c:pt idx="49871">
                  <c:v>4.9870155812010104</c:v>
                </c:pt>
                <c:pt idx="49872">
                  <c:v>4.98711557950827</c:v>
                </c:pt>
                <c:pt idx="49873">
                  <c:v>4.9872155778155296</c:v>
                </c:pt>
                <c:pt idx="49874">
                  <c:v>4.9873155761227803</c:v>
                </c:pt>
                <c:pt idx="49875">
                  <c:v>4.9874155744300399</c:v>
                </c:pt>
                <c:pt idx="49876">
                  <c:v>4.9875155727373004</c:v>
                </c:pt>
                <c:pt idx="49877">
                  <c:v>4.9876155710445502</c:v>
                </c:pt>
                <c:pt idx="49878">
                  <c:v>4.9877155693518098</c:v>
                </c:pt>
                <c:pt idx="49879">
                  <c:v>4.9878155676590703</c:v>
                </c:pt>
                <c:pt idx="49880">
                  <c:v>4.9879155659663201</c:v>
                </c:pt>
                <c:pt idx="49881">
                  <c:v>4.9880155642735797</c:v>
                </c:pt>
                <c:pt idx="49882">
                  <c:v>4.9881155625808402</c:v>
                </c:pt>
                <c:pt idx="49883">
                  <c:v>4.98821556088809</c:v>
                </c:pt>
                <c:pt idx="49884">
                  <c:v>4.9883155591953496</c:v>
                </c:pt>
                <c:pt idx="49885">
                  <c:v>4.9884155575026101</c:v>
                </c:pt>
                <c:pt idx="49886">
                  <c:v>4.9885155558098599</c:v>
                </c:pt>
                <c:pt idx="49887">
                  <c:v>4.9886155541171204</c:v>
                </c:pt>
                <c:pt idx="49888">
                  <c:v>4.98871555242438</c:v>
                </c:pt>
                <c:pt idx="49889">
                  <c:v>4.9888155507316396</c:v>
                </c:pt>
                <c:pt idx="49890">
                  <c:v>4.9889155490388903</c:v>
                </c:pt>
                <c:pt idx="49891">
                  <c:v>4.9890155473461499</c:v>
                </c:pt>
                <c:pt idx="49892">
                  <c:v>4.9891155456534104</c:v>
                </c:pt>
                <c:pt idx="49893">
                  <c:v>4.9892155439606602</c:v>
                </c:pt>
                <c:pt idx="49894">
                  <c:v>4.9893155422679198</c:v>
                </c:pt>
                <c:pt idx="49895">
                  <c:v>4.9894155405751803</c:v>
                </c:pt>
                <c:pt idx="49896">
                  <c:v>4.9895155388824302</c:v>
                </c:pt>
                <c:pt idx="49897">
                  <c:v>4.9896155371896898</c:v>
                </c:pt>
                <c:pt idx="49898">
                  <c:v>4.9897155354969502</c:v>
                </c:pt>
                <c:pt idx="49899">
                  <c:v>4.9898155338042001</c:v>
                </c:pt>
                <c:pt idx="49900">
                  <c:v>4.9899155321114597</c:v>
                </c:pt>
                <c:pt idx="49901">
                  <c:v>4.9900155304187201</c:v>
                </c:pt>
                <c:pt idx="49902">
                  <c:v>4.99011552872597</c:v>
                </c:pt>
                <c:pt idx="49903">
                  <c:v>4.9902155270332296</c:v>
                </c:pt>
                <c:pt idx="49904">
                  <c:v>4.9903155253404901</c:v>
                </c:pt>
                <c:pt idx="49905">
                  <c:v>4.9904155236477399</c:v>
                </c:pt>
                <c:pt idx="49906">
                  <c:v>4.9905155219550004</c:v>
                </c:pt>
                <c:pt idx="49907">
                  <c:v>4.99061552026226</c:v>
                </c:pt>
                <c:pt idx="49908">
                  <c:v>4.9907155185695098</c:v>
                </c:pt>
                <c:pt idx="49909">
                  <c:v>4.9908155168767703</c:v>
                </c:pt>
                <c:pt idx="49910">
                  <c:v>4.9909155151840299</c:v>
                </c:pt>
                <c:pt idx="49911">
                  <c:v>4.9910155134912797</c:v>
                </c:pt>
                <c:pt idx="49912">
                  <c:v>4.9911155117985402</c:v>
                </c:pt>
                <c:pt idx="49913">
                  <c:v>4.9912155101057998</c:v>
                </c:pt>
                <c:pt idx="49914">
                  <c:v>4.9913155084130496</c:v>
                </c:pt>
                <c:pt idx="49915">
                  <c:v>4.9914155067203101</c:v>
                </c:pt>
                <c:pt idx="49916">
                  <c:v>4.9915155050275697</c:v>
                </c:pt>
                <c:pt idx="49917">
                  <c:v>4.9916155033348204</c:v>
                </c:pt>
                <c:pt idx="49918">
                  <c:v>4.99171550164208</c:v>
                </c:pt>
                <c:pt idx="49919">
                  <c:v>4.9918154999493396</c:v>
                </c:pt>
                <c:pt idx="49920">
                  <c:v>4.9919154982565903</c:v>
                </c:pt>
                <c:pt idx="49921">
                  <c:v>4.9920154965638499</c:v>
                </c:pt>
                <c:pt idx="49922">
                  <c:v>4.9921154948711104</c:v>
                </c:pt>
                <c:pt idx="49923">
                  <c:v>4.9922154931783602</c:v>
                </c:pt>
                <c:pt idx="49924">
                  <c:v>4.9923154914856198</c:v>
                </c:pt>
                <c:pt idx="49925">
                  <c:v>4.9924154897928803</c:v>
                </c:pt>
                <c:pt idx="49926">
                  <c:v>4.9925154881001301</c:v>
                </c:pt>
                <c:pt idx="49927">
                  <c:v>4.9926154864073897</c:v>
                </c:pt>
                <c:pt idx="49928">
                  <c:v>4.9927154847146502</c:v>
                </c:pt>
                <c:pt idx="49929">
                  <c:v>4.9928154830219</c:v>
                </c:pt>
                <c:pt idx="49930">
                  <c:v>4.9929154813291596</c:v>
                </c:pt>
                <c:pt idx="49931">
                  <c:v>4.9930154796364201</c:v>
                </c:pt>
                <c:pt idx="49932">
                  <c:v>4.9931154779436797</c:v>
                </c:pt>
                <c:pt idx="49933">
                  <c:v>4.9932154762509304</c:v>
                </c:pt>
                <c:pt idx="49934">
                  <c:v>4.99331547455819</c:v>
                </c:pt>
                <c:pt idx="49935">
                  <c:v>4.9934154728654496</c:v>
                </c:pt>
                <c:pt idx="49936">
                  <c:v>4.9935154711727003</c:v>
                </c:pt>
                <c:pt idx="49937">
                  <c:v>4.9936154694799599</c:v>
                </c:pt>
                <c:pt idx="49938">
                  <c:v>4.9937154677872204</c:v>
                </c:pt>
                <c:pt idx="49939">
                  <c:v>4.9938154660944702</c:v>
                </c:pt>
                <c:pt idx="49940">
                  <c:v>4.9939154644017298</c:v>
                </c:pt>
                <c:pt idx="49941">
                  <c:v>4.9940154627089903</c:v>
                </c:pt>
                <c:pt idx="49942">
                  <c:v>4.9941154610162402</c:v>
                </c:pt>
                <c:pt idx="49943">
                  <c:v>4.9942154593234998</c:v>
                </c:pt>
                <c:pt idx="49944">
                  <c:v>4.9943154576307602</c:v>
                </c:pt>
                <c:pt idx="49945">
                  <c:v>4.9944154559380101</c:v>
                </c:pt>
                <c:pt idx="49946">
                  <c:v>4.9945154542452697</c:v>
                </c:pt>
                <c:pt idx="49947">
                  <c:v>4.9946154525525301</c:v>
                </c:pt>
                <c:pt idx="49948">
                  <c:v>4.99471545085978</c:v>
                </c:pt>
                <c:pt idx="49949">
                  <c:v>4.9948154491670396</c:v>
                </c:pt>
                <c:pt idx="49950">
                  <c:v>4.9949154474743001</c:v>
                </c:pt>
                <c:pt idx="49951">
                  <c:v>4.9950154457815499</c:v>
                </c:pt>
                <c:pt idx="49952">
                  <c:v>4.9951154440888104</c:v>
                </c:pt>
                <c:pt idx="49953">
                  <c:v>4.99521544239607</c:v>
                </c:pt>
                <c:pt idx="49954">
                  <c:v>4.9953154407033198</c:v>
                </c:pt>
                <c:pt idx="49955">
                  <c:v>4.9954154390105803</c:v>
                </c:pt>
                <c:pt idx="49956">
                  <c:v>4.9955154373178399</c:v>
                </c:pt>
                <c:pt idx="49957">
                  <c:v>4.9956154356250897</c:v>
                </c:pt>
                <c:pt idx="49958">
                  <c:v>4.9957154339323502</c:v>
                </c:pt>
                <c:pt idx="49959">
                  <c:v>4.9958154322396098</c:v>
                </c:pt>
                <c:pt idx="49960">
                  <c:v>4.9959154305468596</c:v>
                </c:pt>
                <c:pt idx="49961">
                  <c:v>4.9960154288541201</c:v>
                </c:pt>
                <c:pt idx="49962">
                  <c:v>4.9961154271613797</c:v>
                </c:pt>
                <c:pt idx="49963">
                  <c:v>4.9962154254686304</c:v>
                </c:pt>
                <c:pt idx="49964">
                  <c:v>4.99631542377589</c:v>
                </c:pt>
                <c:pt idx="49965">
                  <c:v>4.9964154220831496</c:v>
                </c:pt>
                <c:pt idx="49966">
                  <c:v>4.9965154203904003</c:v>
                </c:pt>
                <c:pt idx="49967">
                  <c:v>4.9966154186976599</c:v>
                </c:pt>
                <c:pt idx="49968">
                  <c:v>4.9967154170049204</c:v>
                </c:pt>
                <c:pt idx="49969">
                  <c:v>4.9968154153121702</c:v>
                </c:pt>
                <c:pt idx="49970">
                  <c:v>4.9969154136194298</c:v>
                </c:pt>
                <c:pt idx="49971">
                  <c:v>4.9970154119266903</c:v>
                </c:pt>
                <c:pt idx="49972">
                  <c:v>4.9971154102339401</c:v>
                </c:pt>
                <c:pt idx="49973">
                  <c:v>4.9972154085411997</c:v>
                </c:pt>
                <c:pt idx="49974">
                  <c:v>4.9973154068484602</c:v>
                </c:pt>
                <c:pt idx="49975">
                  <c:v>4.99741540515571</c:v>
                </c:pt>
                <c:pt idx="49976">
                  <c:v>4.9975154034629696</c:v>
                </c:pt>
                <c:pt idx="49977">
                  <c:v>4.9976154017702301</c:v>
                </c:pt>
                <c:pt idx="49978">
                  <c:v>4.9977154000774897</c:v>
                </c:pt>
                <c:pt idx="49979">
                  <c:v>4.9978153983847404</c:v>
                </c:pt>
                <c:pt idx="49980">
                  <c:v>4.997915396692</c:v>
                </c:pt>
                <c:pt idx="49981">
                  <c:v>4.9980153949992596</c:v>
                </c:pt>
                <c:pt idx="49982">
                  <c:v>4.9981153933065103</c:v>
                </c:pt>
                <c:pt idx="49983">
                  <c:v>4.9982153916137699</c:v>
                </c:pt>
                <c:pt idx="49984">
                  <c:v>4.9983153899210304</c:v>
                </c:pt>
                <c:pt idx="49985">
                  <c:v>4.9984153882282802</c:v>
                </c:pt>
                <c:pt idx="49986">
                  <c:v>4.9985153865355398</c:v>
                </c:pt>
                <c:pt idx="49987">
                  <c:v>4.9986153848428003</c:v>
                </c:pt>
                <c:pt idx="49988">
                  <c:v>4.9987153831500502</c:v>
                </c:pt>
                <c:pt idx="49989">
                  <c:v>4.9988153814573097</c:v>
                </c:pt>
                <c:pt idx="49990">
                  <c:v>4.9989153797645702</c:v>
                </c:pt>
                <c:pt idx="49991">
                  <c:v>4.9990153780718201</c:v>
                </c:pt>
                <c:pt idx="49992">
                  <c:v>4.9991153763790797</c:v>
                </c:pt>
                <c:pt idx="49993">
                  <c:v>4.9992153746863401</c:v>
                </c:pt>
                <c:pt idx="49994">
                  <c:v>4.99931537299359</c:v>
                </c:pt>
                <c:pt idx="49995">
                  <c:v>4.9994153713008496</c:v>
                </c:pt>
                <c:pt idx="49996">
                  <c:v>4.99951536960811</c:v>
                </c:pt>
                <c:pt idx="49997">
                  <c:v>4.9996153679153599</c:v>
                </c:pt>
                <c:pt idx="49998">
                  <c:v>4.9997153662226204</c:v>
                </c:pt>
                <c:pt idx="49999">
                  <c:v>4.99981536452988</c:v>
                </c:pt>
                <c:pt idx="50000">
                  <c:v>4.9999153628371298</c:v>
                </c:pt>
                <c:pt idx="50001">
                  <c:v>5.0000153611443903</c:v>
                </c:pt>
                <c:pt idx="50002">
                  <c:v>5.0001153594516499</c:v>
                </c:pt>
                <c:pt idx="50003">
                  <c:v>5.0002153577588997</c:v>
                </c:pt>
                <c:pt idx="50004">
                  <c:v>5.0003153560661602</c:v>
                </c:pt>
                <c:pt idx="50005">
                  <c:v>5.0004153543734198</c:v>
                </c:pt>
                <c:pt idx="50006">
                  <c:v>5.0005153526806696</c:v>
                </c:pt>
                <c:pt idx="50007">
                  <c:v>5.0006153509879301</c:v>
                </c:pt>
                <c:pt idx="50008">
                  <c:v>5.0007153492951897</c:v>
                </c:pt>
                <c:pt idx="50009">
                  <c:v>5.0008153476024404</c:v>
                </c:pt>
                <c:pt idx="50010">
                  <c:v>5.0009153459097</c:v>
                </c:pt>
                <c:pt idx="50011">
                  <c:v>5.0010153442169596</c:v>
                </c:pt>
                <c:pt idx="50012">
                  <c:v>5.0011153425242103</c:v>
                </c:pt>
                <c:pt idx="50013">
                  <c:v>5.0012153408314699</c:v>
                </c:pt>
                <c:pt idx="50014">
                  <c:v>5.0013153391387304</c:v>
                </c:pt>
                <c:pt idx="50015">
                  <c:v>5.0014153374459802</c:v>
                </c:pt>
                <c:pt idx="50016">
                  <c:v>5.0015153357532398</c:v>
                </c:pt>
                <c:pt idx="50017">
                  <c:v>5.0016153340605003</c:v>
                </c:pt>
                <c:pt idx="50018">
                  <c:v>5.0017153323677501</c:v>
                </c:pt>
                <c:pt idx="50019">
                  <c:v>5.0018153306750097</c:v>
                </c:pt>
                <c:pt idx="50020">
                  <c:v>5.0019153289822702</c:v>
                </c:pt>
                <c:pt idx="50021">
                  <c:v>5.00201532728952</c:v>
                </c:pt>
                <c:pt idx="50022">
                  <c:v>5.0021153255967796</c:v>
                </c:pt>
                <c:pt idx="50023">
                  <c:v>5.0022153239040401</c:v>
                </c:pt>
                <c:pt idx="50024">
                  <c:v>5.0023153222112997</c:v>
                </c:pt>
                <c:pt idx="50025">
                  <c:v>5.0024153205185504</c:v>
                </c:pt>
                <c:pt idx="50026">
                  <c:v>5.00251531882581</c:v>
                </c:pt>
                <c:pt idx="50027">
                  <c:v>5.0026153171330696</c:v>
                </c:pt>
                <c:pt idx="50028">
                  <c:v>5.0027153154403203</c:v>
                </c:pt>
                <c:pt idx="50029">
                  <c:v>5.0028153137475799</c:v>
                </c:pt>
                <c:pt idx="50030">
                  <c:v>5.0029153120548404</c:v>
                </c:pt>
                <c:pt idx="50031">
                  <c:v>5.0030153103620902</c:v>
                </c:pt>
                <c:pt idx="50032">
                  <c:v>5.0031153086693498</c:v>
                </c:pt>
                <c:pt idx="50033">
                  <c:v>5.0032153069766103</c:v>
                </c:pt>
                <c:pt idx="50034">
                  <c:v>5.0033153052838601</c:v>
                </c:pt>
                <c:pt idx="50035">
                  <c:v>5.0034153035911197</c:v>
                </c:pt>
                <c:pt idx="50036">
                  <c:v>5.0035153018983802</c:v>
                </c:pt>
                <c:pt idx="50037">
                  <c:v>5.0036153002056301</c:v>
                </c:pt>
                <c:pt idx="50038">
                  <c:v>5.0037152985128897</c:v>
                </c:pt>
                <c:pt idx="50039">
                  <c:v>5.0038152968201501</c:v>
                </c:pt>
                <c:pt idx="50040">
                  <c:v>5.0039152951274</c:v>
                </c:pt>
                <c:pt idx="50041">
                  <c:v>5.0040152934346596</c:v>
                </c:pt>
                <c:pt idx="50042">
                  <c:v>5.00411529174192</c:v>
                </c:pt>
                <c:pt idx="50043">
                  <c:v>5.0042152900491699</c:v>
                </c:pt>
                <c:pt idx="50044">
                  <c:v>5.0043152883564304</c:v>
                </c:pt>
                <c:pt idx="50045">
                  <c:v>5.00441528666369</c:v>
                </c:pt>
                <c:pt idx="50046">
                  <c:v>5.0045152849709398</c:v>
                </c:pt>
                <c:pt idx="50047">
                  <c:v>5.0046152832782003</c:v>
                </c:pt>
                <c:pt idx="50048">
                  <c:v>5.0047152815854599</c:v>
                </c:pt>
                <c:pt idx="50049">
                  <c:v>5.0048152798927097</c:v>
                </c:pt>
                <c:pt idx="50050">
                  <c:v>5.0049152781999702</c:v>
                </c:pt>
                <c:pt idx="50051">
                  <c:v>5.0050152765072298</c:v>
                </c:pt>
                <c:pt idx="50052">
                  <c:v>5.0051152748144796</c:v>
                </c:pt>
                <c:pt idx="50053">
                  <c:v>5.0052152731217401</c:v>
                </c:pt>
                <c:pt idx="50054">
                  <c:v>5.0053152714289997</c:v>
                </c:pt>
                <c:pt idx="50055">
                  <c:v>5.0054152697362504</c:v>
                </c:pt>
                <c:pt idx="50056">
                  <c:v>5.00551526804351</c:v>
                </c:pt>
                <c:pt idx="50057">
                  <c:v>5.0056152663507696</c:v>
                </c:pt>
                <c:pt idx="50058">
                  <c:v>5.0057152646580203</c:v>
                </c:pt>
                <c:pt idx="50059">
                  <c:v>5.0058152629652799</c:v>
                </c:pt>
                <c:pt idx="50060">
                  <c:v>5.0059152612725404</c:v>
                </c:pt>
                <c:pt idx="50061">
                  <c:v>5.0060152595797902</c:v>
                </c:pt>
                <c:pt idx="50062">
                  <c:v>5.0061152578870498</c:v>
                </c:pt>
                <c:pt idx="50063">
                  <c:v>5.0062152561943103</c:v>
                </c:pt>
                <c:pt idx="50064">
                  <c:v>5.0063152545015601</c:v>
                </c:pt>
                <c:pt idx="50065">
                  <c:v>5.0064152528088197</c:v>
                </c:pt>
                <c:pt idx="50066">
                  <c:v>5.0065152511160802</c:v>
                </c:pt>
                <c:pt idx="50067">
                  <c:v>5.0066152494233398</c:v>
                </c:pt>
                <c:pt idx="50068">
                  <c:v>5.0067152477305896</c:v>
                </c:pt>
                <c:pt idx="50069">
                  <c:v>5.0068152460378501</c:v>
                </c:pt>
                <c:pt idx="50070">
                  <c:v>5.0069152443451097</c:v>
                </c:pt>
                <c:pt idx="50071">
                  <c:v>5.0070152426523604</c:v>
                </c:pt>
                <c:pt idx="50072">
                  <c:v>5.00711524095962</c:v>
                </c:pt>
                <c:pt idx="50073">
                  <c:v>5.0072152392668796</c:v>
                </c:pt>
                <c:pt idx="50074">
                  <c:v>5.0073152375741303</c:v>
                </c:pt>
                <c:pt idx="50075">
                  <c:v>5.0074152358813899</c:v>
                </c:pt>
                <c:pt idx="50076">
                  <c:v>5.0075152341886504</c:v>
                </c:pt>
                <c:pt idx="50077">
                  <c:v>5.0076152324959002</c:v>
                </c:pt>
                <c:pt idx="50078">
                  <c:v>5.0077152308031598</c:v>
                </c:pt>
                <c:pt idx="50079">
                  <c:v>5.0078152291104203</c:v>
                </c:pt>
                <c:pt idx="50080">
                  <c:v>5.0079152274176701</c:v>
                </c:pt>
                <c:pt idx="50081">
                  <c:v>5.0080152257249297</c:v>
                </c:pt>
                <c:pt idx="50082">
                  <c:v>5.0081152240321902</c:v>
                </c:pt>
                <c:pt idx="50083">
                  <c:v>5.0082152223394401</c:v>
                </c:pt>
                <c:pt idx="50084">
                  <c:v>5.0083152206466997</c:v>
                </c:pt>
                <c:pt idx="50085">
                  <c:v>5.0084152189539601</c:v>
                </c:pt>
                <c:pt idx="50086">
                  <c:v>5.00851521726121</c:v>
                </c:pt>
                <c:pt idx="50087">
                  <c:v>5.0086152155684696</c:v>
                </c:pt>
                <c:pt idx="50088">
                  <c:v>5.00871521387573</c:v>
                </c:pt>
                <c:pt idx="50089">
                  <c:v>5.0088152121829799</c:v>
                </c:pt>
                <c:pt idx="50090">
                  <c:v>5.0089152104902404</c:v>
                </c:pt>
                <c:pt idx="50091">
                  <c:v>5.0090152087975</c:v>
                </c:pt>
                <c:pt idx="50092">
                  <c:v>5.0091152071047498</c:v>
                </c:pt>
                <c:pt idx="50093">
                  <c:v>5.0092152054120103</c:v>
                </c:pt>
                <c:pt idx="50094">
                  <c:v>5.0093152037192699</c:v>
                </c:pt>
                <c:pt idx="50095">
                  <c:v>5.0094152020265197</c:v>
                </c:pt>
                <c:pt idx="50096">
                  <c:v>5.0095152003337802</c:v>
                </c:pt>
                <c:pt idx="50097">
                  <c:v>5.0096151986410398</c:v>
                </c:pt>
                <c:pt idx="50098">
                  <c:v>5.0097151969482896</c:v>
                </c:pt>
                <c:pt idx="50099">
                  <c:v>5.0098151952555501</c:v>
                </c:pt>
                <c:pt idx="50100">
                  <c:v>5.0099151935628097</c:v>
                </c:pt>
                <c:pt idx="50101">
                  <c:v>5.0100151918700604</c:v>
                </c:pt>
                <c:pt idx="50102">
                  <c:v>5.01011519017732</c:v>
                </c:pt>
                <c:pt idx="50103">
                  <c:v>5.0102151884845796</c:v>
                </c:pt>
                <c:pt idx="50104">
                  <c:v>5.0103151867918303</c:v>
                </c:pt>
                <c:pt idx="50105">
                  <c:v>5.0104151850990899</c:v>
                </c:pt>
                <c:pt idx="50106">
                  <c:v>5.0105151834063504</c:v>
                </c:pt>
                <c:pt idx="50107">
                  <c:v>5.0106151817136002</c:v>
                </c:pt>
                <c:pt idx="50108">
                  <c:v>5.0107151800208598</c:v>
                </c:pt>
                <c:pt idx="50109">
                  <c:v>5.0108151783281203</c:v>
                </c:pt>
                <c:pt idx="50110">
                  <c:v>5.0109151766353701</c:v>
                </c:pt>
                <c:pt idx="50111">
                  <c:v>5.0110151749426297</c:v>
                </c:pt>
                <c:pt idx="50112">
                  <c:v>5.0111151732498902</c:v>
                </c:pt>
                <c:pt idx="50113">
                  <c:v>5.0112151715571498</c:v>
                </c:pt>
                <c:pt idx="50114">
                  <c:v>5.0113151698643996</c:v>
                </c:pt>
                <c:pt idx="50115">
                  <c:v>5.0114151681716601</c:v>
                </c:pt>
                <c:pt idx="50116">
                  <c:v>5.0115151664789197</c:v>
                </c:pt>
                <c:pt idx="50117">
                  <c:v>5.0116151647861704</c:v>
                </c:pt>
                <c:pt idx="50118">
                  <c:v>5.01171516309343</c:v>
                </c:pt>
                <c:pt idx="50119">
                  <c:v>5.0118151614006896</c:v>
                </c:pt>
                <c:pt idx="50120">
                  <c:v>5.0119151597079403</c:v>
                </c:pt>
                <c:pt idx="50121">
                  <c:v>5.0120151580151999</c:v>
                </c:pt>
                <c:pt idx="50122">
                  <c:v>5.0121151563224604</c:v>
                </c:pt>
                <c:pt idx="50123">
                  <c:v>5.0122151546297102</c:v>
                </c:pt>
                <c:pt idx="50124">
                  <c:v>5.0123151529369698</c:v>
                </c:pt>
                <c:pt idx="50125">
                  <c:v>5.0124151512442303</c:v>
                </c:pt>
                <c:pt idx="50126">
                  <c:v>5.0125151495514801</c:v>
                </c:pt>
                <c:pt idx="50127">
                  <c:v>5.0126151478587397</c:v>
                </c:pt>
                <c:pt idx="50128">
                  <c:v>5.0127151461660002</c:v>
                </c:pt>
                <c:pt idx="50129">
                  <c:v>5.0128151444732501</c:v>
                </c:pt>
                <c:pt idx="50130">
                  <c:v>5.0129151427805096</c:v>
                </c:pt>
                <c:pt idx="50131">
                  <c:v>5.0130151410877701</c:v>
                </c:pt>
                <c:pt idx="50132">
                  <c:v>5.01311513939502</c:v>
                </c:pt>
                <c:pt idx="50133">
                  <c:v>5.0132151377022804</c:v>
                </c:pt>
                <c:pt idx="50134">
                  <c:v>5.01331513600954</c:v>
                </c:pt>
                <c:pt idx="50135">
                  <c:v>5.0134151343167899</c:v>
                </c:pt>
                <c:pt idx="50136">
                  <c:v>5.0135151326240504</c:v>
                </c:pt>
                <c:pt idx="50137">
                  <c:v>5.0136151309313099</c:v>
                </c:pt>
                <c:pt idx="50138">
                  <c:v>5.0137151292385598</c:v>
                </c:pt>
                <c:pt idx="50139">
                  <c:v>5.0138151275458203</c:v>
                </c:pt>
                <c:pt idx="50140">
                  <c:v>5.0139151258530799</c:v>
                </c:pt>
                <c:pt idx="50141">
                  <c:v>5.0140151241603297</c:v>
                </c:pt>
                <c:pt idx="50142">
                  <c:v>5.0141151224675902</c:v>
                </c:pt>
                <c:pt idx="50143">
                  <c:v>5.0142151207748498</c:v>
                </c:pt>
                <c:pt idx="50144">
                  <c:v>5.0143151190820996</c:v>
                </c:pt>
                <c:pt idx="50145">
                  <c:v>5.0144151173893601</c:v>
                </c:pt>
                <c:pt idx="50146">
                  <c:v>5.0145151156966197</c:v>
                </c:pt>
                <c:pt idx="50147">
                  <c:v>5.0146151140038704</c:v>
                </c:pt>
                <c:pt idx="50148">
                  <c:v>5.01471511231113</c:v>
                </c:pt>
                <c:pt idx="50149">
                  <c:v>5.0148151106183896</c:v>
                </c:pt>
                <c:pt idx="50150">
                  <c:v>5.0149151089256403</c:v>
                </c:pt>
                <c:pt idx="50151">
                  <c:v>5.0150151072328999</c:v>
                </c:pt>
                <c:pt idx="50152">
                  <c:v>5.0151151055401604</c:v>
                </c:pt>
                <c:pt idx="50153">
                  <c:v>5.0152151038474102</c:v>
                </c:pt>
                <c:pt idx="50154">
                  <c:v>5.0153151021546698</c:v>
                </c:pt>
                <c:pt idx="50155">
                  <c:v>5.0154151004619303</c:v>
                </c:pt>
                <c:pt idx="50156">
                  <c:v>5.0155150987691801</c:v>
                </c:pt>
                <c:pt idx="50157">
                  <c:v>5.0156150970764397</c:v>
                </c:pt>
                <c:pt idx="50158">
                  <c:v>5.0157150953837002</c:v>
                </c:pt>
                <c:pt idx="50159">
                  <c:v>5.0158150936909598</c:v>
                </c:pt>
                <c:pt idx="50160">
                  <c:v>5.0159150919982096</c:v>
                </c:pt>
                <c:pt idx="50161">
                  <c:v>5.0160150903054701</c:v>
                </c:pt>
                <c:pt idx="50162">
                  <c:v>5.0161150886127297</c:v>
                </c:pt>
                <c:pt idx="50163">
                  <c:v>5.0162150869199804</c:v>
                </c:pt>
                <c:pt idx="50164">
                  <c:v>5.01631508522724</c:v>
                </c:pt>
                <c:pt idx="50165">
                  <c:v>5.0164150835344996</c:v>
                </c:pt>
                <c:pt idx="50166">
                  <c:v>5.0165150818417503</c:v>
                </c:pt>
                <c:pt idx="50167">
                  <c:v>5.0166150801490099</c:v>
                </c:pt>
                <c:pt idx="50168">
                  <c:v>5.0167150784562704</c:v>
                </c:pt>
                <c:pt idx="50169">
                  <c:v>5.0168150767635202</c:v>
                </c:pt>
                <c:pt idx="50170">
                  <c:v>5.0169150750707798</c:v>
                </c:pt>
                <c:pt idx="50171">
                  <c:v>5.0170150733780403</c:v>
                </c:pt>
                <c:pt idx="50172">
                  <c:v>5.0171150716852901</c:v>
                </c:pt>
                <c:pt idx="50173">
                  <c:v>5.0172150699925497</c:v>
                </c:pt>
                <c:pt idx="50174">
                  <c:v>5.0173150682998102</c:v>
                </c:pt>
                <c:pt idx="50175">
                  <c:v>5.01741506660706</c:v>
                </c:pt>
                <c:pt idx="50176">
                  <c:v>5.0175150649143196</c:v>
                </c:pt>
                <c:pt idx="50177">
                  <c:v>5.0176150632215801</c:v>
                </c:pt>
                <c:pt idx="50178">
                  <c:v>5.01771506152883</c:v>
                </c:pt>
                <c:pt idx="50179">
                  <c:v>5.0178150598360904</c:v>
                </c:pt>
                <c:pt idx="50180">
                  <c:v>5.01791505814335</c:v>
                </c:pt>
                <c:pt idx="50181">
                  <c:v>5.0180150564505999</c:v>
                </c:pt>
                <c:pt idx="50182">
                  <c:v>5.0181150547578603</c:v>
                </c:pt>
                <c:pt idx="50183">
                  <c:v>5.0182150530651199</c:v>
                </c:pt>
                <c:pt idx="50184">
                  <c:v>5.0183150513723698</c:v>
                </c:pt>
                <c:pt idx="50185">
                  <c:v>5.0184150496796303</c:v>
                </c:pt>
                <c:pt idx="50186">
                  <c:v>5.0185150479868899</c:v>
                </c:pt>
                <c:pt idx="50187">
                  <c:v>5.0186150462941397</c:v>
                </c:pt>
                <c:pt idx="50188">
                  <c:v>5.0187150446014002</c:v>
                </c:pt>
                <c:pt idx="50189">
                  <c:v>5.0188150429086598</c:v>
                </c:pt>
                <c:pt idx="50190">
                  <c:v>5.0189150412159096</c:v>
                </c:pt>
                <c:pt idx="50191">
                  <c:v>5.0190150395231701</c:v>
                </c:pt>
                <c:pt idx="50192">
                  <c:v>5.0191150378304297</c:v>
                </c:pt>
                <c:pt idx="50193">
                  <c:v>5.0192150361376804</c:v>
                </c:pt>
                <c:pt idx="50194">
                  <c:v>5.01931503444494</c:v>
                </c:pt>
                <c:pt idx="50195">
                  <c:v>5.0194150327521996</c:v>
                </c:pt>
                <c:pt idx="50196">
                  <c:v>5.0195150310594503</c:v>
                </c:pt>
                <c:pt idx="50197">
                  <c:v>5.0196150293667099</c:v>
                </c:pt>
                <c:pt idx="50198">
                  <c:v>5.0197150276739704</c:v>
                </c:pt>
                <c:pt idx="50199">
                  <c:v>5.0198150259812202</c:v>
                </c:pt>
                <c:pt idx="50200">
                  <c:v>5.0199150242884798</c:v>
                </c:pt>
                <c:pt idx="50201">
                  <c:v>5.0200150225957403</c:v>
                </c:pt>
                <c:pt idx="50202">
                  <c:v>5.0201150209029999</c:v>
                </c:pt>
                <c:pt idx="50203">
                  <c:v>5.0202150192102497</c:v>
                </c:pt>
                <c:pt idx="50204">
                  <c:v>5.0203150175175102</c:v>
                </c:pt>
                <c:pt idx="50205">
                  <c:v>5.0204150158247698</c:v>
                </c:pt>
                <c:pt idx="50206">
                  <c:v>5.0205150141320196</c:v>
                </c:pt>
                <c:pt idx="50207">
                  <c:v>5.0206150124392801</c:v>
                </c:pt>
                <c:pt idx="50208">
                  <c:v>5.0207150107465397</c:v>
                </c:pt>
                <c:pt idx="50209">
                  <c:v>5.0208150090537904</c:v>
                </c:pt>
                <c:pt idx="50210">
                  <c:v>5.02091500736105</c:v>
                </c:pt>
                <c:pt idx="50211">
                  <c:v>5.0210150056683096</c:v>
                </c:pt>
                <c:pt idx="50212">
                  <c:v>5.0211150039755603</c:v>
                </c:pt>
                <c:pt idx="50213">
                  <c:v>5.0212150022828199</c:v>
                </c:pt>
                <c:pt idx="50214">
                  <c:v>5.0213150005900804</c:v>
                </c:pt>
                <c:pt idx="50215">
                  <c:v>5.0214149988973302</c:v>
                </c:pt>
                <c:pt idx="50216">
                  <c:v>5.0215149972045898</c:v>
                </c:pt>
                <c:pt idx="50217">
                  <c:v>5.0216149955118503</c:v>
                </c:pt>
                <c:pt idx="50218">
                  <c:v>5.0217149938191001</c:v>
                </c:pt>
                <c:pt idx="50219">
                  <c:v>5.0218149921263597</c:v>
                </c:pt>
                <c:pt idx="50220">
                  <c:v>5.0219149904336202</c:v>
                </c:pt>
                <c:pt idx="50221">
                  <c:v>5.02201498874087</c:v>
                </c:pt>
                <c:pt idx="50222">
                  <c:v>5.0221149870481296</c:v>
                </c:pt>
                <c:pt idx="50223">
                  <c:v>5.0222149853553901</c:v>
                </c:pt>
                <c:pt idx="50224">
                  <c:v>5.02231498366264</c:v>
                </c:pt>
                <c:pt idx="50225">
                  <c:v>5.0224149819699004</c:v>
                </c:pt>
                <c:pt idx="50226">
                  <c:v>5.02251498027716</c:v>
                </c:pt>
                <c:pt idx="50227">
                  <c:v>5.0226149785844099</c:v>
                </c:pt>
                <c:pt idx="50228">
                  <c:v>5.0227149768916703</c:v>
                </c:pt>
                <c:pt idx="50229">
                  <c:v>5.0228149751989299</c:v>
                </c:pt>
                <c:pt idx="50230">
                  <c:v>5.0229149735061798</c:v>
                </c:pt>
                <c:pt idx="50231">
                  <c:v>5.0230149718134403</c:v>
                </c:pt>
                <c:pt idx="50232">
                  <c:v>5.0231149701206999</c:v>
                </c:pt>
                <c:pt idx="50233">
                  <c:v>5.0232149684279603</c:v>
                </c:pt>
                <c:pt idx="50234">
                  <c:v>5.0233149667352102</c:v>
                </c:pt>
                <c:pt idx="50235">
                  <c:v>5.0234149650424698</c:v>
                </c:pt>
                <c:pt idx="50236">
                  <c:v>5.0235149633497196</c:v>
                </c:pt>
                <c:pt idx="50237">
                  <c:v>5.0236149616569801</c:v>
                </c:pt>
                <c:pt idx="50238">
                  <c:v>5.0237149599642397</c:v>
                </c:pt>
                <c:pt idx="50239">
                  <c:v>5.0238149582714904</c:v>
                </c:pt>
                <c:pt idx="50240">
                  <c:v>5.02391495657875</c:v>
                </c:pt>
                <c:pt idx="50241">
                  <c:v>5.0240149548860096</c:v>
                </c:pt>
                <c:pt idx="50242">
                  <c:v>5.0241149531932701</c:v>
                </c:pt>
                <c:pt idx="50243">
                  <c:v>5.0242149515005199</c:v>
                </c:pt>
                <c:pt idx="50244">
                  <c:v>5.0243149498077804</c:v>
                </c:pt>
                <c:pt idx="50245">
                  <c:v>5.02441494811504</c:v>
                </c:pt>
                <c:pt idx="50246">
                  <c:v>5.0245149464222898</c:v>
                </c:pt>
                <c:pt idx="50247">
                  <c:v>5.0246149447295503</c:v>
                </c:pt>
                <c:pt idx="50248">
                  <c:v>5.0247149430368099</c:v>
                </c:pt>
                <c:pt idx="50249">
                  <c:v>5.0248149413440597</c:v>
                </c:pt>
                <c:pt idx="50250">
                  <c:v>5.0249149396513202</c:v>
                </c:pt>
                <c:pt idx="50251">
                  <c:v>5.0250149379585798</c:v>
                </c:pt>
                <c:pt idx="50252">
                  <c:v>5.0251149362658296</c:v>
                </c:pt>
                <c:pt idx="50253">
                  <c:v>5.0252149345730901</c:v>
                </c:pt>
                <c:pt idx="50254">
                  <c:v>5.0253149328803497</c:v>
                </c:pt>
                <c:pt idx="50255">
                  <c:v>5.0254149311876004</c:v>
                </c:pt>
                <c:pt idx="50256">
                  <c:v>5.02551492949486</c:v>
                </c:pt>
                <c:pt idx="50257">
                  <c:v>5.0256149278021196</c:v>
                </c:pt>
                <c:pt idx="50258">
                  <c:v>5.0257149261093703</c:v>
                </c:pt>
                <c:pt idx="50259">
                  <c:v>5.0258149244166299</c:v>
                </c:pt>
                <c:pt idx="50260">
                  <c:v>5.0259149227238904</c:v>
                </c:pt>
                <c:pt idx="50261">
                  <c:v>5.0260149210311402</c:v>
                </c:pt>
                <c:pt idx="50262">
                  <c:v>5.0261149193383998</c:v>
                </c:pt>
                <c:pt idx="50263">
                  <c:v>5.0262149176456603</c:v>
                </c:pt>
                <c:pt idx="50264">
                  <c:v>5.0263149159529101</c:v>
                </c:pt>
                <c:pt idx="50265">
                  <c:v>5.0264149142601697</c:v>
                </c:pt>
                <c:pt idx="50266">
                  <c:v>5.0265149125674302</c:v>
                </c:pt>
                <c:pt idx="50267">
                  <c:v>5.02661491087468</c:v>
                </c:pt>
                <c:pt idx="50268">
                  <c:v>5.0267149091819396</c:v>
                </c:pt>
                <c:pt idx="50269">
                  <c:v>5.0268149074892001</c:v>
                </c:pt>
                <c:pt idx="50270">
                  <c:v>5.02691490579645</c:v>
                </c:pt>
                <c:pt idx="50271">
                  <c:v>5.0270149041037104</c:v>
                </c:pt>
                <c:pt idx="50272">
                  <c:v>5.02711490241097</c:v>
                </c:pt>
                <c:pt idx="50273">
                  <c:v>5.0272149007182199</c:v>
                </c:pt>
                <c:pt idx="50274">
                  <c:v>5.0273148990254803</c:v>
                </c:pt>
                <c:pt idx="50275">
                  <c:v>5.0274148973327399</c:v>
                </c:pt>
                <c:pt idx="50276">
                  <c:v>5.0275148956399898</c:v>
                </c:pt>
                <c:pt idx="50277">
                  <c:v>5.0276148939472503</c:v>
                </c:pt>
                <c:pt idx="50278">
                  <c:v>5.0277148922545098</c:v>
                </c:pt>
                <c:pt idx="50279">
                  <c:v>5.0278148905617703</c:v>
                </c:pt>
                <c:pt idx="50280">
                  <c:v>5.0279148888690202</c:v>
                </c:pt>
                <c:pt idx="50281">
                  <c:v>5.0280148871762798</c:v>
                </c:pt>
                <c:pt idx="50282">
                  <c:v>5.0281148854835296</c:v>
                </c:pt>
                <c:pt idx="50283">
                  <c:v>5.0282148837907901</c:v>
                </c:pt>
                <c:pt idx="50284">
                  <c:v>5.0283148820980497</c:v>
                </c:pt>
                <c:pt idx="50285">
                  <c:v>5.0284148804053004</c:v>
                </c:pt>
                <c:pt idx="50286">
                  <c:v>5.02851487871256</c:v>
                </c:pt>
                <c:pt idx="50287">
                  <c:v>5.0286148770198196</c:v>
                </c:pt>
                <c:pt idx="50288">
                  <c:v>5.0287148753270801</c:v>
                </c:pt>
                <c:pt idx="50289">
                  <c:v>5.0288148736343299</c:v>
                </c:pt>
                <c:pt idx="50290">
                  <c:v>5.0289148719415904</c:v>
                </c:pt>
                <c:pt idx="50291">
                  <c:v>5.02901487024885</c:v>
                </c:pt>
                <c:pt idx="50292">
                  <c:v>5.0291148685560998</c:v>
                </c:pt>
                <c:pt idx="50293">
                  <c:v>5.0292148668633603</c:v>
                </c:pt>
                <c:pt idx="50294">
                  <c:v>5.0293148651706199</c:v>
                </c:pt>
                <c:pt idx="50295">
                  <c:v>5.0294148634778697</c:v>
                </c:pt>
                <c:pt idx="50296">
                  <c:v>5.0295148617851302</c:v>
                </c:pt>
                <c:pt idx="50297">
                  <c:v>5.0296148600923898</c:v>
                </c:pt>
                <c:pt idx="50298">
                  <c:v>5.0297148583996396</c:v>
                </c:pt>
                <c:pt idx="50299">
                  <c:v>5.0298148567069001</c:v>
                </c:pt>
                <c:pt idx="50300">
                  <c:v>5.0299148550141597</c:v>
                </c:pt>
                <c:pt idx="50301">
                  <c:v>5.0300148533214104</c:v>
                </c:pt>
                <c:pt idx="50302">
                  <c:v>5.03011485162867</c:v>
                </c:pt>
                <c:pt idx="50303">
                  <c:v>5.0302148499359296</c:v>
                </c:pt>
                <c:pt idx="50304">
                  <c:v>5.0303148482431803</c:v>
                </c:pt>
                <c:pt idx="50305">
                  <c:v>5.0304148465504399</c:v>
                </c:pt>
                <c:pt idx="50306">
                  <c:v>5.0305148448577004</c:v>
                </c:pt>
                <c:pt idx="50307">
                  <c:v>5.0306148431649502</c:v>
                </c:pt>
                <c:pt idx="50308">
                  <c:v>5.0307148414722098</c:v>
                </c:pt>
                <c:pt idx="50309">
                  <c:v>5.0308148397794703</c:v>
                </c:pt>
                <c:pt idx="50310">
                  <c:v>5.0309148380867201</c:v>
                </c:pt>
                <c:pt idx="50311">
                  <c:v>5.0310148363939797</c:v>
                </c:pt>
                <c:pt idx="50312">
                  <c:v>5.0311148347012402</c:v>
                </c:pt>
                <c:pt idx="50313">
                  <c:v>5.03121483300849</c:v>
                </c:pt>
                <c:pt idx="50314">
                  <c:v>5.0313148313157496</c:v>
                </c:pt>
                <c:pt idx="50315">
                  <c:v>5.0314148296230101</c:v>
                </c:pt>
                <c:pt idx="50316">
                  <c:v>5.0315148279302599</c:v>
                </c:pt>
                <c:pt idx="50317">
                  <c:v>5.0316148262375204</c:v>
                </c:pt>
                <c:pt idx="50318">
                  <c:v>5.03171482454478</c:v>
                </c:pt>
                <c:pt idx="50319">
                  <c:v>5.0318148228520299</c:v>
                </c:pt>
                <c:pt idx="50320">
                  <c:v>5.0319148211592903</c:v>
                </c:pt>
                <c:pt idx="50321">
                  <c:v>5.0320148194665499</c:v>
                </c:pt>
                <c:pt idx="50322">
                  <c:v>5.0321148177737998</c:v>
                </c:pt>
                <c:pt idx="50323">
                  <c:v>5.0322148160810602</c:v>
                </c:pt>
                <c:pt idx="50324">
                  <c:v>5.0323148143883198</c:v>
                </c:pt>
                <c:pt idx="50325">
                  <c:v>5.0324148126955803</c:v>
                </c:pt>
                <c:pt idx="50326">
                  <c:v>5.0325148110028302</c:v>
                </c:pt>
                <c:pt idx="50327">
                  <c:v>5.0326148093100898</c:v>
                </c:pt>
                <c:pt idx="50328">
                  <c:v>5.0327148076173396</c:v>
                </c:pt>
                <c:pt idx="50329">
                  <c:v>5.0328148059246001</c:v>
                </c:pt>
                <c:pt idx="50330">
                  <c:v>5.0329148042318597</c:v>
                </c:pt>
                <c:pt idx="50331">
                  <c:v>5.0330148025391201</c:v>
                </c:pt>
                <c:pt idx="50332">
                  <c:v>5.03311480084637</c:v>
                </c:pt>
                <c:pt idx="50333">
                  <c:v>5.0332147991536296</c:v>
                </c:pt>
                <c:pt idx="50334">
                  <c:v>5.0333147974608901</c:v>
                </c:pt>
                <c:pt idx="50335">
                  <c:v>5.0334147957681399</c:v>
                </c:pt>
                <c:pt idx="50336">
                  <c:v>5.0335147940754004</c:v>
                </c:pt>
                <c:pt idx="50337">
                  <c:v>5.03361479238266</c:v>
                </c:pt>
                <c:pt idx="50338">
                  <c:v>5.0337147906899098</c:v>
                </c:pt>
                <c:pt idx="50339">
                  <c:v>5.0338147889971703</c:v>
                </c:pt>
                <c:pt idx="50340">
                  <c:v>5.0339147873044299</c:v>
                </c:pt>
                <c:pt idx="50341">
                  <c:v>5.0340147856116797</c:v>
                </c:pt>
                <c:pt idx="50342">
                  <c:v>5.0341147839189402</c:v>
                </c:pt>
                <c:pt idx="50343">
                  <c:v>5.0342147822261998</c:v>
                </c:pt>
                <c:pt idx="50344">
                  <c:v>5.0343147805334496</c:v>
                </c:pt>
                <c:pt idx="50345">
                  <c:v>5.0344147788407101</c:v>
                </c:pt>
                <c:pt idx="50346">
                  <c:v>5.0345147771479697</c:v>
                </c:pt>
                <c:pt idx="50347">
                  <c:v>5.0346147754552204</c:v>
                </c:pt>
                <c:pt idx="50348">
                  <c:v>5.03471477376248</c:v>
                </c:pt>
                <c:pt idx="50349">
                  <c:v>5.0348147720697396</c:v>
                </c:pt>
                <c:pt idx="50350">
                  <c:v>5.0349147703769903</c:v>
                </c:pt>
                <c:pt idx="50351">
                  <c:v>5.0350147686842499</c:v>
                </c:pt>
                <c:pt idx="50352">
                  <c:v>5.0351147669915104</c:v>
                </c:pt>
                <c:pt idx="50353">
                  <c:v>5.0352147652987602</c:v>
                </c:pt>
                <c:pt idx="50354">
                  <c:v>5.0353147636060198</c:v>
                </c:pt>
                <c:pt idx="50355">
                  <c:v>5.0354147619132803</c:v>
                </c:pt>
                <c:pt idx="50356">
                  <c:v>5.0355147602205301</c:v>
                </c:pt>
                <c:pt idx="50357">
                  <c:v>5.0356147585277897</c:v>
                </c:pt>
                <c:pt idx="50358">
                  <c:v>5.0357147568350502</c:v>
                </c:pt>
                <c:pt idx="50359">
                  <c:v>5.0358147551423</c:v>
                </c:pt>
                <c:pt idx="50360">
                  <c:v>5.0359147534495596</c:v>
                </c:pt>
                <c:pt idx="50361">
                  <c:v>5.0360147517568201</c:v>
                </c:pt>
                <c:pt idx="50362">
                  <c:v>5.0361147500640699</c:v>
                </c:pt>
                <c:pt idx="50363">
                  <c:v>5.0362147483713304</c:v>
                </c:pt>
                <c:pt idx="50364">
                  <c:v>5.03631474667859</c:v>
                </c:pt>
                <c:pt idx="50365">
                  <c:v>5.0364147449858399</c:v>
                </c:pt>
                <c:pt idx="50366">
                  <c:v>5.0365147432931003</c:v>
                </c:pt>
                <c:pt idx="50367">
                  <c:v>5.0366147416003599</c:v>
                </c:pt>
                <c:pt idx="50368">
                  <c:v>5.0367147399076204</c:v>
                </c:pt>
                <c:pt idx="50369">
                  <c:v>5.0368147382148702</c:v>
                </c:pt>
                <c:pt idx="50370">
                  <c:v>5.0369147365221298</c:v>
                </c:pt>
                <c:pt idx="50371">
                  <c:v>5.0370147348293903</c:v>
                </c:pt>
                <c:pt idx="50372">
                  <c:v>5.0371147331366402</c:v>
                </c:pt>
                <c:pt idx="50373">
                  <c:v>5.0372147314438998</c:v>
                </c:pt>
                <c:pt idx="50374">
                  <c:v>5.0373147297511496</c:v>
                </c:pt>
                <c:pt idx="50375">
                  <c:v>5.0374147280584101</c:v>
                </c:pt>
                <c:pt idx="50376">
                  <c:v>5.0375147263656697</c:v>
                </c:pt>
                <c:pt idx="50377">
                  <c:v>5.0376147246729301</c:v>
                </c:pt>
                <c:pt idx="50378">
                  <c:v>5.03771472298018</c:v>
                </c:pt>
                <c:pt idx="50379">
                  <c:v>5.0378147212874396</c:v>
                </c:pt>
                <c:pt idx="50380">
                  <c:v>5.0379147195947001</c:v>
                </c:pt>
                <c:pt idx="50381">
                  <c:v>5.0380147179019499</c:v>
                </c:pt>
                <c:pt idx="50382">
                  <c:v>5.0381147162092104</c:v>
                </c:pt>
                <c:pt idx="50383">
                  <c:v>5.03821471451647</c:v>
                </c:pt>
                <c:pt idx="50384">
                  <c:v>5.0383147128237198</c:v>
                </c:pt>
                <c:pt idx="50385">
                  <c:v>5.0384147111309803</c:v>
                </c:pt>
                <c:pt idx="50386">
                  <c:v>5.0385147094382399</c:v>
                </c:pt>
                <c:pt idx="50387">
                  <c:v>5.0386147077454897</c:v>
                </c:pt>
                <c:pt idx="50388">
                  <c:v>5.0387147060527502</c:v>
                </c:pt>
                <c:pt idx="50389">
                  <c:v>5.0388147043600098</c:v>
                </c:pt>
                <c:pt idx="50390">
                  <c:v>5.0389147026672596</c:v>
                </c:pt>
                <c:pt idx="50391">
                  <c:v>5.0390147009745201</c:v>
                </c:pt>
                <c:pt idx="50392">
                  <c:v>5.0391146992817797</c:v>
                </c:pt>
                <c:pt idx="50393">
                  <c:v>5.0392146975890304</c:v>
                </c:pt>
                <c:pt idx="50394">
                  <c:v>5.03931469589629</c:v>
                </c:pt>
                <c:pt idx="50395">
                  <c:v>5.0394146942035496</c:v>
                </c:pt>
                <c:pt idx="50396">
                  <c:v>5.0395146925108003</c:v>
                </c:pt>
                <c:pt idx="50397">
                  <c:v>5.0396146908180599</c:v>
                </c:pt>
                <c:pt idx="50398">
                  <c:v>5.0397146891253204</c:v>
                </c:pt>
                <c:pt idx="50399">
                  <c:v>5.0398146874325702</c:v>
                </c:pt>
                <c:pt idx="50400">
                  <c:v>5.0399146857398298</c:v>
                </c:pt>
                <c:pt idx="50401">
                  <c:v>5.0400146840470903</c:v>
                </c:pt>
                <c:pt idx="50402">
                  <c:v>5.0401146823543401</c:v>
                </c:pt>
                <c:pt idx="50403">
                  <c:v>5.0402146806615997</c:v>
                </c:pt>
                <c:pt idx="50404">
                  <c:v>5.0403146789688602</c:v>
                </c:pt>
                <c:pt idx="50405">
                  <c:v>5.04041467727611</c:v>
                </c:pt>
                <c:pt idx="50406">
                  <c:v>5.0405146755833696</c:v>
                </c:pt>
                <c:pt idx="50407">
                  <c:v>5.0406146738906301</c:v>
                </c:pt>
                <c:pt idx="50408">
                  <c:v>5.0407146721978799</c:v>
                </c:pt>
                <c:pt idx="50409">
                  <c:v>5.0408146705051404</c:v>
                </c:pt>
                <c:pt idx="50410">
                  <c:v>5.0409146688124</c:v>
                </c:pt>
                <c:pt idx="50411">
                  <c:v>5.0410146671196499</c:v>
                </c:pt>
                <c:pt idx="50412">
                  <c:v>5.0411146654269103</c:v>
                </c:pt>
                <c:pt idx="50413">
                  <c:v>5.0412146637341699</c:v>
                </c:pt>
                <c:pt idx="50414">
                  <c:v>5.0413146620414304</c:v>
                </c:pt>
                <c:pt idx="50415">
                  <c:v>5.0414146603486802</c:v>
                </c:pt>
                <c:pt idx="50416">
                  <c:v>5.0415146586559398</c:v>
                </c:pt>
                <c:pt idx="50417">
                  <c:v>5.0416146569632003</c:v>
                </c:pt>
                <c:pt idx="50418">
                  <c:v>5.0417146552704502</c:v>
                </c:pt>
                <c:pt idx="50419">
                  <c:v>5.0418146535777097</c:v>
                </c:pt>
                <c:pt idx="50420">
                  <c:v>5.0419146518849596</c:v>
                </c:pt>
                <c:pt idx="50421">
                  <c:v>5.0420146501922201</c:v>
                </c:pt>
                <c:pt idx="50422">
                  <c:v>5.0421146484994797</c:v>
                </c:pt>
                <c:pt idx="50423">
                  <c:v>5.0422146468067401</c:v>
                </c:pt>
                <c:pt idx="50424">
                  <c:v>5.04231464511399</c:v>
                </c:pt>
                <c:pt idx="50425">
                  <c:v>5.0424146434212496</c:v>
                </c:pt>
                <c:pt idx="50426">
                  <c:v>5.04251464172851</c:v>
                </c:pt>
                <c:pt idx="50427">
                  <c:v>5.0426146400357599</c:v>
                </c:pt>
                <c:pt idx="50428">
                  <c:v>5.0427146383430204</c:v>
                </c:pt>
                <c:pt idx="50429">
                  <c:v>5.04281463665028</c:v>
                </c:pt>
                <c:pt idx="50430">
                  <c:v>5.0429146349575298</c:v>
                </c:pt>
                <c:pt idx="50431">
                  <c:v>5.0430146332647903</c:v>
                </c:pt>
                <c:pt idx="50432">
                  <c:v>5.0431146315720499</c:v>
                </c:pt>
                <c:pt idx="50433">
                  <c:v>5.0432146298792997</c:v>
                </c:pt>
                <c:pt idx="50434">
                  <c:v>5.0433146281865602</c:v>
                </c:pt>
                <c:pt idx="50435">
                  <c:v>5.0434146264938198</c:v>
                </c:pt>
                <c:pt idx="50436">
                  <c:v>5.0435146248010696</c:v>
                </c:pt>
                <c:pt idx="50437">
                  <c:v>5.0436146231083301</c:v>
                </c:pt>
                <c:pt idx="50438">
                  <c:v>5.0437146214155897</c:v>
                </c:pt>
                <c:pt idx="50439">
                  <c:v>5.0438146197228404</c:v>
                </c:pt>
                <c:pt idx="50440">
                  <c:v>5.0439146180301</c:v>
                </c:pt>
                <c:pt idx="50441">
                  <c:v>5.0440146163373596</c:v>
                </c:pt>
                <c:pt idx="50442">
                  <c:v>5.0441146146446103</c:v>
                </c:pt>
                <c:pt idx="50443">
                  <c:v>5.0442146129518699</c:v>
                </c:pt>
                <c:pt idx="50444">
                  <c:v>5.0443146112591304</c:v>
                </c:pt>
                <c:pt idx="50445">
                  <c:v>5.0444146095663802</c:v>
                </c:pt>
                <c:pt idx="50446">
                  <c:v>5.0445146078736398</c:v>
                </c:pt>
                <c:pt idx="50447">
                  <c:v>5.0446146061809003</c:v>
                </c:pt>
                <c:pt idx="50448">
                  <c:v>5.0447146044881501</c:v>
                </c:pt>
                <c:pt idx="50449">
                  <c:v>5.0448146027954097</c:v>
                </c:pt>
                <c:pt idx="50450">
                  <c:v>5.0449146011026702</c:v>
                </c:pt>
                <c:pt idx="50451">
                  <c:v>5.04501459940992</c:v>
                </c:pt>
                <c:pt idx="50452">
                  <c:v>5.0451145977171796</c:v>
                </c:pt>
                <c:pt idx="50453">
                  <c:v>5.0452145960244401</c:v>
                </c:pt>
                <c:pt idx="50454">
                  <c:v>5.0453145943316899</c:v>
                </c:pt>
                <c:pt idx="50455">
                  <c:v>5.0454145926389504</c:v>
                </c:pt>
                <c:pt idx="50456">
                  <c:v>5.04551459094621</c:v>
                </c:pt>
                <c:pt idx="50457">
                  <c:v>5.0456145892534598</c:v>
                </c:pt>
                <c:pt idx="50458">
                  <c:v>5.0457145875607203</c:v>
                </c:pt>
                <c:pt idx="50459">
                  <c:v>5.0458145858679799</c:v>
                </c:pt>
                <c:pt idx="50460">
                  <c:v>5.0459145841752404</c:v>
                </c:pt>
                <c:pt idx="50461">
                  <c:v>5.0460145824824902</c:v>
                </c:pt>
                <c:pt idx="50462">
                  <c:v>5.0461145807897498</c:v>
                </c:pt>
                <c:pt idx="50463">
                  <c:v>5.0462145790970103</c:v>
                </c:pt>
                <c:pt idx="50464">
                  <c:v>5.0463145774042601</c:v>
                </c:pt>
                <c:pt idx="50465">
                  <c:v>5.0464145757115197</c:v>
                </c:pt>
                <c:pt idx="50466">
                  <c:v>5.0465145740187802</c:v>
                </c:pt>
                <c:pt idx="50467">
                  <c:v>5.0466145723260301</c:v>
                </c:pt>
                <c:pt idx="50468">
                  <c:v>5.0467145706332897</c:v>
                </c:pt>
                <c:pt idx="50469">
                  <c:v>5.0468145689405501</c:v>
                </c:pt>
                <c:pt idx="50470">
                  <c:v>5.0469145672478</c:v>
                </c:pt>
                <c:pt idx="50471">
                  <c:v>5.0470145655550596</c:v>
                </c:pt>
                <c:pt idx="50472">
                  <c:v>5.04711456386232</c:v>
                </c:pt>
                <c:pt idx="50473">
                  <c:v>5.0472145621695699</c:v>
                </c:pt>
                <c:pt idx="50474">
                  <c:v>5.0473145604768304</c:v>
                </c:pt>
                <c:pt idx="50475">
                  <c:v>5.04741455878409</c:v>
                </c:pt>
                <c:pt idx="50476">
                  <c:v>5.0475145570913398</c:v>
                </c:pt>
                <c:pt idx="50477">
                  <c:v>5.0476145553986003</c:v>
                </c:pt>
                <c:pt idx="50478">
                  <c:v>5.0477145537058599</c:v>
                </c:pt>
                <c:pt idx="50479">
                  <c:v>5.0478145520131097</c:v>
                </c:pt>
                <c:pt idx="50480">
                  <c:v>5.0479145503203702</c:v>
                </c:pt>
                <c:pt idx="50481">
                  <c:v>5.0480145486276298</c:v>
                </c:pt>
                <c:pt idx="50482">
                  <c:v>5.0481145469348796</c:v>
                </c:pt>
                <c:pt idx="50483">
                  <c:v>5.0482145452421401</c:v>
                </c:pt>
                <c:pt idx="50484">
                  <c:v>5.0483145435493997</c:v>
                </c:pt>
                <c:pt idx="50485">
                  <c:v>5.0484145418566504</c:v>
                </c:pt>
                <c:pt idx="50486">
                  <c:v>5.04851454016391</c:v>
                </c:pt>
                <c:pt idx="50487">
                  <c:v>5.0486145384711696</c:v>
                </c:pt>
                <c:pt idx="50488">
                  <c:v>5.0487145367784203</c:v>
                </c:pt>
                <c:pt idx="50489">
                  <c:v>5.0488145350856799</c:v>
                </c:pt>
                <c:pt idx="50490">
                  <c:v>5.0489145333929404</c:v>
                </c:pt>
                <c:pt idx="50491">
                  <c:v>5.0490145317001902</c:v>
                </c:pt>
                <c:pt idx="50492">
                  <c:v>5.0491145300074498</c:v>
                </c:pt>
                <c:pt idx="50493">
                  <c:v>5.0492145283147103</c:v>
                </c:pt>
                <c:pt idx="50494">
                  <c:v>5.0493145266219601</c:v>
                </c:pt>
                <c:pt idx="50495">
                  <c:v>5.0494145249292197</c:v>
                </c:pt>
                <c:pt idx="50496">
                  <c:v>5.0495145232364802</c:v>
                </c:pt>
                <c:pt idx="50497">
                  <c:v>5.04961452154373</c:v>
                </c:pt>
                <c:pt idx="50498">
                  <c:v>5.0497145198509896</c:v>
                </c:pt>
                <c:pt idx="50499">
                  <c:v>5.0498145181582501</c:v>
                </c:pt>
                <c:pt idx="50500">
                  <c:v>5.0499145164654999</c:v>
                </c:pt>
                <c:pt idx="50501">
                  <c:v>5.0500145147727604</c:v>
                </c:pt>
                <c:pt idx="50502">
                  <c:v>5.05011451308002</c:v>
                </c:pt>
                <c:pt idx="50503">
                  <c:v>5.0502145113872796</c:v>
                </c:pt>
                <c:pt idx="50504">
                  <c:v>5.0503145096945303</c:v>
                </c:pt>
                <c:pt idx="50505">
                  <c:v>5.0504145080017899</c:v>
                </c:pt>
                <c:pt idx="50506">
                  <c:v>5.0505145063090504</c:v>
                </c:pt>
                <c:pt idx="50507">
                  <c:v>5.0506145046163002</c:v>
                </c:pt>
                <c:pt idx="50508">
                  <c:v>5.0507145029235598</c:v>
                </c:pt>
                <c:pt idx="50509">
                  <c:v>5.0508145012308203</c:v>
                </c:pt>
                <c:pt idx="50510">
                  <c:v>5.0509144995380701</c:v>
                </c:pt>
                <c:pt idx="50511">
                  <c:v>5.0510144978453297</c:v>
                </c:pt>
                <c:pt idx="50512">
                  <c:v>5.0511144961525902</c:v>
                </c:pt>
                <c:pt idx="50513">
                  <c:v>5.0512144944598401</c:v>
                </c:pt>
                <c:pt idx="50514">
                  <c:v>5.0513144927670997</c:v>
                </c:pt>
                <c:pt idx="50515">
                  <c:v>5.0514144910743601</c:v>
                </c:pt>
                <c:pt idx="50516">
                  <c:v>5.05151448938161</c:v>
                </c:pt>
                <c:pt idx="50517">
                  <c:v>5.0516144876888696</c:v>
                </c:pt>
                <c:pt idx="50518">
                  <c:v>5.05171448599613</c:v>
                </c:pt>
                <c:pt idx="50519">
                  <c:v>5.0518144843033799</c:v>
                </c:pt>
                <c:pt idx="50520">
                  <c:v>5.0519144826106404</c:v>
                </c:pt>
                <c:pt idx="50521">
                  <c:v>5.0520144809179</c:v>
                </c:pt>
                <c:pt idx="50522">
                  <c:v>5.0521144792251498</c:v>
                </c:pt>
                <c:pt idx="50523">
                  <c:v>5.0522144775324103</c:v>
                </c:pt>
                <c:pt idx="50524">
                  <c:v>5.0523144758396699</c:v>
                </c:pt>
                <c:pt idx="50525">
                  <c:v>5.0524144741469197</c:v>
                </c:pt>
                <c:pt idx="50526">
                  <c:v>5.0525144724541802</c:v>
                </c:pt>
                <c:pt idx="50527">
                  <c:v>5.0526144707614398</c:v>
                </c:pt>
                <c:pt idx="50528">
                  <c:v>5.0527144690686896</c:v>
                </c:pt>
                <c:pt idx="50529">
                  <c:v>5.0528144673759501</c:v>
                </c:pt>
                <c:pt idx="50530">
                  <c:v>5.0529144656832097</c:v>
                </c:pt>
                <c:pt idx="50531">
                  <c:v>5.0530144639904604</c:v>
                </c:pt>
                <c:pt idx="50532">
                  <c:v>5.05311446229772</c:v>
                </c:pt>
                <c:pt idx="50533">
                  <c:v>5.0532144606049796</c:v>
                </c:pt>
                <c:pt idx="50534">
                  <c:v>5.0533144589122303</c:v>
                </c:pt>
                <c:pt idx="50535">
                  <c:v>5.0534144572194899</c:v>
                </c:pt>
                <c:pt idx="50536">
                  <c:v>5.0535144555267504</c:v>
                </c:pt>
                <c:pt idx="50537">
                  <c:v>5.0536144538340002</c:v>
                </c:pt>
                <c:pt idx="50538">
                  <c:v>5.0537144521412598</c:v>
                </c:pt>
                <c:pt idx="50539">
                  <c:v>5.0538144504485203</c:v>
                </c:pt>
                <c:pt idx="50540">
                  <c:v>5.0539144487557701</c:v>
                </c:pt>
                <c:pt idx="50541">
                  <c:v>5.0540144470630297</c:v>
                </c:pt>
                <c:pt idx="50542">
                  <c:v>5.0541144453702902</c:v>
                </c:pt>
                <c:pt idx="50543">
                  <c:v>5.05421444367754</c:v>
                </c:pt>
                <c:pt idx="50544">
                  <c:v>5.0543144419847996</c:v>
                </c:pt>
                <c:pt idx="50545">
                  <c:v>5.0544144402920601</c:v>
                </c:pt>
                <c:pt idx="50546">
                  <c:v>5.0545144385993099</c:v>
                </c:pt>
                <c:pt idx="50547">
                  <c:v>5.0546144369065704</c:v>
                </c:pt>
                <c:pt idx="50548">
                  <c:v>5.05471443521383</c:v>
                </c:pt>
                <c:pt idx="50549">
                  <c:v>5.0548144335210896</c:v>
                </c:pt>
                <c:pt idx="50550">
                  <c:v>5.0549144318283403</c:v>
                </c:pt>
                <c:pt idx="50551">
                  <c:v>5.0550144301355999</c:v>
                </c:pt>
                <c:pt idx="50552">
                  <c:v>5.0551144284428604</c:v>
                </c:pt>
                <c:pt idx="50553">
                  <c:v>5.0552144267501102</c:v>
                </c:pt>
                <c:pt idx="50554">
                  <c:v>5.0553144250573698</c:v>
                </c:pt>
                <c:pt idx="50555">
                  <c:v>5.0554144233646303</c:v>
                </c:pt>
                <c:pt idx="50556">
                  <c:v>5.0555144216718801</c:v>
                </c:pt>
                <c:pt idx="50557">
                  <c:v>5.0556144199791397</c:v>
                </c:pt>
                <c:pt idx="50558">
                  <c:v>5.0557144182864002</c:v>
                </c:pt>
                <c:pt idx="50559">
                  <c:v>5.0558144165936501</c:v>
                </c:pt>
                <c:pt idx="50560">
                  <c:v>5.0559144149009096</c:v>
                </c:pt>
                <c:pt idx="50561">
                  <c:v>5.0560144132081701</c:v>
                </c:pt>
                <c:pt idx="50562">
                  <c:v>5.05611441151542</c:v>
                </c:pt>
                <c:pt idx="50563">
                  <c:v>5.0562144098226796</c:v>
                </c:pt>
                <c:pt idx="50564">
                  <c:v>5.05631440812994</c:v>
                </c:pt>
                <c:pt idx="50565">
                  <c:v>5.0564144064371899</c:v>
                </c:pt>
                <c:pt idx="50566">
                  <c:v>5.0565144047444504</c:v>
                </c:pt>
                <c:pt idx="50567">
                  <c:v>5.0566144030517099</c:v>
                </c:pt>
                <c:pt idx="50568">
                  <c:v>5.0567144013589598</c:v>
                </c:pt>
                <c:pt idx="50569">
                  <c:v>5.0568143996662203</c:v>
                </c:pt>
                <c:pt idx="50570">
                  <c:v>5.0569143979734799</c:v>
                </c:pt>
                <c:pt idx="50571">
                  <c:v>5.0570143962807297</c:v>
                </c:pt>
                <c:pt idx="50572">
                  <c:v>5.0571143945879902</c:v>
                </c:pt>
                <c:pt idx="50573">
                  <c:v>5.0572143928952498</c:v>
                </c:pt>
                <c:pt idx="50574">
                  <c:v>5.0573143912024996</c:v>
                </c:pt>
                <c:pt idx="50575">
                  <c:v>5.0574143895097601</c:v>
                </c:pt>
                <c:pt idx="50576">
                  <c:v>5.0575143878170197</c:v>
                </c:pt>
                <c:pt idx="50577">
                  <c:v>5.0576143861242704</c:v>
                </c:pt>
                <c:pt idx="50578">
                  <c:v>5.05771438443153</c:v>
                </c:pt>
                <c:pt idx="50579">
                  <c:v>5.0578143827387896</c:v>
                </c:pt>
                <c:pt idx="50580">
                  <c:v>5.0579143810460403</c:v>
                </c:pt>
                <c:pt idx="50581">
                  <c:v>5.0580143793532999</c:v>
                </c:pt>
                <c:pt idx="50582">
                  <c:v>5.0581143776605604</c:v>
                </c:pt>
                <c:pt idx="50583">
                  <c:v>5.0582143759678102</c:v>
                </c:pt>
                <c:pt idx="50584">
                  <c:v>5.0583143742750698</c:v>
                </c:pt>
                <c:pt idx="50585">
                  <c:v>5.0584143725823303</c:v>
                </c:pt>
                <c:pt idx="50586">
                  <c:v>5.0585143708895801</c:v>
                </c:pt>
                <c:pt idx="50587">
                  <c:v>5.0586143691968397</c:v>
                </c:pt>
                <c:pt idx="50588">
                  <c:v>5.0587143675041002</c:v>
                </c:pt>
                <c:pt idx="50589">
                  <c:v>5.05881436581135</c:v>
                </c:pt>
                <c:pt idx="50590">
                  <c:v>5.0589143641186096</c:v>
                </c:pt>
                <c:pt idx="50591">
                  <c:v>5.0590143624258701</c:v>
                </c:pt>
                <c:pt idx="50592">
                  <c:v>5.0591143607331199</c:v>
                </c:pt>
                <c:pt idx="50593">
                  <c:v>5.0592143590403804</c:v>
                </c:pt>
                <c:pt idx="50594">
                  <c:v>5.05931435734764</c:v>
                </c:pt>
                <c:pt idx="50595">
                  <c:v>5.0594143556548996</c:v>
                </c:pt>
                <c:pt idx="50596">
                  <c:v>5.0595143539621503</c:v>
                </c:pt>
                <c:pt idx="50597">
                  <c:v>5.0596143522694099</c:v>
                </c:pt>
                <c:pt idx="50598">
                  <c:v>5.0597143505766704</c:v>
                </c:pt>
                <c:pt idx="50599">
                  <c:v>5.0598143488839202</c:v>
                </c:pt>
                <c:pt idx="50600">
                  <c:v>5.0599143471911798</c:v>
                </c:pt>
                <c:pt idx="50601">
                  <c:v>5.0600143454984403</c:v>
                </c:pt>
                <c:pt idx="50602">
                  <c:v>5.0601143438056901</c:v>
                </c:pt>
                <c:pt idx="50603">
                  <c:v>5.0602143421129497</c:v>
                </c:pt>
                <c:pt idx="50604">
                  <c:v>5.0603143404202102</c:v>
                </c:pt>
                <c:pt idx="50605">
                  <c:v>5.06041433872746</c:v>
                </c:pt>
                <c:pt idx="50606">
                  <c:v>5.0605143370347196</c:v>
                </c:pt>
                <c:pt idx="50607">
                  <c:v>5.0606143353419801</c:v>
                </c:pt>
                <c:pt idx="50608">
                  <c:v>5.06071433364923</c:v>
                </c:pt>
                <c:pt idx="50609">
                  <c:v>5.0608143319564904</c:v>
                </c:pt>
                <c:pt idx="50610">
                  <c:v>5.06091433026375</c:v>
                </c:pt>
                <c:pt idx="50611">
                  <c:v>5.0610143285709999</c:v>
                </c:pt>
                <c:pt idx="50612">
                  <c:v>5.0611143268782603</c:v>
                </c:pt>
                <c:pt idx="50613">
                  <c:v>5.0612143251855199</c:v>
                </c:pt>
                <c:pt idx="50614">
                  <c:v>5.0613143234927698</c:v>
                </c:pt>
                <c:pt idx="50615">
                  <c:v>5.0614143218000303</c:v>
                </c:pt>
                <c:pt idx="50616">
                  <c:v>5.0615143201072899</c:v>
                </c:pt>
                <c:pt idx="50617">
                  <c:v>5.0616143184145397</c:v>
                </c:pt>
                <c:pt idx="50618">
                  <c:v>5.0617143167218002</c:v>
                </c:pt>
                <c:pt idx="50619">
                  <c:v>5.0618143150290598</c:v>
                </c:pt>
                <c:pt idx="50620">
                  <c:v>5.0619143133363096</c:v>
                </c:pt>
                <c:pt idx="50621">
                  <c:v>5.0620143116435701</c:v>
                </c:pt>
                <c:pt idx="50622">
                  <c:v>5.0621143099508297</c:v>
                </c:pt>
                <c:pt idx="50623">
                  <c:v>5.0622143082580804</c:v>
                </c:pt>
                <c:pt idx="50624">
                  <c:v>5.06231430656534</c:v>
                </c:pt>
                <c:pt idx="50625">
                  <c:v>5.0624143048725996</c:v>
                </c:pt>
                <c:pt idx="50626">
                  <c:v>5.0625143031798503</c:v>
                </c:pt>
                <c:pt idx="50627">
                  <c:v>5.0626143014871099</c:v>
                </c:pt>
                <c:pt idx="50628">
                  <c:v>5.0627142997943704</c:v>
                </c:pt>
                <c:pt idx="50629">
                  <c:v>5.0628142981016202</c:v>
                </c:pt>
                <c:pt idx="50630">
                  <c:v>5.0629142964088798</c:v>
                </c:pt>
                <c:pt idx="50631">
                  <c:v>5.0630142947161403</c:v>
                </c:pt>
                <c:pt idx="50632">
                  <c:v>5.0631142930233901</c:v>
                </c:pt>
                <c:pt idx="50633">
                  <c:v>5.0632142913306497</c:v>
                </c:pt>
                <c:pt idx="50634">
                  <c:v>5.0633142896379102</c:v>
                </c:pt>
                <c:pt idx="50635">
                  <c:v>5.06341428794516</c:v>
                </c:pt>
                <c:pt idx="50636">
                  <c:v>5.0635142862524196</c:v>
                </c:pt>
                <c:pt idx="50637">
                  <c:v>5.0636142845596801</c:v>
                </c:pt>
                <c:pt idx="50638">
                  <c:v>5.0637142828669299</c:v>
                </c:pt>
                <c:pt idx="50639">
                  <c:v>5.0638142811741904</c:v>
                </c:pt>
                <c:pt idx="50640">
                  <c:v>5.06391427948145</c:v>
                </c:pt>
                <c:pt idx="50641">
                  <c:v>5.0640142777887096</c:v>
                </c:pt>
                <c:pt idx="50642">
                  <c:v>5.0641142760959603</c:v>
                </c:pt>
                <c:pt idx="50643">
                  <c:v>5.0642142744032199</c:v>
                </c:pt>
                <c:pt idx="50644">
                  <c:v>5.0643142727104804</c:v>
                </c:pt>
                <c:pt idx="50645">
                  <c:v>5.0644142710177302</c:v>
                </c:pt>
                <c:pt idx="50646">
                  <c:v>5.0645142693249898</c:v>
                </c:pt>
                <c:pt idx="50647">
                  <c:v>5.0646142676322503</c:v>
                </c:pt>
                <c:pt idx="50648">
                  <c:v>5.0647142659395001</c:v>
                </c:pt>
                <c:pt idx="50649">
                  <c:v>5.0648142642467597</c:v>
                </c:pt>
                <c:pt idx="50650">
                  <c:v>5.0649142625540202</c:v>
                </c:pt>
                <c:pt idx="50651">
                  <c:v>5.06501426086127</c:v>
                </c:pt>
                <c:pt idx="50652">
                  <c:v>5.0651142591685296</c:v>
                </c:pt>
                <c:pt idx="50653">
                  <c:v>5.0652142574757901</c:v>
                </c:pt>
                <c:pt idx="50654">
                  <c:v>5.06531425578304</c:v>
                </c:pt>
                <c:pt idx="50655">
                  <c:v>5.0654142540903004</c:v>
                </c:pt>
                <c:pt idx="50656">
                  <c:v>5.06551425239756</c:v>
                </c:pt>
                <c:pt idx="50657">
                  <c:v>5.0656142507048099</c:v>
                </c:pt>
                <c:pt idx="50658">
                  <c:v>5.0657142490120703</c:v>
                </c:pt>
                <c:pt idx="50659">
                  <c:v>5.0658142473193299</c:v>
                </c:pt>
                <c:pt idx="50660">
                  <c:v>5.0659142456265798</c:v>
                </c:pt>
                <c:pt idx="50661">
                  <c:v>5.0660142439338403</c:v>
                </c:pt>
                <c:pt idx="50662">
                  <c:v>5.0661142422410999</c:v>
                </c:pt>
                <c:pt idx="50663">
                  <c:v>5.0662142405483497</c:v>
                </c:pt>
                <c:pt idx="50664">
                  <c:v>5.0663142388556102</c:v>
                </c:pt>
                <c:pt idx="50665">
                  <c:v>5.0664142371628698</c:v>
                </c:pt>
                <c:pt idx="50666">
                  <c:v>5.0665142354701196</c:v>
                </c:pt>
                <c:pt idx="50667">
                  <c:v>5.0666142337773801</c:v>
                </c:pt>
                <c:pt idx="50668">
                  <c:v>5.0667142320846397</c:v>
                </c:pt>
                <c:pt idx="50669">
                  <c:v>5.0668142303918904</c:v>
                </c:pt>
                <c:pt idx="50670">
                  <c:v>5.06691422869915</c:v>
                </c:pt>
                <c:pt idx="50671">
                  <c:v>5.0670142270064096</c:v>
                </c:pt>
                <c:pt idx="50672">
                  <c:v>5.0671142253136603</c:v>
                </c:pt>
                <c:pt idx="50673">
                  <c:v>5.0672142236209199</c:v>
                </c:pt>
                <c:pt idx="50674">
                  <c:v>5.0673142219281804</c:v>
                </c:pt>
                <c:pt idx="50675">
                  <c:v>5.0674142202354302</c:v>
                </c:pt>
                <c:pt idx="50676">
                  <c:v>5.0675142185426898</c:v>
                </c:pt>
                <c:pt idx="50677">
                  <c:v>5.0676142168499503</c:v>
                </c:pt>
                <c:pt idx="50678">
                  <c:v>5.0677142151572099</c:v>
                </c:pt>
                <c:pt idx="50679">
                  <c:v>5.0678142134644597</c:v>
                </c:pt>
                <c:pt idx="50680">
                  <c:v>5.0679142117717202</c:v>
                </c:pt>
                <c:pt idx="50681">
                  <c:v>5.0680142100789798</c:v>
                </c:pt>
                <c:pt idx="50682">
                  <c:v>5.0681142083862296</c:v>
                </c:pt>
                <c:pt idx="50683">
                  <c:v>5.0682142066934901</c:v>
                </c:pt>
                <c:pt idx="50684">
                  <c:v>5.0683142050007497</c:v>
                </c:pt>
                <c:pt idx="50685">
                  <c:v>5.0684142033080004</c:v>
                </c:pt>
                <c:pt idx="50686">
                  <c:v>5.06851420161526</c:v>
                </c:pt>
                <c:pt idx="50687">
                  <c:v>5.0686141999225196</c:v>
                </c:pt>
                <c:pt idx="50688">
                  <c:v>5.0687141982297703</c:v>
                </c:pt>
                <c:pt idx="50689">
                  <c:v>5.0688141965370299</c:v>
                </c:pt>
                <c:pt idx="50690">
                  <c:v>5.0689141948442904</c:v>
                </c:pt>
                <c:pt idx="50691">
                  <c:v>5.0690141931515402</c:v>
                </c:pt>
                <c:pt idx="50692">
                  <c:v>5.0691141914587998</c:v>
                </c:pt>
                <c:pt idx="50693">
                  <c:v>5.0692141897660603</c:v>
                </c:pt>
                <c:pt idx="50694">
                  <c:v>5.0693141880733101</c:v>
                </c:pt>
                <c:pt idx="50695">
                  <c:v>5.0694141863805697</c:v>
                </c:pt>
                <c:pt idx="50696">
                  <c:v>5.0695141846878302</c:v>
                </c:pt>
                <c:pt idx="50697">
                  <c:v>5.06961418299508</c:v>
                </c:pt>
                <c:pt idx="50698">
                  <c:v>5.0697141813023396</c:v>
                </c:pt>
                <c:pt idx="50699">
                  <c:v>5.0698141796096001</c:v>
                </c:pt>
                <c:pt idx="50700">
                  <c:v>5.06991417791685</c:v>
                </c:pt>
                <c:pt idx="50701">
                  <c:v>5.0700141762241104</c:v>
                </c:pt>
                <c:pt idx="50702">
                  <c:v>5.07011417453137</c:v>
                </c:pt>
                <c:pt idx="50703">
                  <c:v>5.0702141728386199</c:v>
                </c:pt>
                <c:pt idx="50704">
                  <c:v>5.0703141711458803</c:v>
                </c:pt>
                <c:pt idx="50705">
                  <c:v>5.0704141694531399</c:v>
                </c:pt>
                <c:pt idx="50706">
                  <c:v>5.0705141677603898</c:v>
                </c:pt>
                <c:pt idx="50707">
                  <c:v>5.0706141660676503</c:v>
                </c:pt>
                <c:pt idx="50708">
                  <c:v>5.0707141643749098</c:v>
                </c:pt>
                <c:pt idx="50709">
                  <c:v>5.0708141626821597</c:v>
                </c:pt>
                <c:pt idx="50710">
                  <c:v>5.0709141609894202</c:v>
                </c:pt>
                <c:pt idx="50711">
                  <c:v>5.0710141592966798</c:v>
                </c:pt>
                <c:pt idx="50712">
                  <c:v>5.0711141576039296</c:v>
                </c:pt>
                <c:pt idx="50713">
                  <c:v>5.0712141559111901</c:v>
                </c:pt>
                <c:pt idx="50714">
                  <c:v>5.0713141542184497</c:v>
                </c:pt>
                <c:pt idx="50715">
                  <c:v>5.0714141525257004</c:v>
                </c:pt>
                <c:pt idx="50716">
                  <c:v>5.07151415083296</c:v>
                </c:pt>
                <c:pt idx="50717">
                  <c:v>5.0716141491402196</c:v>
                </c:pt>
                <c:pt idx="50718">
                  <c:v>5.0717141474474703</c:v>
                </c:pt>
                <c:pt idx="50719">
                  <c:v>5.0718141457547299</c:v>
                </c:pt>
                <c:pt idx="50720">
                  <c:v>5.0719141440619904</c:v>
                </c:pt>
                <c:pt idx="50721">
                  <c:v>5.0720141423692402</c:v>
                </c:pt>
                <c:pt idx="50722">
                  <c:v>5.0721141406764998</c:v>
                </c:pt>
                <c:pt idx="50723">
                  <c:v>5.0722141389837603</c:v>
                </c:pt>
                <c:pt idx="50724">
                  <c:v>5.0723141372910199</c:v>
                </c:pt>
                <c:pt idx="50725">
                  <c:v>5.0724141355982697</c:v>
                </c:pt>
                <c:pt idx="50726">
                  <c:v>5.0725141339055302</c:v>
                </c:pt>
                <c:pt idx="50727">
                  <c:v>5.0726141322127898</c:v>
                </c:pt>
                <c:pt idx="50728">
                  <c:v>5.0727141305200396</c:v>
                </c:pt>
                <c:pt idx="50729">
                  <c:v>5.0728141288273001</c:v>
                </c:pt>
                <c:pt idx="50730">
                  <c:v>5.0729141271345597</c:v>
                </c:pt>
                <c:pt idx="50731">
                  <c:v>5.0730141254418104</c:v>
                </c:pt>
                <c:pt idx="50732">
                  <c:v>5.07311412374907</c:v>
                </c:pt>
                <c:pt idx="50733">
                  <c:v>5.0732141220563296</c:v>
                </c:pt>
                <c:pt idx="50734">
                  <c:v>5.0733141203635803</c:v>
                </c:pt>
                <c:pt idx="50735">
                  <c:v>5.0734141186708399</c:v>
                </c:pt>
                <c:pt idx="50736">
                  <c:v>5.0735141169781004</c:v>
                </c:pt>
                <c:pt idx="50737">
                  <c:v>5.0736141152853502</c:v>
                </c:pt>
                <c:pt idx="50738">
                  <c:v>5.0737141135926098</c:v>
                </c:pt>
                <c:pt idx="50739">
                  <c:v>5.0738141118998703</c:v>
                </c:pt>
                <c:pt idx="50740">
                  <c:v>5.0739141102071201</c:v>
                </c:pt>
                <c:pt idx="50741">
                  <c:v>5.0740141085143797</c:v>
                </c:pt>
                <c:pt idx="50742">
                  <c:v>5.0741141068216402</c:v>
                </c:pt>
                <c:pt idx="50743">
                  <c:v>5.07421410512889</c:v>
                </c:pt>
                <c:pt idx="50744">
                  <c:v>5.0743141034361496</c:v>
                </c:pt>
                <c:pt idx="50745">
                  <c:v>5.0744141017434101</c:v>
                </c:pt>
                <c:pt idx="50746">
                  <c:v>5.0745141000506599</c:v>
                </c:pt>
                <c:pt idx="50747">
                  <c:v>5.0746140983579204</c:v>
                </c:pt>
                <c:pt idx="50748">
                  <c:v>5.07471409666518</c:v>
                </c:pt>
                <c:pt idx="50749">
                  <c:v>5.0748140949724299</c:v>
                </c:pt>
                <c:pt idx="50750">
                  <c:v>5.0749140932796903</c:v>
                </c:pt>
                <c:pt idx="50751">
                  <c:v>5.0750140915869499</c:v>
                </c:pt>
                <c:pt idx="50752">
                  <c:v>5.0751140898941998</c:v>
                </c:pt>
                <c:pt idx="50753">
                  <c:v>5.0752140882014602</c:v>
                </c:pt>
                <c:pt idx="50754">
                  <c:v>5.0753140865087198</c:v>
                </c:pt>
                <c:pt idx="50755">
                  <c:v>5.0754140848159697</c:v>
                </c:pt>
                <c:pt idx="50756">
                  <c:v>5.0755140831232302</c:v>
                </c:pt>
                <c:pt idx="50757">
                  <c:v>5.0756140814304898</c:v>
                </c:pt>
                <c:pt idx="50758">
                  <c:v>5.0757140797377396</c:v>
                </c:pt>
                <c:pt idx="50759">
                  <c:v>5.0758140780450001</c:v>
                </c:pt>
                <c:pt idx="50760">
                  <c:v>5.0759140763522597</c:v>
                </c:pt>
                <c:pt idx="50761">
                  <c:v>5.0760140746595104</c:v>
                </c:pt>
                <c:pt idx="50762">
                  <c:v>5.07611407296677</c:v>
                </c:pt>
                <c:pt idx="50763">
                  <c:v>5.0762140712740296</c:v>
                </c:pt>
                <c:pt idx="50764">
                  <c:v>5.0763140695812803</c:v>
                </c:pt>
                <c:pt idx="50765">
                  <c:v>5.0764140678885399</c:v>
                </c:pt>
                <c:pt idx="50766">
                  <c:v>5.0765140661958004</c:v>
                </c:pt>
                <c:pt idx="50767">
                  <c:v>5.07661406450306</c:v>
                </c:pt>
                <c:pt idx="50768">
                  <c:v>5.0767140628103098</c:v>
                </c:pt>
                <c:pt idx="50769">
                  <c:v>5.0768140611175703</c:v>
                </c:pt>
                <c:pt idx="50770">
                  <c:v>5.0769140594248299</c:v>
                </c:pt>
                <c:pt idx="50771">
                  <c:v>5.0770140577320797</c:v>
                </c:pt>
                <c:pt idx="50772">
                  <c:v>5.0771140560393402</c:v>
                </c:pt>
                <c:pt idx="50773">
                  <c:v>5.0772140543465998</c:v>
                </c:pt>
                <c:pt idx="50774">
                  <c:v>5.0773140526538496</c:v>
                </c:pt>
                <c:pt idx="50775">
                  <c:v>5.0774140509611101</c:v>
                </c:pt>
                <c:pt idx="50776">
                  <c:v>5.0775140492683697</c:v>
                </c:pt>
                <c:pt idx="50777">
                  <c:v>5.0776140475756204</c:v>
                </c:pt>
                <c:pt idx="50778">
                  <c:v>5.07771404588288</c:v>
                </c:pt>
                <c:pt idx="50779">
                  <c:v>5.0778140441901396</c:v>
                </c:pt>
                <c:pt idx="50780">
                  <c:v>5.0779140424973903</c:v>
                </c:pt>
                <c:pt idx="50781">
                  <c:v>5.0780140408046499</c:v>
                </c:pt>
                <c:pt idx="50782">
                  <c:v>5.0781140391119104</c:v>
                </c:pt>
                <c:pt idx="50783">
                  <c:v>5.0782140374191602</c:v>
                </c:pt>
                <c:pt idx="50784">
                  <c:v>5.0783140357264198</c:v>
                </c:pt>
                <c:pt idx="50785">
                  <c:v>5.0784140340336803</c:v>
                </c:pt>
                <c:pt idx="50786">
                  <c:v>5.0785140323409301</c:v>
                </c:pt>
                <c:pt idx="50787">
                  <c:v>5.0786140306481897</c:v>
                </c:pt>
                <c:pt idx="50788">
                  <c:v>5.0787140289554502</c:v>
                </c:pt>
                <c:pt idx="50789">
                  <c:v>5.0788140272627</c:v>
                </c:pt>
                <c:pt idx="50790">
                  <c:v>5.0789140255699596</c:v>
                </c:pt>
                <c:pt idx="50791">
                  <c:v>5.0790140238772201</c:v>
                </c:pt>
                <c:pt idx="50792">
                  <c:v>5.0791140221844699</c:v>
                </c:pt>
                <c:pt idx="50793">
                  <c:v>5.0792140204917304</c:v>
                </c:pt>
                <c:pt idx="50794">
                  <c:v>5.07931401879899</c:v>
                </c:pt>
                <c:pt idx="50795">
                  <c:v>5.0794140171062399</c:v>
                </c:pt>
                <c:pt idx="50796">
                  <c:v>5.0795140154135003</c:v>
                </c:pt>
                <c:pt idx="50797">
                  <c:v>5.0796140137207599</c:v>
                </c:pt>
                <c:pt idx="50798">
                  <c:v>5.0797140120280098</c:v>
                </c:pt>
                <c:pt idx="50799">
                  <c:v>5.0798140103352702</c:v>
                </c:pt>
                <c:pt idx="50800">
                  <c:v>5.0799140086425298</c:v>
                </c:pt>
                <c:pt idx="50801">
                  <c:v>5.0800140069497797</c:v>
                </c:pt>
                <c:pt idx="50802">
                  <c:v>5.0801140052570402</c:v>
                </c:pt>
                <c:pt idx="50803">
                  <c:v>5.0802140035642998</c:v>
                </c:pt>
                <c:pt idx="50804">
                  <c:v>5.0803140018715496</c:v>
                </c:pt>
                <c:pt idx="50805">
                  <c:v>5.0804140001788101</c:v>
                </c:pt>
                <c:pt idx="50806">
                  <c:v>5.0805139984860697</c:v>
                </c:pt>
                <c:pt idx="50807">
                  <c:v>5.0806139967933204</c:v>
                </c:pt>
                <c:pt idx="50808">
                  <c:v>5.08071399510058</c:v>
                </c:pt>
                <c:pt idx="50809">
                  <c:v>5.0808139934078396</c:v>
                </c:pt>
                <c:pt idx="50810">
                  <c:v>5.0809139917150903</c:v>
                </c:pt>
                <c:pt idx="50811">
                  <c:v>5.0810139900223499</c:v>
                </c:pt>
                <c:pt idx="50812">
                  <c:v>5.0811139883296104</c:v>
                </c:pt>
                <c:pt idx="50813">
                  <c:v>5.08121398663687</c:v>
                </c:pt>
                <c:pt idx="50814">
                  <c:v>5.0813139849441198</c:v>
                </c:pt>
                <c:pt idx="50815">
                  <c:v>5.0814139832513803</c:v>
                </c:pt>
                <c:pt idx="50816">
                  <c:v>5.0815139815586399</c:v>
                </c:pt>
                <c:pt idx="50817">
                  <c:v>5.0816139798658897</c:v>
                </c:pt>
                <c:pt idx="50818">
                  <c:v>5.0817139781731502</c:v>
                </c:pt>
                <c:pt idx="50819">
                  <c:v>5.0818139764804098</c:v>
                </c:pt>
                <c:pt idx="50820">
                  <c:v>5.0819139747876596</c:v>
                </c:pt>
                <c:pt idx="50821">
                  <c:v>5.0820139730949201</c:v>
                </c:pt>
                <c:pt idx="50822">
                  <c:v>5.0821139714021797</c:v>
                </c:pt>
                <c:pt idx="50823">
                  <c:v>5.0822139697094304</c:v>
                </c:pt>
                <c:pt idx="50824">
                  <c:v>5.08231396801669</c:v>
                </c:pt>
                <c:pt idx="50825">
                  <c:v>5.0824139663239496</c:v>
                </c:pt>
                <c:pt idx="50826">
                  <c:v>5.0825139646312003</c:v>
                </c:pt>
                <c:pt idx="50827">
                  <c:v>5.0826139629384599</c:v>
                </c:pt>
                <c:pt idx="50828">
                  <c:v>5.0827139612457204</c:v>
                </c:pt>
                <c:pt idx="50829">
                  <c:v>5.0828139595529702</c:v>
                </c:pt>
                <c:pt idx="50830">
                  <c:v>5.0829139578602298</c:v>
                </c:pt>
                <c:pt idx="50831">
                  <c:v>5.0830139561674903</c:v>
                </c:pt>
                <c:pt idx="50832">
                  <c:v>5.0831139544747401</c:v>
                </c:pt>
                <c:pt idx="50833">
                  <c:v>5.0832139527819997</c:v>
                </c:pt>
                <c:pt idx="50834">
                  <c:v>5.0833139510892602</c:v>
                </c:pt>
                <c:pt idx="50835">
                  <c:v>5.08341394939651</c:v>
                </c:pt>
                <c:pt idx="50836">
                  <c:v>5.0835139477037696</c:v>
                </c:pt>
                <c:pt idx="50837">
                  <c:v>5.0836139460110301</c:v>
                </c:pt>
                <c:pt idx="50838">
                  <c:v>5.0837139443182799</c:v>
                </c:pt>
                <c:pt idx="50839">
                  <c:v>5.0838139426255404</c:v>
                </c:pt>
                <c:pt idx="50840">
                  <c:v>5.0839139409328</c:v>
                </c:pt>
                <c:pt idx="50841">
                  <c:v>5.0840139392400499</c:v>
                </c:pt>
                <c:pt idx="50842">
                  <c:v>5.0841139375473103</c:v>
                </c:pt>
                <c:pt idx="50843">
                  <c:v>5.0842139358545699</c:v>
                </c:pt>
                <c:pt idx="50844">
                  <c:v>5.0843139341618198</c:v>
                </c:pt>
                <c:pt idx="50845">
                  <c:v>5.0844139324690802</c:v>
                </c:pt>
                <c:pt idx="50846">
                  <c:v>5.0845139307763398</c:v>
                </c:pt>
                <c:pt idx="50847">
                  <c:v>5.0846139290835897</c:v>
                </c:pt>
                <c:pt idx="50848">
                  <c:v>5.0847139273908502</c:v>
                </c:pt>
                <c:pt idx="50849">
                  <c:v>5.0848139256981097</c:v>
                </c:pt>
                <c:pt idx="50850">
                  <c:v>5.0849139240053596</c:v>
                </c:pt>
                <c:pt idx="50851">
                  <c:v>5.0850139223126201</c:v>
                </c:pt>
                <c:pt idx="50852">
                  <c:v>5.0851139206198797</c:v>
                </c:pt>
                <c:pt idx="50853">
                  <c:v>5.0852139189271304</c:v>
                </c:pt>
                <c:pt idx="50854">
                  <c:v>5.08531391723439</c:v>
                </c:pt>
                <c:pt idx="50855">
                  <c:v>5.0854139155416496</c:v>
                </c:pt>
                <c:pt idx="50856">
                  <c:v>5.0855139138489003</c:v>
                </c:pt>
                <c:pt idx="50857">
                  <c:v>5.0856139121561599</c:v>
                </c:pt>
                <c:pt idx="50858">
                  <c:v>5.0857139104634204</c:v>
                </c:pt>
                <c:pt idx="50859">
                  <c:v>5.08581390877068</c:v>
                </c:pt>
                <c:pt idx="50860">
                  <c:v>5.0859139070779298</c:v>
                </c:pt>
                <c:pt idx="50861">
                  <c:v>5.0860139053851903</c:v>
                </c:pt>
                <c:pt idx="50862">
                  <c:v>5.0861139036924499</c:v>
                </c:pt>
                <c:pt idx="50863">
                  <c:v>5.0862139019996997</c:v>
                </c:pt>
                <c:pt idx="50864">
                  <c:v>5.0863139003069602</c:v>
                </c:pt>
                <c:pt idx="50865">
                  <c:v>5.0864138986142198</c:v>
                </c:pt>
                <c:pt idx="50866">
                  <c:v>5.0865138969214696</c:v>
                </c:pt>
                <c:pt idx="50867">
                  <c:v>5.0866138952287301</c:v>
                </c:pt>
                <c:pt idx="50868">
                  <c:v>5.0867138935359897</c:v>
                </c:pt>
                <c:pt idx="50869">
                  <c:v>5.0868138918432404</c:v>
                </c:pt>
                <c:pt idx="50870">
                  <c:v>5.0869138901505</c:v>
                </c:pt>
                <c:pt idx="50871">
                  <c:v>5.0870138884577596</c:v>
                </c:pt>
                <c:pt idx="50872">
                  <c:v>5.0871138867650103</c:v>
                </c:pt>
                <c:pt idx="50873">
                  <c:v>5.0872138850722699</c:v>
                </c:pt>
                <c:pt idx="50874">
                  <c:v>5.0873138833795304</c:v>
                </c:pt>
                <c:pt idx="50875">
                  <c:v>5.0874138816867802</c:v>
                </c:pt>
                <c:pt idx="50876">
                  <c:v>5.0875138799940398</c:v>
                </c:pt>
                <c:pt idx="50877">
                  <c:v>5.0876138783013003</c:v>
                </c:pt>
                <c:pt idx="50878">
                  <c:v>5.0877138766085501</c:v>
                </c:pt>
                <c:pt idx="50879">
                  <c:v>5.0878138749158097</c:v>
                </c:pt>
                <c:pt idx="50880">
                  <c:v>5.0879138732230702</c:v>
                </c:pt>
                <c:pt idx="50881">
                  <c:v>5.08801387153032</c:v>
                </c:pt>
                <c:pt idx="50882">
                  <c:v>5.0881138698375796</c:v>
                </c:pt>
                <c:pt idx="50883">
                  <c:v>5.0882138681448401</c:v>
                </c:pt>
                <c:pt idx="50884">
                  <c:v>5.0883138664520899</c:v>
                </c:pt>
                <c:pt idx="50885">
                  <c:v>5.0884138647593504</c:v>
                </c:pt>
                <c:pt idx="50886">
                  <c:v>5.08851386306661</c:v>
                </c:pt>
                <c:pt idx="50887">
                  <c:v>5.0886138613738598</c:v>
                </c:pt>
                <c:pt idx="50888">
                  <c:v>5.0887138596811203</c:v>
                </c:pt>
                <c:pt idx="50889">
                  <c:v>5.0888138579883799</c:v>
                </c:pt>
                <c:pt idx="50890">
                  <c:v>5.0889138562956298</c:v>
                </c:pt>
                <c:pt idx="50891">
                  <c:v>5.0890138546028902</c:v>
                </c:pt>
                <c:pt idx="50892">
                  <c:v>5.0891138529101498</c:v>
                </c:pt>
                <c:pt idx="50893">
                  <c:v>5.0892138512173997</c:v>
                </c:pt>
                <c:pt idx="50894">
                  <c:v>5.0893138495246601</c:v>
                </c:pt>
                <c:pt idx="50895">
                  <c:v>5.0894138478319197</c:v>
                </c:pt>
                <c:pt idx="50896">
                  <c:v>5.0895138461391696</c:v>
                </c:pt>
                <c:pt idx="50897">
                  <c:v>5.0896138444464301</c:v>
                </c:pt>
                <c:pt idx="50898">
                  <c:v>5.0897138427536897</c:v>
                </c:pt>
                <c:pt idx="50899">
                  <c:v>5.0898138410609404</c:v>
                </c:pt>
                <c:pt idx="50900">
                  <c:v>5.0899138393682</c:v>
                </c:pt>
                <c:pt idx="50901">
                  <c:v>5.0900138376754596</c:v>
                </c:pt>
                <c:pt idx="50902">
                  <c:v>5.0901138359827103</c:v>
                </c:pt>
                <c:pt idx="50903">
                  <c:v>5.0902138342899699</c:v>
                </c:pt>
                <c:pt idx="50904">
                  <c:v>5.0903138325972304</c:v>
                </c:pt>
                <c:pt idx="50905">
                  <c:v>5.09041383090449</c:v>
                </c:pt>
                <c:pt idx="50906">
                  <c:v>5.0905138292117398</c:v>
                </c:pt>
                <c:pt idx="50907">
                  <c:v>5.0906138275190003</c:v>
                </c:pt>
                <c:pt idx="50908">
                  <c:v>5.0907138258262599</c:v>
                </c:pt>
                <c:pt idx="50909">
                  <c:v>5.0908138241335097</c:v>
                </c:pt>
                <c:pt idx="50910">
                  <c:v>5.0909138224407702</c:v>
                </c:pt>
                <c:pt idx="50911">
                  <c:v>5.0910138207480298</c:v>
                </c:pt>
                <c:pt idx="50912">
                  <c:v>5.0911138190552796</c:v>
                </c:pt>
                <c:pt idx="50913">
                  <c:v>5.0912138173625401</c:v>
                </c:pt>
                <c:pt idx="50914">
                  <c:v>5.0913138156697997</c:v>
                </c:pt>
                <c:pt idx="50915">
                  <c:v>5.0914138139770504</c:v>
                </c:pt>
                <c:pt idx="50916">
                  <c:v>5.09151381228431</c:v>
                </c:pt>
                <c:pt idx="50917">
                  <c:v>5.0916138105915696</c:v>
                </c:pt>
                <c:pt idx="50918">
                  <c:v>5.0917138088988203</c:v>
                </c:pt>
                <c:pt idx="50919">
                  <c:v>5.0918138072060799</c:v>
                </c:pt>
                <c:pt idx="50920">
                  <c:v>5.0919138055133404</c:v>
                </c:pt>
                <c:pt idx="50921">
                  <c:v>5.0920138038205902</c:v>
                </c:pt>
                <c:pt idx="50922">
                  <c:v>5.0921138021278498</c:v>
                </c:pt>
                <c:pt idx="50923">
                  <c:v>5.0922138004351103</c:v>
                </c:pt>
                <c:pt idx="50924">
                  <c:v>5.0923137987423601</c:v>
                </c:pt>
                <c:pt idx="50925">
                  <c:v>5.0924137970496197</c:v>
                </c:pt>
                <c:pt idx="50926">
                  <c:v>5.0925137953568802</c:v>
                </c:pt>
                <c:pt idx="50927">
                  <c:v>5.09261379366413</c:v>
                </c:pt>
                <c:pt idx="50928">
                  <c:v>5.0927137919713896</c:v>
                </c:pt>
                <c:pt idx="50929">
                  <c:v>5.0928137902786501</c:v>
                </c:pt>
                <c:pt idx="50930">
                  <c:v>5.0929137885858999</c:v>
                </c:pt>
                <c:pt idx="50931">
                  <c:v>5.0930137868931604</c:v>
                </c:pt>
                <c:pt idx="50932">
                  <c:v>5.09311378520042</c:v>
                </c:pt>
                <c:pt idx="50933">
                  <c:v>5.0932137835076698</c:v>
                </c:pt>
                <c:pt idx="50934">
                  <c:v>5.0933137818149303</c:v>
                </c:pt>
                <c:pt idx="50935">
                  <c:v>5.0934137801221899</c:v>
                </c:pt>
                <c:pt idx="50936">
                  <c:v>5.0935137784294398</c:v>
                </c:pt>
                <c:pt idx="50937">
                  <c:v>5.0936137767367002</c:v>
                </c:pt>
                <c:pt idx="50938">
                  <c:v>5.0937137750439598</c:v>
                </c:pt>
                <c:pt idx="50939">
                  <c:v>5.0938137733512097</c:v>
                </c:pt>
                <c:pt idx="50940">
                  <c:v>5.0939137716584701</c:v>
                </c:pt>
                <c:pt idx="50941">
                  <c:v>5.0940137699657297</c:v>
                </c:pt>
                <c:pt idx="50942">
                  <c:v>5.0941137682729796</c:v>
                </c:pt>
                <c:pt idx="50943">
                  <c:v>5.0942137665802401</c:v>
                </c:pt>
                <c:pt idx="50944">
                  <c:v>5.0943137648874997</c:v>
                </c:pt>
                <c:pt idx="50945">
                  <c:v>5.0944137631947504</c:v>
                </c:pt>
                <c:pt idx="50946">
                  <c:v>5.09451376150201</c:v>
                </c:pt>
                <c:pt idx="50947">
                  <c:v>5.0946137598092696</c:v>
                </c:pt>
                <c:pt idx="50948">
                  <c:v>5.09471375811653</c:v>
                </c:pt>
                <c:pt idx="50949">
                  <c:v>5.0948137564237799</c:v>
                </c:pt>
                <c:pt idx="50950">
                  <c:v>5.0949137547310404</c:v>
                </c:pt>
                <c:pt idx="50951">
                  <c:v>5.0950137530383</c:v>
                </c:pt>
                <c:pt idx="50952">
                  <c:v>5.0951137513455498</c:v>
                </c:pt>
                <c:pt idx="50953">
                  <c:v>5.0952137496528103</c:v>
                </c:pt>
                <c:pt idx="50954">
                  <c:v>5.0953137479600699</c:v>
                </c:pt>
                <c:pt idx="50955">
                  <c:v>5.0954137462673197</c:v>
                </c:pt>
                <c:pt idx="50956">
                  <c:v>5.0955137445745802</c:v>
                </c:pt>
                <c:pt idx="50957">
                  <c:v>5.0956137428818398</c:v>
                </c:pt>
                <c:pt idx="50958">
                  <c:v>5.0957137411890896</c:v>
                </c:pt>
                <c:pt idx="50959">
                  <c:v>5.0958137394963501</c:v>
                </c:pt>
                <c:pt idx="50960">
                  <c:v>5.0959137378036097</c:v>
                </c:pt>
                <c:pt idx="50961">
                  <c:v>5.0960137361108604</c:v>
                </c:pt>
                <c:pt idx="50962">
                  <c:v>5.09611373441812</c:v>
                </c:pt>
                <c:pt idx="50963">
                  <c:v>5.0962137327253796</c:v>
                </c:pt>
                <c:pt idx="50964">
                  <c:v>5.0963137310326303</c:v>
                </c:pt>
                <c:pt idx="50965">
                  <c:v>5.0964137293398899</c:v>
                </c:pt>
                <c:pt idx="50966">
                  <c:v>5.0965137276471504</c:v>
                </c:pt>
                <c:pt idx="50967">
                  <c:v>5.0966137259544002</c:v>
                </c:pt>
                <c:pt idx="50968">
                  <c:v>5.0967137242616598</c:v>
                </c:pt>
                <c:pt idx="50969">
                  <c:v>5.0968137225689203</c:v>
                </c:pt>
                <c:pt idx="50970">
                  <c:v>5.0969137208761701</c:v>
                </c:pt>
                <c:pt idx="50971">
                  <c:v>5.0970137191834297</c:v>
                </c:pt>
                <c:pt idx="50972">
                  <c:v>5.0971137174906902</c:v>
                </c:pt>
                <c:pt idx="50973">
                  <c:v>5.09721371579794</c:v>
                </c:pt>
                <c:pt idx="50974">
                  <c:v>5.0973137141051996</c:v>
                </c:pt>
                <c:pt idx="50975">
                  <c:v>5.0974137124124601</c:v>
                </c:pt>
                <c:pt idx="50976">
                  <c:v>5.0975137107197099</c:v>
                </c:pt>
                <c:pt idx="50977">
                  <c:v>5.0976137090269704</c:v>
                </c:pt>
                <c:pt idx="50978">
                  <c:v>5.09771370733423</c:v>
                </c:pt>
                <c:pt idx="50979">
                  <c:v>5.0978137056414798</c:v>
                </c:pt>
                <c:pt idx="50980">
                  <c:v>5.0979137039487403</c:v>
                </c:pt>
                <c:pt idx="50981">
                  <c:v>5.0980137022559999</c:v>
                </c:pt>
                <c:pt idx="50982">
                  <c:v>5.0981137005632498</c:v>
                </c:pt>
                <c:pt idx="50983">
                  <c:v>5.0982136988705102</c:v>
                </c:pt>
                <c:pt idx="50984">
                  <c:v>5.0983136971777698</c:v>
                </c:pt>
                <c:pt idx="50985">
                  <c:v>5.0984136954850303</c:v>
                </c:pt>
                <c:pt idx="50986">
                  <c:v>5.0985136937922801</c:v>
                </c:pt>
                <c:pt idx="50987">
                  <c:v>5.0986136920995397</c:v>
                </c:pt>
                <c:pt idx="50988">
                  <c:v>5.0987136904067896</c:v>
                </c:pt>
                <c:pt idx="50989">
                  <c:v>5.0988136887140501</c:v>
                </c:pt>
                <c:pt idx="50990">
                  <c:v>5.0989136870213096</c:v>
                </c:pt>
                <c:pt idx="50991">
                  <c:v>5.0990136853285604</c:v>
                </c:pt>
                <c:pt idx="50992">
                  <c:v>5.09911368363582</c:v>
                </c:pt>
                <c:pt idx="50993">
                  <c:v>5.0992136819430796</c:v>
                </c:pt>
                <c:pt idx="50994">
                  <c:v>5.09931368025034</c:v>
                </c:pt>
                <c:pt idx="50995">
                  <c:v>5.0994136785575899</c:v>
                </c:pt>
                <c:pt idx="50996">
                  <c:v>5.0995136768648504</c:v>
                </c:pt>
                <c:pt idx="50997">
                  <c:v>5.09961367517211</c:v>
                </c:pt>
                <c:pt idx="50998">
                  <c:v>5.0997136734793598</c:v>
                </c:pt>
                <c:pt idx="50999">
                  <c:v>5.0998136717866203</c:v>
                </c:pt>
                <c:pt idx="51000">
                  <c:v>5.0999136700938799</c:v>
                </c:pt>
                <c:pt idx="51001">
                  <c:v>5.1000136684011297</c:v>
                </c:pt>
                <c:pt idx="51002">
                  <c:v>5.1001136667083902</c:v>
                </c:pt>
                <c:pt idx="51003">
                  <c:v>5.1002136650156498</c:v>
                </c:pt>
                <c:pt idx="51004">
                  <c:v>5.1003136633228996</c:v>
                </c:pt>
                <c:pt idx="51005">
                  <c:v>5.1004136616301601</c:v>
                </c:pt>
                <c:pt idx="51006">
                  <c:v>5.1005136599374197</c:v>
                </c:pt>
                <c:pt idx="51007">
                  <c:v>5.1006136582446704</c:v>
                </c:pt>
                <c:pt idx="51008">
                  <c:v>5.10071365655193</c:v>
                </c:pt>
                <c:pt idx="51009">
                  <c:v>5.1008136548591896</c:v>
                </c:pt>
                <c:pt idx="51010">
                  <c:v>5.1009136531664403</c:v>
                </c:pt>
                <c:pt idx="51011">
                  <c:v>5.1010136514736999</c:v>
                </c:pt>
                <c:pt idx="51012">
                  <c:v>5.1011136497809604</c:v>
                </c:pt>
                <c:pt idx="51013">
                  <c:v>5.1012136480882102</c:v>
                </c:pt>
                <c:pt idx="51014">
                  <c:v>5.1013136463954698</c:v>
                </c:pt>
                <c:pt idx="51015">
                  <c:v>5.1014136447027303</c:v>
                </c:pt>
                <c:pt idx="51016">
                  <c:v>5.1015136430099801</c:v>
                </c:pt>
                <c:pt idx="51017">
                  <c:v>5.1016136413172397</c:v>
                </c:pt>
                <c:pt idx="51018">
                  <c:v>5.1017136396245002</c:v>
                </c:pt>
                <c:pt idx="51019">
                  <c:v>5.10181363793175</c:v>
                </c:pt>
                <c:pt idx="51020">
                  <c:v>5.1019136362390096</c:v>
                </c:pt>
                <c:pt idx="51021">
                  <c:v>5.1020136345462701</c:v>
                </c:pt>
                <c:pt idx="51022">
                  <c:v>5.1021136328535199</c:v>
                </c:pt>
                <c:pt idx="51023">
                  <c:v>5.1022136311607804</c:v>
                </c:pt>
                <c:pt idx="51024">
                  <c:v>5.10231362946804</c:v>
                </c:pt>
                <c:pt idx="51025">
                  <c:v>5.1024136277752898</c:v>
                </c:pt>
                <c:pt idx="51026">
                  <c:v>5.1025136260825503</c:v>
                </c:pt>
                <c:pt idx="51027">
                  <c:v>5.1026136243898099</c:v>
                </c:pt>
                <c:pt idx="51028">
                  <c:v>5.1027136226970597</c:v>
                </c:pt>
                <c:pt idx="51029">
                  <c:v>5.1028136210043202</c:v>
                </c:pt>
                <c:pt idx="51030">
                  <c:v>5.1029136193115798</c:v>
                </c:pt>
                <c:pt idx="51031">
                  <c:v>5.1030136176188403</c:v>
                </c:pt>
                <c:pt idx="51032">
                  <c:v>5.1031136159260901</c:v>
                </c:pt>
                <c:pt idx="51033">
                  <c:v>5.1032136142333497</c:v>
                </c:pt>
                <c:pt idx="51034">
                  <c:v>5.1033136125405996</c:v>
                </c:pt>
                <c:pt idx="51035">
                  <c:v>5.10341361084786</c:v>
                </c:pt>
                <c:pt idx="51036">
                  <c:v>5.1035136091551196</c:v>
                </c:pt>
                <c:pt idx="51037">
                  <c:v>5.1036136074623704</c:v>
                </c:pt>
                <c:pt idx="51038">
                  <c:v>5.10371360576963</c:v>
                </c:pt>
                <c:pt idx="51039">
                  <c:v>5.1038136040768904</c:v>
                </c:pt>
                <c:pt idx="51040">
                  <c:v>5.10391360238415</c:v>
                </c:pt>
                <c:pt idx="51041">
                  <c:v>5.1040136006913999</c:v>
                </c:pt>
                <c:pt idx="51042">
                  <c:v>5.1041135989986604</c:v>
                </c:pt>
                <c:pt idx="51043">
                  <c:v>5.1042135973059199</c:v>
                </c:pt>
                <c:pt idx="51044">
                  <c:v>5.1043135956131698</c:v>
                </c:pt>
                <c:pt idx="51045">
                  <c:v>5.1044135939204303</c:v>
                </c:pt>
                <c:pt idx="51046">
                  <c:v>5.1045135922276899</c:v>
                </c:pt>
                <c:pt idx="51047">
                  <c:v>5.1046135905349397</c:v>
                </c:pt>
                <c:pt idx="51048">
                  <c:v>5.1047135888422002</c:v>
                </c:pt>
                <c:pt idx="51049">
                  <c:v>5.1048135871494598</c:v>
                </c:pt>
                <c:pt idx="51050">
                  <c:v>5.1049135854567096</c:v>
                </c:pt>
                <c:pt idx="51051">
                  <c:v>5.1050135837639701</c:v>
                </c:pt>
                <c:pt idx="51052">
                  <c:v>5.1051135820712297</c:v>
                </c:pt>
                <c:pt idx="51053">
                  <c:v>5.1052135803784804</c:v>
                </c:pt>
                <c:pt idx="51054">
                  <c:v>5.10531357868574</c:v>
                </c:pt>
                <c:pt idx="51055">
                  <c:v>5.1054135769929996</c:v>
                </c:pt>
                <c:pt idx="51056">
                  <c:v>5.1055135753002503</c:v>
                </c:pt>
                <c:pt idx="51057">
                  <c:v>5.1056135736075099</c:v>
                </c:pt>
                <c:pt idx="51058">
                  <c:v>5.1057135719147704</c:v>
                </c:pt>
                <c:pt idx="51059">
                  <c:v>5.1058135702220202</c:v>
                </c:pt>
                <c:pt idx="51060">
                  <c:v>5.1059135685292798</c:v>
                </c:pt>
                <c:pt idx="51061">
                  <c:v>5.1060135668365403</c:v>
                </c:pt>
                <c:pt idx="51062">
                  <c:v>5.1061135651437901</c:v>
                </c:pt>
                <c:pt idx="51063">
                  <c:v>5.1062135634510497</c:v>
                </c:pt>
                <c:pt idx="51064">
                  <c:v>5.1063135617583102</c:v>
                </c:pt>
                <c:pt idx="51065">
                  <c:v>5.10641356006556</c:v>
                </c:pt>
                <c:pt idx="51066">
                  <c:v>5.1065135583728196</c:v>
                </c:pt>
                <c:pt idx="51067">
                  <c:v>5.1066135566800801</c:v>
                </c:pt>
                <c:pt idx="51068">
                  <c:v>5.1067135549873299</c:v>
                </c:pt>
                <c:pt idx="51069">
                  <c:v>5.1068135532945904</c:v>
                </c:pt>
                <c:pt idx="51070">
                  <c:v>5.10691355160185</c:v>
                </c:pt>
                <c:pt idx="51071">
                  <c:v>5.1070135499090998</c:v>
                </c:pt>
                <c:pt idx="51072">
                  <c:v>5.1071135482163603</c:v>
                </c:pt>
                <c:pt idx="51073">
                  <c:v>5.1072135465236199</c:v>
                </c:pt>
                <c:pt idx="51074">
                  <c:v>5.1073135448308697</c:v>
                </c:pt>
                <c:pt idx="51075">
                  <c:v>5.1074135431381302</c:v>
                </c:pt>
                <c:pt idx="51076">
                  <c:v>5.1075135414453898</c:v>
                </c:pt>
                <c:pt idx="51077">
                  <c:v>5.1076135397526503</c:v>
                </c:pt>
                <c:pt idx="51078">
                  <c:v>5.1077135380599001</c:v>
                </c:pt>
                <c:pt idx="51079">
                  <c:v>5.1078135363671597</c:v>
                </c:pt>
                <c:pt idx="51080">
                  <c:v>5.1079135346744096</c:v>
                </c:pt>
                <c:pt idx="51081">
                  <c:v>5.10801353298167</c:v>
                </c:pt>
                <c:pt idx="51082">
                  <c:v>5.1081135312889296</c:v>
                </c:pt>
                <c:pt idx="51083">
                  <c:v>5.1082135295961901</c:v>
                </c:pt>
                <c:pt idx="51084">
                  <c:v>5.10831352790344</c:v>
                </c:pt>
                <c:pt idx="51085">
                  <c:v>5.1084135262107004</c:v>
                </c:pt>
                <c:pt idx="51086">
                  <c:v>5.10851352451796</c:v>
                </c:pt>
                <c:pt idx="51087">
                  <c:v>5.1086135228252099</c:v>
                </c:pt>
                <c:pt idx="51088">
                  <c:v>5.1087135211324703</c:v>
                </c:pt>
                <c:pt idx="51089">
                  <c:v>5.1088135194397299</c:v>
                </c:pt>
                <c:pt idx="51090">
                  <c:v>5.1089135177469798</c:v>
                </c:pt>
                <c:pt idx="51091">
                  <c:v>5.1090135160542403</c:v>
                </c:pt>
                <c:pt idx="51092">
                  <c:v>5.1091135143614999</c:v>
                </c:pt>
                <c:pt idx="51093">
                  <c:v>5.1092135126687497</c:v>
                </c:pt>
                <c:pt idx="51094">
                  <c:v>5.1093135109760102</c:v>
                </c:pt>
                <c:pt idx="51095">
                  <c:v>5.1094135092832698</c:v>
                </c:pt>
                <c:pt idx="51096">
                  <c:v>5.1095135075905196</c:v>
                </c:pt>
                <c:pt idx="51097">
                  <c:v>5.1096135058977801</c:v>
                </c:pt>
                <c:pt idx="51098">
                  <c:v>5.1097135042050397</c:v>
                </c:pt>
                <c:pt idx="51099">
                  <c:v>5.1098135025122904</c:v>
                </c:pt>
                <c:pt idx="51100">
                  <c:v>5.10991350081955</c:v>
                </c:pt>
                <c:pt idx="51101">
                  <c:v>5.1100134991268096</c:v>
                </c:pt>
                <c:pt idx="51102">
                  <c:v>5.1101134974340603</c:v>
                </c:pt>
                <c:pt idx="51103">
                  <c:v>5.1102134957413199</c:v>
                </c:pt>
                <c:pt idx="51104">
                  <c:v>5.1103134940485804</c:v>
                </c:pt>
                <c:pt idx="51105">
                  <c:v>5.1104134923558302</c:v>
                </c:pt>
                <c:pt idx="51106">
                  <c:v>5.1105134906630898</c:v>
                </c:pt>
                <c:pt idx="51107">
                  <c:v>5.1106134889703503</c:v>
                </c:pt>
                <c:pt idx="51108">
                  <c:v>5.1107134872776001</c:v>
                </c:pt>
                <c:pt idx="51109">
                  <c:v>5.1108134855848597</c:v>
                </c:pt>
                <c:pt idx="51110">
                  <c:v>5.1109134838921202</c:v>
                </c:pt>
                <c:pt idx="51111">
                  <c:v>5.11101348219937</c:v>
                </c:pt>
                <c:pt idx="51112">
                  <c:v>5.1111134805066296</c:v>
                </c:pt>
                <c:pt idx="51113">
                  <c:v>5.1112134788138901</c:v>
                </c:pt>
                <c:pt idx="51114">
                  <c:v>5.1113134771211497</c:v>
                </c:pt>
                <c:pt idx="51115">
                  <c:v>5.1114134754284004</c:v>
                </c:pt>
                <c:pt idx="51116">
                  <c:v>5.11151347373566</c:v>
                </c:pt>
                <c:pt idx="51117">
                  <c:v>5.1116134720429196</c:v>
                </c:pt>
                <c:pt idx="51118">
                  <c:v>5.1117134703501703</c:v>
                </c:pt>
                <c:pt idx="51119">
                  <c:v>5.1118134686574299</c:v>
                </c:pt>
                <c:pt idx="51120">
                  <c:v>5.1119134669646904</c:v>
                </c:pt>
                <c:pt idx="51121">
                  <c:v>5.1120134652719402</c:v>
                </c:pt>
                <c:pt idx="51122">
                  <c:v>5.1121134635791998</c:v>
                </c:pt>
                <c:pt idx="51123">
                  <c:v>5.1122134618864603</c:v>
                </c:pt>
                <c:pt idx="51124">
                  <c:v>5.1123134601937101</c:v>
                </c:pt>
                <c:pt idx="51125">
                  <c:v>5.1124134585009697</c:v>
                </c:pt>
                <c:pt idx="51126">
                  <c:v>5.1125134568082196</c:v>
                </c:pt>
                <c:pt idx="51127">
                  <c:v>5.11261345511548</c:v>
                </c:pt>
                <c:pt idx="51128">
                  <c:v>5.1127134534227396</c:v>
                </c:pt>
                <c:pt idx="51129">
                  <c:v>5.1128134517300001</c:v>
                </c:pt>
                <c:pt idx="51130">
                  <c:v>5.11291345003725</c:v>
                </c:pt>
                <c:pt idx="51131">
                  <c:v>5.1130134483445104</c:v>
                </c:pt>
                <c:pt idx="51132">
                  <c:v>5.11311344665177</c:v>
                </c:pt>
                <c:pt idx="51133">
                  <c:v>5.1132134449590199</c:v>
                </c:pt>
                <c:pt idx="51134">
                  <c:v>5.1133134432662803</c:v>
                </c:pt>
                <c:pt idx="51135">
                  <c:v>5.1134134415735399</c:v>
                </c:pt>
                <c:pt idx="51136">
                  <c:v>5.1135134398807898</c:v>
                </c:pt>
                <c:pt idx="51137">
                  <c:v>5.1136134381880503</c:v>
                </c:pt>
                <c:pt idx="51138">
                  <c:v>5.1137134364953098</c:v>
                </c:pt>
                <c:pt idx="51139">
                  <c:v>5.1138134348025597</c:v>
                </c:pt>
                <c:pt idx="51140">
                  <c:v>5.1139134331098202</c:v>
                </c:pt>
                <c:pt idx="51141">
                  <c:v>5.1140134314170798</c:v>
                </c:pt>
                <c:pt idx="51142">
                  <c:v>5.1141134297243296</c:v>
                </c:pt>
                <c:pt idx="51143">
                  <c:v>5.1142134280315901</c:v>
                </c:pt>
                <c:pt idx="51144">
                  <c:v>5.1143134263388497</c:v>
                </c:pt>
                <c:pt idx="51145">
                  <c:v>5.1144134246461004</c:v>
                </c:pt>
                <c:pt idx="51146">
                  <c:v>5.11451342295336</c:v>
                </c:pt>
                <c:pt idx="51147">
                  <c:v>5.1146134212606196</c:v>
                </c:pt>
                <c:pt idx="51148">
                  <c:v>5.1147134195678703</c:v>
                </c:pt>
                <c:pt idx="51149">
                  <c:v>5.1148134178751299</c:v>
                </c:pt>
                <c:pt idx="51150">
                  <c:v>5.1149134161823904</c:v>
                </c:pt>
                <c:pt idx="51151">
                  <c:v>5.1150134144896402</c:v>
                </c:pt>
                <c:pt idx="51152">
                  <c:v>5.1151134127968998</c:v>
                </c:pt>
                <c:pt idx="51153">
                  <c:v>5.1152134111041603</c:v>
                </c:pt>
                <c:pt idx="51154">
                  <c:v>5.1153134094114101</c:v>
                </c:pt>
                <c:pt idx="51155">
                  <c:v>5.1154134077186697</c:v>
                </c:pt>
                <c:pt idx="51156">
                  <c:v>5.1155134060259302</c:v>
                </c:pt>
                <c:pt idx="51157">
                  <c:v>5.11561340433318</c:v>
                </c:pt>
                <c:pt idx="51158">
                  <c:v>5.1157134026404396</c:v>
                </c:pt>
                <c:pt idx="51159">
                  <c:v>5.1158134009477001</c:v>
                </c:pt>
                <c:pt idx="51160">
                  <c:v>5.1159133992549597</c:v>
                </c:pt>
                <c:pt idx="51161">
                  <c:v>5.1160133975622104</c:v>
                </c:pt>
                <c:pt idx="51162">
                  <c:v>5.11611339586947</c:v>
                </c:pt>
                <c:pt idx="51163">
                  <c:v>5.1162133941767296</c:v>
                </c:pt>
                <c:pt idx="51164">
                  <c:v>5.1163133924839803</c:v>
                </c:pt>
                <c:pt idx="51165">
                  <c:v>5.1164133907912399</c:v>
                </c:pt>
                <c:pt idx="51166">
                  <c:v>5.1165133890985004</c:v>
                </c:pt>
                <c:pt idx="51167">
                  <c:v>5.1166133874057502</c:v>
                </c:pt>
                <c:pt idx="51168">
                  <c:v>5.1167133857130098</c:v>
                </c:pt>
                <c:pt idx="51169">
                  <c:v>5.1168133840202703</c:v>
                </c:pt>
                <c:pt idx="51170">
                  <c:v>5.1169133823275201</c:v>
                </c:pt>
                <c:pt idx="51171">
                  <c:v>5.1170133806347797</c:v>
                </c:pt>
                <c:pt idx="51172">
                  <c:v>5.1171133789420402</c:v>
                </c:pt>
                <c:pt idx="51173">
                  <c:v>5.11721337724929</c:v>
                </c:pt>
                <c:pt idx="51174">
                  <c:v>5.1173133755565496</c:v>
                </c:pt>
                <c:pt idx="51175">
                  <c:v>5.1174133738638101</c:v>
                </c:pt>
                <c:pt idx="51176">
                  <c:v>5.1175133721710599</c:v>
                </c:pt>
                <c:pt idx="51177">
                  <c:v>5.1176133704783204</c:v>
                </c:pt>
                <c:pt idx="51178">
                  <c:v>5.11771336878558</c:v>
                </c:pt>
                <c:pt idx="51179">
                  <c:v>5.1178133670928299</c:v>
                </c:pt>
                <c:pt idx="51180">
                  <c:v>5.1179133654000903</c:v>
                </c:pt>
                <c:pt idx="51181">
                  <c:v>5.1180133637073499</c:v>
                </c:pt>
                <c:pt idx="51182">
                  <c:v>5.1181133620145998</c:v>
                </c:pt>
                <c:pt idx="51183">
                  <c:v>5.1182133603218603</c:v>
                </c:pt>
                <c:pt idx="51184">
                  <c:v>5.1183133586291198</c:v>
                </c:pt>
                <c:pt idx="51185">
                  <c:v>5.1184133569363697</c:v>
                </c:pt>
                <c:pt idx="51186">
                  <c:v>5.1185133552436302</c:v>
                </c:pt>
                <c:pt idx="51187">
                  <c:v>5.1186133535508898</c:v>
                </c:pt>
                <c:pt idx="51188">
                  <c:v>5.1187133518581396</c:v>
                </c:pt>
                <c:pt idx="51189">
                  <c:v>5.1188133501654001</c:v>
                </c:pt>
                <c:pt idx="51190">
                  <c:v>5.1189133484726597</c:v>
                </c:pt>
                <c:pt idx="51191">
                  <c:v>5.1190133467799104</c:v>
                </c:pt>
                <c:pt idx="51192">
                  <c:v>5.11911334508717</c:v>
                </c:pt>
                <c:pt idx="51193">
                  <c:v>5.1192133433944296</c:v>
                </c:pt>
                <c:pt idx="51194">
                  <c:v>5.1193133417016803</c:v>
                </c:pt>
                <c:pt idx="51195">
                  <c:v>5.1194133400089399</c:v>
                </c:pt>
                <c:pt idx="51196">
                  <c:v>5.1195133383162004</c:v>
                </c:pt>
                <c:pt idx="51197">
                  <c:v>5.1196133366234502</c:v>
                </c:pt>
                <c:pt idx="51198">
                  <c:v>5.1197133349307098</c:v>
                </c:pt>
                <c:pt idx="51199">
                  <c:v>5.1198133332379703</c:v>
                </c:pt>
                <c:pt idx="51200">
                  <c:v>5.1199133315452201</c:v>
                </c:pt>
                <c:pt idx="51201">
                  <c:v>5.1200133298524797</c:v>
                </c:pt>
                <c:pt idx="51202">
                  <c:v>5.1201133281597402</c:v>
                </c:pt>
                <c:pt idx="51203">
                  <c:v>5.12021332646699</c:v>
                </c:pt>
                <c:pt idx="51204">
                  <c:v>5.1203133247742496</c:v>
                </c:pt>
                <c:pt idx="51205">
                  <c:v>5.1204133230815101</c:v>
                </c:pt>
                <c:pt idx="51206">
                  <c:v>5.1205133213887697</c:v>
                </c:pt>
                <c:pt idx="51207">
                  <c:v>5.1206133196960204</c:v>
                </c:pt>
                <c:pt idx="51208">
                  <c:v>5.12071331800328</c:v>
                </c:pt>
                <c:pt idx="51209">
                  <c:v>5.1208133163105396</c:v>
                </c:pt>
                <c:pt idx="51210">
                  <c:v>5.1209133146177903</c:v>
                </c:pt>
                <c:pt idx="51211">
                  <c:v>5.1210133129250499</c:v>
                </c:pt>
                <c:pt idx="51212">
                  <c:v>5.1211133112323104</c:v>
                </c:pt>
                <c:pt idx="51213">
                  <c:v>5.1212133095395602</c:v>
                </c:pt>
                <c:pt idx="51214">
                  <c:v>5.1213133078468198</c:v>
                </c:pt>
                <c:pt idx="51215">
                  <c:v>5.1214133061540803</c:v>
                </c:pt>
                <c:pt idx="51216">
                  <c:v>5.1215133044613301</c:v>
                </c:pt>
                <c:pt idx="51217">
                  <c:v>5.1216133027685897</c:v>
                </c:pt>
                <c:pt idx="51218">
                  <c:v>5.1217133010758502</c:v>
                </c:pt>
                <c:pt idx="51219">
                  <c:v>5.1218132993831</c:v>
                </c:pt>
                <c:pt idx="51220">
                  <c:v>5.1219132976903596</c:v>
                </c:pt>
                <c:pt idx="51221">
                  <c:v>5.1220132959976201</c:v>
                </c:pt>
                <c:pt idx="51222">
                  <c:v>5.1221132943048699</c:v>
                </c:pt>
                <c:pt idx="51223">
                  <c:v>5.1222132926121304</c:v>
                </c:pt>
                <c:pt idx="51224">
                  <c:v>5.12231329091939</c:v>
                </c:pt>
                <c:pt idx="51225">
                  <c:v>5.1224132892266399</c:v>
                </c:pt>
                <c:pt idx="51226">
                  <c:v>5.1225132875339003</c:v>
                </c:pt>
                <c:pt idx="51227">
                  <c:v>5.1226132858411599</c:v>
                </c:pt>
                <c:pt idx="51228">
                  <c:v>5.1227132841484098</c:v>
                </c:pt>
                <c:pt idx="51229">
                  <c:v>5.1228132824556702</c:v>
                </c:pt>
                <c:pt idx="51230">
                  <c:v>5.1229132807629298</c:v>
                </c:pt>
                <c:pt idx="51231">
                  <c:v>5.1230132790701797</c:v>
                </c:pt>
                <c:pt idx="51232">
                  <c:v>5.1231132773774402</c:v>
                </c:pt>
                <c:pt idx="51233">
                  <c:v>5.1232132756846998</c:v>
                </c:pt>
                <c:pt idx="51234">
                  <c:v>5.1233132739919496</c:v>
                </c:pt>
                <c:pt idx="51235">
                  <c:v>5.1234132722992101</c:v>
                </c:pt>
                <c:pt idx="51236">
                  <c:v>5.1235132706064697</c:v>
                </c:pt>
                <c:pt idx="51237">
                  <c:v>5.1236132689137204</c:v>
                </c:pt>
                <c:pt idx="51238">
                  <c:v>5.12371326722098</c:v>
                </c:pt>
                <c:pt idx="51239">
                  <c:v>5.1238132655282396</c:v>
                </c:pt>
                <c:pt idx="51240">
                  <c:v>5.1239132638354903</c:v>
                </c:pt>
                <c:pt idx="51241">
                  <c:v>5.1240132621427499</c:v>
                </c:pt>
                <c:pt idx="51242">
                  <c:v>5.1241132604500104</c:v>
                </c:pt>
                <c:pt idx="51243">
                  <c:v>5.1242132587572602</c:v>
                </c:pt>
                <c:pt idx="51244">
                  <c:v>5.1243132570645198</c:v>
                </c:pt>
                <c:pt idx="51245">
                  <c:v>5.1244132553717803</c:v>
                </c:pt>
                <c:pt idx="51246">
                  <c:v>5.1245132536790301</c:v>
                </c:pt>
                <c:pt idx="51247">
                  <c:v>5.1246132519862897</c:v>
                </c:pt>
                <c:pt idx="51248">
                  <c:v>5.1247132502935502</c:v>
                </c:pt>
                <c:pt idx="51249">
                  <c:v>5.1248132486008098</c:v>
                </c:pt>
                <c:pt idx="51250">
                  <c:v>5.1249132469080596</c:v>
                </c:pt>
                <c:pt idx="51251">
                  <c:v>5.1250132452153201</c:v>
                </c:pt>
                <c:pt idx="51252">
                  <c:v>5.1251132435225797</c:v>
                </c:pt>
                <c:pt idx="51253">
                  <c:v>5.1252132418298304</c:v>
                </c:pt>
                <c:pt idx="51254">
                  <c:v>5.12531324013709</c:v>
                </c:pt>
                <c:pt idx="51255">
                  <c:v>5.1254132384443496</c:v>
                </c:pt>
                <c:pt idx="51256">
                  <c:v>5.1255132367516003</c:v>
                </c:pt>
                <c:pt idx="51257">
                  <c:v>5.1256132350588599</c:v>
                </c:pt>
                <c:pt idx="51258">
                  <c:v>5.1257132333661204</c:v>
                </c:pt>
                <c:pt idx="51259">
                  <c:v>5.1258132316733702</c:v>
                </c:pt>
                <c:pt idx="51260">
                  <c:v>5.1259132299806298</c:v>
                </c:pt>
                <c:pt idx="51261">
                  <c:v>5.1260132282878903</c:v>
                </c:pt>
                <c:pt idx="51262">
                  <c:v>5.1261132265951401</c:v>
                </c:pt>
                <c:pt idx="51263">
                  <c:v>5.1262132249023997</c:v>
                </c:pt>
                <c:pt idx="51264">
                  <c:v>5.1263132232096602</c:v>
                </c:pt>
                <c:pt idx="51265">
                  <c:v>5.12641322151691</c:v>
                </c:pt>
                <c:pt idx="51266">
                  <c:v>5.1265132198241696</c:v>
                </c:pt>
                <c:pt idx="51267">
                  <c:v>5.1266132181314301</c:v>
                </c:pt>
                <c:pt idx="51268">
                  <c:v>5.1267132164386799</c:v>
                </c:pt>
                <c:pt idx="51269">
                  <c:v>5.1268132147459404</c:v>
                </c:pt>
                <c:pt idx="51270">
                  <c:v>5.1269132130532</c:v>
                </c:pt>
                <c:pt idx="51271">
                  <c:v>5.1270132113604499</c:v>
                </c:pt>
                <c:pt idx="51272">
                  <c:v>5.1271132096677103</c:v>
                </c:pt>
                <c:pt idx="51273">
                  <c:v>5.1272132079749699</c:v>
                </c:pt>
                <c:pt idx="51274">
                  <c:v>5.1273132062822198</c:v>
                </c:pt>
                <c:pt idx="51275">
                  <c:v>5.1274132045894802</c:v>
                </c:pt>
                <c:pt idx="51276">
                  <c:v>5.1275132028967398</c:v>
                </c:pt>
                <c:pt idx="51277">
                  <c:v>5.1276132012039897</c:v>
                </c:pt>
                <c:pt idx="51278">
                  <c:v>5.1277131995112502</c:v>
                </c:pt>
                <c:pt idx="51279">
                  <c:v>5.1278131978185097</c:v>
                </c:pt>
                <c:pt idx="51280">
                  <c:v>5.1279131961257596</c:v>
                </c:pt>
                <c:pt idx="51281">
                  <c:v>5.1280131944330201</c:v>
                </c:pt>
                <c:pt idx="51282">
                  <c:v>5.1281131927402797</c:v>
                </c:pt>
                <c:pt idx="51283">
                  <c:v>5.1282131910475304</c:v>
                </c:pt>
                <c:pt idx="51284">
                  <c:v>5.12831318935479</c:v>
                </c:pt>
                <c:pt idx="51285">
                  <c:v>5.1284131876620496</c:v>
                </c:pt>
                <c:pt idx="51286">
                  <c:v>5.1285131859693003</c:v>
                </c:pt>
                <c:pt idx="51287">
                  <c:v>5.1286131842765599</c:v>
                </c:pt>
                <c:pt idx="51288">
                  <c:v>5.1287131825838204</c:v>
                </c:pt>
                <c:pt idx="51289">
                  <c:v>5.1288131808910702</c:v>
                </c:pt>
                <c:pt idx="51290">
                  <c:v>5.1289131791983298</c:v>
                </c:pt>
                <c:pt idx="51291">
                  <c:v>5.1290131775055903</c:v>
                </c:pt>
                <c:pt idx="51292">
                  <c:v>5.1291131758128401</c:v>
                </c:pt>
                <c:pt idx="51293">
                  <c:v>5.1292131741200997</c:v>
                </c:pt>
                <c:pt idx="51294">
                  <c:v>5.1293131724273602</c:v>
                </c:pt>
                <c:pt idx="51295">
                  <c:v>5.1294131707346198</c:v>
                </c:pt>
                <c:pt idx="51296">
                  <c:v>5.1295131690418696</c:v>
                </c:pt>
                <c:pt idx="51297">
                  <c:v>5.1296131673491301</c:v>
                </c:pt>
                <c:pt idx="51298">
                  <c:v>5.1297131656563897</c:v>
                </c:pt>
                <c:pt idx="51299">
                  <c:v>5.1298131639636404</c:v>
                </c:pt>
                <c:pt idx="51300">
                  <c:v>5.1299131622709</c:v>
                </c:pt>
                <c:pt idx="51301">
                  <c:v>5.1300131605781596</c:v>
                </c:pt>
                <c:pt idx="51302">
                  <c:v>5.1301131588854103</c:v>
                </c:pt>
                <c:pt idx="51303">
                  <c:v>5.1302131571926699</c:v>
                </c:pt>
                <c:pt idx="51304">
                  <c:v>5.1303131554999304</c:v>
                </c:pt>
                <c:pt idx="51305">
                  <c:v>5.1304131538071802</c:v>
                </c:pt>
                <c:pt idx="51306">
                  <c:v>5.1305131521144398</c:v>
                </c:pt>
                <c:pt idx="51307">
                  <c:v>5.1306131504217003</c:v>
                </c:pt>
                <c:pt idx="51308">
                  <c:v>5.1307131487289501</c:v>
                </c:pt>
                <c:pt idx="51309">
                  <c:v>5.1308131470362097</c:v>
                </c:pt>
                <c:pt idx="51310">
                  <c:v>5.1309131453434702</c:v>
                </c:pt>
                <c:pt idx="51311">
                  <c:v>5.13101314365072</c:v>
                </c:pt>
                <c:pt idx="51312">
                  <c:v>5.1311131419579796</c:v>
                </c:pt>
                <c:pt idx="51313">
                  <c:v>5.1312131402652401</c:v>
                </c:pt>
                <c:pt idx="51314">
                  <c:v>5.1313131385724899</c:v>
                </c:pt>
                <c:pt idx="51315">
                  <c:v>5.1314131368797504</c:v>
                </c:pt>
                <c:pt idx="51316">
                  <c:v>5.13151313518701</c:v>
                </c:pt>
                <c:pt idx="51317">
                  <c:v>5.1316131334942598</c:v>
                </c:pt>
                <c:pt idx="51318">
                  <c:v>5.1317131318015203</c:v>
                </c:pt>
                <c:pt idx="51319">
                  <c:v>5.1318131301087799</c:v>
                </c:pt>
                <c:pt idx="51320">
                  <c:v>5.1319131284160298</c:v>
                </c:pt>
                <c:pt idx="51321">
                  <c:v>5.1320131267232902</c:v>
                </c:pt>
                <c:pt idx="51322">
                  <c:v>5.1321131250305498</c:v>
                </c:pt>
                <c:pt idx="51323">
                  <c:v>5.1322131233377997</c:v>
                </c:pt>
                <c:pt idx="51324">
                  <c:v>5.1323131216450601</c:v>
                </c:pt>
                <c:pt idx="51325">
                  <c:v>5.1324131199523197</c:v>
                </c:pt>
                <c:pt idx="51326">
                  <c:v>5.1325131182595696</c:v>
                </c:pt>
                <c:pt idx="51327">
                  <c:v>5.1326131165668301</c:v>
                </c:pt>
                <c:pt idx="51328">
                  <c:v>5.1327131148740897</c:v>
                </c:pt>
                <c:pt idx="51329">
                  <c:v>5.1328131131813404</c:v>
                </c:pt>
                <c:pt idx="51330">
                  <c:v>5.1329131114886</c:v>
                </c:pt>
                <c:pt idx="51331">
                  <c:v>5.1330131097958596</c:v>
                </c:pt>
                <c:pt idx="51332">
                  <c:v>5.1331131081031103</c:v>
                </c:pt>
                <c:pt idx="51333">
                  <c:v>5.1332131064103699</c:v>
                </c:pt>
                <c:pt idx="51334">
                  <c:v>5.1333131047176304</c:v>
                </c:pt>
                <c:pt idx="51335">
                  <c:v>5.1334131030248802</c:v>
                </c:pt>
                <c:pt idx="51336">
                  <c:v>5.1335131013321398</c:v>
                </c:pt>
                <c:pt idx="51337">
                  <c:v>5.1336130996394003</c:v>
                </c:pt>
                <c:pt idx="51338">
                  <c:v>5.1337130979466501</c:v>
                </c:pt>
                <c:pt idx="51339">
                  <c:v>5.1338130962539097</c:v>
                </c:pt>
                <c:pt idx="51340">
                  <c:v>5.1339130945611702</c:v>
                </c:pt>
                <c:pt idx="51341">
                  <c:v>5.1340130928684298</c:v>
                </c:pt>
                <c:pt idx="51342">
                  <c:v>5.1341130911756796</c:v>
                </c:pt>
                <c:pt idx="51343">
                  <c:v>5.1342130894829401</c:v>
                </c:pt>
                <c:pt idx="51344">
                  <c:v>5.1343130877901997</c:v>
                </c:pt>
                <c:pt idx="51345">
                  <c:v>5.1344130860974504</c:v>
                </c:pt>
                <c:pt idx="51346">
                  <c:v>5.13451308440471</c:v>
                </c:pt>
                <c:pt idx="51347">
                  <c:v>5.1346130827119696</c:v>
                </c:pt>
                <c:pt idx="51348">
                  <c:v>5.1347130810192203</c:v>
                </c:pt>
                <c:pt idx="51349">
                  <c:v>5.1348130793264799</c:v>
                </c:pt>
                <c:pt idx="51350">
                  <c:v>5.1349130776337404</c:v>
                </c:pt>
                <c:pt idx="51351">
                  <c:v>5.1350130759409902</c:v>
                </c:pt>
                <c:pt idx="51352">
                  <c:v>5.1351130742482498</c:v>
                </c:pt>
                <c:pt idx="51353">
                  <c:v>5.1352130725555103</c:v>
                </c:pt>
                <c:pt idx="51354">
                  <c:v>5.1353130708627601</c:v>
                </c:pt>
                <c:pt idx="51355">
                  <c:v>5.1354130691700197</c:v>
                </c:pt>
                <c:pt idx="51356">
                  <c:v>5.1355130674772802</c:v>
                </c:pt>
                <c:pt idx="51357">
                  <c:v>5.13561306578453</c:v>
                </c:pt>
                <c:pt idx="51358">
                  <c:v>5.1357130640917896</c:v>
                </c:pt>
                <c:pt idx="51359">
                  <c:v>5.1358130623990501</c:v>
                </c:pt>
                <c:pt idx="51360">
                  <c:v>5.1359130607062999</c:v>
                </c:pt>
                <c:pt idx="51361">
                  <c:v>5.1360130590135604</c:v>
                </c:pt>
                <c:pt idx="51362">
                  <c:v>5.13611305732082</c:v>
                </c:pt>
                <c:pt idx="51363">
                  <c:v>5.1362130556280698</c:v>
                </c:pt>
                <c:pt idx="51364">
                  <c:v>5.1363130539353303</c:v>
                </c:pt>
                <c:pt idx="51365">
                  <c:v>5.1364130522425899</c:v>
                </c:pt>
                <c:pt idx="51366">
                  <c:v>5.1365130505498398</c:v>
                </c:pt>
                <c:pt idx="51367">
                  <c:v>5.1366130488571002</c:v>
                </c:pt>
                <c:pt idx="51368">
                  <c:v>5.1367130471643598</c:v>
                </c:pt>
                <c:pt idx="51369">
                  <c:v>5.1368130454716097</c:v>
                </c:pt>
                <c:pt idx="51370">
                  <c:v>5.1369130437788701</c:v>
                </c:pt>
                <c:pt idx="51371">
                  <c:v>5.1370130420861297</c:v>
                </c:pt>
                <c:pt idx="51372">
                  <c:v>5.1371130403933796</c:v>
                </c:pt>
                <c:pt idx="51373">
                  <c:v>5.1372130387006401</c:v>
                </c:pt>
                <c:pt idx="51374">
                  <c:v>5.1373130370078997</c:v>
                </c:pt>
                <c:pt idx="51375">
                  <c:v>5.1374130353151504</c:v>
                </c:pt>
                <c:pt idx="51376">
                  <c:v>5.13751303362241</c:v>
                </c:pt>
                <c:pt idx="51377">
                  <c:v>5.1376130319296696</c:v>
                </c:pt>
                <c:pt idx="51378">
                  <c:v>5.1377130302369203</c:v>
                </c:pt>
                <c:pt idx="51379">
                  <c:v>5.1378130285441799</c:v>
                </c:pt>
                <c:pt idx="51380">
                  <c:v>5.1379130268514404</c:v>
                </c:pt>
                <c:pt idx="51381">
                  <c:v>5.1380130251586902</c:v>
                </c:pt>
                <c:pt idx="51382">
                  <c:v>5.1381130234659498</c:v>
                </c:pt>
                <c:pt idx="51383">
                  <c:v>5.1382130217732103</c:v>
                </c:pt>
                <c:pt idx="51384">
                  <c:v>5.1383130200804699</c:v>
                </c:pt>
                <c:pt idx="51385">
                  <c:v>5.1384130183877197</c:v>
                </c:pt>
                <c:pt idx="51386">
                  <c:v>5.1385130166949802</c:v>
                </c:pt>
                <c:pt idx="51387">
                  <c:v>5.1386130150022398</c:v>
                </c:pt>
                <c:pt idx="51388">
                  <c:v>5.1387130133094896</c:v>
                </c:pt>
                <c:pt idx="51389">
                  <c:v>5.1388130116167501</c:v>
                </c:pt>
                <c:pt idx="51390">
                  <c:v>5.1389130099240097</c:v>
                </c:pt>
                <c:pt idx="51391">
                  <c:v>5.1390130082312604</c:v>
                </c:pt>
                <c:pt idx="51392">
                  <c:v>5.13911300653852</c:v>
                </c:pt>
                <c:pt idx="51393">
                  <c:v>5.1392130048457796</c:v>
                </c:pt>
                <c:pt idx="51394">
                  <c:v>5.1393130031530303</c:v>
                </c:pt>
                <c:pt idx="51395">
                  <c:v>5.1394130014602899</c:v>
                </c:pt>
                <c:pt idx="51396">
                  <c:v>5.1395129997675504</c:v>
                </c:pt>
                <c:pt idx="51397">
                  <c:v>5.1396129980748002</c:v>
                </c:pt>
                <c:pt idx="51398">
                  <c:v>5.1397129963820598</c:v>
                </c:pt>
                <c:pt idx="51399">
                  <c:v>5.1398129946893203</c:v>
                </c:pt>
                <c:pt idx="51400">
                  <c:v>5.1399129929965701</c:v>
                </c:pt>
                <c:pt idx="51401">
                  <c:v>5.1400129913038297</c:v>
                </c:pt>
                <c:pt idx="51402">
                  <c:v>5.1401129896110902</c:v>
                </c:pt>
                <c:pt idx="51403">
                  <c:v>5.14021298791834</c:v>
                </c:pt>
                <c:pt idx="51404">
                  <c:v>5.1403129862255996</c:v>
                </c:pt>
                <c:pt idx="51405">
                  <c:v>5.1404129845328601</c:v>
                </c:pt>
                <c:pt idx="51406">
                  <c:v>5.1405129828401099</c:v>
                </c:pt>
                <c:pt idx="51407">
                  <c:v>5.1406129811473704</c:v>
                </c:pt>
                <c:pt idx="51408">
                  <c:v>5.14071297945463</c:v>
                </c:pt>
                <c:pt idx="51409">
                  <c:v>5.1408129777618798</c:v>
                </c:pt>
                <c:pt idx="51410">
                  <c:v>5.1409129760691403</c:v>
                </c:pt>
                <c:pt idx="51411">
                  <c:v>5.1410129743763999</c:v>
                </c:pt>
                <c:pt idx="51412">
                  <c:v>5.1411129726836498</c:v>
                </c:pt>
                <c:pt idx="51413">
                  <c:v>5.1412129709909102</c:v>
                </c:pt>
                <c:pt idx="51414">
                  <c:v>5.1413129692981698</c:v>
                </c:pt>
                <c:pt idx="51415">
                  <c:v>5.1414129676054197</c:v>
                </c:pt>
                <c:pt idx="51416">
                  <c:v>5.1415129659126801</c:v>
                </c:pt>
                <c:pt idx="51417">
                  <c:v>5.1416129642199397</c:v>
                </c:pt>
                <c:pt idx="51418">
                  <c:v>5.1417129625271896</c:v>
                </c:pt>
                <c:pt idx="51419">
                  <c:v>5.1418129608344501</c:v>
                </c:pt>
                <c:pt idx="51420">
                  <c:v>5.1419129591417096</c:v>
                </c:pt>
                <c:pt idx="51421">
                  <c:v>5.1420129574489604</c:v>
                </c:pt>
                <c:pt idx="51422">
                  <c:v>5.14211295575622</c:v>
                </c:pt>
                <c:pt idx="51423">
                  <c:v>5.1422129540634796</c:v>
                </c:pt>
                <c:pt idx="51424">
                  <c:v>5.1423129523707303</c:v>
                </c:pt>
                <c:pt idx="51425">
                  <c:v>5.1424129506779899</c:v>
                </c:pt>
                <c:pt idx="51426">
                  <c:v>5.1425129489852504</c:v>
                </c:pt>
                <c:pt idx="51427">
                  <c:v>5.1426129472925002</c:v>
                </c:pt>
                <c:pt idx="51428">
                  <c:v>5.1427129455997598</c:v>
                </c:pt>
                <c:pt idx="51429">
                  <c:v>5.1428129439070203</c:v>
                </c:pt>
                <c:pt idx="51430">
                  <c:v>5.1429129422142799</c:v>
                </c:pt>
                <c:pt idx="51431">
                  <c:v>5.1430129405215297</c:v>
                </c:pt>
                <c:pt idx="51432">
                  <c:v>5.1431129388287902</c:v>
                </c:pt>
                <c:pt idx="51433">
                  <c:v>5.1432129371360498</c:v>
                </c:pt>
                <c:pt idx="51434">
                  <c:v>5.1433129354432996</c:v>
                </c:pt>
                <c:pt idx="51435">
                  <c:v>5.1434129337505601</c:v>
                </c:pt>
                <c:pt idx="51436">
                  <c:v>5.1435129320578197</c:v>
                </c:pt>
                <c:pt idx="51437">
                  <c:v>5.1436129303650704</c:v>
                </c:pt>
                <c:pt idx="51438">
                  <c:v>5.14371292867233</c:v>
                </c:pt>
                <c:pt idx="51439">
                  <c:v>5.1438129269795896</c:v>
                </c:pt>
                <c:pt idx="51440">
                  <c:v>5.1439129252868403</c:v>
                </c:pt>
                <c:pt idx="51441">
                  <c:v>5.1440129235940999</c:v>
                </c:pt>
                <c:pt idx="51442">
                  <c:v>5.1441129219013604</c:v>
                </c:pt>
                <c:pt idx="51443">
                  <c:v>5.1442129202086102</c:v>
                </c:pt>
                <c:pt idx="51444">
                  <c:v>5.1443129185158698</c:v>
                </c:pt>
                <c:pt idx="51445">
                  <c:v>5.1444129168231303</c:v>
                </c:pt>
                <c:pt idx="51446">
                  <c:v>5.1445129151303801</c:v>
                </c:pt>
                <c:pt idx="51447">
                  <c:v>5.1446129134376397</c:v>
                </c:pt>
                <c:pt idx="51448">
                  <c:v>5.1447129117449002</c:v>
                </c:pt>
                <c:pt idx="51449">
                  <c:v>5.14481291005215</c:v>
                </c:pt>
                <c:pt idx="51450">
                  <c:v>5.1449129083594096</c:v>
                </c:pt>
                <c:pt idx="51451">
                  <c:v>5.1450129066666701</c:v>
                </c:pt>
                <c:pt idx="51452">
                  <c:v>5.1451129049739199</c:v>
                </c:pt>
                <c:pt idx="51453">
                  <c:v>5.1452129032811804</c:v>
                </c:pt>
                <c:pt idx="51454">
                  <c:v>5.14531290158844</c:v>
                </c:pt>
                <c:pt idx="51455">
                  <c:v>5.1454128998956898</c:v>
                </c:pt>
                <c:pt idx="51456">
                  <c:v>5.1455128982029503</c:v>
                </c:pt>
                <c:pt idx="51457">
                  <c:v>5.1456128965102099</c:v>
                </c:pt>
                <c:pt idx="51458">
                  <c:v>5.1457128948174597</c:v>
                </c:pt>
                <c:pt idx="51459">
                  <c:v>5.1458128931247202</c:v>
                </c:pt>
                <c:pt idx="51460">
                  <c:v>5.1459128914319798</c:v>
                </c:pt>
                <c:pt idx="51461">
                  <c:v>5.1460128897392297</c:v>
                </c:pt>
                <c:pt idx="51462">
                  <c:v>5.1461128880464901</c:v>
                </c:pt>
                <c:pt idx="51463">
                  <c:v>5.1462128863537497</c:v>
                </c:pt>
                <c:pt idx="51464">
                  <c:v>5.1463128846609996</c:v>
                </c:pt>
                <c:pt idx="51465">
                  <c:v>5.14641288296826</c:v>
                </c:pt>
                <c:pt idx="51466">
                  <c:v>5.1465128812755196</c:v>
                </c:pt>
                <c:pt idx="51467">
                  <c:v>5.1466128795827704</c:v>
                </c:pt>
                <c:pt idx="51468">
                  <c:v>5.14671287789003</c:v>
                </c:pt>
                <c:pt idx="51469">
                  <c:v>5.1468128761972904</c:v>
                </c:pt>
                <c:pt idx="51470">
                  <c:v>5.1469128745045403</c:v>
                </c:pt>
                <c:pt idx="51471">
                  <c:v>5.1470128728117999</c:v>
                </c:pt>
                <c:pt idx="51472">
                  <c:v>5.1471128711190604</c:v>
                </c:pt>
                <c:pt idx="51473">
                  <c:v>5.1472128694263102</c:v>
                </c:pt>
                <c:pt idx="51474">
                  <c:v>5.1473128677335698</c:v>
                </c:pt>
                <c:pt idx="51475">
                  <c:v>5.1474128660408303</c:v>
                </c:pt>
                <c:pt idx="51476">
                  <c:v>5.1475128643480899</c:v>
                </c:pt>
                <c:pt idx="51477">
                  <c:v>5.1476128626553397</c:v>
                </c:pt>
                <c:pt idx="51478">
                  <c:v>5.1477128609626002</c:v>
                </c:pt>
                <c:pt idx="51479">
                  <c:v>5.1478128592698598</c:v>
                </c:pt>
                <c:pt idx="51480">
                  <c:v>5.1479128575771096</c:v>
                </c:pt>
                <c:pt idx="51481">
                  <c:v>5.1480128558843701</c:v>
                </c:pt>
                <c:pt idx="51482">
                  <c:v>5.1481128541916297</c:v>
                </c:pt>
                <c:pt idx="51483">
                  <c:v>5.1482128524988804</c:v>
                </c:pt>
                <c:pt idx="51484">
                  <c:v>5.14831285080614</c:v>
                </c:pt>
                <c:pt idx="51485">
                  <c:v>5.1484128491133996</c:v>
                </c:pt>
                <c:pt idx="51486">
                  <c:v>5.1485128474206503</c:v>
                </c:pt>
                <c:pt idx="51487">
                  <c:v>5.1486128457279099</c:v>
                </c:pt>
                <c:pt idx="51488">
                  <c:v>5.1487128440351704</c:v>
                </c:pt>
                <c:pt idx="51489">
                  <c:v>5.1488128423424202</c:v>
                </c:pt>
                <c:pt idx="51490">
                  <c:v>5.1489128406496798</c:v>
                </c:pt>
                <c:pt idx="51491">
                  <c:v>5.1490128389569403</c:v>
                </c:pt>
                <c:pt idx="51492">
                  <c:v>5.1491128372641901</c:v>
                </c:pt>
                <c:pt idx="51493">
                  <c:v>5.1492128355714497</c:v>
                </c:pt>
                <c:pt idx="51494">
                  <c:v>5.1493128338787102</c:v>
                </c:pt>
                <c:pt idx="51495">
                  <c:v>5.14941283218596</c:v>
                </c:pt>
                <c:pt idx="51496">
                  <c:v>5.1495128304932196</c:v>
                </c:pt>
                <c:pt idx="51497">
                  <c:v>5.1496128288004801</c:v>
                </c:pt>
                <c:pt idx="51498">
                  <c:v>5.1497128271077299</c:v>
                </c:pt>
                <c:pt idx="51499">
                  <c:v>5.1498128254149904</c:v>
                </c:pt>
                <c:pt idx="51500">
                  <c:v>5.14991282372225</c:v>
                </c:pt>
                <c:pt idx="51501">
                  <c:v>5.1500128220294998</c:v>
                </c:pt>
                <c:pt idx="51502">
                  <c:v>5.1501128203367603</c:v>
                </c:pt>
                <c:pt idx="51503">
                  <c:v>5.1502128186440199</c:v>
                </c:pt>
                <c:pt idx="51504">
                  <c:v>5.1503128169512697</c:v>
                </c:pt>
                <c:pt idx="51505">
                  <c:v>5.1504128152585302</c:v>
                </c:pt>
                <c:pt idx="51506">
                  <c:v>5.1505128135657898</c:v>
                </c:pt>
                <c:pt idx="51507">
                  <c:v>5.1506128118730397</c:v>
                </c:pt>
                <c:pt idx="51508">
                  <c:v>5.1507128101803001</c:v>
                </c:pt>
                <c:pt idx="51509">
                  <c:v>5.1508128084875597</c:v>
                </c:pt>
                <c:pt idx="51510">
                  <c:v>5.1509128067948096</c:v>
                </c:pt>
                <c:pt idx="51511">
                  <c:v>5.15101280510207</c:v>
                </c:pt>
                <c:pt idx="51512">
                  <c:v>5.1511128034093296</c:v>
                </c:pt>
                <c:pt idx="51513">
                  <c:v>5.1512128017165804</c:v>
                </c:pt>
                <c:pt idx="51514">
                  <c:v>5.15131280002384</c:v>
                </c:pt>
                <c:pt idx="51515">
                  <c:v>5.1514127983311004</c:v>
                </c:pt>
                <c:pt idx="51516">
                  <c:v>5.1515127966383503</c:v>
                </c:pt>
                <c:pt idx="51517">
                  <c:v>5.1516127949456099</c:v>
                </c:pt>
                <c:pt idx="51518">
                  <c:v>5.1517127932528703</c:v>
                </c:pt>
                <c:pt idx="51519">
                  <c:v>5.1518127915601299</c:v>
                </c:pt>
                <c:pt idx="51520">
                  <c:v>5.1519127898673798</c:v>
                </c:pt>
                <c:pt idx="51521">
                  <c:v>5.1520127881746403</c:v>
                </c:pt>
                <c:pt idx="51522">
                  <c:v>5.1521127864818999</c:v>
                </c:pt>
                <c:pt idx="51523">
                  <c:v>5.1522127847891497</c:v>
                </c:pt>
                <c:pt idx="51524">
                  <c:v>5.1523127830964102</c:v>
                </c:pt>
                <c:pt idx="51525">
                  <c:v>5.1524127814036698</c:v>
                </c:pt>
                <c:pt idx="51526">
                  <c:v>5.1525127797109196</c:v>
                </c:pt>
                <c:pt idx="51527">
                  <c:v>5.1526127780181801</c:v>
                </c:pt>
                <c:pt idx="51528">
                  <c:v>5.1527127763254397</c:v>
                </c:pt>
                <c:pt idx="51529">
                  <c:v>5.1528127746326904</c:v>
                </c:pt>
                <c:pt idx="51530">
                  <c:v>5.15291277293995</c:v>
                </c:pt>
                <c:pt idx="51531">
                  <c:v>5.1530127712472096</c:v>
                </c:pt>
                <c:pt idx="51532">
                  <c:v>5.1531127695544603</c:v>
                </c:pt>
                <c:pt idx="51533">
                  <c:v>5.1532127678617199</c:v>
                </c:pt>
                <c:pt idx="51534">
                  <c:v>5.1533127661689804</c:v>
                </c:pt>
                <c:pt idx="51535">
                  <c:v>5.1534127644762302</c:v>
                </c:pt>
                <c:pt idx="51536">
                  <c:v>5.1535127627834898</c:v>
                </c:pt>
                <c:pt idx="51537">
                  <c:v>5.1536127610907503</c:v>
                </c:pt>
                <c:pt idx="51538">
                  <c:v>5.1537127593980001</c:v>
                </c:pt>
                <c:pt idx="51539">
                  <c:v>5.1538127577052597</c:v>
                </c:pt>
                <c:pt idx="51540">
                  <c:v>5.1539127560125202</c:v>
                </c:pt>
                <c:pt idx="51541">
                  <c:v>5.15401275431977</c:v>
                </c:pt>
                <c:pt idx="51542">
                  <c:v>5.1541127526270296</c:v>
                </c:pt>
                <c:pt idx="51543">
                  <c:v>5.1542127509342901</c:v>
                </c:pt>
                <c:pt idx="51544">
                  <c:v>5.1543127492415399</c:v>
                </c:pt>
                <c:pt idx="51545">
                  <c:v>5.1544127475488004</c:v>
                </c:pt>
                <c:pt idx="51546">
                  <c:v>5.15451274585606</c:v>
                </c:pt>
                <c:pt idx="51547">
                  <c:v>5.1546127441633098</c:v>
                </c:pt>
                <c:pt idx="51548">
                  <c:v>5.1547127424705703</c:v>
                </c:pt>
                <c:pt idx="51549">
                  <c:v>5.1548127407778299</c:v>
                </c:pt>
                <c:pt idx="51550">
                  <c:v>5.1549127390850904</c:v>
                </c:pt>
                <c:pt idx="51551">
                  <c:v>5.1550127373923402</c:v>
                </c:pt>
                <c:pt idx="51552">
                  <c:v>5.1551127356995998</c:v>
                </c:pt>
                <c:pt idx="51553">
                  <c:v>5.1552127340068603</c:v>
                </c:pt>
                <c:pt idx="51554">
                  <c:v>5.1553127323141101</c:v>
                </c:pt>
                <c:pt idx="51555">
                  <c:v>5.1554127306213697</c:v>
                </c:pt>
                <c:pt idx="51556">
                  <c:v>5.1555127289286196</c:v>
                </c:pt>
                <c:pt idx="51557">
                  <c:v>5.15561272723588</c:v>
                </c:pt>
                <c:pt idx="51558">
                  <c:v>5.1557127255431396</c:v>
                </c:pt>
                <c:pt idx="51559">
                  <c:v>5.1558127238504001</c:v>
                </c:pt>
                <c:pt idx="51560">
                  <c:v>5.15591272215765</c:v>
                </c:pt>
                <c:pt idx="51561">
                  <c:v>5.1560127204649104</c:v>
                </c:pt>
                <c:pt idx="51562">
                  <c:v>5.1561127187721603</c:v>
                </c:pt>
                <c:pt idx="51563">
                  <c:v>5.1562127170794199</c:v>
                </c:pt>
                <c:pt idx="51564">
                  <c:v>5.1563127153866803</c:v>
                </c:pt>
                <c:pt idx="51565">
                  <c:v>5.1564127136939399</c:v>
                </c:pt>
                <c:pt idx="51566">
                  <c:v>5.1565127120011898</c:v>
                </c:pt>
                <c:pt idx="51567">
                  <c:v>5.1566127103084503</c:v>
                </c:pt>
                <c:pt idx="51568">
                  <c:v>5.1567127086157099</c:v>
                </c:pt>
                <c:pt idx="51569">
                  <c:v>5.1568127069229597</c:v>
                </c:pt>
                <c:pt idx="51570">
                  <c:v>5.1569127052302202</c:v>
                </c:pt>
                <c:pt idx="51571">
                  <c:v>5.1570127035374798</c:v>
                </c:pt>
                <c:pt idx="51572">
                  <c:v>5.1571127018447296</c:v>
                </c:pt>
                <c:pt idx="51573">
                  <c:v>5.1572127001519901</c:v>
                </c:pt>
                <c:pt idx="51574">
                  <c:v>5.1573126984592497</c:v>
                </c:pt>
                <c:pt idx="51575">
                  <c:v>5.1574126967665004</c:v>
                </c:pt>
                <c:pt idx="51576">
                  <c:v>5.15751269507376</c:v>
                </c:pt>
                <c:pt idx="51577">
                  <c:v>5.1576126933810196</c:v>
                </c:pt>
                <c:pt idx="51578">
                  <c:v>5.1577126916882703</c:v>
                </c:pt>
                <c:pt idx="51579">
                  <c:v>5.1578126899955299</c:v>
                </c:pt>
                <c:pt idx="51580">
                  <c:v>5.1579126883027904</c:v>
                </c:pt>
                <c:pt idx="51581">
                  <c:v>5.1580126866100402</c:v>
                </c:pt>
                <c:pt idx="51582">
                  <c:v>5.1581126849172998</c:v>
                </c:pt>
                <c:pt idx="51583">
                  <c:v>5.1582126832245603</c:v>
                </c:pt>
                <c:pt idx="51584">
                  <c:v>5.1583126815318101</c:v>
                </c:pt>
                <c:pt idx="51585">
                  <c:v>5.1584126798390697</c:v>
                </c:pt>
                <c:pt idx="51586">
                  <c:v>5.1585126781463302</c:v>
                </c:pt>
                <c:pt idx="51587">
                  <c:v>5.15861267645358</c:v>
                </c:pt>
                <c:pt idx="51588">
                  <c:v>5.1587126747608396</c:v>
                </c:pt>
                <c:pt idx="51589">
                  <c:v>5.1588126730681001</c:v>
                </c:pt>
                <c:pt idx="51590">
                  <c:v>5.1589126713753499</c:v>
                </c:pt>
                <c:pt idx="51591">
                  <c:v>5.1590126696826104</c:v>
                </c:pt>
                <c:pt idx="51592">
                  <c:v>5.15911266798987</c:v>
                </c:pt>
                <c:pt idx="51593">
                  <c:v>5.1592126662971198</c:v>
                </c:pt>
                <c:pt idx="51594">
                  <c:v>5.1593126646043803</c:v>
                </c:pt>
                <c:pt idx="51595">
                  <c:v>5.1594126629116399</c:v>
                </c:pt>
                <c:pt idx="51596">
                  <c:v>5.1595126612189004</c:v>
                </c:pt>
                <c:pt idx="51597">
                  <c:v>5.1596126595261502</c:v>
                </c:pt>
                <c:pt idx="51598">
                  <c:v>5.1597126578334098</c:v>
                </c:pt>
                <c:pt idx="51599">
                  <c:v>5.1598126561406703</c:v>
                </c:pt>
                <c:pt idx="51600">
                  <c:v>5.1599126544479201</c:v>
                </c:pt>
                <c:pt idx="51601">
                  <c:v>5.1600126527551797</c:v>
                </c:pt>
                <c:pt idx="51602">
                  <c:v>5.1601126510624296</c:v>
                </c:pt>
                <c:pt idx="51603">
                  <c:v>5.16021264936969</c:v>
                </c:pt>
                <c:pt idx="51604">
                  <c:v>5.1603126476769496</c:v>
                </c:pt>
                <c:pt idx="51605">
                  <c:v>5.1604126459842101</c:v>
                </c:pt>
                <c:pt idx="51606">
                  <c:v>5.1605126442914599</c:v>
                </c:pt>
                <c:pt idx="51607">
                  <c:v>5.1606126425987204</c:v>
                </c:pt>
                <c:pt idx="51608">
                  <c:v>5.16071264090598</c:v>
                </c:pt>
                <c:pt idx="51609">
                  <c:v>5.1608126392132299</c:v>
                </c:pt>
                <c:pt idx="51610">
                  <c:v>5.1609126375204903</c:v>
                </c:pt>
                <c:pt idx="51611">
                  <c:v>5.1610126358277499</c:v>
                </c:pt>
                <c:pt idx="51612">
                  <c:v>5.1611126341349998</c:v>
                </c:pt>
                <c:pt idx="51613">
                  <c:v>5.1612126324422603</c:v>
                </c:pt>
                <c:pt idx="51614">
                  <c:v>5.1613126307495198</c:v>
                </c:pt>
                <c:pt idx="51615">
                  <c:v>5.1614126290567697</c:v>
                </c:pt>
                <c:pt idx="51616">
                  <c:v>5.1615126273640302</c:v>
                </c:pt>
                <c:pt idx="51617">
                  <c:v>5.1616126256712898</c:v>
                </c:pt>
                <c:pt idx="51618">
                  <c:v>5.1617126239785396</c:v>
                </c:pt>
                <c:pt idx="51619">
                  <c:v>5.1618126222858001</c:v>
                </c:pt>
                <c:pt idx="51620">
                  <c:v>5.1619126205930597</c:v>
                </c:pt>
                <c:pt idx="51621">
                  <c:v>5.1620126189003104</c:v>
                </c:pt>
                <c:pt idx="51622">
                  <c:v>5.16211261720757</c:v>
                </c:pt>
                <c:pt idx="51623">
                  <c:v>5.1622126155148296</c:v>
                </c:pt>
                <c:pt idx="51624">
                  <c:v>5.1623126138220803</c:v>
                </c:pt>
                <c:pt idx="51625">
                  <c:v>5.1624126121293399</c:v>
                </c:pt>
                <c:pt idx="51626">
                  <c:v>5.1625126104366004</c:v>
                </c:pt>
                <c:pt idx="51627">
                  <c:v>5.1626126087438502</c:v>
                </c:pt>
                <c:pt idx="51628">
                  <c:v>5.1627126070511098</c:v>
                </c:pt>
                <c:pt idx="51629">
                  <c:v>5.1628126053583703</c:v>
                </c:pt>
                <c:pt idx="51630">
                  <c:v>5.1629126036656201</c:v>
                </c:pt>
                <c:pt idx="51631">
                  <c:v>5.1630126019728797</c:v>
                </c:pt>
                <c:pt idx="51632">
                  <c:v>5.1631126002801402</c:v>
                </c:pt>
                <c:pt idx="51633">
                  <c:v>5.16321259858739</c:v>
                </c:pt>
                <c:pt idx="51634">
                  <c:v>5.1633125968946496</c:v>
                </c:pt>
                <c:pt idx="51635">
                  <c:v>5.1634125952019101</c:v>
                </c:pt>
                <c:pt idx="51636">
                  <c:v>5.1635125935091599</c:v>
                </c:pt>
                <c:pt idx="51637">
                  <c:v>5.1636125918164204</c:v>
                </c:pt>
                <c:pt idx="51638">
                  <c:v>5.16371259012368</c:v>
                </c:pt>
                <c:pt idx="51639">
                  <c:v>5.1638125884309298</c:v>
                </c:pt>
                <c:pt idx="51640">
                  <c:v>5.1639125867381903</c:v>
                </c:pt>
                <c:pt idx="51641">
                  <c:v>5.1640125850454499</c:v>
                </c:pt>
                <c:pt idx="51642">
                  <c:v>5.1641125833527104</c:v>
                </c:pt>
                <c:pt idx="51643">
                  <c:v>5.1642125816599602</c:v>
                </c:pt>
                <c:pt idx="51644">
                  <c:v>5.1643125799672198</c:v>
                </c:pt>
                <c:pt idx="51645">
                  <c:v>5.1644125782744803</c:v>
                </c:pt>
                <c:pt idx="51646">
                  <c:v>5.1645125765817301</c:v>
                </c:pt>
                <c:pt idx="51647">
                  <c:v>5.1646125748889897</c:v>
                </c:pt>
                <c:pt idx="51648">
                  <c:v>5.1647125731962502</c:v>
                </c:pt>
                <c:pt idx="51649">
                  <c:v>5.1648125715035</c:v>
                </c:pt>
                <c:pt idx="51650">
                  <c:v>5.1649125698107596</c:v>
                </c:pt>
                <c:pt idx="51651">
                  <c:v>5.1650125681180201</c:v>
                </c:pt>
                <c:pt idx="51652">
                  <c:v>5.1651125664252699</c:v>
                </c:pt>
                <c:pt idx="51653">
                  <c:v>5.1652125647325304</c:v>
                </c:pt>
                <c:pt idx="51654">
                  <c:v>5.16531256303979</c:v>
                </c:pt>
                <c:pt idx="51655">
                  <c:v>5.1654125613470399</c:v>
                </c:pt>
                <c:pt idx="51656">
                  <c:v>5.1655125596543003</c:v>
                </c:pt>
                <c:pt idx="51657">
                  <c:v>5.1656125579615599</c:v>
                </c:pt>
                <c:pt idx="51658">
                  <c:v>5.1657125562688098</c:v>
                </c:pt>
                <c:pt idx="51659">
                  <c:v>5.1658125545760702</c:v>
                </c:pt>
                <c:pt idx="51660">
                  <c:v>5.1659125528833298</c:v>
                </c:pt>
                <c:pt idx="51661">
                  <c:v>5.1660125511905797</c:v>
                </c:pt>
                <c:pt idx="51662">
                  <c:v>5.1661125494978402</c:v>
                </c:pt>
                <c:pt idx="51663">
                  <c:v>5.1662125478050998</c:v>
                </c:pt>
                <c:pt idx="51664">
                  <c:v>5.1663125461123496</c:v>
                </c:pt>
                <c:pt idx="51665">
                  <c:v>5.1664125444196101</c:v>
                </c:pt>
                <c:pt idx="51666">
                  <c:v>5.1665125427268697</c:v>
                </c:pt>
                <c:pt idx="51667">
                  <c:v>5.1666125410341204</c:v>
                </c:pt>
                <c:pt idx="51668">
                  <c:v>5.16671253934138</c:v>
                </c:pt>
                <c:pt idx="51669">
                  <c:v>5.1668125376486396</c:v>
                </c:pt>
                <c:pt idx="51670">
                  <c:v>5.1669125359558903</c:v>
                </c:pt>
                <c:pt idx="51671">
                  <c:v>5.1670125342631499</c:v>
                </c:pt>
                <c:pt idx="51672">
                  <c:v>5.1671125325704104</c:v>
                </c:pt>
                <c:pt idx="51673">
                  <c:v>5.1672125308776602</c:v>
                </c:pt>
                <c:pt idx="51674">
                  <c:v>5.1673125291849198</c:v>
                </c:pt>
                <c:pt idx="51675">
                  <c:v>5.1674125274921803</c:v>
                </c:pt>
                <c:pt idx="51676">
                  <c:v>5.1675125257994301</c:v>
                </c:pt>
                <c:pt idx="51677">
                  <c:v>5.1676125241066897</c:v>
                </c:pt>
                <c:pt idx="51678">
                  <c:v>5.1677125224139502</c:v>
                </c:pt>
                <c:pt idx="51679">
                  <c:v>5.1678125207212</c:v>
                </c:pt>
                <c:pt idx="51680">
                  <c:v>5.1679125190284596</c:v>
                </c:pt>
                <c:pt idx="51681">
                  <c:v>5.1680125173357201</c:v>
                </c:pt>
                <c:pt idx="51682">
                  <c:v>5.1681125156429699</c:v>
                </c:pt>
                <c:pt idx="51683">
                  <c:v>5.1682125139502304</c:v>
                </c:pt>
                <c:pt idx="51684">
                  <c:v>5.16831251225749</c:v>
                </c:pt>
                <c:pt idx="51685">
                  <c:v>5.1684125105647496</c:v>
                </c:pt>
                <c:pt idx="51686">
                  <c:v>5.1685125088720003</c:v>
                </c:pt>
                <c:pt idx="51687">
                  <c:v>5.1686125071792599</c:v>
                </c:pt>
                <c:pt idx="51688">
                  <c:v>5.1687125054865204</c:v>
                </c:pt>
                <c:pt idx="51689">
                  <c:v>5.1688125037937702</c:v>
                </c:pt>
                <c:pt idx="51690">
                  <c:v>5.1689125021010298</c:v>
                </c:pt>
                <c:pt idx="51691">
                  <c:v>5.1690125004082903</c:v>
                </c:pt>
                <c:pt idx="51692">
                  <c:v>5.1691124987155401</c:v>
                </c:pt>
                <c:pt idx="51693">
                  <c:v>5.1692124970227997</c:v>
                </c:pt>
                <c:pt idx="51694">
                  <c:v>5.1693124953300602</c:v>
                </c:pt>
                <c:pt idx="51695">
                  <c:v>5.16941249363731</c:v>
                </c:pt>
                <c:pt idx="51696">
                  <c:v>5.1695124919445696</c:v>
                </c:pt>
                <c:pt idx="51697">
                  <c:v>5.1696124902518301</c:v>
                </c:pt>
                <c:pt idx="51698">
                  <c:v>5.1697124885590799</c:v>
                </c:pt>
                <c:pt idx="51699">
                  <c:v>5.1698124868663404</c:v>
                </c:pt>
                <c:pt idx="51700">
                  <c:v>5.1699124851736</c:v>
                </c:pt>
                <c:pt idx="51701">
                  <c:v>5.1700124834808499</c:v>
                </c:pt>
                <c:pt idx="51702">
                  <c:v>5.1701124817881103</c:v>
                </c:pt>
                <c:pt idx="51703">
                  <c:v>5.1702124800953699</c:v>
                </c:pt>
                <c:pt idx="51704">
                  <c:v>5.1703124784026198</c:v>
                </c:pt>
                <c:pt idx="51705">
                  <c:v>5.1704124767098802</c:v>
                </c:pt>
                <c:pt idx="51706">
                  <c:v>5.1705124750171398</c:v>
                </c:pt>
                <c:pt idx="51707">
                  <c:v>5.1706124733243897</c:v>
                </c:pt>
                <c:pt idx="51708">
                  <c:v>5.1707124716316502</c:v>
                </c:pt>
                <c:pt idx="51709">
                  <c:v>5.1708124699389098</c:v>
                </c:pt>
                <c:pt idx="51710">
                  <c:v>5.1709124682461596</c:v>
                </c:pt>
                <c:pt idx="51711">
                  <c:v>5.1710124665534201</c:v>
                </c:pt>
                <c:pt idx="51712">
                  <c:v>5.1711124648606797</c:v>
                </c:pt>
                <c:pt idx="51713">
                  <c:v>5.1712124631679304</c:v>
                </c:pt>
                <c:pt idx="51714">
                  <c:v>5.17131246147519</c:v>
                </c:pt>
                <c:pt idx="51715">
                  <c:v>5.1714124597824496</c:v>
                </c:pt>
                <c:pt idx="51716">
                  <c:v>5.1715124580897003</c:v>
                </c:pt>
                <c:pt idx="51717">
                  <c:v>5.1716124563969599</c:v>
                </c:pt>
                <c:pt idx="51718">
                  <c:v>5.1717124547042204</c:v>
                </c:pt>
                <c:pt idx="51719">
                  <c:v>5.1718124530114702</c:v>
                </c:pt>
                <c:pt idx="51720">
                  <c:v>5.1719124513187298</c:v>
                </c:pt>
                <c:pt idx="51721">
                  <c:v>5.1720124496259903</c:v>
                </c:pt>
                <c:pt idx="51722">
                  <c:v>5.1721124479332401</c:v>
                </c:pt>
                <c:pt idx="51723">
                  <c:v>5.1722124462404997</c:v>
                </c:pt>
                <c:pt idx="51724">
                  <c:v>5.1723124445477602</c:v>
                </c:pt>
                <c:pt idx="51725">
                  <c:v>5.17241244285501</c:v>
                </c:pt>
                <c:pt idx="51726">
                  <c:v>5.1725124411622696</c:v>
                </c:pt>
                <c:pt idx="51727">
                  <c:v>5.1726124394695301</c:v>
                </c:pt>
                <c:pt idx="51728">
                  <c:v>5.1727124377767799</c:v>
                </c:pt>
                <c:pt idx="51729">
                  <c:v>5.1728124360840404</c:v>
                </c:pt>
                <c:pt idx="51730">
                  <c:v>5.1729124343913</c:v>
                </c:pt>
                <c:pt idx="51731">
                  <c:v>5.1730124326985596</c:v>
                </c:pt>
                <c:pt idx="51732">
                  <c:v>5.1731124310058103</c:v>
                </c:pt>
                <c:pt idx="51733">
                  <c:v>5.1732124293130699</c:v>
                </c:pt>
                <c:pt idx="51734">
                  <c:v>5.1733124276203304</c:v>
                </c:pt>
                <c:pt idx="51735">
                  <c:v>5.1734124259275802</c:v>
                </c:pt>
                <c:pt idx="51736">
                  <c:v>5.1735124242348398</c:v>
                </c:pt>
                <c:pt idx="51737">
                  <c:v>5.1736124225421003</c:v>
                </c:pt>
                <c:pt idx="51738">
                  <c:v>5.1737124208493501</c:v>
                </c:pt>
                <c:pt idx="51739">
                  <c:v>5.1738124191566097</c:v>
                </c:pt>
                <c:pt idx="51740">
                  <c:v>5.1739124174638702</c:v>
                </c:pt>
                <c:pt idx="51741">
                  <c:v>5.17401241577112</c:v>
                </c:pt>
                <c:pt idx="51742">
                  <c:v>5.1741124140783796</c:v>
                </c:pt>
                <c:pt idx="51743">
                  <c:v>5.1742124123856401</c:v>
                </c:pt>
                <c:pt idx="51744">
                  <c:v>5.1743124106928899</c:v>
                </c:pt>
                <c:pt idx="51745">
                  <c:v>5.1744124090001504</c:v>
                </c:pt>
                <c:pt idx="51746">
                  <c:v>5.17451240730741</c:v>
                </c:pt>
                <c:pt idx="51747">
                  <c:v>5.1746124056146598</c:v>
                </c:pt>
                <c:pt idx="51748">
                  <c:v>5.1747124039219203</c:v>
                </c:pt>
                <c:pt idx="51749">
                  <c:v>5.1748124022291799</c:v>
                </c:pt>
                <c:pt idx="51750">
                  <c:v>5.1749124005364298</c:v>
                </c:pt>
                <c:pt idx="51751">
                  <c:v>5.1750123988436902</c:v>
                </c:pt>
                <c:pt idx="51752">
                  <c:v>5.1751123971509498</c:v>
                </c:pt>
                <c:pt idx="51753">
                  <c:v>5.1752123954581997</c:v>
                </c:pt>
                <c:pt idx="51754">
                  <c:v>5.1753123937654602</c:v>
                </c:pt>
                <c:pt idx="51755">
                  <c:v>5.1754123920727197</c:v>
                </c:pt>
                <c:pt idx="51756">
                  <c:v>5.1755123903799696</c:v>
                </c:pt>
                <c:pt idx="51757">
                  <c:v>5.1756123886872301</c:v>
                </c:pt>
                <c:pt idx="51758">
                  <c:v>5.1757123869944897</c:v>
                </c:pt>
                <c:pt idx="51759">
                  <c:v>5.1758123853017404</c:v>
                </c:pt>
                <c:pt idx="51760">
                  <c:v>5.175912383609</c:v>
                </c:pt>
                <c:pt idx="51761">
                  <c:v>5.1760123819162596</c:v>
                </c:pt>
                <c:pt idx="51762">
                  <c:v>5.1761123802235103</c:v>
                </c:pt>
                <c:pt idx="51763">
                  <c:v>5.1762123785307699</c:v>
                </c:pt>
                <c:pt idx="51764">
                  <c:v>5.1763123768380304</c:v>
                </c:pt>
                <c:pt idx="51765">
                  <c:v>5.1764123751452802</c:v>
                </c:pt>
                <c:pt idx="51766">
                  <c:v>5.1765123734525398</c:v>
                </c:pt>
                <c:pt idx="51767">
                  <c:v>5.1766123717598003</c:v>
                </c:pt>
                <c:pt idx="51768">
                  <c:v>5.1767123700670501</c:v>
                </c:pt>
                <c:pt idx="51769">
                  <c:v>5.1768123683743097</c:v>
                </c:pt>
                <c:pt idx="51770">
                  <c:v>5.1769123666815702</c:v>
                </c:pt>
                <c:pt idx="51771">
                  <c:v>5.17701236498882</c:v>
                </c:pt>
                <c:pt idx="51772">
                  <c:v>5.1771123632960796</c:v>
                </c:pt>
                <c:pt idx="51773">
                  <c:v>5.1772123616033401</c:v>
                </c:pt>
                <c:pt idx="51774">
                  <c:v>5.1773123599105899</c:v>
                </c:pt>
                <c:pt idx="51775">
                  <c:v>5.1774123582178504</c:v>
                </c:pt>
                <c:pt idx="51776">
                  <c:v>5.17751235652511</c:v>
                </c:pt>
                <c:pt idx="51777">
                  <c:v>5.1776123548323696</c:v>
                </c:pt>
                <c:pt idx="51778">
                  <c:v>5.1777123531396203</c:v>
                </c:pt>
                <c:pt idx="51779">
                  <c:v>5.1778123514468799</c:v>
                </c:pt>
                <c:pt idx="51780">
                  <c:v>5.1779123497541404</c:v>
                </c:pt>
                <c:pt idx="51781">
                  <c:v>5.1780123480613902</c:v>
                </c:pt>
                <c:pt idx="51782">
                  <c:v>5.1781123463686498</c:v>
                </c:pt>
                <c:pt idx="51783">
                  <c:v>5.1782123446759103</c:v>
                </c:pt>
                <c:pt idx="51784">
                  <c:v>5.1783123429831601</c:v>
                </c:pt>
                <c:pt idx="51785">
                  <c:v>5.1784123412904197</c:v>
                </c:pt>
                <c:pt idx="51786">
                  <c:v>5.1785123395976802</c:v>
                </c:pt>
                <c:pt idx="51787">
                  <c:v>5.17861233790493</c:v>
                </c:pt>
                <c:pt idx="51788">
                  <c:v>5.1787123362121896</c:v>
                </c:pt>
                <c:pt idx="51789">
                  <c:v>5.1788123345194501</c:v>
                </c:pt>
                <c:pt idx="51790">
                  <c:v>5.1789123328266999</c:v>
                </c:pt>
                <c:pt idx="51791">
                  <c:v>5.1790123311339604</c:v>
                </c:pt>
                <c:pt idx="51792">
                  <c:v>5.17911232944122</c:v>
                </c:pt>
                <c:pt idx="51793">
                  <c:v>5.1792123277484698</c:v>
                </c:pt>
                <c:pt idx="51794">
                  <c:v>5.1793123260557303</c:v>
                </c:pt>
                <c:pt idx="51795">
                  <c:v>5.1794123243629899</c:v>
                </c:pt>
                <c:pt idx="51796">
                  <c:v>5.1795123226702398</c:v>
                </c:pt>
                <c:pt idx="51797">
                  <c:v>5.1796123209775002</c:v>
                </c:pt>
                <c:pt idx="51798">
                  <c:v>5.1797123192847598</c:v>
                </c:pt>
                <c:pt idx="51799">
                  <c:v>5.1798123175920097</c:v>
                </c:pt>
                <c:pt idx="51800">
                  <c:v>5.1799123158992701</c:v>
                </c:pt>
                <c:pt idx="51801">
                  <c:v>5.1800123142065297</c:v>
                </c:pt>
                <c:pt idx="51802">
                  <c:v>5.1801123125137796</c:v>
                </c:pt>
                <c:pt idx="51803">
                  <c:v>5.1802123108210401</c:v>
                </c:pt>
                <c:pt idx="51804">
                  <c:v>5.1803123091282997</c:v>
                </c:pt>
                <c:pt idx="51805">
                  <c:v>5.1804123074355504</c:v>
                </c:pt>
                <c:pt idx="51806">
                  <c:v>5.18051230574281</c:v>
                </c:pt>
                <c:pt idx="51807">
                  <c:v>5.1806123040500696</c:v>
                </c:pt>
                <c:pt idx="51808">
                  <c:v>5.1807123023573203</c:v>
                </c:pt>
                <c:pt idx="51809">
                  <c:v>5.1808123006645799</c:v>
                </c:pt>
                <c:pt idx="51810">
                  <c:v>5.1809122989718404</c:v>
                </c:pt>
                <c:pt idx="51811">
                  <c:v>5.1810122972790902</c:v>
                </c:pt>
                <c:pt idx="51812">
                  <c:v>5.1811122955863498</c:v>
                </c:pt>
                <c:pt idx="51813">
                  <c:v>5.1812122938936103</c:v>
                </c:pt>
                <c:pt idx="51814">
                  <c:v>5.1813122922008601</c:v>
                </c:pt>
                <c:pt idx="51815">
                  <c:v>5.1814122905081197</c:v>
                </c:pt>
                <c:pt idx="51816">
                  <c:v>5.1815122888153802</c:v>
                </c:pt>
                <c:pt idx="51817">
                  <c:v>5.18161228712263</c:v>
                </c:pt>
                <c:pt idx="51818">
                  <c:v>5.1817122854298896</c:v>
                </c:pt>
                <c:pt idx="51819">
                  <c:v>5.1818122837371501</c:v>
                </c:pt>
                <c:pt idx="51820">
                  <c:v>5.1819122820444097</c:v>
                </c:pt>
                <c:pt idx="51821">
                  <c:v>5.1820122803516604</c:v>
                </c:pt>
                <c:pt idx="51822">
                  <c:v>5.18211227865892</c:v>
                </c:pt>
                <c:pt idx="51823">
                  <c:v>5.1822122769661796</c:v>
                </c:pt>
                <c:pt idx="51824">
                  <c:v>5.1823122752734303</c:v>
                </c:pt>
                <c:pt idx="51825">
                  <c:v>5.1824122735806899</c:v>
                </c:pt>
                <c:pt idx="51826">
                  <c:v>5.1825122718879504</c:v>
                </c:pt>
                <c:pt idx="51827">
                  <c:v>5.1826122701952002</c:v>
                </c:pt>
                <c:pt idx="51828">
                  <c:v>5.1827122685024598</c:v>
                </c:pt>
                <c:pt idx="51829">
                  <c:v>5.1828122668097203</c:v>
                </c:pt>
                <c:pt idx="51830">
                  <c:v>5.1829122651169701</c:v>
                </c:pt>
                <c:pt idx="51831">
                  <c:v>5.1830122634242297</c:v>
                </c:pt>
                <c:pt idx="51832">
                  <c:v>5.1831122617314902</c:v>
                </c:pt>
                <c:pt idx="51833">
                  <c:v>5.18321226003874</c:v>
                </c:pt>
                <c:pt idx="51834">
                  <c:v>5.1833122583459996</c:v>
                </c:pt>
                <c:pt idx="51835">
                  <c:v>5.1834122566532601</c:v>
                </c:pt>
                <c:pt idx="51836">
                  <c:v>5.1835122549605099</c:v>
                </c:pt>
                <c:pt idx="51837">
                  <c:v>5.1836122532677704</c:v>
                </c:pt>
                <c:pt idx="51838">
                  <c:v>5.18371225157503</c:v>
                </c:pt>
                <c:pt idx="51839">
                  <c:v>5.1838122498822798</c:v>
                </c:pt>
                <c:pt idx="51840">
                  <c:v>5.1839122481895403</c:v>
                </c:pt>
                <c:pt idx="51841">
                  <c:v>5.1840122464967999</c:v>
                </c:pt>
                <c:pt idx="51842">
                  <c:v>5.1841122448040498</c:v>
                </c:pt>
                <c:pt idx="51843">
                  <c:v>5.1842122431113102</c:v>
                </c:pt>
                <c:pt idx="51844">
                  <c:v>5.1843122414185698</c:v>
                </c:pt>
                <c:pt idx="51845">
                  <c:v>5.1844122397258197</c:v>
                </c:pt>
                <c:pt idx="51846">
                  <c:v>5.1845122380330801</c:v>
                </c:pt>
                <c:pt idx="51847">
                  <c:v>5.1846122363403397</c:v>
                </c:pt>
                <c:pt idx="51848">
                  <c:v>5.1847122346475896</c:v>
                </c:pt>
                <c:pt idx="51849">
                  <c:v>5.1848122329548501</c:v>
                </c:pt>
                <c:pt idx="51850">
                  <c:v>5.1849122312621096</c:v>
                </c:pt>
                <c:pt idx="51851">
                  <c:v>5.1850122295693604</c:v>
                </c:pt>
                <c:pt idx="51852">
                  <c:v>5.18511222787662</c:v>
                </c:pt>
                <c:pt idx="51853">
                  <c:v>5.1852122261838796</c:v>
                </c:pt>
                <c:pt idx="51854">
                  <c:v>5.1853122244911303</c:v>
                </c:pt>
                <c:pt idx="51855">
                  <c:v>5.1854122227983899</c:v>
                </c:pt>
                <c:pt idx="51856">
                  <c:v>5.1855122211056504</c:v>
                </c:pt>
                <c:pt idx="51857">
                  <c:v>5.1856122194129002</c:v>
                </c:pt>
                <c:pt idx="51858">
                  <c:v>5.1857122177201598</c:v>
                </c:pt>
                <c:pt idx="51859">
                  <c:v>5.1858122160274203</c:v>
                </c:pt>
                <c:pt idx="51860">
                  <c:v>5.1859122143346701</c:v>
                </c:pt>
                <c:pt idx="51861">
                  <c:v>5.1860122126419297</c:v>
                </c:pt>
                <c:pt idx="51862">
                  <c:v>5.1861122109491902</c:v>
                </c:pt>
                <c:pt idx="51863">
                  <c:v>5.18621220925644</c:v>
                </c:pt>
                <c:pt idx="51864">
                  <c:v>5.1863122075636996</c:v>
                </c:pt>
                <c:pt idx="51865">
                  <c:v>5.1864122058709601</c:v>
                </c:pt>
                <c:pt idx="51866">
                  <c:v>5.1865122041782197</c:v>
                </c:pt>
                <c:pt idx="51867">
                  <c:v>5.1866122024854704</c:v>
                </c:pt>
                <c:pt idx="51868">
                  <c:v>5.18671220079273</c:v>
                </c:pt>
                <c:pt idx="51869">
                  <c:v>5.1868121990999896</c:v>
                </c:pt>
                <c:pt idx="51870">
                  <c:v>5.1869121974072403</c:v>
                </c:pt>
                <c:pt idx="51871">
                  <c:v>5.1870121957144999</c:v>
                </c:pt>
                <c:pt idx="51872">
                  <c:v>5.1871121940217604</c:v>
                </c:pt>
                <c:pt idx="51873">
                  <c:v>5.1872121923290102</c:v>
                </c:pt>
                <c:pt idx="51874">
                  <c:v>5.1873121906362698</c:v>
                </c:pt>
                <c:pt idx="51875">
                  <c:v>5.1874121889435303</c:v>
                </c:pt>
                <c:pt idx="51876">
                  <c:v>5.1875121872507801</c:v>
                </c:pt>
                <c:pt idx="51877">
                  <c:v>5.1876121855580397</c:v>
                </c:pt>
                <c:pt idx="51878">
                  <c:v>5.1877121838653002</c:v>
                </c:pt>
                <c:pt idx="51879">
                  <c:v>5.18781218217255</c:v>
                </c:pt>
                <c:pt idx="51880">
                  <c:v>5.1879121804798096</c:v>
                </c:pt>
                <c:pt idx="51881">
                  <c:v>5.1880121787870701</c:v>
                </c:pt>
                <c:pt idx="51882">
                  <c:v>5.1881121770943199</c:v>
                </c:pt>
                <c:pt idx="51883">
                  <c:v>5.1882121754015804</c:v>
                </c:pt>
                <c:pt idx="51884">
                  <c:v>5.18831217370884</c:v>
                </c:pt>
                <c:pt idx="51885">
                  <c:v>5.1884121720160898</c:v>
                </c:pt>
                <c:pt idx="51886">
                  <c:v>5.1885121703233503</c:v>
                </c:pt>
                <c:pt idx="51887">
                  <c:v>5.1886121686306099</c:v>
                </c:pt>
                <c:pt idx="51888">
                  <c:v>5.1887121669378597</c:v>
                </c:pt>
                <c:pt idx="51889">
                  <c:v>5.1888121652451202</c:v>
                </c:pt>
                <c:pt idx="51890">
                  <c:v>5.1889121635523798</c:v>
                </c:pt>
                <c:pt idx="51891">
                  <c:v>5.1890121618596297</c:v>
                </c:pt>
                <c:pt idx="51892">
                  <c:v>5.1891121601668901</c:v>
                </c:pt>
                <c:pt idx="51893">
                  <c:v>5.1892121584741497</c:v>
                </c:pt>
                <c:pt idx="51894">
                  <c:v>5.1893121567813996</c:v>
                </c:pt>
                <c:pt idx="51895">
                  <c:v>5.1894121550886601</c:v>
                </c:pt>
                <c:pt idx="51896">
                  <c:v>5.1895121533959196</c:v>
                </c:pt>
                <c:pt idx="51897">
                  <c:v>5.1896121517031704</c:v>
                </c:pt>
                <c:pt idx="51898">
                  <c:v>5.18971215001043</c:v>
                </c:pt>
                <c:pt idx="51899">
                  <c:v>5.1898121483176904</c:v>
                </c:pt>
                <c:pt idx="51900">
                  <c:v>5.1899121466249403</c:v>
                </c:pt>
                <c:pt idx="51901">
                  <c:v>5.1900121449321999</c:v>
                </c:pt>
                <c:pt idx="51902">
                  <c:v>5.1901121432394604</c:v>
                </c:pt>
                <c:pt idx="51903">
                  <c:v>5.1902121415467102</c:v>
                </c:pt>
                <c:pt idx="51904">
                  <c:v>5.1903121398539698</c:v>
                </c:pt>
                <c:pt idx="51905">
                  <c:v>5.1904121381612303</c:v>
                </c:pt>
                <c:pt idx="51906">
                  <c:v>5.1905121364684801</c:v>
                </c:pt>
                <c:pt idx="51907">
                  <c:v>5.1906121347757397</c:v>
                </c:pt>
                <c:pt idx="51908">
                  <c:v>5.1907121330830002</c:v>
                </c:pt>
                <c:pt idx="51909">
                  <c:v>5.19081213139025</c:v>
                </c:pt>
                <c:pt idx="51910">
                  <c:v>5.1909121296975096</c:v>
                </c:pt>
                <c:pt idx="51911">
                  <c:v>5.1910121280047701</c:v>
                </c:pt>
                <c:pt idx="51912">
                  <c:v>5.1911121263120297</c:v>
                </c:pt>
                <c:pt idx="51913">
                  <c:v>5.1912121246192804</c:v>
                </c:pt>
                <c:pt idx="51914">
                  <c:v>5.19131212292654</c:v>
                </c:pt>
                <c:pt idx="51915">
                  <c:v>5.1914121212337996</c:v>
                </c:pt>
                <c:pt idx="51916">
                  <c:v>5.1915121195410503</c:v>
                </c:pt>
                <c:pt idx="51917">
                  <c:v>5.1916121178483099</c:v>
                </c:pt>
                <c:pt idx="51918">
                  <c:v>5.1917121161555704</c:v>
                </c:pt>
                <c:pt idx="51919">
                  <c:v>5.1918121144628202</c:v>
                </c:pt>
                <c:pt idx="51920">
                  <c:v>5.1919121127700798</c:v>
                </c:pt>
                <c:pt idx="51921">
                  <c:v>5.1920121110773403</c:v>
                </c:pt>
                <c:pt idx="51922">
                  <c:v>5.1921121093845901</c:v>
                </c:pt>
                <c:pt idx="51923">
                  <c:v>5.1922121076918497</c:v>
                </c:pt>
                <c:pt idx="51924">
                  <c:v>5.1923121059991102</c:v>
                </c:pt>
                <c:pt idx="51925">
                  <c:v>5.19241210430636</c:v>
                </c:pt>
                <c:pt idx="51926">
                  <c:v>5.1925121026136196</c:v>
                </c:pt>
                <c:pt idx="51927">
                  <c:v>5.1926121009208801</c:v>
                </c:pt>
                <c:pt idx="51928">
                  <c:v>5.1927120992281299</c:v>
                </c:pt>
                <c:pt idx="51929">
                  <c:v>5.1928120975353904</c:v>
                </c:pt>
                <c:pt idx="51930">
                  <c:v>5.19291209584265</c:v>
                </c:pt>
                <c:pt idx="51931">
                  <c:v>5.1930120941498998</c:v>
                </c:pt>
                <c:pt idx="51932">
                  <c:v>5.1931120924571603</c:v>
                </c:pt>
                <c:pt idx="51933">
                  <c:v>5.1932120907644199</c:v>
                </c:pt>
                <c:pt idx="51934">
                  <c:v>5.1933120890716697</c:v>
                </c:pt>
                <c:pt idx="51935">
                  <c:v>5.1934120873789302</c:v>
                </c:pt>
                <c:pt idx="51936">
                  <c:v>5.1935120856861898</c:v>
                </c:pt>
                <c:pt idx="51937">
                  <c:v>5.1936120839934397</c:v>
                </c:pt>
                <c:pt idx="51938">
                  <c:v>5.1937120823007001</c:v>
                </c:pt>
                <c:pt idx="51939">
                  <c:v>5.1938120806079597</c:v>
                </c:pt>
                <c:pt idx="51940">
                  <c:v>5.1939120789152096</c:v>
                </c:pt>
                <c:pt idx="51941">
                  <c:v>5.19401207722247</c:v>
                </c:pt>
                <c:pt idx="51942">
                  <c:v>5.1941120755297296</c:v>
                </c:pt>
                <c:pt idx="51943">
                  <c:v>5.1942120738369804</c:v>
                </c:pt>
                <c:pt idx="51944">
                  <c:v>5.19431207214424</c:v>
                </c:pt>
                <c:pt idx="51945">
                  <c:v>5.1944120704515004</c:v>
                </c:pt>
                <c:pt idx="51946">
                  <c:v>5.1945120687587503</c:v>
                </c:pt>
                <c:pt idx="51947">
                  <c:v>5.1946120670660099</c:v>
                </c:pt>
                <c:pt idx="51948">
                  <c:v>5.1947120653732703</c:v>
                </c:pt>
                <c:pt idx="51949">
                  <c:v>5.1948120636805202</c:v>
                </c:pt>
                <c:pt idx="51950">
                  <c:v>5.1949120619877798</c:v>
                </c:pt>
                <c:pt idx="51951">
                  <c:v>5.1950120602950403</c:v>
                </c:pt>
                <c:pt idx="51952">
                  <c:v>5.1951120586022901</c:v>
                </c:pt>
                <c:pt idx="51953">
                  <c:v>5.1952120569095497</c:v>
                </c:pt>
                <c:pt idx="51954">
                  <c:v>5.1953120552168102</c:v>
                </c:pt>
                <c:pt idx="51955">
                  <c:v>5.1954120535240698</c:v>
                </c:pt>
                <c:pt idx="51956">
                  <c:v>5.1955120518313196</c:v>
                </c:pt>
                <c:pt idx="51957">
                  <c:v>5.1956120501385801</c:v>
                </c:pt>
                <c:pt idx="51958">
                  <c:v>5.1957120484458397</c:v>
                </c:pt>
                <c:pt idx="51959">
                  <c:v>5.1958120467530904</c:v>
                </c:pt>
                <c:pt idx="51960">
                  <c:v>5.19591204506035</c:v>
                </c:pt>
                <c:pt idx="51961">
                  <c:v>5.1960120433676096</c:v>
                </c:pt>
                <c:pt idx="51962">
                  <c:v>5.1961120416748603</c:v>
                </c:pt>
                <c:pt idx="51963">
                  <c:v>5.1962120399821199</c:v>
                </c:pt>
                <c:pt idx="51964">
                  <c:v>5.1963120382893804</c:v>
                </c:pt>
                <c:pt idx="51965">
                  <c:v>5.1964120365966302</c:v>
                </c:pt>
                <c:pt idx="51966">
                  <c:v>5.1965120349038898</c:v>
                </c:pt>
                <c:pt idx="51967">
                  <c:v>5.1966120332111503</c:v>
                </c:pt>
                <c:pt idx="51968">
                  <c:v>5.1967120315184001</c:v>
                </c:pt>
                <c:pt idx="51969">
                  <c:v>5.1968120298256597</c:v>
                </c:pt>
                <c:pt idx="51970">
                  <c:v>5.1969120281329202</c:v>
                </c:pt>
                <c:pt idx="51971">
                  <c:v>5.19701202644017</c:v>
                </c:pt>
                <c:pt idx="51972">
                  <c:v>5.1971120247474296</c:v>
                </c:pt>
                <c:pt idx="51973">
                  <c:v>5.1972120230546901</c:v>
                </c:pt>
                <c:pt idx="51974">
                  <c:v>5.1973120213619399</c:v>
                </c:pt>
                <c:pt idx="51975">
                  <c:v>5.1974120196692004</c:v>
                </c:pt>
                <c:pt idx="51976">
                  <c:v>5.19751201797646</c:v>
                </c:pt>
                <c:pt idx="51977">
                  <c:v>5.1976120162837098</c:v>
                </c:pt>
                <c:pt idx="51978">
                  <c:v>5.1977120145909703</c:v>
                </c:pt>
                <c:pt idx="51979">
                  <c:v>5.1978120128982299</c:v>
                </c:pt>
                <c:pt idx="51980">
                  <c:v>5.1979120112054797</c:v>
                </c:pt>
                <c:pt idx="51981">
                  <c:v>5.1980120095127402</c:v>
                </c:pt>
                <c:pt idx="51982">
                  <c:v>5.1981120078199998</c:v>
                </c:pt>
                <c:pt idx="51983">
                  <c:v>5.1982120061272497</c:v>
                </c:pt>
                <c:pt idx="51984">
                  <c:v>5.1983120044345101</c:v>
                </c:pt>
                <c:pt idx="51985">
                  <c:v>5.1984120027417697</c:v>
                </c:pt>
                <c:pt idx="51986">
                  <c:v>5.1985120010490196</c:v>
                </c:pt>
                <c:pt idx="51987">
                  <c:v>5.19861199935628</c:v>
                </c:pt>
                <c:pt idx="51988">
                  <c:v>5.1987119976635396</c:v>
                </c:pt>
                <c:pt idx="51989">
                  <c:v>5.1988119959707904</c:v>
                </c:pt>
                <c:pt idx="51990">
                  <c:v>5.19891199427805</c:v>
                </c:pt>
                <c:pt idx="51991">
                  <c:v>5.1990119925853104</c:v>
                </c:pt>
                <c:pt idx="51992">
                  <c:v>5.1991119908925603</c:v>
                </c:pt>
                <c:pt idx="51993">
                  <c:v>5.1992119891998199</c:v>
                </c:pt>
                <c:pt idx="51994">
                  <c:v>5.1993119875070803</c:v>
                </c:pt>
                <c:pt idx="51995">
                  <c:v>5.1994119858143399</c:v>
                </c:pt>
                <c:pt idx="51996">
                  <c:v>5.1995119841215898</c:v>
                </c:pt>
                <c:pt idx="51997">
                  <c:v>5.1996119824288503</c:v>
                </c:pt>
                <c:pt idx="51998">
                  <c:v>5.1997119807361001</c:v>
                </c:pt>
                <c:pt idx="51999">
                  <c:v>5.1998119790433597</c:v>
                </c:pt>
                <c:pt idx="52000">
                  <c:v>5.1999119773506202</c:v>
                </c:pt>
                <c:pt idx="52001">
                  <c:v>5.2000119756578798</c:v>
                </c:pt>
                <c:pt idx="52002">
                  <c:v>5.2001119739651296</c:v>
                </c:pt>
                <c:pt idx="52003">
                  <c:v>5.2002119722723901</c:v>
                </c:pt>
                <c:pt idx="52004">
                  <c:v>5.2003119705796497</c:v>
                </c:pt>
                <c:pt idx="52005">
                  <c:v>5.2004119688869004</c:v>
                </c:pt>
                <c:pt idx="52006">
                  <c:v>5.20051196719416</c:v>
                </c:pt>
                <c:pt idx="52007">
                  <c:v>5.2006119655014196</c:v>
                </c:pt>
                <c:pt idx="52008">
                  <c:v>5.2007119638086703</c:v>
                </c:pt>
                <c:pt idx="52009">
                  <c:v>5.2008119621159299</c:v>
                </c:pt>
                <c:pt idx="52010">
                  <c:v>5.2009119604231904</c:v>
                </c:pt>
                <c:pt idx="52011">
                  <c:v>5.2010119587304402</c:v>
                </c:pt>
                <c:pt idx="52012">
                  <c:v>5.2011119570376998</c:v>
                </c:pt>
                <c:pt idx="52013">
                  <c:v>5.2012119553449603</c:v>
                </c:pt>
                <c:pt idx="52014">
                  <c:v>5.2013119536522101</c:v>
                </c:pt>
                <c:pt idx="52015">
                  <c:v>5.2014119519594697</c:v>
                </c:pt>
                <c:pt idx="52016">
                  <c:v>5.2015119502667302</c:v>
                </c:pt>
                <c:pt idx="52017">
                  <c:v>5.20161194857398</c:v>
                </c:pt>
                <c:pt idx="52018">
                  <c:v>5.2017119468812396</c:v>
                </c:pt>
                <c:pt idx="52019">
                  <c:v>5.2018119451885001</c:v>
                </c:pt>
                <c:pt idx="52020">
                  <c:v>5.2019119434957499</c:v>
                </c:pt>
                <c:pt idx="52021">
                  <c:v>5.2020119418030104</c:v>
                </c:pt>
                <c:pt idx="52022">
                  <c:v>5.20211194011027</c:v>
                </c:pt>
                <c:pt idx="52023">
                  <c:v>5.2022119384175198</c:v>
                </c:pt>
                <c:pt idx="52024">
                  <c:v>5.2023119367247803</c:v>
                </c:pt>
                <c:pt idx="52025">
                  <c:v>5.2024119350320399</c:v>
                </c:pt>
                <c:pt idx="52026">
                  <c:v>5.2025119333392897</c:v>
                </c:pt>
                <c:pt idx="52027">
                  <c:v>5.2026119316465502</c:v>
                </c:pt>
                <c:pt idx="52028">
                  <c:v>5.2027119299538098</c:v>
                </c:pt>
                <c:pt idx="52029">
                  <c:v>5.2028119282610596</c:v>
                </c:pt>
                <c:pt idx="52030">
                  <c:v>5.2029119265683201</c:v>
                </c:pt>
                <c:pt idx="52031">
                  <c:v>5.2030119248755797</c:v>
                </c:pt>
                <c:pt idx="52032">
                  <c:v>5.2031119231828296</c:v>
                </c:pt>
                <c:pt idx="52033">
                  <c:v>5.20321192149009</c:v>
                </c:pt>
                <c:pt idx="52034">
                  <c:v>5.2033119197973496</c:v>
                </c:pt>
                <c:pt idx="52035">
                  <c:v>5.2034119181046004</c:v>
                </c:pt>
                <c:pt idx="52036">
                  <c:v>5.2035119164118599</c:v>
                </c:pt>
                <c:pt idx="52037">
                  <c:v>5.2036119147191204</c:v>
                </c:pt>
                <c:pt idx="52038">
                  <c:v>5.2037119130263703</c:v>
                </c:pt>
                <c:pt idx="52039">
                  <c:v>5.2038119113336299</c:v>
                </c:pt>
                <c:pt idx="52040">
                  <c:v>5.2039119096408903</c:v>
                </c:pt>
                <c:pt idx="52041">
                  <c:v>5.2040119079481499</c:v>
                </c:pt>
                <c:pt idx="52042">
                  <c:v>5.2041119062553998</c:v>
                </c:pt>
                <c:pt idx="52043">
                  <c:v>5.2042119045626603</c:v>
                </c:pt>
                <c:pt idx="52044">
                  <c:v>5.2043119028699198</c:v>
                </c:pt>
                <c:pt idx="52045">
                  <c:v>5.2044119011771697</c:v>
                </c:pt>
                <c:pt idx="52046">
                  <c:v>5.2045118994844302</c:v>
                </c:pt>
                <c:pt idx="52047">
                  <c:v>5.2046118977916898</c:v>
                </c:pt>
                <c:pt idx="52048">
                  <c:v>5.2047118960989396</c:v>
                </c:pt>
                <c:pt idx="52049">
                  <c:v>5.2048118944062001</c:v>
                </c:pt>
                <c:pt idx="52050">
                  <c:v>5.2049118927134597</c:v>
                </c:pt>
                <c:pt idx="52051">
                  <c:v>5.2050118910207104</c:v>
                </c:pt>
                <c:pt idx="52052">
                  <c:v>5.20511188932797</c:v>
                </c:pt>
                <c:pt idx="52053">
                  <c:v>5.2052118876352296</c:v>
                </c:pt>
                <c:pt idx="52054">
                  <c:v>5.2053118859424803</c:v>
                </c:pt>
                <c:pt idx="52055">
                  <c:v>5.2054118842497399</c:v>
                </c:pt>
                <c:pt idx="52056">
                  <c:v>5.2055118825570004</c:v>
                </c:pt>
                <c:pt idx="52057">
                  <c:v>5.2056118808642502</c:v>
                </c:pt>
                <c:pt idx="52058">
                  <c:v>5.2057118791715098</c:v>
                </c:pt>
                <c:pt idx="52059">
                  <c:v>5.2058118774787703</c:v>
                </c:pt>
                <c:pt idx="52060">
                  <c:v>5.2059118757860201</c:v>
                </c:pt>
                <c:pt idx="52061">
                  <c:v>5.2060118740932797</c:v>
                </c:pt>
                <c:pt idx="52062">
                  <c:v>5.2061118724005402</c:v>
                </c:pt>
                <c:pt idx="52063">
                  <c:v>5.20621187070779</c:v>
                </c:pt>
                <c:pt idx="52064">
                  <c:v>5.2063118690150496</c:v>
                </c:pt>
                <c:pt idx="52065">
                  <c:v>5.2064118673223101</c:v>
                </c:pt>
                <c:pt idx="52066">
                  <c:v>5.2065118656295599</c:v>
                </c:pt>
                <c:pt idx="52067">
                  <c:v>5.2066118639368204</c:v>
                </c:pt>
                <c:pt idx="52068">
                  <c:v>5.20671186224408</c:v>
                </c:pt>
                <c:pt idx="52069">
                  <c:v>5.2068118605513298</c:v>
                </c:pt>
                <c:pt idx="52070">
                  <c:v>5.2069118588585903</c:v>
                </c:pt>
                <c:pt idx="52071">
                  <c:v>5.2070118571658499</c:v>
                </c:pt>
                <c:pt idx="52072">
                  <c:v>5.2071118554730997</c:v>
                </c:pt>
                <c:pt idx="52073">
                  <c:v>5.2072118537803602</c:v>
                </c:pt>
                <c:pt idx="52074">
                  <c:v>5.2073118520876198</c:v>
                </c:pt>
                <c:pt idx="52075">
                  <c:v>5.2074118503948696</c:v>
                </c:pt>
                <c:pt idx="52076">
                  <c:v>5.2075118487021301</c:v>
                </c:pt>
                <c:pt idx="52077">
                  <c:v>5.2076118470093897</c:v>
                </c:pt>
                <c:pt idx="52078">
                  <c:v>5.2077118453166404</c:v>
                </c:pt>
                <c:pt idx="52079">
                  <c:v>5.2078118436239</c:v>
                </c:pt>
                <c:pt idx="52080">
                  <c:v>5.2079118419311596</c:v>
                </c:pt>
                <c:pt idx="52081">
                  <c:v>5.2080118402384104</c:v>
                </c:pt>
                <c:pt idx="52082">
                  <c:v>5.2081118385456699</c:v>
                </c:pt>
                <c:pt idx="52083">
                  <c:v>5.2082118368529304</c:v>
                </c:pt>
                <c:pt idx="52084">
                  <c:v>5.20831183516019</c:v>
                </c:pt>
                <c:pt idx="52085">
                  <c:v>5.2084118334674399</c:v>
                </c:pt>
                <c:pt idx="52086">
                  <c:v>5.2085118317747003</c:v>
                </c:pt>
                <c:pt idx="52087">
                  <c:v>5.2086118300819599</c:v>
                </c:pt>
                <c:pt idx="52088">
                  <c:v>5.2087118283892098</c:v>
                </c:pt>
                <c:pt idx="52089">
                  <c:v>5.2088118266964702</c:v>
                </c:pt>
                <c:pt idx="52090">
                  <c:v>5.2089118250037298</c:v>
                </c:pt>
                <c:pt idx="52091">
                  <c:v>5.2090118233109797</c:v>
                </c:pt>
                <c:pt idx="52092">
                  <c:v>5.2091118216182402</c:v>
                </c:pt>
                <c:pt idx="52093">
                  <c:v>5.2092118199254998</c:v>
                </c:pt>
                <c:pt idx="52094">
                  <c:v>5.2093118182327496</c:v>
                </c:pt>
                <c:pt idx="52095">
                  <c:v>5.2094118165400101</c:v>
                </c:pt>
                <c:pt idx="52096">
                  <c:v>5.2095118148472697</c:v>
                </c:pt>
                <c:pt idx="52097">
                  <c:v>5.2096118131545204</c:v>
                </c:pt>
                <c:pt idx="52098">
                  <c:v>5.20971181146178</c:v>
                </c:pt>
                <c:pt idx="52099">
                  <c:v>5.2098118097690396</c:v>
                </c:pt>
                <c:pt idx="52100">
                  <c:v>5.2099118080762903</c:v>
                </c:pt>
                <c:pt idx="52101">
                  <c:v>5.2100118063835499</c:v>
                </c:pt>
                <c:pt idx="52102">
                  <c:v>5.2101118046908104</c:v>
                </c:pt>
                <c:pt idx="52103">
                  <c:v>5.2102118029980602</c:v>
                </c:pt>
                <c:pt idx="52104">
                  <c:v>5.2103118013053198</c:v>
                </c:pt>
                <c:pt idx="52105">
                  <c:v>5.2104117996125803</c:v>
                </c:pt>
                <c:pt idx="52106">
                  <c:v>5.2105117979198301</c:v>
                </c:pt>
                <c:pt idx="52107">
                  <c:v>5.2106117962270897</c:v>
                </c:pt>
                <c:pt idx="52108">
                  <c:v>5.2107117945343502</c:v>
                </c:pt>
                <c:pt idx="52109">
                  <c:v>5.2108117928416</c:v>
                </c:pt>
                <c:pt idx="52110">
                  <c:v>5.2109117911488596</c:v>
                </c:pt>
                <c:pt idx="52111">
                  <c:v>5.2110117894561201</c:v>
                </c:pt>
                <c:pt idx="52112">
                  <c:v>5.2111117877633699</c:v>
                </c:pt>
                <c:pt idx="52113">
                  <c:v>5.2112117860706304</c:v>
                </c:pt>
                <c:pt idx="52114">
                  <c:v>5.21131178437789</c:v>
                </c:pt>
                <c:pt idx="52115">
                  <c:v>5.2114117826851398</c:v>
                </c:pt>
                <c:pt idx="52116">
                  <c:v>5.2115117809924003</c:v>
                </c:pt>
                <c:pt idx="52117">
                  <c:v>5.2116117792996599</c:v>
                </c:pt>
                <c:pt idx="52118">
                  <c:v>5.2117117776069097</c:v>
                </c:pt>
                <c:pt idx="52119">
                  <c:v>5.2118117759141702</c:v>
                </c:pt>
                <c:pt idx="52120">
                  <c:v>5.2119117742214298</c:v>
                </c:pt>
                <c:pt idx="52121">
                  <c:v>5.2120117725286903</c:v>
                </c:pt>
                <c:pt idx="52122">
                  <c:v>5.2121117708359401</c:v>
                </c:pt>
                <c:pt idx="52123">
                  <c:v>5.2122117691431997</c:v>
                </c:pt>
                <c:pt idx="52124">
                  <c:v>5.2123117674504504</c:v>
                </c:pt>
                <c:pt idx="52125">
                  <c:v>5.21241176575771</c:v>
                </c:pt>
                <c:pt idx="52126">
                  <c:v>5.2125117640649696</c:v>
                </c:pt>
                <c:pt idx="52127">
                  <c:v>5.2126117623722203</c:v>
                </c:pt>
                <c:pt idx="52128">
                  <c:v>5.2127117606794799</c:v>
                </c:pt>
                <c:pt idx="52129">
                  <c:v>5.2128117589867404</c:v>
                </c:pt>
                <c:pt idx="52130">
                  <c:v>5.212911757294</c:v>
                </c:pt>
                <c:pt idx="52131">
                  <c:v>5.2130117556012499</c:v>
                </c:pt>
                <c:pt idx="52132">
                  <c:v>5.2131117539085103</c:v>
                </c:pt>
                <c:pt idx="52133">
                  <c:v>5.2132117522157699</c:v>
                </c:pt>
                <c:pt idx="52134">
                  <c:v>5.2133117505230198</c:v>
                </c:pt>
                <c:pt idx="52135">
                  <c:v>5.2134117488302802</c:v>
                </c:pt>
                <c:pt idx="52136">
                  <c:v>5.2135117471375398</c:v>
                </c:pt>
                <c:pt idx="52137">
                  <c:v>5.2136117454447897</c:v>
                </c:pt>
                <c:pt idx="52138">
                  <c:v>5.2137117437520502</c:v>
                </c:pt>
                <c:pt idx="52139">
                  <c:v>5.2138117420593098</c:v>
                </c:pt>
                <c:pt idx="52140">
                  <c:v>5.2139117403665596</c:v>
                </c:pt>
                <c:pt idx="52141">
                  <c:v>5.2140117386738201</c:v>
                </c:pt>
                <c:pt idx="52142">
                  <c:v>5.2141117369810797</c:v>
                </c:pt>
                <c:pt idx="52143">
                  <c:v>5.2142117352883304</c:v>
                </c:pt>
                <c:pt idx="52144">
                  <c:v>5.21431173359559</c:v>
                </c:pt>
                <c:pt idx="52145">
                  <c:v>5.2144117319028496</c:v>
                </c:pt>
                <c:pt idx="52146">
                  <c:v>5.2145117302101003</c:v>
                </c:pt>
                <c:pt idx="52147">
                  <c:v>5.2146117285173599</c:v>
                </c:pt>
                <c:pt idx="52148">
                  <c:v>5.2147117268246204</c:v>
                </c:pt>
                <c:pt idx="52149">
                  <c:v>5.2148117251318702</c:v>
                </c:pt>
                <c:pt idx="52150">
                  <c:v>5.2149117234391298</c:v>
                </c:pt>
                <c:pt idx="52151">
                  <c:v>5.2150117217463903</c:v>
                </c:pt>
                <c:pt idx="52152">
                  <c:v>5.2151117200536401</c:v>
                </c:pt>
                <c:pt idx="52153">
                  <c:v>5.2152117183608997</c:v>
                </c:pt>
                <c:pt idx="52154">
                  <c:v>5.2153117166681602</c:v>
                </c:pt>
                <c:pt idx="52155">
                  <c:v>5.21541171497541</c:v>
                </c:pt>
                <c:pt idx="52156">
                  <c:v>5.2155117132826696</c:v>
                </c:pt>
                <c:pt idx="52157">
                  <c:v>5.2156117115899301</c:v>
                </c:pt>
                <c:pt idx="52158">
                  <c:v>5.2157117098971799</c:v>
                </c:pt>
                <c:pt idx="52159">
                  <c:v>5.2158117082044404</c:v>
                </c:pt>
                <c:pt idx="52160">
                  <c:v>5.2159117065117</c:v>
                </c:pt>
                <c:pt idx="52161">
                  <c:v>5.2160117048189498</c:v>
                </c:pt>
                <c:pt idx="52162">
                  <c:v>5.2161117031262103</c:v>
                </c:pt>
                <c:pt idx="52163">
                  <c:v>5.2162117014334699</c:v>
                </c:pt>
                <c:pt idx="52164">
                  <c:v>5.2163116997407197</c:v>
                </c:pt>
                <c:pt idx="52165">
                  <c:v>5.2164116980479802</c:v>
                </c:pt>
                <c:pt idx="52166">
                  <c:v>5.2165116963552398</c:v>
                </c:pt>
                <c:pt idx="52167">
                  <c:v>5.2166116946625003</c:v>
                </c:pt>
                <c:pt idx="52168">
                  <c:v>5.2167116929697501</c:v>
                </c:pt>
                <c:pt idx="52169">
                  <c:v>5.2168116912770097</c:v>
                </c:pt>
                <c:pt idx="52170">
                  <c:v>5.2169116895842604</c:v>
                </c:pt>
                <c:pt idx="52171">
                  <c:v>5.21701168789152</c:v>
                </c:pt>
                <c:pt idx="52172">
                  <c:v>5.2171116861987796</c:v>
                </c:pt>
                <c:pt idx="52173">
                  <c:v>5.2172116845060303</c:v>
                </c:pt>
                <c:pt idx="52174">
                  <c:v>5.2173116828132899</c:v>
                </c:pt>
                <c:pt idx="52175">
                  <c:v>5.2174116811205504</c:v>
                </c:pt>
                <c:pt idx="52176">
                  <c:v>5.21751167942781</c:v>
                </c:pt>
                <c:pt idx="52177">
                  <c:v>5.2176116777350598</c:v>
                </c:pt>
                <c:pt idx="52178">
                  <c:v>5.2177116760423203</c:v>
                </c:pt>
                <c:pt idx="52179">
                  <c:v>5.2178116743495799</c:v>
                </c:pt>
                <c:pt idx="52180">
                  <c:v>5.2179116726568298</c:v>
                </c:pt>
                <c:pt idx="52181">
                  <c:v>5.2180116709640902</c:v>
                </c:pt>
                <c:pt idx="52182">
                  <c:v>5.2181116692713498</c:v>
                </c:pt>
                <c:pt idx="52183">
                  <c:v>5.2182116675785997</c:v>
                </c:pt>
                <c:pt idx="52184">
                  <c:v>5.2183116658858602</c:v>
                </c:pt>
                <c:pt idx="52185">
                  <c:v>5.2184116641931197</c:v>
                </c:pt>
                <c:pt idx="52186">
                  <c:v>5.2185116625003696</c:v>
                </c:pt>
                <c:pt idx="52187">
                  <c:v>5.2186116608076301</c:v>
                </c:pt>
                <c:pt idx="52188">
                  <c:v>5.2187116591148897</c:v>
                </c:pt>
                <c:pt idx="52189">
                  <c:v>5.2188116574221404</c:v>
                </c:pt>
                <c:pt idx="52190">
                  <c:v>5.2189116557294</c:v>
                </c:pt>
                <c:pt idx="52191">
                  <c:v>5.2190116540366596</c:v>
                </c:pt>
                <c:pt idx="52192">
                  <c:v>5.2191116523439103</c:v>
                </c:pt>
                <c:pt idx="52193">
                  <c:v>5.2192116506511699</c:v>
                </c:pt>
                <c:pt idx="52194">
                  <c:v>5.2193116489584304</c:v>
                </c:pt>
                <c:pt idx="52195">
                  <c:v>5.2194116472656802</c:v>
                </c:pt>
                <c:pt idx="52196">
                  <c:v>5.2195116455729398</c:v>
                </c:pt>
                <c:pt idx="52197">
                  <c:v>5.2196116438802003</c:v>
                </c:pt>
                <c:pt idx="52198">
                  <c:v>5.2197116421874501</c:v>
                </c:pt>
                <c:pt idx="52199">
                  <c:v>5.2198116404947097</c:v>
                </c:pt>
                <c:pt idx="52200">
                  <c:v>5.2199116388019702</c:v>
                </c:pt>
                <c:pt idx="52201">
                  <c:v>5.22001163710922</c:v>
                </c:pt>
                <c:pt idx="52202">
                  <c:v>5.2201116354164796</c:v>
                </c:pt>
                <c:pt idx="52203">
                  <c:v>5.2202116337237401</c:v>
                </c:pt>
                <c:pt idx="52204">
                  <c:v>5.2203116320309899</c:v>
                </c:pt>
                <c:pt idx="52205">
                  <c:v>5.2204116303382504</c:v>
                </c:pt>
                <c:pt idx="52206">
                  <c:v>5.22051162864551</c:v>
                </c:pt>
                <c:pt idx="52207">
                  <c:v>5.2206116269527598</c:v>
                </c:pt>
                <c:pt idx="52208">
                  <c:v>5.2207116252600203</c:v>
                </c:pt>
                <c:pt idx="52209">
                  <c:v>5.2208116235672799</c:v>
                </c:pt>
                <c:pt idx="52210">
                  <c:v>5.2209116218745297</c:v>
                </c:pt>
                <c:pt idx="52211">
                  <c:v>5.2210116201817902</c:v>
                </c:pt>
                <c:pt idx="52212">
                  <c:v>5.2211116184890498</c:v>
                </c:pt>
                <c:pt idx="52213">
                  <c:v>5.2212116167963103</c:v>
                </c:pt>
                <c:pt idx="52214">
                  <c:v>5.2213116151035601</c:v>
                </c:pt>
                <c:pt idx="52215">
                  <c:v>5.2214116134108197</c:v>
                </c:pt>
                <c:pt idx="52216">
                  <c:v>5.2215116117180704</c:v>
                </c:pt>
                <c:pt idx="52217">
                  <c:v>5.22161161002533</c:v>
                </c:pt>
                <c:pt idx="52218">
                  <c:v>5.2217116083325896</c:v>
                </c:pt>
                <c:pt idx="52219">
                  <c:v>5.2218116066398501</c:v>
                </c:pt>
                <c:pt idx="52220">
                  <c:v>5.2219116049470999</c:v>
                </c:pt>
                <c:pt idx="52221">
                  <c:v>5.2220116032543604</c:v>
                </c:pt>
                <c:pt idx="52222">
                  <c:v>5.22211160156162</c:v>
                </c:pt>
                <c:pt idx="52223">
                  <c:v>5.2222115998688698</c:v>
                </c:pt>
                <c:pt idx="52224">
                  <c:v>5.2223115981761303</c:v>
                </c:pt>
                <c:pt idx="52225">
                  <c:v>5.2224115964833899</c:v>
                </c:pt>
                <c:pt idx="52226">
                  <c:v>5.2225115947906398</c:v>
                </c:pt>
                <c:pt idx="52227">
                  <c:v>5.2226115930979002</c:v>
                </c:pt>
                <c:pt idx="52228">
                  <c:v>5.2227115914051598</c:v>
                </c:pt>
                <c:pt idx="52229">
                  <c:v>5.2228115897124097</c:v>
                </c:pt>
                <c:pt idx="52230">
                  <c:v>5.2229115880196701</c:v>
                </c:pt>
                <c:pt idx="52231">
                  <c:v>5.2230115863269297</c:v>
                </c:pt>
                <c:pt idx="52232">
                  <c:v>5.2231115846341796</c:v>
                </c:pt>
                <c:pt idx="52233">
                  <c:v>5.2232115829414401</c:v>
                </c:pt>
                <c:pt idx="52234">
                  <c:v>5.2233115812486997</c:v>
                </c:pt>
                <c:pt idx="52235">
                  <c:v>5.2234115795559504</c:v>
                </c:pt>
                <c:pt idx="52236">
                  <c:v>5.22351157786321</c:v>
                </c:pt>
                <c:pt idx="52237">
                  <c:v>5.2236115761704696</c:v>
                </c:pt>
                <c:pt idx="52238">
                  <c:v>5.2237115744777203</c:v>
                </c:pt>
                <c:pt idx="52239">
                  <c:v>5.2238115727849799</c:v>
                </c:pt>
                <c:pt idx="52240">
                  <c:v>5.2239115710922404</c:v>
                </c:pt>
                <c:pt idx="52241">
                  <c:v>5.2240115693994902</c:v>
                </c:pt>
                <c:pt idx="52242">
                  <c:v>5.2241115677067498</c:v>
                </c:pt>
                <c:pt idx="52243">
                  <c:v>5.2242115660140103</c:v>
                </c:pt>
                <c:pt idx="52244">
                  <c:v>5.2243115643212601</c:v>
                </c:pt>
                <c:pt idx="52245">
                  <c:v>5.2244115626285197</c:v>
                </c:pt>
                <c:pt idx="52246">
                  <c:v>5.2245115609357802</c:v>
                </c:pt>
                <c:pt idx="52247">
                  <c:v>5.22461155924303</c:v>
                </c:pt>
                <c:pt idx="52248">
                  <c:v>5.2247115575502896</c:v>
                </c:pt>
                <c:pt idx="52249">
                  <c:v>5.2248115558575501</c:v>
                </c:pt>
                <c:pt idx="52250">
                  <c:v>5.2249115541647999</c:v>
                </c:pt>
                <c:pt idx="52251">
                  <c:v>5.2250115524720604</c:v>
                </c:pt>
                <c:pt idx="52252">
                  <c:v>5.22511155077932</c:v>
                </c:pt>
                <c:pt idx="52253">
                  <c:v>5.2252115490865698</c:v>
                </c:pt>
                <c:pt idx="52254">
                  <c:v>5.2253115473938303</c:v>
                </c:pt>
                <c:pt idx="52255">
                  <c:v>5.2254115457010899</c:v>
                </c:pt>
                <c:pt idx="52256">
                  <c:v>5.2255115440083504</c:v>
                </c:pt>
                <c:pt idx="52257">
                  <c:v>5.2256115423156002</c:v>
                </c:pt>
                <c:pt idx="52258">
                  <c:v>5.2257115406228598</c:v>
                </c:pt>
                <c:pt idx="52259">
                  <c:v>5.2258115389301203</c:v>
                </c:pt>
                <c:pt idx="52260">
                  <c:v>5.2259115372373701</c:v>
                </c:pt>
                <c:pt idx="52261">
                  <c:v>5.2260115355446297</c:v>
                </c:pt>
                <c:pt idx="52262">
                  <c:v>5.2261115338518804</c:v>
                </c:pt>
                <c:pt idx="52263">
                  <c:v>5.22621153215914</c:v>
                </c:pt>
                <c:pt idx="52264">
                  <c:v>5.2263115304663996</c:v>
                </c:pt>
                <c:pt idx="52265">
                  <c:v>5.2264115287736601</c:v>
                </c:pt>
                <c:pt idx="52266">
                  <c:v>5.2265115270809099</c:v>
                </c:pt>
                <c:pt idx="52267">
                  <c:v>5.2266115253881704</c:v>
                </c:pt>
                <c:pt idx="52268">
                  <c:v>5.22671152369543</c:v>
                </c:pt>
                <c:pt idx="52269">
                  <c:v>5.2268115220026798</c:v>
                </c:pt>
                <c:pt idx="52270">
                  <c:v>5.2269115203099403</c:v>
                </c:pt>
                <c:pt idx="52271">
                  <c:v>5.2270115186171999</c:v>
                </c:pt>
                <c:pt idx="52272">
                  <c:v>5.2271115169244498</c:v>
                </c:pt>
                <c:pt idx="52273">
                  <c:v>5.2272115152317102</c:v>
                </c:pt>
                <c:pt idx="52274">
                  <c:v>5.2273115135389698</c:v>
                </c:pt>
                <c:pt idx="52275">
                  <c:v>5.2274115118462197</c:v>
                </c:pt>
                <c:pt idx="52276">
                  <c:v>5.2275115101534801</c:v>
                </c:pt>
                <c:pt idx="52277">
                  <c:v>5.2276115084607397</c:v>
                </c:pt>
                <c:pt idx="52278">
                  <c:v>5.2277115067679896</c:v>
                </c:pt>
                <c:pt idx="52279">
                  <c:v>5.2278115050752501</c:v>
                </c:pt>
                <c:pt idx="52280">
                  <c:v>5.2279115033825097</c:v>
                </c:pt>
                <c:pt idx="52281">
                  <c:v>5.2280115016897604</c:v>
                </c:pt>
                <c:pt idx="52282">
                  <c:v>5.22811149999702</c:v>
                </c:pt>
                <c:pt idx="52283">
                  <c:v>5.2282114983042796</c:v>
                </c:pt>
                <c:pt idx="52284">
                  <c:v>5.2283114966115303</c:v>
                </c:pt>
                <c:pt idx="52285">
                  <c:v>5.2284114949187899</c:v>
                </c:pt>
                <c:pt idx="52286">
                  <c:v>5.2285114932260504</c:v>
                </c:pt>
                <c:pt idx="52287">
                  <c:v>5.2286114915333002</c:v>
                </c:pt>
                <c:pt idx="52288">
                  <c:v>5.2287114898405598</c:v>
                </c:pt>
                <c:pt idx="52289">
                  <c:v>5.2288114881478203</c:v>
                </c:pt>
                <c:pt idx="52290">
                  <c:v>5.2289114864550701</c:v>
                </c:pt>
                <c:pt idx="52291">
                  <c:v>5.2290114847623297</c:v>
                </c:pt>
                <c:pt idx="52292">
                  <c:v>5.2291114830695902</c:v>
                </c:pt>
                <c:pt idx="52293">
                  <c:v>5.22921148137684</c:v>
                </c:pt>
                <c:pt idx="52294">
                  <c:v>5.2293114796840996</c:v>
                </c:pt>
                <c:pt idx="52295">
                  <c:v>5.2294114779913601</c:v>
                </c:pt>
                <c:pt idx="52296">
                  <c:v>5.2295114762986099</c:v>
                </c:pt>
                <c:pt idx="52297">
                  <c:v>5.2296114746058704</c:v>
                </c:pt>
                <c:pt idx="52298">
                  <c:v>5.22971147291313</c:v>
                </c:pt>
                <c:pt idx="52299">
                  <c:v>5.2298114712203798</c:v>
                </c:pt>
                <c:pt idx="52300">
                  <c:v>5.2299114695276403</c:v>
                </c:pt>
                <c:pt idx="52301">
                  <c:v>5.2300114678348999</c:v>
                </c:pt>
                <c:pt idx="52302">
                  <c:v>5.2301114661421604</c:v>
                </c:pt>
                <c:pt idx="52303">
                  <c:v>5.2302114644494102</c:v>
                </c:pt>
                <c:pt idx="52304">
                  <c:v>5.2303114627566698</c:v>
                </c:pt>
                <c:pt idx="52305">
                  <c:v>5.2304114610639303</c:v>
                </c:pt>
                <c:pt idx="52306">
                  <c:v>5.2305114593711801</c:v>
                </c:pt>
                <c:pt idx="52307">
                  <c:v>5.2306114576784397</c:v>
                </c:pt>
                <c:pt idx="52308">
                  <c:v>5.2307114559856904</c:v>
                </c:pt>
                <c:pt idx="52309">
                  <c:v>5.23081145429295</c:v>
                </c:pt>
                <c:pt idx="52310">
                  <c:v>5.2309114526002096</c:v>
                </c:pt>
                <c:pt idx="52311">
                  <c:v>5.2310114509074701</c:v>
                </c:pt>
                <c:pt idx="52312">
                  <c:v>5.2311114492147199</c:v>
                </c:pt>
                <c:pt idx="52313">
                  <c:v>5.2312114475219804</c:v>
                </c:pt>
                <c:pt idx="52314">
                  <c:v>5.23131144582924</c:v>
                </c:pt>
                <c:pt idx="52315">
                  <c:v>5.2314114441364898</c:v>
                </c:pt>
                <c:pt idx="52316">
                  <c:v>5.2315114424437503</c:v>
                </c:pt>
                <c:pt idx="52317">
                  <c:v>5.2316114407510099</c:v>
                </c:pt>
                <c:pt idx="52318">
                  <c:v>5.2317114390582597</c:v>
                </c:pt>
                <c:pt idx="52319">
                  <c:v>5.2318114373655202</c:v>
                </c:pt>
                <c:pt idx="52320">
                  <c:v>5.2319114356727798</c:v>
                </c:pt>
                <c:pt idx="52321">
                  <c:v>5.2320114339800297</c:v>
                </c:pt>
                <c:pt idx="52322">
                  <c:v>5.2321114322872901</c:v>
                </c:pt>
                <c:pt idx="52323">
                  <c:v>5.2322114305945497</c:v>
                </c:pt>
                <c:pt idx="52324">
                  <c:v>5.2323114289017996</c:v>
                </c:pt>
                <c:pt idx="52325">
                  <c:v>5.2324114272090601</c:v>
                </c:pt>
                <c:pt idx="52326">
                  <c:v>5.2325114255163196</c:v>
                </c:pt>
                <c:pt idx="52327">
                  <c:v>5.2326114238235704</c:v>
                </c:pt>
                <c:pt idx="52328">
                  <c:v>5.23271142213083</c:v>
                </c:pt>
                <c:pt idx="52329">
                  <c:v>5.2328114204380896</c:v>
                </c:pt>
                <c:pt idx="52330">
                  <c:v>5.2329114187453403</c:v>
                </c:pt>
                <c:pt idx="52331">
                  <c:v>5.2330114170525999</c:v>
                </c:pt>
                <c:pt idx="52332">
                  <c:v>5.2331114153598604</c:v>
                </c:pt>
                <c:pt idx="52333">
                  <c:v>5.2332114136671102</c:v>
                </c:pt>
                <c:pt idx="52334">
                  <c:v>5.2333114119743698</c:v>
                </c:pt>
                <c:pt idx="52335">
                  <c:v>5.2334114102816303</c:v>
                </c:pt>
                <c:pt idx="52336">
                  <c:v>5.2335114085888801</c:v>
                </c:pt>
                <c:pt idx="52337">
                  <c:v>5.2336114068961397</c:v>
                </c:pt>
                <c:pt idx="52338">
                  <c:v>5.2337114052034002</c:v>
                </c:pt>
                <c:pt idx="52339">
                  <c:v>5.23381140351065</c:v>
                </c:pt>
                <c:pt idx="52340">
                  <c:v>5.2339114018179096</c:v>
                </c:pt>
                <c:pt idx="52341">
                  <c:v>5.2340114001251701</c:v>
                </c:pt>
                <c:pt idx="52342">
                  <c:v>5.2341113984324199</c:v>
                </c:pt>
                <c:pt idx="52343">
                  <c:v>5.2342113967396804</c:v>
                </c:pt>
                <c:pt idx="52344">
                  <c:v>5.23431139504694</c:v>
                </c:pt>
                <c:pt idx="52345">
                  <c:v>5.2344113933541898</c:v>
                </c:pt>
                <c:pt idx="52346">
                  <c:v>5.2345113916614503</c:v>
                </c:pt>
                <c:pt idx="52347">
                  <c:v>5.2346113899687099</c:v>
                </c:pt>
                <c:pt idx="52348">
                  <c:v>5.2347113882759704</c:v>
                </c:pt>
                <c:pt idx="52349">
                  <c:v>5.2348113865832202</c:v>
                </c:pt>
                <c:pt idx="52350">
                  <c:v>5.2349113848904798</c:v>
                </c:pt>
                <c:pt idx="52351">
                  <c:v>5.2350113831977403</c:v>
                </c:pt>
                <c:pt idx="52352">
                  <c:v>5.2351113815049901</c:v>
                </c:pt>
                <c:pt idx="52353">
                  <c:v>5.2352113798122497</c:v>
                </c:pt>
                <c:pt idx="52354">
                  <c:v>5.2353113781195102</c:v>
                </c:pt>
                <c:pt idx="52355">
                  <c:v>5.23541137642676</c:v>
                </c:pt>
                <c:pt idx="52356">
                  <c:v>5.2355113747340196</c:v>
                </c:pt>
                <c:pt idx="52357">
                  <c:v>5.2356113730412801</c:v>
                </c:pt>
                <c:pt idx="52358">
                  <c:v>5.2357113713485299</c:v>
                </c:pt>
                <c:pt idx="52359">
                  <c:v>5.2358113696557904</c:v>
                </c:pt>
                <c:pt idx="52360">
                  <c:v>5.23591136796305</c:v>
                </c:pt>
                <c:pt idx="52361">
                  <c:v>5.2360113662702998</c:v>
                </c:pt>
                <c:pt idx="52362">
                  <c:v>5.2361113645775603</c:v>
                </c:pt>
                <c:pt idx="52363">
                  <c:v>5.2362113628848199</c:v>
                </c:pt>
                <c:pt idx="52364">
                  <c:v>5.2363113611920697</c:v>
                </c:pt>
                <c:pt idx="52365">
                  <c:v>5.2364113594993302</c:v>
                </c:pt>
                <c:pt idx="52366">
                  <c:v>5.2365113578065898</c:v>
                </c:pt>
                <c:pt idx="52367">
                  <c:v>5.2366113561138397</c:v>
                </c:pt>
                <c:pt idx="52368">
                  <c:v>5.2367113544211001</c:v>
                </c:pt>
                <c:pt idx="52369">
                  <c:v>5.2368113527283597</c:v>
                </c:pt>
                <c:pt idx="52370">
                  <c:v>5.2369113510356096</c:v>
                </c:pt>
                <c:pt idx="52371">
                  <c:v>5.23701134934287</c:v>
                </c:pt>
                <c:pt idx="52372">
                  <c:v>5.2371113476501296</c:v>
                </c:pt>
                <c:pt idx="52373">
                  <c:v>5.2372113459573804</c:v>
                </c:pt>
                <c:pt idx="52374">
                  <c:v>5.23731134426464</c:v>
                </c:pt>
                <c:pt idx="52375">
                  <c:v>5.2374113425719004</c:v>
                </c:pt>
                <c:pt idx="52376">
                  <c:v>5.2375113408791503</c:v>
                </c:pt>
                <c:pt idx="52377">
                  <c:v>5.2376113391864099</c:v>
                </c:pt>
                <c:pt idx="52378">
                  <c:v>5.2377113374936703</c:v>
                </c:pt>
                <c:pt idx="52379">
                  <c:v>5.2378113358009202</c:v>
                </c:pt>
                <c:pt idx="52380">
                  <c:v>5.2379113341081798</c:v>
                </c:pt>
                <c:pt idx="52381">
                  <c:v>5.2380113324154403</c:v>
                </c:pt>
                <c:pt idx="52382">
                  <c:v>5.2381113307226901</c:v>
                </c:pt>
                <c:pt idx="52383">
                  <c:v>5.2382113290299497</c:v>
                </c:pt>
                <c:pt idx="52384">
                  <c:v>5.2383113273372102</c:v>
                </c:pt>
                <c:pt idx="52385">
                  <c:v>5.23841132564446</c:v>
                </c:pt>
                <c:pt idx="52386">
                  <c:v>5.2385113239517196</c:v>
                </c:pt>
                <c:pt idx="52387">
                  <c:v>5.2386113222589801</c:v>
                </c:pt>
                <c:pt idx="52388">
                  <c:v>5.2387113205662299</c:v>
                </c:pt>
                <c:pt idx="52389">
                  <c:v>5.2388113188734904</c:v>
                </c:pt>
                <c:pt idx="52390">
                  <c:v>5.23891131718075</c:v>
                </c:pt>
                <c:pt idx="52391">
                  <c:v>5.2390113154880096</c:v>
                </c:pt>
                <c:pt idx="52392">
                  <c:v>5.2391113137952603</c:v>
                </c:pt>
                <c:pt idx="52393">
                  <c:v>5.2392113121025199</c:v>
                </c:pt>
                <c:pt idx="52394">
                  <c:v>5.2393113104097804</c:v>
                </c:pt>
                <c:pt idx="52395">
                  <c:v>5.2394113087170302</c:v>
                </c:pt>
                <c:pt idx="52396">
                  <c:v>5.2395113070242898</c:v>
                </c:pt>
                <c:pt idx="52397">
                  <c:v>5.2396113053315503</c:v>
                </c:pt>
                <c:pt idx="52398">
                  <c:v>5.2397113036388001</c:v>
                </c:pt>
                <c:pt idx="52399">
                  <c:v>5.2398113019460597</c:v>
                </c:pt>
                <c:pt idx="52400">
                  <c:v>5.2399113002533202</c:v>
                </c:pt>
                <c:pt idx="52401">
                  <c:v>5.24001129856057</c:v>
                </c:pt>
                <c:pt idx="52402">
                  <c:v>5.2401112968678296</c:v>
                </c:pt>
                <c:pt idx="52403">
                  <c:v>5.2402112951750901</c:v>
                </c:pt>
                <c:pt idx="52404">
                  <c:v>5.2403112934823399</c:v>
                </c:pt>
                <c:pt idx="52405">
                  <c:v>5.2404112917896004</c:v>
                </c:pt>
                <c:pt idx="52406">
                  <c:v>5.24051129009686</c:v>
                </c:pt>
                <c:pt idx="52407">
                  <c:v>5.2406112884041098</c:v>
                </c:pt>
                <c:pt idx="52408">
                  <c:v>5.2407112867113703</c:v>
                </c:pt>
                <c:pt idx="52409">
                  <c:v>5.2408112850186299</c:v>
                </c:pt>
                <c:pt idx="52410">
                  <c:v>5.2409112833258797</c:v>
                </c:pt>
                <c:pt idx="52411">
                  <c:v>5.2410112816331402</c:v>
                </c:pt>
                <c:pt idx="52412">
                  <c:v>5.2411112799403998</c:v>
                </c:pt>
                <c:pt idx="52413">
                  <c:v>5.2412112782476497</c:v>
                </c:pt>
                <c:pt idx="52414">
                  <c:v>5.2413112765549101</c:v>
                </c:pt>
                <c:pt idx="52415">
                  <c:v>5.2414112748621697</c:v>
                </c:pt>
                <c:pt idx="52416">
                  <c:v>5.2415112731694196</c:v>
                </c:pt>
                <c:pt idx="52417">
                  <c:v>5.24161127147668</c:v>
                </c:pt>
                <c:pt idx="52418">
                  <c:v>5.2417112697839396</c:v>
                </c:pt>
                <c:pt idx="52419">
                  <c:v>5.2418112680911904</c:v>
                </c:pt>
                <c:pt idx="52420">
                  <c:v>5.24191126639845</c:v>
                </c:pt>
                <c:pt idx="52421">
                  <c:v>5.2420112647057104</c:v>
                </c:pt>
                <c:pt idx="52422">
                  <c:v>5.2421112630129603</c:v>
                </c:pt>
                <c:pt idx="52423">
                  <c:v>5.2422112613202199</c:v>
                </c:pt>
                <c:pt idx="52424">
                  <c:v>5.2423112596274803</c:v>
                </c:pt>
                <c:pt idx="52425">
                  <c:v>5.2424112579347302</c:v>
                </c:pt>
                <c:pt idx="52426">
                  <c:v>5.2425112562419898</c:v>
                </c:pt>
                <c:pt idx="52427">
                  <c:v>5.2426112545492503</c:v>
                </c:pt>
                <c:pt idx="52428">
                  <c:v>5.2427112528565001</c:v>
                </c:pt>
                <c:pt idx="52429">
                  <c:v>5.2428112511637597</c:v>
                </c:pt>
                <c:pt idx="52430">
                  <c:v>5.2429112494710202</c:v>
                </c:pt>
                <c:pt idx="52431">
                  <c:v>5.2430112477782798</c:v>
                </c:pt>
                <c:pt idx="52432">
                  <c:v>5.2431112460855296</c:v>
                </c:pt>
                <c:pt idx="52433">
                  <c:v>5.2432112443927901</c:v>
                </c:pt>
                <c:pt idx="52434">
                  <c:v>5.2433112427000497</c:v>
                </c:pt>
                <c:pt idx="52435">
                  <c:v>5.2434112410073004</c:v>
                </c:pt>
                <c:pt idx="52436">
                  <c:v>5.24351123931456</c:v>
                </c:pt>
                <c:pt idx="52437">
                  <c:v>5.2436112376218196</c:v>
                </c:pt>
                <c:pt idx="52438">
                  <c:v>5.2437112359290703</c:v>
                </c:pt>
                <c:pt idx="52439">
                  <c:v>5.2438112342363299</c:v>
                </c:pt>
                <c:pt idx="52440">
                  <c:v>5.2439112325435904</c:v>
                </c:pt>
                <c:pt idx="52441">
                  <c:v>5.2440112308508402</c:v>
                </c:pt>
                <c:pt idx="52442">
                  <c:v>5.2441112291580998</c:v>
                </c:pt>
                <c:pt idx="52443">
                  <c:v>5.2442112274653603</c:v>
                </c:pt>
                <c:pt idx="52444">
                  <c:v>5.2443112257726101</c:v>
                </c:pt>
                <c:pt idx="52445">
                  <c:v>5.2444112240798697</c:v>
                </c:pt>
                <c:pt idx="52446">
                  <c:v>5.2445112223871302</c:v>
                </c:pt>
                <c:pt idx="52447">
                  <c:v>5.24461122069438</c:v>
                </c:pt>
                <c:pt idx="52448">
                  <c:v>5.2447112190016396</c:v>
                </c:pt>
                <c:pt idx="52449">
                  <c:v>5.2448112173089001</c:v>
                </c:pt>
                <c:pt idx="52450">
                  <c:v>5.2449112156161499</c:v>
                </c:pt>
                <c:pt idx="52451">
                  <c:v>5.2450112139234104</c:v>
                </c:pt>
                <c:pt idx="52452">
                  <c:v>5.24511121223067</c:v>
                </c:pt>
                <c:pt idx="52453">
                  <c:v>5.2452112105379198</c:v>
                </c:pt>
                <c:pt idx="52454">
                  <c:v>5.2453112088451803</c:v>
                </c:pt>
                <c:pt idx="52455">
                  <c:v>5.2454112071524399</c:v>
                </c:pt>
                <c:pt idx="52456">
                  <c:v>5.2455112054596897</c:v>
                </c:pt>
                <c:pt idx="52457">
                  <c:v>5.2456112037669502</c:v>
                </c:pt>
                <c:pt idx="52458">
                  <c:v>5.2457112020742098</c:v>
                </c:pt>
                <c:pt idx="52459">
                  <c:v>5.2458112003814596</c:v>
                </c:pt>
                <c:pt idx="52460">
                  <c:v>5.2459111986887201</c:v>
                </c:pt>
                <c:pt idx="52461">
                  <c:v>5.2460111969959797</c:v>
                </c:pt>
                <c:pt idx="52462">
                  <c:v>5.2461111953032296</c:v>
                </c:pt>
                <c:pt idx="52463">
                  <c:v>5.24621119361049</c:v>
                </c:pt>
                <c:pt idx="52464">
                  <c:v>5.2463111919177496</c:v>
                </c:pt>
                <c:pt idx="52465">
                  <c:v>5.2464111902250004</c:v>
                </c:pt>
                <c:pt idx="52466">
                  <c:v>5.24651118853226</c:v>
                </c:pt>
                <c:pt idx="52467">
                  <c:v>5.2466111868395204</c:v>
                </c:pt>
                <c:pt idx="52468">
                  <c:v>5.2467111851467703</c:v>
                </c:pt>
                <c:pt idx="52469">
                  <c:v>5.2468111834540299</c:v>
                </c:pt>
                <c:pt idx="52470">
                  <c:v>5.2469111817612903</c:v>
                </c:pt>
                <c:pt idx="52471">
                  <c:v>5.2470111800685402</c:v>
                </c:pt>
                <c:pt idx="52472">
                  <c:v>5.2471111783757998</c:v>
                </c:pt>
                <c:pt idx="52473">
                  <c:v>5.2472111766830603</c:v>
                </c:pt>
                <c:pt idx="52474">
                  <c:v>5.2473111749903101</c:v>
                </c:pt>
                <c:pt idx="52475">
                  <c:v>5.2474111732975697</c:v>
                </c:pt>
                <c:pt idx="52476">
                  <c:v>5.2475111716048302</c:v>
                </c:pt>
                <c:pt idx="52477">
                  <c:v>5.2476111699120898</c:v>
                </c:pt>
                <c:pt idx="52478">
                  <c:v>5.2477111682193396</c:v>
                </c:pt>
                <c:pt idx="52479">
                  <c:v>5.2478111665266001</c:v>
                </c:pt>
                <c:pt idx="52480">
                  <c:v>5.2479111648338597</c:v>
                </c:pt>
                <c:pt idx="52481">
                  <c:v>5.2480111631411104</c:v>
                </c:pt>
                <c:pt idx="52482">
                  <c:v>5.24811116144837</c:v>
                </c:pt>
                <c:pt idx="52483">
                  <c:v>5.2482111597556296</c:v>
                </c:pt>
                <c:pt idx="52484">
                  <c:v>5.2483111580628803</c:v>
                </c:pt>
                <c:pt idx="52485">
                  <c:v>5.2484111563701399</c:v>
                </c:pt>
                <c:pt idx="52486">
                  <c:v>5.2485111546774004</c:v>
                </c:pt>
                <c:pt idx="52487">
                  <c:v>5.2486111529846502</c:v>
                </c:pt>
                <c:pt idx="52488">
                  <c:v>5.2487111512919098</c:v>
                </c:pt>
                <c:pt idx="52489">
                  <c:v>5.2488111495991703</c:v>
                </c:pt>
                <c:pt idx="52490">
                  <c:v>5.2489111479064201</c:v>
                </c:pt>
                <c:pt idx="52491">
                  <c:v>5.2490111462136797</c:v>
                </c:pt>
                <c:pt idx="52492">
                  <c:v>5.2491111445209402</c:v>
                </c:pt>
                <c:pt idx="52493">
                  <c:v>5.24921114282819</c:v>
                </c:pt>
                <c:pt idx="52494">
                  <c:v>5.2493111411354496</c:v>
                </c:pt>
                <c:pt idx="52495">
                  <c:v>5.2494111394427101</c:v>
                </c:pt>
                <c:pt idx="52496">
                  <c:v>5.2495111377499599</c:v>
                </c:pt>
                <c:pt idx="52497">
                  <c:v>5.2496111360572204</c:v>
                </c:pt>
                <c:pt idx="52498">
                  <c:v>5.24971113436448</c:v>
                </c:pt>
                <c:pt idx="52499">
                  <c:v>5.2498111326717298</c:v>
                </c:pt>
                <c:pt idx="52500">
                  <c:v>5.2499111309789903</c:v>
                </c:pt>
                <c:pt idx="52501">
                  <c:v>5.2500111292862499</c:v>
                </c:pt>
                <c:pt idx="52502">
                  <c:v>5.2501111275934997</c:v>
                </c:pt>
                <c:pt idx="52503">
                  <c:v>5.2502111259007602</c:v>
                </c:pt>
                <c:pt idx="52504">
                  <c:v>5.2503111242080198</c:v>
                </c:pt>
                <c:pt idx="52505">
                  <c:v>5.2504111225152696</c:v>
                </c:pt>
                <c:pt idx="52506">
                  <c:v>5.2505111208225301</c:v>
                </c:pt>
                <c:pt idx="52507">
                  <c:v>5.2506111191297897</c:v>
                </c:pt>
                <c:pt idx="52508">
                  <c:v>5.2507111174370404</c:v>
                </c:pt>
                <c:pt idx="52509">
                  <c:v>5.2508111157443</c:v>
                </c:pt>
                <c:pt idx="52510">
                  <c:v>5.2509111140515596</c:v>
                </c:pt>
                <c:pt idx="52511">
                  <c:v>5.2510111123588104</c:v>
                </c:pt>
                <c:pt idx="52512">
                  <c:v>5.2511111106660699</c:v>
                </c:pt>
                <c:pt idx="52513">
                  <c:v>5.2512111089733304</c:v>
                </c:pt>
                <c:pt idx="52514">
                  <c:v>5.2513111072805803</c:v>
                </c:pt>
                <c:pt idx="52515">
                  <c:v>5.2514111055878399</c:v>
                </c:pt>
                <c:pt idx="52516">
                  <c:v>5.2515111038951003</c:v>
                </c:pt>
                <c:pt idx="52517">
                  <c:v>5.2516111022023502</c:v>
                </c:pt>
                <c:pt idx="52518">
                  <c:v>5.2517111005096098</c:v>
                </c:pt>
                <c:pt idx="52519">
                  <c:v>5.2518110988168702</c:v>
                </c:pt>
                <c:pt idx="52520">
                  <c:v>5.2519110971241298</c:v>
                </c:pt>
                <c:pt idx="52521">
                  <c:v>5.2520110954313797</c:v>
                </c:pt>
                <c:pt idx="52522">
                  <c:v>5.2521110937386402</c:v>
                </c:pt>
                <c:pt idx="52523">
                  <c:v>5.2522110920458998</c:v>
                </c:pt>
                <c:pt idx="52524">
                  <c:v>5.2523110903531496</c:v>
                </c:pt>
                <c:pt idx="52525">
                  <c:v>5.2524110886604101</c:v>
                </c:pt>
                <c:pt idx="52526">
                  <c:v>5.2525110869676697</c:v>
                </c:pt>
                <c:pt idx="52527">
                  <c:v>5.2526110852749204</c:v>
                </c:pt>
                <c:pt idx="52528">
                  <c:v>5.25271108358218</c:v>
                </c:pt>
                <c:pt idx="52529">
                  <c:v>5.2528110818894396</c:v>
                </c:pt>
                <c:pt idx="52530">
                  <c:v>5.2529110801966903</c:v>
                </c:pt>
                <c:pt idx="52531">
                  <c:v>5.2530110785039499</c:v>
                </c:pt>
                <c:pt idx="52532">
                  <c:v>5.2531110768112104</c:v>
                </c:pt>
                <c:pt idx="52533">
                  <c:v>5.2532110751184602</c:v>
                </c:pt>
                <c:pt idx="52534">
                  <c:v>5.2533110734257198</c:v>
                </c:pt>
                <c:pt idx="52535">
                  <c:v>5.2534110717329803</c:v>
                </c:pt>
                <c:pt idx="52536">
                  <c:v>5.2535110700402301</c:v>
                </c:pt>
                <c:pt idx="52537">
                  <c:v>5.2536110683474897</c:v>
                </c:pt>
                <c:pt idx="52538">
                  <c:v>5.2537110666547502</c:v>
                </c:pt>
                <c:pt idx="52539">
                  <c:v>5.253811064962</c:v>
                </c:pt>
                <c:pt idx="52540">
                  <c:v>5.2539110632692596</c:v>
                </c:pt>
                <c:pt idx="52541">
                  <c:v>5.2540110615765201</c:v>
                </c:pt>
                <c:pt idx="52542">
                  <c:v>5.2541110598837699</c:v>
                </c:pt>
                <c:pt idx="52543">
                  <c:v>5.2542110581910304</c:v>
                </c:pt>
                <c:pt idx="52544">
                  <c:v>5.25431105649829</c:v>
                </c:pt>
                <c:pt idx="52545">
                  <c:v>5.2544110548055398</c:v>
                </c:pt>
                <c:pt idx="52546">
                  <c:v>5.2545110531128003</c:v>
                </c:pt>
                <c:pt idx="52547">
                  <c:v>5.2546110514200599</c:v>
                </c:pt>
                <c:pt idx="52548">
                  <c:v>5.2547110497273097</c:v>
                </c:pt>
                <c:pt idx="52549">
                  <c:v>5.2548110480345702</c:v>
                </c:pt>
                <c:pt idx="52550">
                  <c:v>5.2549110463418298</c:v>
                </c:pt>
                <c:pt idx="52551">
                  <c:v>5.2550110446490796</c:v>
                </c:pt>
                <c:pt idx="52552">
                  <c:v>5.2551110429563401</c:v>
                </c:pt>
                <c:pt idx="52553">
                  <c:v>5.2552110412635997</c:v>
                </c:pt>
                <c:pt idx="52554">
                  <c:v>5.2553110395708504</c:v>
                </c:pt>
                <c:pt idx="52555">
                  <c:v>5.25541103787811</c:v>
                </c:pt>
                <c:pt idx="52556">
                  <c:v>5.2555110361853696</c:v>
                </c:pt>
                <c:pt idx="52557">
                  <c:v>5.2556110344926203</c:v>
                </c:pt>
                <c:pt idx="52558">
                  <c:v>5.2557110327998799</c:v>
                </c:pt>
                <c:pt idx="52559">
                  <c:v>5.2558110311071404</c:v>
                </c:pt>
                <c:pt idx="52560">
                  <c:v>5.2559110294143903</c:v>
                </c:pt>
                <c:pt idx="52561">
                  <c:v>5.2560110277216499</c:v>
                </c:pt>
                <c:pt idx="52562">
                  <c:v>5.2561110260289103</c:v>
                </c:pt>
                <c:pt idx="52563">
                  <c:v>5.2562110243361602</c:v>
                </c:pt>
                <c:pt idx="52564">
                  <c:v>5.2563110226434198</c:v>
                </c:pt>
                <c:pt idx="52565">
                  <c:v>5.2564110209506802</c:v>
                </c:pt>
                <c:pt idx="52566">
                  <c:v>5.2565110192579398</c:v>
                </c:pt>
                <c:pt idx="52567">
                  <c:v>5.2566110175651897</c:v>
                </c:pt>
                <c:pt idx="52568">
                  <c:v>5.2567110158724502</c:v>
                </c:pt>
                <c:pt idx="52569">
                  <c:v>5.2568110141797098</c:v>
                </c:pt>
                <c:pt idx="52570">
                  <c:v>5.2569110124869596</c:v>
                </c:pt>
                <c:pt idx="52571">
                  <c:v>5.2570110107942201</c:v>
                </c:pt>
                <c:pt idx="52572">
                  <c:v>5.2571110091014797</c:v>
                </c:pt>
                <c:pt idx="52573">
                  <c:v>5.2572110074087304</c:v>
                </c:pt>
                <c:pt idx="52574">
                  <c:v>5.25731100571599</c:v>
                </c:pt>
                <c:pt idx="52575">
                  <c:v>5.2574110040232496</c:v>
                </c:pt>
                <c:pt idx="52576">
                  <c:v>5.2575110023305003</c:v>
                </c:pt>
                <c:pt idx="52577">
                  <c:v>5.2576110006377599</c:v>
                </c:pt>
                <c:pt idx="52578">
                  <c:v>5.2577109989450204</c:v>
                </c:pt>
                <c:pt idx="52579">
                  <c:v>5.2578109972522702</c:v>
                </c:pt>
                <c:pt idx="52580">
                  <c:v>5.2579109955595298</c:v>
                </c:pt>
                <c:pt idx="52581">
                  <c:v>5.2580109938667903</c:v>
                </c:pt>
                <c:pt idx="52582">
                  <c:v>5.2581109921740401</c:v>
                </c:pt>
                <c:pt idx="52583">
                  <c:v>5.2582109904812997</c:v>
                </c:pt>
                <c:pt idx="52584">
                  <c:v>5.2583109887885602</c:v>
                </c:pt>
                <c:pt idx="52585">
                  <c:v>5.25841098709581</c:v>
                </c:pt>
                <c:pt idx="52586">
                  <c:v>5.2585109854030696</c:v>
                </c:pt>
                <c:pt idx="52587">
                  <c:v>5.2586109837103301</c:v>
                </c:pt>
                <c:pt idx="52588">
                  <c:v>5.2587109820175799</c:v>
                </c:pt>
                <c:pt idx="52589">
                  <c:v>5.2588109803248404</c:v>
                </c:pt>
                <c:pt idx="52590">
                  <c:v>5.2589109786321</c:v>
                </c:pt>
                <c:pt idx="52591">
                  <c:v>5.2590109769393498</c:v>
                </c:pt>
                <c:pt idx="52592">
                  <c:v>5.2591109752466103</c:v>
                </c:pt>
                <c:pt idx="52593">
                  <c:v>5.2592109735538699</c:v>
                </c:pt>
                <c:pt idx="52594">
                  <c:v>5.2593109718611197</c:v>
                </c:pt>
                <c:pt idx="52595">
                  <c:v>5.2594109701683802</c:v>
                </c:pt>
                <c:pt idx="52596">
                  <c:v>5.2595109684756398</c:v>
                </c:pt>
                <c:pt idx="52597">
                  <c:v>5.2596109667828896</c:v>
                </c:pt>
                <c:pt idx="52598">
                  <c:v>5.2597109650901501</c:v>
                </c:pt>
                <c:pt idx="52599">
                  <c:v>5.2598109633974097</c:v>
                </c:pt>
                <c:pt idx="52600">
                  <c:v>5.2599109617046604</c:v>
                </c:pt>
                <c:pt idx="52601">
                  <c:v>5.26001096001192</c:v>
                </c:pt>
                <c:pt idx="52602">
                  <c:v>5.2601109583191796</c:v>
                </c:pt>
                <c:pt idx="52603">
                  <c:v>5.2602109566264303</c:v>
                </c:pt>
                <c:pt idx="52604">
                  <c:v>5.2603109549336899</c:v>
                </c:pt>
                <c:pt idx="52605">
                  <c:v>5.2604109532409504</c:v>
                </c:pt>
                <c:pt idx="52606">
                  <c:v>5.2605109515482003</c:v>
                </c:pt>
                <c:pt idx="52607">
                  <c:v>5.2606109498554599</c:v>
                </c:pt>
                <c:pt idx="52608">
                  <c:v>5.2607109481627203</c:v>
                </c:pt>
                <c:pt idx="52609">
                  <c:v>5.2608109464699702</c:v>
                </c:pt>
                <c:pt idx="52610">
                  <c:v>5.2609109447772298</c:v>
                </c:pt>
                <c:pt idx="52611">
                  <c:v>5.2610109430844902</c:v>
                </c:pt>
                <c:pt idx="52612">
                  <c:v>5.2611109413917498</c:v>
                </c:pt>
                <c:pt idx="52613">
                  <c:v>5.2612109396989997</c:v>
                </c:pt>
                <c:pt idx="52614">
                  <c:v>5.2613109380062602</c:v>
                </c:pt>
                <c:pt idx="52615">
                  <c:v>5.2614109363135197</c:v>
                </c:pt>
                <c:pt idx="52616">
                  <c:v>5.2615109346207696</c:v>
                </c:pt>
                <c:pt idx="52617">
                  <c:v>5.2616109329280301</c:v>
                </c:pt>
                <c:pt idx="52618">
                  <c:v>5.2617109312352897</c:v>
                </c:pt>
                <c:pt idx="52619">
                  <c:v>5.2618109295425404</c:v>
                </c:pt>
                <c:pt idx="52620">
                  <c:v>5.2619109278498</c:v>
                </c:pt>
                <c:pt idx="52621">
                  <c:v>5.2620109261570596</c:v>
                </c:pt>
                <c:pt idx="52622">
                  <c:v>5.2621109244643103</c:v>
                </c:pt>
                <c:pt idx="52623">
                  <c:v>5.2622109227715699</c:v>
                </c:pt>
                <c:pt idx="52624">
                  <c:v>5.2623109210788304</c:v>
                </c:pt>
                <c:pt idx="52625">
                  <c:v>5.2624109193860802</c:v>
                </c:pt>
                <c:pt idx="52626">
                  <c:v>5.2625109176933398</c:v>
                </c:pt>
                <c:pt idx="52627">
                  <c:v>5.2626109160006003</c:v>
                </c:pt>
                <c:pt idx="52628">
                  <c:v>5.2627109143078501</c:v>
                </c:pt>
                <c:pt idx="52629">
                  <c:v>5.2628109126151097</c:v>
                </c:pt>
                <c:pt idx="52630">
                  <c:v>5.2629109109223702</c:v>
                </c:pt>
                <c:pt idx="52631">
                  <c:v>5.26301090922962</c:v>
                </c:pt>
                <c:pt idx="52632">
                  <c:v>5.2631109075368796</c:v>
                </c:pt>
                <c:pt idx="52633">
                  <c:v>5.2632109058441401</c:v>
                </c:pt>
                <c:pt idx="52634">
                  <c:v>5.2633109041513899</c:v>
                </c:pt>
                <c:pt idx="52635">
                  <c:v>5.2634109024586504</c:v>
                </c:pt>
                <c:pt idx="52636">
                  <c:v>5.26351090076591</c:v>
                </c:pt>
                <c:pt idx="52637">
                  <c:v>5.2636108990731598</c:v>
                </c:pt>
                <c:pt idx="52638">
                  <c:v>5.2637108973804203</c:v>
                </c:pt>
                <c:pt idx="52639">
                  <c:v>5.2638108956876799</c:v>
                </c:pt>
                <c:pt idx="52640">
                  <c:v>5.2639108939949297</c:v>
                </c:pt>
                <c:pt idx="52641">
                  <c:v>5.2640108923021902</c:v>
                </c:pt>
                <c:pt idx="52642">
                  <c:v>5.2641108906094498</c:v>
                </c:pt>
                <c:pt idx="52643">
                  <c:v>5.2642108889166996</c:v>
                </c:pt>
                <c:pt idx="52644">
                  <c:v>5.2643108872239601</c:v>
                </c:pt>
                <c:pt idx="52645">
                  <c:v>5.2644108855312197</c:v>
                </c:pt>
                <c:pt idx="52646">
                  <c:v>5.2645108838384704</c:v>
                </c:pt>
                <c:pt idx="52647">
                  <c:v>5.26461088214573</c:v>
                </c:pt>
                <c:pt idx="52648">
                  <c:v>5.2647108804529896</c:v>
                </c:pt>
                <c:pt idx="52649">
                  <c:v>5.2648108787602403</c:v>
                </c:pt>
                <c:pt idx="52650">
                  <c:v>5.2649108770674999</c:v>
                </c:pt>
                <c:pt idx="52651">
                  <c:v>5.2650108753747604</c:v>
                </c:pt>
                <c:pt idx="52652">
                  <c:v>5.2651108736820103</c:v>
                </c:pt>
                <c:pt idx="52653">
                  <c:v>5.2652108719892698</c:v>
                </c:pt>
                <c:pt idx="52654">
                  <c:v>5.2653108702965303</c:v>
                </c:pt>
                <c:pt idx="52655">
                  <c:v>5.2654108686037899</c:v>
                </c:pt>
                <c:pt idx="52656">
                  <c:v>5.2655108669110398</c:v>
                </c:pt>
                <c:pt idx="52657">
                  <c:v>5.2656108652183002</c:v>
                </c:pt>
                <c:pt idx="52658">
                  <c:v>5.2657108635255598</c:v>
                </c:pt>
                <c:pt idx="52659">
                  <c:v>5.2658108618328097</c:v>
                </c:pt>
                <c:pt idx="52660">
                  <c:v>5.2659108601400701</c:v>
                </c:pt>
                <c:pt idx="52661">
                  <c:v>5.2660108584473297</c:v>
                </c:pt>
                <c:pt idx="52662">
                  <c:v>5.2661108567545796</c:v>
                </c:pt>
                <c:pt idx="52663">
                  <c:v>5.2662108550618401</c:v>
                </c:pt>
                <c:pt idx="52664">
                  <c:v>5.2663108533690997</c:v>
                </c:pt>
                <c:pt idx="52665">
                  <c:v>5.2664108516763504</c:v>
                </c:pt>
                <c:pt idx="52666">
                  <c:v>5.26651084998361</c:v>
                </c:pt>
                <c:pt idx="52667">
                  <c:v>5.2666108482908696</c:v>
                </c:pt>
                <c:pt idx="52668">
                  <c:v>5.2667108465981203</c:v>
                </c:pt>
                <c:pt idx="52669">
                  <c:v>5.2668108449053799</c:v>
                </c:pt>
                <c:pt idx="52670">
                  <c:v>5.2669108432126404</c:v>
                </c:pt>
                <c:pt idx="52671">
                  <c:v>5.2670108415198902</c:v>
                </c:pt>
                <c:pt idx="52672">
                  <c:v>5.2671108398271498</c:v>
                </c:pt>
                <c:pt idx="52673">
                  <c:v>5.2672108381344103</c:v>
                </c:pt>
                <c:pt idx="52674">
                  <c:v>5.2673108364416601</c:v>
                </c:pt>
                <c:pt idx="52675">
                  <c:v>5.2674108347489197</c:v>
                </c:pt>
                <c:pt idx="52676">
                  <c:v>5.2675108330561802</c:v>
                </c:pt>
                <c:pt idx="52677">
                  <c:v>5.26761083136343</c:v>
                </c:pt>
                <c:pt idx="52678">
                  <c:v>5.2677108296706896</c:v>
                </c:pt>
                <c:pt idx="52679">
                  <c:v>5.2678108279779501</c:v>
                </c:pt>
                <c:pt idx="52680">
                  <c:v>5.2679108262851999</c:v>
                </c:pt>
                <c:pt idx="52681">
                  <c:v>5.2680108245924604</c:v>
                </c:pt>
                <c:pt idx="52682">
                  <c:v>5.26811082289972</c:v>
                </c:pt>
                <c:pt idx="52683">
                  <c:v>5.2682108212069698</c:v>
                </c:pt>
                <c:pt idx="52684">
                  <c:v>5.2683108195142303</c:v>
                </c:pt>
                <c:pt idx="52685">
                  <c:v>5.2684108178214899</c:v>
                </c:pt>
                <c:pt idx="52686">
                  <c:v>5.2685108161287397</c:v>
                </c:pt>
                <c:pt idx="52687">
                  <c:v>5.2686108144360002</c:v>
                </c:pt>
                <c:pt idx="52688">
                  <c:v>5.2687108127432598</c:v>
                </c:pt>
                <c:pt idx="52689">
                  <c:v>5.2688108110505096</c:v>
                </c:pt>
                <c:pt idx="52690">
                  <c:v>5.2689108093577701</c:v>
                </c:pt>
                <c:pt idx="52691">
                  <c:v>5.2690108076650297</c:v>
                </c:pt>
                <c:pt idx="52692">
                  <c:v>5.2691108059722804</c:v>
                </c:pt>
                <c:pt idx="52693">
                  <c:v>5.26921080427954</c:v>
                </c:pt>
                <c:pt idx="52694">
                  <c:v>5.2693108025867996</c:v>
                </c:pt>
                <c:pt idx="52695">
                  <c:v>5.2694108008940503</c:v>
                </c:pt>
                <c:pt idx="52696">
                  <c:v>5.2695107992013099</c:v>
                </c:pt>
                <c:pt idx="52697">
                  <c:v>5.2696107975085704</c:v>
                </c:pt>
                <c:pt idx="52698">
                  <c:v>5.2697107958158202</c:v>
                </c:pt>
                <c:pt idx="52699">
                  <c:v>5.2698107941230798</c:v>
                </c:pt>
                <c:pt idx="52700">
                  <c:v>5.2699107924303403</c:v>
                </c:pt>
                <c:pt idx="52701">
                  <c:v>5.2700107907375999</c:v>
                </c:pt>
                <c:pt idx="52702">
                  <c:v>5.2701107890448498</c:v>
                </c:pt>
                <c:pt idx="52703">
                  <c:v>5.2702107873521102</c:v>
                </c:pt>
                <c:pt idx="52704">
                  <c:v>5.2703107856593698</c:v>
                </c:pt>
                <c:pt idx="52705">
                  <c:v>5.2704107839666197</c:v>
                </c:pt>
                <c:pt idx="52706">
                  <c:v>5.2705107822738801</c:v>
                </c:pt>
                <c:pt idx="52707">
                  <c:v>5.2706107805811397</c:v>
                </c:pt>
                <c:pt idx="52708">
                  <c:v>5.2707107788883896</c:v>
                </c:pt>
                <c:pt idx="52709">
                  <c:v>5.2708107771956501</c:v>
                </c:pt>
                <c:pt idx="52710">
                  <c:v>5.2709107755029097</c:v>
                </c:pt>
                <c:pt idx="52711">
                  <c:v>5.2710107738101604</c:v>
                </c:pt>
                <c:pt idx="52712">
                  <c:v>5.27111077211742</c:v>
                </c:pt>
                <c:pt idx="52713">
                  <c:v>5.2712107704246796</c:v>
                </c:pt>
                <c:pt idx="52714">
                  <c:v>5.2713107687319303</c:v>
                </c:pt>
                <c:pt idx="52715">
                  <c:v>5.2714107670391899</c:v>
                </c:pt>
                <c:pt idx="52716">
                  <c:v>5.2715107653464504</c:v>
                </c:pt>
                <c:pt idx="52717">
                  <c:v>5.2716107636537002</c:v>
                </c:pt>
                <c:pt idx="52718">
                  <c:v>5.2717107619609598</c:v>
                </c:pt>
                <c:pt idx="52719">
                  <c:v>5.2718107602682203</c:v>
                </c:pt>
                <c:pt idx="52720">
                  <c:v>5.2719107585754701</c:v>
                </c:pt>
                <c:pt idx="52721">
                  <c:v>5.2720107568827297</c:v>
                </c:pt>
                <c:pt idx="52722">
                  <c:v>5.2721107551899902</c:v>
                </c:pt>
                <c:pt idx="52723">
                  <c:v>5.27221075349724</c:v>
                </c:pt>
                <c:pt idx="52724">
                  <c:v>5.2723107518044996</c:v>
                </c:pt>
                <c:pt idx="52725">
                  <c:v>5.2724107501117601</c:v>
                </c:pt>
                <c:pt idx="52726">
                  <c:v>5.2725107484190099</c:v>
                </c:pt>
                <c:pt idx="52727">
                  <c:v>5.2726107467262704</c:v>
                </c:pt>
                <c:pt idx="52728">
                  <c:v>5.27271074503353</c:v>
                </c:pt>
                <c:pt idx="52729">
                  <c:v>5.2728107433407798</c:v>
                </c:pt>
                <c:pt idx="52730">
                  <c:v>5.2729107416480403</c:v>
                </c:pt>
                <c:pt idx="52731">
                  <c:v>5.2730107399552999</c:v>
                </c:pt>
                <c:pt idx="52732">
                  <c:v>5.2731107382625497</c:v>
                </c:pt>
                <c:pt idx="52733">
                  <c:v>5.2732107365698102</c:v>
                </c:pt>
                <c:pt idx="52734">
                  <c:v>5.2733107348770698</c:v>
                </c:pt>
                <c:pt idx="52735">
                  <c:v>5.2734107331843196</c:v>
                </c:pt>
                <c:pt idx="52736">
                  <c:v>5.2735107314915801</c:v>
                </c:pt>
                <c:pt idx="52737">
                  <c:v>5.2736107297988397</c:v>
                </c:pt>
                <c:pt idx="52738">
                  <c:v>5.2737107281060904</c:v>
                </c:pt>
                <c:pt idx="52739">
                  <c:v>5.27381072641335</c:v>
                </c:pt>
                <c:pt idx="52740">
                  <c:v>5.2739107247206096</c:v>
                </c:pt>
                <c:pt idx="52741">
                  <c:v>5.2740107230278603</c:v>
                </c:pt>
                <c:pt idx="52742">
                  <c:v>5.2741107213351199</c:v>
                </c:pt>
                <c:pt idx="52743">
                  <c:v>5.2742107196423804</c:v>
                </c:pt>
                <c:pt idx="52744">
                  <c:v>5.2743107179496302</c:v>
                </c:pt>
                <c:pt idx="52745">
                  <c:v>5.2744107162568898</c:v>
                </c:pt>
                <c:pt idx="52746">
                  <c:v>5.2745107145641503</c:v>
                </c:pt>
                <c:pt idx="52747">
                  <c:v>5.2746107128714099</c:v>
                </c:pt>
                <c:pt idx="52748">
                  <c:v>5.2747107111786597</c:v>
                </c:pt>
                <c:pt idx="52749">
                  <c:v>5.2748107094859202</c:v>
                </c:pt>
                <c:pt idx="52750">
                  <c:v>5.2749107077931798</c:v>
                </c:pt>
                <c:pt idx="52751">
                  <c:v>5.2750107061004297</c:v>
                </c:pt>
                <c:pt idx="52752">
                  <c:v>5.2751107044076901</c:v>
                </c:pt>
                <c:pt idx="52753">
                  <c:v>5.2752107027149497</c:v>
                </c:pt>
                <c:pt idx="52754">
                  <c:v>5.2753107010221996</c:v>
                </c:pt>
                <c:pt idx="52755">
                  <c:v>5.2754106993294601</c:v>
                </c:pt>
                <c:pt idx="52756">
                  <c:v>5.2755106976367196</c:v>
                </c:pt>
                <c:pt idx="52757">
                  <c:v>5.2756106959439704</c:v>
                </c:pt>
                <c:pt idx="52758">
                  <c:v>5.27571069425123</c:v>
                </c:pt>
                <c:pt idx="52759">
                  <c:v>5.2758106925584896</c:v>
                </c:pt>
                <c:pt idx="52760">
                  <c:v>5.2759106908657403</c:v>
                </c:pt>
                <c:pt idx="52761">
                  <c:v>5.2760106891729999</c:v>
                </c:pt>
                <c:pt idx="52762">
                  <c:v>5.2761106874802604</c:v>
                </c:pt>
                <c:pt idx="52763">
                  <c:v>5.2762106857875102</c:v>
                </c:pt>
                <c:pt idx="52764">
                  <c:v>5.2763106840947698</c:v>
                </c:pt>
                <c:pt idx="52765">
                  <c:v>5.2764106824020303</c:v>
                </c:pt>
                <c:pt idx="52766">
                  <c:v>5.2765106807092801</c:v>
                </c:pt>
                <c:pt idx="52767">
                  <c:v>5.2766106790165397</c:v>
                </c:pt>
                <c:pt idx="52768">
                  <c:v>5.2767106773238002</c:v>
                </c:pt>
                <c:pt idx="52769">
                  <c:v>5.27681067563105</c:v>
                </c:pt>
                <c:pt idx="52770">
                  <c:v>5.2769106739383096</c:v>
                </c:pt>
                <c:pt idx="52771">
                  <c:v>5.2770106722455701</c:v>
                </c:pt>
                <c:pt idx="52772">
                  <c:v>5.2771106705528199</c:v>
                </c:pt>
                <c:pt idx="52773">
                  <c:v>5.2772106688600804</c:v>
                </c:pt>
                <c:pt idx="52774">
                  <c:v>5.27731066716734</c:v>
                </c:pt>
                <c:pt idx="52775">
                  <c:v>5.2774106654745898</c:v>
                </c:pt>
                <c:pt idx="52776">
                  <c:v>5.2775106637818503</c:v>
                </c:pt>
                <c:pt idx="52777">
                  <c:v>5.2776106620891099</c:v>
                </c:pt>
                <c:pt idx="52778">
                  <c:v>5.2777106603963597</c:v>
                </c:pt>
                <c:pt idx="52779">
                  <c:v>5.2778106587036202</c:v>
                </c:pt>
                <c:pt idx="52780">
                  <c:v>5.2779106570108798</c:v>
                </c:pt>
                <c:pt idx="52781">
                  <c:v>5.2780106553181296</c:v>
                </c:pt>
                <c:pt idx="52782">
                  <c:v>5.2781106536253901</c:v>
                </c:pt>
                <c:pt idx="52783">
                  <c:v>5.2782106519326497</c:v>
                </c:pt>
                <c:pt idx="52784">
                  <c:v>5.2783106502399004</c:v>
                </c:pt>
                <c:pt idx="52785">
                  <c:v>5.27841064854716</c:v>
                </c:pt>
                <c:pt idx="52786">
                  <c:v>5.2785106468544196</c:v>
                </c:pt>
                <c:pt idx="52787">
                  <c:v>5.2786106451616703</c:v>
                </c:pt>
                <c:pt idx="52788">
                  <c:v>5.2787106434689299</c:v>
                </c:pt>
                <c:pt idx="52789">
                  <c:v>5.2788106417761904</c:v>
                </c:pt>
                <c:pt idx="52790">
                  <c:v>5.2789106400834402</c:v>
                </c:pt>
                <c:pt idx="52791">
                  <c:v>5.2790106383906998</c:v>
                </c:pt>
                <c:pt idx="52792">
                  <c:v>5.2791106366979603</c:v>
                </c:pt>
                <c:pt idx="52793">
                  <c:v>5.2792106350052199</c:v>
                </c:pt>
                <c:pt idx="52794">
                  <c:v>5.2793106333124697</c:v>
                </c:pt>
                <c:pt idx="52795">
                  <c:v>5.2794106316197302</c:v>
                </c:pt>
                <c:pt idx="52796">
                  <c:v>5.2795106299269898</c:v>
                </c:pt>
                <c:pt idx="52797">
                  <c:v>5.2796106282342397</c:v>
                </c:pt>
                <c:pt idx="52798">
                  <c:v>5.2797106265415001</c:v>
                </c:pt>
                <c:pt idx="52799">
                  <c:v>5.2798106248487597</c:v>
                </c:pt>
                <c:pt idx="52800">
                  <c:v>5.2799106231560096</c:v>
                </c:pt>
                <c:pt idx="52801">
                  <c:v>5.28001062146327</c:v>
                </c:pt>
                <c:pt idx="52802">
                  <c:v>5.2801106197705296</c:v>
                </c:pt>
                <c:pt idx="52803">
                  <c:v>5.2802106180777804</c:v>
                </c:pt>
                <c:pt idx="52804">
                  <c:v>5.28031061638504</c:v>
                </c:pt>
                <c:pt idx="52805">
                  <c:v>5.2804106146923004</c:v>
                </c:pt>
                <c:pt idx="52806">
                  <c:v>5.2805106129995503</c:v>
                </c:pt>
                <c:pt idx="52807">
                  <c:v>5.2806106113068099</c:v>
                </c:pt>
                <c:pt idx="52808">
                  <c:v>5.2807106096140703</c:v>
                </c:pt>
                <c:pt idx="52809">
                  <c:v>5.2808106079213202</c:v>
                </c:pt>
                <c:pt idx="52810">
                  <c:v>5.2809106062285798</c:v>
                </c:pt>
                <c:pt idx="52811">
                  <c:v>5.2810106045358403</c:v>
                </c:pt>
                <c:pt idx="52812">
                  <c:v>5.2811106028430901</c:v>
                </c:pt>
                <c:pt idx="52813">
                  <c:v>5.2812106011503497</c:v>
                </c:pt>
                <c:pt idx="52814">
                  <c:v>5.2813105994576102</c:v>
                </c:pt>
                <c:pt idx="52815">
                  <c:v>5.28141059776486</c:v>
                </c:pt>
                <c:pt idx="52816">
                  <c:v>5.2815105960721196</c:v>
                </c:pt>
                <c:pt idx="52817">
                  <c:v>5.2816105943793801</c:v>
                </c:pt>
                <c:pt idx="52818">
                  <c:v>5.2817105926866299</c:v>
                </c:pt>
                <c:pt idx="52819">
                  <c:v>5.2818105909938904</c:v>
                </c:pt>
                <c:pt idx="52820">
                  <c:v>5.28191058930115</c:v>
                </c:pt>
                <c:pt idx="52821">
                  <c:v>5.2820105876083998</c:v>
                </c:pt>
                <c:pt idx="52822">
                  <c:v>5.2821105859156603</c:v>
                </c:pt>
                <c:pt idx="52823">
                  <c:v>5.2822105842229199</c:v>
                </c:pt>
                <c:pt idx="52824">
                  <c:v>5.2823105825301697</c:v>
                </c:pt>
                <c:pt idx="52825">
                  <c:v>5.2824105808374302</c:v>
                </c:pt>
                <c:pt idx="52826">
                  <c:v>5.2825105791446898</c:v>
                </c:pt>
                <c:pt idx="52827">
                  <c:v>5.2826105774519396</c:v>
                </c:pt>
                <c:pt idx="52828">
                  <c:v>5.2827105757592001</c:v>
                </c:pt>
                <c:pt idx="52829">
                  <c:v>5.2828105740664597</c:v>
                </c:pt>
                <c:pt idx="52830">
                  <c:v>5.2829105723737104</c:v>
                </c:pt>
                <c:pt idx="52831">
                  <c:v>5.28301057068097</c:v>
                </c:pt>
                <c:pt idx="52832">
                  <c:v>5.2831105689882296</c:v>
                </c:pt>
                <c:pt idx="52833">
                  <c:v>5.2832105672954803</c:v>
                </c:pt>
                <c:pt idx="52834">
                  <c:v>5.2833105656027399</c:v>
                </c:pt>
                <c:pt idx="52835">
                  <c:v>5.2834105639100004</c:v>
                </c:pt>
                <c:pt idx="52836">
                  <c:v>5.28351056221726</c:v>
                </c:pt>
                <c:pt idx="52837">
                  <c:v>5.2836105605245098</c:v>
                </c:pt>
                <c:pt idx="52838">
                  <c:v>5.2837105588317703</c:v>
                </c:pt>
                <c:pt idx="52839">
                  <c:v>5.2838105571390299</c:v>
                </c:pt>
                <c:pt idx="52840">
                  <c:v>5.2839105554462797</c:v>
                </c:pt>
                <c:pt idx="52841">
                  <c:v>5.2840105537535402</c:v>
                </c:pt>
                <c:pt idx="52842">
                  <c:v>5.2841105520607998</c:v>
                </c:pt>
                <c:pt idx="52843">
                  <c:v>5.2842105503680497</c:v>
                </c:pt>
                <c:pt idx="52844">
                  <c:v>5.2843105486753101</c:v>
                </c:pt>
                <c:pt idx="52845">
                  <c:v>5.2844105469825697</c:v>
                </c:pt>
                <c:pt idx="52846">
                  <c:v>5.2845105452898196</c:v>
                </c:pt>
                <c:pt idx="52847">
                  <c:v>5.28461054359708</c:v>
                </c:pt>
                <c:pt idx="52848">
                  <c:v>5.2847105419043396</c:v>
                </c:pt>
                <c:pt idx="52849">
                  <c:v>5.2848105402115904</c:v>
                </c:pt>
                <c:pt idx="52850">
                  <c:v>5.28491053851885</c:v>
                </c:pt>
                <c:pt idx="52851">
                  <c:v>5.2850105368261104</c:v>
                </c:pt>
                <c:pt idx="52852">
                  <c:v>5.2851105351333603</c:v>
                </c:pt>
                <c:pt idx="52853">
                  <c:v>5.2852105334406199</c:v>
                </c:pt>
                <c:pt idx="52854">
                  <c:v>5.2853105317478803</c:v>
                </c:pt>
                <c:pt idx="52855">
                  <c:v>5.2854105300551302</c:v>
                </c:pt>
                <c:pt idx="52856">
                  <c:v>5.2855105283623898</c:v>
                </c:pt>
                <c:pt idx="52857">
                  <c:v>5.2856105266696503</c:v>
                </c:pt>
                <c:pt idx="52858">
                  <c:v>5.2857105249769001</c:v>
                </c:pt>
                <c:pt idx="52859">
                  <c:v>5.2858105232841597</c:v>
                </c:pt>
                <c:pt idx="52860">
                  <c:v>5.2859105215914202</c:v>
                </c:pt>
                <c:pt idx="52861">
                  <c:v>5.28601051989867</c:v>
                </c:pt>
                <c:pt idx="52862">
                  <c:v>5.2861105182059296</c:v>
                </c:pt>
                <c:pt idx="52863">
                  <c:v>5.2862105165131901</c:v>
                </c:pt>
                <c:pt idx="52864">
                  <c:v>5.2863105148204399</c:v>
                </c:pt>
                <c:pt idx="52865">
                  <c:v>5.2864105131277004</c:v>
                </c:pt>
                <c:pt idx="52866">
                  <c:v>5.28651051143496</c:v>
                </c:pt>
                <c:pt idx="52867">
                  <c:v>5.2866105097422196</c:v>
                </c:pt>
                <c:pt idx="52868">
                  <c:v>5.2867105080494703</c:v>
                </c:pt>
                <c:pt idx="52869">
                  <c:v>5.2868105063567299</c:v>
                </c:pt>
                <c:pt idx="52870">
                  <c:v>5.2869105046639904</c:v>
                </c:pt>
                <c:pt idx="52871">
                  <c:v>5.2870105029712402</c:v>
                </c:pt>
                <c:pt idx="52872">
                  <c:v>5.2871105012784998</c:v>
                </c:pt>
                <c:pt idx="52873">
                  <c:v>5.2872104995857603</c:v>
                </c:pt>
                <c:pt idx="52874">
                  <c:v>5.2873104978930101</c:v>
                </c:pt>
                <c:pt idx="52875">
                  <c:v>5.2874104962002697</c:v>
                </c:pt>
                <c:pt idx="52876">
                  <c:v>5.2875104945075204</c:v>
                </c:pt>
                <c:pt idx="52877">
                  <c:v>5.28761049281478</c:v>
                </c:pt>
                <c:pt idx="52878">
                  <c:v>5.2877104911220396</c:v>
                </c:pt>
                <c:pt idx="52879">
                  <c:v>5.2878104894292903</c:v>
                </c:pt>
                <c:pt idx="52880">
                  <c:v>5.2879104877365499</c:v>
                </c:pt>
                <c:pt idx="52881">
                  <c:v>5.2880104860438104</c:v>
                </c:pt>
                <c:pt idx="52882">
                  <c:v>5.28811048435107</c:v>
                </c:pt>
                <c:pt idx="52883">
                  <c:v>5.2882104826583198</c:v>
                </c:pt>
                <c:pt idx="52884">
                  <c:v>5.2883104809655803</c:v>
                </c:pt>
                <c:pt idx="52885">
                  <c:v>5.2884104792728399</c:v>
                </c:pt>
                <c:pt idx="52886">
                  <c:v>5.2885104775800897</c:v>
                </c:pt>
                <c:pt idx="52887">
                  <c:v>5.2886104758873502</c:v>
                </c:pt>
                <c:pt idx="52888">
                  <c:v>5.2887104741946098</c:v>
                </c:pt>
                <c:pt idx="52889">
                  <c:v>5.2888104725018596</c:v>
                </c:pt>
                <c:pt idx="52890">
                  <c:v>5.2889104708091201</c:v>
                </c:pt>
                <c:pt idx="52891">
                  <c:v>5.2890104691163797</c:v>
                </c:pt>
                <c:pt idx="52892">
                  <c:v>5.2891104674236296</c:v>
                </c:pt>
                <c:pt idx="52893">
                  <c:v>5.28921046573089</c:v>
                </c:pt>
                <c:pt idx="52894">
                  <c:v>5.2893104640381496</c:v>
                </c:pt>
                <c:pt idx="52895">
                  <c:v>5.2894104623454004</c:v>
                </c:pt>
                <c:pt idx="52896">
                  <c:v>5.28951046065266</c:v>
                </c:pt>
                <c:pt idx="52897">
                  <c:v>5.2896104589599204</c:v>
                </c:pt>
                <c:pt idx="52898">
                  <c:v>5.2897104572671703</c:v>
                </c:pt>
                <c:pt idx="52899">
                  <c:v>5.2898104555744299</c:v>
                </c:pt>
                <c:pt idx="52900">
                  <c:v>5.2899104538816903</c:v>
                </c:pt>
                <c:pt idx="52901">
                  <c:v>5.2900104521889402</c:v>
                </c:pt>
                <c:pt idx="52902">
                  <c:v>5.2901104504961998</c:v>
                </c:pt>
                <c:pt idx="52903">
                  <c:v>5.2902104488034603</c:v>
                </c:pt>
                <c:pt idx="52904">
                  <c:v>5.2903104471107101</c:v>
                </c:pt>
                <c:pt idx="52905">
                  <c:v>5.2904104454179697</c:v>
                </c:pt>
                <c:pt idx="52906">
                  <c:v>5.2905104437252302</c:v>
                </c:pt>
                <c:pt idx="52907">
                  <c:v>5.29061044203248</c:v>
                </c:pt>
                <c:pt idx="52908">
                  <c:v>5.2907104403397396</c:v>
                </c:pt>
                <c:pt idx="52909">
                  <c:v>5.2908104386470001</c:v>
                </c:pt>
                <c:pt idx="52910">
                  <c:v>5.2909104369542499</c:v>
                </c:pt>
                <c:pt idx="52911">
                  <c:v>5.2910104352615104</c:v>
                </c:pt>
                <c:pt idx="52912">
                  <c:v>5.29111043356877</c:v>
                </c:pt>
                <c:pt idx="52913">
                  <c:v>5.2912104318760296</c:v>
                </c:pt>
                <c:pt idx="52914">
                  <c:v>5.2913104301832803</c:v>
                </c:pt>
                <c:pt idx="52915">
                  <c:v>5.2914104284905399</c:v>
                </c:pt>
                <c:pt idx="52916">
                  <c:v>5.2915104267978004</c:v>
                </c:pt>
                <c:pt idx="52917">
                  <c:v>5.2916104251050502</c:v>
                </c:pt>
                <c:pt idx="52918">
                  <c:v>5.2917104234123098</c:v>
                </c:pt>
                <c:pt idx="52919">
                  <c:v>5.2918104217195703</c:v>
                </c:pt>
                <c:pt idx="52920">
                  <c:v>5.2919104200268201</c:v>
                </c:pt>
                <c:pt idx="52921">
                  <c:v>5.2920104183340797</c:v>
                </c:pt>
                <c:pt idx="52922">
                  <c:v>5.2921104166413402</c:v>
                </c:pt>
                <c:pt idx="52923">
                  <c:v>5.29221041494859</c:v>
                </c:pt>
                <c:pt idx="52924">
                  <c:v>5.2923104132558496</c:v>
                </c:pt>
                <c:pt idx="52925">
                  <c:v>5.2924104115631101</c:v>
                </c:pt>
                <c:pt idx="52926">
                  <c:v>5.2925104098703599</c:v>
                </c:pt>
                <c:pt idx="52927">
                  <c:v>5.2926104081776204</c:v>
                </c:pt>
                <c:pt idx="52928">
                  <c:v>5.29271040648488</c:v>
                </c:pt>
                <c:pt idx="52929">
                  <c:v>5.2928104047921298</c:v>
                </c:pt>
                <c:pt idx="52930">
                  <c:v>5.2929104030993903</c:v>
                </c:pt>
                <c:pt idx="52931">
                  <c:v>5.2930104014066499</c:v>
                </c:pt>
                <c:pt idx="52932">
                  <c:v>5.2931103997138997</c:v>
                </c:pt>
                <c:pt idx="52933">
                  <c:v>5.2932103980211602</c:v>
                </c:pt>
                <c:pt idx="52934">
                  <c:v>5.2933103963284198</c:v>
                </c:pt>
                <c:pt idx="52935">
                  <c:v>5.2934103946356696</c:v>
                </c:pt>
                <c:pt idx="52936">
                  <c:v>5.2935103929429301</c:v>
                </c:pt>
                <c:pt idx="52937">
                  <c:v>5.2936103912501897</c:v>
                </c:pt>
                <c:pt idx="52938">
                  <c:v>5.2937103895574404</c:v>
                </c:pt>
                <c:pt idx="52939">
                  <c:v>5.2938103878647</c:v>
                </c:pt>
                <c:pt idx="52940">
                  <c:v>5.2939103861719596</c:v>
                </c:pt>
                <c:pt idx="52941">
                  <c:v>5.2940103844792104</c:v>
                </c:pt>
                <c:pt idx="52942">
                  <c:v>5.2941103827864699</c:v>
                </c:pt>
                <c:pt idx="52943">
                  <c:v>5.2942103810937304</c:v>
                </c:pt>
                <c:pt idx="52944">
                  <c:v>5.2943103794009803</c:v>
                </c:pt>
                <c:pt idx="52945">
                  <c:v>5.2944103777082399</c:v>
                </c:pt>
                <c:pt idx="52946">
                  <c:v>5.2945103760155003</c:v>
                </c:pt>
                <c:pt idx="52947">
                  <c:v>5.2946103743227502</c:v>
                </c:pt>
                <c:pt idx="52948">
                  <c:v>5.2947103726300098</c:v>
                </c:pt>
                <c:pt idx="52949">
                  <c:v>5.2948103709372702</c:v>
                </c:pt>
                <c:pt idx="52950">
                  <c:v>5.2949103692445201</c:v>
                </c:pt>
                <c:pt idx="52951">
                  <c:v>5.2950103675517797</c:v>
                </c:pt>
                <c:pt idx="52952">
                  <c:v>5.2951103658590402</c:v>
                </c:pt>
                <c:pt idx="52953">
                  <c:v>5.29521036416629</c:v>
                </c:pt>
                <c:pt idx="52954">
                  <c:v>5.2953103624735496</c:v>
                </c:pt>
                <c:pt idx="52955">
                  <c:v>5.2954103607808101</c:v>
                </c:pt>
                <c:pt idx="52956">
                  <c:v>5.2955103590880697</c:v>
                </c:pt>
                <c:pt idx="52957">
                  <c:v>5.2956103573953204</c:v>
                </c:pt>
                <c:pt idx="52958">
                  <c:v>5.29571035570258</c:v>
                </c:pt>
                <c:pt idx="52959">
                  <c:v>5.2958103540098396</c:v>
                </c:pt>
                <c:pt idx="52960">
                  <c:v>5.2959103523170903</c:v>
                </c:pt>
                <c:pt idx="52961">
                  <c:v>5.2960103506243499</c:v>
                </c:pt>
                <c:pt idx="52962">
                  <c:v>5.2961103489316104</c:v>
                </c:pt>
                <c:pt idx="52963">
                  <c:v>5.2962103472388602</c:v>
                </c:pt>
                <c:pt idx="52964">
                  <c:v>5.2963103455461198</c:v>
                </c:pt>
                <c:pt idx="52965">
                  <c:v>5.2964103438533803</c:v>
                </c:pt>
                <c:pt idx="52966">
                  <c:v>5.2965103421606301</c:v>
                </c:pt>
                <c:pt idx="52967">
                  <c:v>5.2966103404678897</c:v>
                </c:pt>
                <c:pt idx="52968">
                  <c:v>5.2967103387751502</c:v>
                </c:pt>
                <c:pt idx="52969">
                  <c:v>5.2968103370824</c:v>
                </c:pt>
                <c:pt idx="52970">
                  <c:v>5.2969103353896596</c:v>
                </c:pt>
                <c:pt idx="52971">
                  <c:v>5.2970103336969201</c:v>
                </c:pt>
                <c:pt idx="52972">
                  <c:v>5.2971103320041699</c:v>
                </c:pt>
                <c:pt idx="52973">
                  <c:v>5.2972103303114304</c:v>
                </c:pt>
                <c:pt idx="52974">
                  <c:v>5.29731032861869</c:v>
                </c:pt>
                <c:pt idx="52975">
                  <c:v>5.2974103269259398</c:v>
                </c:pt>
                <c:pt idx="52976">
                  <c:v>5.2975103252332003</c:v>
                </c:pt>
                <c:pt idx="52977">
                  <c:v>5.2976103235404599</c:v>
                </c:pt>
                <c:pt idx="52978">
                  <c:v>5.2977103218477097</c:v>
                </c:pt>
                <c:pt idx="52979">
                  <c:v>5.2978103201549702</c:v>
                </c:pt>
                <c:pt idx="52980">
                  <c:v>5.2979103184622298</c:v>
                </c:pt>
                <c:pt idx="52981">
                  <c:v>5.2980103167694796</c:v>
                </c:pt>
                <c:pt idx="52982">
                  <c:v>5.2981103150767401</c:v>
                </c:pt>
                <c:pt idx="52983">
                  <c:v>5.2982103133839997</c:v>
                </c:pt>
                <c:pt idx="52984">
                  <c:v>5.2983103116912504</c:v>
                </c:pt>
                <c:pt idx="52985">
                  <c:v>5.29841030999851</c:v>
                </c:pt>
                <c:pt idx="52986">
                  <c:v>5.2985103083057696</c:v>
                </c:pt>
                <c:pt idx="52987">
                  <c:v>5.2986103066130203</c:v>
                </c:pt>
                <c:pt idx="52988">
                  <c:v>5.2987103049202799</c:v>
                </c:pt>
                <c:pt idx="52989">
                  <c:v>5.2988103032275404</c:v>
                </c:pt>
                <c:pt idx="52990">
                  <c:v>5.2989103015347903</c:v>
                </c:pt>
                <c:pt idx="52991">
                  <c:v>5.2990102998420499</c:v>
                </c:pt>
                <c:pt idx="52992">
                  <c:v>5.2991102981493103</c:v>
                </c:pt>
                <c:pt idx="52993">
                  <c:v>5.2992102964565602</c:v>
                </c:pt>
                <c:pt idx="52994">
                  <c:v>5.2993102947638198</c:v>
                </c:pt>
                <c:pt idx="52995">
                  <c:v>5.2994102930710802</c:v>
                </c:pt>
                <c:pt idx="52996">
                  <c:v>5.2995102913783301</c:v>
                </c:pt>
                <c:pt idx="52997">
                  <c:v>5.2996102896855897</c:v>
                </c:pt>
                <c:pt idx="52998">
                  <c:v>5.2997102879928502</c:v>
                </c:pt>
                <c:pt idx="52999">
                  <c:v>5.2998102863001</c:v>
                </c:pt>
                <c:pt idx="53000">
                  <c:v>5.2999102846073596</c:v>
                </c:pt>
                <c:pt idx="53001">
                  <c:v>5.3000102829146201</c:v>
                </c:pt>
                <c:pt idx="53002">
                  <c:v>5.3001102812218797</c:v>
                </c:pt>
                <c:pt idx="53003">
                  <c:v>5.3002102795291304</c:v>
                </c:pt>
                <c:pt idx="53004">
                  <c:v>5.30031027783639</c:v>
                </c:pt>
                <c:pt idx="53005">
                  <c:v>5.3004102761436496</c:v>
                </c:pt>
                <c:pt idx="53006">
                  <c:v>5.3005102744509003</c:v>
                </c:pt>
                <c:pt idx="53007">
                  <c:v>5.3006102727581599</c:v>
                </c:pt>
                <c:pt idx="53008">
                  <c:v>5.3007102710654204</c:v>
                </c:pt>
                <c:pt idx="53009">
                  <c:v>5.3008102693726702</c:v>
                </c:pt>
                <c:pt idx="53010">
                  <c:v>5.3009102676799298</c:v>
                </c:pt>
                <c:pt idx="53011">
                  <c:v>5.3010102659871903</c:v>
                </c:pt>
                <c:pt idx="53012">
                  <c:v>5.3011102642944401</c:v>
                </c:pt>
                <c:pt idx="53013">
                  <c:v>5.3012102626016997</c:v>
                </c:pt>
                <c:pt idx="53014">
                  <c:v>5.3013102609089602</c:v>
                </c:pt>
                <c:pt idx="53015">
                  <c:v>5.30141025921621</c:v>
                </c:pt>
                <c:pt idx="53016">
                  <c:v>5.3015102575234696</c:v>
                </c:pt>
                <c:pt idx="53017">
                  <c:v>5.3016102558307301</c:v>
                </c:pt>
                <c:pt idx="53018">
                  <c:v>5.3017102541379799</c:v>
                </c:pt>
                <c:pt idx="53019">
                  <c:v>5.3018102524452404</c:v>
                </c:pt>
                <c:pt idx="53020">
                  <c:v>5.3019102507525</c:v>
                </c:pt>
                <c:pt idx="53021">
                  <c:v>5.3020102490597498</c:v>
                </c:pt>
                <c:pt idx="53022">
                  <c:v>5.3021102473670103</c:v>
                </c:pt>
                <c:pt idx="53023">
                  <c:v>5.3022102456742699</c:v>
                </c:pt>
                <c:pt idx="53024">
                  <c:v>5.3023102439815197</c:v>
                </c:pt>
                <c:pt idx="53025">
                  <c:v>5.3024102422887802</c:v>
                </c:pt>
                <c:pt idx="53026">
                  <c:v>5.3025102405960398</c:v>
                </c:pt>
                <c:pt idx="53027">
                  <c:v>5.3026102389032896</c:v>
                </c:pt>
                <c:pt idx="53028">
                  <c:v>5.3027102372105501</c:v>
                </c:pt>
                <c:pt idx="53029">
                  <c:v>5.3028102355178097</c:v>
                </c:pt>
                <c:pt idx="53030">
                  <c:v>5.3029102338250604</c:v>
                </c:pt>
                <c:pt idx="53031">
                  <c:v>5.30301023213232</c:v>
                </c:pt>
                <c:pt idx="53032">
                  <c:v>5.3031102304395796</c:v>
                </c:pt>
                <c:pt idx="53033">
                  <c:v>5.3032102287468303</c:v>
                </c:pt>
                <c:pt idx="53034">
                  <c:v>5.3033102270540899</c:v>
                </c:pt>
                <c:pt idx="53035">
                  <c:v>5.3034102253613504</c:v>
                </c:pt>
                <c:pt idx="53036">
                  <c:v>5.3035102236686003</c:v>
                </c:pt>
                <c:pt idx="53037">
                  <c:v>5.3036102219758599</c:v>
                </c:pt>
                <c:pt idx="53038">
                  <c:v>5.3037102202831203</c:v>
                </c:pt>
                <c:pt idx="53039">
                  <c:v>5.3038102185903702</c:v>
                </c:pt>
                <c:pt idx="53040">
                  <c:v>5.3039102168976298</c:v>
                </c:pt>
                <c:pt idx="53041">
                  <c:v>5.3040102152048902</c:v>
                </c:pt>
                <c:pt idx="53042">
                  <c:v>5.3041102135121401</c:v>
                </c:pt>
                <c:pt idx="53043">
                  <c:v>5.3042102118193997</c:v>
                </c:pt>
                <c:pt idx="53044">
                  <c:v>5.3043102101266602</c:v>
                </c:pt>
                <c:pt idx="53045">
                  <c:v>5.30441020843391</c:v>
                </c:pt>
                <c:pt idx="53046">
                  <c:v>5.3045102067411696</c:v>
                </c:pt>
                <c:pt idx="53047">
                  <c:v>5.3046102050484301</c:v>
                </c:pt>
                <c:pt idx="53048">
                  <c:v>5.3047102033556897</c:v>
                </c:pt>
                <c:pt idx="53049">
                  <c:v>5.3048102016629404</c:v>
                </c:pt>
                <c:pt idx="53050">
                  <c:v>5.3049101999702</c:v>
                </c:pt>
                <c:pt idx="53051">
                  <c:v>5.3050101982774596</c:v>
                </c:pt>
                <c:pt idx="53052">
                  <c:v>5.3051101965847103</c:v>
                </c:pt>
                <c:pt idx="53053">
                  <c:v>5.3052101948919699</c:v>
                </c:pt>
                <c:pt idx="53054">
                  <c:v>5.3053101931992304</c:v>
                </c:pt>
                <c:pt idx="53055">
                  <c:v>5.3054101915064802</c:v>
                </c:pt>
                <c:pt idx="53056">
                  <c:v>5.3055101898137398</c:v>
                </c:pt>
                <c:pt idx="53057">
                  <c:v>5.3056101881210003</c:v>
                </c:pt>
                <c:pt idx="53058">
                  <c:v>5.3057101864282501</c:v>
                </c:pt>
                <c:pt idx="53059">
                  <c:v>5.3058101847355097</c:v>
                </c:pt>
                <c:pt idx="53060">
                  <c:v>5.3059101830427702</c:v>
                </c:pt>
                <c:pt idx="53061">
                  <c:v>5.30601018135002</c:v>
                </c:pt>
                <c:pt idx="53062">
                  <c:v>5.3061101796572796</c:v>
                </c:pt>
                <c:pt idx="53063">
                  <c:v>5.3062101779645401</c:v>
                </c:pt>
                <c:pt idx="53064">
                  <c:v>5.3063101762717899</c:v>
                </c:pt>
                <c:pt idx="53065">
                  <c:v>5.3064101745790504</c:v>
                </c:pt>
                <c:pt idx="53066">
                  <c:v>5.30651017288631</c:v>
                </c:pt>
                <c:pt idx="53067">
                  <c:v>5.3066101711935598</c:v>
                </c:pt>
                <c:pt idx="53068">
                  <c:v>5.3067101695008203</c:v>
                </c:pt>
                <c:pt idx="53069">
                  <c:v>5.3068101678080799</c:v>
                </c:pt>
                <c:pt idx="53070">
                  <c:v>5.3069101661153297</c:v>
                </c:pt>
                <c:pt idx="53071">
                  <c:v>5.3070101644225902</c:v>
                </c:pt>
                <c:pt idx="53072">
                  <c:v>5.3071101627298498</c:v>
                </c:pt>
                <c:pt idx="53073">
                  <c:v>5.3072101610370996</c:v>
                </c:pt>
                <c:pt idx="53074">
                  <c:v>5.3073101593443601</c:v>
                </c:pt>
                <c:pt idx="53075">
                  <c:v>5.3074101576516197</c:v>
                </c:pt>
                <c:pt idx="53076">
                  <c:v>5.3075101559588704</c:v>
                </c:pt>
                <c:pt idx="53077">
                  <c:v>5.30761015426613</c:v>
                </c:pt>
                <c:pt idx="53078">
                  <c:v>5.3077101525733896</c:v>
                </c:pt>
                <c:pt idx="53079">
                  <c:v>5.3078101508806403</c:v>
                </c:pt>
                <c:pt idx="53080">
                  <c:v>5.3079101491878999</c:v>
                </c:pt>
                <c:pt idx="53081">
                  <c:v>5.3080101474951604</c:v>
                </c:pt>
                <c:pt idx="53082">
                  <c:v>5.3081101458024103</c:v>
                </c:pt>
                <c:pt idx="53083">
                  <c:v>5.3082101441096698</c:v>
                </c:pt>
                <c:pt idx="53084">
                  <c:v>5.3083101424169303</c:v>
                </c:pt>
                <c:pt idx="53085">
                  <c:v>5.3084101407241802</c:v>
                </c:pt>
                <c:pt idx="53086">
                  <c:v>5.3085101390314398</c:v>
                </c:pt>
                <c:pt idx="53087">
                  <c:v>5.3086101373387002</c:v>
                </c:pt>
                <c:pt idx="53088">
                  <c:v>5.3087101356459501</c:v>
                </c:pt>
                <c:pt idx="53089">
                  <c:v>5.3088101339532097</c:v>
                </c:pt>
                <c:pt idx="53090">
                  <c:v>5.3089101322604701</c:v>
                </c:pt>
                <c:pt idx="53091">
                  <c:v>5.30901013056772</c:v>
                </c:pt>
                <c:pt idx="53092">
                  <c:v>5.3091101288749796</c:v>
                </c:pt>
                <c:pt idx="53093">
                  <c:v>5.3092101271822401</c:v>
                </c:pt>
                <c:pt idx="53094">
                  <c:v>5.3093101254894997</c:v>
                </c:pt>
                <c:pt idx="53095">
                  <c:v>5.3094101237967504</c:v>
                </c:pt>
                <c:pt idx="53096">
                  <c:v>5.30951012210401</c:v>
                </c:pt>
                <c:pt idx="53097">
                  <c:v>5.3096101204112696</c:v>
                </c:pt>
                <c:pt idx="53098">
                  <c:v>5.3097101187185203</c:v>
                </c:pt>
                <c:pt idx="53099">
                  <c:v>5.3098101170257799</c:v>
                </c:pt>
                <c:pt idx="53100">
                  <c:v>5.3099101153330404</c:v>
                </c:pt>
                <c:pt idx="53101">
                  <c:v>5.3100101136402902</c:v>
                </c:pt>
                <c:pt idx="53102">
                  <c:v>5.3101101119475498</c:v>
                </c:pt>
                <c:pt idx="53103">
                  <c:v>5.3102101102548103</c:v>
                </c:pt>
                <c:pt idx="53104">
                  <c:v>5.3103101085620601</c:v>
                </c:pt>
                <c:pt idx="53105">
                  <c:v>5.3104101068693197</c:v>
                </c:pt>
                <c:pt idx="53106">
                  <c:v>5.3105101051765802</c:v>
                </c:pt>
                <c:pt idx="53107">
                  <c:v>5.31061010348383</c:v>
                </c:pt>
                <c:pt idx="53108">
                  <c:v>5.3107101017910896</c:v>
                </c:pt>
                <c:pt idx="53109">
                  <c:v>5.3108101000983501</c:v>
                </c:pt>
                <c:pt idx="53110">
                  <c:v>5.3109100984055999</c:v>
                </c:pt>
                <c:pt idx="53111">
                  <c:v>5.3110100967128604</c:v>
                </c:pt>
                <c:pt idx="53112">
                  <c:v>5.31111009502012</c:v>
                </c:pt>
                <c:pt idx="53113">
                  <c:v>5.3112100933273698</c:v>
                </c:pt>
                <c:pt idx="53114">
                  <c:v>5.3113100916346303</c:v>
                </c:pt>
                <c:pt idx="53115">
                  <c:v>5.3114100899418899</c:v>
                </c:pt>
                <c:pt idx="53116">
                  <c:v>5.3115100882491397</c:v>
                </c:pt>
                <c:pt idx="53117">
                  <c:v>5.3116100865564002</c:v>
                </c:pt>
                <c:pt idx="53118">
                  <c:v>5.3117100848636598</c:v>
                </c:pt>
                <c:pt idx="53119">
                  <c:v>5.3118100831709096</c:v>
                </c:pt>
                <c:pt idx="53120">
                  <c:v>5.3119100814781701</c:v>
                </c:pt>
                <c:pt idx="53121">
                  <c:v>5.3120100797854297</c:v>
                </c:pt>
                <c:pt idx="53122">
                  <c:v>5.3121100780926804</c:v>
                </c:pt>
                <c:pt idx="53123">
                  <c:v>5.31221007639994</c:v>
                </c:pt>
                <c:pt idx="53124">
                  <c:v>5.3123100747071996</c:v>
                </c:pt>
                <c:pt idx="53125">
                  <c:v>5.3124100730144503</c:v>
                </c:pt>
                <c:pt idx="53126">
                  <c:v>5.3125100713217099</c:v>
                </c:pt>
                <c:pt idx="53127">
                  <c:v>5.3126100696289704</c:v>
                </c:pt>
                <c:pt idx="53128">
                  <c:v>5.3127100679362202</c:v>
                </c:pt>
                <c:pt idx="53129">
                  <c:v>5.3128100662434798</c:v>
                </c:pt>
                <c:pt idx="53130">
                  <c:v>5.3129100645507403</c:v>
                </c:pt>
                <c:pt idx="53131">
                  <c:v>5.3130100628579902</c:v>
                </c:pt>
                <c:pt idx="53132">
                  <c:v>5.3131100611652498</c:v>
                </c:pt>
                <c:pt idx="53133">
                  <c:v>5.3132100594725102</c:v>
                </c:pt>
                <c:pt idx="53134">
                  <c:v>5.3133100577797601</c:v>
                </c:pt>
                <c:pt idx="53135">
                  <c:v>5.3134100560870197</c:v>
                </c:pt>
                <c:pt idx="53136">
                  <c:v>5.3135100543942801</c:v>
                </c:pt>
                <c:pt idx="53137">
                  <c:v>5.3136100527015397</c:v>
                </c:pt>
                <c:pt idx="53138">
                  <c:v>5.3137100510087896</c:v>
                </c:pt>
                <c:pt idx="53139">
                  <c:v>5.3138100493160501</c:v>
                </c:pt>
                <c:pt idx="53140">
                  <c:v>5.3139100476233097</c:v>
                </c:pt>
                <c:pt idx="53141">
                  <c:v>5.3140100459305604</c:v>
                </c:pt>
                <c:pt idx="53142">
                  <c:v>5.31411004423782</c:v>
                </c:pt>
                <c:pt idx="53143">
                  <c:v>5.3142100425450796</c:v>
                </c:pt>
                <c:pt idx="53144">
                  <c:v>5.3143100408523303</c:v>
                </c:pt>
                <c:pt idx="53145">
                  <c:v>5.3144100391595899</c:v>
                </c:pt>
                <c:pt idx="53146">
                  <c:v>5.3145100374668504</c:v>
                </c:pt>
                <c:pt idx="53147">
                  <c:v>5.3146100357741002</c:v>
                </c:pt>
                <c:pt idx="53148">
                  <c:v>5.3147100340813598</c:v>
                </c:pt>
                <c:pt idx="53149">
                  <c:v>5.3148100323886203</c:v>
                </c:pt>
                <c:pt idx="53150">
                  <c:v>5.3149100306958701</c:v>
                </c:pt>
                <c:pt idx="53151">
                  <c:v>5.3150100290031297</c:v>
                </c:pt>
                <c:pt idx="53152">
                  <c:v>5.3151100273103902</c:v>
                </c:pt>
                <c:pt idx="53153">
                  <c:v>5.31521002561764</c:v>
                </c:pt>
                <c:pt idx="53154">
                  <c:v>5.3153100239248996</c:v>
                </c:pt>
                <c:pt idx="53155">
                  <c:v>5.3154100222321601</c:v>
                </c:pt>
                <c:pt idx="53156">
                  <c:v>5.3155100205394099</c:v>
                </c:pt>
                <c:pt idx="53157">
                  <c:v>5.3156100188466704</c:v>
                </c:pt>
                <c:pt idx="53158">
                  <c:v>5.31571001715393</c:v>
                </c:pt>
                <c:pt idx="53159">
                  <c:v>5.3158100154611798</c:v>
                </c:pt>
                <c:pt idx="53160">
                  <c:v>5.3159100137684403</c:v>
                </c:pt>
                <c:pt idx="53161">
                  <c:v>5.3160100120756999</c:v>
                </c:pt>
                <c:pt idx="53162">
                  <c:v>5.3161100103829497</c:v>
                </c:pt>
                <c:pt idx="53163">
                  <c:v>5.3162100086902102</c:v>
                </c:pt>
                <c:pt idx="53164">
                  <c:v>5.3163100069974698</c:v>
                </c:pt>
                <c:pt idx="53165">
                  <c:v>5.3164100053047196</c:v>
                </c:pt>
                <c:pt idx="53166">
                  <c:v>5.3165100036119801</c:v>
                </c:pt>
                <c:pt idx="53167">
                  <c:v>5.3166100019192397</c:v>
                </c:pt>
                <c:pt idx="53168">
                  <c:v>5.3167100002264904</c:v>
                </c:pt>
                <c:pt idx="53169">
                  <c:v>5.31680999853375</c:v>
                </c:pt>
                <c:pt idx="53170">
                  <c:v>5.3169099968410096</c:v>
                </c:pt>
                <c:pt idx="53171">
                  <c:v>5.3170099951482603</c:v>
                </c:pt>
                <c:pt idx="53172">
                  <c:v>5.3171099934555199</c:v>
                </c:pt>
                <c:pt idx="53173">
                  <c:v>5.3172099917627804</c:v>
                </c:pt>
                <c:pt idx="53174">
                  <c:v>5.3173099900700302</c:v>
                </c:pt>
                <c:pt idx="53175">
                  <c:v>5.3174099883772898</c:v>
                </c:pt>
                <c:pt idx="53176">
                  <c:v>5.3175099866845503</c:v>
                </c:pt>
                <c:pt idx="53177">
                  <c:v>5.3176099849918002</c:v>
                </c:pt>
                <c:pt idx="53178">
                  <c:v>5.3177099832990598</c:v>
                </c:pt>
                <c:pt idx="53179">
                  <c:v>5.3178099816063202</c:v>
                </c:pt>
                <c:pt idx="53180">
                  <c:v>5.3179099799135701</c:v>
                </c:pt>
                <c:pt idx="53181">
                  <c:v>5.3180099782208297</c:v>
                </c:pt>
                <c:pt idx="53182">
                  <c:v>5.3181099765280901</c:v>
                </c:pt>
                <c:pt idx="53183">
                  <c:v>5.3182099748353497</c:v>
                </c:pt>
                <c:pt idx="53184">
                  <c:v>5.3183099731425996</c:v>
                </c:pt>
                <c:pt idx="53185">
                  <c:v>5.3184099714498601</c:v>
                </c:pt>
                <c:pt idx="53186">
                  <c:v>5.3185099697571196</c:v>
                </c:pt>
                <c:pt idx="53187">
                  <c:v>5.3186099680643704</c:v>
                </c:pt>
                <c:pt idx="53188">
                  <c:v>5.31870996637163</c:v>
                </c:pt>
                <c:pt idx="53189">
                  <c:v>5.3188099646788896</c:v>
                </c:pt>
                <c:pt idx="53190">
                  <c:v>5.3189099629861403</c:v>
                </c:pt>
                <c:pt idx="53191">
                  <c:v>5.3190099612933999</c:v>
                </c:pt>
                <c:pt idx="53192">
                  <c:v>5.3191099596006604</c:v>
                </c:pt>
                <c:pt idx="53193">
                  <c:v>5.3192099579079102</c:v>
                </c:pt>
                <c:pt idx="53194">
                  <c:v>5.3193099562151698</c:v>
                </c:pt>
                <c:pt idx="53195">
                  <c:v>5.3194099545224303</c:v>
                </c:pt>
                <c:pt idx="53196">
                  <c:v>5.3195099528296801</c:v>
                </c:pt>
                <c:pt idx="53197">
                  <c:v>5.3196099511369397</c:v>
                </c:pt>
                <c:pt idx="53198">
                  <c:v>5.3197099494442002</c:v>
                </c:pt>
                <c:pt idx="53199">
                  <c:v>5.31980994775145</c:v>
                </c:pt>
                <c:pt idx="53200">
                  <c:v>5.3199099460587096</c:v>
                </c:pt>
                <c:pt idx="53201">
                  <c:v>5.3200099443659701</c:v>
                </c:pt>
                <c:pt idx="53202">
                  <c:v>5.3201099426732199</c:v>
                </c:pt>
                <c:pt idx="53203">
                  <c:v>5.3202099409804804</c:v>
                </c:pt>
                <c:pt idx="53204">
                  <c:v>5.32030993928774</c:v>
                </c:pt>
                <c:pt idx="53205">
                  <c:v>5.3204099375949898</c:v>
                </c:pt>
                <c:pt idx="53206">
                  <c:v>5.3205099359022503</c:v>
                </c:pt>
                <c:pt idx="53207">
                  <c:v>5.3206099342095099</c:v>
                </c:pt>
                <c:pt idx="53208">
                  <c:v>5.3207099325167597</c:v>
                </c:pt>
                <c:pt idx="53209">
                  <c:v>5.3208099308240202</c:v>
                </c:pt>
                <c:pt idx="53210">
                  <c:v>5.3209099291312798</c:v>
                </c:pt>
                <c:pt idx="53211">
                  <c:v>5.3210099274385296</c:v>
                </c:pt>
                <c:pt idx="53212">
                  <c:v>5.3211099257457901</c:v>
                </c:pt>
                <c:pt idx="53213">
                  <c:v>5.3212099240530497</c:v>
                </c:pt>
                <c:pt idx="53214">
                  <c:v>5.3213099223603004</c:v>
                </c:pt>
                <c:pt idx="53215">
                  <c:v>5.32140992066756</c:v>
                </c:pt>
                <c:pt idx="53216">
                  <c:v>5.3215099189748196</c:v>
                </c:pt>
                <c:pt idx="53217">
                  <c:v>5.3216099172820703</c:v>
                </c:pt>
                <c:pt idx="53218">
                  <c:v>5.3217099155893299</c:v>
                </c:pt>
                <c:pt idx="53219">
                  <c:v>5.3218099138965904</c:v>
                </c:pt>
                <c:pt idx="53220">
                  <c:v>5.3219099122038402</c:v>
                </c:pt>
                <c:pt idx="53221">
                  <c:v>5.3220099105110998</c:v>
                </c:pt>
                <c:pt idx="53222">
                  <c:v>5.3221099088183603</c:v>
                </c:pt>
                <c:pt idx="53223">
                  <c:v>5.3222099071256102</c:v>
                </c:pt>
                <c:pt idx="53224">
                  <c:v>5.3223099054328697</c:v>
                </c:pt>
                <c:pt idx="53225">
                  <c:v>5.3224099037401302</c:v>
                </c:pt>
                <c:pt idx="53226">
                  <c:v>5.3225099020473801</c:v>
                </c:pt>
                <c:pt idx="53227">
                  <c:v>5.3226099003546397</c:v>
                </c:pt>
                <c:pt idx="53228">
                  <c:v>5.3227098986619001</c:v>
                </c:pt>
                <c:pt idx="53229">
                  <c:v>5.3228098969691597</c:v>
                </c:pt>
                <c:pt idx="53230">
                  <c:v>5.3229098952764096</c:v>
                </c:pt>
                <c:pt idx="53231">
                  <c:v>5.32300989358367</c:v>
                </c:pt>
                <c:pt idx="53232">
                  <c:v>5.3231098918909296</c:v>
                </c:pt>
                <c:pt idx="53233">
                  <c:v>5.3232098901981804</c:v>
                </c:pt>
                <c:pt idx="53234">
                  <c:v>5.32330988850544</c:v>
                </c:pt>
                <c:pt idx="53235">
                  <c:v>5.3234098868127004</c:v>
                </c:pt>
                <c:pt idx="53236">
                  <c:v>5.3235098851199503</c:v>
                </c:pt>
                <c:pt idx="53237">
                  <c:v>5.3236098834272099</c:v>
                </c:pt>
                <c:pt idx="53238">
                  <c:v>5.3237098817344704</c:v>
                </c:pt>
                <c:pt idx="53239">
                  <c:v>5.3238098800417202</c:v>
                </c:pt>
                <c:pt idx="53240">
                  <c:v>5.3239098783489798</c:v>
                </c:pt>
                <c:pt idx="53241">
                  <c:v>5.3240098766562403</c:v>
                </c:pt>
                <c:pt idx="53242">
                  <c:v>5.3241098749634901</c:v>
                </c:pt>
                <c:pt idx="53243">
                  <c:v>5.3242098732707497</c:v>
                </c:pt>
                <c:pt idx="53244">
                  <c:v>5.3243098715780102</c:v>
                </c:pt>
                <c:pt idx="53245">
                  <c:v>5.32440986988526</c:v>
                </c:pt>
                <c:pt idx="53246">
                  <c:v>5.3245098681925196</c:v>
                </c:pt>
                <c:pt idx="53247">
                  <c:v>5.3246098664997801</c:v>
                </c:pt>
                <c:pt idx="53248">
                  <c:v>5.3247098648070299</c:v>
                </c:pt>
                <c:pt idx="53249">
                  <c:v>5.3248098631142904</c:v>
                </c:pt>
                <c:pt idx="53250">
                  <c:v>5.32490986142155</c:v>
                </c:pt>
                <c:pt idx="53251">
                  <c:v>5.3250098597287998</c:v>
                </c:pt>
                <c:pt idx="53252">
                  <c:v>5.3251098580360603</c:v>
                </c:pt>
                <c:pt idx="53253">
                  <c:v>5.3252098563433199</c:v>
                </c:pt>
                <c:pt idx="53254">
                  <c:v>5.3253098546505697</c:v>
                </c:pt>
                <c:pt idx="53255">
                  <c:v>5.3254098529578302</c:v>
                </c:pt>
                <c:pt idx="53256">
                  <c:v>5.3255098512650898</c:v>
                </c:pt>
                <c:pt idx="53257">
                  <c:v>5.3256098495723396</c:v>
                </c:pt>
                <c:pt idx="53258">
                  <c:v>5.3257098478796001</c:v>
                </c:pt>
                <c:pt idx="53259">
                  <c:v>5.3258098461868597</c:v>
                </c:pt>
                <c:pt idx="53260">
                  <c:v>5.3259098444941104</c:v>
                </c:pt>
                <c:pt idx="53261">
                  <c:v>5.32600984280137</c:v>
                </c:pt>
                <c:pt idx="53262">
                  <c:v>5.3261098411086296</c:v>
                </c:pt>
                <c:pt idx="53263">
                  <c:v>5.3262098394158803</c:v>
                </c:pt>
                <c:pt idx="53264">
                  <c:v>5.3263098377231399</c:v>
                </c:pt>
                <c:pt idx="53265">
                  <c:v>5.3264098360304004</c:v>
                </c:pt>
                <c:pt idx="53266">
                  <c:v>5.3265098343376502</c:v>
                </c:pt>
                <c:pt idx="53267">
                  <c:v>5.3266098326449098</c:v>
                </c:pt>
                <c:pt idx="53268">
                  <c:v>5.3267098309521703</c:v>
                </c:pt>
                <c:pt idx="53269">
                  <c:v>5.3268098292594201</c:v>
                </c:pt>
                <c:pt idx="53270">
                  <c:v>5.3269098275666797</c:v>
                </c:pt>
                <c:pt idx="53271">
                  <c:v>5.3270098258739402</c:v>
                </c:pt>
                <c:pt idx="53272">
                  <c:v>5.3271098241811998</c:v>
                </c:pt>
                <c:pt idx="53273">
                  <c:v>5.3272098224884497</c:v>
                </c:pt>
                <c:pt idx="53274">
                  <c:v>5.3273098207957101</c:v>
                </c:pt>
                <c:pt idx="53275">
                  <c:v>5.3274098191029697</c:v>
                </c:pt>
                <c:pt idx="53276">
                  <c:v>5.3275098174102196</c:v>
                </c:pt>
                <c:pt idx="53277">
                  <c:v>5.32760981571748</c:v>
                </c:pt>
                <c:pt idx="53278">
                  <c:v>5.3277098140247396</c:v>
                </c:pt>
                <c:pt idx="53279">
                  <c:v>5.3278098123319904</c:v>
                </c:pt>
                <c:pt idx="53280">
                  <c:v>5.32790981063925</c:v>
                </c:pt>
                <c:pt idx="53281">
                  <c:v>5.3280098089465104</c:v>
                </c:pt>
                <c:pt idx="53282">
                  <c:v>5.3281098072537603</c:v>
                </c:pt>
                <c:pt idx="53283">
                  <c:v>5.3282098055610199</c:v>
                </c:pt>
                <c:pt idx="53284">
                  <c:v>5.3283098038682803</c:v>
                </c:pt>
                <c:pt idx="53285">
                  <c:v>5.3284098021755302</c:v>
                </c:pt>
                <c:pt idx="53286">
                  <c:v>5.3285098004827898</c:v>
                </c:pt>
                <c:pt idx="53287">
                  <c:v>5.3286097987900503</c:v>
                </c:pt>
                <c:pt idx="53288">
                  <c:v>5.3287097970973001</c:v>
                </c:pt>
                <c:pt idx="53289">
                  <c:v>5.3288097954045597</c:v>
                </c:pt>
                <c:pt idx="53290">
                  <c:v>5.3289097937118202</c:v>
                </c:pt>
                <c:pt idx="53291">
                  <c:v>5.32900979201907</c:v>
                </c:pt>
                <c:pt idx="53292">
                  <c:v>5.3291097903263296</c:v>
                </c:pt>
                <c:pt idx="53293">
                  <c:v>5.3292097886335901</c:v>
                </c:pt>
                <c:pt idx="53294">
                  <c:v>5.3293097869408399</c:v>
                </c:pt>
                <c:pt idx="53295">
                  <c:v>5.3294097852481004</c:v>
                </c:pt>
                <c:pt idx="53296">
                  <c:v>5.32950978355536</c:v>
                </c:pt>
                <c:pt idx="53297">
                  <c:v>5.3296097818626098</c:v>
                </c:pt>
                <c:pt idx="53298">
                  <c:v>5.3297097801698703</c:v>
                </c:pt>
                <c:pt idx="53299">
                  <c:v>5.3298097784771299</c:v>
                </c:pt>
                <c:pt idx="53300">
                  <c:v>5.3299097767843797</c:v>
                </c:pt>
                <c:pt idx="53301">
                  <c:v>5.3300097750916402</c:v>
                </c:pt>
                <c:pt idx="53302">
                  <c:v>5.3301097733988998</c:v>
                </c:pt>
                <c:pt idx="53303">
                  <c:v>5.3302097717061603</c:v>
                </c:pt>
                <c:pt idx="53304">
                  <c:v>5.3303097700134101</c:v>
                </c:pt>
                <c:pt idx="53305">
                  <c:v>5.3304097683206697</c:v>
                </c:pt>
                <c:pt idx="53306">
                  <c:v>5.3305097666279204</c:v>
                </c:pt>
                <c:pt idx="53307">
                  <c:v>5.33060976493518</c:v>
                </c:pt>
                <c:pt idx="53308">
                  <c:v>5.3307097632424396</c:v>
                </c:pt>
                <c:pt idx="53309">
                  <c:v>5.3308097615496903</c:v>
                </c:pt>
                <c:pt idx="53310">
                  <c:v>5.3309097598569499</c:v>
                </c:pt>
                <c:pt idx="53311">
                  <c:v>5.3310097581642104</c:v>
                </c:pt>
                <c:pt idx="53312">
                  <c:v>5.3311097564714602</c:v>
                </c:pt>
                <c:pt idx="53313">
                  <c:v>5.3312097547787198</c:v>
                </c:pt>
                <c:pt idx="53314">
                  <c:v>5.3313097530859803</c:v>
                </c:pt>
                <c:pt idx="53315">
                  <c:v>5.3314097513932301</c:v>
                </c:pt>
                <c:pt idx="53316">
                  <c:v>5.3315097497004897</c:v>
                </c:pt>
                <c:pt idx="53317">
                  <c:v>5.3316097480077502</c:v>
                </c:pt>
                <c:pt idx="53318">
                  <c:v>5.3317097463150098</c:v>
                </c:pt>
                <c:pt idx="53319">
                  <c:v>5.3318097446222597</c:v>
                </c:pt>
                <c:pt idx="53320">
                  <c:v>5.3319097429295201</c:v>
                </c:pt>
                <c:pt idx="53321">
                  <c:v>5.3320097412367797</c:v>
                </c:pt>
                <c:pt idx="53322">
                  <c:v>5.3321097395440296</c:v>
                </c:pt>
                <c:pt idx="53323">
                  <c:v>5.33220973785129</c:v>
                </c:pt>
                <c:pt idx="53324">
                  <c:v>5.3323097361585496</c:v>
                </c:pt>
                <c:pt idx="53325">
                  <c:v>5.3324097344658004</c:v>
                </c:pt>
                <c:pt idx="53326">
                  <c:v>5.33250973277306</c:v>
                </c:pt>
                <c:pt idx="53327">
                  <c:v>5.3326097310803204</c:v>
                </c:pt>
                <c:pt idx="53328">
                  <c:v>5.3327097293875703</c:v>
                </c:pt>
                <c:pt idx="53329">
                  <c:v>5.3328097276948299</c:v>
                </c:pt>
                <c:pt idx="53330">
                  <c:v>5.3329097260020903</c:v>
                </c:pt>
                <c:pt idx="53331">
                  <c:v>5.3330097243093402</c:v>
                </c:pt>
                <c:pt idx="53332">
                  <c:v>5.3331097226165998</c:v>
                </c:pt>
                <c:pt idx="53333">
                  <c:v>5.3332097209238603</c:v>
                </c:pt>
                <c:pt idx="53334">
                  <c:v>5.3333097192311101</c:v>
                </c:pt>
                <c:pt idx="53335">
                  <c:v>5.3334097175383697</c:v>
                </c:pt>
                <c:pt idx="53336">
                  <c:v>5.3335097158456302</c:v>
                </c:pt>
                <c:pt idx="53337">
                  <c:v>5.33360971415288</c:v>
                </c:pt>
                <c:pt idx="53338">
                  <c:v>5.3337097124601396</c:v>
                </c:pt>
                <c:pt idx="53339">
                  <c:v>5.3338097107674001</c:v>
                </c:pt>
                <c:pt idx="53340">
                  <c:v>5.3339097090746499</c:v>
                </c:pt>
                <c:pt idx="53341">
                  <c:v>5.3340097073819104</c:v>
                </c:pt>
                <c:pt idx="53342">
                  <c:v>5.33410970568917</c:v>
                </c:pt>
                <c:pt idx="53343">
                  <c:v>5.3342097039964198</c:v>
                </c:pt>
                <c:pt idx="53344">
                  <c:v>5.3343097023036803</c:v>
                </c:pt>
                <c:pt idx="53345">
                  <c:v>5.3344097006109399</c:v>
                </c:pt>
                <c:pt idx="53346">
                  <c:v>5.3345096989181897</c:v>
                </c:pt>
                <c:pt idx="53347">
                  <c:v>5.3346096972254502</c:v>
                </c:pt>
                <c:pt idx="53348">
                  <c:v>5.3347096955327098</c:v>
                </c:pt>
                <c:pt idx="53349">
                  <c:v>5.3348096938399703</c:v>
                </c:pt>
                <c:pt idx="53350">
                  <c:v>5.3349096921472201</c:v>
                </c:pt>
                <c:pt idx="53351">
                  <c:v>5.3350096904544797</c:v>
                </c:pt>
                <c:pt idx="53352">
                  <c:v>5.3351096887617304</c:v>
                </c:pt>
                <c:pt idx="53353">
                  <c:v>5.33520968706899</c:v>
                </c:pt>
                <c:pt idx="53354">
                  <c:v>5.3353096853762496</c:v>
                </c:pt>
                <c:pt idx="53355">
                  <c:v>5.3354096836835003</c:v>
                </c:pt>
                <c:pt idx="53356">
                  <c:v>5.3355096819907599</c:v>
                </c:pt>
                <c:pt idx="53357">
                  <c:v>5.3356096802980204</c:v>
                </c:pt>
                <c:pt idx="53358">
                  <c:v>5.33570967860528</c:v>
                </c:pt>
                <c:pt idx="53359">
                  <c:v>5.3358096769125298</c:v>
                </c:pt>
                <c:pt idx="53360">
                  <c:v>5.3359096752197903</c:v>
                </c:pt>
                <c:pt idx="53361">
                  <c:v>5.3360096735270499</c:v>
                </c:pt>
                <c:pt idx="53362">
                  <c:v>5.3361096718342997</c:v>
                </c:pt>
                <c:pt idx="53363">
                  <c:v>5.3362096701415602</c:v>
                </c:pt>
                <c:pt idx="53364">
                  <c:v>5.3363096684488198</c:v>
                </c:pt>
                <c:pt idx="53365">
                  <c:v>5.3364096667560696</c:v>
                </c:pt>
                <c:pt idx="53366">
                  <c:v>5.3365096650633301</c:v>
                </c:pt>
                <c:pt idx="53367">
                  <c:v>5.3366096633705897</c:v>
                </c:pt>
                <c:pt idx="53368">
                  <c:v>5.3367096616778404</c:v>
                </c:pt>
                <c:pt idx="53369">
                  <c:v>5.3368096599851</c:v>
                </c:pt>
                <c:pt idx="53370">
                  <c:v>5.3369096582923596</c:v>
                </c:pt>
                <c:pt idx="53371">
                  <c:v>5.3370096565996104</c:v>
                </c:pt>
                <c:pt idx="53372">
                  <c:v>5.3371096549068699</c:v>
                </c:pt>
                <c:pt idx="53373">
                  <c:v>5.3372096532141304</c:v>
                </c:pt>
                <c:pt idx="53374">
                  <c:v>5.3373096515213803</c:v>
                </c:pt>
                <c:pt idx="53375">
                  <c:v>5.3374096498286399</c:v>
                </c:pt>
                <c:pt idx="53376">
                  <c:v>5.3375096481359003</c:v>
                </c:pt>
                <c:pt idx="53377">
                  <c:v>5.3376096464431502</c:v>
                </c:pt>
                <c:pt idx="53378">
                  <c:v>5.3377096447504098</c:v>
                </c:pt>
                <c:pt idx="53379">
                  <c:v>5.3378096430576703</c:v>
                </c:pt>
                <c:pt idx="53380">
                  <c:v>5.3379096413649201</c:v>
                </c:pt>
                <c:pt idx="53381">
                  <c:v>5.3380096396721797</c:v>
                </c:pt>
                <c:pt idx="53382">
                  <c:v>5.3381096379794402</c:v>
                </c:pt>
                <c:pt idx="53383">
                  <c:v>5.33820963628669</c:v>
                </c:pt>
                <c:pt idx="53384">
                  <c:v>5.3383096345939496</c:v>
                </c:pt>
                <c:pt idx="53385">
                  <c:v>5.3384096329012101</c:v>
                </c:pt>
                <c:pt idx="53386">
                  <c:v>5.3385096312084599</c:v>
                </c:pt>
                <c:pt idx="53387">
                  <c:v>5.3386096295157204</c:v>
                </c:pt>
                <c:pt idx="53388">
                  <c:v>5.33870962782298</c:v>
                </c:pt>
                <c:pt idx="53389">
                  <c:v>5.3388096261302298</c:v>
                </c:pt>
                <c:pt idx="53390">
                  <c:v>5.3389096244374903</c:v>
                </c:pt>
                <c:pt idx="53391">
                  <c:v>5.3390096227447499</c:v>
                </c:pt>
                <c:pt idx="53392">
                  <c:v>5.3391096210519997</c:v>
                </c:pt>
                <c:pt idx="53393">
                  <c:v>5.3392096193592602</c:v>
                </c:pt>
                <c:pt idx="53394">
                  <c:v>5.3393096176665198</c:v>
                </c:pt>
                <c:pt idx="53395">
                  <c:v>5.3394096159737696</c:v>
                </c:pt>
                <c:pt idx="53396">
                  <c:v>5.3395096142810301</c:v>
                </c:pt>
                <c:pt idx="53397">
                  <c:v>5.3396096125882897</c:v>
                </c:pt>
                <c:pt idx="53398">
                  <c:v>5.3397096108955404</c:v>
                </c:pt>
                <c:pt idx="53399">
                  <c:v>5.3398096092028</c:v>
                </c:pt>
                <c:pt idx="53400">
                  <c:v>5.3399096075100596</c:v>
                </c:pt>
                <c:pt idx="53401">
                  <c:v>5.3400096058173201</c:v>
                </c:pt>
                <c:pt idx="53402">
                  <c:v>5.3401096041245699</c:v>
                </c:pt>
                <c:pt idx="53403">
                  <c:v>5.3402096024318304</c:v>
                </c:pt>
                <c:pt idx="53404">
                  <c:v>5.34030960073909</c:v>
                </c:pt>
                <c:pt idx="53405">
                  <c:v>5.3404095990463398</c:v>
                </c:pt>
                <c:pt idx="53406">
                  <c:v>5.3405095973536003</c:v>
                </c:pt>
                <c:pt idx="53407">
                  <c:v>5.3406095956608599</c:v>
                </c:pt>
                <c:pt idx="53408">
                  <c:v>5.3407095939681097</c:v>
                </c:pt>
                <c:pt idx="53409">
                  <c:v>5.3408095922753702</c:v>
                </c:pt>
                <c:pt idx="53410">
                  <c:v>5.3409095905826298</c:v>
                </c:pt>
                <c:pt idx="53411">
                  <c:v>5.3410095888898796</c:v>
                </c:pt>
                <c:pt idx="53412">
                  <c:v>5.3411095871971401</c:v>
                </c:pt>
                <c:pt idx="53413">
                  <c:v>5.3412095855043997</c:v>
                </c:pt>
                <c:pt idx="53414">
                  <c:v>5.3413095838116504</c:v>
                </c:pt>
                <c:pt idx="53415">
                  <c:v>5.34140958211891</c:v>
                </c:pt>
                <c:pt idx="53416">
                  <c:v>5.3415095804261696</c:v>
                </c:pt>
                <c:pt idx="53417">
                  <c:v>5.3416095787334203</c:v>
                </c:pt>
                <c:pt idx="53418">
                  <c:v>5.3417095770406799</c:v>
                </c:pt>
                <c:pt idx="53419">
                  <c:v>5.3418095753479404</c:v>
                </c:pt>
                <c:pt idx="53420">
                  <c:v>5.3419095736551903</c:v>
                </c:pt>
                <c:pt idx="53421">
                  <c:v>5.3420095719624499</c:v>
                </c:pt>
                <c:pt idx="53422">
                  <c:v>5.3421095702697103</c:v>
                </c:pt>
                <c:pt idx="53423">
                  <c:v>5.3422095685769602</c:v>
                </c:pt>
                <c:pt idx="53424">
                  <c:v>5.3423095668842198</c:v>
                </c:pt>
                <c:pt idx="53425">
                  <c:v>5.3424095651914802</c:v>
                </c:pt>
                <c:pt idx="53426">
                  <c:v>5.3425095634987301</c:v>
                </c:pt>
                <c:pt idx="53427">
                  <c:v>5.3426095618059897</c:v>
                </c:pt>
                <c:pt idx="53428">
                  <c:v>5.3427095601132502</c:v>
                </c:pt>
                <c:pt idx="53429">
                  <c:v>5.3428095584205</c:v>
                </c:pt>
                <c:pt idx="53430">
                  <c:v>5.3429095567277596</c:v>
                </c:pt>
                <c:pt idx="53431">
                  <c:v>5.3430095550350201</c:v>
                </c:pt>
                <c:pt idx="53432">
                  <c:v>5.3431095533422699</c:v>
                </c:pt>
                <c:pt idx="53433">
                  <c:v>5.3432095516495304</c:v>
                </c:pt>
                <c:pt idx="53434">
                  <c:v>5.34330954995679</c:v>
                </c:pt>
                <c:pt idx="53435">
                  <c:v>5.3434095482640398</c:v>
                </c:pt>
                <c:pt idx="53436">
                  <c:v>5.3435095465713003</c:v>
                </c:pt>
                <c:pt idx="53437">
                  <c:v>5.3436095448785599</c:v>
                </c:pt>
                <c:pt idx="53438">
                  <c:v>5.3437095431858204</c:v>
                </c:pt>
                <c:pt idx="53439">
                  <c:v>5.3438095414930702</c:v>
                </c:pt>
                <c:pt idx="53440">
                  <c:v>5.3439095398003298</c:v>
                </c:pt>
                <c:pt idx="53441">
                  <c:v>5.3440095381075796</c:v>
                </c:pt>
                <c:pt idx="53442">
                  <c:v>5.3441095364148401</c:v>
                </c:pt>
                <c:pt idx="53443">
                  <c:v>5.3442095347220997</c:v>
                </c:pt>
                <c:pt idx="53444">
                  <c:v>5.3443095330293504</c:v>
                </c:pt>
                <c:pt idx="53445">
                  <c:v>5.34440953133661</c:v>
                </c:pt>
                <c:pt idx="53446">
                  <c:v>5.3445095296438696</c:v>
                </c:pt>
                <c:pt idx="53447">
                  <c:v>5.3446095279511301</c:v>
                </c:pt>
                <c:pt idx="53448">
                  <c:v>5.3447095262583799</c:v>
                </c:pt>
                <c:pt idx="53449">
                  <c:v>5.3448095245656404</c:v>
                </c:pt>
                <c:pt idx="53450">
                  <c:v>5.3449095228729</c:v>
                </c:pt>
                <c:pt idx="53451">
                  <c:v>5.3450095211801498</c:v>
                </c:pt>
                <c:pt idx="53452">
                  <c:v>5.3451095194874103</c:v>
                </c:pt>
                <c:pt idx="53453">
                  <c:v>5.3452095177946699</c:v>
                </c:pt>
                <c:pt idx="53454">
                  <c:v>5.3453095161019197</c:v>
                </c:pt>
                <c:pt idx="53455">
                  <c:v>5.3454095144091802</c:v>
                </c:pt>
                <c:pt idx="53456">
                  <c:v>5.3455095127164398</c:v>
                </c:pt>
                <c:pt idx="53457">
                  <c:v>5.3456095110236896</c:v>
                </c:pt>
                <c:pt idx="53458">
                  <c:v>5.3457095093309501</c:v>
                </c:pt>
                <c:pt idx="53459">
                  <c:v>5.3458095076382097</c:v>
                </c:pt>
                <c:pt idx="53460">
                  <c:v>5.3459095059454604</c:v>
                </c:pt>
                <c:pt idx="53461">
                  <c:v>5.34600950425272</c:v>
                </c:pt>
                <c:pt idx="53462">
                  <c:v>5.3461095025599796</c:v>
                </c:pt>
                <c:pt idx="53463">
                  <c:v>5.3462095008672303</c:v>
                </c:pt>
                <c:pt idx="53464">
                  <c:v>5.3463094991744899</c:v>
                </c:pt>
                <c:pt idx="53465">
                  <c:v>5.3464094974817504</c:v>
                </c:pt>
                <c:pt idx="53466">
                  <c:v>5.3465094957890003</c:v>
                </c:pt>
                <c:pt idx="53467">
                  <c:v>5.3466094940962599</c:v>
                </c:pt>
                <c:pt idx="53468">
                  <c:v>5.3467094924035203</c:v>
                </c:pt>
                <c:pt idx="53469">
                  <c:v>5.3468094907107702</c:v>
                </c:pt>
                <c:pt idx="53470">
                  <c:v>5.3469094890180298</c:v>
                </c:pt>
                <c:pt idx="53471">
                  <c:v>5.3470094873252902</c:v>
                </c:pt>
                <c:pt idx="53472">
                  <c:v>5.3471094856325401</c:v>
                </c:pt>
                <c:pt idx="53473">
                  <c:v>5.3472094839397997</c:v>
                </c:pt>
                <c:pt idx="53474">
                  <c:v>5.3473094822470602</c:v>
                </c:pt>
                <c:pt idx="53475">
                  <c:v>5.34740948055431</c:v>
                </c:pt>
                <c:pt idx="53476">
                  <c:v>5.3475094788615696</c:v>
                </c:pt>
                <c:pt idx="53477">
                  <c:v>5.3476094771688301</c:v>
                </c:pt>
                <c:pt idx="53478">
                  <c:v>5.3477094754760799</c:v>
                </c:pt>
                <c:pt idx="53479">
                  <c:v>5.3478094737833404</c:v>
                </c:pt>
                <c:pt idx="53480">
                  <c:v>5.3479094720906</c:v>
                </c:pt>
                <c:pt idx="53481">
                  <c:v>5.3480094703978498</c:v>
                </c:pt>
                <c:pt idx="53482">
                  <c:v>5.3481094687051103</c:v>
                </c:pt>
                <c:pt idx="53483">
                  <c:v>5.3482094670123699</c:v>
                </c:pt>
                <c:pt idx="53484">
                  <c:v>5.3483094653196304</c:v>
                </c:pt>
                <c:pt idx="53485">
                  <c:v>5.3484094636268802</c:v>
                </c:pt>
                <c:pt idx="53486">
                  <c:v>5.3485094619341398</c:v>
                </c:pt>
                <c:pt idx="53487">
                  <c:v>5.3486094602413896</c:v>
                </c:pt>
                <c:pt idx="53488">
                  <c:v>5.3487094585486501</c:v>
                </c:pt>
                <c:pt idx="53489">
                  <c:v>5.3488094568559097</c:v>
                </c:pt>
                <c:pt idx="53490">
                  <c:v>5.3489094551631604</c:v>
                </c:pt>
                <c:pt idx="53491">
                  <c:v>5.34900945347042</c:v>
                </c:pt>
                <c:pt idx="53492">
                  <c:v>5.3491094517776796</c:v>
                </c:pt>
                <c:pt idx="53493">
                  <c:v>5.3492094500849401</c:v>
                </c:pt>
                <c:pt idx="53494">
                  <c:v>5.3493094483921899</c:v>
                </c:pt>
                <c:pt idx="53495">
                  <c:v>5.3494094466994504</c:v>
                </c:pt>
                <c:pt idx="53496">
                  <c:v>5.34950944500671</c:v>
                </c:pt>
                <c:pt idx="53497">
                  <c:v>5.3496094433139598</c:v>
                </c:pt>
                <c:pt idx="53498">
                  <c:v>5.3497094416212203</c:v>
                </c:pt>
                <c:pt idx="53499">
                  <c:v>5.3498094399284799</c:v>
                </c:pt>
                <c:pt idx="53500">
                  <c:v>5.3499094382357297</c:v>
                </c:pt>
                <c:pt idx="53501">
                  <c:v>5.3500094365429902</c:v>
                </c:pt>
                <c:pt idx="53502">
                  <c:v>5.3501094348502498</c:v>
                </c:pt>
                <c:pt idx="53503">
                  <c:v>5.3502094331574996</c:v>
                </c:pt>
                <c:pt idx="53504">
                  <c:v>5.3503094314647601</c:v>
                </c:pt>
                <c:pt idx="53505">
                  <c:v>5.3504094297720197</c:v>
                </c:pt>
                <c:pt idx="53506">
                  <c:v>5.3505094280792704</c:v>
                </c:pt>
                <c:pt idx="53507">
                  <c:v>5.35060942638653</c:v>
                </c:pt>
                <c:pt idx="53508">
                  <c:v>5.3507094246937896</c:v>
                </c:pt>
                <c:pt idx="53509">
                  <c:v>5.3508094230010403</c:v>
                </c:pt>
                <c:pt idx="53510">
                  <c:v>5.3509094213082999</c:v>
                </c:pt>
                <c:pt idx="53511">
                  <c:v>5.3510094196155604</c:v>
                </c:pt>
                <c:pt idx="53512">
                  <c:v>5.3511094179228103</c:v>
                </c:pt>
                <c:pt idx="53513">
                  <c:v>5.3512094162300698</c:v>
                </c:pt>
                <c:pt idx="53514">
                  <c:v>5.3513094145373303</c:v>
                </c:pt>
                <c:pt idx="53515">
                  <c:v>5.3514094128445802</c:v>
                </c:pt>
                <c:pt idx="53516">
                  <c:v>5.3515094111518398</c:v>
                </c:pt>
                <c:pt idx="53517">
                  <c:v>5.3516094094591002</c:v>
                </c:pt>
                <c:pt idx="53518">
                  <c:v>5.3517094077663501</c:v>
                </c:pt>
                <c:pt idx="53519">
                  <c:v>5.3518094060736097</c:v>
                </c:pt>
                <c:pt idx="53520">
                  <c:v>5.3519094043808701</c:v>
                </c:pt>
                <c:pt idx="53521">
                  <c:v>5.35200940268812</c:v>
                </c:pt>
                <c:pt idx="53522">
                  <c:v>5.3521094009953796</c:v>
                </c:pt>
                <c:pt idx="53523">
                  <c:v>5.3522093993026401</c:v>
                </c:pt>
                <c:pt idx="53524">
                  <c:v>5.3523093976098899</c:v>
                </c:pt>
                <c:pt idx="53525">
                  <c:v>5.3524093959171504</c:v>
                </c:pt>
                <c:pt idx="53526">
                  <c:v>5.35250939422441</c:v>
                </c:pt>
                <c:pt idx="53527">
                  <c:v>5.3526093925316598</c:v>
                </c:pt>
                <c:pt idx="53528">
                  <c:v>5.3527093908389203</c:v>
                </c:pt>
                <c:pt idx="53529">
                  <c:v>5.3528093891461799</c:v>
                </c:pt>
                <c:pt idx="53530">
                  <c:v>5.3529093874534404</c:v>
                </c:pt>
                <c:pt idx="53531">
                  <c:v>5.3530093857606902</c:v>
                </c:pt>
                <c:pt idx="53532">
                  <c:v>5.3531093840679498</c:v>
                </c:pt>
                <c:pt idx="53533">
                  <c:v>5.3532093823751996</c:v>
                </c:pt>
                <c:pt idx="53534">
                  <c:v>5.3533093806824601</c:v>
                </c:pt>
                <c:pt idx="53535">
                  <c:v>5.3534093789897197</c:v>
                </c:pt>
                <c:pt idx="53536">
                  <c:v>5.3535093772969802</c:v>
                </c:pt>
                <c:pt idx="53537">
                  <c:v>5.35360937560423</c:v>
                </c:pt>
                <c:pt idx="53538">
                  <c:v>5.3537093739114896</c:v>
                </c:pt>
                <c:pt idx="53539">
                  <c:v>5.3538093722187501</c:v>
                </c:pt>
                <c:pt idx="53540">
                  <c:v>5.3539093705259999</c:v>
                </c:pt>
                <c:pt idx="53541">
                  <c:v>5.3540093688332604</c:v>
                </c:pt>
                <c:pt idx="53542">
                  <c:v>5.35410936714052</c:v>
                </c:pt>
                <c:pt idx="53543">
                  <c:v>5.3542093654477698</c:v>
                </c:pt>
                <c:pt idx="53544">
                  <c:v>5.3543093637550303</c:v>
                </c:pt>
                <c:pt idx="53545">
                  <c:v>5.3544093620622899</c:v>
                </c:pt>
                <c:pt idx="53546">
                  <c:v>5.3545093603695397</c:v>
                </c:pt>
                <c:pt idx="53547">
                  <c:v>5.3546093586768002</c:v>
                </c:pt>
                <c:pt idx="53548">
                  <c:v>5.3547093569840598</c:v>
                </c:pt>
                <c:pt idx="53549">
                  <c:v>5.3548093552913096</c:v>
                </c:pt>
                <c:pt idx="53550">
                  <c:v>5.3549093535985701</c:v>
                </c:pt>
                <c:pt idx="53551">
                  <c:v>5.3550093519058297</c:v>
                </c:pt>
                <c:pt idx="53552">
                  <c:v>5.3551093502130804</c:v>
                </c:pt>
                <c:pt idx="53553">
                  <c:v>5.35520934852034</c:v>
                </c:pt>
                <c:pt idx="53554">
                  <c:v>5.3553093468275996</c:v>
                </c:pt>
                <c:pt idx="53555">
                  <c:v>5.3554093451348503</c:v>
                </c:pt>
                <c:pt idx="53556">
                  <c:v>5.3555093434421099</c:v>
                </c:pt>
                <c:pt idx="53557">
                  <c:v>5.3556093417493704</c:v>
                </c:pt>
                <c:pt idx="53558">
                  <c:v>5.3557093400566202</c:v>
                </c:pt>
                <c:pt idx="53559">
                  <c:v>5.3558093383638798</c:v>
                </c:pt>
                <c:pt idx="53560">
                  <c:v>5.3559093366711403</c:v>
                </c:pt>
                <c:pt idx="53561">
                  <c:v>5.3560093349783902</c:v>
                </c:pt>
                <c:pt idx="53562">
                  <c:v>5.3561093332856498</c:v>
                </c:pt>
                <c:pt idx="53563">
                  <c:v>5.3562093315929102</c:v>
                </c:pt>
                <c:pt idx="53564">
                  <c:v>5.3563093299001601</c:v>
                </c:pt>
                <c:pt idx="53565">
                  <c:v>5.3564093282074197</c:v>
                </c:pt>
                <c:pt idx="53566">
                  <c:v>5.3565093265146801</c:v>
                </c:pt>
                <c:pt idx="53567">
                  <c:v>5.35660932482193</c:v>
                </c:pt>
                <c:pt idx="53568">
                  <c:v>5.3567093231291896</c:v>
                </c:pt>
                <c:pt idx="53569">
                  <c:v>5.3568093214364501</c:v>
                </c:pt>
                <c:pt idx="53570">
                  <c:v>5.3569093197436999</c:v>
                </c:pt>
                <c:pt idx="53571">
                  <c:v>5.3570093180509604</c:v>
                </c:pt>
                <c:pt idx="53572">
                  <c:v>5.35710931635822</c:v>
                </c:pt>
                <c:pt idx="53573">
                  <c:v>5.3572093146654796</c:v>
                </c:pt>
                <c:pt idx="53574">
                  <c:v>5.3573093129727303</c:v>
                </c:pt>
                <c:pt idx="53575">
                  <c:v>5.3574093112799899</c:v>
                </c:pt>
                <c:pt idx="53576">
                  <c:v>5.3575093095872504</c:v>
                </c:pt>
                <c:pt idx="53577">
                  <c:v>5.3576093078945002</c:v>
                </c:pt>
                <c:pt idx="53578">
                  <c:v>5.3577093062017598</c:v>
                </c:pt>
                <c:pt idx="53579">
                  <c:v>5.3578093045090096</c:v>
                </c:pt>
                <c:pt idx="53580">
                  <c:v>5.3579093028162701</c:v>
                </c:pt>
                <c:pt idx="53581">
                  <c:v>5.3580093011235297</c:v>
                </c:pt>
                <c:pt idx="53582">
                  <c:v>5.3581092994307902</c:v>
                </c:pt>
                <c:pt idx="53583">
                  <c:v>5.35820929773804</c:v>
                </c:pt>
                <c:pt idx="53584">
                  <c:v>5.3583092960452996</c:v>
                </c:pt>
                <c:pt idx="53585">
                  <c:v>5.3584092943525601</c:v>
                </c:pt>
                <c:pt idx="53586">
                  <c:v>5.3585092926598099</c:v>
                </c:pt>
                <c:pt idx="53587">
                  <c:v>5.3586092909670704</c:v>
                </c:pt>
                <c:pt idx="53588">
                  <c:v>5.35870928927433</c:v>
                </c:pt>
                <c:pt idx="53589">
                  <c:v>5.3588092875815798</c:v>
                </c:pt>
                <c:pt idx="53590">
                  <c:v>5.3589092858888403</c:v>
                </c:pt>
                <c:pt idx="53591">
                  <c:v>5.3590092841960999</c:v>
                </c:pt>
                <c:pt idx="53592">
                  <c:v>5.3591092825033497</c:v>
                </c:pt>
                <c:pt idx="53593">
                  <c:v>5.3592092808106102</c:v>
                </c:pt>
                <c:pt idx="53594">
                  <c:v>5.3593092791178698</c:v>
                </c:pt>
                <c:pt idx="53595">
                  <c:v>5.3594092774251196</c:v>
                </c:pt>
                <c:pt idx="53596">
                  <c:v>5.3595092757323801</c:v>
                </c:pt>
                <c:pt idx="53597">
                  <c:v>5.3596092740396397</c:v>
                </c:pt>
                <c:pt idx="53598">
                  <c:v>5.3597092723468904</c:v>
                </c:pt>
                <c:pt idx="53599">
                  <c:v>5.35980927065415</c:v>
                </c:pt>
                <c:pt idx="53600">
                  <c:v>5.3599092689614096</c:v>
                </c:pt>
                <c:pt idx="53601">
                  <c:v>5.3600092672686603</c:v>
                </c:pt>
                <c:pt idx="53602">
                  <c:v>5.3601092655759199</c:v>
                </c:pt>
                <c:pt idx="53603">
                  <c:v>5.3602092638831804</c:v>
                </c:pt>
                <c:pt idx="53604">
                  <c:v>5.3603092621904302</c:v>
                </c:pt>
                <c:pt idx="53605">
                  <c:v>5.3604092604976898</c:v>
                </c:pt>
                <c:pt idx="53606">
                  <c:v>5.3605092588049503</c:v>
                </c:pt>
                <c:pt idx="53607">
                  <c:v>5.3606092571122002</c:v>
                </c:pt>
                <c:pt idx="53608">
                  <c:v>5.3607092554194598</c:v>
                </c:pt>
                <c:pt idx="53609">
                  <c:v>5.3608092537267202</c:v>
                </c:pt>
                <c:pt idx="53610">
                  <c:v>5.3609092520339701</c:v>
                </c:pt>
                <c:pt idx="53611">
                  <c:v>5.3610092503412297</c:v>
                </c:pt>
                <c:pt idx="53612">
                  <c:v>5.3611092486484901</c:v>
                </c:pt>
                <c:pt idx="53613">
                  <c:v>5.36120924695574</c:v>
                </c:pt>
                <c:pt idx="53614">
                  <c:v>5.3613092452629996</c:v>
                </c:pt>
                <c:pt idx="53615">
                  <c:v>5.3614092435702601</c:v>
                </c:pt>
                <c:pt idx="53616">
                  <c:v>5.3615092418775099</c:v>
                </c:pt>
                <c:pt idx="53617">
                  <c:v>5.3616092401847704</c:v>
                </c:pt>
                <c:pt idx="53618">
                  <c:v>5.36170923849203</c:v>
                </c:pt>
                <c:pt idx="53619">
                  <c:v>5.3618092367992896</c:v>
                </c:pt>
                <c:pt idx="53620">
                  <c:v>5.3619092351065403</c:v>
                </c:pt>
                <c:pt idx="53621">
                  <c:v>5.3620092334137999</c:v>
                </c:pt>
                <c:pt idx="53622">
                  <c:v>5.3621092317210604</c:v>
                </c:pt>
                <c:pt idx="53623">
                  <c:v>5.3622092300283102</c:v>
                </c:pt>
                <c:pt idx="53624">
                  <c:v>5.3623092283355698</c:v>
                </c:pt>
                <c:pt idx="53625">
                  <c:v>5.3624092266428196</c:v>
                </c:pt>
                <c:pt idx="53626">
                  <c:v>5.3625092249500801</c:v>
                </c:pt>
                <c:pt idx="53627">
                  <c:v>5.3626092232573397</c:v>
                </c:pt>
                <c:pt idx="53628">
                  <c:v>5.3627092215646002</c:v>
                </c:pt>
                <c:pt idx="53629">
                  <c:v>5.36280921987185</c:v>
                </c:pt>
                <c:pt idx="53630">
                  <c:v>5.3629092181791096</c:v>
                </c:pt>
                <c:pt idx="53631">
                  <c:v>5.3630092164863701</c:v>
                </c:pt>
                <c:pt idx="53632">
                  <c:v>5.3631092147936199</c:v>
                </c:pt>
                <c:pt idx="53633">
                  <c:v>5.3632092131008804</c:v>
                </c:pt>
                <c:pt idx="53634">
                  <c:v>5.36330921140814</c:v>
                </c:pt>
                <c:pt idx="53635">
                  <c:v>5.3634092097153898</c:v>
                </c:pt>
                <c:pt idx="53636">
                  <c:v>5.3635092080226503</c:v>
                </c:pt>
                <c:pt idx="53637">
                  <c:v>5.3636092063299099</c:v>
                </c:pt>
                <c:pt idx="53638">
                  <c:v>5.3637092046371597</c:v>
                </c:pt>
                <c:pt idx="53639">
                  <c:v>5.3638092029444202</c:v>
                </c:pt>
                <c:pt idx="53640">
                  <c:v>5.3639092012516798</c:v>
                </c:pt>
                <c:pt idx="53641">
                  <c:v>5.3640091995589296</c:v>
                </c:pt>
                <c:pt idx="53642">
                  <c:v>5.3641091978661901</c:v>
                </c:pt>
                <c:pt idx="53643">
                  <c:v>5.3642091961734497</c:v>
                </c:pt>
                <c:pt idx="53644">
                  <c:v>5.3643091944807004</c:v>
                </c:pt>
                <c:pt idx="53645">
                  <c:v>5.36440919278796</c:v>
                </c:pt>
                <c:pt idx="53646">
                  <c:v>5.3645091910952196</c:v>
                </c:pt>
                <c:pt idx="53647">
                  <c:v>5.3646091894024703</c:v>
                </c:pt>
                <c:pt idx="53648">
                  <c:v>5.3647091877097299</c:v>
                </c:pt>
                <c:pt idx="53649">
                  <c:v>5.3648091860169904</c:v>
                </c:pt>
                <c:pt idx="53650">
                  <c:v>5.3649091843242402</c:v>
                </c:pt>
                <c:pt idx="53651">
                  <c:v>5.3650091826314998</c:v>
                </c:pt>
                <c:pt idx="53652">
                  <c:v>5.3651091809387603</c:v>
                </c:pt>
                <c:pt idx="53653">
                  <c:v>5.3652091792460102</c:v>
                </c:pt>
                <c:pt idx="53654">
                  <c:v>5.3653091775532697</c:v>
                </c:pt>
                <c:pt idx="53655">
                  <c:v>5.3654091758605302</c:v>
                </c:pt>
                <c:pt idx="53656">
                  <c:v>5.3655091741677801</c:v>
                </c:pt>
                <c:pt idx="53657">
                  <c:v>5.3656091724750397</c:v>
                </c:pt>
                <c:pt idx="53658">
                  <c:v>5.3657091707823001</c:v>
                </c:pt>
                <c:pt idx="53659">
                  <c:v>5.36580916908955</c:v>
                </c:pt>
                <c:pt idx="53660">
                  <c:v>5.3659091673968096</c:v>
                </c:pt>
                <c:pt idx="53661">
                  <c:v>5.36600916570407</c:v>
                </c:pt>
                <c:pt idx="53662">
                  <c:v>5.3661091640113199</c:v>
                </c:pt>
                <c:pt idx="53663">
                  <c:v>5.3662091623185804</c:v>
                </c:pt>
                <c:pt idx="53664">
                  <c:v>5.36630916062584</c:v>
                </c:pt>
                <c:pt idx="53665">
                  <c:v>5.3664091589331004</c:v>
                </c:pt>
                <c:pt idx="53666">
                  <c:v>5.3665091572403503</c:v>
                </c:pt>
                <c:pt idx="53667">
                  <c:v>5.3666091555476099</c:v>
                </c:pt>
                <c:pt idx="53668">
                  <c:v>5.3667091538548704</c:v>
                </c:pt>
                <c:pt idx="53669">
                  <c:v>5.3668091521621202</c:v>
                </c:pt>
                <c:pt idx="53670">
                  <c:v>5.3669091504693798</c:v>
                </c:pt>
                <c:pt idx="53671">
                  <c:v>5.3670091487766403</c:v>
                </c:pt>
                <c:pt idx="53672">
                  <c:v>5.3671091470838901</c:v>
                </c:pt>
                <c:pt idx="53673">
                  <c:v>5.3672091453911497</c:v>
                </c:pt>
                <c:pt idx="53674">
                  <c:v>5.3673091436984102</c:v>
                </c:pt>
                <c:pt idx="53675">
                  <c:v>5.36740914200566</c:v>
                </c:pt>
                <c:pt idx="53676">
                  <c:v>5.3675091403129196</c:v>
                </c:pt>
                <c:pt idx="53677">
                  <c:v>5.3676091386201801</c:v>
                </c:pt>
                <c:pt idx="53678">
                  <c:v>5.3677091369274299</c:v>
                </c:pt>
                <c:pt idx="53679">
                  <c:v>5.3678091352346904</c:v>
                </c:pt>
                <c:pt idx="53680">
                  <c:v>5.36790913354195</c:v>
                </c:pt>
                <c:pt idx="53681">
                  <c:v>5.3680091318491998</c:v>
                </c:pt>
                <c:pt idx="53682">
                  <c:v>5.3681091301564603</c:v>
                </c:pt>
                <c:pt idx="53683">
                  <c:v>5.3682091284637199</c:v>
                </c:pt>
                <c:pt idx="53684">
                  <c:v>5.3683091267709697</c:v>
                </c:pt>
                <c:pt idx="53685">
                  <c:v>5.3684091250782302</c:v>
                </c:pt>
                <c:pt idx="53686">
                  <c:v>5.3685091233854898</c:v>
                </c:pt>
                <c:pt idx="53687">
                  <c:v>5.3686091216927396</c:v>
                </c:pt>
                <c:pt idx="53688">
                  <c:v>5.3687091200000001</c:v>
                </c:pt>
                <c:pt idx="53689">
                  <c:v>5.3688091183072597</c:v>
                </c:pt>
                <c:pt idx="53690">
                  <c:v>5.3689091166145104</c:v>
                </c:pt>
                <c:pt idx="53691">
                  <c:v>5.36900911492177</c:v>
                </c:pt>
                <c:pt idx="53692">
                  <c:v>5.3691091132290296</c:v>
                </c:pt>
                <c:pt idx="53693">
                  <c:v>5.3692091115362803</c:v>
                </c:pt>
                <c:pt idx="53694">
                  <c:v>5.3693091098435399</c:v>
                </c:pt>
                <c:pt idx="53695">
                  <c:v>5.3694091081508004</c:v>
                </c:pt>
                <c:pt idx="53696">
                  <c:v>5.3695091064580502</c:v>
                </c:pt>
                <c:pt idx="53697">
                  <c:v>5.3696091047653098</c:v>
                </c:pt>
                <c:pt idx="53698">
                  <c:v>5.3697091030725703</c:v>
                </c:pt>
                <c:pt idx="53699">
                  <c:v>5.3698091013798201</c:v>
                </c:pt>
                <c:pt idx="53700">
                  <c:v>5.3699090996870797</c:v>
                </c:pt>
                <c:pt idx="53701">
                  <c:v>5.3700090979943402</c:v>
                </c:pt>
                <c:pt idx="53702">
                  <c:v>5.3701090963015901</c:v>
                </c:pt>
                <c:pt idx="53703">
                  <c:v>5.3702090946088497</c:v>
                </c:pt>
                <c:pt idx="53704">
                  <c:v>5.3703090929161101</c:v>
                </c:pt>
                <c:pt idx="53705">
                  <c:v>5.37040909122336</c:v>
                </c:pt>
                <c:pt idx="53706">
                  <c:v>5.3705090895306196</c:v>
                </c:pt>
                <c:pt idx="53707">
                  <c:v>5.37060908783788</c:v>
                </c:pt>
                <c:pt idx="53708">
                  <c:v>5.3707090861451396</c:v>
                </c:pt>
                <c:pt idx="53709">
                  <c:v>5.3708090844523904</c:v>
                </c:pt>
                <c:pt idx="53710">
                  <c:v>5.37090908275965</c:v>
                </c:pt>
                <c:pt idx="53711">
                  <c:v>5.3710090810669104</c:v>
                </c:pt>
                <c:pt idx="53712">
                  <c:v>5.3711090793741603</c:v>
                </c:pt>
                <c:pt idx="53713">
                  <c:v>5.3712090776814199</c:v>
                </c:pt>
                <c:pt idx="53714">
                  <c:v>5.3713090759886803</c:v>
                </c:pt>
                <c:pt idx="53715">
                  <c:v>5.3714090742959302</c:v>
                </c:pt>
                <c:pt idx="53716">
                  <c:v>5.3715090726031898</c:v>
                </c:pt>
                <c:pt idx="53717">
                  <c:v>5.3716090709104503</c:v>
                </c:pt>
                <c:pt idx="53718">
                  <c:v>5.3717090692177001</c:v>
                </c:pt>
                <c:pt idx="53719">
                  <c:v>5.3718090675249597</c:v>
                </c:pt>
                <c:pt idx="53720">
                  <c:v>5.3719090658322202</c:v>
                </c:pt>
                <c:pt idx="53721">
                  <c:v>5.37200906413947</c:v>
                </c:pt>
                <c:pt idx="53722">
                  <c:v>5.3721090624467296</c:v>
                </c:pt>
                <c:pt idx="53723">
                  <c:v>5.3722090607539901</c:v>
                </c:pt>
                <c:pt idx="53724">
                  <c:v>5.3723090590612399</c:v>
                </c:pt>
                <c:pt idx="53725">
                  <c:v>5.3724090573685004</c:v>
                </c:pt>
                <c:pt idx="53726">
                  <c:v>5.37250905567576</c:v>
                </c:pt>
                <c:pt idx="53727">
                  <c:v>5.3726090539830098</c:v>
                </c:pt>
                <c:pt idx="53728">
                  <c:v>5.3727090522902703</c:v>
                </c:pt>
                <c:pt idx="53729">
                  <c:v>5.3728090505975299</c:v>
                </c:pt>
                <c:pt idx="53730">
                  <c:v>5.3729090489047797</c:v>
                </c:pt>
                <c:pt idx="53731">
                  <c:v>5.3730090472120402</c:v>
                </c:pt>
                <c:pt idx="53732">
                  <c:v>5.3731090455192998</c:v>
                </c:pt>
                <c:pt idx="53733">
                  <c:v>5.3732090438265496</c:v>
                </c:pt>
                <c:pt idx="53734">
                  <c:v>5.3733090421338101</c:v>
                </c:pt>
                <c:pt idx="53735">
                  <c:v>5.3734090404410697</c:v>
                </c:pt>
                <c:pt idx="53736">
                  <c:v>5.3735090387483204</c:v>
                </c:pt>
                <c:pt idx="53737">
                  <c:v>5.37360903705558</c:v>
                </c:pt>
                <c:pt idx="53738">
                  <c:v>5.3737090353628396</c:v>
                </c:pt>
                <c:pt idx="53739">
                  <c:v>5.3738090336700903</c:v>
                </c:pt>
                <c:pt idx="53740">
                  <c:v>5.3739090319773499</c:v>
                </c:pt>
                <c:pt idx="53741">
                  <c:v>5.3740090302846104</c:v>
                </c:pt>
                <c:pt idx="53742">
                  <c:v>5.3741090285918602</c:v>
                </c:pt>
                <c:pt idx="53743">
                  <c:v>5.3742090268991198</c:v>
                </c:pt>
                <c:pt idx="53744">
                  <c:v>5.3743090252063803</c:v>
                </c:pt>
                <c:pt idx="53745">
                  <c:v>5.3744090235136301</c:v>
                </c:pt>
                <c:pt idx="53746">
                  <c:v>5.3745090218208897</c:v>
                </c:pt>
                <c:pt idx="53747">
                  <c:v>5.3746090201281502</c:v>
                </c:pt>
                <c:pt idx="53748">
                  <c:v>5.3747090184354098</c:v>
                </c:pt>
                <c:pt idx="53749">
                  <c:v>5.3748090167426597</c:v>
                </c:pt>
                <c:pt idx="53750">
                  <c:v>5.3749090150499201</c:v>
                </c:pt>
                <c:pt idx="53751">
                  <c:v>5.37500901335717</c:v>
                </c:pt>
                <c:pt idx="53752">
                  <c:v>5.3751090116644296</c:v>
                </c:pt>
                <c:pt idx="53753">
                  <c:v>5.37520900997169</c:v>
                </c:pt>
                <c:pt idx="53754">
                  <c:v>5.3753090082789496</c:v>
                </c:pt>
                <c:pt idx="53755">
                  <c:v>5.3754090065862004</c:v>
                </c:pt>
                <c:pt idx="53756">
                  <c:v>5.37550900489346</c:v>
                </c:pt>
                <c:pt idx="53757">
                  <c:v>5.3756090032007204</c:v>
                </c:pt>
                <c:pt idx="53758">
                  <c:v>5.3757090015079703</c:v>
                </c:pt>
                <c:pt idx="53759">
                  <c:v>5.3758089998152299</c:v>
                </c:pt>
                <c:pt idx="53760">
                  <c:v>5.3759089981224903</c:v>
                </c:pt>
                <c:pt idx="53761">
                  <c:v>5.3760089964297402</c:v>
                </c:pt>
                <c:pt idx="53762">
                  <c:v>5.3761089947369998</c:v>
                </c:pt>
                <c:pt idx="53763">
                  <c:v>5.3762089930442603</c:v>
                </c:pt>
                <c:pt idx="53764">
                  <c:v>5.3763089913515101</c:v>
                </c:pt>
                <c:pt idx="53765">
                  <c:v>5.3764089896587697</c:v>
                </c:pt>
                <c:pt idx="53766">
                  <c:v>5.3765089879660302</c:v>
                </c:pt>
                <c:pt idx="53767">
                  <c:v>5.37660898627328</c:v>
                </c:pt>
                <c:pt idx="53768">
                  <c:v>5.3767089845805396</c:v>
                </c:pt>
                <c:pt idx="53769">
                  <c:v>5.3768089828878001</c:v>
                </c:pt>
                <c:pt idx="53770">
                  <c:v>5.3769089811950499</c:v>
                </c:pt>
                <c:pt idx="53771">
                  <c:v>5.3770089795023104</c:v>
                </c:pt>
                <c:pt idx="53772">
                  <c:v>5.37710897780957</c:v>
                </c:pt>
                <c:pt idx="53773">
                  <c:v>5.3772089761168198</c:v>
                </c:pt>
                <c:pt idx="53774">
                  <c:v>5.3773089744240803</c:v>
                </c:pt>
                <c:pt idx="53775">
                  <c:v>5.3774089727313399</c:v>
                </c:pt>
                <c:pt idx="53776">
                  <c:v>5.3775089710385897</c:v>
                </c:pt>
                <c:pt idx="53777">
                  <c:v>5.3776089693458502</c:v>
                </c:pt>
                <c:pt idx="53778">
                  <c:v>5.3777089676531098</c:v>
                </c:pt>
                <c:pt idx="53779">
                  <c:v>5.3778089659603596</c:v>
                </c:pt>
                <c:pt idx="53780">
                  <c:v>5.3779089642676201</c:v>
                </c:pt>
                <c:pt idx="53781">
                  <c:v>5.3780089625748797</c:v>
                </c:pt>
                <c:pt idx="53782">
                  <c:v>5.3781089608821304</c:v>
                </c:pt>
                <c:pt idx="53783">
                  <c:v>5.37820895918939</c:v>
                </c:pt>
                <c:pt idx="53784">
                  <c:v>5.3783089574966496</c:v>
                </c:pt>
                <c:pt idx="53785">
                  <c:v>5.3784089558039003</c:v>
                </c:pt>
                <c:pt idx="53786">
                  <c:v>5.3785089541111599</c:v>
                </c:pt>
                <c:pt idx="53787">
                  <c:v>5.3786089524184204</c:v>
                </c:pt>
                <c:pt idx="53788">
                  <c:v>5.3787089507256702</c:v>
                </c:pt>
                <c:pt idx="53789">
                  <c:v>5.3788089490329298</c:v>
                </c:pt>
                <c:pt idx="53790">
                  <c:v>5.3789089473401903</c:v>
                </c:pt>
                <c:pt idx="53791">
                  <c:v>5.3790089456474401</c:v>
                </c:pt>
                <c:pt idx="53792">
                  <c:v>5.3791089439546997</c:v>
                </c:pt>
                <c:pt idx="53793">
                  <c:v>5.3792089422619602</c:v>
                </c:pt>
                <c:pt idx="53794">
                  <c:v>5.3793089405692198</c:v>
                </c:pt>
                <c:pt idx="53795">
                  <c:v>5.3794089388764696</c:v>
                </c:pt>
                <c:pt idx="53796">
                  <c:v>5.3795089371837301</c:v>
                </c:pt>
                <c:pt idx="53797">
                  <c:v>5.3796089354909897</c:v>
                </c:pt>
                <c:pt idx="53798">
                  <c:v>5.3797089337982396</c:v>
                </c:pt>
                <c:pt idx="53799">
                  <c:v>5.3798089321055</c:v>
                </c:pt>
                <c:pt idx="53800">
                  <c:v>5.3799089304127596</c:v>
                </c:pt>
                <c:pt idx="53801">
                  <c:v>5.3800089287200104</c:v>
                </c:pt>
                <c:pt idx="53802">
                  <c:v>5.3801089270272699</c:v>
                </c:pt>
                <c:pt idx="53803">
                  <c:v>5.3802089253345304</c:v>
                </c:pt>
                <c:pt idx="53804">
                  <c:v>5.3803089236417803</c:v>
                </c:pt>
                <c:pt idx="53805">
                  <c:v>5.3804089219490399</c:v>
                </c:pt>
                <c:pt idx="53806">
                  <c:v>5.3805089202563003</c:v>
                </c:pt>
                <c:pt idx="53807">
                  <c:v>5.3806089185635502</c:v>
                </c:pt>
                <c:pt idx="53808">
                  <c:v>5.3807089168708098</c:v>
                </c:pt>
                <c:pt idx="53809">
                  <c:v>5.3808089151780703</c:v>
                </c:pt>
                <c:pt idx="53810">
                  <c:v>5.3809089134853201</c:v>
                </c:pt>
                <c:pt idx="53811">
                  <c:v>5.3810089117925797</c:v>
                </c:pt>
                <c:pt idx="53812">
                  <c:v>5.3811089100998402</c:v>
                </c:pt>
                <c:pt idx="53813">
                  <c:v>5.38120890840709</c:v>
                </c:pt>
                <c:pt idx="53814">
                  <c:v>5.3813089067143496</c:v>
                </c:pt>
                <c:pt idx="53815">
                  <c:v>5.3814089050216101</c:v>
                </c:pt>
                <c:pt idx="53816">
                  <c:v>5.3815089033288599</c:v>
                </c:pt>
                <c:pt idx="53817">
                  <c:v>5.3816089016361204</c:v>
                </c:pt>
                <c:pt idx="53818">
                  <c:v>5.38170889994338</c:v>
                </c:pt>
                <c:pt idx="53819">
                  <c:v>5.3818088982506298</c:v>
                </c:pt>
                <c:pt idx="53820">
                  <c:v>5.3819088965578903</c:v>
                </c:pt>
                <c:pt idx="53821">
                  <c:v>5.3820088948651499</c:v>
                </c:pt>
                <c:pt idx="53822">
                  <c:v>5.3821088931723997</c:v>
                </c:pt>
                <c:pt idx="53823">
                  <c:v>5.3822088914796602</c:v>
                </c:pt>
                <c:pt idx="53824">
                  <c:v>5.3823088897869198</c:v>
                </c:pt>
                <c:pt idx="53825">
                  <c:v>5.3824088880941696</c:v>
                </c:pt>
                <c:pt idx="53826">
                  <c:v>5.3825088864014301</c:v>
                </c:pt>
                <c:pt idx="53827">
                  <c:v>5.3826088847086897</c:v>
                </c:pt>
                <c:pt idx="53828">
                  <c:v>5.3827088830159404</c:v>
                </c:pt>
                <c:pt idx="53829">
                  <c:v>5.3828088813232</c:v>
                </c:pt>
                <c:pt idx="53830">
                  <c:v>5.3829088796304596</c:v>
                </c:pt>
                <c:pt idx="53831">
                  <c:v>5.3830088779377103</c:v>
                </c:pt>
                <c:pt idx="53832">
                  <c:v>5.3831088762449699</c:v>
                </c:pt>
                <c:pt idx="53833">
                  <c:v>5.3832088745522304</c:v>
                </c:pt>
                <c:pt idx="53834">
                  <c:v>5.3833088728594802</c:v>
                </c:pt>
                <c:pt idx="53835">
                  <c:v>5.3834088711667398</c:v>
                </c:pt>
                <c:pt idx="53836">
                  <c:v>5.3835088694740003</c:v>
                </c:pt>
                <c:pt idx="53837">
                  <c:v>5.3836088677812599</c:v>
                </c:pt>
                <c:pt idx="53838">
                  <c:v>5.3837088660885097</c:v>
                </c:pt>
                <c:pt idx="53839">
                  <c:v>5.3838088643957702</c:v>
                </c:pt>
                <c:pt idx="53840">
                  <c:v>5.3839088627030298</c:v>
                </c:pt>
                <c:pt idx="53841">
                  <c:v>5.3840088610102796</c:v>
                </c:pt>
                <c:pt idx="53842">
                  <c:v>5.3841088593175401</c:v>
                </c:pt>
                <c:pt idx="53843">
                  <c:v>5.3842088576247997</c:v>
                </c:pt>
                <c:pt idx="53844">
                  <c:v>5.3843088559320504</c:v>
                </c:pt>
                <c:pt idx="53845">
                  <c:v>5.38440885423931</c:v>
                </c:pt>
                <c:pt idx="53846">
                  <c:v>5.3845088525465696</c:v>
                </c:pt>
                <c:pt idx="53847">
                  <c:v>5.3846088508538203</c:v>
                </c:pt>
                <c:pt idx="53848">
                  <c:v>5.3847088491610799</c:v>
                </c:pt>
                <c:pt idx="53849">
                  <c:v>5.3848088474683404</c:v>
                </c:pt>
                <c:pt idx="53850">
                  <c:v>5.3849088457755903</c:v>
                </c:pt>
                <c:pt idx="53851">
                  <c:v>5.3850088440828499</c:v>
                </c:pt>
                <c:pt idx="53852">
                  <c:v>5.3851088423901103</c:v>
                </c:pt>
                <c:pt idx="53853">
                  <c:v>5.3852088406973602</c:v>
                </c:pt>
                <c:pt idx="53854">
                  <c:v>5.3853088390046198</c:v>
                </c:pt>
                <c:pt idx="53855">
                  <c:v>5.3854088373118802</c:v>
                </c:pt>
                <c:pt idx="53856">
                  <c:v>5.3855088356191301</c:v>
                </c:pt>
                <c:pt idx="53857">
                  <c:v>5.3856088339263897</c:v>
                </c:pt>
                <c:pt idx="53858">
                  <c:v>5.3857088322336502</c:v>
                </c:pt>
                <c:pt idx="53859">
                  <c:v>5.3858088305409</c:v>
                </c:pt>
                <c:pt idx="53860">
                  <c:v>5.3859088288481596</c:v>
                </c:pt>
                <c:pt idx="53861">
                  <c:v>5.3860088271554201</c:v>
                </c:pt>
                <c:pt idx="53862">
                  <c:v>5.3861088254626699</c:v>
                </c:pt>
                <c:pt idx="53863">
                  <c:v>5.3862088237699304</c:v>
                </c:pt>
                <c:pt idx="53864">
                  <c:v>5.38630882207719</c:v>
                </c:pt>
                <c:pt idx="53865">
                  <c:v>5.3864088203844398</c:v>
                </c:pt>
                <c:pt idx="53866">
                  <c:v>5.3865088186917003</c:v>
                </c:pt>
                <c:pt idx="53867">
                  <c:v>5.3866088169989599</c:v>
                </c:pt>
                <c:pt idx="53868">
                  <c:v>5.3867088153062097</c:v>
                </c:pt>
                <c:pt idx="53869">
                  <c:v>5.3868088136134702</c:v>
                </c:pt>
                <c:pt idx="53870">
                  <c:v>5.3869088119207298</c:v>
                </c:pt>
                <c:pt idx="53871">
                  <c:v>5.3870088102279796</c:v>
                </c:pt>
                <c:pt idx="53872">
                  <c:v>5.3871088085352401</c:v>
                </c:pt>
                <c:pt idx="53873">
                  <c:v>5.3872088068424997</c:v>
                </c:pt>
                <c:pt idx="53874">
                  <c:v>5.3873088051497504</c:v>
                </c:pt>
                <c:pt idx="53875">
                  <c:v>5.38740880345701</c:v>
                </c:pt>
                <c:pt idx="53876">
                  <c:v>5.3875088017642696</c:v>
                </c:pt>
                <c:pt idx="53877">
                  <c:v>5.3876088000715203</c:v>
                </c:pt>
                <c:pt idx="53878">
                  <c:v>5.3877087983787799</c:v>
                </c:pt>
                <c:pt idx="53879">
                  <c:v>5.3878087966860404</c:v>
                </c:pt>
                <c:pt idx="53880">
                  <c:v>5.3879087949932902</c:v>
                </c:pt>
                <c:pt idx="53881">
                  <c:v>5.3880087933005498</c:v>
                </c:pt>
                <c:pt idx="53882">
                  <c:v>5.3881087916078103</c:v>
                </c:pt>
                <c:pt idx="53883">
                  <c:v>5.3882087899150699</c:v>
                </c:pt>
                <c:pt idx="53884">
                  <c:v>5.3883087882223197</c:v>
                </c:pt>
                <c:pt idx="53885">
                  <c:v>5.3884087865295802</c:v>
                </c:pt>
                <c:pt idx="53886">
                  <c:v>5.3885087848368398</c:v>
                </c:pt>
                <c:pt idx="53887">
                  <c:v>5.3886087831440896</c:v>
                </c:pt>
                <c:pt idx="53888">
                  <c:v>5.3887087814513501</c:v>
                </c:pt>
                <c:pt idx="53889">
                  <c:v>5.3888087797586097</c:v>
                </c:pt>
                <c:pt idx="53890">
                  <c:v>5.3889087780658604</c:v>
                </c:pt>
                <c:pt idx="53891">
                  <c:v>5.38900877637312</c:v>
                </c:pt>
                <c:pt idx="53892">
                  <c:v>5.3891087746803796</c:v>
                </c:pt>
                <c:pt idx="53893">
                  <c:v>5.3892087729876303</c:v>
                </c:pt>
                <c:pt idx="53894">
                  <c:v>5.3893087712948899</c:v>
                </c:pt>
                <c:pt idx="53895">
                  <c:v>5.3894087696021504</c:v>
                </c:pt>
                <c:pt idx="53896">
                  <c:v>5.3895087679094003</c:v>
                </c:pt>
                <c:pt idx="53897">
                  <c:v>5.3896087662166599</c:v>
                </c:pt>
                <c:pt idx="53898">
                  <c:v>5.3897087645239203</c:v>
                </c:pt>
                <c:pt idx="53899">
                  <c:v>5.3898087628311702</c:v>
                </c:pt>
                <c:pt idx="53900">
                  <c:v>5.3899087611384298</c:v>
                </c:pt>
                <c:pt idx="53901">
                  <c:v>5.3900087594456902</c:v>
                </c:pt>
                <c:pt idx="53902">
                  <c:v>5.3901087577529401</c:v>
                </c:pt>
                <c:pt idx="53903">
                  <c:v>5.3902087560601997</c:v>
                </c:pt>
                <c:pt idx="53904">
                  <c:v>5.3903087543674602</c:v>
                </c:pt>
                <c:pt idx="53905">
                  <c:v>5.39040875267471</c:v>
                </c:pt>
                <c:pt idx="53906">
                  <c:v>5.3905087509819696</c:v>
                </c:pt>
                <c:pt idx="53907">
                  <c:v>5.3906087492892301</c:v>
                </c:pt>
                <c:pt idx="53908">
                  <c:v>5.3907087475964799</c:v>
                </c:pt>
                <c:pt idx="53909">
                  <c:v>5.3908087459037404</c:v>
                </c:pt>
                <c:pt idx="53910">
                  <c:v>5.390908744211</c:v>
                </c:pt>
                <c:pt idx="53911">
                  <c:v>5.3910087425182498</c:v>
                </c:pt>
                <c:pt idx="53912">
                  <c:v>5.3911087408255103</c:v>
                </c:pt>
                <c:pt idx="53913">
                  <c:v>5.3912087391327699</c:v>
                </c:pt>
                <c:pt idx="53914">
                  <c:v>5.3913087374400197</c:v>
                </c:pt>
                <c:pt idx="53915">
                  <c:v>5.3914087357472802</c:v>
                </c:pt>
                <c:pt idx="53916">
                  <c:v>5.3915087340545398</c:v>
                </c:pt>
                <c:pt idx="53917">
                  <c:v>5.3916087323617896</c:v>
                </c:pt>
                <c:pt idx="53918">
                  <c:v>5.3917087306690501</c:v>
                </c:pt>
                <c:pt idx="53919">
                  <c:v>5.3918087289763097</c:v>
                </c:pt>
                <c:pt idx="53920">
                  <c:v>5.3919087272835604</c:v>
                </c:pt>
                <c:pt idx="53921">
                  <c:v>5.39200872559082</c:v>
                </c:pt>
                <c:pt idx="53922">
                  <c:v>5.3921087238980796</c:v>
                </c:pt>
                <c:pt idx="53923">
                  <c:v>5.3922087222053303</c:v>
                </c:pt>
                <c:pt idx="53924">
                  <c:v>5.3923087205125899</c:v>
                </c:pt>
                <c:pt idx="53925">
                  <c:v>5.3924087188198504</c:v>
                </c:pt>
                <c:pt idx="53926">
                  <c:v>5.3925087171271002</c:v>
                </c:pt>
                <c:pt idx="53927">
                  <c:v>5.3926087154343598</c:v>
                </c:pt>
                <c:pt idx="53928">
                  <c:v>5.3927087137416203</c:v>
                </c:pt>
                <c:pt idx="53929">
                  <c:v>5.3928087120488799</c:v>
                </c:pt>
                <c:pt idx="53930">
                  <c:v>5.3929087103561297</c:v>
                </c:pt>
                <c:pt idx="53931">
                  <c:v>5.3930087086633902</c:v>
                </c:pt>
                <c:pt idx="53932">
                  <c:v>5.3931087069706498</c:v>
                </c:pt>
                <c:pt idx="53933">
                  <c:v>5.3932087052778996</c:v>
                </c:pt>
                <c:pt idx="53934">
                  <c:v>5.3933087035851601</c:v>
                </c:pt>
                <c:pt idx="53935">
                  <c:v>5.3934087018924197</c:v>
                </c:pt>
                <c:pt idx="53936">
                  <c:v>5.3935087001996704</c:v>
                </c:pt>
                <c:pt idx="53937">
                  <c:v>5.39360869850693</c:v>
                </c:pt>
                <c:pt idx="53938">
                  <c:v>5.3937086968141896</c:v>
                </c:pt>
                <c:pt idx="53939">
                  <c:v>5.3938086951214403</c:v>
                </c:pt>
                <c:pt idx="53940">
                  <c:v>5.3939086934286999</c:v>
                </c:pt>
                <c:pt idx="53941">
                  <c:v>5.3940086917359604</c:v>
                </c:pt>
                <c:pt idx="53942">
                  <c:v>5.3941086900432103</c:v>
                </c:pt>
                <c:pt idx="53943">
                  <c:v>5.3942086883504698</c:v>
                </c:pt>
                <c:pt idx="53944">
                  <c:v>5.3943086866577303</c:v>
                </c:pt>
                <c:pt idx="53945">
                  <c:v>5.3944086849649802</c:v>
                </c:pt>
                <c:pt idx="53946">
                  <c:v>5.3945086832722398</c:v>
                </c:pt>
                <c:pt idx="53947">
                  <c:v>5.3946086815795002</c:v>
                </c:pt>
                <c:pt idx="53948">
                  <c:v>5.3947086798867501</c:v>
                </c:pt>
                <c:pt idx="53949">
                  <c:v>5.3948086781940097</c:v>
                </c:pt>
                <c:pt idx="53950">
                  <c:v>5.3949086765012702</c:v>
                </c:pt>
                <c:pt idx="53951">
                  <c:v>5.39500867480852</c:v>
                </c:pt>
                <c:pt idx="53952">
                  <c:v>5.3951086731157796</c:v>
                </c:pt>
                <c:pt idx="53953">
                  <c:v>5.3952086714230401</c:v>
                </c:pt>
                <c:pt idx="53954">
                  <c:v>5.3953086697302899</c:v>
                </c:pt>
                <c:pt idx="53955">
                  <c:v>5.3954086680375504</c:v>
                </c:pt>
                <c:pt idx="53956">
                  <c:v>5.39550866634481</c:v>
                </c:pt>
                <c:pt idx="53957">
                  <c:v>5.3956086646520598</c:v>
                </c:pt>
                <c:pt idx="53958">
                  <c:v>5.3957086629593203</c:v>
                </c:pt>
                <c:pt idx="53959">
                  <c:v>5.3958086612665799</c:v>
                </c:pt>
                <c:pt idx="53960">
                  <c:v>5.3959086595738297</c:v>
                </c:pt>
                <c:pt idx="53961">
                  <c:v>5.3960086578810902</c:v>
                </c:pt>
                <c:pt idx="53962">
                  <c:v>5.3961086561883498</c:v>
                </c:pt>
                <c:pt idx="53963">
                  <c:v>5.3962086544955996</c:v>
                </c:pt>
                <c:pt idx="53964">
                  <c:v>5.3963086528028601</c:v>
                </c:pt>
                <c:pt idx="53965">
                  <c:v>5.3964086511101197</c:v>
                </c:pt>
                <c:pt idx="53966">
                  <c:v>5.3965086494173704</c:v>
                </c:pt>
                <c:pt idx="53967">
                  <c:v>5.39660864772463</c:v>
                </c:pt>
                <c:pt idx="53968">
                  <c:v>5.3967086460318896</c:v>
                </c:pt>
                <c:pt idx="53969">
                  <c:v>5.3968086443391403</c:v>
                </c:pt>
                <c:pt idx="53970">
                  <c:v>5.3969086426463999</c:v>
                </c:pt>
                <c:pt idx="53971">
                  <c:v>5.3970086409536604</c:v>
                </c:pt>
                <c:pt idx="53972">
                  <c:v>5.39710863926092</c:v>
                </c:pt>
                <c:pt idx="53973">
                  <c:v>5.3972086375681698</c:v>
                </c:pt>
                <c:pt idx="53974">
                  <c:v>5.3973086358754303</c:v>
                </c:pt>
                <c:pt idx="53975">
                  <c:v>5.3974086341826899</c:v>
                </c:pt>
                <c:pt idx="53976">
                  <c:v>5.3975086324899397</c:v>
                </c:pt>
                <c:pt idx="53977">
                  <c:v>5.3976086307972002</c:v>
                </c:pt>
                <c:pt idx="53978">
                  <c:v>5.3977086291044598</c:v>
                </c:pt>
                <c:pt idx="53979">
                  <c:v>5.3978086274117096</c:v>
                </c:pt>
                <c:pt idx="53980">
                  <c:v>5.3979086257189701</c:v>
                </c:pt>
                <c:pt idx="53981">
                  <c:v>5.3980086240262297</c:v>
                </c:pt>
                <c:pt idx="53982">
                  <c:v>5.3981086223334804</c:v>
                </c:pt>
                <c:pt idx="53983">
                  <c:v>5.39820862064074</c:v>
                </c:pt>
                <c:pt idx="53984">
                  <c:v>5.3983086189479996</c:v>
                </c:pt>
                <c:pt idx="53985">
                  <c:v>5.3984086172552503</c:v>
                </c:pt>
                <c:pt idx="53986">
                  <c:v>5.3985086155625099</c:v>
                </c:pt>
                <c:pt idx="53987">
                  <c:v>5.3986086138697704</c:v>
                </c:pt>
                <c:pt idx="53988">
                  <c:v>5.3987086121770202</c:v>
                </c:pt>
                <c:pt idx="53989">
                  <c:v>5.3988086104842798</c:v>
                </c:pt>
                <c:pt idx="53990">
                  <c:v>5.3989086087915403</c:v>
                </c:pt>
                <c:pt idx="53991">
                  <c:v>5.3990086070987902</c:v>
                </c:pt>
                <c:pt idx="53992">
                  <c:v>5.3991086054060498</c:v>
                </c:pt>
                <c:pt idx="53993">
                  <c:v>5.3992086037133102</c:v>
                </c:pt>
                <c:pt idx="53994">
                  <c:v>5.3993086020205601</c:v>
                </c:pt>
                <c:pt idx="53995">
                  <c:v>5.3994086003278197</c:v>
                </c:pt>
                <c:pt idx="53996">
                  <c:v>5.3995085986350801</c:v>
                </c:pt>
                <c:pt idx="53997">
                  <c:v>5.39960859694233</c:v>
                </c:pt>
                <c:pt idx="53998">
                  <c:v>5.3997085952495896</c:v>
                </c:pt>
                <c:pt idx="53999">
                  <c:v>5.3998085935568501</c:v>
                </c:pt>
                <c:pt idx="54000">
                  <c:v>5.3999085918640999</c:v>
                </c:pt>
                <c:pt idx="54001">
                  <c:v>5.4000085901713604</c:v>
                </c:pt>
                <c:pt idx="54002">
                  <c:v>5.40010858847862</c:v>
                </c:pt>
                <c:pt idx="54003">
                  <c:v>5.4002085867858698</c:v>
                </c:pt>
                <c:pt idx="54004">
                  <c:v>5.4003085850931303</c:v>
                </c:pt>
                <c:pt idx="54005">
                  <c:v>5.4004085834003899</c:v>
                </c:pt>
                <c:pt idx="54006">
                  <c:v>5.4005085817076397</c:v>
                </c:pt>
                <c:pt idx="54007">
                  <c:v>5.4006085800149002</c:v>
                </c:pt>
                <c:pt idx="54008">
                  <c:v>5.4007085783221598</c:v>
                </c:pt>
                <c:pt idx="54009">
                  <c:v>5.4008085766294096</c:v>
                </c:pt>
                <c:pt idx="54010">
                  <c:v>5.4009085749366701</c:v>
                </c:pt>
                <c:pt idx="54011">
                  <c:v>5.4010085732439297</c:v>
                </c:pt>
                <c:pt idx="54012">
                  <c:v>5.4011085715511804</c:v>
                </c:pt>
                <c:pt idx="54013">
                  <c:v>5.40120856985844</c:v>
                </c:pt>
                <c:pt idx="54014">
                  <c:v>5.4013085681656996</c:v>
                </c:pt>
                <c:pt idx="54015">
                  <c:v>5.4014085664729503</c:v>
                </c:pt>
                <c:pt idx="54016">
                  <c:v>5.4015085647802099</c:v>
                </c:pt>
                <c:pt idx="54017">
                  <c:v>5.4016085630874704</c:v>
                </c:pt>
                <c:pt idx="54018">
                  <c:v>5.40170856139473</c:v>
                </c:pt>
                <c:pt idx="54019">
                  <c:v>5.4018085597019798</c:v>
                </c:pt>
                <c:pt idx="54020">
                  <c:v>5.4019085580092403</c:v>
                </c:pt>
                <c:pt idx="54021">
                  <c:v>5.4020085563164999</c:v>
                </c:pt>
                <c:pt idx="54022">
                  <c:v>5.4021085546237497</c:v>
                </c:pt>
                <c:pt idx="54023">
                  <c:v>5.4022085529310102</c:v>
                </c:pt>
                <c:pt idx="54024">
                  <c:v>5.4023085512382698</c:v>
                </c:pt>
                <c:pt idx="54025">
                  <c:v>5.4024085495455196</c:v>
                </c:pt>
                <c:pt idx="54026">
                  <c:v>5.4025085478527801</c:v>
                </c:pt>
                <c:pt idx="54027">
                  <c:v>5.4026085461600397</c:v>
                </c:pt>
                <c:pt idx="54028">
                  <c:v>5.4027085444672904</c:v>
                </c:pt>
                <c:pt idx="54029">
                  <c:v>5.40280854277455</c:v>
                </c:pt>
                <c:pt idx="54030">
                  <c:v>5.4029085410818096</c:v>
                </c:pt>
                <c:pt idx="54031">
                  <c:v>5.4030085393890603</c:v>
                </c:pt>
                <c:pt idx="54032">
                  <c:v>5.4031085376963199</c:v>
                </c:pt>
                <c:pt idx="54033">
                  <c:v>5.4032085360035804</c:v>
                </c:pt>
                <c:pt idx="54034">
                  <c:v>5.4033085343108302</c:v>
                </c:pt>
                <c:pt idx="54035">
                  <c:v>5.4034085326180898</c:v>
                </c:pt>
                <c:pt idx="54036">
                  <c:v>5.4035085309253503</c:v>
                </c:pt>
                <c:pt idx="54037">
                  <c:v>5.4036085292326002</c:v>
                </c:pt>
                <c:pt idx="54038">
                  <c:v>5.4037085275398598</c:v>
                </c:pt>
                <c:pt idx="54039">
                  <c:v>5.4038085258471202</c:v>
                </c:pt>
                <c:pt idx="54040">
                  <c:v>5.4039085241543701</c:v>
                </c:pt>
                <c:pt idx="54041">
                  <c:v>5.4040085224616297</c:v>
                </c:pt>
                <c:pt idx="54042">
                  <c:v>5.4041085207688901</c:v>
                </c:pt>
                <c:pt idx="54043">
                  <c:v>5.40420851907614</c:v>
                </c:pt>
                <c:pt idx="54044">
                  <c:v>5.4043085173833996</c:v>
                </c:pt>
                <c:pt idx="54045">
                  <c:v>5.4044085156906601</c:v>
                </c:pt>
                <c:pt idx="54046">
                  <c:v>5.4045085139979099</c:v>
                </c:pt>
                <c:pt idx="54047">
                  <c:v>5.4046085123051704</c:v>
                </c:pt>
                <c:pt idx="54048">
                  <c:v>5.40470851061243</c:v>
                </c:pt>
                <c:pt idx="54049">
                  <c:v>5.4048085089196798</c:v>
                </c:pt>
                <c:pt idx="54050">
                  <c:v>5.4049085072269403</c:v>
                </c:pt>
                <c:pt idx="54051">
                  <c:v>5.4050085055341999</c:v>
                </c:pt>
                <c:pt idx="54052">
                  <c:v>5.4051085038414497</c:v>
                </c:pt>
                <c:pt idx="54053">
                  <c:v>5.4052085021487102</c:v>
                </c:pt>
                <c:pt idx="54054">
                  <c:v>5.4053085004559698</c:v>
                </c:pt>
                <c:pt idx="54055">
                  <c:v>5.4054084987632196</c:v>
                </c:pt>
                <c:pt idx="54056">
                  <c:v>5.4055084970704801</c:v>
                </c:pt>
                <c:pt idx="54057">
                  <c:v>5.4056084953777397</c:v>
                </c:pt>
                <c:pt idx="54058">
                  <c:v>5.4057084936849904</c:v>
                </c:pt>
                <c:pt idx="54059">
                  <c:v>5.40580849199225</c:v>
                </c:pt>
                <c:pt idx="54060">
                  <c:v>5.4059084902995096</c:v>
                </c:pt>
                <c:pt idx="54061">
                  <c:v>5.4060084886067603</c:v>
                </c:pt>
                <c:pt idx="54062">
                  <c:v>5.4061084869140199</c:v>
                </c:pt>
                <c:pt idx="54063">
                  <c:v>5.4062084852212804</c:v>
                </c:pt>
                <c:pt idx="54064">
                  <c:v>5.40630848352854</c:v>
                </c:pt>
                <c:pt idx="54065">
                  <c:v>5.4064084818357898</c:v>
                </c:pt>
                <c:pt idx="54066">
                  <c:v>5.4065084801430503</c:v>
                </c:pt>
                <c:pt idx="54067">
                  <c:v>5.4066084784503099</c:v>
                </c:pt>
                <c:pt idx="54068">
                  <c:v>5.4067084767575597</c:v>
                </c:pt>
                <c:pt idx="54069">
                  <c:v>5.4068084750648202</c:v>
                </c:pt>
                <c:pt idx="54070">
                  <c:v>5.4069084733720798</c:v>
                </c:pt>
                <c:pt idx="54071">
                  <c:v>5.4070084716793296</c:v>
                </c:pt>
                <c:pt idx="54072">
                  <c:v>5.4071084699865901</c:v>
                </c:pt>
                <c:pt idx="54073">
                  <c:v>5.4072084682938497</c:v>
                </c:pt>
                <c:pt idx="54074">
                  <c:v>5.4073084666011004</c:v>
                </c:pt>
                <c:pt idx="54075">
                  <c:v>5.40740846490836</c:v>
                </c:pt>
                <c:pt idx="54076">
                  <c:v>5.4075084632156196</c:v>
                </c:pt>
                <c:pt idx="54077">
                  <c:v>5.4076084615228703</c:v>
                </c:pt>
                <c:pt idx="54078">
                  <c:v>5.4077084598301299</c:v>
                </c:pt>
                <c:pt idx="54079">
                  <c:v>5.4078084581373904</c:v>
                </c:pt>
                <c:pt idx="54080">
                  <c:v>5.4079084564446402</c:v>
                </c:pt>
                <c:pt idx="54081">
                  <c:v>5.4080084547518998</c:v>
                </c:pt>
                <c:pt idx="54082">
                  <c:v>5.4081084530591603</c:v>
                </c:pt>
                <c:pt idx="54083">
                  <c:v>5.4082084513664102</c:v>
                </c:pt>
                <c:pt idx="54084">
                  <c:v>5.4083084496736697</c:v>
                </c:pt>
                <c:pt idx="54085">
                  <c:v>5.4084084479809302</c:v>
                </c:pt>
                <c:pt idx="54086">
                  <c:v>5.4085084462881801</c:v>
                </c:pt>
                <c:pt idx="54087">
                  <c:v>5.4086084445954397</c:v>
                </c:pt>
                <c:pt idx="54088">
                  <c:v>5.4087084429027001</c:v>
                </c:pt>
                <c:pt idx="54089">
                  <c:v>5.40880844120995</c:v>
                </c:pt>
                <c:pt idx="54090">
                  <c:v>5.4089084395172096</c:v>
                </c:pt>
                <c:pt idx="54091">
                  <c:v>5.4090084378244701</c:v>
                </c:pt>
                <c:pt idx="54092">
                  <c:v>5.4091084361317199</c:v>
                </c:pt>
                <c:pt idx="54093">
                  <c:v>5.4092084344389804</c:v>
                </c:pt>
                <c:pt idx="54094">
                  <c:v>5.40930843274624</c:v>
                </c:pt>
                <c:pt idx="54095">
                  <c:v>5.4094084310534898</c:v>
                </c:pt>
                <c:pt idx="54096">
                  <c:v>5.4095084293607503</c:v>
                </c:pt>
                <c:pt idx="54097">
                  <c:v>5.4096084276680099</c:v>
                </c:pt>
                <c:pt idx="54098">
                  <c:v>5.4097084259752597</c:v>
                </c:pt>
                <c:pt idx="54099">
                  <c:v>5.4098084242825202</c:v>
                </c:pt>
                <c:pt idx="54100">
                  <c:v>5.4099084225897798</c:v>
                </c:pt>
                <c:pt idx="54101">
                  <c:v>5.4100084208970296</c:v>
                </c:pt>
                <c:pt idx="54102">
                  <c:v>5.4101084192042901</c:v>
                </c:pt>
                <c:pt idx="54103">
                  <c:v>5.4102084175115497</c:v>
                </c:pt>
                <c:pt idx="54104">
                  <c:v>5.4103084158188004</c:v>
                </c:pt>
                <c:pt idx="54105">
                  <c:v>5.41040841412606</c:v>
                </c:pt>
                <c:pt idx="54106">
                  <c:v>5.4105084124333196</c:v>
                </c:pt>
                <c:pt idx="54107">
                  <c:v>5.4106084107405801</c:v>
                </c:pt>
                <c:pt idx="54108">
                  <c:v>5.4107084090478299</c:v>
                </c:pt>
                <c:pt idx="54109">
                  <c:v>5.4108084073550904</c:v>
                </c:pt>
                <c:pt idx="54110">
                  <c:v>5.41090840566235</c:v>
                </c:pt>
                <c:pt idx="54111">
                  <c:v>5.4110084039695998</c:v>
                </c:pt>
                <c:pt idx="54112">
                  <c:v>5.4111084022768603</c:v>
                </c:pt>
                <c:pt idx="54113">
                  <c:v>5.4112084005841199</c:v>
                </c:pt>
                <c:pt idx="54114">
                  <c:v>5.4113083988913697</c:v>
                </c:pt>
                <c:pt idx="54115">
                  <c:v>5.4114083971986302</c:v>
                </c:pt>
                <c:pt idx="54116">
                  <c:v>5.4115083955058898</c:v>
                </c:pt>
                <c:pt idx="54117">
                  <c:v>5.4116083938131396</c:v>
                </c:pt>
                <c:pt idx="54118">
                  <c:v>5.4117083921204001</c:v>
                </c:pt>
                <c:pt idx="54119">
                  <c:v>5.4118083904276597</c:v>
                </c:pt>
                <c:pt idx="54120">
                  <c:v>5.4119083887349104</c:v>
                </c:pt>
                <c:pt idx="54121">
                  <c:v>5.41200838704217</c:v>
                </c:pt>
                <c:pt idx="54122">
                  <c:v>5.4121083853494296</c:v>
                </c:pt>
                <c:pt idx="54123">
                  <c:v>5.4122083836566803</c:v>
                </c:pt>
                <c:pt idx="54124">
                  <c:v>5.4123083819639399</c:v>
                </c:pt>
                <c:pt idx="54125">
                  <c:v>5.4124083802712004</c:v>
                </c:pt>
                <c:pt idx="54126">
                  <c:v>5.4125083785784502</c:v>
                </c:pt>
                <c:pt idx="54127">
                  <c:v>5.4126083768857098</c:v>
                </c:pt>
                <c:pt idx="54128">
                  <c:v>5.4127083751929703</c:v>
                </c:pt>
                <c:pt idx="54129">
                  <c:v>5.4128083735002201</c:v>
                </c:pt>
                <c:pt idx="54130">
                  <c:v>5.4129083718074797</c:v>
                </c:pt>
                <c:pt idx="54131">
                  <c:v>5.4130083701147402</c:v>
                </c:pt>
                <c:pt idx="54132">
                  <c:v>5.4131083684219901</c:v>
                </c:pt>
                <c:pt idx="54133">
                  <c:v>5.4132083667292497</c:v>
                </c:pt>
                <c:pt idx="54134">
                  <c:v>5.4133083650365101</c:v>
                </c:pt>
                <c:pt idx="54135">
                  <c:v>5.41340836334376</c:v>
                </c:pt>
                <c:pt idx="54136">
                  <c:v>5.4135083616510196</c:v>
                </c:pt>
                <c:pt idx="54137">
                  <c:v>5.41360835995828</c:v>
                </c:pt>
                <c:pt idx="54138">
                  <c:v>5.4137083582655299</c:v>
                </c:pt>
                <c:pt idx="54139">
                  <c:v>5.4138083565727904</c:v>
                </c:pt>
                <c:pt idx="54140">
                  <c:v>5.41390835488005</c:v>
                </c:pt>
                <c:pt idx="54141">
                  <c:v>5.4140083531872998</c:v>
                </c:pt>
                <c:pt idx="54142">
                  <c:v>5.4141083514945603</c:v>
                </c:pt>
                <c:pt idx="54143">
                  <c:v>5.4142083498018199</c:v>
                </c:pt>
                <c:pt idx="54144">
                  <c:v>5.4143083481090803</c:v>
                </c:pt>
                <c:pt idx="54145">
                  <c:v>5.4144083464163302</c:v>
                </c:pt>
                <c:pt idx="54146">
                  <c:v>5.4145083447235898</c:v>
                </c:pt>
                <c:pt idx="54147">
                  <c:v>5.4146083430308396</c:v>
                </c:pt>
                <c:pt idx="54148">
                  <c:v>5.4147083413381001</c:v>
                </c:pt>
                <c:pt idx="54149">
                  <c:v>5.4148083396453597</c:v>
                </c:pt>
                <c:pt idx="54150">
                  <c:v>5.4149083379526104</c:v>
                </c:pt>
                <c:pt idx="54151">
                  <c:v>5.41500833625987</c:v>
                </c:pt>
                <c:pt idx="54152">
                  <c:v>5.4151083345671296</c:v>
                </c:pt>
                <c:pt idx="54153">
                  <c:v>5.4152083328743901</c:v>
                </c:pt>
                <c:pt idx="54154">
                  <c:v>5.4153083311816399</c:v>
                </c:pt>
                <c:pt idx="54155">
                  <c:v>5.4154083294889004</c:v>
                </c:pt>
                <c:pt idx="54156">
                  <c:v>5.41550832779616</c:v>
                </c:pt>
                <c:pt idx="54157">
                  <c:v>5.4156083261034098</c:v>
                </c:pt>
                <c:pt idx="54158">
                  <c:v>5.4157083244106703</c:v>
                </c:pt>
                <c:pt idx="54159">
                  <c:v>5.4158083227179299</c:v>
                </c:pt>
                <c:pt idx="54160">
                  <c:v>5.4159083210251797</c:v>
                </c:pt>
                <c:pt idx="54161">
                  <c:v>5.4160083193324402</c:v>
                </c:pt>
                <c:pt idx="54162">
                  <c:v>5.4161083176396998</c:v>
                </c:pt>
                <c:pt idx="54163">
                  <c:v>5.4162083159469496</c:v>
                </c:pt>
                <c:pt idx="54164">
                  <c:v>5.4163083142542101</c:v>
                </c:pt>
                <c:pt idx="54165">
                  <c:v>5.4164083125614697</c:v>
                </c:pt>
                <c:pt idx="54166">
                  <c:v>5.4165083108687204</c:v>
                </c:pt>
                <c:pt idx="54167">
                  <c:v>5.41660830917598</c:v>
                </c:pt>
                <c:pt idx="54168">
                  <c:v>5.4167083074832396</c:v>
                </c:pt>
                <c:pt idx="54169">
                  <c:v>5.4168083057904903</c:v>
                </c:pt>
                <c:pt idx="54170">
                  <c:v>5.4169083040977499</c:v>
                </c:pt>
                <c:pt idx="54171">
                  <c:v>5.4170083024050104</c:v>
                </c:pt>
                <c:pt idx="54172">
                  <c:v>5.4171083007122602</c:v>
                </c:pt>
                <c:pt idx="54173">
                  <c:v>5.4172082990195198</c:v>
                </c:pt>
                <c:pt idx="54174">
                  <c:v>5.4173082973267803</c:v>
                </c:pt>
                <c:pt idx="54175">
                  <c:v>5.4174082956340301</c:v>
                </c:pt>
                <c:pt idx="54176">
                  <c:v>5.4175082939412897</c:v>
                </c:pt>
                <c:pt idx="54177">
                  <c:v>5.4176082922485502</c:v>
                </c:pt>
                <c:pt idx="54178">
                  <c:v>5.4177082905558001</c:v>
                </c:pt>
                <c:pt idx="54179">
                  <c:v>5.4178082888630597</c:v>
                </c:pt>
                <c:pt idx="54180">
                  <c:v>5.4179082871703201</c:v>
                </c:pt>
                <c:pt idx="54181">
                  <c:v>5.41800828547757</c:v>
                </c:pt>
                <c:pt idx="54182">
                  <c:v>5.4181082837848296</c:v>
                </c:pt>
                <c:pt idx="54183">
                  <c:v>5.41820828209209</c:v>
                </c:pt>
                <c:pt idx="54184">
                  <c:v>5.4183082803993496</c:v>
                </c:pt>
                <c:pt idx="54185">
                  <c:v>5.4184082787066004</c:v>
                </c:pt>
                <c:pt idx="54186">
                  <c:v>5.41850827701386</c:v>
                </c:pt>
                <c:pt idx="54187">
                  <c:v>5.4186082753211098</c:v>
                </c:pt>
                <c:pt idx="54188">
                  <c:v>5.4187082736283703</c:v>
                </c:pt>
                <c:pt idx="54189">
                  <c:v>5.4188082719356299</c:v>
                </c:pt>
                <c:pt idx="54190">
                  <c:v>5.4189082702428903</c:v>
                </c:pt>
                <c:pt idx="54191">
                  <c:v>5.4190082685501402</c:v>
                </c:pt>
                <c:pt idx="54192">
                  <c:v>5.4191082668573998</c:v>
                </c:pt>
                <c:pt idx="54193">
                  <c:v>5.4192082651646496</c:v>
                </c:pt>
                <c:pt idx="54194">
                  <c:v>5.4193082634719101</c:v>
                </c:pt>
                <c:pt idx="54195">
                  <c:v>5.4194082617791697</c:v>
                </c:pt>
                <c:pt idx="54196">
                  <c:v>5.4195082600864204</c:v>
                </c:pt>
                <c:pt idx="54197">
                  <c:v>5.41960825839368</c:v>
                </c:pt>
                <c:pt idx="54198">
                  <c:v>5.4197082567009396</c:v>
                </c:pt>
                <c:pt idx="54199">
                  <c:v>5.4198082550082001</c:v>
                </c:pt>
                <c:pt idx="54200">
                  <c:v>5.4199082533154499</c:v>
                </c:pt>
                <c:pt idx="54201">
                  <c:v>5.4200082516227104</c:v>
                </c:pt>
                <c:pt idx="54202">
                  <c:v>5.42010824992997</c:v>
                </c:pt>
                <c:pt idx="54203">
                  <c:v>5.4202082482372198</c:v>
                </c:pt>
                <c:pt idx="54204">
                  <c:v>5.4203082465444803</c:v>
                </c:pt>
                <c:pt idx="54205">
                  <c:v>5.4204082448517399</c:v>
                </c:pt>
                <c:pt idx="54206">
                  <c:v>5.4205082431589897</c:v>
                </c:pt>
                <c:pt idx="54207">
                  <c:v>5.4206082414662502</c:v>
                </c:pt>
                <c:pt idx="54208">
                  <c:v>5.4207082397735098</c:v>
                </c:pt>
                <c:pt idx="54209">
                  <c:v>5.4208082380807596</c:v>
                </c:pt>
                <c:pt idx="54210">
                  <c:v>5.4209082363880201</c:v>
                </c:pt>
                <c:pt idx="54211">
                  <c:v>5.4210082346952797</c:v>
                </c:pt>
                <c:pt idx="54212">
                  <c:v>5.4211082330025304</c:v>
                </c:pt>
                <c:pt idx="54213">
                  <c:v>5.42120823130979</c:v>
                </c:pt>
                <c:pt idx="54214">
                  <c:v>5.4213082296170496</c:v>
                </c:pt>
                <c:pt idx="54215">
                  <c:v>5.4214082279243003</c:v>
                </c:pt>
                <c:pt idx="54216">
                  <c:v>5.4215082262315599</c:v>
                </c:pt>
                <c:pt idx="54217">
                  <c:v>5.4216082245388204</c:v>
                </c:pt>
                <c:pt idx="54218">
                  <c:v>5.4217082228460702</c:v>
                </c:pt>
                <c:pt idx="54219">
                  <c:v>5.4218082211533298</c:v>
                </c:pt>
                <c:pt idx="54220">
                  <c:v>5.4219082194605903</c:v>
                </c:pt>
                <c:pt idx="54221">
                  <c:v>5.4220082177678401</c:v>
                </c:pt>
                <c:pt idx="54222">
                  <c:v>5.4221082160750997</c:v>
                </c:pt>
                <c:pt idx="54223">
                  <c:v>5.4222082143823602</c:v>
                </c:pt>
                <c:pt idx="54224">
                  <c:v>5.4223082126896101</c:v>
                </c:pt>
                <c:pt idx="54225">
                  <c:v>5.4224082109968696</c:v>
                </c:pt>
                <c:pt idx="54226">
                  <c:v>5.4225082093041301</c:v>
                </c:pt>
                <c:pt idx="54227">
                  <c:v>5.42260820761138</c:v>
                </c:pt>
                <c:pt idx="54228">
                  <c:v>5.4227082059186396</c:v>
                </c:pt>
                <c:pt idx="54229">
                  <c:v>5.4228082042259</c:v>
                </c:pt>
                <c:pt idx="54230">
                  <c:v>5.4229082025331596</c:v>
                </c:pt>
                <c:pt idx="54231">
                  <c:v>5.4230082008404104</c:v>
                </c:pt>
                <c:pt idx="54232">
                  <c:v>5.4231081991476699</c:v>
                </c:pt>
                <c:pt idx="54233">
                  <c:v>5.4232081974549304</c:v>
                </c:pt>
                <c:pt idx="54234">
                  <c:v>5.4233081957621803</c:v>
                </c:pt>
                <c:pt idx="54235">
                  <c:v>5.4234081940694399</c:v>
                </c:pt>
                <c:pt idx="54236">
                  <c:v>5.4235081923767003</c:v>
                </c:pt>
                <c:pt idx="54237">
                  <c:v>5.4236081906839502</c:v>
                </c:pt>
                <c:pt idx="54238">
                  <c:v>5.4237081889912098</c:v>
                </c:pt>
                <c:pt idx="54239">
                  <c:v>5.4238081872984703</c:v>
                </c:pt>
                <c:pt idx="54240">
                  <c:v>5.4239081856057201</c:v>
                </c:pt>
                <c:pt idx="54241">
                  <c:v>5.4240081839129797</c:v>
                </c:pt>
                <c:pt idx="54242">
                  <c:v>5.4241081822202402</c:v>
                </c:pt>
                <c:pt idx="54243">
                  <c:v>5.42420818052749</c:v>
                </c:pt>
                <c:pt idx="54244">
                  <c:v>5.4243081788347496</c:v>
                </c:pt>
                <c:pt idx="54245">
                  <c:v>5.4244081771420101</c:v>
                </c:pt>
                <c:pt idx="54246">
                  <c:v>5.4245081754492599</c:v>
                </c:pt>
                <c:pt idx="54247">
                  <c:v>5.4246081737565204</c:v>
                </c:pt>
                <c:pt idx="54248">
                  <c:v>5.42470817206378</c:v>
                </c:pt>
                <c:pt idx="54249">
                  <c:v>5.4248081703710298</c:v>
                </c:pt>
                <c:pt idx="54250">
                  <c:v>5.4249081686782903</c:v>
                </c:pt>
                <c:pt idx="54251">
                  <c:v>5.4250081669855499</c:v>
                </c:pt>
                <c:pt idx="54252">
                  <c:v>5.4251081652927997</c:v>
                </c:pt>
                <c:pt idx="54253">
                  <c:v>5.4252081636000602</c:v>
                </c:pt>
                <c:pt idx="54254">
                  <c:v>5.4253081619073198</c:v>
                </c:pt>
                <c:pt idx="54255">
                  <c:v>5.4254081602145696</c:v>
                </c:pt>
                <c:pt idx="54256">
                  <c:v>5.4255081585218301</c:v>
                </c:pt>
                <c:pt idx="54257">
                  <c:v>5.4256081568290897</c:v>
                </c:pt>
                <c:pt idx="54258">
                  <c:v>5.4257081551363404</c:v>
                </c:pt>
                <c:pt idx="54259">
                  <c:v>5.4258081534436</c:v>
                </c:pt>
                <c:pt idx="54260">
                  <c:v>5.4259081517508596</c:v>
                </c:pt>
                <c:pt idx="54261">
                  <c:v>5.4260081500581103</c:v>
                </c:pt>
                <c:pt idx="54262">
                  <c:v>5.4261081483653699</c:v>
                </c:pt>
                <c:pt idx="54263">
                  <c:v>5.4262081466726304</c:v>
                </c:pt>
                <c:pt idx="54264">
                  <c:v>5.4263081449798802</c:v>
                </c:pt>
                <c:pt idx="54265">
                  <c:v>5.4264081432871398</c:v>
                </c:pt>
                <c:pt idx="54266">
                  <c:v>5.4265081415944003</c:v>
                </c:pt>
                <c:pt idx="54267">
                  <c:v>5.4266081399016501</c:v>
                </c:pt>
                <c:pt idx="54268">
                  <c:v>5.4267081382089097</c:v>
                </c:pt>
                <c:pt idx="54269">
                  <c:v>5.4268081365161702</c:v>
                </c:pt>
                <c:pt idx="54270">
                  <c:v>5.42690813482342</c:v>
                </c:pt>
                <c:pt idx="54271">
                  <c:v>5.4270081331306796</c:v>
                </c:pt>
                <c:pt idx="54272">
                  <c:v>5.4271081314379401</c:v>
                </c:pt>
                <c:pt idx="54273">
                  <c:v>5.4272081297451997</c:v>
                </c:pt>
                <c:pt idx="54274">
                  <c:v>5.4273081280524504</c:v>
                </c:pt>
                <c:pt idx="54275">
                  <c:v>5.42740812635971</c:v>
                </c:pt>
                <c:pt idx="54276">
                  <c:v>5.4275081246669696</c:v>
                </c:pt>
                <c:pt idx="54277">
                  <c:v>5.4276081229742204</c:v>
                </c:pt>
                <c:pt idx="54278">
                  <c:v>5.4277081212814799</c:v>
                </c:pt>
                <c:pt idx="54279">
                  <c:v>5.4278081195887404</c:v>
                </c:pt>
                <c:pt idx="54280">
                  <c:v>5.4279081178959903</c:v>
                </c:pt>
                <c:pt idx="54281">
                  <c:v>5.4280081162032499</c:v>
                </c:pt>
                <c:pt idx="54282">
                  <c:v>5.4281081145105103</c:v>
                </c:pt>
                <c:pt idx="54283">
                  <c:v>5.4282081128177602</c:v>
                </c:pt>
                <c:pt idx="54284">
                  <c:v>5.4283081111250198</c:v>
                </c:pt>
                <c:pt idx="54285">
                  <c:v>5.4284081094322802</c:v>
                </c:pt>
                <c:pt idx="54286">
                  <c:v>5.4285081077395301</c:v>
                </c:pt>
                <c:pt idx="54287">
                  <c:v>5.4286081060467897</c:v>
                </c:pt>
                <c:pt idx="54288">
                  <c:v>5.4287081043540502</c:v>
                </c:pt>
                <c:pt idx="54289">
                  <c:v>5.4288081026613</c:v>
                </c:pt>
                <c:pt idx="54290">
                  <c:v>5.4289081009685596</c:v>
                </c:pt>
                <c:pt idx="54291">
                  <c:v>5.4290080992758201</c:v>
                </c:pt>
                <c:pt idx="54292">
                  <c:v>5.4291080975830699</c:v>
                </c:pt>
                <c:pt idx="54293">
                  <c:v>5.4292080958903304</c:v>
                </c:pt>
                <c:pt idx="54294">
                  <c:v>5.42930809419759</c:v>
                </c:pt>
                <c:pt idx="54295">
                  <c:v>5.4294080925048398</c:v>
                </c:pt>
                <c:pt idx="54296">
                  <c:v>5.4295080908121003</c:v>
                </c:pt>
                <c:pt idx="54297">
                  <c:v>5.4296080891193599</c:v>
                </c:pt>
                <c:pt idx="54298">
                  <c:v>5.4297080874266097</c:v>
                </c:pt>
                <c:pt idx="54299">
                  <c:v>5.4298080857338702</c:v>
                </c:pt>
                <c:pt idx="54300">
                  <c:v>5.4299080840411298</c:v>
                </c:pt>
                <c:pt idx="54301">
                  <c:v>5.4300080823483796</c:v>
                </c:pt>
                <c:pt idx="54302">
                  <c:v>5.4301080806556401</c:v>
                </c:pt>
                <c:pt idx="54303">
                  <c:v>5.4302080789628997</c:v>
                </c:pt>
                <c:pt idx="54304">
                  <c:v>5.4303080772701504</c:v>
                </c:pt>
                <c:pt idx="54305">
                  <c:v>5.43040807557741</c:v>
                </c:pt>
                <c:pt idx="54306">
                  <c:v>5.4305080738846696</c:v>
                </c:pt>
                <c:pt idx="54307">
                  <c:v>5.4306080721919203</c:v>
                </c:pt>
                <c:pt idx="54308">
                  <c:v>5.4307080704991799</c:v>
                </c:pt>
                <c:pt idx="54309">
                  <c:v>5.4308080688064404</c:v>
                </c:pt>
                <c:pt idx="54310">
                  <c:v>5.4309080671136902</c:v>
                </c:pt>
                <c:pt idx="54311">
                  <c:v>5.4310080654209498</c:v>
                </c:pt>
                <c:pt idx="54312">
                  <c:v>5.4311080637282103</c:v>
                </c:pt>
                <c:pt idx="54313">
                  <c:v>5.4312080620354601</c:v>
                </c:pt>
                <c:pt idx="54314">
                  <c:v>5.4313080603427197</c:v>
                </c:pt>
                <c:pt idx="54315">
                  <c:v>5.4314080586499802</c:v>
                </c:pt>
                <c:pt idx="54316">
                  <c:v>5.43150805695723</c:v>
                </c:pt>
                <c:pt idx="54317">
                  <c:v>5.4316080552644896</c:v>
                </c:pt>
                <c:pt idx="54318">
                  <c:v>5.4317080535717501</c:v>
                </c:pt>
                <c:pt idx="54319">
                  <c:v>5.4318080518790097</c:v>
                </c:pt>
                <c:pt idx="54320">
                  <c:v>5.4319080501862604</c:v>
                </c:pt>
                <c:pt idx="54321">
                  <c:v>5.43200804849352</c:v>
                </c:pt>
                <c:pt idx="54322">
                  <c:v>5.4321080468007796</c:v>
                </c:pt>
                <c:pt idx="54323">
                  <c:v>5.4322080451080303</c:v>
                </c:pt>
                <c:pt idx="54324">
                  <c:v>5.4323080434152899</c:v>
                </c:pt>
                <c:pt idx="54325">
                  <c:v>5.4324080417225504</c:v>
                </c:pt>
                <c:pt idx="54326">
                  <c:v>5.4325080400298003</c:v>
                </c:pt>
                <c:pt idx="54327">
                  <c:v>5.4326080383370599</c:v>
                </c:pt>
                <c:pt idx="54328">
                  <c:v>5.4327080366443203</c:v>
                </c:pt>
                <c:pt idx="54329">
                  <c:v>5.4328080349515702</c:v>
                </c:pt>
                <c:pt idx="54330">
                  <c:v>5.4329080332588298</c:v>
                </c:pt>
                <c:pt idx="54331">
                  <c:v>5.4330080315660902</c:v>
                </c:pt>
                <c:pt idx="54332">
                  <c:v>5.4331080298733401</c:v>
                </c:pt>
                <c:pt idx="54333">
                  <c:v>5.4332080281805997</c:v>
                </c:pt>
                <c:pt idx="54334">
                  <c:v>5.4333080264878602</c:v>
                </c:pt>
                <c:pt idx="54335">
                  <c:v>5.43340802479511</c:v>
                </c:pt>
                <c:pt idx="54336">
                  <c:v>5.4335080231023696</c:v>
                </c:pt>
                <c:pt idx="54337">
                  <c:v>5.4336080214096301</c:v>
                </c:pt>
                <c:pt idx="54338">
                  <c:v>5.4337080197168799</c:v>
                </c:pt>
                <c:pt idx="54339">
                  <c:v>5.4338080180241404</c:v>
                </c:pt>
                <c:pt idx="54340">
                  <c:v>5.4339080163314</c:v>
                </c:pt>
                <c:pt idx="54341">
                  <c:v>5.4340080146386498</c:v>
                </c:pt>
                <c:pt idx="54342">
                  <c:v>5.4341080129459103</c:v>
                </c:pt>
                <c:pt idx="54343">
                  <c:v>5.4342080112531699</c:v>
                </c:pt>
                <c:pt idx="54344">
                  <c:v>5.4343080095604197</c:v>
                </c:pt>
                <c:pt idx="54345">
                  <c:v>5.4344080078676802</c:v>
                </c:pt>
                <c:pt idx="54346">
                  <c:v>5.4345080061749398</c:v>
                </c:pt>
                <c:pt idx="54347">
                  <c:v>5.4346080044821896</c:v>
                </c:pt>
                <c:pt idx="54348">
                  <c:v>5.4347080027894501</c:v>
                </c:pt>
                <c:pt idx="54349">
                  <c:v>5.4348080010967097</c:v>
                </c:pt>
                <c:pt idx="54350">
                  <c:v>5.4349079994039604</c:v>
                </c:pt>
                <c:pt idx="54351">
                  <c:v>5.43500799771122</c:v>
                </c:pt>
                <c:pt idx="54352">
                  <c:v>5.4351079960184796</c:v>
                </c:pt>
                <c:pt idx="54353">
                  <c:v>5.4352079943257303</c:v>
                </c:pt>
                <c:pt idx="54354">
                  <c:v>5.4353079926329899</c:v>
                </c:pt>
                <c:pt idx="54355">
                  <c:v>5.4354079909402504</c:v>
                </c:pt>
                <c:pt idx="54356">
                  <c:v>5.4355079892475002</c:v>
                </c:pt>
                <c:pt idx="54357">
                  <c:v>5.4356079875547598</c:v>
                </c:pt>
                <c:pt idx="54358">
                  <c:v>5.4357079858620203</c:v>
                </c:pt>
                <c:pt idx="54359">
                  <c:v>5.4358079841692701</c:v>
                </c:pt>
                <c:pt idx="54360">
                  <c:v>5.4359079824765297</c:v>
                </c:pt>
                <c:pt idx="54361">
                  <c:v>5.4360079807837902</c:v>
                </c:pt>
                <c:pt idx="54362">
                  <c:v>5.43610797909104</c:v>
                </c:pt>
                <c:pt idx="54363">
                  <c:v>5.4362079773982996</c:v>
                </c:pt>
                <c:pt idx="54364">
                  <c:v>5.4363079757055601</c:v>
                </c:pt>
                <c:pt idx="54365">
                  <c:v>5.4364079740128197</c:v>
                </c:pt>
                <c:pt idx="54366">
                  <c:v>5.4365079723200704</c:v>
                </c:pt>
                <c:pt idx="54367">
                  <c:v>5.43660797062733</c:v>
                </c:pt>
                <c:pt idx="54368">
                  <c:v>5.4367079689345896</c:v>
                </c:pt>
                <c:pt idx="54369">
                  <c:v>5.4368079672418403</c:v>
                </c:pt>
                <c:pt idx="54370">
                  <c:v>5.4369079655490999</c:v>
                </c:pt>
                <c:pt idx="54371">
                  <c:v>5.4370079638563604</c:v>
                </c:pt>
                <c:pt idx="54372">
                  <c:v>5.4371079621636103</c:v>
                </c:pt>
                <c:pt idx="54373">
                  <c:v>5.4372079604708698</c:v>
                </c:pt>
                <c:pt idx="54374">
                  <c:v>5.4373079587781303</c:v>
                </c:pt>
                <c:pt idx="54375">
                  <c:v>5.4374079570853802</c:v>
                </c:pt>
                <c:pt idx="54376">
                  <c:v>5.4375079553926398</c:v>
                </c:pt>
                <c:pt idx="54377">
                  <c:v>5.4376079536999002</c:v>
                </c:pt>
                <c:pt idx="54378">
                  <c:v>5.4377079520071501</c:v>
                </c:pt>
                <c:pt idx="54379">
                  <c:v>5.4378079503144097</c:v>
                </c:pt>
                <c:pt idx="54380">
                  <c:v>5.4379079486216702</c:v>
                </c:pt>
                <c:pt idx="54381">
                  <c:v>5.43800794692892</c:v>
                </c:pt>
                <c:pt idx="54382">
                  <c:v>5.4381079452361796</c:v>
                </c:pt>
                <c:pt idx="54383">
                  <c:v>5.4382079435434401</c:v>
                </c:pt>
                <c:pt idx="54384">
                  <c:v>5.4383079418506899</c:v>
                </c:pt>
                <c:pt idx="54385">
                  <c:v>5.4384079401579504</c:v>
                </c:pt>
                <c:pt idx="54386">
                  <c:v>5.43850793846521</c:v>
                </c:pt>
                <c:pt idx="54387">
                  <c:v>5.4386079367724598</c:v>
                </c:pt>
                <c:pt idx="54388">
                  <c:v>5.4387079350797203</c:v>
                </c:pt>
                <c:pt idx="54389">
                  <c:v>5.4388079333869799</c:v>
                </c:pt>
                <c:pt idx="54390">
                  <c:v>5.4389079316942297</c:v>
                </c:pt>
                <c:pt idx="54391">
                  <c:v>5.4390079300014902</c:v>
                </c:pt>
                <c:pt idx="54392">
                  <c:v>5.4391079283087498</c:v>
                </c:pt>
                <c:pt idx="54393">
                  <c:v>5.4392079266159996</c:v>
                </c:pt>
                <c:pt idx="54394">
                  <c:v>5.4393079249232601</c:v>
                </c:pt>
                <c:pt idx="54395">
                  <c:v>5.4394079232305197</c:v>
                </c:pt>
                <c:pt idx="54396">
                  <c:v>5.4395079215377704</c:v>
                </c:pt>
                <c:pt idx="54397">
                  <c:v>5.43960791984503</c:v>
                </c:pt>
                <c:pt idx="54398">
                  <c:v>5.4397079181522896</c:v>
                </c:pt>
                <c:pt idx="54399">
                  <c:v>5.4398079164595403</c:v>
                </c:pt>
                <c:pt idx="54400">
                  <c:v>5.4399079147667999</c:v>
                </c:pt>
                <c:pt idx="54401">
                  <c:v>5.4400079130740604</c:v>
                </c:pt>
                <c:pt idx="54402">
                  <c:v>5.4401079113813102</c:v>
                </c:pt>
                <c:pt idx="54403">
                  <c:v>5.4402079096885698</c:v>
                </c:pt>
                <c:pt idx="54404">
                  <c:v>5.4403079079958303</c:v>
                </c:pt>
                <c:pt idx="54405">
                  <c:v>5.4404079063030801</c:v>
                </c:pt>
                <c:pt idx="54406">
                  <c:v>5.4405079046103397</c:v>
                </c:pt>
                <c:pt idx="54407">
                  <c:v>5.4406079029176002</c:v>
                </c:pt>
                <c:pt idx="54408">
                  <c:v>5.4407079012248598</c:v>
                </c:pt>
                <c:pt idx="54409">
                  <c:v>5.4408078995321096</c:v>
                </c:pt>
                <c:pt idx="54410">
                  <c:v>5.4409078978393701</c:v>
                </c:pt>
                <c:pt idx="54411">
                  <c:v>5.4410078961466297</c:v>
                </c:pt>
                <c:pt idx="54412">
                  <c:v>5.4411078944538804</c:v>
                </c:pt>
                <c:pt idx="54413">
                  <c:v>5.44120789276114</c:v>
                </c:pt>
                <c:pt idx="54414">
                  <c:v>5.4413078910683996</c:v>
                </c:pt>
                <c:pt idx="54415">
                  <c:v>5.4414078893756503</c:v>
                </c:pt>
                <c:pt idx="54416">
                  <c:v>5.4415078876829099</c:v>
                </c:pt>
                <c:pt idx="54417">
                  <c:v>5.4416078859901704</c:v>
                </c:pt>
                <c:pt idx="54418">
                  <c:v>5.4417078842974203</c:v>
                </c:pt>
                <c:pt idx="54419">
                  <c:v>5.4418078826046798</c:v>
                </c:pt>
                <c:pt idx="54420">
                  <c:v>5.4419078809119403</c:v>
                </c:pt>
                <c:pt idx="54421">
                  <c:v>5.4420078792191902</c:v>
                </c:pt>
                <c:pt idx="54422">
                  <c:v>5.4421078775264498</c:v>
                </c:pt>
                <c:pt idx="54423">
                  <c:v>5.4422078758337102</c:v>
                </c:pt>
                <c:pt idx="54424">
                  <c:v>5.4423078741409601</c:v>
                </c:pt>
                <c:pt idx="54425">
                  <c:v>5.4424078724482197</c:v>
                </c:pt>
                <c:pt idx="54426">
                  <c:v>5.4425078707554801</c:v>
                </c:pt>
                <c:pt idx="54427">
                  <c:v>5.44260786906273</c:v>
                </c:pt>
                <c:pt idx="54428">
                  <c:v>5.4427078673699896</c:v>
                </c:pt>
                <c:pt idx="54429">
                  <c:v>5.4428078656772501</c:v>
                </c:pt>
                <c:pt idx="54430">
                  <c:v>5.4429078639844999</c:v>
                </c:pt>
                <c:pt idx="54431">
                  <c:v>5.4430078622917604</c:v>
                </c:pt>
                <c:pt idx="54432">
                  <c:v>5.44310786059902</c:v>
                </c:pt>
                <c:pt idx="54433">
                  <c:v>5.4432078589062698</c:v>
                </c:pt>
                <c:pt idx="54434">
                  <c:v>5.4433078572135303</c:v>
                </c:pt>
                <c:pt idx="54435">
                  <c:v>5.4434078555207899</c:v>
                </c:pt>
                <c:pt idx="54436">
                  <c:v>5.4435078538280397</c:v>
                </c:pt>
                <c:pt idx="54437">
                  <c:v>5.4436078521353002</c:v>
                </c:pt>
                <c:pt idx="54438">
                  <c:v>5.4437078504425598</c:v>
                </c:pt>
                <c:pt idx="54439">
                  <c:v>5.4438078487498096</c:v>
                </c:pt>
                <c:pt idx="54440">
                  <c:v>5.4439078470570701</c:v>
                </c:pt>
                <c:pt idx="54441">
                  <c:v>5.4440078453643297</c:v>
                </c:pt>
                <c:pt idx="54442">
                  <c:v>5.4441078436715804</c:v>
                </c:pt>
                <c:pt idx="54443">
                  <c:v>5.44420784197884</c:v>
                </c:pt>
                <c:pt idx="54444">
                  <c:v>5.4443078402860996</c:v>
                </c:pt>
                <c:pt idx="54445">
                  <c:v>5.4444078385933503</c:v>
                </c:pt>
                <c:pt idx="54446">
                  <c:v>5.4445078369006099</c:v>
                </c:pt>
                <c:pt idx="54447">
                  <c:v>5.4446078352078704</c:v>
                </c:pt>
                <c:pt idx="54448">
                  <c:v>5.4447078335151202</c:v>
                </c:pt>
                <c:pt idx="54449">
                  <c:v>5.4448078318223798</c:v>
                </c:pt>
                <c:pt idx="54450">
                  <c:v>5.4449078301296403</c:v>
                </c:pt>
                <c:pt idx="54451">
                  <c:v>5.4450078284368901</c:v>
                </c:pt>
                <c:pt idx="54452">
                  <c:v>5.4451078267441497</c:v>
                </c:pt>
                <c:pt idx="54453">
                  <c:v>5.4452078250514102</c:v>
                </c:pt>
                <c:pt idx="54454">
                  <c:v>5.4453078233586698</c:v>
                </c:pt>
                <c:pt idx="54455">
                  <c:v>5.4454078216659196</c:v>
                </c:pt>
                <c:pt idx="54456">
                  <c:v>5.4455078199731801</c:v>
                </c:pt>
                <c:pt idx="54457">
                  <c:v>5.4456078182804397</c:v>
                </c:pt>
                <c:pt idx="54458">
                  <c:v>5.4457078165876904</c:v>
                </c:pt>
                <c:pt idx="54459">
                  <c:v>5.44580781489495</c:v>
                </c:pt>
                <c:pt idx="54460">
                  <c:v>5.4459078132022096</c:v>
                </c:pt>
                <c:pt idx="54461">
                  <c:v>5.4460078115094603</c:v>
                </c:pt>
                <c:pt idx="54462">
                  <c:v>5.4461078098167199</c:v>
                </c:pt>
                <c:pt idx="54463">
                  <c:v>5.4462078081239804</c:v>
                </c:pt>
                <c:pt idx="54464">
                  <c:v>5.4463078064312302</c:v>
                </c:pt>
                <c:pt idx="54465">
                  <c:v>5.4464078047384898</c:v>
                </c:pt>
                <c:pt idx="54466">
                  <c:v>5.4465078030457503</c:v>
                </c:pt>
                <c:pt idx="54467">
                  <c:v>5.4466078013530002</c:v>
                </c:pt>
                <c:pt idx="54468">
                  <c:v>5.4467077996602598</c:v>
                </c:pt>
                <c:pt idx="54469">
                  <c:v>5.4468077979675202</c:v>
                </c:pt>
                <c:pt idx="54470">
                  <c:v>5.4469077962747701</c:v>
                </c:pt>
                <c:pt idx="54471">
                  <c:v>5.4470077945820297</c:v>
                </c:pt>
                <c:pt idx="54472">
                  <c:v>5.4471077928892901</c:v>
                </c:pt>
                <c:pt idx="54473">
                  <c:v>5.44720779119654</c:v>
                </c:pt>
                <c:pt idx="54474">
                  <c:v>5.4473077895037996</c:v>
                </c:pt>
                <c:pt idx="54475">
                  <c:v>5.4474077878110601</c:v>
                </c:pt>
                <c:pt idx="54476">
                  <c:v>5.4475077861183099</c:v>
                </c:pt>
                <c:pt idx="54477">
                  <c:v>5.4476077844255704</c:v>
                </c:pt>
                <c:pt idx="54478">
                  <c:v>5.44770778273283</c:v>
                </c:pt>
                <c:pt idx="54479">
                  <c:v>5.4478077810400798</c:v>
                </c:pt>
                <c:pt idx="54480">
                  <c:v>5.4479077793473403</c:v>
                </c:pt>
                <c:pt idx="54481">
                  <c:v>5.4480077776545999</c:v>
                </c:pt>
                <c:pt idx="54482">
                  <c:v>5.4481077759618497</c:v>
                </c:pt>
                <c:pt idx="54483">
                  <c:v>5.4482077742691102</c:v>
                </c:pt>
                <c:pt idx="54484">
                  <c:v>5.4483077725763698</c:v>
                </c:pt>
                <c:pt idx="54485">
                  <c:v>5.4484077708836196</c:v>
                </c:pt>
                <c:pt idx="54486">
                  <c:v>5.4485077691908801</c:v>
                </c:pt>
                <c:pt idx="54487">
                  <c:v>5.4486077674981397</c:v>
                </c:pt>
                <c:pt idx="54488">
                  <c:v>5.4487077658053904</c:v>
                </c:pt>
                <c:pt idx="54489">
                  <c:v>5.44880776411265</c:v>
                </c:pt>
                <c:pt idx="54490">
                  <c:v>5.4489077624199096</c:v>
                </c:pt>
                <c:pt idx="54491">
                  <c:v>5.4490077607271603</c:v>
                </c:pt>
                <c:pt idx="54492">
                  <c:v>5.4491077590344199</c:v>
                </c:pt>
                <c:pt idx="54493">
                  <c:v>5.4492077573416804</c:v>
                </c:pt>
                <c:pt idx="54494">
                  <c:v>5.4493077556489302</c:v>
                </c:pt>
                <c:pt idx="54495">
                  <c:v>5.4494077539561898</c:v>
                </c:pt>
                <c:pt idx="54496">
                  <c:v>5.4495077522634503</c:v>
                </c:pt>
                <c:pt idx="54497">
                  <c:v>5.4496077505707001</c:v>
                </c:pt>
                <c:pt idx="54498">
                  <c:v>5.4497077488779597</c:v>
                </c:pt>
                <c:pt idx="54499">
                  <c:v>5.4498077471852202</c:v>
                </c:pt>
                <c:pt idx="54500">
                  <c:v>5.4499077454924798</c:v>
                </c:pt>
                <c:pt idx="54501">
                  <c:v>5.4500077437997296</c:v>
                </c:pt>
                <c:pt idx="54502">
                  <c:v>5.4501077421069901</c:v>
                </c:pt>
                <c:pt idx="54503">
                  <c:v>5.4502077404142497</c:v>
                </c:pt>
                <c:pt idx="54504">
                  <c:v>5.4503077387215004</c:v>
                </c:pt>
                <c:pt idx="54505">
                  <c:v>5.45040773702876</c:v>
                </c:pt>
                <c:pt idx="54506">
                  <c:v>5.4505077353360196</c:v>
                </c:pt>
                <c:pt idx="54507">
                  <c:v>5.4506077336432703</c:v>
                </c:pt>
                <c:pt idx="54508">
                  <c:v>5.4507077319505299</c:v>
                </c:pt>
                <c:pt idx="54509">
                  <c:v>5.4508077302577904</c:v>
                </c:pt>
                <c:pt idx="54510">
                  <c:v>5.4509077285650402</c:v>
                </c:pt>
                <c:pt idx="54511">
                  <c:v>5.4510077268722998</c:v>
                </c:pt>
                <c:pt idx="54512">
                  <c:v>5.4511077251795603</c:v>
                </c:pt>
                <c:pt idx="54513">
                  <c:v>5.4512077234868102</c:v>
                </c:pt>
                <c:pt idx="54514">
                  <c:v>5.4513077217940697</c:v>
                </c:pt>
                <c:pt idx="54515">
                  <c:v>5.4514077201013302</c:v>
                </c:pt>
                <c:pt idx="54516">
                  <c:v>5.4515077184085801</c:v>
                </c:pt>
                <c:pt idx="54517">
                  <c:v>5.4516077167158397</c:v>
                </c:pt>
                <c:pt idx="54518">
                  <c:v>5.4517077150231001</c:v>
                </c:pt>
                <c:pt idx="54519">
                  <c:v>5.45180771333035</c:v>
                </c:pt>
                <c:pt idx="54520">
                  <c:v>5.4519077116376096</c:v>
                </c:pt>
                <c:pt idx="54521">
                  <c:v>5.4520077099448701</c:v>
                </c:pt>
                <c:pt idx="54522">
                  <c:v>5.4521077082521199</c:v>
                </c:pt>
                <c:pt idx="54523">
                  <c:v>5.4522077065593804</c:v>
                </c:pt>
                <c:pt idx="54524">
                  <c:v>5.45230770486664</c:v>
                </c:pt>
                <c:pt idx="54525">
                  <c:v>5.4524077031738898</c:v>
                </c:pt>
                <c:pt idx="54526">
                  <c:v>5.4525077014811503</c:v>
                </c:pt>
                <c:pt idx="54527">
                  <c:v>5.4526076997884099</c:v>
                </c:pt>
                <c:pt idx="54528">
                  <c:v>5.4527076980956597</c:v>
                </c:pt>
                <c:pt idx="54529">
                  <c:v>5.4528076964029202</c:v>
                </c:pt>
                <c:pt idx="54530">
                  <c:v>5.4529076947101798</c:v>
                </c:pt>
                <c:pt idx="54531">
                  <c:v>5.4530076930174296</c:v>
                </c:pt>
                <c:pt idx="54532">
                  <c:v>5.4531076913246901</c:v>
                </c:pt>
                <c:pt idx="54533">
                  <c:v>5.4532076896319497</c:v>
                </c:pt>
                <c:pt idx="54534">
                  <c:v>5.4533076879392004</c:v>
                </c:pt>
                <c:pt idx="54535">
                  <c:v>5.45340768624646</c:v>
                </c:pt>
                <c:pt idx="54536">
                  <c:v>5.4535076845537196</c:v>
                </c:pt>
                <c:pt idx="54537">
                  <c:v>5.4536076828609703</c:v>
                </c:pt>
                <c:pt idx="54538">
                  <c:v>5.4537076811682299</c:v>
                </c:pt>
                <c:pt idx="54539">
                  <c:v>5.4538076794754904</c:v>
                </c:pt>
                <c:pt idx="54540">
                  <c:v>5.4539076777827402</c:v>
                </c:pt>
                <c:pt idx="54541">
                  <c:v>5.4540076760899998</c:v>
                </c:pt>
                <c:pt idx="54542">
                  <c:v>5.4541076743972603</c:v>
                </c:pt>
                <c:pt idx="54543">
                  <c:v>5.4542076727045199</c:v>
                </c:pt>
                <c:pt idx="54544">
                  <c:v>5.4543076710117697</c:v>
                </c:pt>
                <c:pt idx="54545">
                  <c:v>5.4544076693190302</c:v>
                </c:pt>
                <c:pt idx="54546">
                  <c:v>5.4545076676262898</c:v>
                </c:pt>
                <c:pt idx="54547">
                  <c:v>5.4546076659335396</c:v>
                </c:pt>
                <c:pt idx="54548">
                  <c:v>5.4547076642408001</c:v>
                </c:pt>
                <c:pt idx="54549">
                  <c:v>5.4548076625480597</c:v>
                </c:pt>
                <c:pt idx="54550">
                  <c:v>5.4549076608553104</c:v>
                </c:pt>
                <c:pt idx="54551">
                  <c:v>5.45500765916257</c:v>
                </c:pt>
                <c:pt idx="54552">
                  <c:v>5.4551076574698296</c:v>
                </c:pt>
                <c:pt idx="54553">
                  <c:v>5.4552076557770803</c:v>
                </c:pt>
                <c:pt idx="54554">
                  <c:v>5.4553076540843399</c:v>
                </c:pt>
                <c:pt idx="54555">
                  <c:v>5.4554076523916004</c:v>
                </c:pt>
                <c:pt idx="54556">
                  <c:v>5.4555076506988502</c:v>
                </c:pt>
                <c:pt idx="54557">
                  <c:v>5.4556076490061098</c:v>
                </c:pt>
                <c:pt idx="54558">
                  <c:v>5.4557076473133703</c:v>
                </c:pt>
                <c:pt idx="54559">
                  <c:v>5.4558076456206201</c:v>
                </c:pt>
                <c:pt idx="54560">
                  <c:v>5.4559076439278797</c:v>
                </c:pt>
                <c:pt idx="54561">
                  <c:v>5.4560076422351402</c:v>
                </c:pt>
                <c:pt idx="54562">
                  <c:v>5.4561076405423901</c:v>
                </c:pt>
                <c:pt idx="54563">
                  <c:v>5.4562076388496497</c:v>
                </c:pt>
                <c:pt idx="54564">
                  <c:v>5.4563076371569101</c:v>
                </c:pt>
                <c:pt idx="54565">
                  <c:v>5.45640763546416</c:v>
                </c:pt>
                <c:pt idx="54566">
                  <c:v>5.4565076337714196</c:v>
                </c:pt>
                <c:pt idx="54567">
                  <c:v>5.45660763207868</c:v>
                </c:pt>
                <c:pt idx="54568">
                  <c:v>5.4567076303859299</c:v>
                </c:pt>
                <c:pt idx="54569">
                  <c:v>5.4568076286931904</c:v>
                </c:pt>
                <c:pt idx="54570">
                  <c:v>5.45690762700045</c:v>
                </c:pt>
                <c:pt idx="54571">
                  <c:v>5.4570076253076998</c:v>
                </c:pt>
                <c:pt idx="54572">
                  <c:v>5.4571076236149603</c:v>
                </c:pt>
                <c:pt idx="54573">
                  <c:v>5.4572076219222199</c:v>
                </c:pt>
                <c:pt idx="54574">
                  <c:v>5.4573076202294697</c:v>
                </c:pt>
                <c:pt idx="54575">
                  <c:v>5.4574076185367302</c:v>
                </c:pt>
                <c:pt idx="54576">
                  <c:v>5.4575076168439898</c:v>
                </c:pt>
                <c:pt idx="54577">
                  <c:v>5.4576076151512396</c:v>
                </c:pt>
                <c:pt idx="54578">
                  <c:v>5.4577076134585001</c:v>
                </c:pt>
                <c:pt idx="54579">
                  <c:v>5.4578076117657597</c:v>
                </c:pt>
                <c:pt idx="54580">
                  <c:v>5.4579076100730104</c:v>
                </c:pt>
                <c:pt idx="54581">
                  <c:v>5.45800760838027</c:v>
                </c:pt>
                <c:pt idx="54582">
                  <c:v>5.4581076066875296</c:v>
                </c:pt>
                <c:pt idx="54583">
                  <c:v>5.4582076049947803</c:v>
                </c:pt>
                <c:pt idx="54584">
                  <c:v>5.4583076033020399</c:v>
                </c:pt>
                <c:pt idx="54585">
                  <c:v>5.4584076016093004</c:v>
                </c:pt>
                <c:pt idx="54586">
                  <c:v>5.4585075999165502</c:v>
                </c:pt>
                <c:pt idx="54587">
                  <c:v>5.4586075982238098</c:v>
                </c:pt>
                <c:pt idx="54588">
                  <c:v>5.4587075965310703</c:v>
                </c:pt>
                <c:pt idx="54589">
                  <c:v>5.4588075948383299</c:v>
                </c:pt>
                <c:pt idx="54590">
                  <c:v>5.4589075931455797</c:v>
                </c:pt>
                <c:pt idx="54591">
                  <c:v>5.4590075914528402</c:v>
                </c:pt>
                <c:pt idx="54592">
                  <c:v>5.4591075897600998</c:v>
                </c:pt>
                <c:pt idx="54593">
                  <c:v>5.4592075880673496</c:v>
                </c:pt>
                <c:pt idx="54594">
                  <c:v>5.4593075863746101</c:v>
                </c:pt>
                <c:pt idx="54595">
                  <c:v>5.4594075846818697</c:v>
                </c:pt>
                <c:pt idx="54596">
                  <c:v>5.4595075829891204</c:v>
                </c:pt>
                <c:pt idx="54597">
                  <c:v>5.45960758129638</c:v>
                </c:pt>
                <c:pt idx="54598">
                  <c:v>5.4597075796036396</c:v>
                </c:pt>
                <c:pt idx="54599">
                  <c:v>5.4598075779108903</c:v>
                </c:pt>
                <c:pt idx="54600">
                  <c:v>5.4599075762181499</c:v>
                </c:pt>
                <c:pt idx="54601">
                  <c:v>5.4600075745254104</c:v>
                </c:pt>
                <c:pt idx="54602">
                  <c:v>5.4601075728326602</c:v>
                </c:pt>
                <c:pt idx="54603">
                  <c:v>5.4602075711399198</c:v>
                </c:pt>
                <c:pt idx="54604">
                  <c:v>5.4603075694471803</c:v>
                </c:pt>
                <c:pt idx="54605">
                  <c:v>5.4604075677544301</c:v>
                </c:pt>
                <c:pt idx="54606">
                  <c:v>5.4605075660616897</c:v>
                </c:pt>
                <c:pt idx="54607">
                  <c:v>5.4606075643689502</c:v>
                </c:pt>
                <c:pt idx="54608">
                  <c:v>5.4607075626762001</c:v>
                </c:pt>
                <c:pt idx="54609">
                  <c:v>5.4608075609834597</c:v>
                </c:pt>
                <c:pt idx="54610">
                  <c:v>5.4609075592907201</c:v>
                </c:pt>
                <c:pt idx="54611">
                  <c:v>5.46100755759797</c:v>
                </c:pt>
                <c:pt idx="54612">
                  <c:v>5.4611075559052296</c:v>
                </c:pt>
                <c:pt idx="54613">
                  <c:v>5.46120755421249</c:v>
                </c:pt>
                <c:pt idx="54614">
                  <c:v>5.4613075525197399</c:v>
                </c:pt>
                <c:pt idx="54615">
                  <c:v>5.4614075508270004</c:v>
                </c:pt>
                <c:pt idx="54616">
                  <c:v>5.46150754913426</c:v>
                </c:pt>
                <c:pt idx="54617">
                  <c:v>5.4616075474415098</c:v>
                </c:pt>
                <c:pt idx="54618">
                  <c:v>5.4617075457487703</c:v>
                </c:pt>
                <c:pt idx="54619">
                  <c:v>5.4618075440560299</c:v>
                </c:pt>
                <c:pt idx="54620">
                  <c:v>5.4619075423632903</c:v>
                </c:pt>
                <c:pt idx="54621">
                  <c:v>5.4620075406705402</c:v>
                </c:pt>
                <c:pt idx="54622">
                  <c:v>5.4621075389777998</c:v>
                </c:pt>
                <c:pt idx="54623">
                  <c:v>5.4622075372850496</c:v>
                </c:pt>
                <c:pt idx="54624">
                  <c:v>5.4623075355923101</c:v>
                </c:pt>
                <c:pt idx="54625">
                  <c:v>5.4624075338995697</c:v>
                </c:pt>
                <c:pt idx="54626">
                  <c:v>5.4625075322068204</c:v>
                </c:pt>
                <c:pt idx="54627">
                  <c:v>5.46260753051408</c:v>
                </c:pt>
                <c:pt idx="54628">
                  <c:v>5.4627075288213396</c:v>
                </c:pt>
                <c:pt idx="54629">
                  <c:v>5.4628075271285903</c:v>
                </c:pt>
                <c:pt idx="54630">
                  <c:v>5.4629075254358499</c:v>
                </c:pt>
                <c:pt idx="54631">
                  <c:v>5.4630075237431104</c:v>
                </c:pt>
                <c:pt idx="54632">
                  <c:v>5.4631075220503602</c:v>
                </c:pt>
                <c:pt idx="54633">
                  <c:v>5.4632075203576198</c:v>
                </c:pt>
                <c:pt idx="54634">
                  <c:v>5.4633075186648803</c:v>
                </c:pt>
                <c:pt idx="54635">
                  <c:v>5.4634075169721399</c:v>
                </c:pt>
                <c:pt idx="54636">
                  <c:v>5.4635075152793897</c:v>
                </c:pt>
                <c:pt idx="54637">
                  <c:v>5.4636075135866502</c:v>
                </c:pt>
                <c:pt idx="54638">
                  <c:v>5.4637075118939098</c:v>
                </c:pt>
                <c:pt idx="54639">
                  <c:v>5.4638075102011596</c:v>
                </c:pt>
                <c:pt idx="54640">
                  <c:v>5.4639075085084201</c:v>
                </c:pt>
                <c:pt idx="54641">
                  <c:v>5.4640075068156797</c:v>
                </c:pt>
                <c:pt idx="54642">
                  <c:v>5.4641075051229304</c:v>
                </c:pt>
                <c:pt idx="54643">
                  <c:v>5.46420750343019</c:v>
                </c:pt>
                <c:pt idx="54644">
                  <c:v>5.4643075017374496</c:v>
                </c:pt>
                <c:pt idx="54645">
                  <c:v>5.4644075000447003</c:v>
                </c:pt>
                <c:pt idx="54646">
                  <c:v>5.4645074983519599</c:v>
                </c:pt>
                <c:pt idx="54647">
                  <c:v>5.4646074966592204</c:v>
                </c:pt>
                <c:pt idx="54648">
                  <c:v>5.4647074949664702</c:v>
                </c:pt>
                <c:pt idx="54649">
                  <c:v>5.4648074932737298</c:v>
                </c:pt>
                <c:pt idx="54650">
                  <c:v>5.4649074915809903</c:v>
                </c:pt>
                <c:pt idx="54651">
                  <c:v>5.4650074898882401</c:v>
                </c:pt>
                <c:pt idx="54652">
                  <c:v>5.4651074881954997</c:v>
                </c:pt>
                <c:pt idx="54653">
                  <c:v>5.4652074865027602</c:v>
                </c:pt>
                <c:pt idx="54654">
                  <c:v>5.4653074848100101</c:v>
                </c:pt>
                <c:pt idx="54655">
                  <c:v>5.4654074831172696</c:v>
                </c:pt>
                <c:pt idx="54656">
                  <c:v>5.4655074814245301</c:v>
                </c:pt>
                <c:pt idx="54657">
                  <c:v>5.46560747973178</c:v>
                </c:pt>
                <c:pt idx="54658">
                  <c:v>5.4657074780390396</c:v>
                </c:pt>
                <c:pt idx="54659">
                  <c:v>5.4658074763463</c:v>
                </c:pt>
                <c:pt idx="54660">
                  <c:v>5.4659074746535499</c:v>
                </c:pt>
                <c:pt idx="54661">
                  <c:v>5.4660074729608104</c:v>
                </c:pt>
                <c:pt idx="54662">
                  <c:v>5.46610747126807</c:v>
                </c:pt>
                <c:pt idx="54663">
                  <c:v>5.4662074695753198</c:v>
                </c:pt>
                <c:pt idx="54664">
                  <c:v>5.4663074678825803</c:v>
                </c:pt>
                <c:pt idx="54665">
                  <c:v>5.4664074661898399</c:v>
                </c:pt>
                <c:pt idx="54666">
                  <c:v>5.4665074644971003</c:v>
                </c:pt>
                <c:pt idx="54667">
                  <c:v>5.4666074628043502</c:v>
                </c:pt>
                <c:pt idx="54668">
                  <c:v>5.4667074611116098</c:v>
                </c:pt>
                <c:pt idx="54669">
                  <c:v>5.4668074594188596</c:v>
                </c:pt>
                <c:pt idx="54670">
                  <c:v>5.4669074577261201</c:v>
                </c:pt>
                <c:pt idx="54671">
                  <c:v>5.4670074560333797</c:v>
                </c:pt>
                <c:pt idx="54672">
                  <c:v>5.4671074543406402</c:v>
                </c:pt>
                <c:pt idx="54673">
                  <c:v>5.46720745264789</c:v>
                </c:pt>
                <c:pt idx="54674">
                  <c:v>5.4673074509551496</c:v>
                </c:pt>
                <c:pt idx="54675">
                  <c:v>5.4674074492624101</c:v>
                </c:pt>
                <c:pt idx="54676">
                  <c:v>5.4675074475696599</c:v>
                </c:pt>
                <c:pt idx="54677">
                  <c:v>5.4676074458769204</c:v>
                </c:pt>
                <c:pt idx="54678">
                  <c:v>5.46770744418418</c:v>
                </c:pt>
                <c:pt idx="54679">
                  <c:v>5.4678074424914298</c:v>
                </c:pt>
                <c:pt idx="54680">
                  <c:v>5.4679074407986903</c:v>
                </c:pt>
                <c:pt idx="54681">
                  <c:v>5.4680074391059499</c:v>
                </c:pt>
                <c:pt idx="54682">
                  <c:v>5.4681074374131997</c:v>
                </c:pt>
                <c:pt idx="54683">
                  <c:v>5.4682074357204602</c:v>
                </c:pt>
                <c:pt idx="54684">
                  <c:v>5.4683074340277198</c:v>
                </c:pt>
                <c:pt idx="54685">
                  <c:v>5.4684074323349696</c:v>
                </c:pt>
                <c:pt idx="54686">
                  <c:v>5.4685074306422301</c:v>
                </c:pt>
                <c:pt idx="54687">
                  <c:v>5.4686074289494897</c:v>
                </c:pt>
                <c:pt idx="54688">
                  <c:v>5.4687074272567404</c:v>
                </c:pt>
                <c:pt idx="54689">
                  <c:v>5.468807425564</c:v>
                </c:pt>
                <c:pt idx="54690">
                  <c:v>5.4689074238712596</c:v>
                </c:pt>
                <c:pt idx="54691">
                  <c:v>5.4690074221785103</c:v>
                </c:pt>
                <c:pt idx="54692">
                  <c:v>5.4691074204857699</c:v>
                </c:pt>
                <c:pt idx="54693">
                  <c:v>5.4692074187930304</c:v>
                </c:pt>
                <c:pt idx="54694">
                  <c:v>5.4693074171002802</c:v>
                </c:pt>
                <c:pt idx="54695">
                  <c:v>5.4694074154075398</c:v>
                </c:pt>
                <c:pt idx="54696">
                  <c:v>5.4695074137148003</c:v>
                </c:pt>
                <c:pt idx="54697">
                  <c:v>5.4696074120220501</c:v>
                </c:pt>
                <c:pt idx="54698">
                  <c:v>5.4697074103293097</c:v>
                </c:pt>
                <c:pt idx="54699">
                  <c:v>5.4698074086365702</c:v>
                </c:pt>
                <c:pt idx="54700">
                  <c:v>5.46990740694382</c:v>
                </c:pt>
                <c:pt idx="54701">
                  <c:v>5.4700074052510796</c:v>
                </c:pt>
                <c:pt idx="54702">
                  <c:v>5.4701074035583401</c:v>
                </c:pt>
                <c:pt idx="54703">
                  <c:v>5.47020740186559</c:v>
                </c:pt>
                <c:pt idx="54704">
                  <c:v>5.4703074001728504</c:v>
                </c:pt>
                <c:pt idx="54705">
                  <c:v>5.47040739848011</c:v>
                </c:pt>
                <c:pt idx="54706">
                  <c:v>5.4705073967873599</c:v>
                </c:pt>
                <c:pt idx="54707">
                  <c:v>5.4706073950946204</c:v>
                </c:pt>
                <c:pt idx="54708">
                  <c:v>5.4707073934018799</c:v>
                </c:pt>
                <c:pt idx="54709">
                  <c:v>5.4708073917091404</c:v>
                </c:pt>
                <c:pt idx="54710">
                  <c:v>5.4709073900163903</c:v>
                </c:pt>
                <c:pt idx="54711">
                  <c:v>5.4710073883236499</c:v>
                </c:pt>
                <c:pt idx="54712">
                  <c:v>5.4711073866309103</c:v>
                </c:pt>
                <c:pt idx="54713">
                  <c:v>5.4712073849381602</c:v>
                </c:pt>
                <c:pt idx="54714">
                  <c:v>5.4713073832454198</c:v>
                </c:pt>
                <c:pt idx="54715">
                  <c:v>5.4714073815526696</c:v>
                </c:pt>
                <c:pt idx="54716">
                  <c:v>5.4715073798599301</c:v>
                </c:pt>
                <c:pt idx="54717">
                  <c:v>5.4716073781671897</c:v>
                </c:pt>
                <c:pt idx="54718">
                  <c:v>5.4717073764744502</c:v>
                </c:pt>
                <c:pt idx="54719">
                  <c:v>5.4718073747817</c:v>
                </c:pt>
                <c:pt idx="54720">
                  <c:v>5.4719073730889596</c:v>
                </c:pt>
                <c:pt idx="54721">
                  <c:v>5.4720073713962201</c:v>
                </c:pt>
                <c:pt idx="54722">
                  <c:v>5.4721073697034699</c:v>
                </c:pt>
                <c:pt idx="54723">
                  <c:v>5.4722073680107304</c:v>
                </c:pt>
                <c:pt idx="54724">
                  <c:v>5.47230736631799</c:v>
                </c:pt>
                <c:pt idx="54725">
                  <c:v>5.4724073646252398</c:v>
                </c:pt>
                <c:pt idx="54726">
                  <c:v>5.4725073629325003</c:v>
                </c:pt>
                <c:pt idx="54727">
                  <c:v>5.4726073612397599</c:v>
                </c:pt>
                <c:pt idx="54728">
                  <c:v>5.4727073595470097</c:v>
                </c:pt>
                <c:pt idx="54729">
                  <c:v>5.4728073578542702</c:v>
                </c:pt>
                <c:pt idx="54730">
                  <c:v>5.4729073561615298</c:v>
                </c:pt>
                <c:pt idx="54731">
                  <c:v>5.4730073544687796</c:v>
                </c:pt>
                <c:pt idx="54732">
                  <c:v>5.4731073527760401</c:v>
                </c:pt>
                <c:pt idx="54733">
                  <c:v>5.4732073510832997</c:v>
                </c:pt>
                <c:pt idx="54734">
                  <c:v>5.4733073493905504</c:v>
                </c:pt>
                <c:pt idx="54735">
                  <c:v>5.47340734769781</c:v>
                </c:pt>
                <c:pt idx="54736">
                  <c:v>5.4735073460050696</c:v>
                </c:pt>
                <c:pt idx="54737">
                  <c:v>5.4736073443123203</c:v>
                </c:pt>
                <c:pt idx="54738">
                  <c:v>5.4737073426195799</c:v>
                </c:pt>
                <c:pt idx="54739">
                  <c:v>5.4738073409268404</c:v>
                </c:pt>
                <c:pt idx="54740">
                  <c:v>5.4739073392340902</c:v>
                </c:pt>
                <c:pt idx="54741">
                  <c:v>5.4740073375413498</c:v>
                </c:pt>
                <c:pt idx="54742">
                  <c:v>5.4741073358486103</c:v>
                </c:pt>
                <c:pt idx="54743">
                  <c:v>5.4742073341558601</c:v>
                </c:pt>
                <c:pt idx="54744">
                  <c:v>5.4743073324631197</c:v>
                </c:pt>
                <c:pt idx="54745">
                  <c:v>5.4744073307703802</c:v>
                </c:pt>
                <c:pt idx="54746">
                  <c:v>5.47450732907763</c:v>
                </c:pt>
                <c:pt idx="54747">
                  <c:v>5.4746073273848896</c:v>
                </c:pt>
                <c:pt idx="54748">
                  <c:v>5.4747073256921501</c:v>
                </c:pt>
                <c:pt idx="54749">
                  <c:v>5.4748073239994</c:v>
                </c:pt>
                <c:pt idx="54750">
                  <c:v>5.4749073223066604</c:v>
                </c:pt>
                <c:pt idx="54751">
                  <c:v>5.47500732061392</c:v>
                </c:pt>
                <c:pt idx="54752">
                  <c:v>5.4751073189211699</c:v>
                </c:pt>
                <c:pt idx="54753">
                  <c:v>5.4752073172284303</c:v>
                </c:pt>
                <c:pt idx="54754">
                  <c:v>5.4753073155356899</c:v>
                </c:pt>
                <c:pt idx="54755">
                  <c:v>5.4754073138429504</c:v>
                </c:pt>
                <c:pt idx="54756">
                  <c:v>5.4755073121502003</c:v>
                </c:pt>
                <c:pt idx="54757">
                  <c:v>5.4756073104574599</c:v>
                </c:pt>
                <c:pt idx="54758">
                  <c:v>5.4757073087647203</c:v>
                </c:pt>
                <c:pt idx="54759">
                  <c:v>5.4758073070719702</c:v>
                </c:pt>
                <c:pt idx="54760">
                  <c:v>5.4759073053792298</c:v>
                </c:pt>
                <c:pt idx="54761">
                  <c:v>5.4760073036864796</c:v>
                </c:pt>
                <c:pt idx="54762">
                  <c:v>5.4761073019937401</c:v>
                </c:pt>
                <c:pt idx="54763">
                  <c:v>5.4762073003009997</c:v>
                </c:pt>
                <c:pt idx="54764">
                  <c:v>5.4763072986082602</c:v>
                </c:pt>
                <c:pt idx="54765">
                  <c:v>5.47640729691551</c:v>
                </c:pt>
                <c:pt idx="54766">
                  <c:v>5.4765072952227696</c:v>
                </c:pt>
                <c:pt idx="54767">
                  <c:v>5.4766072935300301</c:v>
                </c:pt>
                <c:pt idx="54768">
                  <c:v>5.4767072918372799</c:v>
                </c:pt>
                <c:pt idx="54769">
                  <c:v>5.4768072901445404</c:v>
                </c:pt>
                <c:pt idx="54770">
                  <c:v>5.4769072884518</c:v>
                </c:pt>
                <c:pt idx="54771">
                  <c:v>5.4770072867590498</c:v>
                </c:pt>
                <c:pt idx="54772">
                  <c:v>5.4771072850663103</c:v>
                </c:pt>
                <c:pt idx="54773">
                  <c:v>5.4772072833735699</c:v>
                </c:pt>
                <c:pt idx="54774">
                  <c:v>5.4773072816808197</c:v>
                </c:pt>
                <c:pt idx="54775">
                  <c:v>5.4774072799880802</c:v>
                </c:pt>
                <c:pt idx="54776">
                  <c:v>5.4775072782953398</c:v>
                </c:pt>
                <c:pt idx="54777">
                  <c:v>5.4776072766025896</c:v>
                </c:pt>
                <c:pt idx="54778">
                  <c:v>5.4777072749098501</c:v>
                </c:pt>
                <c:pt idx="54779">
                  <c:v>5.4778072732171097</c:v>
                </c:pt>
                <c:pt idx="54780">
                  <c:v>5.4779072715243604</c:v>
                </c:pt>
                <c:pt idx="54781">
                  <c:v>5.47800726983162</c:v>
                </c:pt>
                <c:pt idx="54782">
                  <c:v>5.4781072681388796</c:v>
                </c:pt>
                <c:pt idx="54783">
                  <c:v>5.4782072664461303</c:v>
                </c:pt>
                <c:pt idx="54784">
                  <c:v>5.4783072647533899</c:v>
                </c:pt>
                <c:pt idx="54785">
                  <c:v>5.4784072630606504</c:v>
                </c:pt>
                <c:pt idx="54786">
                  <c:v>5.4785072613679002</c:v>
                </c:pt>
                <c:pt idx="54787">
                  <c:v>5.4786072596751598</c:v>
                </c:pt>
                <c:pt idx="54788">
                  <c:v>5.4787072579824203</c:v>
                </c:pt>
                <c:pt idx="54789">
                  <c:v>5.4788072562896701</c:v>
                </c:pt>
                <c:pt idx="54790">
                  <c:v>5.4789072545969297</c:v>
                </c:pt>
                <c:pt idx="54791">
                  <c:v>5.4790072529041902</c:v>
                </c:pt>
                <c:pt idx="54792">
                  <c:v>5.47910725121144</c:v>
                </c:pt>
                <c:pt idx="54793">
                  <c:v>5.4792072495186996</c:v>
                </c:pt>
                <c:pt idx="54794">
                  <c:v>5.4793072478259601</c:v>
                </c:pt>
                <c:pt idx="54795">
                  <c:v>5.47940724613321</c:v>
                </c:pt>
                <c:pt idx="54796">
                  <c:v>5.4795072444404704</c:v>
                </c:pt>
                <c:pt idx="54797">
                  <c:v>5.47960724274773</c:v>
                </c:pt>
                <c:pt idx="54798">
                  <c:v>5.4797072410549799</c:v>
                </c:pt>
                <c:pt idx="54799">
                  <c:v>5.4798072393622403</c:v>
                </c:pt>
                <c:pt idx="54800">
                  <c:v>5.4799072376694999</c:v>
                </c:pt>
                <c:pt idx="54801">
                  <c:v>5.4800072359767604</c:v>
                </c:pt>
                <c:pt idx="54802">
                  <c:v>5.4801072342840103</c:v>
                </c:pt>
                <c:pt idx="54803">
                  <c:v>5.4802072325912699</c:v>
                </c:pt>
                <c:pt idx="54804">
                  <c:v>5.4803072308985303</c:v>
                </c:pt>
                <c:pt idx="54805">
                  <c:v>5.4804072292057802</c:v>
                </c:pt>
                <c:pt idx="54806">
                  <c:v>5.4805072275130398</c:v>
                </c:pt>
                <c:pt idx="54807">
                  <c:v>5.4806072258203002</c:v>
                </c:pt>
                <c:pt idx="54808">
                  <c:v>5.4807072241275501</c:v>
                </c:pt>
                <c:pt idx="54809">
                  <c:v>5.4808072224348097</c:v>
                </c:pt>
                <c:pt idx="54810">
                  <c:v>5.4809072207420702</c:v>
                </c:pt>
                <c:pt idx="54811">
                  <c:v>5.48100721904932</c:v>
                </c:pt>
                <c:pt idx="54812">
                  <c:v>5.4811072173565796</c:v>
                </c:pt>
                <c:pt idx="54813">
                  <c:v>5.4812072156638401</c:v>
                </c:pt>
                <c:pt idx="54814">
                  <c:v>5.4813072139710899</c:v>
                </c:pt>
                <c:pt idx="54815">
                  <c:v>5.4814072122783504</c:v>
                </c:pt>
                <c:pt idx="54816">
                  <c:v>5.48150721058561</c:v>
                </c:pt>
                <c:pt idx="54817">
                  <c:v>5.4816072088928598</c:v>
                </c:pt>
                <c:pt idx="54818">
                  <c:v>5.4817072072001203</c:v>
                </c:pt>
                <c:pt idx="54819">
                  <c:v>5.4818072055073799</c:v>
                </c:pt>
                <c:pt idx="54820">
                  <c:v>5.4819072038146297</c:v>
                </c:pt>
                <c:pt idx="54821">
                  <c:v>5.4820072021218902</c:v>
                </c:pt>
                <c:pt idx="54822">
                  <c:v>5.4821072004291498</c:v>
                </c:pt>
                <c:pt idx="54823">
                  <c:v>5.4822071987363996</c:v>
                </c:pt>
                <c:pt idx="54824">
                  <c:v>5.4823071970436601</c:v>
                </c:pt>
                <c:pt idx="54825">
                  <c:v>5.4824071953509197</c:v>
                </c:pt>
                <c:pt idx="54826">
                  <c:v>5.4825071936581704</c:v>
                </c:pt>
                <c:pt idx="54827">
                  <c:v>5.48260719196543</c:v>
                </c:pt>
                <c:pt idx="54828">
                  <c:v>5.4827071902726896</c:v>
                </c:pt>
                <c:pt idx="54829">
                  <c:v>5.4828071885799403</c:v>
                </c:pt>
                <c:pt idx="54830">
                  <c:v>5.4829071868871999</c:v>
                </c:pt>
                <c:pt idx="54831">
                  <c:v>5.4830071851944604</c:v>
                </c:pt>
                <c:pt idx="54832">
                  <c:v>5.4831071835017102</c:v>
                </c:pt>
                <c:pt idx="54833">
                  <c:v>5.4832071818089698</c:v>
                </c:pt>
                <c:pt idx="54834">
                  <c:v>5.4833071801162303</c:v>
                </c:pt>
                <c:pt idx="54835">
                  <c:v>5.4834071784234801</c:v>
                </c:pt>
                <c:pt idx="54836">
                  <c:v>5.4835071767307397</c:v>
                </c:pt>
                <c:pt idx="54837">
                  <c:v>5.4836071750380002</c:v>
                </c:pt>
                <c:pt idx="54838">
                  <c:v>5.48370717334525</c:v>
                </c:pt>
                <c:pt idx="54839">
                  <c:v>5.4838071716525096</c:v>
                </c:pt>
                <c:pt idx="54840">
                  <c:v>5.4839071699597701</c:v>
                </c:pt>
                <c:pt idx="54841">
                  <c:v>5.4840071682670199</c:v>
                </c:pt>
                <c:pt idx="54842">
                  <c:v>5.4841071665742804</c:v>
                </c:pt>
                <c:pt idx="54843">
                  <c:v>5.48420716488154</c:v>
                </c:pt>
                <c:pt idx="54844">
                  <c:v>5.4843071631887996</c:v>
                </c:pt>
                <c:pt idx="54845">
                  <c:v>5.4844071614960503</c:v>
                </c:pt>
                <c:pt idx="54846">
                  <c:v>5.4845071598033099</c:v>
                </c:pt>
                <c:pt idx="54847">
                  <c:v>5.4846071581105704</c:v>
                </c:pt>
                <c:pt idx="54848">
                  <c:v>5.4847071564178203</c:v>
                </c:pt>
                <c:pt idx="54849">
                  <c:v>5.4848071547250798</c:v>
                </c:pt>
                <c:pt idx="54850">
                  <c:v>5.4849071530323403</c:v>
                </c:pt>
                <c:pt idx="54851">
                  <c:v>5.4850071513395902</c:v>
                </c:pt>
                <c:pt idx="54852">
                  <c:v>5.4851071496468498</c:v>
                </c:pt>
                <c:pt idx="54853">
                  <c:v>5.4852071479541102</c:v>
                </c:pt>
                <c:pt idx="54854">
                  <c:v>5.4853071462613601</c:v>
                </c:pt>
                <c:pt idx="54855">
                  <c:v>5.4854071445686197</c:v>
                </c:pt>
                <c:pt idx="54856">
                  <c:v>5.4855071428758801</c:v>
                </c:pt>
                <c:pt idx="54857">
                  <c:v>5.48560714118313</c:v>
                </c:pt>
                <c:pt idx="54858">
                  <c:v>5.4857071394903896</c:v>
                </c:pt>
                <c:pt idx="54859">
                  <c:v>5.4858071377976501</c:v>
                </c:pt>
                <c:pt idx="54860">
                  <c:v>5.4859071361048999</c:v>
                </c:pt>
                <c:pt idx="54861">
                  <c:v>5.4860071344121604</c:v>
                </c:pt>
                <c:pt idx="54862">
                  <c:v>5.48610713271942</c:v>
                </c:pt>
                <c:pt idx="54863">
                  <c:v>5.4862071310266698</c:v>
                </c:pt>
                <c:pt idx="54864">
                  <c:v>5.4863071293339303</c:v>
                </c:pt>
                <c:pt idx="54865">
                  <c:v>5.4864071276411899</c:v>
                </c:pt>
                <c:pt idx="54866">
                  <c:v>5.4865071259484397</c:v>
                </c:pt>
                <c:pt idx="54867">
                  <c:v>5.4866071242557002</c:v>
                </c:pt>
                <c:pt idx="54868">
                  <c:v>5.4867071225629598</c:v>
                </c:pt>
                <c:pt idx="54869">
                  <c:v>5.4868071208702096</c:v>
                </c:pt>
                <c:pt idx="54870">
                  <c:v>5.4869071191774701</c:v>
                </c:pt>
                <c:pt idx="54871">
                  <c:v>5.4870071174847297</c:v>
                </c:pt>
                <c:pt idx="54872">
                  <c:v>5.4871071157919804</c:v>
                </c:pt>
                <c:pt idx="54873">
                  <c:v>5.48720711409924</c:v>
                </c:pt>
                <c:pt idx="54874">
                  <c:v>5.4873071124064996</c:v>
                </c:pt>
                <c:pt idx="54875">
                  <c:v>5.4874071107137503</c:v>
                </c:pt>
                <c:pt idx="54876">
                  <c:v>5.4875071090210099</c:v>
                </c:pt>
                <c:pt idx="54877">
                  <c:v>5.4876071073282704</c:v>
                </c:pt>
                <c:pt idx="54878">
                  <c:v>5.4877071056355202</c:v>
                </c:pt>
                <c:pt idx="54879">
                  <c:v>5.4878071039427798</c:v>
                </c:pt>
                <c:pt idx="54880">
                  <c:v>5.4879071022500403</c:v>
                </c:pt>
                <c:pt idx="54881">
                  <c:v>5.4880071005572901</c:v>
                </c:pt>
                <c:pt idx="54882">
                  <c:v>5.4881070988645497</c:v>
                </c:pt>
                <c:pt idx="54883">
                  <c:v>5.4882070971718102</c:v>
                </c:pt>
                <c:pt idx="54884">
                  <c:v>5.48830709547906</c:v>
                </c:pt>
                <c:pt idx="54885">
                  <c:v>5.4884070937863196</c:v>
                </c:pt>
                <c:pt idx="54886">
                  <c:v>5.4885070920935801</c:v>
                </c:pt>
                <c:pt idx="54887">
                  <c:v>5.4886070904008299</c:v>
                </c:pt>
                <c:pt idx="54888">
                  <c:v>5.4887070887080904</c:v>
                </c:pt>
                <c:pt idx="54889">
                  <c:v>5.48880708701535</c:v>
                </c:pt>
                <c:pt idx="54890">
                  <c:v>5.4889070853226096</c:v>
                </c:pt>
                <c:pt idx="54891">
                  <c:v>5.4890070836298603</c:v>
                </c:pt>
                <c:pt idx="54892">
                  <c:v>5.4891070819371199</c:v>
                </c:pt>
                <c:pt idx="54893">
                  <c:v>5.4892070802443804</c:v>
                </c:pt>
                <c:pt idx="54894">
                  <c:v>5.4893070785516302</c:v>
                </c:pt>
                <c:pt idx="54895">
                  <c:v>5.4894070768588898</c:v>
                </c:pt>
                <c:pt idx="54896">
                  <c:v>5.4895070751661503</c:v>
                </c:pt>
                <c:pt idx="54897">
                  <c:v>5.4896070734734002</c:v>
                </c:pt>
                <c:pt idx="54898">
                  <c:v>5.4897070717806598</c:v>
                </c:pt>
                <c:pt idx="54899">
                  <c:v>5.4898070700879202</c:v>
                </c:pt>
                <c:pt idx="54900">
                  <c:v>5.4899070683951701</c:v>
                </c:pt>
                <c:pt idx="54901">
                  <c:v>5.4900070667024297</c:v>
                </c:pt>
                <c:pt idx="54902">
                  <c:v>5.4901070650096901</c:v>
                </c:pt>
                <c:pt idx="54903">
                  <c:v>5.49020706331694</c:v>
                </c:pt>
                <c:pt idx="54904">
                  <c:v>5.4903070616241996</c:v>
                </c:pt>
                <c:pt idx="54905">
                  <c:v>5.4904070599314601</c:v>
                </c:pt>
                <c:pt idx="54906">
                  <c:v>5.4905070582387099</c:v>
                </c:pt>
                <c:pt idx="54907">
                  <c:v>5.4906070565459704</c:v>
                </c:pt>
                <c:pt idx="54908">
                  <c:v>5.49070705485323</c:v>
                </c:pt>
                <c:pt idx="54909">
                  <c:v>5.4908070531604798</c:v>
                </c:pt>
                <c:pt idx="54910">
                  <c:v>5.4909070514677403</c:v>
                </c:pt>
                <c:pt idx="54911">
                  <c:v>5.4910070497749999</c:v>
                </c:pt>
                <c:pt idx="54912">
                  <c:v>5.4911070480822497</c:v>
                </c:pt>
                <c:pt idx="54913">
                  <c:v>5.4912070463895102</c:v>
                </c:pt>
                <c:pt idx="54914">
                  <c:v>5.4913070446967698</c:v>
                </c:pt>
                <c:pt idx="54915">
                  <c:v>5.4914070430040196</c:v>
                </c:pt>
                <c:pt idx="54916">
                  <c:v>5.4915070413112801</c:v>
                </c:pt>
                <c:pt idx="54917">
                  <c:v>5.4916070396185397</c:v>
                </c:pt>
                <c:pt idx="54918">
                  <c:v>5.4917070379257904</c:v>
                </c:pt>
                <c:pt idx="54919">
                  <c:v>5.49180703623305</c:v>
                </c:pt>
                <c:pt idx="54920">
                  <c:v>5.4919070345403096</c:v>
                </c:pt>
                <c:pt idx="54921">
                  <c:v>5.4920070328475603</c:v>
                </c:pt>
                <c:pt idx="54922">
                  <c:v>5.4921070311548199</c:v>
                </c:pt>
                <c:pt idx="54923">
                  <c:v>5.4922070294620804</c:v>
                </c:pt>
                <c:pt idx="54924">
                  <c:v>5.4923070277693302</c:v>
                </c:pt>
                <c:pt idx="54925">
                  <c:v>5.4924070260765898</c:v>
                </c:pt>
                <c:pt idx="54926">
                  <c:v>5.4925070243838503</c:v>
                </c:pt>
                <c:pt idx="54927">
                  <c:v>5.4926070226911001</c:v>
                </c:pt>
                <c:pt idx="54928">
                  <c:v>5.4927070209983597</c:v>
                </c:pt>
                <c:pt idx="54929">
                  <c:v>5.4928070193056202</c:v>
                </c:pt>
                <c:pt idx="54930">
                  <c:v>5.49290701761287</c:v>
                </c:pt>
                <c:pt idx="54931">
                  <c:v>5.4930070159201296</c:v>
                </c:pt>
                <c:pt idx="54932">
                  <c:v>5.4931070142273901</c:v>
                </c:pt>
                <c:pt idx="54933">
                  <c:v>5.4932070125346399</c:v>
                </c:pt>
                <c:pt idx="54934">
                  <c:v>5.4933070108419004</c:v>
                </c:pt>
                <c:pt idx="54935">
                  <c:v>5.49340700914916</c:v>
                </c:pt>
                <c:pt idx="54936">
                  <c:v>5.4935070074564196</c:v>
                </c:pt>
                <c:pt idx="54937">
                  <c:v>5.4936070057636703</c:v>
                </c:pt>
                <c:pt idx="54938">
                  <c:v>5.4937070040709299</c:v>
                </c:pt>
                <c:pt idx="54939">
                  <c:v>5.4938070023781904</c:v>
                </c:pt>
                <c:pt idx="54940">
                  <c:v>5.4939070006854402</c:v>
                </c:pt>
                <c:pt idx="54941">
                  <c:v>5.4940069989926998</c:v>
                </c:pt>
                <c:pt idx="54942">
                  <c:v>5.4941069972999603</c:v>
                </c:pt>
                <c:pt idx="54943">
                  <c:v>5.4942069956072102</c:v>
                </c:pt>
                <c:pt idx="54944">
                  <c:v>5.4943069939144697</c:v>
                </c:pt>
                <c:pt idx="54945">
                  <c:v>5.4944069922217302</c:v>
                </c:pt>
                <c:pt idx="54946">
                  <c:v>5.4945069905289801</c:v>
                </c:pt>
                <c:pt idx="54947">
                  <c:v>5.4946069888362397</c:v>
                </c:pt>
                <c:pt idx="54948">
                  <c:v>5.4947069871435001</c:v>
                </c:pt>
                <c:pt idx="54949">
                  <c:v>5.49480698545075</c:v>
                </c:pt>
                <c:pt idx="54950">
                  <c:v>5.4949069837580096</c:v>
                </c:pt>
                <c:pt idx="54951">
                  <c:v>5.4950069820652701</c:v>
                </c:pt>
                <c:pt idx="54952">
                  <c:v>5.4951069803725199</c:v>
                </c:pt>
                <c:pt idx="54953">
                  <c:v>5.4952069786797804</c:v>
                </c:pt>
                <c:pt idx="54954">
                  <c:v>5.49530697698704</c:v>
                </c:pt>
                <c:pt idx="54955">
                  <c:v>5.4954069752942898</c:v>
                </c:pt>
                <c:pt idx="54956">
                  <c:v>5.4955069736015503</c:v>
                </c:pt>
                <c:pt idx="54957">
                  <c:v>5.4956069719088099</c:v>
                </c:pt>
                <c:pt idx="54958">
                  <c:v>5.4957069702160597</c:v>
                </c:pt>
                <c:pt idx="54959">
                  <c:v>5.4958069685233202</c:v>
                </c:pt>
                <c:pt idx="54960">
                  <c:v>5.4959069668305798</c:v>
                </c:pt>
                <c:pt idx="54961">
                  <c:v>5.4960069651378296</c:v>
                </c:pt>
                <c:pt idx="54962">
                  <c:v>5.4961069634450901</c:v>
                </c:pt>
                <c:pt idx="54963">
                  <c:v>5.4962069617523497</c:v>
                </c:pt>
                <c:pt idx="54964">
                  <c:v>5.4963069600596004</c:v>
                </c:pt>
                <c:pt idx="54965">
                  <c:v>5.49640695836686</c:v>
                </c:pt>
                <c:pt idx="54966">
                  <c:v>5.4965069566741196</c:v>
                </c:pt>
                <c:pt idx="54967">
                  <c:v>5.4966069549813703</c:v>
                </c:pt>
                <c:pt idx="54968">
                  <c:v>5.4967069532886299</c:v>
                </c:pt>
                <c:pt idx="54969">
                  <c:v>5.4968069515958904</c:v>
                </c:pt>
                <c:pt idx="54970">
                  <c:v>5.4969069499031402</c:v>
                </c:pt>
                <c:pt idx="54971">
                  <c:v>5.4970069482103998</c:v>
                </c:pt>
                <c:pt idx="54972">
                  <c:v>5.4971069465176603</c:v>
                </c:pt>
                <c:pt idx="54973">
                  <c:v>5.4972069448249101</c:v>
                </c:pt>
                <c:pt idx="54974">
                  <c:v>5.4973069431321697</c:v>
                </c:pt>
                <c:pt idx="54975">
                  <c:v>5.4974069414394302</c:v>
                </c:pt>
                <c:pt idx="54976">
                  <c:v>5.49750693974668</c:v>
                </c:pt>
                <c:pt idx="54977">
                  <c:v>5.4976069380539396</c:v>
                </c:pt>
                <c:pt idx="54978">
                  <c:v>5.4977069363612001</c:v>
                </c:pt>
                <c:pt idx="54979">
                  <c:v>5.4978069346684499</c:v>
                </c:pt>
                <c:pt idx="54980">
                  <c:v>5.4979069329757104</c:v>
                </c:pt>
                <c:pt idx="54981">
                  <c:v>5.49800693128297</c:v>
                </c:pt>
                <c:pt idx="54982">
                  <c:v>5.4981069295902296</c:v>
                </c:pt>
                <c:pt idx="54983">
                  <c:v>5.4982069278974803</c:v>
                </c:pt>
                <c:pt idx="54984">
                  <c:v>5.4983069262047399</c:v>
                </c:pt>
                <c:pt idx="54985">
                  <c:v>5.4984069245120004</c:v>
                </c:pt>
                <c:pt idx="54986">
                  <c:v>5.4985069228192502</c:v>
                </c:pt>
                <c:pt idx="54987">
                  <c:v>5.4986069211265098</c:v>
                </c:pt>
                <c:pt idx="54988">
                  <c:v>5.4987069194337703</c:v>
                </c:pt>
                <c:pt idx="54989">
                  <c:v>5.4988069177410202</c:v>
                </c:pt>
                <c:pt idx="54990">
                  <c:v>5.4989069160482797</c:v>
                </c:pt>
                <c:pt idx="54991">
                  <c:v>5.4990069143555402</c:v>
                </c:pt>
                <c:pt idx="54992">
                  <c:v>5.4991069126627901</c:v>
                </c:pt>
                <c:pt idx="54993">
                  <c:v>5.4992069109700497</c:v>
                </c:pt>
                <c:pt idx="54994">
                  <c:v>5.4993069092773101</c:v>
                </c:pt>
                <c:pt idx="54995">
                  <c:v>5.49940690758456</c:v>
                </c:pt>
                <c:pt idx="54996">
                  <c:v>5.4995069058918196</c:v>
                </c:pt>
                <c:pt idx="54997">
                  <c:v>5.49960690419908</c:v>
                </c:pt>
                <c:pt idx="54998">
                  <c:v>5.4997069025063299</c:v>
                </c:pt>
                <c:pt idx="54999">
                  <c:v>5.4998069008135904</c:v>
                </c:pt>
                <c:pt idx="55000">
                  <c:v>5.49990689912085</c:v>
                </c:pt>
                <c:pt idx="55001">
                  <c:v>5.5000068974280998</c:v>
                </c:pt>
                <c:pt idx="55002">
                  <c:v>5.5001068957353603</c:v>
                </c:pt>
                <c:pt idx="55003">
                  <c:v>5.5002068940426199</c:v>
                </c:pt>
                <c:pt idx="55004">
                  <c:v>5.5003068923498697</c:v>
                </c:pt>
                <c:pt idx="55005">
                  <c:v>5.5004068906571302</c:v>
                </c:pt>
                <c:pt idx="55006">
                  <c:v>5.5005068889643898</c:v>
                </c:pt>
                <c:pt idx="55007">
                  <c:v>5.5006068872716396</c:v>
                </c:pt>
                <c:pt idx="55008">
                  <c:v>5.5007068855789001</c:v>
                </c:pt>
                <c:pt idx="55009">
                  <c:v>5.5008068838861597</c:v>
                </c:pt>
                <c:pt idx="55010">
                  <c:v>5.5009068821934104</c:v>
                </c:pt>
                <c:pt idx="55011">
                  <c:v>5.50100688050067</c:v>
                </c:pt>
                <c:pt idx="55012">
                  <c:v>5.5011068788079296</c:v>
                </c:pt>
                <c:pt idx="55013">
                  <c:v>5.5012068771151803</c:v>
                </c:pt>
                <c:pt idx="55014">
                  <c:v>5.5013068754224399</c:v>
                </c:pt>
                <c:pt idx="55015">
                  <c:v>5.5014068737297004</c:v>
                </c:pt>
                <c:pt idx="55016">
                  <c:v>5.5015068720369502</c:v>
                </c:pt>
                <c:pt idx="55017">
                  <c:v>5.5016068703442098</c:v>
                </c:pt>
                <c:pt idx="55018">
                  <c:v>5.5017068686514703</c:v>
                </c:pt>
                <c:pt idx="55019">
                  <c:v>5.5018068669587201</c:v>
                </c:pt>
                <c:pt idx="55020">
                  <c:v>5.5019068652659797</c:v>
                </c:pt>
                <c:pt idx="55021">
                  <c:v>5.5020068635732402</c:v>
                </c:pt>
                <c:pt idx="55022">
                  <c:v>5.50210686188049</c:v>
                </c:pt>
                <c:pt idx="55023">
                  <c:v>5.5022068601877496</c:v>
                </c:pt>
                <c:pt idx="55024">
                  <c:v>5.5023068584950101</c:v>
                </c:pt>
                <c:pt idx="55025">
                  <c:v>5.5024068568022697</c:v>
                </c:pt>
                <c:pt idx="55026">
                  <c:v>5.5025068551095204</c:v>
                </c:pt>
                <c:pt idx="55027">
                  <c:v>5.50260685341678</c:v>
                </c:pt>
                <c:pt idx="55028">
                  <c:v>5.5027068517240396</c:v>
                </c:pt>
                <c:pt idx="55029">
                  <c:v>5.5028068500312903</c:v>
                </c:pt>
                <c:pt idx="55030">
                  <c:v>5.5029068483385499</c:v>
                </c:pt>
                <c:pt idx="55031">
                  <c:v>5.5030068466458104</c:v>
                </c:pt>
                <c:pt idx="55032">
                  <c:v>5.5031068449530602</c:v>
                </c:pt>
                <c:pt idx="55033">
                  <c:v>5.5032068432603198</c:v>
                </c:pt>
                <c:pt idx="55034">
                  <c:v>5.5033068415675803</c:v>
                </c:pt>
                <c:pt idx="55035">
                  <c:v>5.5034068398748301</c:v>
                </c:pt>
                <c:pt idx="55036">
                  <c:v>5.5035068381820897</c:v>
                </c:pt>
                <c:pt idx="55037">
                  <c:v>5.5036068364893502</c:v>
                </c:pt>
                <c:pt idx="55038">
                  <c:v>5.5037068347966001</c:v>
                </c:pt>
                <c:pt idx="55039">
                  <c:v>5.5038068331038597</c:v>
                </c:pt>
                <c:pt idx="55040">
                  <c:v>5.5039068314111201</c:v>
                </c:pt>
                <c:pt idx="55041">
                  <c:v>5.50400682971837</c:v>
                </c:pt>
                <c:pt idx="55042">
                  <c:v>5.5041068280256296</c:v>
                </c:pt>
                <c:pt idx="55043">
                  <c:v>5.50420682633289</c:v>
                </c:pt>
                <c:pt idx="55044">
                  <c:v>5.5043068246401399</c:v>
                </c:pt>
                <c:pt idx="55045">
                  <c:v>5.5044068229474004</c:v>
                </c:pt>
                <c:pt idx="55046">
                  <c:v>5.50450682125466</c:v>
                </c:pt>
                <c:pt idx="55047">
                  <c:v>5.5046068195619098</c:v>
                </c:pt>
                <c:pt idx="55048">
                  <c:v>5.5047068178691703</c:v>
                </c:pt>
                <c:pt idx="55049">
                  <c:v>5.5048068161764299</c:v>
                </c:pt>
                <c:pt idx="55050">
                  <c:v>5.5049068144836797</c:v>
                </c:pt>
                <c:pt idx="55051">
                  <c:v>5.5050068127909402</c:v>
                </c:pt>
                <c:pt idx="55052">
                  <c:v>5.5051068110981998</c:v>
                </c:pt>
                <c:pt idx="55053">
                  <c:v>5.5052068094054496</c:v>
                </c:pt>
                <c:pt idx="55054">
                  <c:v>5.5053068077127101</c:v>
                </c:pt>
                <c:pt idx="55055">
                  <c:v>5.5054068060199697</c:v>
                </c:pt>
                <c:pt idx="55056">
                  <c:v>5.5055068043272204</c:v>
                </c:pt>
                <c:pt idx="55057">
                  <c:v>5.50560680263448</c:v>
                </c:pt>
                <c:pt idx="55058">
                  <c:v>5.5057068009417396</c:v>
                </c:pt>
                <c:pt idx="55059">
                  <c:v>5.5058067992489903</c:v>
                </c:pt>
                <c:pt idx="55060">
                  <c:v>5.5059067975562499</c:v>
                </c:pt>
                <c:pt idx="55061">
                  <c:v>5.5060067958635104</c:v>
                </c:pt>
                <c:pt idx="55062">
                  <c:v>5.5061067941707602</c:v>
                </c:pt>
                <c:pt idx="55063">
                  <c:v>5.5062067924780198</c:v>
                </c:pt>
                <c:pt idx="55064">
                  <c:v>5.5063067907852803</c:v>
                </c:pt>
                <c:pt idx="55065">
                  <c:v>5.5064067890925301</c:v>
                </c:pt>
                <c:pt idx="55066">
                  <c:v>5.5065067873997897</c:v>
                </c:pt>
                <c:pt idx="55067">
                  <c:v>5.5066067857070502</c:v>
                </c:pt>
                <c:pt idx="55068">
                  <c:v>5.5067067840143</c:v>
                </c:pt>
                <c:pt idx="55069">
                  <c:v>5.5068067823215596</c:v>
                </c:pt>
                <c:pt idx="55070">
                  <c:v>5.5069067806288201</c:v>
                </c:pt>
                <c:pt idx="55071">
                  <c:v>5.5070067789360797</c:v>
                </c:pt>
                <c:pt idx="55072">
                  <c:v>5.5071067772433304</c:v>
                </c:pt>
                <c:pt idx="55073">
                  <c:v>5.50720677555059</c:v>
                </c:pt>
                <c:pt idx="55074">
                  <c:v>5.5073067738578496</c:v>
                </c:pt>
                <c:pt idx="55075">
                  <c:v>5.5074067721651003</c:v>
                </c:pt>
                <c:pt idx="55076">
                  <c:v>5.5075067704723599</c:v>
                </c:pt>
                <c:pt idx="55077">
                  <c:v>5.5076067687796204</c:v>
                </c:pt>
                <c:pt idx="55078">
                  <c:v>5.5077067670868702</c:v>
                </c:pt>
                <c:pt idx="55079">
                  <c:v>5.5078067653941298</c:v>
                </c:pt>
                <c:pt idx="55080">
                  <c:v>5.5079067637013903</c:v>
                </c:pt>
                <c:pt idx="55081">
                  <c:v>5.5080067620086401</c:v>
                </c:pt>
                <c:pt idx="55082">
                  <c:v>5.5081067603158997</c:v>
                </c:pt>
                <c:pt idx="55083">
                  <c:v>5.5082067586231602</c:v>
                </c:pt>
                <c:pt idx="55084">
                  <c:v>5.5083067569304101</c:v>
                </c:pt>
                <c:pt idx="55085">
                  <c:v>5.5084067552376696</c:v>
                </c:pt>
                <c:pt idx="55086">
                  <c:v>5.5085067535449301</c:v>
                </c:pt>
                <c:pt idx="55087">
                  <c:v>5.50860675185218</c:v>
                </c:pt>
                <c:pt idx="55088">
                  <c:v>5.5087067501594396</c:v>
                </c:pt>
                <c:pt idx="55089">
                  <c:v>5.5088067484667</c:v>
                </c:pt>
                <c:pt idx="55090">
                  <c:v>5.5089067467739499</c:v>
                </c:pt>
                <c:pt idx="55091">
                  <c:v>5.5090067450812104</c:v>
                </c:pt>
                <c:pt idx="55092">
                  <c:v>5.50910674338847</c:v>
                </c:pt>
                <c:pt idx="55093">
                  <c:v>5.5092067416957198</c:v>
                </c:pt>
                <c:pt idx="55094">
                  <c:v>5.5093067400029803</c:v>
                </c:pt>
                <c:pt idx="55095">
                  <c:v>5.5094067383102399</c:v>
                </c:pt>
                <c:pt idx="55096">
                  <c:v>5.5095067366174897</c:v>
                </c:pt>
                <c:pt idx="55097">
                  <c:v>5.5096067349247502</c:v>
                </c:pt>
                <c:pt idx="55098">
                  <c:v>5.5097067332320098</c:v>
                </c:pt>
                <c:pt idx="55099">
                  <c:v>5.5098067315392596</c:v>
                </c:pt>
                <c:pt idx="55100">
                  <c:v>5.5099067298465201</c:v>
                </c:pt>
                <c:pt idx="55101">
                  <c:v>5.5100067281537797</c:v>
                </c:pt>
                <c:pt idx="55102">
                  <c:v>5.5101067264610304</c:v>
                </c:pt>
                <c:pt idx="55103">
                  <c:v>5.51020672476829</c:v>
                </c:pt>
                <c:pt idx="55104">
                  <c:v>5.5103067230755496</c:v>
                </c:pt>
                <c:pt idx="55105">
                  <c:v>5.5104067213828003</c:v>
                </c:pt>
                <c:pt idx="55106">
                  <c:v>5.5105067196900599</c:v>
                </c:pt>
                <c:pt idx="55107">
                  <c:v>5.5106067179973204</c:v>
                </c:pt>
                <c:pt idx="55108">
                  <c:v>5.51070671630458</c:v>
                </c:pt>
                <c:pt idx="55109">
                  <c:v>5.5108067146118298</c:v>
                </c:pt>
                <c:pt idx="55110">
                  <c:v>5.5109067129190903</c:v>
                </c:pt>
                <c:pt idx="55111">
                  <c:v>5.5110067112263499</c:v>
                </c:pt>
                <c:pt idx="55112">
                  <c:v>5.5111067095335997</c:v>
                </c:pt>
                <c:pt idx="55113">
                  <c:v>5.5112067078408602</c:v>
                </c:pt>
                <c:pt idx="55114">
                  <c:v>5.5113067061481198</c:v>
                </c:pt>
                <c:pt idx="55115">
                  <c:v>5.5114067044553696</c:v>
                </c:pt>
                <c:pt idx="55116">
                  <c:v>5.5115067027626301</c:v>
                </c:pt>
                <c:pt idx="55117">
                  <c:v>5.5116067010698897</c:v>
                </c:pt>
                <c:pt idx="55118">
                  <c:v>5.5117066993771404</c:v>
                </c:pt>
                <c:pt idx="55119">
                  <c:v>5.5118066976844</c:v>
                </c:pt>
                <c:pt idx="55120">
                  <c:v>5.5119066959916596</c:v>
                </c:pt>
                <c:pt idx="55121">
                  <c:v>5.5120066942989103</c:v>
                </c:pt>
                <c:pt idx="55122">
                  <c:v>5.5121066926061699</c:v>
                </c:pt>
                <c:pt idx="55123">
                  <c:v>5.5122066909134304</c:v>
                </c:pt>
                <c:pt idx="55124">
                  <c:v>5.5123066892206802</c:v>
                </c:pt>
                <c:pt idx="55125">
                  <c:v>5.5124066875279398</c:v>
                </c:pt>
                <c:pt idx="55126">
                  <c:v>5.5125066858352003</c:v>
                </c:pt>
                <c:pt idx="55127">
                  <c:v>5.5126066841424501</c:v>
                </c:pt>
                <c:pt idx="55128">
                  <c:v>5.5127066824497097</c:v>
                </c:pt>
                <c:pt idx="55129">
                  <c:v>5.5128066807569702</c:v>
                </c:pt>
                <c:pt idx="55130">
                  <c:v>5.5129066790642201</c:v>
                </c:pt>
                <c:pt idx="55131">
                  <c:v>5.5130066773714796</c:v>
                </c:pt>
                <c:pt idx="55132">
                  <c:v>5.5131066756787401</c:v>
                </c:pt>
                <c:pt idx="55133">
                  <c:v>5.51320667398599</c:v>
                </c:pt>
                <c:pt idx="55134">
                  <c:v>5.5133066722932504</c:v>
                </c:pt>
                <c:pt idx="55135">
                  <c:v>5.51340667060051</c:v>
                </c:pt>
                <c:pt idx="55136">
                  <c:v>5.5135066689077599</c:v>
                </c:pt>
                <c:pt idx="55137">
                  <c:v>5.5136066672150204</c:v>
                </c:pt>
                <c:pt idx="55138">
                  <c:v>5.5137066655222799</c:v>
                </c:pt>
                <c:pt idx="55139">
                  <c:v>5.5138066638295298</c:v>
                </c:pt>
                <c:pt idx="55140">
                  <c:v>5.5139066621367903</c:v>
                </c:pt>
                <c:pt idx="55141">
                  <c:v>5.5140066604440499</c:v>
                </c:pt>
                <c:pt idx="55142">
                  <c:v>5.5141066587512997</c:v>
                </c:pt>
                <c:pt idx="55143">
                  <c:v>5.5142066570585602</c:v>
                </c:pt>
                <c:pt idx="55144">
                  <c:v>5.5143066553658198</c:v>
                </c:pt>
                <c:pt idx="55145">
                  <c:v>5.5144066536730696</c:v>
                </c:pt>
                <c:pt idx="55146">
                  <c:v>5.5145066519803301</c:v>
                </c:pt>
                <c:pt idx="55147">
                  <c:v>5.5146066502875897</c:v>
                </c:pt>
                <c:pt idx="55148">
                  <c:v>5.5147066485948404</c:v>
                </c:pt>
                <c:pt idx="55149">
                  <c:v>5.5148066469021</c:v>
                </c:pt>
                <c:pt idx="55150">
                  <c:v>5.5149066452093596</c:v>
                </c:pt>
                <c:pt idx="55151">
                  <c:v>5.5150066435166103</c:v>
                </c:pt>
                <c:pt idx="55152">
                  <c:v>5.5151066418238699</c:v>
                </c:pt>
                <c:pt idx="55153">
                  <c:v>5.5152066401311304</c:v>
                </c:pt>
                <c:pt idx="55154">
                  <c:v>5.51530663843839</c:v>
                </c:pt>
                <c:pt idx="55155">
                  <c:v>5.5154066367456398</c:v>
                </c:pt>
                <c:pt idx="55156">
                  <c:v>5.5155066350529003</c:v>
                </c:pt>
                <c:pt idx="55157">
                  <c:v>5.5156066333601599</c:v>
                </c:pt>
                <c:pt idx="55158">
                  <c:v>5.5157066316674097</c:v>
                </c:pt>
                <c:pt idx="55159">
                  <c:v>5.5158066299746702</c:v>
                </c:pt>
                <c:pt idx="55160">
                  <c:v>5.5159066282819298</c:v>
                </c:pt>
                <c:pt idx="55161">
                  <c:v>5.5160066265891796</c:v>
                </c:pt>
                <c:pt idx="55162">
                  <c:v>5.5161066248964401</c:v>
                </c:pt>
                <c:pt idx="55163">
                  <c:v>5.5162066232036997</c:v>
                </c:pt>
                <c:pt idx="55164">
                  <c:v>5.5163066215109504</c:v>
                </c:pt>
                <c:pt idx="55165">
                  <c:v>5.51640661981821</c:v>
                </c:pt>
                <c:pt idx="55166">
                  <c:v>5.5165066181254696</c:v>
                </c:pt>
                <c:pt idx="55167">
                  <c:v>5.5166066164327203</c:v>
                </c:pt>
                <c:pt idx="55168">
                  <c:v>5.5167066147399799</c:v>
                </c:pt>
                <c:pt idx="55169">
                  <c:v>5.5168066130472404</c:v>
                </c:pt>
                <c:pt idx="55170">
                  <c:v>5.5169066113544902</c:v>
                </c:pt>
                <c:pt idx="55171">
                  <c:v>5.5170066096617498</c:v>
                </c:pt>
                <c:pt idx="55172">
                  <c:v>5.5171066079690103</c:v>
                </c:pt>
                <c:pt idx="55173">
                  <c:v>5.5172066062762601</c:v>
                </c:pt>
                <c:pt idx="55174">
                  <c:v>5.5173066045835197</c:v>
                </c:pt>
                <c:pt idx="55175">
                  <c:v>5.5174066028907802</c:v>
                </c:pt>
                <c:pt idx="55176">
                  <c:v>5.51750660119803</c:v>
                </c:pt>
                <c:pt idx="55177">
                  <c:v>5.5176065995052896</c:v>
                </c:pt>
                <c:pt idx="55178">
                  <c:v>5.5177065978125501</c:v>
                </c:pt>
                <c:pt idx="55179">
                  <c:v>5.5178065961198</c:v>
                </c:pt>
                <c:pt idx="55180">
                  <c:v>5.5179065944270604</c:v>
                </c:pt>
                <c:pt idx="55181">
                  <c:v>5.51800659273432</c:v>
                </c:pt>
                <c:pt idx="55182">
                  <c:v>5.5181065910415699</c:v>
                </c:pt>
                <c:pt idx="55183">
                  <c:v>5.5182065893488303</c:v>
                </c:pt>
                <c:pt idx="55184">
                  <c:v>5.5183065876560899</c:v>
                </c:pt>
                <c:pt idx="55185">
                  <c:v>5.5184065859633398</c:v>
                </c:pt>
                <c:pt idx="55186">
                  <c:v>5.5185065842706003</c:v>
                </c:pt>
                <c:pt idx="55187">
                  <c:v>5.5186065825778599</c:v>
                </c:pt>
                <c:pt idx="55188">
                  <c:v>5.5187065808851097</c:v>
                </c:pt>
                <c:pt idx="55189">
                  <c:v>5.5188065791923702</c:v>
                </c:pt>
                <c:pt idx="55190">
                  <c:v>5.5189065774996298</c:v>
                </c:pt>
                <c:pt idx="55191">
                  <c:v>5.5190065758068796</c:v>
                </c:pt>
                <c:pt idx="55192">
                  <c:v>5.5191065741141401</c:v>
                </c:pt>
                <c:pt idx="55193">
                  <c:v>5.5192065724213997</c:v>
                </c:pt>
                <c:pt idx="55194">
                  <c:v>5.5193065707286504</c:v>
                </c:pt>
                <c:pt idx="55195">
                  <c:v>5.51940656903591</c:v>
                </c:pt>
                <c:pt idx="55196">
                  <c:v>5.5195065673431696</c:v>
                </c:pt>
                <c:pt idx="55197">
                  <c:v>5.5196065656504203</c:v>
                </c:pt>
                <c:pt idx="55198">
                  <c:v>5.5197065639576799</c:v>
                </c:pt>
                <c:pt idx="55199">
                  <c:v>5.5198065622649404</c:v>
                </c:pt>
                <c:pt idx="55200">
                  <c:v>5.5199065605722</c:v>
                </c:pt>
                <c:pt idx="55201">
                  <c:v>5.5200065588794498</c:v>
                </c:pt>
                <c:pt idx="55202">
                  <c:v>5.5201065571867103</c:v>
                </c:pt>
                <c:pt idx="55203">
                  <c:v>5.5202065554939699</c:v>
                </c:pt>
                <c:pt idx="55204">
                  <c:v>5.5203065538012197</c:v>
                </c:pt>
                <c:pt idx="55205">
                  <c:v>5.5204065521084802</c:v>
                </c:pt>
                <c:pt idx="55206">
                  <c:v>5.5205065504157398</c:v>
                </c:pt>
                <c:pt idx="55207">
                  <c:v>5.5206065487229896</c:v>
                </c:pt>
                <c:pt idx="55208">
                  <c:v>5.5207065470302501</c:v>
                </c:pt>
                <c:pt idx="55209">
                  <c:v>5.5208065453375097</c:v>
                </c:pt>
                <c:pt idx="55210">
                  <c:v>5.5209065436447604</c:v>
                </c:pt>
                <c:pt idx="55211">
                  <c:v>5.52100654195202</c:v>
                </c:pt>
                <c:pt idx="55212">
                  <c:v>5.5211065402592796</c:v>
                </c:pt>
                <c:pt idx="55213">
                  <c:v>5.5212065385665303</c:v>
                </c:pt>
                <c:pt idx="55214">
                  <c:v>5.5213065368737899</c:v>
                </c:pt>
                <c:pt idx="55215">
                  <c:v>5.5214065351810504</c:v>
                </c:pt>
                <c:pt idx="55216">
                  <c:v>5.5215065334883002</c:v>
                </c:pt>
                <c:pt idx="55217">
                  <c:v>5.5216065317955598</c:v>
                </c:pt>
                <c:pt idx="55218">
                  <c:v>5.5217065301028203</c:v>
                </c:pt>
                <c:pt idx="55219">
                  <c:v>5.5218065284100701</c:v>
                </c:pt>
                <c:pt idx="55220">
                  <c:v>5.5219065267173297</c:v>
                </c:pt>
                <c:pt idx="55221">
                  <c:v>5.5220065250245902</c:v>
                </c:pt>
                <c:pt idx="55222">
                  <c:v>5.52210652333184</c:v>
                </c:pt>
                <c:pt idx="55223">
                  <c:v>5.5222065216390996</c:v>
                </c:pt>
                <c:pt idx="55224">
                  <c:v>5.5223065199463601</c:v>
                </c:pt>
                <c:pt idx="55225">
                  <c:v>5.52240651825361</c:v>
                </c:pt>
                <c:pt idx="55226">
                  <c:v>5.5225065165608704</c:v>
                </c:pt>
                <c:pt idx="55227">
                  <c:v>5.52260651486813</c:v>
                </c:pt>
                <c:pt idx="55228">
                  <c:v>5.5227065131753799</c:v>
                </c:pt>
                <c:pt idx="55229">
                  <c:v>5.5228065114826403</c:v>
                </c:pt>
                <c:pt idx="55230">
                  <c:v>5.5229065097898999</c:v>
                </c:pt>
                <c:pt idx="55231">
                  <c:v>5.5230065080971498</c:v>
                </c:pt>
                <c:pt idx="55232">
                  <c:v>5.5231065064044103</c:v>
                </c:pt>
                <c:pt idx="55233">
                  <c:v>5.5232065047116699</c:v>
                </c:pt>
                <c:pt idx="55234">
                  <c:v>5.5233065030189197</c:v>
                </c:pt>
                <c:pt idx="55235">
                  <c:v>5.5234065013261802</c:v>
                </c:pt>
                <c:pt idx="55236">
                  <c:v>5.5235064996334398</c:v>
                </c:pt>
                <c:pt idx="55237">
                  <c:v>5.5236064979406896</c:v>
                </c:pt>
                <c:pt idx="55238">
                  <c:v>5.5237064962479501</c:v>
                </c:pt>
                <c:pt idx="55239">
                  <c:v>5.5238064945552097</c:v>
                </c:pt>
                <c:pt idx="55240">
                  <c:v>5.5239064928624604</c:v>
                </c:pt>
                <c:pt idx="55241">
                  <c:v>5.52400649116972</c:v>
                </c:pt>
                <c:pt idx="55242">
                  <c:v>5.5241064894769796</c:v>
                </c:pt>
                <c:pt idx="55243">
                  <c:v>5.5242064877842303</c:v>
                </c:pt>
                <c:pt idx="55244">
                  <c:v>5.5243064860914899</c:v>
                </c:pt>
                <c:pt idx="55245">
                  <c:v>5.5244064843987504</c:v>
                </c:pt>
                <c:pt idx="55246">
                  <c:v>5.52450648270601</c:v>
                </c:pt>
                <c:pt idx="55247">
                  <c:v>5.5246064810132598</c:v>
                </c:pt>
                <c:pt idx="55248">
                  <c:v>5.5247064793205203</c:v>
                </c:pt>
                <c:pt idx="55249">
                  <c:v>5.5248064776277799</c:v>
                </c:pt>
                <c:pt idx="55250">
                  <c:v>5.5249064759350297</c:v>
                </c:pt>
                <c:pt idx="55251">
                  <c:v>5.5250064742422902</c:v>
                </c:pt>
                <c:pt idx="55252">
                  <c:v>5.5251064725495498</c:v>
                </c:pt>
                <c:pt idx="55253">
                  <c:v>5.5252064708567996</c:v>
                </c:pt>
                <c:pt idx="55254">
                  <c:v>5.5253064691640601</c:v>
                </c:pt>
                <c:pt idx="55255">
                  <c:v>5.5254064674713197</c:v>
                </c:pt>
                <c:pt idx="55256">
                  <c:v>5.5255064657785704</c:v>
                </c:pt>
                <c:pt idx="55257">
                  <c:v>5.52560646408583</c:v>
                </c:pt>
                <c:pt idx="55258">
                  <c:v>5.5257064623930896</c:v>
                </c:pt>
                <c:pt idx="55259">
                  <c:v>5.5258064607003403</c:v>
                </c:pt>
                <c:pt idx="55260">
                  <c:v>5.5259064590075999</c:v>
                </c:pt>
                <c:pt idx="55261">
                  <c:v>5.5260064573148604</c:v>
                </c:pt>
                <c:pt idx="55262">
                  <c:v>5.5261064556221102</c:v>
                </c:pt>
                <c:pt idx="55263">
                  <c:v>5.5262064539293698</c:v>
                </c:pt>
                <c:pt idx="55264">
                  <c:v>5.5263064522366303</c:v>
                </c:pt>
                <c:pt idx="55265">
                  <c:v>5.5264064505438801</c:v>
                </c:pt>
                <c:pt idx="55266">
                  <c:v>5.5265064488511397</c:v>
                </c:pt>
                <c:pt idx="55267">
                  <c:v>5.5266064471584002</c:v>
                </c:pt>
                <c:pt idx="55268">
                  <c:v>5.52670644546565</c:v>
                </c:pt>
                <c:pt idx="55269">
                  <c:v>5.5268064437729096</c:v>
                </c:pt>
                <c:pt idx="55270">
                  <c:v>5.5269064420801701</c:v>
                </c:pt>
                <c:pt idx="55271">
                  <c:v>5.5270064403874199</c:v>
                </c:pt>
                <c:pt idx="55272">
                  <c:v>5.5271064386946804</c:v>
                </c:pt>
                <c:pt idx="55273">
                  <c:v>5.52720643700194</c:v>
                </c:pt>
                <c:pt idx="55274">
                  <c:v>5.5273064353091899</c:v>
                </c:pt>
                <c:pt idx="55275">
                  <c:v>5.5274064336164503</c:v>
                </c:pt>
                <c:pt idx="55276">
                  <c:v>5.5275064319237099</c:v>
                </c:pt>
                <c:pt idx="55277">
                  <c:v>5.5276064302309598</c:v>
                </c:pt>
                <c:pt idx="55278">
                  <c:v>5.5277064285382203</c:v>
                </c:pt>
                <c:pt idx="55279">
                  <c:v>5.5278064268454798</c:v>
                </c:pt>
                <c:pt idx="55280">
                  <c:v>5.5279064251527297</c:v>
                </c:pt>
                <c:pt idx="55281">
                  <c:v>5.5280064234599902</c:v>
                </c:pt>
                <c:pt idx="55282">
                  <c:v>5.5281064217672498</c:v>
                </c:pt>
                <c:pt idx="55283">
                  <c:v>5.5282064200744996</c:v>
                </c:pt>
                <c:pt idx="55284">
                  <c:v>5.5283064183817601</c:v>
                </c:pt>
                <c:pt idx="55285">
                  <c:v>5.5284064166890197</c:v>
                </c:pt>
                <c:pt idx="55286">
                  <c:v>5.5285064149962704</c:v>
                </c:pt>
                <c:pt idx="55287">
                  <c:v>5.52860641330353</c:v>
                </c:pt>
                <c:pt idx="55288">
                  <c:v>5.5287064116107896</c:v>
                </c:pt>
                <c:pt idx="55289">
                  <c:v>5.5288064099180501</c:v>
                </c:pt>
                <c:pt idx="55290">
                  <c:v>5.5289064082252999</c:v>
                </c:pt>
                <c:pt idx="55291">
                  <c:v>5.5290064065325604</c:v>
                </c:pt>
                <c:pt idx="55292">
                  <c:v>5.52910640483982</c:v>
                </c:pt>
                <c:pt idx="55293">
                  <c:v>5.5292064031470698</c:v>
                </c:pt>
                <c:pt idx="55294">
                  <c:v>5.5293064014543303</c:v>
                </c:pt>
                <c:pt idx="55295">
                  <c:v>5.5294063997615899</c:v>
                </c:pt>
                <c:pt idx="55296">
                  <c:v>5.5295063980688397</c:v>
                </c:pt>
                <c:pt idx="55297">
                  <c:v>5.5296063963761002</c:v>
                </c:pt>
                <c:pt idx="55298">
                  <c:v>5.5297063946833598</c:v>
                </c:pt>
                <c:pt idx="55299">
                  <c:v>5.5298063929906096</c:v>
                </c:pt>
                <c:pt idx="55300">
                  <c:v>5.5299063912978701</c:v>
                </c:pt>
                <c:pt idx="55301">
                  <c:v>5.5300063896051297</c:v>
                </c:pt>
                <c:pt idx="55302">
                  <c:v>5.5301063879123804</c:v>
                </c:pt>
                <c:pt idx="55303">
                  <c:v>5.53020638621964</c:v>
                </c:pt>
                <c:pt idx="55304">
                  <c:v>5.5303063845268996</c:v>
                </c:pt>
                <c:pt idx="55305">
                  <c:v>5.5304063828341503</c:v>
                </c:pt>
                <c:pt idx="55306">
                  <c:v>5.5305063811414099</c:v>
                </c:pt>
                <c:pt idx="55307">
                  <c:v>5.5306063794486704</c:v>
                </c:pt>
                <c:pt idx="55308">
                  <c:v>5.5307063777559202</c:v>
                </c:pt>
                <c:pt idx="55309">
                  <c:v>5.5308063760631798</c:v>
                </c:pt>
                <c:pt idx="55310">
                  <c:v>5.5309063743704403</c:v>
                </c:pt>
                <c:pt idx="55311">
                  <c:v>5.5310063726776901</c:v>
                </c:pt>
                <c:pt idx="55312">
                  <c:v>5.5311063709849497</c:v>
                </c:pt>
                <c:pt idx="55313">
                  <c:v>5.5312063692922102</c:v>
                </c:pt>
                <c:pt idx="55314">
                  <c:v>5.53130636759946</c:v>
                </c:pt>
                <c:pt idx="55315">
                  <c:v>5.5314063659067196</c:v>
                </c:pt>
                <c:pt idx="55316">
                  <c:v>5.5315063642139801</c:v>
                </c:pt>
                <c:pt idx="55317">
                  <c:v>5.5316063625212299</c:v>
                </c:pt>
                <c:pt idx="55318">
                  <c:v>5.5317063608284904</c:v>
                </c:pt>
                <c:pt idx="55319">
                  <c:v>5.53180635913575</c:v>
                </c:pt>
                <c:pt idx="55320">
                  <c:v>5.5319063574429999</c:v>
                </c:pt>
                <c:pt idx="55321">
                  <c:v>5.5320063557502603</c:v>
                </c:pt>
                <c:pt idx="55322">
                  <c:v>5.5321063540575199</c:v>
                </c:pt>
                <c:pt idx="55323">
                  <c:v>5.5322063523647698</c:v>
                </c:pt>
                <c:pt idx="55324">
                  <c:v>5.5323063506720302</c:v>
                </c:pt>
                <c:pt idx="55325">
                  <c:v>5.5324063489792898</c:v>
                </c:pt>
                <c:pt idx="55326">
                  <c:v>5.5325063472865503</c:v>
                </c:pt>
                <c:pt idx="55327">
                  <c:v>5.5326063455938002</c:v>
                </c:pt>
                <c:pt idx="55328">
                  <c:v>5.5327063439010598</c:v>
                </c:pt>
                <c:pt idx="55329">
                  <c:v>5.5328063422083096</c:v>
                </c:pt>
                <c:pt idx="55330">
                  <c:v>5.5329063405155701</c:v>
                </c:pt>
                <c:pt idx="55331">
                  <c:v>5.5330063388228297</c:v>
                </c:pt>
                <c:pt idx="55332">
                  <c:v>5.5331063371300804</c:v>
                </c:pt>
                <c:pt idx="55333">
                  <c:v>5.53320633543734</c:v>
                </c:pt>
                <c:pt idx="55334">
                  <c:v>5.5333063337445996</c:v>
                </c:pt>
                <c:pt idx="55335">
                  <c:v>5.5334063320518601</c:v>
                </c:pt>
                <c:pt idx="55336">
                  <c:v>5.5335063303591099</c:v>
                </c:pt>
                <c:pt idx="55337">
                  <c:v>5.5336063286663704</c:v>
                </c:pt>
                <c:pt idx="55338">
                  <c:v>5.53370632697363</c:v>
                </c:pt>
                <c:pt idx="55339">
                  <c:v>5.5338063252808798</c:v>
                </c:pt>
                <c:pt idx="55340">
                  <c:v>5.5339063235881403</c:v>
                </c:pt>
                <c:pt idx="55341">
                  <c:v>5.5340063218953999</c:v>
                </c:pt>
                <c:pt idx="55342">
                  <c:v>5.5341063202026497</c:v>
                </c:pt>
                <c:pt idx="55343">
                  <c:v>5.5342063185099102</c:v>
                </c:pt>
                <c:pt idx="55344">
                  <c:v>5.5343063168171698</c:v>
                </c:pt>
                <c:pt idx="55345">
                  <c:v>5.5344063151244196</c:v>
                </c:pt>
                <c:pt idx="55346">
                  <c:v>5.5345063134316801</c:v>
                </c:pt>
                <c:pt idx="55347">
                  <c:v>5.5346063117389397</c:v>
                </c:pt>
                <c:pt idx="55348">
                  <c:v>5.5347063100461904</c:v>
                </c:pt>
                <c:pt idx="55349">
                  <c:v>5.53480630835345</c:v>
                </c:pt>
                <c:pt idx="55350">
                  <c:v>5.5349063066607096</c:v>
                </c:pt>
                <c:pt idx="55351">
                  <c:v>5.5350063049679603</c:v>
                </c:pt>
                <c:pt idx="55352">
                  <c:v>5.5351063032752199</c:v>
                </c:pt>
                <c:pt idx="55353">
                  <c:v>5.5352063015824804</c:v>
                </c:pt>
                <c:pt idx="55354">
                  <c:v>5.5353062998897302</c:v>
                </c:pt>
                <c:pt idx="55355">
                  <c:v>5.5354062981969898</c:v>
                </c:pt>
                <c:pt idx="55356">
                  <c:v>5.5355062965042503</c:v>
                </c:pt>
                <c:pt idx="55357">
                  <c:v>5.5356062948115001</c:v>
                </c:pt>
                <c:pt idx="55358">
                  <c:v>5.5357062931187597</c:v>
                </c:pt>
                <c:pt idx="55359">
                  <c:v>5.5358062914260202</c:v>
                </c:pt>
                <c:pt idx="55360">
                  <c:v>5.53590628973327</c:v>
                </c:pt>
                <c:pt idx="55361">
                  <c:v>5.5360062880405296</c:v>
                </c:pt>
                <c:pt idx="55362">
                  <c:v>5.5361062863477901</c:v>
                </c:pt>
                <c:pt idx="55363">
                  <c:v>5.5362062846550399</c:v>
                </c:pt>
                <c:pt idx="55364">
                  <c:v>5.5363062829623004</c:v>
                </c:pt>
                <c:pt idx="55365">
                  <c:v>5.53640628126956</c:v>
                </c:pt>
                <c:pt idx="55366">
                  <c:v>5.5365062795768099</c:v>
                </c:pt>
                <c:pt idx="55367">
                  <c:v>5.5366062778840703</c:v>
                </c:pt>
                <c:pt idx="55368">
                  <c:v>5.5367062761913299</c:v>
                </c:pt>
                <c:pt idx="55369">
                  <c:v>5.5368062744985798</c:v>
                </c:pt>
                <c:pt idx="55370">
                  <c:v>5.5369062728058402</c:v>
                </c:pt>
                <c:pt idx="55371">
                  <c:v>5.5370062711130998</c:v>
                </c:pt>
                <c:pt idx="55372">
                  <c:v>5.5371062694203603</c:v>
                </c:pt>
                <c:pt idx="55373">
                  <c:v>5.5372062677276102</c:v>
                </c:pt>
                <c:pt idx="55374">
                  <c:v>5.5373062660348698</c:v>
                </c:pt>
                <c:pt idx="55375">
                  <c:v>5.5374062643421196</c:v>
                </c:pt>
                <c:pt idx="55376">
                  <c:v>5.5375062626493801</c:v>
                </c:pt>
                <c:pt idx="55377">
                  <c:v>5.5376062609566397</c:v>
                </c:pt>
                <c:pt idx="55378">
                  <c:v>5.5377062592638904</c:v>
                </c:pt>
                <c:pt idx="55379">
                  <c:v>5.53780625757115</c:v>
                </c:pt>
                <c:pt idx="55380">
                  <c:v>5.5379062558784096</c:v>
                </c:pt>
                <c:pt idx="55381">
                  <c:v>5.5380062541856701</c:v>
                </c:pt>
                <c:pt idx="55382">
                  <c:v>5.5381062524929199</c:v>
                </c:pt>
                <c:pt idx="55383">
                  <c:v>5.5382062508001804</c:v>
                </c:pt>
                <c:pt idx="55384">
                  <c:v>5.53830624910744</c:v>
                </c:pt>
                <c:pt idx="55385">
                  <c:v>5.5384062474146898</c:v>
                </c:pt>
                <c:pt idx="55386">
                  <c:v>5.5385062457219503</c:v>
                </c:pt>
                <c:pt idx="55387">
                  <c:v>5.5386062440292099</c:v>
                </c:pt>
                <c:pt idx="55388">
                  <c:v>5.5387062423364597</c:v>
                </c:pt>
                <c:pt idx="55389">
                  <c:v>5.5388062406437202</c:v>
                </c:pt>
                <c:pt idx="55390">
                  <c:v>5.5389062389509798</c:v>
                </c:pt>
                <c:pt idx="55391">
                  <c:v>5.5390062372582296</c:v>
                </c:pt>
                <c:pt idx="55392">
                  <c:v>5.5391062355654901</c:v>
                </c:pt>
                <c:pt idx="55393">
                  <c:v>5.5392062338727497</c:v>
                </c:pt>
                <c:pt idx="55394">
                  <c:v>5.5393062321800004</c:v>
                </c:pt>
                <c:pt idx="55395">
                  <c:v>5.53940623048726</c:v>
                </c:pt>
                <c:pt idx="55396">
                  <c:v>5.5395062287945196</c:v>
                </c:pt>
                <c:pt idx="55397">
                  <c:v>5.5396062271017703</c:v>
                </c:pt>
                <c:pt idx="55398">
                  <c:v>5.5397062254090299</c:v>
                </c:pt>
                <c:pt idx="55399">
                  <c:v>5.5398062237162904</c:v>
                </c:pt>
                <c:pt idx="55400">
                  <c:v>5.5399062220235402</c:v>
                </c:pt>
                <c:pt idx="55401">
                  <c:v>5.5400062203307998</c:v>
                </c:pt>
                <c:pt idx="55402">
                  <c:v>5.5401062186380603</c:v>
                </c:pt>
                <c:pt idx="55403">
                  <c:v>5.5402062169453101</c:v>
                </c:pt>
                <c:pt idx="55404">
                  <c:v>5.5403062152525697</c:v>
                </c:pt>
                <c:pt idx="55405">
                  <c:v>5.5404062135598302</c:v>
                </c:pt>
                <c:pt idx="55406">
                  <c:v>5.54050621186708</c:v>
                </c:pt>
                <c:pt idx="55407">
                  <c:v>5.5406062101743396</c:v>
                </c:pt>
                <c:pt idx="55408">
                  <c:v>5.5407062084816001</c:v>
                </c:pt>
                <c:pt idx="55409">
                  <c:v>5.5408062067888499</c:v>
                </c:pt>
                <c:pt idx="55410">
                  <c:v>5.5409062050961104</c:v>
                </c:pt>
                <c:pt idx="55411">
                  <c:v>5.54100620340337</c:v>
                </c:pt>
                <c:pt idx="55412">
                  <c:v>5.5411062017106198</c:v>
                </c:pt>
                <c:pt idx="55413">
                  <c:v>5.5412062000178803</c:v>
                </c:pt>
                <c:pt idx="55414">
                  <c:v>5.5413061983251399</c:v>
                </c:pt>
                <c:pt idx="55415">
                  <c:v>5.5414061966323898</c:v>
                </c:pt>
                <c:pt idx="55416">
                  <c:v>5.5415061949396502</c:v>
                </c:pt>
                <c:pt idx="55417">
                  <c:v>5.5416061932469098</c:v>
                </c:pt>
                <c:pt idx="55418">
                  <c:v>5.5417061915541703</c:v>
                </c:pt>
                <c:pt idx="55419">
                  <c:v>5.5418061898614202</c:v>
                </c:pt>
                <c:pt idx="55420">
                  <c:v>5.5419061881686797</c:v>
                </c:pt>
                <c:pt idx="55421">
                  <c:v>5.5420061864759296</c:v>
                </c:pt>
                <c:pt idx="55422">
                  <c:v>5.5421061847831901</c:v>
                </c:pt>
                <c:pt idx="55423">
                  <c:v>5.5422061830904497</c:v>
                </c:pt>
                <c:pt idx="55424">
                  <c:v>5.5423061813977101</c:v>
                </c:pt>
                <c:pt idx="55425">
                  <c:v>5.54240617970496</c:v>
                </c:pt>
                <c:pt idx="55426">
                  <c:v>5.5425061780122196</c:v>
                </c:pt>
                <c:pt idx="55427">
                  <c:v>5.54260617631948</c:v>
                </c:pt>
                <c:pt idx="55428">
                  <c:v>5.5427061746267299</c:v>
                </c:pt>
                <c:pt idx="55429">
                  <c:v>5.5428061729339904</c:v>
                </c:pt>
                <c:pt idx="55430">
                  <c:v>5.54290617124125</c:v>
                </c:pt>
                <c:pt idx="55431">
                  <c:v>5.5430061695484998</c:v>
                </c:pt>
                <c:pt idx="55432">
                  <c:v>5.5431061678557603</c:v>
                </c:pt>
                <c:pt idx="55433">
                  <c:v>5.5432061661630199</c:v>
                </c:pt>
                <c:pt idx="55434">
                  <c:v>5.5433061644702697</c:v>
                </c:pt>
                <c:pt idx="55435">
                  <c:v>5.5434061627775302</c:v>
                </c:pt>
                <c:pt idx="55436">
                  <c:v>5.5435061610847898</c:v>
                </c:pt>
                <c:pt idx="55437">
                  <c:v>5.5436061593920396</c:v>
                </c:pt>
                <c:pt idx="55438">
                  <c:v>5.5437061576993001</c:v>
                </c:pt>
                <c:pt idx="55439">
                  <c:v>5.5438061560065597</c:v>
                </c:pt>
                <c:pt idx="55440">
                  <c:v>5.5439061543138104</c:v>
                </c:pt>
                <c:pt idx="55441">
                  <c:v>5.54400615262107</c:v>
                </c:pt>
                <c:pt idx="55442">
                  <c:v>5.5441061509283296</c:v>
                </c:pt>
                <c:pt idx="55443">
                  <c:v>5.5442061492355803</c:v>
                </c:pt>
                <c:pt idx="55444">
                  <c:v>5.5443061475428399</c:v>
                </c:pt>
                <c:pt idx="55445">
                  <c:v>5.5444061458501004</c:v>
                </c:pt>
                <c:pt idx="55446">
                  <c:v>5.5445061441573502</c:v>
                </c:pt>
                <c:pt idx="55447">
                  <c:v>5.5446061424646098</c:v>
                </c:pt>
                <c:pt idx="55448">
                  <c:v>5.5447061407718703</c:v>
                </c:pt>
                <c:pt idx="55449">
                  <c:v>5.5448061390791201</c:v>
                </c:pt>
                <c:pt idx="55450">
                  <c:v>5.5449061373863797</c:v>
                </c:pt>
                <c:pt idx="55451">
                  <c:v>5.5450061356936402</c:v>
                </c:pt>
                <c:pt idx="55452">
                  <c:v>5.54510613400089</c:v>
                </c:pt>
                <c:pt idx="55453">
                  <c:v>5.5452061323081496</c:v>
                </c:pt>
                <c:pt idx="55454">
                  <c:v>5.5453061306154101</c:v>
                </c:pt>
                <c:pt idx="55455">
                  <c:v>5.5454061289226599</c:v>
                </c:pt>
                <c:pt idx="55456">
                  <c:v>5.5455061272299204</c:v>
                </c:pt>
                <c:pt idx="55457">
                  <c:v>5.54560612553718</c:v>
                </c:pt>
                <c:pt idx="55458">
                  <c:v>5.5457061238444298</c:v>
                </c:pt>
                <c:pt idx="55459">
                  <c:v>5.5458061221516903</c:v>
                </c:pt>
                <c:pt idx="55460">
                  <c:v>5.5459061204589499</c:v>
                </c:pt>
                <c:pt idx="55461">
                  <c:v>5.5460061187662104</c:v>
                </c:pt>
                <c:pt idx="55462">
                  <c:v>5.5461061170734602</c:v>
                </c:pt>
                <c:pt idx="55463">
                  <c:v>5.5462061153807198</c:v>
                </c:pt>
                <c:pt idx="55464">
                  <c:v>5.5463061136879803</c:v>
                </c:pt>
                <c:pt idx="55465">
                  <c:v>5.5464061119952301</c:v>
                </c:pt>
                <c:pt idx="55466">
                  <c:v>5.5465061103024897</c:v>
                </c:pt>
                <c:pt idx="55467">
                  <c:v>5.5466061086097396</c:v>
                </c:pt>
                <c:pt idx="55468">
                  <c:v>5.5467061069170001</c:v>
                </c:pt>
                <c:pt idx="55469">
                  <c:v>5.5468061052242597</c:v>
                </c:pt>
                <c:pt idx="55470">
                  <c:v>5.5469061035315201</c:v>
                </c:pt>
                <c:pt idx="55471">
                  <c:v>5.54700610183877</c:v>
                </c:pt>
                <c:pt idx="55472">
                  <c:v>5.5471061001460296</c:v>
                </c:pt>
                <c:pt idx="55473">
                  <c:v>5.54720609845329</c:v>
                </c:pt>
                <c:pt idx="55474">
                  <c:v>5.5473060967605399</c:v>
                </c:pt>
                <c:pt idx="55475">
                  <c:v>5.5474060950678004</c:v>
                </c:pt>
                <c:pt idx="55476">
                  <c:v>5.54750609337506</c:v>
                </c:pt>
                <c:pt idx="55477">
                  <c:v>5.5476060916823098</c:v>
                </c:pt>
                <c:pt idx="55478">
                  <c:v>5.5477060899895703</c:v>
                </c:pt>
                <c:pt idx="55479">
                  <c:v>5.5478060882968299</c:v>
                </c:pt>
                <c:pt idx="55480">
                  <c:v>5.5479060866040797</c:v>
                </c:pt>
                <c:pt idx="55481">
                  <c:v>5.5480060849113402</c:v>
                </c:pt>
                <c:pt idx="55482">
                  <c:v>5.5481060832185998</c:v>
                </c:pt>
                <c:pt idx="55483">
                  <c:v>5.5482060815258496</c:v>
                </c:pt>
                <c:pt idx="55484">
                  <c:v>5.5483060798331101</c:v>
                </c:pt>
                <c:pt idx="55485">
                  <c:v>5.5484060781403697</c:v>
                </c:pt>
                <c:pt idx="55486">
                  <c:v>5.5485060764476204</c:v>
                </c:pt>
                <c:pt idx="55487">
                  <c:v>5.54860607475488</c:v>
                </c:pt>
                <c:pt idx="55488">
                  <c:v>5.5487060730621396</c:v>
                </c:pt>
                <c:pt idx="55489">
                  <c:v>5.5488060713693903</c:v>
                </c:pt>
                <c:pt idx="55490">
                  <c:v>5.5489060696766499</c:v>
                </c:pt>
                <c:pt idx="55491">
                  <c:v>5.5490060679839104</c:v>
                </c:pt>
                <c:pt idx="55492">
                  <c:v>5.5491060662911602</c:v>
                </c:pt>
                <c:pt idx="55493">
                  <c:v>5.5492060645984198</c:v>
                </c:pt>
                <c:pt idx="55494">
                  <c:v>5.5493060629056803</c:v>
                </c:pt>
                <c:pt idx="55495">
                  <c:v>5.5494060612129301</c:v>
                </c:pt>
                <c:pt idx="55496">
                  <c:v>5.5495060595201897</c:v>
                </c:pt>
                <c:pt idx="55497">
                  <c:v>5.5496060578274502</c:v>
                </c:pt>
                <c:pt idx="55498">
                  <c:v>5.5497060561347</c:v>
                </c:pt>
                <c:pt idx="55499">
                  <c:v>5.5498060544419596</c:v>
                </c:pt>
                <c:pt idx="55500">
                  <c:v>5.5499060527492201</c:v>
                </c:pt>
                <c:pt idx="55501">
                  <c:v>5.5500060510564699</c:v>
                </c:pt>
                <c:pt idx="55502">
                  <c:v>5.5501060493637304</c:v>
                </c:pt>
                <c:pt idx="55503">
                  <c:v>5.55020604767099</c:v>
                </c:pt>
                <c:pt idx="55504">
                  <c:v>5.5503060459782398</c:v>
                </c:pt>
                <c:pt idx="55505">
                  <c:v>5.5504060442855003</c:v>
                </c:pt>
                <c:pt idx="55506">
                  <c:v>5.5505060425927599</c:v>
                </c:pt>
                <c:pt idx="55507">
                  <c:v>5.5506060409000204</c:v>
                </c:pt>
                <c:pt idx="55508">
                  <c:v>5.5507060392072702</c:v>
                </c:pt>
                <c:pt idx="55509">
                  <c:v>5.5508060375145298</c:v>
                </c:pt>
                <c:pt idx="55510">
                  <c:v>5.5509060358217903</c:v>
                </c:pt>
                <c:pt idx="55511">
                  <c:v>5.5510060341290401</c:v>
                </c:pt>
                <c:pt idx="55512">
                  <c:v>5.5511060324362997</c:v>
                </c:pt>
                <c:pt idx="55513">
                  <c:v>5.5512060307435496</c:v>
                </c:pt>
                <c:pt idx="55514">
                  <c:v>5.5513060290508101</c:v>
                </c:pt>
                <c:pt idx="55515">
                  <c:v>5.5514060273580697</c:v>
                </c:pt>
                <c:pt idx="55516">
                  <c:v>5.5515060256653301</c:v>
                </c:pt>
                <c:pt idx="55517">
                  <c:v>5.55160602397258</c:v>
                </c:pt>
                <c:pt idx="55518">
                  <c:v>5.5517060222798396</c:v>
                </c:pt>
                <c:pt idx="55519">
                  <c:v>5.5518060205871</c:v>
                </c:pt>
                <c:pt idx="55520">
                  <c:v>5.5519060188943499</c:v>
                </c:pt>
                <c:pt idx="55521">
                  <c:v>5.5520060172016104</c:v>
                </c:pt>
                <c:pt idx="55522">
                  <c:v>5.55210601550887</c:v>
                </c:pt>
                <c:pt idx="55523">
                  <c:v>5.5522060138161198</c:v>
                </c:pt>
                <c:pt idx="55524">
                  <c:v>5.5523060121233803</c:v>
                </c:pt>
                <c:pt idx="55525">
                  <c:v>5.5524060104306399</c:v>
                </c:pt>
                <c:pt idx="55526">
                  <c:v>5.5525060087378897</c:v>
                </c:pt>
                <c:pt idx="55527">
                  <c:v>5.5526060070451502</c:v>
                </c:pt>
                <c:pt idx="55528">
                  <c:v>5.5527060053524098</c:v>
                </c:pt>
                <c:pt idx="55529">
                  <c:v>5.5528060036596596</c:v>
                </c:pt>
                <c:pt idx="55530">
                  <c:v>5.5529060019669201</c:v>
                </c:pt>
                <c:pt idx="55531">
                  <c:v>5.5530060002741797</c:v>
                </c:pt>
                <c:pt idx="55532">
                  <c:v>5.5531059985814304</c:v>
                </c:pt>
                <c:pt idx="55533">
                  <c:v>5.55320599688869</c:v>
                </c:pt>
                <c:pt idx="55534">
                  <c:v>5.5533059951959496</c:v>
                </c:pt>
                <c:pt idx="55535">
                  <c:v>5.5534059935032003</c:v>
                </c:pt>
                <c:pt idx="55536">
                  <c:v>5.5535059918104599</c:v>
                </c:pt>
                <c:pt idx="55537">
                  <c:v>5.5536059901177204</c:v>
                </c:pt>
                <c:pt idx="55538">
                  <c:v>5.5537059884249702</c:v>
                </c:pt>
                <c:pt idx="55539">
                  <c:v>5.5538059867322298</c:v>
                </c:pt>
                <c:pt idx="55540">
                  <c:v>5.5539059850394903</c:v>
                </c:pt>
                <c:pt idx="55541">
                  <c:v>5.5540059833467401</c:v>
                </c:pt>
                <c:pt idx="55542">
                  <c:v>5.5541059816539997</c:v>
                </c:pt>
                <c:pt idx="55543">
                  <c:v>5.5542059799612602</c:v>
                </c:pt>
                <c:pt idx="55544">
                  <c:v>5.55430597826851</c:v>
                </c:pt>
                <c:pt idx="55545">
                  <c:v>5.5544059765757696</c:v>
                </c:pt>
                <c:pt idx="55546">
                  <c:v>5.5545059748830301</c:v>
                </c:pt>
                <c:pt idx="55547">
                  <c:v>5.5546059731902897</c:v>
                </c:pt>
                <c:pt idx="55548">
                  <c:v>5.5547059714975404</c:v>
                </c:pt>
                <c:pt idx="55549">
                  <c:v>5.5548059698048</c:v>
                </c:pt>
                <c:pt idx="55550">
                  <c:v>5.5549059681120596</c:v>
                </c:pt>
                <c:pt idx="55551">
                  <c:v>5.5550059664193103</c:v>
                </c:pt>
                <c:pt idx="55552">
                  <c:v>5.5551059647265699</c:v>
                </c:pt>
                <c:pt idx="55553">
                  <c:v>5.5552059630338304</c:v>
                </c:pt>
                <c:pt idx="55554">
                  <c:v>5.5553059613410802</c:v>
                </c:pt>
                <c:pt idx="55555">
                  <c:v>5.5554059596483398</c:v>
                </c:pt>
                <c:pt idx="55556">
                  <c:v>5.5555059579556003</c:v>
                </c:pt>
                <c:pt idx="55557">
                  <c:v>5.5556059562628501</c:v>
                </c:pt>
                <c:pt idx="55558">
                  <c:v>5.5557059545701097</c:v>
                </c:pt>
                <c:pt idx="55559">
                  <c:v>5.5558059528773702</c:v>
                </c:pt>
                <c:pt idx="55560">
                  <c:v>5.5559059511846201</c:v>
                </c:pt>
                <c:pt idx="55561">
                  <c:v>5.5560059494918796</c:v>
                </c:pt>
                <c:pt idx="55562">
                  <c:v>5.5561059477991401</c:v>
                </c:pt>
                <c:pt idx="55563">
                  <c:v>5.55620594610639</c:v>
                </c:pt>
                <c:pt idx="55564">
                  <c:v>5.5563059444136496</c:v>
                </c:pt>
                <c:pt idx="55565">
                  <c:v>5.55640594272091</c:v>
                </c:pt>
                <c:pt idx="55566">
                  <c:v>5.5565059410281599</c:v>
                </c:pt>
                <c:pt idx="55567">
                  <c:v>5.5566059393354204</c:v>
                </c:pt>
                <c:pt idx="55568">
                  <c:v>5.5567059376426799</c:v>
                </c:pt>
                <c:pt idx="55569">
                  <c:v>5.5568059359499298</c:v>
                </c:pt>
                <c:pt idx="55570">
                  <c:v>5.5569059342571903</c:v>
                </c:pt>
                <c:pt idx="55571">
                  <c:v>5.5570059325644499</c:v>
                </c:pt>
                <c:pt idx="55572">
                  <c:v>5.5571059308716997</c:v>
                </c:pt>
                <c:pt idx="55573">
                  <c:v>5.5572059291789602</c:v>
                </c:pt>
                <c:pt idx="55574">
                  <c:v>5.5573059274862198</c:v>
                </c:pt>
                <c:pt idx="55575">
                  <c:v>5.5574059257934696</c:v>
                </c:pt>
                <c:pt idx="55576">
                  <c:v>5.5575059241007301</c:v>
                </c:pt>
                <c:pt idx="55577">
                  <c:v>5.5576059224079897</c:v>
                </c:pt>
                <c:pt idx="55578">
                  <c:v>5.5577059207152404</c:v>
                </c:pt>
                <c:pt idx="55579">
                  <c:v>5.5578059190225</c:v>
                </c:pt>
                <c:pt idx="55580">
                  <c:v>5.5579059173297596</c:v>
                </c:pt>
                <c:pt idx="55581">
                  <c:v>5.5580059156370103</c:v>
                </c:pt>
                <c:pt idx="55582">
                  <c:v>5.5581059139442699</c:v>
                </c:pt>
                <c:pt idx="55583">
                  <c:v>5.5582059122515304</c:v>
                </c:pt>
                <c:pt idx="55584">
                  <c:v>5.5583059105587802</c:v>
                </c:pt>
                <c:pt idx="55585">
                  <c:v>5.5584059088660398</c:v>
                </c:pt>
                <c:pt idx="55586">
                  <c:v>5.5585059071733003</c:v>
                </c:pt>
                <c:pt idx="55587">
                  <c:v>5.5586059054805501</c:v>
                </c:pt>
                <c:pt idx="55588">
                  <c:v>5.5587059037878097</c:v>
                </c:pt>
                <c:pt idx="55589">
                  <c:v>5.5588059020950702</c:v>
                </c:pt>
                <c:pt idx="55590">
                  <c:v>5.5589059004023298</c:v>
                </c:pt>
                <c:pt idx="55591">
                  <c:v>5.5590058987095796</c:v>
                </c:pt>
                <c:pt idx="55592">
                  <c:v>5.5591058970168401</c:v>
                </c:pt>
                <c:pt idx="55593">
                  <c:v>5.5592058953240997</c:v>
                </c:pt>
                <c:pt idx="55594">
                  <c:v>5.5593058936313504</c:v>
                </c:pt>
                <c:pt idx="55595">
                  <c:v>5.55940589193861</c:v>
                </c:pt>
                <c:pt idx="55596">
                  <c:v>5.5595058902458696</c:v>
                </c:pt>
                <c:pt idx="55597">
                  <c:v>5.5596058885531203</c:v>
                </c:pt>
                <c:pt idx="55598">
                  <c:v>5.5597058868603799</c:v>
                </c:pt>
                <c:pt idx="55599">
                  <c:v>5.5598058851676404</c:v>
                </c:pt>
                <c:pt idx="55600">
                  <c:v>5.5599058834748902</c:v>
                </c:pt>
                <c:pt idx="55601">
                  <c:v>5.5600058817821498</c:v>
                </c:pt>
                <c:pt idx="55602">
                  <c:v>5.5601058800894103</c:v>
                </c:pt>
                <c:pt idx="55603">
                  <c:v>5.5602058783966601</c:v>
                </c:pt>
                <c:pt idx="55604">
                  <c:v>5.5603058767039197</c:v>
                </c:pt>
                <c:pt idx="55605">
                  <c:v>5.5604058750111802</c:v>
                </c:pt>
                <c:pt idx="55606">
                  <c:v>5.56050587331843</c:v>
                </c:pt>
                <c:pt idx="55607">
                  <c:v>5.5606058716256896</c:v>
                </c:pt>
                <c:pt idx="55608">
                  <c:v>5.5607058699329501</c:v>
                </c:pt>
                <c:pt idx="55609">
                  <c:v>5.5608058682402</c:v>
                </c:pt>
                <c:pt idx="55610">
                  <c:v>5.5609058665474604</c:v>
                </c:pt>
                <c:pt idx="55611">
                  <c:v>5.56100586485472</c:v>
                </c:pt>
                <c:pt idx="55612">
                  <c:v>5.5611058631619699</c:v>
                </c:pt>
                <c:pt idx="55613">
                  <c:v>5.5612058614692303</c:v>
                </c:pt>
                <c:pt idx="55614">
                  <c:v>5.5613058597764899</c:v>
                </c:pt>
                <c:pt idx="55615">
                  <c:v>5.5614058580837398</c:v>
                </c:pt>
                <c:pt idx="55616">
                  <c:v>5.5615058563910003</c:v>
                </c:pt>
                <c:pt idx="55617">
                  <c:v>5.5616058546982599</c:v>
                </c:pt>
                <c:pt idx="55618">
                  <c:v>5.5617058530055097</c:v>
                </c:pt>
                <c:pt idx="55619">
                  <c:v>5.5618058513127702</c:v>
                </c:pt>
                <c:pt idx="55620">
                  <c:v>5.5619058496200298</c:v>
                </c:pt>
                <c:pt idx="55621">
                  <c:v>5.5620058479272796</c:v>
                </c:pt>
                <c:pt idx="55622">
                  <c:v>5.5621058462345401</c:v>
                </c:pt>
                <c:pt idx="55623">
                  <c:v>5.5622058445417997</c:v>
                </c:pt>
                <c:pt idx="55624">
                  <c:v>5.5623058428490504</c:v>
                </c:pt>
                <c:pt idx="55625">
                  <c:v>5.56240584115631</c:v>
                </c:pt>
                <c:pt idx="55626">
                  <c:v>5.5625058394635696</c:v>
                </c:pt>
                <c:pt idx="55627">
                  <c:v>5.5626058377708203</c:v>
                </c:pt>
                <c:pt idx="55628">
                  <c:v>5.5627058360780799</c:v>
                </c:pt>
                <c:pt idx="55629">
                  <c:v>5.5628058343853404</c:v>
                </c:pt>
                <c:pt idx="55630">
                  <c:v>5.5629058326925902</c:v>
                </c:pt>
                <c:pt idx="55631">
                  <c:v>5.5630058309998498</c:v>
                </c:pt>
                <c:pt idx="55632">
                  <c:v>5.5631058293071103</c:v>
                </c:pt>
                <c:pt idx="55633">
                  <c:v>5.5632058276143601</c:v>
                </c:pt>
                <c:pt idx="55634">
                  <c:v>5.5633058259216197</c:v>
                </c:pt>
                <c:pt idx="55635">
                  <c:v>5.5634058242288802</c:v>
                </c:pt>
                <c:pt idx="55636">
                  <c:v>5.5635058225361398</c:v>
                </c:pt>
                <c:pt idx="55637">
                  <c:v>5.5636058208433896</c:v>
                </c:pt>
                <c:pt idx="55638">
                  <c:v>5.5637058191506501</c:v>
                </c:pt>
                <c:pt idx="55639">
                  <c:v>5.5638058174579097</c:v>
                </c:pt>
                <c:pt idx="55640">
                  <c:v>5.5639058157651604</c:v>
                </c:pt>
                <c:pt idx="55641">
                  <c:v>5.56400581407242</c:v>
                </c:pt>
                <c:pt idx="55642">
                  <c:v>5.5641058123796796</c:v>
                </c:pt>
                <c:pt idx="55643">
                  <c:v>5.5642058106869303</c:v>
                </c:pt>
                <c:pt idx="55644">
                  <c:v>5.5643058089941899</c:v>
                </c:pt>
                <c:pt idx="55645">
                  <c:v>5.5644058073014504</c:v>
                </c:pt>
                <c:pt idx="55646">
                  <c:v>5.5645058056087002</c:v>
                </c:pt>
                <c:pt idx="55647">
                  <c:v>5.5646058039159598</c:v>
                </c:pt>
                <c:pt idx="55648">
                  <c:v>5.5647058022232203</c:v>
                </c:pt>
                <c:pt idx="55649">
                  <c:v>5.5648058005304701</c:v>
                </c:pt>
                <c:pt idx="55650">
                  <c:v>5.5649057988377297</c:v>
                </c:pt>
                <c:pt idx="55651">
                  <c:v>5.5650057971449902</c:v>
                </c:pt>
                <c:pt idx="55652">
                  <c:v>5.56510579545224</c:v>
                </c:pt>
                <c:pt idx="55653">
                  <c:v>5.5652057937594996</c:v>
                </c:pt>
                <c:pt idx="55654">
                  <c:v>5.5653057920667601</c:v>
                </c:pt>
                <c:pt idx="55655">
                  <c:v>5.56540579037401</c:v>
                </c:pt>
                <c:pt idx="55656">
                  <c:v>5.5655057886812704</c:v>
                </c:pt>
                <c:pt idx="55657">
                  <c:v>5.56560578698853</c:v>
                </c:pt>
                <c:pt idx="55658">
                  <c:v>5.5657057852957799</c:v>
                </c:pt>
                <c:pt idx="55659">
                  <c:v>5.5658057836030403</c:v>
                </c:pt>
                <c:pt idx="55660">
                  <c:v>5.5659057819102999</c:v>
                </c:pt>
                <c:pt idx="55661">
                  <c:v>5.5660057802175498</c:v>
                </c:pt>
                <c:pt idx="55662">
                  <c:v>5.5661057785248103</c:v>
                </c:pt>
                <c:pt idx="55663">
                  <c:v>5.5662057768320699</c:v>
                </c:pt>
                <c:pt idx="55664">
                  <c:v>5.5663057751393197</c:v>
                </c:pt>
                <c:pt idx="55665">
                  <c:v>5.5664057734465802</c:v>
                </c:pt>
                <c:pt idx="55666">
                  <c:v>5.5665057717538398</c:v>
                </c:pt>
                <c:pt idx="55667">
                  <c:v>5.5666057700610896</c:v>
                </c:pt>
                <c:pt idx="55668">
                  <c:v>5.5667057683683501</c:v>
                </c:pt>
                <c:pt idx="55669">
                  <c:v>5.5668057666756097</c:v>
                </c:pt>
                <c:pt idx="55670">
                  <c:v>5.5669057649828604</c:v>
                </c:pt>
                <c:pt idx="55671">
                  <c:v>5.56700576329012</c:v>
                </c:pt>
                <c:pt idx="55672">
                  <c:v>5.5671057615973796</c:v>
                </c:pt>
                <c:pt idx="55673">
                  <c:v>5.5672057599046303</c:v>
                </c:pt>
                <c:pt idx="55674">
                  <c:v>5.5673057582118899</c:v>
                </c:pt>
                <c:pt idx="55675">
                  <c:v>5.5674057565191504</c:v>
                </c:pt>
                <c:pt idx="55676">
                  <c:v>5.5675057548264002</c:v>
                </c:pt>
                <c:pt idx="55677">
                  <c:v>5.5676057531336598</c:v>
                </c:pt>
                <c:pt idx="55678">
                  <c:v>5.5677057514409203</c:v>
                </c:pt>
                <c:pt idx="55679">
                  <c:v>5.5678057497481701</c:v>
                </c:pt>
                <c:pt idx="55680">
                  <c:v>5.5679057480554297</c:v>
                </c:pt>
                <c:pt idx="55681">
                  <c:v>5.5680057463626902</c:v>
                </c:pt>
                <c:pt idx="55682">
                  <c:v>5.5681057446699498</c:v>
                </c:pt>
                <c:pt idx="55683">
                  <c:v>5.5682057429771996</c:v>
                </c:pt>
                <c:pt idx="55684">
                  <c:v>5.5683057412844601</c:v>
                </c:pt>
                <c:pt idx="55685">
                  <c:v>5.5684057395917197</c:v>
                </c:pt>
                <c:pt idx="55686">
                  <c:v>5.5685057378989704</c:v>
                </c:pt>
                <c:pt idx="55687">
                  <c:v>5.56860573620623</c:v>
                </c:pt>
                <c:pt idx="55688">
                  <c:v>5.5687057345134896</c:v>
                </c:pt>
                <c:pt idx="55689">
                  <c:v>5.5688057328207403</c:v>
                </c:pt>
                <c:pt idx="55690">
                  <c:v>5.5689057311279999</c:v>
                </c:pt>
                <c:pt idx="55691">
                  <c:v>5.5690057294352604</c:v>
                </c:pt>
                <c:pt idx="55692">
                  <c:v>5.5691057277425102</c:v>
                </c:pt>
                <c:pt idx="55693">
                  <c:v>5.5692057260497698</c:v>
                </c:pt>
                <c:pt idx="55694">
                  <c:v>5.5693057243570303</c:v>
                </c:pt>
                <c:pt idx="55695">
                  <c:v>5.5694057226642801</c:v>
                </c:pt>
                <c:pt idx="55696">
                  <c:v>5.5695057209715397</c:v>
                </c:pt>
                <c:pt idx="55697">
                  <c:v>5.5696057192788002</c:v>
                </c:pt>
                <c:pt idx="55698">
                  <c:v>5.56970571758605</c:v>
                </c:pt>
                <c:pt idx="55699">
                  <c:v>5.5698057158933096</c:v>
                </c:pt>
                <c:pt idx="55700">
                  <c:v>5.5699057142005701</c:v>
                </c:pt>
                <c:pt idx="55701">
                  <c:v>5.57000571250782</c:v>
                </c:pt>
                <c:pt idx="55702">
                  <c:v>5.5701057108150804</c:v>
                </c:pt>
                <c:pt idx="55703">
                  <c:v>5.57020570912234</c:v>
                </c:pt>
                <c:pt idx="55704">
                  <c:v>5.5703057074295899</c:v>
                </c:pt>
                <c:pt idx="55705">
                  <c:v>5.5704057057368503</c:v>
                </c:pt>
                <c:pt idx="55706">
                  <c:v>5.5705057040441099</c:v>
                </c:pt>
                <c:pt idx="55707">
                  <c:v>5.5706057023513598</c:v>
                </c:pt>
                <c:pt idx="55708">
                  <c:v>5.5707057006586203</c:v>
                </c:pt>
                <c:pt idx="55709">
                  <c:v>5.5708056989658798</c:v>
                </c:pt>
                <c:pt idx="55710">
                  <c:v>5.5709056972731297</c:v>
                </c:pt>
                <c:pt idx="55711">
                  <c:v>5.5710056955803902</c:v>
                </c:pt>
                <c:pt idx="55712">
                  <c:v>5.5711056938876498</c:v>
                </c:pt>
                <c:pt idx="55713">
                  <c:v>5.5712056921948996</c:v>
                </c:pt>
                <c:pt idx="55714">
                  <c:v>5.5713056905021601</c:v>
                </c:pt>
                <c:pt idx="55715">
                  <c:v>5.5714056888094197</c:v>
                </c:pt>
                <c:pt idx="55716">
                  <c:v>5.5715056871166704</c:v>
                </c:pt>
                <c:pt idx="55717">
                  <c:v>5.57160568542393</c:v>
                </c:pt>
                <c:pt idx="55718">
                  <c:v>5.5717056837311896</c:v>
                </c:pt>
                <c:pt idx="55719">
                  <c:v>5.5718056820384403</c:v>
                </c:pt>
                <c:pt idx="55720">
                  <c:v>5.5719056803456999</c:v>
                </c:pt>
                <c:pt idx="55721">
                  <c:v>5.5720056786529604</c:v>
                </c:pt>
                <c:pt idx="55722">
                  <c:v>5.5721056769602102</c:v>
                </c:pt>
                <c:pt idx="55723">
                  <c:v>5.5722056752674698</c:v>
                </c:pt>
                <c:pt idx="55724">
                  <c:v>5.5723056735747303</c:v>
                </c:pt>
                <c:pt idx="55725">
                  <c:v>5.5724056718819899</c:v>
                </c:pt>
                <c:pt idx="55726">
                  <c:v>5.5725056701892397</c:v>
                </c:pt>
                <c:pt idx="55727">
                  <c:v>5.5726056684965002</c:v>
                </c:pt>
                <c:pt idx="55728">
                  <c:v>5.5727056668037598</c:v>
                </c:pt>
                <c:pt idx="55729">
                  <c:v>5.5728056651110096</c:v>
                </c:pt>
                <c:pt idx="55730">
                  <c:v>5.5729056634182701</c:v>
                </c:pt>
                <c:pt idx="55731">
                  <c:v>5.5730056617255297</c:v>
                </c:pt>
                <c:pt idx="55732">
                  <c:v>5.5731056600327804</c:v>
                </c:pt>
                <c:pt idx="55733">
                  <c:v>5.57320565834004</c:v>
                </c:pt>
                <c:pt idx="55734">
                  <c:v>5.5733056566472996</c:v>
                </c:pt>
                <c:pt idx="55735">
                  <c:v>5.5734056549545503</c:v>
                </c:pt>
                <c:pt idx="55736">
                  <c:v>5.5735056532618099</c:v>
                </c:pt>
                <c:pt idx="55737">
                  <c:v>5.5736056515690704</c:v>
                </c:pt>
                <c:pt idx="55738">
                  <c:v>5.5737056498763202</c:v>
                </c:pt>
                <c:pt idx="55739">
                  <c:v>5.5738056481835798</c:v>
                </c:pt>
                <c:pt idx="55740">
                  <c:v>5.5739056464908403</c:v>
                </c:pt>
                <c:pt idx="55741">
                  <c:v>5.5740056447980901</c:v>
                </c:pt>
                <c:pt idx="55742">
                  <c:v>5.5741056431053497</c:v>
                </c:pt>
                <c:pt idx="55743">
                  <c:v>5.5742056414126102</c:v>
                </c:pt>
                <c:pt idx="55744">
                  <c:v>5.57430563971986</c:v>
                </c:pt>
                <c:pt idx="55745">
                  <c:v>5.5744056380271196</c:v>
                </c:pt>
                <c:pt idx="55746">
                  <c:v>5.5745056363343801</c:v>
                </c:pt>
                <c:pt idx="55747">
                  <c:v>5.5746056346416299</c:v>
                </c:pt>
                <c:pt idx="55748">
                  <c:v>5.5747056329488904</c:v>
                </c:pt>
                <c:pt idx="55749">
                  <c:v>5.57480563125615</c:v>
                </c:pt>
                <c:pt idx="55750">
                  <c:v>5.5749056295633999</c:v>
                </c:pt>
                <c:pt idx="55751">
                  <c:v>5.5750056278706603</c:v>
                </c:pt>
                <c:pt idx="55752">
                  <c:v>5.5751056261779199</c:v>
                </c:pt>
                <c:pt idx="55753">
                  <c:v>5.5752056244851698</c:v>
                </c:pt>
                <c:pt idx="55754">
                  <c:v>5.5753056227924302</c:v>
                </c:pt>
                <c:pt idx="55755">
                  <c:v>5.5754056210996898</c:v>
                </c:pt>
                <c:pt idx="55756">
                  <c:v>5.5755056194069397</c:v>
                </c:pt>
                <c:pt idx="55757">
                  <c:v>5.5756056177142002</c:v>
                </c:pt>
                <c:pt idx="55758">
                  <c:v>5.5757056160214598</c:v>
                </c:pt>
                <c:pt idx="55759">
                  <c:v>5.5758056143287096</c:v>
                </c:pt>
                <c:pt idx="55760">
                  <c:v>5.5759056126359701</c:v>
                </c:pt>
                <c:pt idx="55761">
                  <c:v>5.5760056109432297</c:v>
                </c:pt>
                <c:pt idx="55762">
                  <c:v>5.5761056092504804</c:v>
                </c:pt>
                <c:pt idx="55763">
                  <c:v>5.57620560755774</c:v>
                </c:pt>
                <c:pt idx="55764">
                  <c:v>5.5763056058649996</c:v>
                </c:pt>
                <c:pt idx="55765">
                  <c:v>5.5764056041722503</c:v>
                </c:pt>
                <c:pt idx="55766">
                  <c:v>5.5765056024795099</c:v>
                </c:pt>
                <c:pt idx="55767">
                  <c:v>5.5766056007867704</c:v>
                </c:pt>
                <c:pt idx="55768">
                  <c:v>5.5767055990940202</c:v>
                </c:pt>
                <c:pt idx="55769">
                  <c:v>5.5768055974012798</c:v>
                </c:pt>
                <c:pt idx="55770">
                  <c:v>5.5769055957085403</c:v>
                </c:pt>
                <c:pt idx="55771">
                  <c:v>5.5770055940157999</c:v>
                </c:pt>
                <c:pt idx="55772">
                  <c:v>5.5771055923230497</c:v>
                </c:pt>
                <c:pt idx="55773">
                  <c:v>5.5772055906303102</c:v>
                </c:pt>
                <c:pt idx="55774">
                  <c:v>5.5773055889375698</c:v>
                </c:pt>
                <c:pt idx="55775">
                  <c:v>5.5774055872448196</c:v>
                </c:pt>
                <c:pt idx="55776">
                  <c:v>5.5775055855520801</c:v>
                </c:pt>
                <c:pt idx="55777">
                  <c:v>5.5776055838593397</c:v>
                </c:pt>
                <c:pt idx="55778">
                  <c:v>5.5777055821665904</c:v>
                </c:pt>
                <c:pt idx="55779">
                  <c:v>5.57780558047385</c:v>
                </c:pt>
                <c:pt idx="55780">
                  <c:v>5.5779055787811096</c:v>
                </c:pt>
                <c:pt idx="55781">
                  <c:v>5.5780055770883603</c:v>
                </c:pt>
                <c:pt idx="55782">
                  <c:v>5.5781055753956199</c:v>
                </c:pt>
                <c:pt idx="55783">
                  <c:v>5.5782055737028804</c:v>
                </c:pt>
                <c:pt idx="55784">
                  <c:v>5.5783055720101302</c:v>
                </c:pt>
                <c:pt idx="55785">
                  <c:v>5.5784055703173898</c:v>
                </c:pt>
                <c:pt idx="55786">
                  <c:v>5.5785055686246503</c:v>
                </c:pt>
                <c:pt idx="55787">
                  <c:v>5.5786055669319001</c:v>
                </c:pt>
                <c:pt idx="55788">
                  <c:v>5.5787055652391597</c:v>
                </c:pt>
                <c:pt idx="55789">
                  <c:v>5.5788055635464202</c:v>
                </c:pt>
                <c:pt idx="55790">
                  <c:v>5.57890556185367</c:v>
                </c:pt>
                <c:pt idx="55791">
                  <c:v>5.5790055601609296</c:v>
                </c:pt>
                <c:pt idx="55792">
                  <c:v>5.5791055584681901</c:v>
                </c:pt>
                <c:pt idx="55793">
                  <c:v>5.5792055567754399</c:v>
                </c:pt>
                <c:pt idx="55794">
                  <c:v>5.5793055550827004</c:v>
                </c:pt>
                <c:pt idx="55795">
                  <c:v>5.57940555338996</c:v>
                </c:pt>
                <c:pt idx="55796">
                  <c:v>5.5795055516972099</c:v>
                </c:pt>
                <c:pt idx="55797">
                  <c:v>5.5796055500044703</c:v>
                </c:pt>
                <c:pt idx="55798">
                  <c:v>5.5797055483117299</c:v>
                </c:pt>
                <c:pt idx="55799">
                  <c:v>5.5798055466189798</c:v>
                </c:pt>
                <c:pt idx="55800">
                  <c:v>5.5799055449262402</c:v>
                </c:pt>
                <c:pt idx="55801">
                  <c:v>5.5800055432334998</c:v>
                </c:pt>
                <c:pt idx="55802">
                  <c:v>5.5801055415407497</c:v>
                </c:pt>
                <c:pt idx="55803">
                  <c:v>5.5802055398480102</c:v>
                </c:pt>
                <c:pt idx="55804">
                  <c:v>5.5803055381552698</c:v>
                </c:pt>
                <c:pt idx="55805">
                  <c:v>5.5804055364625196</c:v>
                </c:pt>
                <c:pt idx="55806">
                  <c:v>5.5805055347697801</c:v>
                </c:pt>
                <c:pt idx="55807">
                  <c:v>5.5806055330770397</c:v>
                </c:pt>
                <c:pt idx="55808">
                  <c:v>5.5807055313842904</c:v>
                </c:pt>
                <c:pt idx="55809">
                  <c:v>5.58080552969155</c:v>
                </c:pt>
                <c:pt idx="55810">
                  <c:v>5.5809055279988096</c:v>
                </c:pt>
                <c:pt idx="55811">
                  <c:v>5.5810055263060603</c:v>
                </c:pt>
                <c:pt idx="55812">
                  <c:v>5.5811055246133199</c:v>
                </c:pt>
                <c:pt idx="55813">
                  <c:v>5.5812055229205804</c:v>
                </c:pt>
                <c:pt idx="55814">
                  <c:v>5.5813055212278302</c:v>
                </c:pt>
                <c:pt idx="55815">
                  <c:v>5.5814055195350898</c:v>
                </c:pt>
                <c:pt idx="55816">
                  <c:v>5.5815055178423503</c:v>
                </c:pt>
                <c:pt idx="55817">
                  <c:v>5.5816055161496099</c:v>
                </c:pt>
                <c:pt idx="55818">
                  <c:v>5.5817055144568597</c:v>
                </c:pt>
                <c:pt idx="55819">
                  <c:v>5.5818055127641202</c:v>
                </c:pt>
                <c:pt idx="55820">
                  <c:v>5.5819055110713798</c:v>
                </c:pt>
                <c:pt idx="55821">
                  <c:v>5.5820055093786296</c:v>
                </c:pt>
                <c:pt idx="55822">
                  <c:v>5.5821055076858901</c:v>
                </c:pt>
                <c:pt idx="55823">
                  <c:v>5.5822055059931497</c:v>
                </c:pt>
                <c:pt idx="55824">
                  <c:v>5.5823055043004004</c:v>
                </c:pt>
                <c:pt idx="55825">
                  <c:v>5.58240550260766</c:v>
                </c:pt>
                <c:pt idx="55826">
                  <c:v>5.5825055009149196</c:v>
                </c:pt>
                <c:pt idx="55827">
                  <c:v>5.5826054992221703</c:v>
                </c:pt>
                <c:pt idx="55828">
                  <c:v>5.5827054975294299</c:v>
                </c:pt>
                <c:pt idx="55829">
                  <c:v>5.5828054958366904</c:v>
                </c:pt>
                <c:pt idx="55830">
                  <c:v>5.5829054941439402</c:v>
                </c:pt>
                <c:pt idx="55831">
                  <c:v>5.5830054924511998</c:v>
                </c:pt>
                <c:pt idx="55832">
                  <c:v>5.5831054907584603</c:v>
                </c:pt>
                <c:pt idx="55833">
                  <c:v>5.5832054890657101</c:v>
                </c:pt>
                <c:pt idx="55834">
                  <c:v>5.5833054873729697</c:v>
                </c:pt>
                <c:pt idx="55835">
                  <c:v>5.5834054856802302</c:v>
                </c:pt>
                <c:pt idx="55836">
                  <c:v>5.58350548398748</c:v>
                </c:pt>
                <c:pt idx="55837">
                  <c:v>5.5836054822947396</c:v>
                </c:pt>
                <c:pt idx="55838">
                  <c:v>5.5837054806020001</c:v>
                </c:pt>
                <c:pt idx="55839">
                  <c:v>5.5838054789092499</c:v>
                </c:pt>
                <c:pt idx="55840">
                  <c:v>5.5839054772165104</c:v>
                </c:pt>
                <c:pt idx="55841">
                  <c:v>5.58400547552377</c:v>
                </c:pt>
                <c:pt idx="55842">
                  <c:v>5.5841054738310199</c:v>
                </c:pt>
                <c:pt idx="55843">
                  <c:v>5.5842054721382803</c:v>
                </c:pt>
                <c:pt idx="55844">
                  <c:v>5.5843054704455399</c:v>
                </c:pt>
                <c:pt idx="55845">
                  <c:v>5.5844054687527898</c:v>
                </c:pt>
                <c:pt idx="55846">
                  <c:v>5.5845054670600502</c:v>
                </c:pt>
                <c:pt idx="55847">
                  <c:v>5.5846054653673098</c:v>
                </c:pt>
                <c:pt idx="55848">
                  <c:v>5.5847054636745597</c:v>
                </c:pt>
                <c:pt idx="55849">
                  <c:v>5.5848054619818202</c:v>
                </c:pt>
                <c:pt idx="55850">
                  <c:v>5.5849054602890797</c:v>
                </c:pt>
                <c:pt idx="55851">
                  <c:v>5.5850054585963296</c:v>
                </c:pt>
                <c:pt idx="55852">
                  <c:v>5.5851054569035901</c:v>
                </c:pt>
                <c:pt idx="55853">
                  <c:v>5.5852054552108497</c:v>
                </c:pt>
                <c:pt idx="55854">
                  <c:v>5.5853054535181004</c:v>
                </c:pt>
                <c:pt idx="55855">
                  <c:v>5.58540545182536</c:v>
                </c:pt>
                <c:pt idx="55856">
                  <c:v>5.5855054501326196</c:v>
                </c:pt>
                <c:pt idx="55857">
                  <c:v>5.5856054484398703</c:v>
                </c:pt>
                <c:pt idx="55858">
                  <c:v>5.5857054467471299</c:v>
                </c:pt>
                <c:pt idx="55859">
                  <c:v>5.5858054450543904</c:v>
                </c:pt>
                <c:pt idx="55860">
                  <c:v>5.58590544336165</c:v>
                </c:pt>
                <c:pt idx="55861">
                  <c:v>5.5860054416688998</c:v>
                </c:pt>
                <c:pt idx="55862">
                  <c:v>5.5861054399761603</c:v>
                </c:pt>
                <c:pt idx="55863">
                  <c:v>5.5862054382834199</c:v>
                </c:pt>
                <c:pt idx="55864">
                  <c:v>5.5863054365906697</c:v>
                </c:pt>
                <c:pt idx="55865">
                  <c:v>5.5864054348979302</c:v>
                </c:pt>
                <c:pt idx="55866">
                  <c:v>5.5865054332051898</c:v>
                </c:pt>
                <c:pt idx="55867">
                  <c:v>5.5866054315124396</c:v>
                </c:pt>
                <c:pt idx="55868">
                  <c:v>5.5867054298197001</c:v>
                </c:pt>
                <c:pt idx="55869">
                  <c:v>5.5868054281269597</c:v>
                </c:pt>
                <c:pt idx="55870">
                  <c:v>5.5869054264342104</c:v>
                </c:pt>
                <c:pt idx="55871">
                  <c:v>5.58700542474147</c:v>
                </c:pt>
                <c:pt idx="55872">
                  <c:v>5.5871054230487296</c:v>
                </c:pt>
                <c:pt idx="55873">
                  <c:v>5.5872054213559803</c:v>
                </c:pt>
                <c:pt idx="55874">
                  <c:v>5.5873054196632399</c:v>
                </c:pt>
                <c:pt idx="55875">
                  <c:v>5.5874054179705004</c:v>
                </c:pt>
                <c:pt idx="55876">
                  <c:v>5.5875054162777502</c:v>
                </c:pt>
                <c:pt idx="55877">
                  <c:v>5.5876054145850098</c:v>
                </c:pt>
                <c:pt idx="55878">
                  <c:v>5.5877054128922703</c:v>
                </c:pt>
                <c:pt idx="55879">
                  <c:v>5.5878054111995201</c:v>
                </c:pt>
                <c:pt idx="55880">
                  <c:v>5.5879054095067797</c:v>
                </c:pt>
                <c:pt idx="55881">
                  <c:v>5.5880054078140402</c:v>
                </c:pt>
                <c:pt idx="55882">
                  <c:v>5.58810540612129</c:v>
                </c:pt>
                <c:pt idx="55883">
                  <c:v>5.5882054044285496</c:v>
                </c:pt>
                <c:pt idx="55884">
                  <c:v>5.5883054027358101</c:v>
                </c:pt>
                <c:pt idx="55885">
                  <c:v>5.5884054010430599</c:v>
                </c:pt>
                <c:pt idx="55886">
                  <c:v>5.5885053993503204</c:v>
                </c:pt>
                <c:pt idx="55887">
                  <c:v>5.58860539765758</c:v>
                </c:pt>
                <c:pt idx="55888">
                  <c:v>5.5887053959648298</c:v>
                </c:pt>
                <c:pt idx="55889">
                  <c:v>5.5888053942720903</c:v>
                </c:pt>
                <c:pt idx="55890">
                  <c:v>5.5889053925793499</c:v>
                </c:pt>
                <c:pt idx="55891">
                  <c:v>5.5890053908865998</c:v>
                </c:pt>
                <c:pt idx="55892">
                  <c:v>5.5891053891938602</c:v>
                </c:pt>
                <c:pt idx="55893">
                  <c:v>5.5892053875011198</c:v>
                </c:pt>
                <c:pt idx="55894">
                  <c:v>5.5893053858083697</c:v>
                </c:pt>
                <c:pt idx="55895">
                  <c:v>5.5894053841156301</c:v>
                </c:pt>
                <c:pt idx="55896">
                  <c:v>5.5895053824228897</c:v>
                </c:pt>
                <c:pt idx="55897">
                  <c:v>5.5896053807301396</c:v>
                </c:pt>
                <c:pt idx="55898">
                  <c:v>5.5897053790374001</c:v>
                </c:pt>
                <c:pt idx="55899">
                  <c:v>5.5898053773446597</c:v>
                </c:pt>
                <c:pt idx="55900">
                  <c:v>5.5899053756519104</c:v>
                </c:pt>
                <c:pt idx="55901">
                  <c:v>5.59000537395917</c:v>
                </c:pt>
                <c:pt idx="55902">
                  <c:v>5.5901053722664296</c:v>
                </c:pt>
                <c:pt idx="55903">
                  <c:v>5.5902053705736803</c:v>
                </c:pt>
                <c:pt idx="55904">
                  <c:v>5.5903053688809399</c:v>
                </c:pt>
                <c:pt idx="55905">
                  <c:v>5.5904053671882004</c:v>
                </c:pt>
                <c:pt idx="55906">
                  <c:v>5.59050536549546</c:v>
                </c:pt>
                <c:pt idx="55907">
                  <c:v>5.5906053638027098</c:v>
                </c:pt>
                <c:pt idx="55908">
                  <c:v>5.5907053621099703</c:v>
                </c:pt>
                <c:pt idx="55909">
                  <c:v>5.5908053604172299</c:v>
                </c:pt>
                <c:pt idx="55910">
                  <c:v>5.5909053587244797</c:v>
                </c:pt>
                <c:pt idx="55911">
                  <c:v>5.5910053570317402</c:v>
                </c:pt>
                <c:pt idx="55912">
                  <c:v>5.5911053553389998</c:v>
                </c:pt>
                <c:pt idx="55913">
                  <c:v>5.5912053536462496</c:v>
                </c:pt>
                <c:pt idx="55914">
                  <c:v>5.5913053519535101</c:v>
                </c:pt>
                <c:pt idx="55915">
                  <c:v>5.5914053502607697</c:v>
                </c:pt>
                <c:pt idx="55916">
                  <c:v>5.5915053485680204</c:v>
                </c:pt>
                <c:pt idx="55917">
                  <c:v>5.59160534687528</c:v>
                </c:pt>
                <c:pt idx="55918">
                  <c:v>5.5917053451825396</c:v>
                </c:pt>
                <c:pt idx="55919">
                  <c:v>5.5918053434897903</c:v>
                </c:pt>
                <c:pt idx="55920">
                  <c:v>5.5919053417970499</c:v>
                </c:pt>
                <c:pt idx="55921">
                  <c:v>5.5920053401043104</c:v>
                </c:pt>
                <c:pt idx="55922">
                  <c:v>5.5921053384115602</c:v>
                </c:pt>
                <c:pt idx="55923">
                  <c:v>5.5922053367188198</c:v>
                </c:pt>
                <c:pt idx="55924">
                  <c:v>5.5923053350260803</c:v>
                </c:pt>
                <c:pt idx="55925">
                  <c:v>5.5924053333333301</c:v>
                </c:pt>
                <c:pt idx="55926">
                  <c:v>5.5925053316405897</c:v>
                </c:pt>
                <c:pt idx="55927">
                  <c:v>5.5926053299478502</c:v>
                </c:pt>
                <c:pt idx="55928">
                  <c:v>5.5927053282551</c:v>
                </c:pt>
                <c:pt idx="55929">
                  <c:v>5.5928053265623596</c:v>
                </c:pt>
                <c:pt idx="55930">
                  <c:v>5.5929053248696201</c:v>
                </c:pt>
                <c:pt idx="55931">
                  <c:v>5.5930053231768699</c:v>
                </c:pt>
                <c:pt idx="55932">
                  <c:v>5.5931053214841304</c:v>
                </c:pt>
                <c:pt idx="55933">
                  <c:v>5.59320531979139</c:v>
                </c:pt>
                <c:pt idx="55934">
                  <c:v>5.5933053180986398</c:v>
                </c:pt>
                <c:pt idx="55935">
                  <c:v>5.5934053164059003</c:v>
                </c:pt>
                <c:pt idx="55936">
                  <c:v>5.5935053147131599</c:v>
                </c:pt>
                <c:pt idx="55937">
                  <c:v>5.5936053130204098</c:v>
                </c:pt>
                <c:pt idx="55938">
                  <c:v>5.5937053113276702</c:v>
                </c:pt>
                <c:pt idx="55939">
                  <c:v>5.5938053096349298</c:v>
                </c:pt>
                <c:pt idx="55940">
                  <c:v>5.5939053079421797</c:v>
                </c:pt>
                <c:pt idx="55941">
                  <c:v>5.5940053062494401</c:v>
                </c:pt>
                <c:pt idx="55942">
                  <c:v>5.5941053045566997</c:v>
                </c:pt>
                <c:pt idx="55943">
                  <c:v>5.5942053028639496</c:v>
                </c:pt>
                <c:pt idx="55944">
                  <c:v>5.5943053011712101</c:v>
                </c:pt>
                <c:pt idx="55945">
                  <c:v>5.5944052994784697</c:v>
                </c:pt>
                <c:pt idx="55946">
                  <c:v>5.5945052977857204</c:v>
                </c:pt>
                <c:pt idx="55947">
                  <c:v>5.59460529609298</c:v>
                </c:pt>
                <c:pt idx="55948">
                  <c:v>5.5947052944002396</c:v>
                </c:pt>
                <c:pt idx="55949">
                  <c:v>5.5948052927074903</c:v>
                </c:pt>
                <c:pt idx="55950">
                  <c:v>5.5949052910147499</c:v>
                </c:pt>
                <c:pt idx="55951">
                  <c:v>5.5950052893220104</c:v>
                </c:pt>
                <c:pt idx="55952">
                  <c:v>5.59510528762927</c:v>
                </c:pt>
                <c:pt idx="55953">
                  <c:v>5.5952052859365198</c:v>
                </c:pt>
                <c:pt idx="55954">
                  <c:v>5.5953052842437803</c:v>
                </c:pt>
                <c:pt idx="55955">
                  <c:v>5.5954052825510399</c:v>
                </c:pt>
                <c:pt idx="55956">
                  <c:v>5.5955052808582897</c:v>
                </c:pt>
                <c:pt idx="55957">
                  <c:v>5.5956052791655502</c:v>
                </c:pt>
                <c:pt idx="55958">
                  <c:v>5.5957052774728098</c:v>
                </c:pt>
                <c:pt idx="55959">
                  <c:v>5.5958052757800596</c:v>
                </c:pt>
                <c:pt idx="55960">
                  <c:v>5.5959052740873201</c:v>
                </c:pt>
                <c:pt idx="55961">
                  <c:v>5.5960052723945797</c:v>
                </c:pt>
                <c:pt idx="55962">
                  <c:v>5.5961052707018304</c:v>
                </c:pt>
                <c:pt idx="55963">
                  <c:v>5.59620526900909</c:v>
                </c:pt>
                <c:pt idx="55964">
                  <c:v>5.5963052673163496</c:v>
                </c:pt>
                <c:pt idx="55965">
                  <c:v>5.5964052656236003</c:v>
                </c:pt>
                <c:pt idx="55966">
                  <c:v>5.5965052639308599</c:v>
                </c:pt>
                <c:pt idx="55967">
                  <c:v>5.5966052622381204</c:v>
                </c:pt>
                <c:pt idx="55968">
                  <c:v>5.5967052605453702</c:v>
                </c:pt>
                <c:pt idx="55969">
                  <c:v>5.5968052588526298</c:v>
                </c:pt>
                <c:pt idx="55970">
                  <c:v>5.5969052571598903</c:v>
                </c:pt>
                <c:pt idx="55971">
                  <c:v>5.5970052554671401</c:v>
                </c:pt>
                <c:pt idx="55972">
                  <c:v>5.5971052537743997</c:v>
                </c:pt>
                <c:pt idx="55973">
                  <c:v>5.5972052520816602</c:v>
                </c:pt>
                <c:pt idx="55974">
                  <c:v>5.59730525038891</c:v>
                </c:pt>
                <c:pt idx="55975">
                  <c:v>5.5974052486961696</c:v>
                </c:pt>
                <c:pt idx="55976">
                  <c:v>5.5975052470034301</c:v>
                </c:pt>
                <c:pt idx="55977">
                  <c:v>5.5976052453106799</c:v>
                </c:pt>
                <c:pt idx="55978">
                  <c:v>5.5977052436179404</c:v>
                </c:pt>
                <c:pt idx="55979">
                  <c:v>5.5978052419252</c:v>
                </c:pt>
                <c:pt idx="55980">
                  <c:v>5.5979052402324498</c:v>
                </c:pt>
                <c:pt idx="55981">
                  <c:v>5.5980052385397103</c:v>
                </c:pt>
                <c:pt idx="55982">
                  <c:v>5.5981052368469699</c:v>
                </c:pt>
                <c:pt idx="55983">
                  <c:v>5.5982052351542304</c:v>
                </c:pt>
                <c:pt idx="55984">
                  <c:v>5.5983052334614802</c:v>
                </c:pt>
                <c:pt idx="55985">
                  <c:v>5.5984052317687398</c:v>
                </c:pt>
                <c:pt idx="55986">
                  <c:v>5.5985052300760003</c:v>
                </c:pt>
                <c:pt idx="55987">
                  <c:v>5.5986052283832501</c:v>
                </c:pt>
                <c:pt idx="55988">
                  <c:v>5.5987052266905097</c:v>
                </c:pt>
                <c:pt idx="55989">
                  <c:v>5.5988052249977702</c:v>
                </c:pt>
                <c:pt idx="55990">
                  <c:v>5.5989052233050201</c:v>
                </c:pt>
                <c:pt idx="55991">
                  <c:v>5.5990052216122796</c:v>
                </c:pt>
                <c:pt idx="55992">
                  <c:v>5.5991052199195401</c:v>
                </c:pt>
                <c:pt idx="55993">
                  <c:v>5.59920521822679</c:v>
                </c:pt>
                <c:pt idx="55994">
                  <c:v>5.5993052165340496</c:v>
                </c:pt>
                <c:pt idx="55995">
                  <c:v>5.59940521484131</c:v>
                </c:pt>
                <c:pt idx="55996">
                  <c:v>5.5995052131485599</c:v>
                </c:pt>
                <c:pt idx="55997">
                  <c:v>5.5996052114558204</c:v>
                </c:pt>
                <c:pt idx="55998">
                  <c:v>5.5997052097630799</c:v>
                </c:pt>
                <c:pt idx="55999">
                  <c:v>5.5998052080703298</c:v>
                </c:pt>
                <c:pt idx="56000">
                  <c:v>5.5999052063775903</c:v>
                </c:pt>
                <c:pt idx="56001">
                  <c:v>5.6000052046848499</c:v>
                </c:pt>
                <c:pt idx="56002">
                  <c:v>5.6001052029920997</c:v>
                </c:pt>
                <c:pt idx="56003">
                  <c:v>5.6002052012993602</c:v>
                </c:pt>
                <c:pt idx="56004">
                  <c:v>5.6003051996066198</c:v>
                </c:pt>
                <c:pt idx="56005">
                  <c:v>5.6004051979138696</c:v>
                </c:pt>
                <c:pt idx="56006">
                  <c:v>5.6005051962211301</c:v>
                </c:pt>
                <c:pt idx="56007">
                  <c:v>5.6006051945283897</c:v>
                </c:pt>
                <c:pt idx="56008">
                  <c:v>5.6007051928356404</c:v>
                </c:pt>
                <c:pt idx="56009">
                  <c:v>5.6008051911429</c:v>
                </c:pt>
                <c:pt idx="56010">
                  <c:v>5.6009051894501596</c:v>
                </c:pt>
                <c:pt idx="56011">
                  <c:v>5.6010051877574103</c:v>
                </c:pt>
                <c:pt idx="56012">
                  <c:v>5.6011051860646699</c:v>
                </c:pt>
                <c:pt idx="56013">
                  <c:v>5.6012051843719304</c:v>
                </c:pt>
                <c:pt idx="56014">
                  <c:v>5.6013051826791802</c:v>
                </c:pt>
                <c:pt idx="56015">
                  <c:v>5.6014051809864398</c:v>
                </c:pt>
                <c:pt idx="56016">
                  <c:v>5.6015051792937003</c:v>
                </c:pt>
                <c:pt idx="56017">
                  <c:v>5.6016051776009501</c:v>
                </c:pt>
                <c:pt idx="56018">
                  <c:v>5.6017051759082097</c:v>
                </c:pt>
                <c:pt idx="56019">
                  <c:v>5.6018051742154702</c:v>
                </c:pt>
                <c:pt idx="56020">
                  <c:v>5.60190517252272</c:v>
                </c:pt>
                <c:pt idx="56021">
                  <c:v>5.6020051708299796</c:v>
                </c:pt>
                <c:pt idx="56022">
                  <c:v>5.6021051691372401</c:v>
                </c:pt>
                <c:pt idx="56023">
                  <c:v>5.6022051674444899</c:v>
                </c:pt>
                <c:pt idx="56024">
                  <c:v>5.6023051657517504</c:v>
                </c:pt>
                <c:pt idx="56025">
                  <c:v>5.60240516405901</c:v>
                </c:pt>
                <c:pt idx="56026">
                  <c:v>5.6025051623662696</c:v>
                </c:pt>
                <c:pt idx="56027">
                  <c:v>5.6026051606735203</c:v>
                </c:pt>
                <c:pt idx="56028">
                  <c:v>5.6027051589807799</c:v>
                </c:pt>
                <c:pt idx="56029">
                  <c:v>5.6028051572880404</c:v>
                </c:pt>
                <c:pt idx="56030">
                  <c:v>5.6029051555952902</c:v>
                </c:pt>
                <c:pt idx="56031">
                  <c:v>5.6030051539025498</c:v>
                </c:pt>
                <c:pt idx="56032">
                  <c:v>5.6031051522098103</c:v>
                </c:pt>
                <c:pt idx="56033">
                  <c:v>5.6032051505170601</c:v>
                </c:pt>
                <c:pt idx="56034">
                  <c:v>5.6033051488243197</c:v>
                </c:pt>
                <c:pt idx="56035">
                  <c:v>5.6034051471315802</c:v>
                </c:pt>
                <c:pt idx="56036">
                  <c:v>5.60350514543883</c:v>
                </c:pt>
                <c:pt idx="56037">
                  <c:v>5.6036051437460896</c:v>
                </c:pt>
                <c:pt idx="56038">
                  <c:v>5.6037051420533501</c:v>
                </c:pt>
                <c:pt idx="56039">
                  <c:v>5.6038051403606</c:v>
                </c:pt>
                <c:pt idx="56040">
                  <c:v>5.6039051386678604</c:v>
                </c:pt>
                <c:pt idx="56041">
                  <c:v>5.60400513697512</c:v>
                </c:pt>
                <c:pt idx="56042">
                  <c:v>5.6041051352823699</c:v>
                </c:pt>
                <c:pt idx="56043">
                  <c:v>5.6042051335896303</c:v>
                </c:pt>
                <c:pt idx="56044">
                  <c:v>5.6043051318968899</c:v>
                </c:pt>
                <c:pt idx="56045">
                  <c:v>5.6044051302041398</c:v>
                </c:pt>
                <c:pt idx="56046">
                  <c:v>5.6045051285114003</c:v>
                </c:pt>
                <c:pt idx="56047">
                  <c:v>5.6046051268186599</c:v>
                </c:pt>
                <c:pt idx="56048">
                  <c:v>5.6047051251259097</c:v>
                </c:pt>
                <c:pt idx="56049">
                  <c:v>5.6048051234331702</c:v>
                </c:pt>
                <c:pt idx="56050">
                  <c:v>5.6049051217404298</c:v>
                </c:pt>
                <c:pt idx="56051">
                  <c:v>5.6050051200476796</c:v>
                </c:pt>
                <c:pt idx="56052">
                  <c:v>5.6051051183549401</c:v>
                </c:pt>
                <c:pt idx="56053">
                  <c:v>5.6052051166621997</c:v>
                </c:pt>
                <c:pt idx="56054">
                  <c:v>5.6053051149694504</c:v>
                </c:pt>
                <c:pt idx="56055">
                  <c:v>5.60540511327671</c:v>
                </c:pt>
                <c:pt idx="56056">
                  <c:v>5.6055051115839696</c:v>
                </c:pt>
                <c:pt idx="56057">
                  <c:v>5.6056051098912203</c:v>
                </c:pt>
                <c:pt idx="56058">
                  <c:v>5.6057051081984799</c:v>
                </c:pt>
                <c:pt idx="56059">
                  <c:v>5.6058051065057404</c:v>
                </c:pt>
                <c:pt idx="56060">
                  <c:v>5.6059051048129902</c:v>
                </c:pt>
                <c:pt idx="56061">
                  <c:v>5.6060051031202498</c:v>
                </c:pt>
                <c:pt idx="56062">
                  <c:v>5.6061051014275103</c:v>
                </c:pt>
                <c:pt idx="56063">
                  <c:v>5.6062050997347601</c:v>
                </c:pt>
                <c:pt idx="56064">
                  <c:v>5.6063050980420197</c:v>
                </c:pt>
                <c:pt idx="56065">
                  <c:v>5.6064050963492802</c:v>
                </c:pt>
                <c:pt idx="56066">
                  <c:v>5.60650509465653</c:v>
                </c:pt>
                <c:pt idx="56067">
                  <c:v>5.6066050929637896</c:v>
                </c:pt>
                <c:pt idx="56068">
                  <c:v>5.6067050912710501</c:v>
                </c:pt>
                <c:pt idx="56069">
                  <c:v>5.6068050895782999</c:v>
                </c:pt>
                <c:pt idx="56070">
                  <c:v>5.6069050878855604</c:v>
                </c:pt>
                <c:pt idx="56071">
                  <c:v>5.60700508619282</c:v>
                </c:pt>
                <c:pt idx="56072">
                  <c:v>5.6071050845000796</c:v>
                </c:pt>
                <c:pt idx="56073">
                  <c:v>5.6072050828073303</c:v>
                </c:pt>
                <c:pt idx="56074">
                  <c:v>5.6073050811145899</c:v>
                </c:pt>
                <c:pt idx="56075">
                  <c:v>5.6074050794218504</c:v>
                </c:pt>
                <c:pt idx="56076">
                  <c:v>5.6075050777291002</c:v>
                </c:pt>
                <c:pt idx="56077">
                  <c:v>5.6076050760363598</c:v>
                </c:pt>
                <c:pt idx="56078">
                  <c:v>5.6077050743436203</c:v>
                </c:pt>
                <c:pt idx="56079">
                  <c:v>5.6078050726508701</c:v>
                </c:pt>
                <c:pt idx="56080">
                  <c:v>5.6079050709581297</c:v>
                </c:pt>
                <c:pt idx="56081">
                  <c:v>5.6080050692653902</c:v>
                </c:pt>
                <c:pt idx="56082">
                  <c:v>5.60810506757264</c:v>
                </c:pt>
                <c:pt idx="56083">
                  <c:v>5.6082050658798996</c:v>
                </c:pt>
                <c:pt idx="56084">
                  <c:v>5.6083050641871601</c:v>
                </c:pt>
                <c:pt idx="56085">
                  <c:v>5.60840506249441</c:v>
                </c:pt>
                <c:pt idx="56086">
                  <c:v>5.6085050608016704</c:v>
                </c:pt>
                <c:pt idx="56087">
                  <c:v>5.60860505910893</c:v>
                </c:pt>
                <c:pt idx="56088">
                  <c:v>5.6087050574161799</c:v>
                </c:pt>
                <c:pt idx="56089">
                  <c:v>5.6088050557234403</c:v>
                </c:pt>
                <c:pt idx="56090">
                  <c:v>5.6089050540306999</c:v>
                </c:pt>
                <c:pt idx="56091">
                  <c:v>5.6090050523379498</c:v>
                </c:pt>
                <c:pt idx="56092">
                  <c:v>5.6091050506452103</c:v>
                </c:pt>
                <c:pt idx="56093">
                  <c:v>5.6092050489524699</c:v>
                </c:pt>
                <c:pt idx="56094">
                  <c:v>5.6093050472597197</c:v>
                </c:pt>
                <c:pt idx="56095">
                  <c:v>5.6094050455669802</c:v>
                </c:pt>
                <c:pt idx="56096">
                  <c:v>5.6095050438742398</c:v>
                </c:pt>
                <c:pt idx="56097">
                  <c:v>5.6096050421814896</c:v>
                </c:pt>
                <c:pt idx="56098">
                  <c:v>5.6097050404887501</c:v>
                </c:pt>
                <c:pt idx="56099">
                  <c:v>5.6098050387960097</c:v>
                </c:pt>
                <c:pt idx="56100">
                  <c:v>5.6099050371032604</c:v>
                </c:pt>
                <c:pt idx="56101">
                  <c:v>5.61000503541052</c:v>
                </c:pt>
                <c:pt idx="56102">
                  <c:v>5.6101050337177796</c:v>
                </c:pt>
                <c:pt idx="56103">
                  <c:v>5.6102050320250303</c:v>
                </c:pt>
                <c:pt idx="56104">
                  <c:v>5.6103050303322899</c:v>
                </c:pt>
                <c:pt idx="56105">
                  <c:v>5.6104050286395504</c:v>
                </c:pt>
                <c:pt idx="56106">
                  <c:v>5.6105050269468002</c:v>
                </c:pt>
                <c:pt idx="56107">
                  <c:v>5.6106050252540598</c:v>
                </c:pt>
                <c:pt idx="56108">
                  <c:v>5.6107050235613203</c:v>
                </c:pt>
                <c:pt idx="56109">
                  <c:v>5.6108050218685701</c:v>
                </c:pt>
                <c:pt idx="56110">
                  <c:v>5.6109050201758297</c:v>
                </c:pt>
                <c:pt idx="56111">
                  <c:v>5.6110050184830902</c:v>
                </c:pt>
                <c:pt idx="56112">
                  <c:v>5.61110501679034</c:v>
                </c:pt>
                <c:pt idx="56113">
                  <c:v>5.6112050150975996</c:v>
                </c:pt>
                <c:pt idx="56114">
                  <c:v>5.6113050134048601</c:v>
                </c:pt>
                <c:pt idx="56115">
                  <c:v>5.6114050117121099</c:v>
                </c:pt>
                <c:pt idx="56116">
                  <c:v>5.6115050100193704</c:v>
                </c:pt>
                <c:pt idx="56117">
                  <c:v>5.61160500832663</c:v>
                </c:pt>
                <c:pt idx="56118">
                  <c:v>5.6117050066338896</c:v>
                </c:pt>
                <c:pt idx="56119">
                  <c:v>5.6118050049411403</c:v>
                </c:pt>
                <c:pt idx="56120">
                  <c:v>5.6119050032483999</c:v>
                </c:pt>
                <c:pt idx="56121">
                  <c:v>5.6120050015556604</c:v>
                </c:pt>
                <c:pt idx="56122">
                  <c:v>5.6121049998629102</c:v>
                </c:pt>
                <c:pt idx="56123">
                  <c:v>5.6122049981701698</c:v>
                </c:pt>
                <c:pt idx="56124">
                  <c:v>5.6123049964774303</c:v>
                </c:pt>
                <c:pt idx="56125">
                  <c:v>5.6124049947846801</c:v>
                </c:pt>
                <c:pt idx="56126">
                  <c:v>5.6125049930919397</c:v>
                </c:pt>
                <c:pt idx="56127">
                  <c:v>5.6126049913992002</c:v>
                </c:pt>
                <c:pt idx="56128">
                  <c:v>5.61270498970645</c:v>
                </c:pt>
                <c:pt idx="56129">
                  <c:v>5.6128049880137096</c:v>
                </c:pt>
                <c:pt idx="56130">
                  <c:v>5.6129049863209701</c:v>
                </c:pt>
                <c:pt idx="56131">
                  <c:v>5.61300498462822</c:v>
                </c:pt>
                <c:pt idx="56132">
                  <c:v>5.6131049829354804</c:v>
                </c:pt>
                <c:pt idx="56133">
                  <c:v>5.61320498124274</c:v>
                </c:pt>
                <c:pt idx="56134">
                  <c:v>5.6133049795499899</c:v>
                </c:pt>
                <c:pt idx="56135">
                  <c:v>5.6134049778572503</c:v>
                </c:pt>
                <c:pt idx="56136">
                  <c:v>5.6135049761645099</c:v>
                </c:pt>
                <c:pt idx="56137">
                  <c:v>5.6136049744717598</c:v>
                </c:pt>
                <c:pt idx="56138">
                  <c:v>5.6137049727790203</c:v>
                </c:pt>
                <c:pt idx="56139">
                  <c:v>5.6138049710862798</c:v>
                </c:pt>
                <c:pt idx="56140">
                  <c:v>5.6139049693935297</c:v>
                </c:pt>
                <c:pt idx="56141">
                  <c:v>5.6140049677007902</c:v>
                </c:pt>
                <c:pt idx="56142">
                  <c:v>5.6141049660080498</c:v>
                </c:pt>
                <c:pt idx="56143">
                  <c:v>5.6142049643152996</c:v>
                </c:pt>
                <c:pt idx="56144">
                  <c:v>5.6143049626225601</c:v>
                </c:pt>
                <c:pt idx="56145">
                  <c:v>5.6144049609298197</c:v>
                </c:pt>
                <c:pt idx="56146">
                  <c:v>5.6145049592370704</c:v>
                </c:pt>
                <c:pt idx="56147">
                  <c:v>5.61460495754433</c:v>
                </c:pt>
                <c:pt idx="56148">
                  <c:v>5.6147049558515896</c:v>
                </c:pt>
                <c:pt idx="56149">
                  <c:v>5.6148049541588403</c:v>
                </c:pt>
                <c:pt idx="56150">
                  <c:v>5.6149049524660999</c:v>
                </c:pt>
                <c:pt idx="56151">
                  <c:v>5.6150049507733604</c:v>
                </c:pt>
                <c:pt idx="56152">
                  <c:v>5.6151049490806102</c:v>
                </c:pt>
                <c:pt idx="56153">
                  <c:v>5.6152049473878698</c:v>
                </c:pt>
                <c:pt idx="56154">
                  <c:v>5.6153049456951303</c:v>
                </c:pt>
                <c:pt idx="56155">
                  <c:v>5.6154049440023801</c:v>
                </c:pt>
                <c:pt idx="56156">
                  <c:v>5.6155049423096397</c:v>
                </c:pt>
                <c:pt idx="56157">
                  <c:v>5.6156049406169002</c:v>
                </c:pt>
                <c:pt idx="56158">
                  <c:v>5.61570493892415</c:v>
                </c:pt>
                <c:pt idx="56159">
                  <c:v>5.6158049372314096</c:v>
                </c:pt>
                <c:pt idx="56160">
                  <c:v>5.6159049355386701</c:v>
                </c:pt>
                <c:pt idx="56161">
                  <c:v>5.6160049338459297</c:v>
                </c:pt>
                <c:pt idx="56162">
                  <c:v>5.6161049321531804</c:v>
                </c:pt>
                <c:pt idx="56163">
                  <c:v>5.61620493046044</c:v>
                </c:pt>
                <c:pt idx="56164">
                  <c:v>5.6163049287676996</c:v>
                </c:pt>
                <c:pt idx="56165">
                  <c:v>5.6164049270749503</c:v>
                </c:pt>
                <c:pt idx="56166">
                  <c:v>5.6165049253822099</c:v>
                </c:pt>
                <c:pt idx="56167">
                  <c:v>5.6166049236894704</c:v>
                </c:pt>
                <c:pt idx="56168">
                  <c:v>5.6167049219967202</c:v>
                </c:pt>
                <c:pt idx="56169">
                  <c:v>5.6168049203039798</c:v>
                </c:pt>
                <c:pt idx="56170">
                  <c:v>5.6169049186112403</c:v>
                </c:pt>
                <c:pt idx="56171">
                  <c:v>5.6170049169184901</c:v>
                </c:pt>
                <c:pt idx="56172">
                  <c:v>5.6171049152257497</c:v>
                </c:pt>
                <c:pt idx="56173">
                  <c:v>5.6172049135330102</c:v>
                </c:pt>
                <c:pt idx="56174">
                  <c:v>5.61730491184026</c:v>
                </c:pt>
                <c:pt idx="56175">
                  <c:v>5.6174049101475196</c:v>
                </c:pt>
                <c:pt idx="56176">
                  <c:v>5.6175049084547801</c:v>
                </c:pt>
                <c:pt idx="56177">
                  <c:v>5.6176049067620299</c:v>
                </c:pt>
                <c:pt idx="56178">
                  <c:v>5.6177049050692904</c:v>
                </c:pt>
                <c:pt idx="56179">
                  <c:v>5.61780490337655</c:v>
                </c:pt>
                <c:pt idx="56180">
                  <c:v>5.6179049016837999</c:v>
                </c:pt>
                <c:pt idx="56181">
                  <c:v>5.6180048999910603</c:v>
                </c:pt>
                <c:pt idx="56182">
                  <c:v>5.6181048982983199</c:v>
                </c:pt>
                <c:pt idx="56183">
                  <c:v>5.6182048966055698</c:v>
                </c:pt>
                <c:pt idx="56184">
                  <c:v>5.6183048949128302</c:v>
                </c:pt>
                <c:pt idx="56185">
                  <c:v>5.6184048932200898</c:v>
                </c:pt>
                <c:pt idx="56186">
                  <c:v>5.6185048915273397</c:v>
                </c:pt>
                <c:pt idx="56187">
                  <c:v>5.6186048898346002</c:v>
                </c:pt>
                <c:pt idx="56188">
                  <c:v>5.6187048881418598</c:v>
                </c:pt>
                <c:pt idx="56189">
                  <c:v>5.6188048864491096</c:v>
                </c:pt>
                <c:pt idx="56190">
                  <c:v>5.6189048847563701</c:v>
                </c:pt>
                <c:pt idx="56191">
                  <c:v>5.6190048830636297</c:v>
                </c:pt>
                <c:pt idx="56192">
                  <c:v>5.6191048813708804</c:v>
                </c:pt>
                <c:pt idx="56193">
                  <c:v>5.61920487967814</c:v>
                </c:pt>
                <c:pt idx="56194">
                  <c:v>5.6193048779853996</c:v>
                </c:pt>
                <c:pt idx="56195">
                  <c:v>5.6194048762926503</c:v>
                </c:pt>
                <c:pt idx="56196">
                  <c:v>5.6195048745999099</c:v>
                </c:pt>
                <c:pt idx="56197">
                  <c:v>5.6196048729071704</c:v>
                </c:pt>
                <c:pt idx="56198">
                  <c:v>5.6197048712144202</c:v>
                </c:pt>
                <c:pt idx="56199">
                  <c:v>5.6198048695216798</c:v>
                </c:pt>
                <c:pt idx="56200">
                  <c:v>5.6199048678289403</c:v>
                </c:pt>
                <c:pt idx="56201">
                  <c:v>5.6200048661361901</c:v>
                </c:pt>
                <c:pt idx="56202">
                  <c:v>5.6201048644434497</c:v>
                </c:pt>
                <c:pt idx="56203">
                  <c:v>5.6202048627507102</c:v>
                </c:pt>
                <c:pt idx="56204">
                  <c:v>5.62030486105796</c:v>
                </c:pt>
                <c:pt idx="56205">
                  <c:v>5.6204048593652196</c:v>
                </c:pt>
                <c:pt idx="56206">
                  <c:v>5.6205048576724801</c:v>
                </c:pt>
                <c:pt idx="56207">
                  <c:v>5.6206048559797397</c:v>
                </c:pt>
                <c:pt idx="56208">
                  <c:v>5.6207048542869904</c:v>
                </c:pt>
                <c:pt idx="56209">
                  <c:v>5.62080485259425</c:v>
                </c:pt>
                <c:pt idx="56210">
                  <c:v>5.6209048509015096</c:v>
                </c:pt>
                <c:pt idx="56211">
                  <c:v>5.6210048492087603</c:v>
                </c:pt>
                <c:pt idx="56212">
                  <c:v>5.6211048475160199</c:v>
                </c:pt>
                <c:pt idx="56213">
                  <c:v>5.6212048458232804</c:v>
                </c:pt>
                <c:pt idx="56214">
                  <c:v>5.6213048441305302</c:v>
                </c:pt>
                <c:pt idx="56215">
                  <c:v>5.6214048424377898</c:v>
                </c:pt>
                <c:pt idx="56216">
                  <c:v>5.6215048407450503</c:v>
                </c:pt>
                <c:pt idx="56217">
                  <c:v>5.6216048390523001</c:v>
                </c:pt>
                <c:pt idx="56218">
                  <c:v>5.6217048373595597</c:v>
                </c:pt>
                <c:pt idx="56219">
                  <c:v>5.6218048356668202</c:v>
                </c:pt>
                <c:pt idx="56220">
                  <c:v>5.62190483397407</c:v>
                </c:pt>
                <c:pt idx="56221">
                  <c:v>5.6220048322813296</c:v>
                </c:pt>
                <c:pt idx="56222">
                  <c:v>5.6221048305885901</c:v>
                </c:pt>
                <c:pt idx="56223">
                  <c:v>5.6222048288958399</c:v>
                </c:pt>
                <c:pt idx="56224">
                  <c:v>5.6223048272031004</c:v>
                </c:pt>
                <c:pt idx="56225">
                  <c:v>5.62240482551036</c:v>
                </c:pt>
                <c:pt idx="56226">
                  <c:v>5.6225048238176099</c:v>
                </c:pt>
                <c:pt idx="56227">
                  <c:v>5.6226048221248703</c:v>
                </c:pt>
                <c:pt idx="56228">
                  <c:v>5.6227048204321299</c:v>
                </c:pt>
                <c:pt idx="56229">
                  <c:v>5.6228048187393798</c:v>
                </c:pt>
                <c:pt idx="56230">
                  <c:v>5.6229048170466402</c:v>
                </c:pt>
                <c:pt idx="56231">
                  <c:v>5.6230048153538998</c:v>
                </c:pt>
                <c:pt idx="56232">
                  <c:v>5.6231048136611497</c:v>
                </c:pt>
                <c:pt idx="56233">
                  <c:v>5.6232048119684102</c:v>
                </c:pt>
                <c:pt idx="56234">
                  <c:v>5.6233048102756698</c:v>
                </c:pt>
                <c:pt idx="56235">
                  <c:v>5.6234048085829196</c:v>
                </c:pt>
                <c:pt idx="56236">
                  <c:v>5.6235048068901801</c:v>
                </c:pt>
                <c:pt idx="56237">
                  <c:v>5.6236048051974397</c:v>
                </c:pt>
                <c:pt idx="56238">
                  <c:v>5.6237048035046904</c:v>
                </c:pt>
                <c:pt idx="56239">
                  <c:v>5.62380480181195</c:v>
                </c:pt>
                <c:pt idx="56240">
                  <c:v>5.6239048001192096</c:v>
                </c:pt>
                <c:pt idx="56241">
                  <c:v>5.6240047984264603</c:v>
                </c:pt>
                <c:pt idx="56242">
                  <c:v>5.6241047967337199</c:v>
                </c:pt>
                <c:pt idx="56243">
                  <c:v>5.6242047950409804</c:v>
                </c:pt>
                <c:pt idx="56244">
                  <c:v>5.6243047933482302</c:v>
                </c:pt>
                <c:pt idx="56245">
                  <c:v>5.6244047916554898</c:v>
                </c:pt>
                <c:pt idx="56246">
                  <c:v>5.6245047899627503</c:v>
                </c:pt>
                <c:pt idx="56247">
                  <c:v>5.6246047882700001</c:v>
                </c:pt>
                <c:pt idx="56248">
                  <c:v>5.6247047865772597</c:v>
                </c:pt>
                <c:pt idx="56249">
                  <c:v>5.6248047848845202</c:v>
                </c:pt>
                <c:pt idx="56250">
                  <c:v>5.62490478319177</c:v>
                </c:pt>
                <c:pt idx="56251">
                  <c:v>5.6250047814990296</c:v>
                </c:pt>
                <c:pt idx="56252">
                  <c:v>5.6251047798062901</c:v>
                </c:pt>
                <c:pt idx="56253">
                  <c:v>5.6252047781135497</c:v>
                </c:pt>
                <c:pt idx="56254">
                  <c:v>5.6253047764208004</c:v>
                </c:pt>
                <c:pt idx="56255">
                  <c:v>5.62540477472806</c:v>
                </c:pt>
                <c:pt idx="56256">
                  <c:v>5.6255047730353196</c:v>
                </c:pt>
                <c:pt idx="56257">
                  <c:v>5.6256047713425703</c:v>
                </c:pt>
                <c:pt idx="56258">
                  <c:v>5.6257047696498299</c:v>
                </c:pt>
                <c:pt idx="56259">
                  <c:v>5.6258047679570904</c:v>
                </c:pt>
                <c:pt idx="56260">
                  <c:v>5.6259047662643402</c:v>
                </c:pt>
                <c:pt idx="56261">
                  <c:v>5.6260047645715998</c:v>
                </c:pt>
                <c:pt idx="56262">
                  <c:v>5.6261047628788603</c:v>
                </c:pt>
                <c:pt idx="56263">
                  <c:v>5.6262047611861101</c:v>
                </c:pt>
                <c:pt idx="56264">
                  <c:v>5.6263047594933697</c:v>
                </c:pt>
                <c:pt idx="56265">
                  <c:v>5.6264047578006302</c:v>
                </c:pt>
                <c:pt idx="56266">
                  <c:v>5.62650475610788</c:v>
                </c:pt>
                <c:pt idx="56267">
                  <c:v>5.6266047544151396</c:v>
                </c:pt>
                <c:pt idx="56268">
                  <c:v>5.6267047527224001</c:v>
                </c:pt>
                <c:pt idx="56269">
                  <c:v>5.6268047510296499</c:v>
                </c:pt>
                <c:pt idx="56270">
                  <c:v>5.6269047493369104</c:v>
                </c:pt>
                <c:pt idx="56271">
                  <c:v>5.62700474764417</c:v>
                </c:pt>
                <c:pt idx="56272">
                  <c:v>5.6271047459514199</c:v>
                </c:pt>
                <c:pt idx="56273">
                  <c:v>5.6272047442586803</c:v>
                </c:pt>
                <c:pt idx="56274">
                  <c:v>5.6273047425659399</c:v>
                </c:pt>
                <c:pt idx="56275">
                  <c:v>5.6274047408731898</c:v>
                </c:pt>
                <c:pt idx="56276">
                  <c:v>5.6275047391804502</c:v>
                </c:pt>
                <c:pt idx="56277">
                  <c:v>5.6276047374877098</c:v>
                </c:pt>
                <c:pt idx="56278">
                  <c:v>5.6277047357949597</c:v>
                </c:pt>
                <c:pt idx="56279">
                  <c:v>5.6278047341022202</c:v>
                </c:pt>
                <c:pt idx="56280">
                  <c:v>5.6279047324094797</c:v>
                </c:pt>
                <c:pt idx="56281">
                  <c:v>5.6280047307167296</c:v>
                </c:pt>
                <c:pt idx="56282">
                  <c:v>5.6281047290239901</c:v>
                </c:pt>
                <c:pt idx="56283">
                  <c:v>5.6282047273312497</c:v>
                </c:pt>
                <c:pt idx="56284">
                  <c:v>5.6283047256385004</c:v>
                </c:pt>
                <c:pt idx="56285">
                  <c:v>5.62840472394576</c:v>
                </c:pt>
                <c:pt idx="56286">
                  <c:v>5.6285047222530196</c:v>
                </c:pt>
                <c:pt idx="56287">
                  <c:v>5.6286047205602703</c:v>
                </c:pt>
                <c:pt idx="56288">
                  <c:v>5.6287047188675299</c:v>
                </c:pt>
                <c:pt idx="56289">
                  <c:v>5.6288047171747904</c:v>
                </c:pt>
                <c:pt idx="56290">
                  <c:v>5.6289047154820402</c:v>
                </c:pt>
                <c:pt idx="56291">
                  <c:v>5.6290047137892998</c:v>
                </c:pt>
                <c:pt idx="56292">
                  <c:v>5.6291047120965603</c:v>
                </c:pt>
                <c:pt idx="56293">
                  <c:v>5.6292047104038101</c:v>
                </c:pt>
                <c:pt idx="56294">
                  <c:v>5.6293047087110697</c:v>
                </c:pt>
                <c:pt idx="56295">
                  <c:v>5.6294047070183302</c:v>
                </c:pt>
                <c:pt idx="56296">
                  <c:v>5.6295047053255898</c:v>
                </c:pt>
                <c:pt idx="56297">
                  <c:v>5.6296047036328396</c:v>
                </c:pt>
                <c:pt idx="56298">
                  <c:v>5.6297047019401001</c:v>
                </c:pt>
                <c:pt idx="56299">
                  <c:v>5.6298047002473597</c:v>
                </c:pt>
                <c:pt idx="56300">
                  <c:v>5.6299046985546104</c:v>
                </c:pt>
                <c:pt idx="56301">
                  <c:v>5.63000469686187</c:v>
                </c:pt>
                <c:pt idx="56302">
                  <c:v>5.6301046951691296</c:v>
                </c:pt>
                <c:pt idx="56303">
                  <c:v>5.6302046934763803</c:v>
                </c:pt>
                <c:pt idx="56304">
                  <c:v>5.6303046917836399</c:v>
                </c:pt>
                <c:pt idx="56305">
                  <c:v>5.6304046900909004</c:v>
                </c:pt>
                <c:pt idx="56306">
                  <c:v>5.6305046883981502</c:v>
                </c:pt>
                <c:pt idx="56307">
                  <c:v>5.6306046867054098</c:v>
                </c:pt>
                <c:pt idx="56308">
                  <c:v>5.6307046850126703</c:v>
                </c:pt>
                <c:pt idx="56309">
                  <c:v>5.6308046833199201</c:v>
                </c:pt>
                <c:pt idx="56310">
                  <c:v>5.6309046816271797</c:v>
                </c:pt>
                <c:pt idx="56311">
                  <c:v>5.6310046799344402</c:v>
                </c:pt>
                <c:pt idx="56312">
                  <c:v>5.63110467824169</c:v>
                </c:pt>
                <c:pt idx="56313">
                  <c:v>5.6312046765489496</c:v>
                </c:pt>
                <c:pt idx="56314">
                  <c:v>5.6313046748562101</c:v>
                </c:pt>
                <c:pt idx="56315">
                  <c:v>5.6314046731634599</c:v>
                </c:pt>
                <c:pt idx="56316">
                  <c:v>5.6315046714707204</c:v>
                </c:pt>
                <c:pt idx="56317">
                  <c:v>5.63160466977798</c:v>
                </c:pt>
                <c:pt idx="56318">
                  <c:v>5.6317046680852298</c:v>
                </c:pt>
                <c:pt idx="56319">
                  <c:v>5.6318046663924903</c:v>
                </c:pt>
                <c:pt idx="56320">
                  <c:v>5.6319046646997499</c:v>
                </c:pt>
                <c:pt idx="56321">
                  <c:v>5.6320046630069998</c:v>
                </c:pt>
                <c:pt idx="56322">
                  <c:v>5.6321046613142602</c:v>
                </c:pt>
                <c:pt idx="56323">
                  <c:v>5.6322046596215198</c:v>
                </c:pt>
                <c:pt idx="56324">
                  <c:v>5.6323046579287697</c:v>
                </c:pt>
                <c:pt idx="56325">
                  <c:v>5.6324046562360301</c:v>
                </c:pt>
                <c:pt idx="56326">
                  <c:v>5.6325046545432897</c:v>
                </c:pt>
                <c:pt idx="56327">
                  <c:v>5.6326046528505396</c:v>
                </c:pt>
                <c:pt idx="56328">
                  <c:v>5.6327046511578001</c:v>
                </c:pt>
                <c:pt idx="56329">
                  <c:v>5.6328046494650597</c:v>
                </c:pt>
                <c:pt idx="56330">
                  <c:v>5.6329046477723104</c:v>
                </c:pt>
                <c:pt idx="56331">
                  <c:v>5.63300464607957</c:v>
                </c:pt>
                <c:pt idx="56332">
                  <c:v>5.6331046443868296</c:v>
                </c:pt>
                <c:pt idx="56333">
                  <c:v>5.6332046426940803</c:v>
                </c:pt>
                <c:pt idx="56334">
                  <c:v>5.6333046410013399</c:v>
                </c:pt>
                <c:pt idx="56335">
                  <c:v>5.6334046393086004</c:v>
                </c:pt>
                <c:pt idx="56336">
                  <c:v>5.6335046376158502</c:v>
                </c:pt>
                <c:pt idx="56337">
                  <c:v>5.6336046359231098</c:v>
                </c:pt>
                <c:pt idx="56338">
                  <c:v>5.6337046342303703</c:v>
                </c:pt>
                <c:pt idx="56339">
                  <c:v>5.6338046325376201</c:v>
                </c:pt>
                <c:pt idx="56340">
                  <c:v>5.6339046308448797</c:v>
                </c:pt>
                <c:pt idx="56341">
                  <c:v>5.6340046291521402</c:v>
                </c:pt>
                <c:pt idx="56342">
                  <c:v>5.6341046274593998</c:v>
                </c:pt>
                <c:pt idx="56343">
                  <c:v>5.6342046257666496</c:v>
                </c:pt>
                <c:pt idx="56344">
                  <c:v>5.6343046240739101</c:v>
                </c:pt>
                <c:pt idx="56345">
                  <c:v>5.6344046223811697</c:v>
                </c:pt>
                <c:pt idx="56346">
                  <c:v>5.6345046206884204</c:v>
                </c:pt>
                <c:pt idx="56347">
                  <c:v>5.63460461899568</c:v>
                </c:pt>
                <c:pt idx="56348">
                  <c:v>5.6347046173029396</c:v>
                </c:pt>
                <c:pt idx="56349">
                  <c:v>5.6348046156101903</c:v>
                </c:pt>
                <c:pt idx="56350">
                  <c:v>5.6349046139174499</c:v>
                </c:pt>
                <c:pt idx="56351">
                  <c:v>5.6350046122247104</c:v>
                </c:pt>
                <c:pt idx="56352">
                  <c:v>5.6351046105319602</c:v>
                </c:pt>
                <c:pt idx="56353">
                  <c:v>5.6352046088392198</c:v>
                </c:pt>
                <c:pt idx="56354">
                  <c:v>5.6353046071464803</c:v>
                </c:pt>
                <c:pt idx="56355">
                  <c:v>5.6354046054537301</c:v>
                </c:pt>
                <c:pt idx="56356">
                  <c:v>5.6355046037609897</c:v>
                </c:pt>
                <c:pt idx="56357">
                  <c:v>5.6356046020682502</c:v>
                </c:pt>
                <c:pt idx="56358">
                  <c:v>5.6357046003755</c:v>
                </c:pt>
                <c:pt idx="56359">
                  <c:v>5.6358045986827596</c:v>
                </c:pt>
                <c:pt idx="56360">
                  <c:v>5.6359045969900201</c:v>
                </c:pt>
                <c:pt idx="56361">
                  <c:v>5.6360045952972699</c:v>
                </c:pt>
                <c:pt idx="56362">
                  <c:v>5.6361045936045304</c:v>
                </c:pt>
                <c:pt idx="56363">
                  <c:v>5.63620459191179</c:v>
                </c:pt>
                <c:pt idx="56364">
                  <c:v>5.6363045902190398</c:v>
                </c:pt>
                <c:pt idx="56365">
                  <c:v>5.6364045885263003</c:v>
                </c:pt>
                <c:pt idx="56366">
                  <c:v>5.6365045868335599</c:v>
                </c:pt>
                <c:pt idx="56367">
                  <c:v>5.6366045851408098</c:v>
                </c:pt>
                <c:pt idx="56368">
                  <c:v>5.6367045834480702</c:v>
                </c:pt>
                <c:pt idx="56369">
                  <c:v>5.6368045817553298</c:v>
                </c:pt>
                <c:pt idx="56370">
                  <c:v>5.6369045800625797</c:v>
                </c:pt>
                <c:pt idx="56371">
                  <c:v>5.6370045783698401</c:v>
                </c:pt>
                <c:pt idx="56372">
                  <c:v>5.6371045766770997</c:v>
                </c:pt>
                <c:pt idx="56373">
                  <c:v>5.6372045749843496</c:v>
                </c:pt>
                <c:pt idx="56374">
                  <c:v>5.6373045732916101</c:v>
                </c:pt>
                <c:pt idx="56375">
                  <c:v>5.6374045715988697</c:v>
                </c:pt>
                <c:pt idx="56376">
                  <c:v>5.6375045699061204</c:v>
                </c:pt>
                <c:pt idx="56377">
                  <c:v>5.63760456821338</c:v>
                </c:pt>
                <c:pt idx="56378">
                  <c:v>5.6377045665206396</c:v>
                </c:pt>
                <c:pt idx="56379">
                  <c:v>5.6378045648278903</c:v>
                </c:pt>
                <c:pt idx="56380">
                  <c:v>5.6379045631351499</c:v>
                </c:pt>
                <c:pt idx="56381">
                  <c:v>5.6380045614424104</c:v>
                </c:pt>
                <c:pt idx="56382">
                  <c:v>5.6381045597496602</c:v>
                </c:pt>
                <c:pt idx="56383">
                  <c:v>5.6382045580569198</c:v>
                </c:pt>
                <c:pt idx="56384">
                  <c:v>5.6383045563641803</c:v>
                </c:pt>
                <c:pt idx="56385">
                  <c:v>5.6384045546714301</c:v>
                </c:pt>
                <c:pt idx="56386">
                  <c:v>5.6385045529786897</c:v>
                </c:pt>
                <c:pt idx="56387">
                  <c:v>5.6386045512859502</c:v>
                </c:pt>
                <c:pt idx="56388">
                  <c:v>5.6387045495932098</c:v>
                </c:pt>
                <c:pt idx="56389">
                  <c:v>5.6388045479004596</c:v>
                </c:pt>
                <c:pt idx="56390">
                  <c:v>5.6389045462077201</c:v>
                </c:pt>
                <c:pt idx="56391">
                  <c:v>5.6390045445149797</c:v>
                </c:pt>
                <c:pt idx="56392">
                  <c:v>5.6391045428222304</c:v>
                </c:pt>
                <c:pt idx="56393">
                  <c:v>5.63920454112949</c:v>
                </c:pt>
                <c:pt idx="56394">
                  <c:v>5.6393045394367496</c:v>
                </c:pt>
                <c:pt idx="56395">
                  <c:v>5.6394045377440003</c:v>
                </c:pt>
                <c:pt idx="56396">
                  <c:v>5.6395045360512599</c:v>
                </c:pt>
                <c:pt idx="56397">
                  <c:v>5.6396045343585204</c:v>
                </c:pt>
                <c:pt idx="56398">
                  <c:v>5.6397045326657702</c:v>
                </c:pt>
                <c:pt idx="56399">
                  <c:v>5.6398045309730298</c:v>
                </c:pt>
                <c:pt idx="56400">
                  <c:v>5.6399045292802903</c:v>
                </c:pt>
                <c:pt idx="56401">
                  <c:v>5.6400045275875401</c:v>
                </c:pt>
                <c:pt idx="56402">
                  <c:v>5.6401045258947997</c:v>
                </c:pt>
                <c:pt idx="56403">
                  <c:v>5.6402045242020602</c:v>
                </c:pt>
                <c:pt idx="56404">
                  <c:v>5.64030452250931</c:v>
                </c:pt>
                <c:pt idx="56405">
                  <c:v>5.6404045208165696</c:v>
                </c:pt>
                <c:pt idx="56406">
                  <c:v>5.6405045191238301</c:v>
                </c:pt>
                <c:pt idx="56407">
                  <c:v>5.6406045174310799</c:v>
                </c:pt>
                <c:pt idx="56408">
                  <c:v>5.6407045157383404</c:v>
                </c:pt>
                <c:pt idx="56409">
                  <c:v>5.6408045140456</c:v>
                </c:pt>
                <c:pt idx="56410">
                  <c:v>5.6409045123528498</c:v>
                </c:pt>
                <c:pt idx="56411">
                  <c:v>5.6410045106601103</c:v>
                </c:pt>
                <c:pt idx="56412">
                  <c:v>5.6411045089673699</c:v>
                </c:pt>
                <c:pt idx="56413">
                  <c:v>5.6412045072746198</c:v>
                </c:pt>
                <c:pt idx="56414">
                  <c:v>5.6413045055818802</c:v>
                </c:pt>
                <c:pt idx="56415">
                  <c:v>5.6414045038891398</c:v>
                </c:pt>
                <c:pt idx="56416">
                  <c:v>5.6415045021963897</c:v>
                </c:pt>
                <c:pt idx="56417">
                  <c:v>5.6416045005036501</c:v>
                </c:pt>
                <c:pt idx="56418">
                  <c:v>5.6417044988109097</c:v>
                </c:pt>
                <c:pt idx="56419">
                  <c:v>5.6418044971181596</c:v>
                </c:pt>
                <c:pt idx="56420">
                  <c:v>5.6419044954254201</c:v>
                </c:pt>
                <c:pt idx="56421">
                  <c:v>5.6420044937326796</c:v>
                </c:pt>
                <c:pt idx="56422">
                  <c:v>5.6421044920399304</c:v>
                </c:pt>
                <c:pt idx="56423">
                  <c:v>5.64220449034719</c:v>
                </c:pt>
                <c:pt idx="56424">
                  <c:v>5.6423044886544496</c:v>
                </c:pt>
                <c:pt idx="56425">
                  <c:v>5.64240448696171</c:v>
                </c:pt>
                <c:pt idx="56426">
                  <c:v>5.6425044852689599</c:v>
                </c:pt>
                <c:pt idx="56427">
                  <c:v>5.6426044835762204</c:v>
                </c:pt>
                <c:pt idx="56428">
                  <c:v>5.6427044818834799</c:v>
                </c:pt>
                <c:pt idx="56429">
                  <c:v>5.6428044801907298</c:v>
                </c:pt>
                <c:pt idx="56430">
                  <c:v>5.6429044784979903</c:v>
                </c:pt>
                <c:pt idx="56431">
                  <c:v>5.6430044768052499</c:v>
                </c:pt>
                <c:pt idx="56432">
                  <c:v>5.6431044751124997</c:v>
                </c:pt>
                <c:pt idx="56433">
                  <c:v>5.6432044734197602</c:v>
                </c:pt>
                <c:pt idx="56434">
                  <c:v>5.6433044717270198</c:v>
                </c:pt>
                <c:pt idx="56435">
                  <c:v>5.6434044700342696</c:v>
                </c:pt>
                <c:pt idx="56436">
                  <c:v>5.6435044683415301</c:v>
                </c:pt>
                <c:pt idx="56437">
                  <c:v>5.6436044666487897</c:v>
                </c:pt>
                <c:pt idx="56438">
                  <c:v>5.6437044649560404</c:v>
                </c:pt>
                <c:pt idx="56439">
                  <c:v>5.6438044632633</c:v>
                </c:pt>
                <c:pt idx="56440">
                  <c:v>5.6439044615705596</c:v>
                </c:pt>
                <c:pt idx="56441">
                  <c:v>5.6440044598778103</c:v>
                </c:pt>
                <c:pt idx="56442">
                  <c:v>5.6441044581850699</c:v>
                </c:pt>
                <c:pt idx="56443">
                  <c:v>5.6442044564923304</c:v>
                </c:pt>
                <c:pt idx="56444">
                  <c:v>5.6443044547995802</c:v>
                </c:pt>
                <c:pt idx="56445">
                  <c:v>5.6444044531068398</c:v>
                </c:pt>
                <c:pt idx="56446">
                  <c:v>5.6445044514141003</c:v>
                </c:pt>
                <c:pt idx="56447">
                  <c:v>5.6446044497213501</c:v>
                </c:pt>
                <c:pt idx="56448">
                  <c:v>5.6447044480286097</c:v>
                </c:pt>
                <c:pt idx="56449">
                  <c:v>5.6448044463358702</c:v>
                </c:pt>
                <c:pt idx="56450">
                  <c:v>5.64490444464312</c:v>
                </c:pt>
                <c:pt idx="56451">
                  <c:v>5.6450044429503796</c:v>
                </c:pt>
                <c:pt idx="56452">
                  <c:v>5.6451044412576401</c:v>
                </c:pt>
                <c:pt idx="56453">
                  <c:v>5.6452044395648899</c:v>
                </c:pt>
                <c:pt idx="56454">
                  <c:v>5.6453044378721504</c:v>
                </c:pt>
                <c:pt idx="56455">
                  <c:v>5.64540443617941</c:v>
                </c:pt>
                <c:pt idx="56456">
                  <c:v>5.6455044344866598</c:v>
                </c:pt>
                <c:pt idx="56457">
                  <c:v>5.6456044327939203</c:v>
                </c:pt>
                <c:pt idx="56458">
                  <c:v>5.6457044311011799</c:v>
                </c:pt>
                <c:pt idx="56459">
                  <c:v>5.6458044294084297</c:v>
                </c:pt>
                <c:pt idx="56460">
                  <c:v>5.6459044277156902</c:v>
                </c:pt>
                <c:pt idx="56461">
                  <c:v>5.6460044260229498</c:v>
                </c:pt>
                <c:pt idx="56462">
                  <c:v>5.6461044243302103</c:v>
                </c:pt>
                <c:pt idx="56463">
                  <c:v>5.6462044226374601</c:v>
                </c:pt>
                <c:pt idx="56464">
                  <c:v>5.6463044209447197</c:v>
                </c:pt>
                <c:pt idx="56465">
                  <c:v>5.6464044192519696</c:v>
                </c:pt>
                <c:pt idx="56466">
                  <c:v>5.64650441755923</c:v>
                </c:pt>
                <c:pt idx="56467">
                  <c:v>5.6466044158664896</c:v>
                </c:pt>
                <c:pt idx="56468">
                  <c:v>5.6467044141737404</c:v>
                </c:pt>
                <c:pt idx="56469">
                  <c:v>5.646804412481</c:v>
                </c:pt>
                <c:pt idx="56470">
                  <c:v>5.6469044107882604</c:v>
                </c:pt>
                <c:pt idx="56471">
                  <c:v>5.64700440909552</c:v>
                </c:pt>
                <c:pt idx="56472">
                  <c:v>5.6471044074027699</c:v>
                </c:pt>
                <c:pt idx="56473">
                  <c:v>5.6472044057100304</c:v>
                </c:pt>
                <c:pt idx="56474">
                  <c:v>5.6473044040172899</c:v>
                </c:pt>
                <c:pt idx="56475">
                  <c:v>5.6474044023245398</c:v>
                </c:pt>
                <c:pt idx="56476">
                  <c:v>5.6475044006318003</c:v>
                </c:pt>
                <c:pt idx="56477">
                  <c:v>5.6476043989390599</c:v>
                </c:pt>
                <c:pt idx="56478">
                  <c:v>5.6477043972463097</c:v>
                </c:pt>
                <c:pt idx="56479">
                  <c:v>5.6478043955535702</c:v>
                </c:pt>
                <c:pt idx="56480">
                  <c:v>5.6479043938608298</c:v>
                </c:pt>
                <c:pt idx="56481">
                  <c:v>5.6480043921680796</c:v>
                </c:pt>
                <c:pt idx="56482">
                  <c:v>5.6481043904753401</c:v>
                </c:pt>
                <c:pt idx="56483">
                  <c:v>5.6482043887825997</c:v>
                </c:pt>
                <c:pt idx="56484">
                  <c:v>5.6483043870898504</c:v>
                </c:pt>
                <c:pt idx="56485">
                  <c:v>5.64840438539711</c:v>
                </c:pt>
                <c:pt idx="56486">
                  <c:v>5.6485043837043696</c:v>
                </c:pt>
                <c:pt idx="56487">
                  <c:v>5.6486043820116203</c:v>
                </c:pt>
                <c:pt idx="56488">
                  <c:v>5.6487043803188799</c:v>
                </c:pt>
                <c:pt idx="56489">
                  <c:v>5.6488043786261404</c:v>
                </c:pt>
                <c:pt idx="56490">
                  <c:v>5.6489043769333902</c:v>
                </c:pt>
                <c:pt idx="56491">
                  <c:v>5.6490043752406498</c:v>
                </c:pt>
                <c:pt idx="56492">
                  <c:v>5.6491043735479103</c:v>
                </c:pt>
                <c:pt idx="56493">
                  <c:v>5.6492043718551601</c:v>
                </c:pt>
                <c:pt idx="56494">
                  <c:v>5.6493043701624197</c:v>
                </c:pt>
                <c:pt idx="56495">
                  <c:v>5.6494043684696802</c:v>
                </c:pt>
                <c:pt idx="56496">
                  <c:v>5.64950436677693</c:v>
                </c:pt>
                <c:pt idx="56497">
                  <c:v>5.6496043650841896</c:v>
                </c:pt>
                <c:pt idx="56498">
                  <c:v>5.6497043633914501</c:v>
                </c:pt>
                <c:pt idx="56499">
                  <c:v>5.6498043616986999</c:v>
                </c:pt>
                <c:pt idx="56500">
                  <c:v>5.6499043600059604</c:v>
                </c:pt>
                <c:pt idx="56501">
                  <c:v>5.65000435831322</c:v>
                </c:pt>
                <c:pt idx="56502">
                  <c:v>5.6501043566204698</c:v>
                </c:pt>
                <c:pt idx="56503">
                  <c:v>5.6502043549277303</c:v>
                </c:pt>
                <c:pt idx="56504">
                  <c:v>5.6503043532349899</c:v>
                </c:pt>
                <c:pt idx="56505">
                  <c:v>5.6504043515422397</c:v>
                </c:pt>
                <c:pt idx="56506">
                  <c:v>5.6505043498495002</c:v>
                </c:pt>
                <c:pt idx="56507">
                  <c:v>5.6506043481567598</c:v>
                </c:pt>
                <c:pt idx="56508">
                  <c:v>5.6507043464640203</c:v>
                </c:pt>
                <c:pt idx="56509">
                  <c:v>5.6508043447712701</c:v>
                </c:pt>
                <c:pt idx="56510">
                  <c:v>5.6509043430785297</c:v>
                </c:pt>
                <c:pt idx="56511">
                  <c:v>5.6510043413857796</c:v>
                </c:pt>
                <c:pt idx="56512">
                  <c:v>5.65110433969304</c:v>
                </c:pt>
                <c:pt idx="56513">
                  <c:v>5.6512043380002996</c:v>
                </c:pt>
                <c:pt idx="56514">
                  <c:v>5.6513043363075504</c:v>
                </c:pt>
                <c:pt idx="56515">
                  <c:v>5.65140433461481</c:v>
                </c:pt>
                <c:pt idx="56516">
                  <c:v>5.6515043329220704</c:v>
                </c:pt>
                <c:pt idx="56517">
                  <c:v>5.65160433122933</c:v>
                </c:pt>
                <c:pt idx="56518">
                  <c:v>5.6517043295365799</c:v>
                </c:pt>
                <c:pt idx="56519">
                  <c:v>5.6518043278438403</c:v>
                </c:pt>
                <c:pt idx="56520">
                  <c:v>5.6519043261510999</c:v>
                </c:pt>
                <c:pt idx="56521">
                  <c:v>5.6520043244583498</c:v>
                </c:pt>
                <c:pt idx="56522">
                  <c:v>5.6521043227656103</c:v>
                </c:pt>
                <c:pt idx="56523">
                  <c:v>5.6522043210728699</c:v>
                </c:pt>
                <c:pt idx="56524">
                  <c:v>5.6523043193801197</c:v>
                </c:pt>
                <c:pt idx="56525">
                  <c:v>5.6524043176873802</c:v>
                </c:pt>
                <c:pt idx="56526">
                  <c:v>5.6525043159946398</c:v>
                </c:pt>
                <c:pt idx="56527">
                  <c:v>5.6526043143018896</c:v>
                </c:pt>
                <c:pt idx="56528">
                  <c:v>5.6527043126091501</c:v>
                </c:pt>
                <c:pt idx="56529">
                  <c:v>5.6528043109164097</c:v>
                </c:pt>
                <c:pt idx="56530">
                  <c:v>5.6529043092236604</c:v>
                </c:pt>
                <c:pt idx="56531">
                  <c:v>5.65300430753092</c:v>
                </c:pt>
                <c:pt idx="56532">
                  <c:v>5.6531043058381796</c:v>
                </c:pt>
                <c:pt idx="56533">
                  <c:v>5.6532043041454303</c:v>
                </c:pt>
                <c:pt idx="56534">
                  <c:v>5.6533043024526899</c:v>
                </c:pt>
                <c:pt idx="56535">
                  <c:v>5.6534043007599504</c:v>
                </c:pt>
                <c:pt idx="56536">
                  <c:v>5.6535042990672002</c:v>
                </c:pt>
                <c:pt idx="56537">
                  <c:v>5.6536042973744598</c:v>
                </c:pt>
                <c:pt idx="56538">
                  <c:v>5.6537042956817203</c:v>
                </c:pt>
                <c:pt idx="56539">
                  <c:v>5.6538042939889701</c:v>
                </c:pt>
                <c:pt idx="56540">
                  <c:v>5.6539042922962297</c:v>
                </c:pt>
                <c:pt idx="56541">
                  <c:v>5.6540042906034902</c:v>
                </c:pt>
                <c:pt idx="56542">
                  <c:v>5.65410428891074</c:v>
                </c:pt>
                <c:pt idx="56543">
                  <c:v>5.6542042872179996</c:v>
                </c:pt>
                <c:pt idx="56544">
                  <c:v>5.6543042855252601</c:v>
                </c:pt>
                <c:pt idx="56545">
                  <c:v>5.6544042838325099</c:v>
                </c:pt>
                <c:pt idx="56546">
                  <c:v>5.6545042821397704</c:v>
                </c:pt>
                <c:pt idx="56547">
                  <c:v>5.65460428044703</c:v>
                </c:pt>
                <c:pt idx="56548">
                  <c:v>5.6547042787542798</c:v>
                </c:pt>
                <c:pt idx="56549">
                  <c:v>5.6548042770615403</c:v>
                </c:pt>
                <c:pt idx="56550">
                  <c:v>5.6549042753687999</c:v>
                </c:pt>
                <c:pt idx="56551">
                  <c:v>5.6550042736760497</c:v>
                </c:pt>
                <c:pt idx="56552">
                  <c:v>5.6551042719833102</c:v>
                </c:pt>
                <c:pt idx="56553">
                  <c:v>5.6552042702905698</c:v>
                </c:pt>
                <c:pt idx="56554">
                  <c:v>5.6553042685978303</c:v>
                </c:pt>
                <c:pt idx="56555">
                  <c:v>5.6554042669050801</c:v>
                </c:pt>
                <c:pt idx="56556">
                  <c:v>5.6555042652123397</c:v>
                </c:pt>
                <c:pt idx="56557">
                  <c:v>5.6556042635195896</c:v>
                </c:pt>
                <c:pt idx="56558">
                  <c:v>5.65570426182685</c:v>
                </c:pt>
                <c:pt idx="56559">
                  <c:v>5.6558042601341096</c:v>
                </c:pt>
                <c:pt idx="56560">
                  <c:v>5.6559042584413701</c:v>
                </c:pt>
                <c:pt idx="56561">
                  <c:v>5.65600425674862</c:v>
                </c:pt>
                <c:pt idx="56562">
                  <c:v>5.6561042550558804</c:v>
                </c:pt>
                <c:pt idx="56563">
                  <c:v>5.65620425336314</c:v>
                </c:pt>
                <c:pt idx="56564">
                  <c:v>5.6563042516703899</c:v>
                </c:pt>
                <c:pt idx="56565">
                  <c:v>5.6564042499776503</c:v>
                </c:pt>
                <c:pt idx="56566">
                  <c:v>5.6565042482849099</c:v>
                </c:pt>
                <c:pt idx="56567">
                  <c:v>5.6566042465921598</c:v>
                </c:pt>
                <c:pt idx="56568">
                  <c:v>5.6567042448994203</c:v>
                </c:pt>
                <c:pt idx="56569">
                  <c:v>5.6568042432066798</c:v>
                </c:pt>
                <c:pt idx="56570">
                  <c:v>5.6569042415139297</c:v>
                </c:pt>
                <c:pt idx="56571">
                  <c:v>5.6570042398211902</c:v>
                </c:pt>
                <c:pt idx="56572">
                  <c:v>5.6571042381284498</c:v>
                </c:pt>
                <c:pt idx="56573">
                  <c:v>5.6572042364356996</c:v>
                </c:pt>
                <c:pt idx="56574">
                  <c:v>5.6573042347429601</c:v>
                </c:pt>
                <c:pt idx="56575">
                  <c:v>5.6574042330502197</c:v>
                </c:pt>
                <c:pt idx="56576">
                  <c:v>5.6575042313574704</c:v>
                </c:pt>
                <c:pt idx="56577">
                  <c:v>5.65760422966473</c:v>
                </c:pt>
                <c:pt idx="56578">
                  <c:v>5.6577042279719896</c:v>
                </c:pt>
                <c:pt idx="56579">
                  <c:v>5.6578042262792403</c:v>
                </c:pt>
                <c:pt idx="56580">
                  <c:v>5.6579042245864999</c:v>
                </c:pt>
                <c:pt idx="56581">
                  <c:v>5.6580042228937604</c:v>
                </c:pt>
                <c:pt idx="56582">
                  <c:v>5.6581042212010102</c:v>
                </c:pt>
                <c:pt idx="56583">
                  <c:v>5.6582042195082698</c:v>
                </c:pt>
                <c:pt idx="56584">
                  <c:v>5.6583042178155303</c:v>
                </c:pt>
                <c:pt idx="56585">
                  <c:v>5.6584042161227801</c:v>
                </c:pt>
                <c:pt idx="56586">
                  <c:v>5.6585042144300397</c:v>
                </c:pt>
                <c:pt idx="56587">
                  <c:v>5.6586042127373002</c:v>
                </c:pt>
                <c:pt idx="56588">
                  <c:v>5.65870421104455</c:v>
                </c:pt>
                <c:pt idx="56589">
                  <c:v>5.6588042093518096</c:v>
                </c:pt>
                <c:pt idx="56590">
                  <c:v>5.6589042076590701</c:v>
                </c:pt>
                <c:pt idx="56591">
                  <c:v>5.6590042059663199</c:v>
                </c:pt>
                <c:pt idx="56592">
                  <c:v>5.6591042042735804</c:v>
                </c:pt>
                <c:pt idx="56593">
                  <c:v>5.65920420258084</c:v>
                </c:pt>
                <c:pt idx="56594">
                  <c:v>5.6593042008880898</c:v>
                </c:pt>
                <c:pt idx="56595">
                  <c:v>5.6594041991953503</c:v>
                </c:pt>
                <c:pt idx="56596">
                  <c:v>5.6595041975026099</c:v>
                </c:pt>
                <c:pt idx="56597">
                  <c:v>5.6596041958098704</c:v>
                </c:pt>
                <c:pt idx="56598">
                  <c:v>5.6597041941171202</c:v>
                </c:pt>
                <c:pt idx="56599">
                  <c:v>5.6598041924243798</c:v>
                </c:pt>
                <c:pt idx="56600">
                  <c:v>5.6599041907316403</c:v>
                </c:pt>
                <c:pt idx="56601">
                  <c:v>5.6600041890388901</c:v>
                </c:pt>
                <c:pt idx="56602">
                  <c:v>5.6601041873461497</c:v>
                </c:pt>
                <c:pt idx="56603">
                  <c:v>5.6602041856534004</c:v>
                </c:pt>
                <c:pt idx="56604">
                  <c:v>5.66030418396066</c:v>
                </c:pt>
                <c:pt idx="56605">
                  <c:v>5.6604041822679196</c:v>
                </c:pt>
                <c:pt idx="56606">
                  <c:v>5.6605041805751801</c:v>
                </c:pt>
                <c:pt idx="56607">
                  <c:v>5.6606041788824299</c:v>
                </c:pt>
                <c:pt idx="56608">
                  <c:v>5.6607041771896904</c:v>
                </c:pt>
                <c:pt idx="56609">
                  <c:v>5.66080417549695</c:v>
                </c:pt>
                <c:pt idx="56610">
                  <c:v>5.6609041738041999</c:v>
                </c:pt>
                <c:pt idx="56611">
                  <c:v>5.6610041721114603</c:v>
                </c:pt>
                <c:pt idx="56612">
                  <c:v>5.6611041704187199</c:v>
                </c:pt>
                <c:pt idx="56613">
                  <c:v>5.6612041687259698</c:v>
                </c:pt>
                <c:pt idx="56614">
                  <c:v>5.6613041670332303</c:v>
                </c:pt>
                <c:pt idx="56615">
                  <c:v>5.6614041653404898</c:v>
                </c:pt>
                <c:pt idx="56616">
                  <c:v>5.6615041636477397</c:v>
                </c:pt>
                <c:pt idx="56617">
                  <c:v>5.6616041619550002</c:v>
                </c:pt>
                <c:pt idx="56618">
                  <c:v>5.6617041602622598</c:v>
                </c:pt>
                <c:pt idx="56619">
                  <c:v>5.6618041585695096</c:v>
                </c:pt>
                <c:pt idx="56620">
                  <c:v>5.6619041568767701</c:v>
                </c:pt>
                <c:pt idx="56621">
                  <c:v>5.6620041551840297</c:v>
                </c:pt>
                <c:pt idx="56622">
                  <c:v>5.6621041534912804</c:v>
                </c:pt>
                <c:pt idx="56623">
                  <c:v>5.66220415179854</c:v>
                </c:pt>
                <c:pt idx="56624">
                  <c:v>5.6623041501057996</c:v>
                </c:pt>
                <c:pt idx="56625">
                  <c:v>5.6624041484130503</c:v>
                </c:pt>
                <c:pt idx="56626">
                  <c:v>5.6625041467203099</c:v>
                </c:pt>
                <c:pt idx="56627">
                  <c:v>5.6626041450275704</c:v>
                </c:pt>
                <c:pt idx="56628">
                  <c:v>5.6627041433348202</c:v>
                </c:pt>
                <c:pt idx="56629">
                  <c:v>5.6628041416420798</c:v>
                </c:pt>
                <c:pt idx="56630">
                  <c:v>5.6629041399493403</c:v>
                </c:pt>
                <c:pt idx="56631">
                  <c:v>5.6630041382565901</c:v>
                </c:pt>
                <c:pt idx="56632">
                  <c:v>5.6631041365638497</c:v>
                </c:pt>
                <c:pt idx="56633">
                  <c:v>5.6632041348711102</c:v>
                </c:pt>
                <c:pt idx="56634">
                  <c:v>5.66330413317836</c:v>
                </c:pt>
                <c:pt idx="56635">
                  <c:v>5.6634041314856196</c:v>
                </c:pt>
                <c:pt idx="56636">
                  <c:v>5.6635041297928801</c:v>
                </c:pt>
                <c:pt idx="56637">
                  <c:v>5.6636041281001299</c:v>
                </c:pt>
                <c:pt idx="56638">
                  <c:v>5.6637041264073904</c:v>
                </c:pt>
                <c:pt idx="56639">
                  <c:v>5.66380412471465</c:v>
                </c:pt>
                <c:pt idx="56640">
                  <c:v>5.6639041230218998</c:v>
                </c:pt>
                <c:pt idx="56641">
                  <c:v>5.6640041213291603</c:v>
                </c:pt>
                <c:pt idx="56642">
                  <c:v>5.6641041196364199</c:v>
                </c:pt>
                <c:pt idx="56643">
                  <c:v>5.6642041179436804</c:v>
                </c:pt>
                <c:pt idx="56644">
                  <c:v>5.6643041162509302</c:v>
                </c:pt>
                <c:pt idx="56645">
                  <c:v>5.6644041145581898</c:v>
                </c:pt>
                <c:pt idx="56646">
                  <c:v>5.6645041128654503</c:v>
                </c:pt>
                <c:pt idx="56647">
                  <c:v>5.6646041111727001</c:v>
                </c:pt>
                <c:pt idx="56648">
                  <c:v>5.6647041094799597</c:v>
                </c:pt>
                <c:pt idx="56649">
                  <c:v>5.6648041077872104</c:v>
                </c:pt>
                <c:pt idx="56650">
                  <c:v>5.66490410609447</c:v>
                </c:pt>
                <c:pt idx="56651">
                  <c:v>5.6650041044017296</c:v>
                </c:pt>
                <c:pt idx="56652">
                  <c:v>5.6651041027089901</c:v>
                </c:pt>
                <c:pt idx="56653">
                  <c:v>5.6652041010162399</c:v>
                </c:pt>
                <c:pt idx="56654">
                  <c:v>5.6653040993235004</c:v>
                </c:pt>
                <c:pt idx="56655">
                  <c:v>5.66540409763076</c:v>
                </c:pt>
                <c:pt idx="56656">
                  <c:v>5.6655040959380099</c:v>
                </c:pt>
                <c:pt idx="56657">
                  <c:v>5.6656040942452703</c:v>
                </c:pt>
                <c:pt idx="56658">
                  <c:v>5.6657040925525299</c:v>
                </c:pt>
                <c:pt idx="56659">
                  <c:v>5.6658040908597798</c:v>
                </c:pt>
                <c:pt idx="56660">
                  <c:v>5.6659040891670402</c:v>
                </c:pt>
                <c:pt idx="56661">
                  <c:v>5.6660040874742998</c:v>
                </c:pt>
                <c:pt idx="56662">
                  <c:v>5.6661040857815497</c:v>
                </c:pt>
                <c:pt idx="56663">
                  <c:v>5.6662040840888102</c:v>
                </c:pt>
                <c:pt idx="56664">
                  <c:v>5.6663040823960698</c:v>
                </c:pt>
                <c:pt idx="56665">
                  <c:v>5.6664040807033196</c:v>
                </c:pt>
                <c:pt idx="56666">
                  <c:v>5.6665040790105801</c:v>
                </c:pt>
                <c:pt idx="56667">
                  <c:v>5.6666040773178397</c:v>
                </c:pt>
                <c:pt idx="56668">
                  <c:v>5.6667040756250904</c:v>
                </c:pt>
                <c:pt idx="56669">
                  <c:v>5.66680407393235</c:v>
                </c:pt>
                <c:pt idx="56670">
                  <c:v>5.6669040722396096</c:v>
                </c:pt>
                <c:pt idx="56671">
                  <c:v>5.6670040705468603</c:v>
                </c:pt>
                <c:pt idx="56672">
                  <c:v>5.6671040688541199</c:v>
                </c:pt>
                <c:pt idx="56673">
                  <c:v>5.6672040671613804</c:v>
                </c:pt>
                <c:pt idx="56674">
                  <c:v>5.6673040654686302</c:v>
                </c:pt>
                <c:pt idx="56675">
                  <c:v>5.6674040637758898</c:v>
                </c:pt>
                <c:pt idx="56676">
                  <c:v>5.6675040620831503</c:v>
                </c:pt>
                <c:pt idx="56677">
                  <c:v>5.6676040603904001</c:v>
                </c:pt>
                <c:pt idx="56678">
                  <c:v>5.6677040586976597</c:v>
                </c:pt>
                <c:pt idx="56679">
                  <c:v>5.6678040570049202</c:v>
                </c:pt>
                <c:pt idx="56680">
                  <c:v>5.66790405531217</c:v>
                </c:pt>
                <c:pt idx="56681">
                  <c:v>5.6680040536194296</c:v>
                </c:pt>
                <c:pt idx="56682">
                  <c:v>5.6681040519266901</c:v>
                </c:pt>
                <c:pt idx="56683">
                  <c:v>5.6682040502339399</c:v>
                </c:pt>
                <c:pt idx="56684">
                  <c:v>5.6683040485412004</c:v>
                </c:pt>
                <c:pt idx="56685">
                  <c:v>5.66840404684846</c:v>
                </c:pt>
                <c:pt idx="56686">
                  <c:v>5.6685040451557098</c:v>
                </c:pt>
                <c:pt idx="56687">
                  <c:v>5.6686040434629703</c:v>
                </c:pt>
                <c:pt idx="56688">
                  <c:v>5.6687040417702299</c:v>
                </c:pt>
                <c:pt idx="56689">
                  <c:v>5.6688040400774904</c:v>
                </c:pt>
                <c:pt idx="56690">
                  <c:v>5.6689040383847402</c:v>
                </c:pt>
                <c:pt idx="56691">
                  <c:v>5.6690040366919998</c:v>
                </c:pt>
                <c:pt idx="56692">
                  <c:v>5.6691040349992603</c:v>
                </c:pt>
                <c:pt idx="56693">
                  <c:v>5.6692040333065101</c:v>
                </c:pt>
                <c:pt idx="56694">
                  <c:v>5.6693040316137697</c:v>
                </c:pt>
                <c:pt idx="56695">
                  <c:v>5.6694040299210302</c:v>
                </c:pt>
                <c:pt idx="56696">
                  <c:v>5.66950402822828</c:v>
                </c:pt>
                <c:pt idx="56697">
                  <c:v>5.6696040265355396</c:v>
                </c:pt>
                <c:pt idx="56698">
                  <c:v>5.6697040248428001</c:v>
                </c:pt>
                <c:pt idx="56699">
                  <c:v>5.6698040231500499</c:v>
                </c:pt>
                <c:pt idx="56700">
                  <c:v>5.6699040214573104</c:v>
                </c:pt>
                <c:pt idx="56701">
                  <c:v>5.67000401976457</c:v>
                </c:pt>
                <c:pt idx="56702">
                  <c:v>5.6701040180718199</c:v>
                </c:pt>
                <c:pt idx="56703">
                  <c:v>5.6702040163790803</c:v>
                </c:pt>
                <c:pt idx="56704">
                  <c:v>5.6703040146863399</c:v>
                </c:pt>
                <c:pt idx="56705">
                  <c:v>5.6704040129935898</c:v>
                </c:pt>
                <c:pt idx="56706">
                  <c:v>5.6705040113008502</c:v>
                </c:pt>
                <c:pt idx="56707">
                  <c:v>5.6706040096081098</c:v>
                </c:pt>
                <c:pt idx="56708">
                  <c:v>5.6707040079153597</c:v>
                </c:pt>
                <c:pt idx="56709">
                  <c:v>5.6708040062226202</c:v>
                </c:pt>
                <c:pt idx="56710">
                  <c:v>5.6709040045298797</c:v>
                </c:pt>
                <c:pt idx="56711">
                  <c:v>5.6710040028371296</c:v>
                </c:pt>
                <c:pt idx="56712">
                  <c:v>5.6711040011443901</c:v>
                </c:pt>
                <c:pt idx="56713">
                  <c:v>5.6712039994516497</c:v>
                </c:pt>
                <c:pt idx="56714">
                  <c:v>5.6713039977589004</c:v>
                </c:pt>
                <c:pt idx="56715">
                  <c:v>5.67140399606616</c:v>
                </c:pt>
                <c:pt idx="56716">
                  <c:v>5.6715039943734196</c:v>
                </c:pt>
                <c:pt idx="56717">
                  <c:v>5.6716039926806703</c:v>
                </c:pt>
                <c:pt idx="56718">
                  <c:v>5.6717039909879299</c:v>
                </c:pt>
                <c:pt idx="56719">
                  <c:v>5.6718039892951904</c:v>
                </c:pt>
                <c:pt idx="56720">
                  <c:v>5.6719039876024402</c:v>
                </c:pt>
                <c:pt idx="56721">
                  <c:v>5.6720039859096998</c:v>
                </c:pt>
                <c:pt idx="56722">
                  <c:v>5.6721039842169603</c:v>
                </c:pt>
                <c:pt idx="56723">
                  <c:v>5.6722039825242101</c:v>
                </c:pt>
                <c:pt idx="56724">
                  <c:v>5.6723039808314697</c:v>
                </c:pt>
                <c:pt idx="56725">
                  <c:v>5.6724039791387302</c:v>
                </c:pt>
                <c:pt idx="56726">
                  <c:v>5.67250397744598</c:v>
                </c:pt>
                <c:pt idx="56727">
                  <c:v>5.6726039757532396</c:v>
                </c:pt>
                <c:pt idx="56728">
                  <c:v>5.6727039740605001</c:v>
                </c:pt>
                <c:pt idx="56729">
                  <c:v>5.6728039723677499</c:v>
                </c:pt>
                <c:pt idx="56730">
                  <c:v>5.6729039706750104</c:v>
                </c:pt>
                <c:pt idx="56731">
                  <c:v>5.67300396898227</c:v>
                </c:pt>
                <c:pt idx="56732">
                  <c:v>5.6731039672895296</c:v>
                </c:pt>
                <c:pt idx="56733">
                  <c:v>5.6732039655967803</c:v>
                </c:pt>
                <c:pt idx="56734">
                  <c:v>5.6733039639040399</c:v>
                </c:pt>
                <c:pt idx="56735">
                  <c:v>5.6734039622113004</c:v>
                </c:pt>
                <c:pt idx="56736">
                  <c:v>5.6735039605185502</c:v>
                </c:pt>
                <c:pt idx="56737">
                  <c:v>5.6736039588258098</c:v>
                </c:pt>
                <c:pt idx="56738">
                  <c:v>5.6737039571330703</c:v>
                </c:pt>
                <c:pt idx="56739">
                  <c:v>5.6738039554403201</c:v>
                </c:pt>
                <c:pt idx="56740">
                  <c:v>5.6739039537475797</c:v>
                </c:pt>
                <c:pt idx="56741">
                  <c:v>5.6740039520548402</c:v>
                </c:pt>
                <c:pt idx="56742">
                  <c:v>5.67410395036209</c:v>
                </c:pt>
                <c:pt idx="56743">
                  <c:v>5.6742039486693496</c:v>
                </c:pt>
                <c:pt idx="56744">
                  <c:v>5.6743039469766101</c:v>
                </c:pt>
                <c:pt idx="56745">
                  <c:v>5.6744039452838599</c:v>
                </c:pt>
                <c:pt idx="56746">
                  <c:v>5.6745039435911204</c:v>
                </c:pt>
                <c:pt idx="56747">
                  <c:v>5.67460394189838</c:v>
                </c:pt>
                <c:pt idx="56748">
                  <c:v>5.6747039402056298</c:v>
                </c:pt>
                <c:pt idx="56749">
                  <c:v>5.6748039385128903</c:v>
                </c:pt>
                <c:pt idx="56750">
                  <c:v>5.6749039368201499</c:v>
                </c:pt>
                <c:pt idx="56751">
                  <c:v>5.6750039351273998</c:v>
                </c:pt>
                <c:pt idx="56752">
                  <c:v>5.6751039334346602</c:v>
                </c:pt>
                <c:pt idx="56753">
                  <c:v>5.6752039317419198</c:v>
                </c:pt>
                <c:pt idx="56754">
                  <c:v>5.6753039300491697</c:v>
                </c:pt>
                <c:pt idx="56755">
                  <c:v>5.6754039283564301</c:v>
                </c:pt>
                <c:pt idx="56756">
                  <c:v>5.6755039266636897</c:v>
                </c:pt>
                <c:pt idx="56757">
                  <c:v>5.6756039249709396</c:v>
                </c:pt>
                <c:pt idx="56758">
                  <c:v>5.6757039232782001</c:v>
                </c:pt>
                <c:pt idx="56759">
                  <c:v>5.6758039215854597</c:v>
                </c:pt>
                <c:pt idx="56760">
                  <c:v>5.6759039198927104</c:v>
                </c:pt>
                <c:pt idx="56761">
                  <c:v>5.67600391819997</c:v>
                </c:pt>
                <c:pt idx="56762">
                  <c:v>5.6761039165072296</c:v>
                </c:pt>
                <c:pt idx="56763">
                  <c:v>5.6762039148144803</c:v>
                </c:pt>
                <c:pt idx="56764">
                  <c:v>5.6763039131217399</c:v>
                </c:pt>
                <c:pt idx="56765">
                  <c:v>5.6764039114290004</c:v>
                </c:pt>
                <c:pt idx="56766">
                  <c:v>5.6765039097362502</c:v>
                </c:pt>
                <c:pt idx="56767">
                  <c:v>5.6766039080435098</c:v>
                </c:pt>
                <c:pt idx="56768">
                  <c:v>5.6767039063507703</c:v>
                </c:pt>
                <c:pt idx="56769">
                  <c:v>5.6768039046580201</c:v>
                </c:pt>
                <c:pt idx="56770">
                  <c:v>5.6769039029652797</c:v>
                </c:pt>
                <c:pt idx="56771">
                  <c:v>5.6770039012725402</c:v>
                </c:pt>
                <c:pt idx="56772">
                  <c:v>5.67710389957979</c:v>
                </c:pt>
                <c:pt idx="56773">
                  <c:v>5.6772038978870496</c:v>
                </c:pt>
                <c:pt idx="56774">
                  <c:v>5.6773038961943101</c:v>
                </c:pt>
                <c:pt idx="56775">
                  <c:v>5.6774038945015599</c:v>
                </c:pt>
                <c:pt idx="56776">
                  <c:v>5.6775038928088204</c:v>
                </c:pt>
                <c:pt idx="56777">
                  <c:v>5.67760389111608</c:v>
                </c:pt>
                <c:pt idx="56778">
                  <c:v>5.6777038894233396</c:v>
                </c:pt>
                <c:pt idx="56779">
                  <c:v>5.6778038877305903</c:v>
                </c:pt>
                <c:pt idx="56780">
                  <c:v>5.6779038860378499</c:v>
                </c:pt>
                <c:pt idx="56781">
                  <c:v>5.6780038843451104</c:v>
                </c:pt>
                <c:pt idx="56782">
                  <c:v>5.6781038826523602</c:v>
                </c:pt>
                <c:pt idx="56783">
                  <c:v>5.6782038809596198</c:v>
                </c:pt>
                <c:pt idx="56784">
                  <c:v>5.6783038792668803</c:v>
                </c:pt>
                <c:pt idx="56785">
                  <c:v>5.6784038775741301</c:v>
                </c:pt>
                <c:pt idx="56786">
                  <c:v>5.6785038758813897</c:v>
                </c:pt>
                <c:pt idx="56787">
                  <c:v>5.6786038741886502</c:v>
                </c:pt>
                <c:pt idx="56788">
                  <c:v>5.6787038724959</c:v>
                </c:pt>
                <c:pt idx="56789">
                  <c:v>5.6788038708031596</c:v>
                </c:pt>
                <c:pt idx="56790">
                  <c:v>5.6789038691104201</c:v>
                </c:pt>
                <c:pt idx="56791">
                  <c:v>5.6790038674176699</c:v>
                </c:pt>
                <c:pt idx="56792">
                  <c:v>5.6791038657249304</c:v>
                </c:pt>
                <c:pt idx="56793">
                  <c:v>5.67920386403219</c:v>
                </c:pt>
                <c:pt idx="56794">
                  <c:v>5.6793038623394398</c:v>
                </c:pt>
                <c:pt idx="56795">
                  <c:v>5.6794038606467003</c:v>
                </c:pt>
                <c:pt idx="56796">
                  <c:v>5.6795038589539599</c:v>
                </c:pt>
                <c:pt idx="56797">
                  <c:v>5.6796038572612098</c:v>
                </c:pt>
                <c:pt idx="56798">
                  <c:v>5.6797038555684702</c:v>
                </c:pt>
                <c:pt idx="56799">
                  <c:v>5.6798038538757298</c:v>
                </c:pt>
                <c:pt idx="56800">
                  <c:v>5.6799038521829797</c:v>
                </c:pt>
                <c:pt idx="56801">
                  <c:v>5.6800038504902401</c:v>
                </c:pt>
                <c:pt idx="56802">
                  <c:v>5.6801038487974997</c:v>
                </c:pt>
                <c:pt idx="56803">
                  <c:v>5.6802038471047496</c:v>
                </c:pt>
                <c:pt idx="56804">
                  <c:v>5.6803038454120101</c:v>
                </c:pt>
                <c:pt idx="56805">
                  <c:v>5.6804038437192697</c:v>
                </c:pt>
                <c:pt idx="56806">
                  <c:v>5.6805038420265204</c:v>
                </c:pt>
                <c:pt idx="56807">
                  <c:v>5.68060384033378</c:v>
                </c:pt>
                <c:pt idx="56808">
                  <c:v>5.6807038386410396</c:v>
                </c:pt>
                <c:pt idx="56809">
                  <c:v>5.6808038369482903</c:v>
                </c:pt>
                <c:pt idx="56810">
                  <c:v>5.6809038352555499</c:v>
                </c:pt>
                <c:pt idx="56811">
                  <c:v>5.6810038335628104</c:v>
                </c:pt>
                <c:pt idx="56812">
                  <c:v>5.6811038318700602</c:v>
                </c:pt>
                <c:pt idx="56813">
                  <c:v>5.6812038301773198</c:v>
                </c:pt>
                <c:pt idx="56814">
                  <c:v>5.6813038284845803</c:v>
                </c:pt>
                <c:pt idx="56815">
                  <c:v>5.6814038267918301</c:v>
                </c:pt>
                <c:pt idx="56816">
                  <c:v>5.6815038250990897</c:v>
                </c:pt>
                <c:pt idx="56817">
                  <c:v>5.6816038234063502</c:v>
                </c:pt>
                <c:pt idx="56818">
                  <c:v>5.6817038217136</c:v>
                </c:pt>
                <c:pt idx="56819">
                  <c:v>5.6818038200208596</c:v>
                </c:pt>
                <c:pt idx="56820">
                  <c:v>5.6819038183281201</c:v>
                </c:pt>
                <c:pt idx="56821">
                  <c:v>5.6820038166353699</c:v>
                </c:pt>
                <c:pt idx="56822">
                  <c:v>5.6821038149426304</c:v>
                </c:pt>
                <c:pt idx="56823">
                  <c:v>5.68220381324989</c:v>
                </c:pt>
                <c:pt idx="56824">
                  <c:v>5.6823038115571496</c:v>
                </c:pt>
                <c:pt idx="56825">
                  <c:v>5.6824038098644003</c:v>
                </c:pt>
                <c:pt idx="56826">
                  <c:v>5.6825038081716599</c:v>
                </c:pt>
                <c:pt idx="56827">
                  <c:v>5.6826038064789204</c:v>
                </c:pt>
                <c:pt idx="56828">
                  <c:v>5.6827038047861702</c:v>
                </c:pt>
                <c:pt idx="56829">
                  <c:v>5.6828038030934298</c:v>
                </c:pt>
                <c:pt idx="56830">
                  <c:v>5.6829038014006903</c:v>
                </c:pt>
                <c:pt idx="56831">
                  <c:v>5.6830037997079401</c:v>
                </c:pt>
                <c:pt idx="56832">
                  <c:v>5.6831037980151997</c:v>
                </c:pt>
                <c:pt idx="56833">
                  <c:v>5.6832037963224602</c:v>
                </c:pt>
                <c:pt idx="56834">
                  <c:v>5.68330379462971</c:v>
                </c:pt>
                <c:pt idx="56835">
                  <c:v>5.6834037929369696</c:v>
                </c:pt>
                <c:pt idx="56836">
                  <c:v>5.6835037912442301</c:v>
                </c:pt>
                <c:pt idx="56837">
                  <c:v>5.6836037895514799</c:v>
                </c:pt>
                <c:pt idx="56838">
                  <c:v>5.6837037878587404</c:v>
                </c:pt>
                <c:pt idx="56839">
                  <c:v>5.683803786166</c:v>
                </c:pt>
                <c:pt idx="56840">
                  <c:v>5.6839037844732498</c:v>
                </c:pt>
                <c:pt idx="56841">
                  <c:v>5.6840037827805103</c:v>
                </c:pt>
                <c:pt idx="56842">
                  <c:v>5.6841037810877699</c:v>
                </c:pt>
                <c:pt idx="56843">
                  <c:v>5.6842037793950198</c:v>
                </c:pt>
                <c:pt idx="56844">
                  <c:v>5.6843037777022802</c:v>
                </c:pt>
                <c:pt idx="56845">
                  <c:v>5.6844037760095398</c:v>
                </c:pt>
                <c:pt idx="56846">
                  <c:v>5.6845037743167897</c:v>
                </c:pt>
                <c:pt idx="56847">
                  <c:v>5.6846037726240501</c:v>
                </c:pt>
                <c:pt idx="56848">
                  <c:v>5.6847037709313097</c:v>
                </c:pt>
                <c:pt idx="56849">
                  <c:v>5.6848037692385596</c:v>
                </c:pt>
                <c:pt idx="56850">
                  <c:v>5.6849037675458201</c:v>
                </c:pt>
                <c:pt idx="56851">
                  <c:v>5.6850037658530796</c:v>
                </c:pt>
                <c:pt idx="56852">
                  <c:v>5.6851037641603304</c:v>
                </c:pt>
                <c:pt idx="56853">
                  <c:v>5.68520376246759</c:v>
                </c:pt>
                <c:pt idx="56854">
                  <c:v>5.6853037607748496</c:v>
                </c:pt>
                <c:pt idx="56855">
                  <c:v>5.6854037590821003</c:v>
                </c:pt>
                <c:pt idx="56856">
                  <c:v>5.6855037573893599</c:v>
                </c:pt>
                <c:pt idx="56857">
                  <c:v>5.6856037556966204</c:v>
                </c:pt>
                <c:pt idx="56858">
                  <c:v>5.6857037540038702</c:v>
                </c:pt>
                <c:pt idx="56859">
                  <c:v>5.6858037523111298</c:v>
                </c:pt>
                <c:pt idx="56860">
                  <c:v>5.6859037506183903</c:v>
                </c:pt>
                <c:pt idx="56861">
                  <c:v>5.6860037489256499</c:v>
                </c:pt>
                <c:pt idx="56862">
                  <c:v>5.6861037472328997</c:v>
                </c:pt>
                <c:pt idx="56863">
                  <c:v>5.6862037455401602</c:v>
                </c:pt>
                <c:pt idx="56864">
                  <c:v>5.6863037438474198</c:v>
                </c:pt>
                <c:pt idx="56865">
                  <c:v>5.6864037421546696</c:v>
                </c:pt>
                <c:pt idx="56866">
                  <c:v>5.6865037404619301</c:v>
                </c:pt>
                <c:pt idx="56867">
                  <c:v>5.6866037387691897</c:v>
                </c:pt>
                <c:pt idx="56868">
                  <c:v>5.6867037370764404</c:v>
                </c:pt>
                <c:pt idx="56869">
                  <c:v>5.6868037353837</c:v>
                </c:pt>
                <c:pt idx="56870">
                  <c:v>5.6869037336909596</c:v>
                </c:pt>
                <c:pt idx="56871">
                  <c:v>5.6870037319982103</c:v>
                </c:pt>
                <c:pt idx="56872">
                  <c:v>5.6871037303054699</c:v>
                </c:pt>
                <c:pt idx="56873">
                  <c:v>5.6872037286127304</c:v>
                </c:pt>
                <c:pt idx="56874">
                  <c:v>5.6873037269199802</c:v>
                </c:pt>
                <c:pt idx="56875">
                  <c:v>5.6874037252272398</c:v>
                </c:pt>
                <c:pt idx="56876">
                  <c:v>5.6875037235345003</c:v>
                </c:pt>
                <c:pt idx="56877">
                  <c:v>5.6876037218417501</c:v>
                </c:pt>
                <c:pt idx="56878">
                  <c:v>5.6877037201490097</c:v>
                </c:pt>
                <c:pt idx="56879">
                  <c:v>5.6878037184562702</c:v>
                </c:pt>
                <c:pt idx="56880">
                  <c:v>5.68790371676352</c:v>
                </c:pt>
                <c:pt idx="56881">
                  <c:v>5.6880037150707796</c:v>
                </c:pt>
                <c:pt idx="56882">
                  <c:v>5.6881037133780401</c:v>
                </c:pt>
                <c:pt idx="56883">
                  <c:v>5.6882037116852899</c:v>
                </c:pt>
                <c:pt idx="56884">
                  <c:v>5.6883037099925504</c:v>
                </c:pt>
                <c:pt idx="56885">
                  <c:v>5.68840370829981</c:v>
                </c:pt>
                <c:pt idx="56886">
                  <c:v>5.6885037066070598</c:v>
                </c:pt>
                <c:pt idx="56887">
                  <c:v>5.6886037049143203</c:v>
                </c:pt>
                <c:pt idx="56888">
                  <c:v>5.6887037032215799</c:v>
                </c:pt>
                <c:pt idx="56889">
                  <c:v>5.6888037015288297</c:v>
                </c:pt>
                <c:pt idx="56890">
                  <c:v>5.6889036998360902</c:v>
                </c:pt>
                <c:pt idx="56891">
                  <c:v>5.6890036981433498</c:v>
                </c:pt>
                <c:pt idx="56892">
                  <c:v>5.6891036964505997</c:v>
                </c:pt>
                <c:pt idx="56893">
                  <c:v>5.6892036947578601</c:v>
                </c:pt>
                <c:pt idx="56894">
                  <c:v>5.6893036930651197</c:v>
                </c:pt>
                <c:pt idx="56895">
                  <c:v>5.6894036913723696</c:v>
                </c:pt>
                <c:pt idx="56896">
                  <c:v>5.68950368967963</c:v>
                </c:pt>
                <c:pt idx="56897">
                  <c:v>5.6896036879868896</c:v>
                </c:pt>
                <c:pt idx="56898">
                  <c:v>5.6897036862941404</c:v>
                </c:pt>
                <c:pt idx="56899">
                  <c:v>5.6898036846014</c:v>
                </c:pt>
                <c:pt idx="56900">
                  <c:v>5.6899036829086604</c:v>
                </c:pt>
                <c:pt idx="56901">
                  <c:v>5.6900036812159103</c:v>
                </c:pt>
                <c:pt idx="56902">
                  <c:v>5.6901036795231699</c:v>
                </c:pt>
                <c:pt idx="56903">
                  <c:v>5.6902036778304304</c:v>
                </c:pt>
                <c:pt idx="56904">
                  <c:v>5.6903036761376802</c:v>
                </c:pt>
                <c:pt idx="56905">
                  <c:v>5.6904036744449398</c:v>
                </c:pt>
                <c:pt idx="56906">
                  <c:v>5.6905036727522003</c:v>
                </c:pt>
                <c:pt idx="56907">
                  <c:v>5.6906036710594599</c:v>
                </c:pt>
                <c:pt idx="56908">
                  <c:v>5.6907036693667097</c:v>
                </c:pt>
                <c:pt idx="56909">
                  <c:v>5.6908036676739702</c:v>
                </c:pt>
                <c:pt idx="56910">
                  <c:v>5.6909036659812298</c:v>
                </c:pt>
                <c:pt idx="56911">
                  <c:v>5.6910036642884796</c:v>
                </c:pt>
                <c:pt idx="56912">
                  <c:v>5.6911036625957401</c:v>
                </c:pt>
                <c:pt idx="56913">
                  <c:v>5.6912036609029997</c:v>
                </c:pt>
                <c:pt idx="56914">
                  <c:v>5.6913036592102504</c:v>
                </c:pt>
                <c:pt idx="56915">
                  <c:v>5.69140365751751</c:v>
                </c:pt>
                <c:pt idx="56916">
                  <c:v>5.6915036558247696</c:v>
                </c:pt>
                <c:pt idx="56917">
                  <c:v>5.6916036541320203</c:v>
                </c:pt>
                <c:pt idx="56918">
                  <c:v>5.6917036524392799</c:v>
                </c:pt>
                <c:pt idx="56919">
                  <c:v>5.6918036507465404</c:v>
                </c:pt>
                <c:pt idx="56920">
                  <c:v>5.6919036490537902</c:v>
                </c:pt>
                <c:pt idx="56921">
                  <c:v>5.6920036473610498</c:v>
                </c:pt>
                <c:pt idx="56922">
                  <c:v>5.6921036456683103</c:v>
                </c:pt>
                <c:pt idx="56923">
                  <c:v>5.6922036439755601</c:v>
                </c:pt>
                <c:pt idx="56924">
                  <c:v>5.6923036422828197</c:v>
                </c:pt>
                <c:pt idx="56925">
                  <c:v>5.6924036405900802</c:v>
                </c:pt>
                <c:pt idx="56926">
                  <c:v>5.69250363889733</c:v>
                </c:pt>
                <c:pt idx="56927">
                  <c:v>5.6926036372045896</c:v>
                </c:pt>
                <c:pt idx="56928">
                  <c:v>5.6927036355118501</c:v>
                </c:pt>
                <c:pt idx="56929">
                  <c:v>5.6928036338190999</c:v>
                </c:pt>
                <c:pt idx="56930">
                  <c:v>5.6929036321263604</c:v>
                </c:pt>
                <c:pt idx="56931">
                  <c:v>5.69300363043362</c:v>
                </c:pt>
                <c:pt idx="56932">
                  <c:v>5.6931036287408698</c:v>
                </c:pt>
                <c:pt idx="56933">
                  <c:v>5.6932036270481303</c:v>
                </c:pt>
                <c:pt idx="56934">
                  <c:v>5.6933036253553899</c:v>
                </c:pt>
                <c:pt idx="56935">
                  <c:v>5.6934036236626397</c:v>
                </c:pt>
                <c:pt idx="56936">
                  <c:v>5.6935036219699002</c:v>
                </c:pt>
                <c:pt idx="56937">
                  <c:v>5.6936036202771598</c:v>
                </c:pt>
                <c:pt idx="56938">
                  <c:v>5.6937036185844097</c:v>
                </c:pt>
                <c:pt idx="56939">
                  <c:v>5.6938036168916701</c:v>
                </c:pt>
                <c:pt idx="56940">
                  <c:v>5.6939036151989297</c:v>
                </c:pt>
                <c:pt idx="56941">
                  <c:v>5.6940036135061796</c:v>
                </c:pt>
                <c:pt idx="56942">
                  <c:v>5.69410361181344</c:v>
                </c:pt>
                <c:pt idx="56943">
                  <c:v>5.6942036101206996</c:v>
                </c:pt>
                <c:pt idx="56944">
                  <c:v>5.6943036084279504</c:v>
                </c:pt>
                <c:pt idx="56945">
                  <c:v>5.69440360673521</c:v>
                </c:pt>
                <c:pt idx="56946">
                  <c:v>5.6945036050424704</c:v>
                </c:pt>
                <c:pt idx="56947">
                  <c:v>5.6946036033497203</c:v>
                </c:pt>
                <c:pt idx="56948">
                  <c:v>5.6947036016569799</c:v>
                </c:pt>
                <c:pt idx="56949">
                  <c:v>5.6948035999642403</c:v>
                </c:pt>
                <c:pt idx="56950">
                  <c:v>5.6949035982714902</c:v>
                </c:pt>
                <c:pt idx="56951">
                  <c:v>5.6950035965787498</c:v>
                </c:pt>
                <c:pt idx="56952">
                  <c:v>5.6951035948860103</c:v>
                </c:pt>
                <c:pt idx="56953">
                  <c:v>5.6952035931932699</c:v>
                </c:pt>
                <c:pt idx="56954">
                  <c:v>5.6953035915005197</c:v>
                </c:pt>
                <c:pt idx="56955">
                  <c:v>5.6954035898077802</c:v>
                </c:pt>
                <c:pt idx="56956">
                  <c:v>5.6955035881150398</c:v>
                </c:pt>
                <c:pt idx="56957">
                  <c:v>5.6956035864222896</c:v>
                </c:pt>
                <c:pt idx="56958">
                  <c:v>5.6957035847295501</c:v>
                </c:pt>
                <c:pt idx="56959">
                  <c:v>5.6958035830368097</c:v>
                </c:pt>
                <c:pt idx="56960">
                  <c:v>5.6959035813440604</c:v>
                </c:pt>
                <c:pt idx="56961">
                  <c:v>5.69600357965132</c:v>
                </c:pt>
                <c:pt idx="56962">
                  <c:v>5.6961035779585796</c:v>
                </c:pt>
                <c:pt idx="56963">
                  <c:v>5.6962035762658303</c:v>
                </c:pt>
                <c:pt idx="56964">
                  <c:v>5.6963035745730899</c:v>
                </c:pt>
                <c:pt idx="56965">
                  <c:v>5.6964035728803504</c:v>
                </c:pt>
                <c:pt idx="56966">
                  <c:v>5.6965035711876002</c:v>
                </c:pt>
                <c:pt idx="56967">
                  <c:v>5.6966035694948598</c:v>
                </c:pt>
                <c:pt idx="56968">
                  <c:v>5.6967035678021203</c:v>
                </c:pt>
                <c:pt idx="56969">
                  <c:v>5.6968035661093701</c:v>
                </c:pt>
                <c:pt idx="56970">
                  <c:v>5.6969035644166297</c:v>
                </c:pt>
                <c:pt idx="56971">
                  <c:v>5.6970035627238902</c:v>
                </c:pt>
                <c:pt idx="56972">
                  <c:v>5.69710356103114</c:v>
                </c:pt>
                <c:pt idx="56973">
                  <c:v>5.6972035593383996</c:v>
                </c:pt>
                <c:pt idx="56974">
                  <c:v>5.6973035576456601</c:v>
                </c:pt>
                <c:pt idx="56975">
                  <c:v>5.6974035559529099</c:v>
                </c:pt>
                <c:pt idx="56976">
                  <c:v>5.6975035542601704</c:v>
                </c:pt>
                <c:pt idx="56977">
                  <c:v>5.69760355256743</c:v>
                </c:pt>
                <c:pt idx="56978">
                  <c:v>5.6977035508746798</c:v>
                </c:pt>
                <c:pt idx="56979">
                  <c:v>5.6978035491819403</c:v>
                </c:pt>
                <c:pt idx="56980">
                  <c:v>5.6979035474891999</c:v>
                </c:pt>
                <c:pt idx="56981">
                  <c:v>5.6980035457964497</c:v>
                </c:pt>
                <c:pt idx="56982">
                  <c:v>5.6981035441037102</c:v>
                </c:pt>
                <c:pt idx="56983">
                  <c:v>5.6982035424109698</c:v>
                </c:pt>
                <c:pt idx="56984">
                  <c:v>5.6983035407182197</c:v>
                </c:pt>
                <c:pt idx="56985">
                  <c:v>5.6984035390254801</c:v>
                </c:pt>
                <c:pt idx="56986">
                  <c:v>5.6985035373327397</c:v>
                </c:pt>
                <c:pt idx="56987">
                  <c:v>5.6986035356399896</c:v>
                </c:pt>
                <c:pt idx="56988">
                  <c:v>5.69870353394725</c:v>
                </c:pt>
                <c:pt idx="56989">
                  <c:v>5.6988035322545096</c:v>
                </c:pt>
                <c:pt idx="56990">
                  <c:v>5.6989035305617604</c:v>
                </c:pt>
                <c:pt idx="56991">
                  <c:v>5.69900352886902</c:v>
                </c:pt>
                <c:pt idx="56992">
                  <c:v>5.6991035271762804</c:v>
                </c:pt>
                <c:pt idx="56993">
                  <c:v>5.6992035254835303</c:v>
                </c:pt>
                <c:pt idx="56994">
                  <c:v>5.6993035237907899</c:v>
                </c:pt>
                <c:pt idx="56995">
                  <c:v>5.6994035220980503</c:v>
                </c:pt>
                <c:pt idx="56996">
                  <c:v>5.6995035204053099</c:v>
                </c:pt>
                <c:pt idx="56997">
                  <c:v>5.6996035187125598</c:v>
                </c:pt>
                <c:pt idx="56998">
                  <c:v>5.6997035170198203</c:v>
                </c:pt>
                <c:pt idx="56999">
                  <c:v>5.6998035153270799</c:v>
                </c:pt>
                <c:pt idx="57000">
                  <c:v>5.6999035136343297</c:v>
                </c:pt>
                <c:pt idx="57001">
                  <c:v>5.7000035119415902</c:v>
                </c:pt>
                <c:pt idx="57002">
                  <c:v>5.7001035102488498</c:v>
                </c:pt>
                <c:pt idx="57003">
                  <c:v>5.7002035085560996</c:v>
                </c:pt>
                <c:pt idx="57004">
                  <c:v>5.7003035068633601</c:v>
                </c:pt>
                <c:pt idx="57005">
                  <c:v>5.7004035051706197</c:v>
                </c:pt>
                <c:pt idx="57006">
                  <c:v>5.7005035034778704</c:v>
                </c:pt>
                <c:pt idx="57007">
                  <c:v>5.70060350178513</c:v>
                </c:pt>
                <c:pt idx="57008">
                  <c:v>5.7007035000923896</c:v>
                </c:pt>
                <c:pt idx="57009">
                  <c:v>5.7008034983996403</c:v>
                </c:pt>
                <c:pt idx="57010">
                  <c:v>5.7009034967068999</c:v>
                </c:pt>
                <c:pt idx="57011">
                  <c:v>5.7010034950141604</c:v>
                </c:pt>
                <c:pt idx="57012">
                  <c:v>5.7011034933214102</c:v>
                </c:pt>
                <c:pt idx="57013">
                  <c:v>5.7012034916286698</c:v>
                </c:pt>
                <c:pt idx="57014">
                  <c:v>5.7013034899359303</c:v>
                </c:pt>
                <c:pt idx="57015">
                  <c:v>5.7014034882431801</c:v>
                </c:pt>
                <c:pt idx="57016">
                  <c:v>5.7015034865504397</c:v>
                </c:pt>
                <c:pt idx="57017">
                  <c:v>5.7016034848577002</c:v>
                </c:pt>
                <c:pt idx="57018">
                  <c:v>5.70170348316495</c:v>
                </c:pt>
                <c:pt idx="57019">
                  <c:v>5.7018034814722096</c:v>
                </c:pt>
                <c:pt idx="57020">
                  <c:v>5.7019034797794701</c:v>
                </c:pt>
                <c:pt idx="57021">
                  <c:v>5.7020034780867199</c:v>
                </c:pt>
                <c:pt idx="57022">
                  <c:v>5.7021034763939804</c:v>
                </c:pt>
                <c:pt idx="57023">
                  <c:v>5.70220347470124</c:v>
                </c:pt>
                <c:pt idx="57024">
                  <c:v>5.7023034730084898</c:v>
                </c:pt>
                <c:pt idx="57025">
                  <c:v>5.7024034713157503</c:v>
                </c:pt>
                <c:pt idx="57026">
                  <c:v>5.7025034696230099</c:v>
                </c:pt>
                <c:pt idx="57027">
                  <c:v>5.7026034679302597</c:v>
                </c:pt>
                <c:pt idx="57028">
                  <c:v>5.7027034662375202</c:v>
                </c:pt>
                <c:pt idx="57029">
                  <c:v>5.7028034645447798</c:v>
                </c:pt>
                <c:pt idx="57030">
                  <c:v>5.7029034628520296</c:v>
                </c:pt>
                <c:pt idx="57031">
                  <c:v>5.7030034611592901</c:v>
                </c:pt>
                <c:pt idx="57032">
                  <c:v>5.7031034594665497</c:v>
                </c:pt>
                <c:pt idx="57033">
                  <c:v>5.7032034577737996</c:v>
                </c:pt>
                <c:pt idx="57034">
                  <c:v>5.70330345608106</c:v>
                </c:pt>
                <c:pt idx="57035">
                  <c:v>5.7034034543883196</c:v>
                </c:pt>
                <c:pt idx="57036">
                  <c:v>5.7035034526955704</c:v>
                </c:pt>
                <c:pt idx="57037">
                  <c:v>5.7036034510028299</c:v>
                </c:pt>
                <c:pt idx="57038">
                  <c:v>5.7037034493100904</c:v>
                </c:pt>
                <c:pt idx="57039">
                  <c:v>5.7038034476173403</c:v>
                </c:pt>
                <c:pt idx="57040">
                  <c:v>5.7039034459245999</c:v>
                </c:pt>
                <c:pt idx="57041">
                  <c:v>5.7040034442318603</c:v>
                </c:pt>
                <c:pt idx="57042">
                  <c:v>5.7041034425391199</c:v>
                </c:pt>
                <c:pt idx="57043">
                  <c:v>5.7042034408463698</c:v>
                </c:pt>
                <c:pt idx="57044">
                  <c:v>5.7043034391536303</c:v>
                </c:pt>
                <c:pt idx="57045">
                  <c:v>5.7044034374608898</c:v>
                </c:pt>
                <c:pt idx="57046">
                  <c:v>5.7045034357681397</c:v>
                </c:pt>
                <c:pt idx="57047">
                  <c:v>5.7046034340754002</c:v>
                </c:pt>
                <c:pt idx="57048">
                  <c:v>5.7047034323826598</c:v>
                </c:pt>
                <c:pt idx="57049">
                  <c:v>5.7048034306899096</c:v>
                </c:pt>
                <c:pt idx="57050">
                  <c:v>5.7049034289971701</c:v>
                </c:pt>
                <c:pt idx="57051">
                  <c:v>5.7050034273044297</c:v>
                </c:pt>
                <c:pt idx="57052">
                  <c:v>5.7051034256116804</c:v>
                </c:pt>
                <c:pt idx="57053">
                  <c:v>5.70520342391894</c:v>
                </c:pt>
                <c:pt idx="57054">
                  <c:v>5.7053034222261996</c:v>
                </c:pt>
                <c:pt idx="57055">
                  <c:v>5.7054034205334503</c:v>
                </c:pt>
                <c:pt idx="57056">
                  <c:v>5.7055034188407099</c:v>
                </c:pt>
                <c:pt idx="57057">
                  <c:v>5.7056034171479704</c:v>
                </c:pt>
                <c:pt idx="57058">
                  <c:v>5.7057034154552202</c:v>
                </c:pt>
                <c:pt idx="57059">
                  <c:v>5.7058034137624798</c:v>
                </c:pt>
                <c:pt idx="57060">
                  <c:v>5.7059034120697403</c:v>
                </c:pt>
                <c:pt idx="57061">
                  <c:v>5.7060034103769901</c:v>
                </c:pt>
                <c:pt idx="57062">
                  <c:v>5.7061034086842497</c:v>
                </c:pt>
                <c:pt idx="57063">
                  <c:v>5.7062034069915102</c:v>
                </c:pt>
                <c:pt idx="57064">
                  <c:v>5.70630340529876</c:v>
                </c:pt>
                <c:pt idx="57065">
                  <c:v>5.7064034036060196</c:v>
                </c:pt>
                <c:pt idx="57066">
                  <c:v>5.7065034019132801</c:v>
                </c:pt>
                <c:pt idx="57067">
                  <c:v>5.7066034002205299</c:v>
                </c:pt>
                <c:pt idx="57068">
                  <c:v>5.7067033985277904</c:v>
                </c:pt>
                <c:pt idx="57069">
                  <c:v>5.70680339683505</c:v>
                </c:pt>
                <c:pt idx="57070">
                  <c:v>5.7069033951422998</c:v>
                </c:pt>
                <c:pt idx="57071">
                  <c:v>5.7070033934495603</c:v>
                </c:pt>
                <c:pt idx="57072">
                  <c:v>5.7071033917568199</c:v>
                </c:pt>
                <c:pt idx="57073">
                  <c:v>5.7072033900640697</c:v>
                </c:pt>
                <c:pt idx="57074">
                  <c:v>5.7073033883713302</c:v>
                </c:pt>
                <c:pt idx="57075">
                  <c:v>5.7074033866785898</c:v>
                </c:pt>
                <c:pt idx="57076">
                  <c:v>5.7075033849858396</c:v>
                </c:pt>
                <c:pt idx="57077">
                  <c:v>5.7076033832931001</c:v>
                </c:pt>
                <c:pt idx="57078">
                  <c:v>5.7077033816003597</c:v>
                </c:pt>
                <c:pt idx="57079">
                  <c:v>5.7078033799076104</c:v>
                </c:pt>
                <c:pt idx="57080">
                  <c:v>5.70790337821487</c:v>
                </c:pt>
                <c:pt idx="57081">
                  <c:v>5.7080033765221296</c:v>
                </c:pt>
                <c:pt idx="57082">
                  <c:v>5.7081033748293803</c:v>
                </c:pt>
                <c:pt idx="57083">
                  <c:v>5.7082033731366399</c:v>
                </c:pt>
                <c:pt idx="57084">
                  <c:v>5.7083033714439004</c:v>
                </c:pt>
                <c:pt idx="57085">
                  <c:v>5.7084033697511503</c:v>
                </c:pt>
                <c:pt idx="57086">
                  <c:v>5.7085033680584099</c:v>
                </c:pt>
                <c:pt idx="57087">
                  <c:v>5.7086033663656703</c:v>
                </c:pt>
                <c:pt idx="57088">
                  <c:v>5.7087033646729299</c:v>
                </c:pt>
                <c:pt idx="57089">
                  <c:v>5.7088033629801798</c:v>
                </c:pt>
                <c:pt idx="57090">
                  <c:v>5.7089033612874402</c:v>
                </c:pt>
                <c:pt idx="57091">
                  <c:v>5.7090033595946998</c:v>
                </c:pt>
                <c:pt idx="57092">
                  <c:v>5.7091033579019497</c:v>
                </c:pt>
                <c:pt idx="57093">
                  <c:v>5.7092033562092102</c:v>
                </c:pt>
                <c:pt idx="57094">
                  <c:v>5.7093033545164698</c:v>
                </c:pt>
                <c:pt idx="57095">
                  <c:v>5.7094033528237196</c:v>
                </c:pt>
                <c:pt idx="57096">
                  <c:v>5.7095033511309801</c:v>
                </c:pt>
                <c:pt idx="57097">
                  <c:v>5.7096033494382397</c:v>
                </c:pt>
                <c:pt idx="57098">
                  <c:v>5.7097033477454904</c:v>
                </c:pt>
                <c:pt idx="57099">
                  <c:v>5.70980334605275</c:v>
                </c:pt>
                <c:pt idx="57100">
                  <c:v>5.7099033443600096</c:v>
                </c:pt>
                <c:pt idx="57101">
                  <c:v>5.7100033426672603</c:v>
                </c:pt>
                <c:pt idx="57102">
                  <c:v>5.7101033409745199</c:v>
                </c:pt>
                <c:pt idx="57103">
                  <c:v>5.7102033392817804</c:v>
                </c:pt>
                <c:pt idx="57104">
                  <c:v>5.7103033375890302</c:v>
                </c:pt>
                <c:pt idx="57105">
                  <c:v>5.7104033358962898</c:v>
                </c:pt>
                <c:pt idx="57106">
                  <c:v>5.7105033342035503</c:v>
                </c:pt>
                <c:pt idx="57107">
                  <c:v>5.7106033325108001</c:v>
                </c:pt>
                <c:pt idx="57108">
                  <c:v>5.7107033308180597</c:v>
                </c:pt>
                <c:pt idx="57109">
                  <c:v>5.7108033291253202</c:v>
                </c:pt>
                <c:pt idx="57110">
                  <c:v>5.71090332743257</c:v>
                </c:pt>
                <c:pt idx="57111">
                  <c:v>5.7110033257398296</c:v>
                </c:pt>
                <c:pt idx="57112">
                  <c:v>5.7111033240470901</c:v>
                </c:pt>
                <c:pt idx="57113">
                  <c:v>5.7112033223543399</c:v>
                </c:pt>
                <c:pt idx="57114">
                  <c:v>5.7113033206616004</c:v>
                </c:pt>
                <c:pt idx="57115">
                  <c:v>5.71140331896886</c:v>
                </c:pt>
                <c:pt idx="57116">
                  <c:v>5.7115033172761098</c:v>
                </c:pt>
                <c:pt idx="57117">
                  <c:v>5.7116033155833703</c:v>
                </c:pt>
                <c:pt idx="57118">
                  <c:v>5.7117033138906299</c:v>
                </c:pt>
                <c:pt idx="57119">
                  <c:v>5.7118033121978797</c:v>
                </c:pt>
                <c:pt idx="57120">
                  <c:v>5.7119033105051402</c:v>
                </c:pt>
                <c:pt idx="57121">
                  <c:v>5.7120033088123998</c:v>
                </c:pt>
                <c:pt idx="57122">
                  <c:v>5.7121033071196496</c:v>
                </c:pt>
                <c:pt idx="57123">
                  <c:v>5.7122033054269101</c:v>
                </c:pt>
                <c:pt idx="57124">
                  <c:v>5.7123033037341697</c:v>
                </c:pt>
                <c:pt idx="57125">
                  <c:v>5.7124033020414204</c:v>
                </c:pt>
                <c:pt idx="57126">
                  <c:v>5.71250330034868</c:v>
                </c:pt>
                <c:pt idx="57127">
                  <c:v>5.7126032986559396</c:v>
                </c:pt>
                <c:pt idx="57128">
                  <c:v>5.7127032969631903</c:v>
                </c:pt>
                <c:pt idx="57129">
                  <c:v>5.7128032952704499</c:v>
                </c:pt>
                <c:pt idx="57130">
                  <c:v>5.7129032935777104</c:v>
                </c:pt>
                <c:pt idx="57131">
                  <c:v>5.7130032918849603</c:v>
                </c:pt>
                <c:pt idx="57132">
                  <c:v>5.7131032901922199</c:v>
                </c:pt>
                <c:pt idx="57133">
                  <c:v>5.7132032884994803</c:v>
                </c:pt>
                <c:pt idx="57134">
                  <c:v>5.7133032868067399</c:v>
                </c:pt>
                <c:pt idx="57135">
                  <c:v>5.7134032851139898</c:v>
                </c:pt>
                <c:pt idx="57136">
                  <c:v>5.7135032834212502</c:v>
                </c:pt>
                <c:pt idx="57137">
                  <c:v>5.7136032817285098</c:v>
                </c:pt>
                <c:pt idx="57138">
                  <c:v>5.7137032800357597</c:v>
                </c:pt>
                <c:pt idx="57139">
                  <c:v>5.7138032783430202</c:v>
                </c:pt>
                <c:pt idx="57140">
                  <c:v>5.7139032766502798</c:v>
                </c:pt>
                <c:pt idx="57141">
                  <c:v>5.7140032749575296</c:v>
                </c:pt>
                <c:pt idx="57142">
                  <c:v>5.7141032732647901</c:v>
                </c:pt>
                <c:pt idx="57143">
                  <c:v>5.7142032715720497</c:v>
                </c:pt>
                <c:pt idx="57144">
                  <c:v>5.7143032698793004</c:v>
                </c:pt>
                <c:pt idx="57145">
                  <c:v>5.71440326818656</c:v>
                </c:pt>
                <c:pt idx="57146">
                  <c:v>5.7145032664938196</c:v>
                </c:pt>
                <c:pt idx="57147">
                  <c:v>5.7146032648010703</c:v>
                </c:pt>
                <c:pt idx="57148">
                  <c:v>5.7147032631083299</c:v>
                </c:pt>
                <c:pt idx="57149">
                  <c:v>5.7148032614155904</c:v>
                </c:pt>
                <c:pt idx="57150">
                  <c:v>5.7149032597228402</c:v>
                </c:pt>
                <c:pt idx="57151">
                  <c:v>5.7150032580300998</c:v>
                </c:pt>
                <c:pt idx="57152">
                  <c:v>5.7151032563373603</c:v>
                </c:pt>
                <c:pt idx="57153">
                  <c:v>5.7152032546446101</c:v>
                </c:pt>
                <c:pt idx="57154">
                  <c:v>5.7153032529518697</c:v>
                </c:pt>
                <c:pt idx="57155">
                  <c:v>5.7154032512591302</c:v>
                </c:pt>
                <c:pt idx="57156">
                  <c:v>5.71550324956638</c:v>
                </c:pt>
                <c:pt idx="57157">
                  <c:v>5.7156032478736396</c:v>
                </c:pt>
                <c:pt idx="57158">
                  <c:v>5.7157032461809001</c:v>
                </c:pt>
                <c:pt idx="57159">
                  <c:v>5.7158032444881499</c:v>
                </c:pt>
                <c:pt idx="57160">
                  <c:v>5.7159032427954104</c:v>
                </c:pt>
                <c:pt idx="57161">
                  <c:v>5.71600324110267</c:v>
                </c:pt>
                <c:pt idx="57162">
                  <c:v>5.7161032394099198</c:v>
                </c:pt>
                <c:pt idx="57163">
                  <c:v>5.7162032377171803</c:v>
                </c:pt>
                <c:pt idx="57164">
                  <c:v>5.7163032360244399</c:v>
                </c:pt>
                <c:pt idx="57165">
                  <c:v>5.7164032343316897</c:v>
                </c:pt>
                <c:pt idx="57166">
                  <c:v>5.7165032326389502</c:v>
                </c:pt>
                <c:pt idx="57167">
                  <c:v>5.7166032309462098</c:v>
                </c:pt>
                <c:pt idx="57168">
                  <c:v>5.7167032292534596</c:v>
                </c:pt>
                <c:pt idx="57169">
                  <c:v>5.7168032275607201</c:v>
                </c:pt>
                <c:pt idx="57170">
                  <c:v>5.7169032258679797</c:v>
                </c:pt>
                <c:pt idx="57171">
                  <c:v>5.7170032241752304</c:v>
                </c:pt>
                <c:pt idx="57172">
                  <c:v>5.71710322248249</c:v>
                </c:pt>
                <c:pt idx="57173">
                  <c:v>5.7172032207897496</c:v>
                </c:pt>
                <c:pt idx="57174">
                  <c:v>5.7173032190970003</c:v>
                </c:pt>
                <c:pt idx="57175">
                  <c:v>5.7174032174042599</c:v>
                </c:pt>
                <c:pt idx="57176">
                  <c:v>5.7175032157115204</c:v>
                </c:pt>
                <c:pt idx="57177">
                  <c:v>5.71760321401878</c:v>
                </c:pt>
                <c:pt idx="57178">
                  <c:v>5.7177032123260298</c:v>
                </c:pt>
                <c:pt idx="57179">
                  <c:v>5.7178032106332903</c:v>
                </c:pt>
                <c:pt idx="57180">
                  <c:v>5.7179032089405499</c:v>
                </c:pt>
                <c:pt idx="57181">
                  <c:v>5.7180032072477998</c:v>
                </c:pt>
                <c:pt idx="57182">
                  <c:v>5.7181032055550602</c:v>
                </c:pt>
                <c:pt idx="57183">
                  <c:v>5.7182032038623198</c:v>
                </c:pt>
                <c:pt idx="57184">
                  <c:v>5.7183032021695697</c:v>
                </c:pt>
                <c:pt idx="57185">
                  <c:v>5.7184032004768302</c:v>
                </c:pt>
                <c:pt idx="57186">
                  <c:v>5.7185031987840897</c:v>
                </c:pt>
                <c:pt idx="57187">
                  <c:v>5.7186031970913396</c:v>
                </c:pt>
                <c:pt idx="57188">
                  <c:v>5.7187031953986001</c:v>
                </c:pt>
                <c:pt idx="57189">
                  <c:v>5.7188031937058597</c:v>
                </c:pt>
                <c:pt idx="57190">
                  <c:v>5.7189031920131104</c:v>
                </c:pt>
                <c:pt idx="57191">
                  <c:v>5.71900319032037</c:v>
                </c:pt>
                <c:pt idx="57192">
                  <c:v>5.7191031886276296</c:v>
                </c:pt>
                <c:pt idx="57193">
                  <c:v>5.7192031869348803</c:v>
                </c:pt>
                <c:pt idx="57194">
                  <c:v>5.7193031852421399</c:v>
                </c:pt>
                <c:pt idx="57195">
                  <c:v>5.7194031835494004</c:v>
                </c:pt>
                <c:pt idx="57196">
                  <c:v>5.7195031818566502</c:v>
                </c:pt>
                <c:pt idx="57197">
                  <c:v>5.7196031801639098</c:v>
                </c:pt>
                <c:pt idx="57198">
                  <c:v>5.7197031784711703</c:v>
                </c:pt>
                <c:pt idx="57199">
                  <c:v>5.7198031767784201</c:v>
                </c:pt>
                <c:pt idx="57200">
                  <c:v>5.7199031750856797</c:v>
                </c:pt>
                <c:pt idx="57201">
                  <c:v>5.7200031733929402</c:v>
                </c:pt>
                <c:pt idx="57202">
                  <c:v>5.72010317170019</c:v>
                </c:pt>
                <c:pt idx="57203">
                  <c:v>5.7202031700074496</c:v>
                </c:pt>
                <c:pt idx="57204">
                  <c:v>5.7203031683147101</c:v>
                </c:pt>
                <c:pt idx="57205">
                  <c:v>5.7204031666219599</c:v>
                </c:pt>
                <c:pt idx="57206">
                  <c:v>5.7205031649292204</c:v>
                </c:pt>
                <c:pt idx="57207">
                  <c:v>5.72060316323648</c:v>
                </c:pt>
                <c:pt idx="57208">
                  <c:v>5.7207031615437298</c:v>
                </c:pt>
                <c:pt idx="57209">
                  <c:v>5.7208031598509903</c:v>
                </c:pt>
                <c:pt idx="57210">
                  <c:v>5.7209031581582499</c:v>
                </c:pt>
                <c:pt idx="57211">
                  <c:v>5.7210031564654997</c:v>
                </c:pt>
                <c:pt idx="57212">
                  <c:v>5.7211031547727602</c:v>
                </c:pt>
                <c:pt idx="57213">
                  <c:v>5.7212031530800198</c:v>
                </c:pt>
                <c:pt idx="57214">
                  <c:v>5.7213031513872803</c:v>
                </c:pt>
                <c:pt idx="57215">
                  <c:v>5.7214031496945301</c:v>
                </c:pt>
                <c:pt idx="57216">
                  <c:v>5.7215031480017897</c:v>
                </c:pt>
                <c:pt idx="57217">
                  <c:v>5.7216031463090404</c:v>
                </c:pt>
                <c:pt idx="57218">
                  <c:v>5.7217031446163</c:v>
                </c:pt>
                <c:pt idx="57219">
                  <c:v>5.7218031429235596</c:v>
                </c:pt>
                <c:pt idx="57220">
                  <c:v>5.7219031412308103</c:v>
                </c:pt>
                <c:pt idx="57221">
                  <c:v>5.7220031395380699</c:v>
                </c:pt>
                <c:pt idx="57222">
                  <c:v>5.7221031378453304</c:v>
                </c:pt>
                <c:pt idx="57223">
                  <c:v>5.72220313615259</c:v>
                </c:pt>
                <c:pt idx="57224">
                  <c:v>5.7223031344598398</c:v>
                </c:pt>
                <c:pt idx="57225">
                  <c:v>5.7224031327671003</c:v>
                </c:pt>
                <c:pt idx="57226">
                  <c:v>5.7225031310743599</c:v>
                </c:pt>
                <c:pt idx="57227">
                  <c:v>5.7226031293816098</c:v>
                </c:pt>
                <c:pt idx="57228">
                  <c:v>5.7227031276888702</c:v>
                </c:pt>
                <c:pt idx="57229">
                  <c:v>5.7228031259961298</c:v>
                </c:pt>
                <c:pt idx="57230">
                  <c:v>5.7229031243033797</c:v>
                </c:pt>
                <c:pt idx="57231">
                  <c:v>5.7230031226106401</c:v>
                </c:pt>
                <c:pt idx="57232">
                  <c:v>5.7231031209178997</c:v>
                </c:pt>
                <c:pt idx="57233">
                  <c:v>5.7232031192251496</c:v>
                </c:pt>
                <c:pt idx="57234">
                  <c:v>5.7233031175324101</c:v>
                </c:pt>
                <c:pt idx="57235">
                  <c:v>5.7234031158396697</c:v>
                </c:pt>
                <c:pt idx="57236">
                  <c:v>5.7235031141469204</c:v>
                </c:pt>
                <c:pt idx="57237">
                  <c:v>5.72360311245418</c:v>
                </c:pt>
                <c:pt idx="57238">
                  <c:v>5.7237031107614396</c:v>
                </c:pt>
                <c:pt idx="57239">
                  <c:v>5.7238031090686903</c:v>
                </c:pt>
                <c:pt idx="57240">
                  <c:v>5.7239031073759499</c:v>
                </c:pt>
                <c:pt idx="57241">
                  <c:v>5.7240031056832104</c:v>
                </c:pt>
                <c:pt idx="57242">
                  <c:v>5.7241031039904602</c:v>
                </c:pt>
                <c:pt idx="57243">
                  <c:v>5.7242031022977198</c:v>
                </c:pt>
                <c:pt idx="57244">
                  <c:v>5.7243031006049803</c:v>
                </c:pt>
                <c:pt idx="57245">
                  <c:v>5.7244030989122301</c:v>
                </c:pt>
                <c:pt idx="57246">
                  <c:v>5.7245030972194897</c:v>
                </c:pt>
                <c:pt idx="57247">
                  <c:v>5.7246030955267502</c:v>
                </c:pt>
                <c:pt idx="57248">
                  <c:v>5.724703093834</c:v>
                </c:pt>
                <c:pt idx="57249">
                  <c:v>5.7248030921412596</c:v>
                </c:pt>
                <c:pt idx="57250">
                  <c:v>5.7249030904485201</c:v>
                </c:pt>
                <c:pt idx="57251">
                  <c:v>5.7250030887557699</c:v>
                </c:pt>
                <c:pt idx="57252">
                  <c:v>5.7251030870630304</c:v>
                </c:pt>
                <c:pt idx="57253">
                  <c:v>5.72520308537029</c:v>
                </c:pt>
                <c:pt idx="57254">
                  <c:v>5.7253030836775398</c:v>
                </c:pt>
                <c:pt idx="57255">
                  <c:v>5.7254030819848003</c:v>
                </c:pt>
                <c:pt idx="57256">
                  <c:v>5.7255030802920599</c:v>
                </c:pt>
                <c:pt idx="57257">
                  <c:v>5.7256030785993097</c:v>
                </c:pt>
                <c:pt idx="57258">
                  <c:v>5.7257030769065702</c:v>
                </c:pt>
                <c:pt idx="57259">
                  <c:v>5.7258030752138298</c:v>
                </c:pt>
                <c:pt idx="57260">
                  <c:v>5.7259030735210903</c:v>
                </c:pt>
                <c:pt idx="57261">
                  <c:v>5.7260030718283401</c:v>
                </c:pt>
                <c:pt idx="57262">
                  <c:v>5.7261030701355997</c:v>
                </c:pt>
                <c:pt idx="57263">
                  <c:v>5.7262030684428504</c:v>
                </c:pt>
                <c:pt idx="57264">
                  <c:v>5.72630306675011</c:v>
                </c:pt>
                <c:pt idx="57265">
                  <c:v>5.7264030650573696</c:v>
                </c:pt>
                <c:pt idx="57266">
                  <c:v>5.7265030633646203</c:v>
                </c:pt>
                <c:pt idx="57267">
                  <c:v>5.7266030616718799</c:v>
                </c:pt>
                <c:pt idx="57268">
                  <c:v>5.7267030599791404</c:v>
                </c:pt>
                <c:pt idx="57269">
                  <c:v>5.7268030582864</c:v>
                </c:pt>
                <c:pt idx="57270">
                  <c:v>5.7269030565936498</c:v>
                </c:pt>
                <c:pt idx="57271">
                  <c:v>5.7270030549009103</c:v>
                </c:pt>
                <c:pt idx="57272">
                  <c:v>5.7271030532081699</c:v>
                </c:pt>
                <c:pt idx="57273">
                  <c:v>5.7272030515154198</c:v>
                </c:pt>
                <c:pt idx="57274">
                  <c:v>5.7273030498226802</c:v>
                </c:pt>
                <c:pt idx="57275">
                  <c:v>5.7274030481299398</c:v>
                </c:pt>
                <c:pt idx="57276">
                  <c:v>5.7275030464371897</c:v>
                </c:pt>
                <c:pt idx="57277">
                  <c:v>5.7276030447444501</c:v>
                </c:pt>
                <c:pt idx="57278">
                  <c:v>5.7277030430517097</c:v>
                </c:pt>
                <c:pt idx="57279">
                  <c:v>5.7278030413589596</c:v>
                </c:pt>
                <c:pt idx="57280">
                  <c:v>5.7279030396662201</c:v>
                </c:pt>
                <c:pt idx="57281">
                  <c:v>5.7280030379734796</c:v>
                </c:pt>
                <c:pt idx="57282">
                  <c:v>5.7281030362807304</c:v>
                </c:pt>
                <c:pt idx="57283">
                  <c:v>5.72820303458799</c:v>
                </c:pt>
                <c:pt idx="57284">
                  <c:v>5.7283030328952496</c:v>
                </c:pt>
                <c:pt idx="57285">
                  <c:v>5.7284030312025003</c:v>
                </c:pt>
                <c:pt idx="57286">
                  <c:v>5.7285030295097599</c:v>
                </c:pt>
                <c:pt idx="57287">
                  <c:v>5.7286030278170204</c:v>
                </c:pt>
                <c:pt idx="57288">
                  <c:v>5.7287030261242702</c:v>
                </c:pt>
                <c:pt idx="57289">
                  <c:v>5.7288030244315298</c:v>
                </c:pt>
                <c:pt idx="57290">
                  <c:v>5.7289030227387903</c:v>
                </c:pt>
                <c:pt idx="57291">
                  <c:v>5.7290030210460401</c:v>
                </c:pt>
                <c:pt idx="57292">
                  <c:v>5.7291030193532997</c:v>
                </c:pt>
                <c:pt idx="57293">
                  <c:v>5.7292030176605602</c:v>
                </c:pt>
                <c:pt idx="57294">
                  <c:v>5.72930301596781</c:v>
                </c:pt>
                <c:pt idx="57295">
                  <c:v>5.7294030142750696</c:v>
                </c:pt>
                <c:pt idx="57296">
                  <c:v>5.7295030125823301</c:v>
                </c:pt>
                <c:pt idx="57297">
                  <c:v>5.7296030108895897</c:v>
                </c:pt>
                <c:pt idx="57298">
                  <c:v>5.7297030091968404</c:v>
                </c:pt>
                <c:pt idx="57299">
                  <c:v>5.7298030075041</c:v>
                </c:pt>
                <c:pt idx="57300">
                  <c:v>5.7299030058113596</c:v>
                </c:pt>
                <c:pt idx="57301">
                  <c:v>5.7300030041186103</c:v>
                </c:pt>
                <c:pt idx="57302">
                  <c:v>5.7301030024258699</c:v>
                </c:pt>
                <c:pt idx="57303">
                  <c:v>5.7302030007331304</c:v>
                </c:pt>
                <c:pt idx="57304">
                  <c:v>5.7303029990403802</c:v>
                </c:pt>
                <c:pt idx="57305">
                  <c:v>5.7304029973476398</c:v>
                </c:pt>
                <c:pt idx="57306">
                  <c:v>5.7305029956549003</c:v>
                </c:pt>
                <c:pt idx="57307">
                  <c:v>5.7306029939621501</c:v>
                </c:pt>
                <c:pt idx="57308">
                  <c:v>5.7307029922694097</c:v>
                </c:pt>
                <c:pt idx="57309">
                  <c:v>5.7308029905766702</c:v>
                </c:pt>
                <c:pt idx="57310">
                  <c:v>5.73090298888392</c:v>
                </c:pt>
                <c:pt idx="57311">
                  <c:v>5.7310029871911796</c:v>
                </c:pt>
                <c:pt idx="57312">
                  <c:v>5.7311029854984401</c:v>
                </c:pt>
                <c:pt idx="57313">
                  <c:v>5.7312029838056899</c:v>
                </c:pt>
                <c:pt idx="57314">
                  <c:v>5.7313029821129504</c:v>
                </c:pt>
                <c:pt idx="57315">
                  <c:v>5.73140298042021</c:v>
                </c:pt>
                <c:pt idx="57316">
                  <c:v>5.7315029787274598</c:v>
                </c:pt>
                <c:pt idx="57317">
                  <c:v>5.7316029770347203</c:v>
                </c:pt>
                <c:pt idx="57318">
                  <c:v>5.7317029753419799</c:v>
                </c:pt>
                <c:pt idx="57319">
                  <c:v>5.7318029736492297</c:v>
                </c:pt>
                <c:pt idx="57320">
                  <c:v>5.7319029719564902</c:v>
                </c:pt>
                <c:pt idx="57321">
                  <c:v>5.7320029702637498</c:v>
                </c:pt>
                <c:pt idx="57322">
                  <c:v>5.7321029685709997</c:v>
                </c:pt>
                <c:pt idx="57323">
                  <c:v>5.7322029668782601</c:v>
                </c:pt>
                <c:pt idx="57324">
                  <c:v>5.7323029651855197</c:v>
                </c:pt>
                <c:pt idx="57325">
                  <c:v>5.7324029634927696</c:v>
                </c:pt>
                <c:pt idx="57326">
                  <c:v>5.7325029618000301</c:v>
                </c:pt>
                <c:pt idx="57327">
                  <c:v>5.7326029601072896</c:v>
                </c:pt>
                <c:pt idx="57328">
                  <c:v>5.7327029584145404</c:v>
                </c:pt>
                <c:pt idx="57329">
                  <c:v>5.7328029567218</c:v>
                </c:pt>
                <c:pt idx="57330">
                  <c:v>5.7329029550290604</c:v>
                </c:pt>
                <c:pt idx="57331">
                  <c:v>5.7330029533363103</c:v>
                </c:pt>
                <c:pt idx="57332">
                  <c:v>5.7331029516435699</c:v>
                </c:pt>
                <c:pt idx="57333">
                  <c:v>5.7332029499508304</c:v>
                </c:pt>
                <c:pt idx="57334">
                  <c:v>5.7333029482580802</c:v>
                </c:pt>
                <c:pt idx="57335">
                  <c:v>5.7334029465653398</c:v>
                </c:pt>
                <c:pt idx="57336">
                  <c:v>5.7335029448726003</c:v>
                </c:pt>
                <c:pt idx="57337">
                  <c:v>5.7336029431798501</c:v>
                </c:pt>
                <c:pt idx="57338">
                  <c:v>5.7337029414871097</c:v>
                </c:pt>
                <c:pt idx="57339">
                  <c:v>5.7338029397943702</c:v>
                </c:pt>
                <c:pt idx="57340">
                  <c:v>5.73390293810162</c:v>
                </c:pt>
                <c:pt idx="57341">
                  <c:v>5.7340029364088796</c:v>
                </c:pt>
                <c:pt idx="57342">
                  <c:v>5.7341029347161401</c:v>
                </c:pt>
                <c:pt idx="57343">
                  <c:v>5.7342029330233997</c:v>
                </c:pt>
                <c:pt idx="57344">
                  <c:v>5.7343029313306504</c:v>
                </c:pt>
                <c:pt idx="57345">
                  <c:v>5.73440292963791</c:v>
                </c:pt>
                <c:pt idx="57346">
                  <c:v>5.7345029279451696</c:v>
                </c:pt>
                <c:pt idx="57347">
                  <c:v>5.7346029262524203</c:v>
                </c:pt>
                <c:pt idx="57348">
                  <c:v>5.7347029245596799</c:v>
                </c:pt>
                <c:pt idx="57349">
                  <c:v>5.7348029228669404</c:v>
                </c:pt>
                <c:pt idx="57350">
                  <c:v>5.7349029211741902</c:v>
                </c:pt>
                <c:pt idx="57351">
                  <c:v>5.7350029194814498</c:v>
                </c:pt>
                <c:pt idx="57352">
                  <c:v>5.7351029177887103</c:v>
                </c:pt>
                <c:pt idx="57353">
                  <c:v>5.7352029160959601</c:v>
                </c:pt>
                <c:pt idx="57354">
                  <c:v>5.7353029144032197</c:v>
                </c:pt>
                <c:pt idx="57355">
                  <c:v>5.7354029127104802</c:v>
                </c:pt>
                <c:pt idx="57356">
                  <c:v>5.73550291101773</c:v>
                </c:pt>
                <c:pt idx="57357">
                  <c:v>5.7356029093249896</c:v>
                </c:pt>
                <c:pt idx="57358">
                  <c:v>5.7357029076322501</c:v>
                </c:pt>
                <c:pt idx="57359">
                  <c:v>5.7358029059394999</c:v>
                </c:pt>
                <c:pt idx="57360">
                  <c:v>5.7359029042467604</c:v>
                </c:pt>
                <c:pt idx="57361">
                  <c:v>5.73600290255402</c:v>
                </c:pt>
                <c:pt idx="57362">
                  <c:v>5.7361029008612698</c:v>
                </c:pt>
                <c:pt idx="57363">
                  <c:v>5.7362028991685303</c:v>
                </c:pt>
                <c:pt idx="57364">
                  <c:v>5.7363028974757899</c:v>
                </c:pt>
                <c:pt idx="57365">
                  <c:v>5.7364028957830397</c:v>
                </c:pt>
                <c:pt idx="57366">
                  <c:v>5.7365028940903002</c:v>
                </c:pt>
                <c:pt idx="57367">
                  <c:v>5.7366028923975598</c:v>
                </c:pt>
                <c:pt idx="57368">
                  <c:v>5.7367028907048097</c:v>
                </c:pt>
                <c:pt idx="57369">
                  <c:v>5.7368028890120701</c:v>
                </c:pt>
                <c:pt idx="57370">
                  <c:v>5.7369028873193297</c:v>
                </c:pt>
                <c:pt idx="57371">
                  <c:v>5.7370028856265796</c:v>
                </c:pt>
                <c:pt idx="57372">
                  <c:v>5.73710288393384</c:v>
                </c:pt>
                <c:pt idx="57373">
                  <c:v>5.7372028822410996</c:v>
                </c:pt>
                <c:pt idx="57374">
                  <c:v>5.7373028805483504</c:v>
                </c:pt>
                <c:pt idx="57375">
                  <c:v>5.73740287885561</c:v>
                </c:pt>
                <c:pt idx="57376">
                  <c:v>5.7375028771628704</c:v>
                </c:pt>
                <c:pt idx="57377">
                  <c:v>5.7376028754701203</c:v>
                </c:pt>
                <c:pt idx="57378">
                  <c:v>5.7377028737773799</c:v>
                </c:pt>
                <c:pt idx="57379">
                  <c:v>5.7378028720846403</c:v>
                </c:pt>
                <c:pt idx="57380">
                  <c:v>5.7379028703918902</c:v>
                </c:pt>
                <c:pt idx="57381">
                  <c:v>5.7380028686991498</c:v>
                </c:pt>
                <c:pt idx="57382">
                  <c:v>5.7381028670064103</c:v>
                </c:pt>
                <c:pt idx="57383">
                  <c:v>5.7382028653136601</c:v>
                </c:pt>
                <c:pt idx="57384">
                  <c:v>5.7383028636209197</c:v>
                </c:pt>
                <c:pt idx="57385">
                  <c:v>5.7384028619281802</c:v>
                </c:pt>
                <c:pt idx="57386">
                  <c:v>5.73850286023543</c:v>
                </c:pt>
                <c:pt idx="57387">
                  <c:v>5.7386028585426896</c:v>
                </c:pt>
                <c:pt idx="57388">
                  <c:v>5.7387028568499501</c:v>
                </c:pt>
                <c:pt idx="57389">
                  <c:v>5.7388028551572097</c:v>
                </c:pt>
                <c:pt idx="57390">
                  <c:v>5.7389028534644604</c:v>
                </c:pt>
                <c:pt idx="57391">
                  <c:v>5.73900285177172</c:v>
                </c:pt>
                <c:pt idx="57392">
                  <c:v>5.7391028500789796</c:v>
                </c:pt>
                <c:pt idx="57393">
                  <c:v>5.7392028483862303</c:v>
                </c:pt>
                <c:pt idx="57394">
                  <c:v>5.7393028466934899</c:v>
                </c:pt>
                <c:pt idx="57395">
                  <c:v>5.7394028450007504</c:v>
                </c:pt>
                <c:pt idx="57396">
                  <c:v>5.7395028433080002</c:v>
                </c:pt>
                <c:pt idx="57397">
                  <c:v>5.7396028416152598</c:v>
                </c:pt>
                <c:pt idx="57398">
                  <c:v>5.7397028399225203</c:v>
                </c:pt>
                <c:pt idx="57399">
                  <c:v>5.7398028382297701</c:v>
                </c:pt>
                <c:pt idx="57400">
                  <c:v>5.7399028365370297</c:v>
                </c:pt>
                <c:pt idx="57401">
                  <c:v>5.7400028348442902</c:v>
                </c:pt>
                <c:pt idx="57402">
                  <c:v>5.74010283315154</c:v>
                </c:pt>
                <c:pt idx="57403">
                  <c:v>5.7402028314587996</c:v>
                </c:pt>
                <c:pt idx="57404">
                  <c:v>5.7403028297660601</c:v>
                </c:pt>
                <c:pt idx="57405">
                  <c:v>5.7404028280733099</c:v>
                </c:pt>
                <c:pt idx="57406">
                  <c:v>5.7405028263805704</c:v>
                </c:pt>
                <c:pt idx="57407">
                  <c:v>5.74060282468783</c:v>
                </c:pt>
                <c:pt idx="57408">
                  <c:v>5.7407028229950798</c:v>
                </c:pt>
                <c:pt idx="57409">
                  <c:v>5.7408028213023403</c:v>
                </c:pt>
                <c:pt idx="57410">
                  <c:v>5.7409028196095999</c:v>
                </c:pt>
                <c:pt idx="57411">
                  <c:v>5.7410028179168497</c:v>
                </c:pt>
                <c:pt idx="57412">
                  <c:v>5.7411028162241102</c:v>
                </c:pt>
                <c:pt idx="57413">
                  <c:v>5.7412028145313698</c:v>
                </c:pt>
                <c:pt idx="57414">
                  <c:v>5.7413028128386197</c:v>
                </c:pt>
                <c:pt idx="57415">
                  <c:v>5.7414028111458801</c:v>
                </c:pt>
                <c:pt idx="57416">
                  <c:v>5.7415028094531397</c:v>
                </c:pt>
                <c:pt idx="57417">
                  <c:v>5.7416028077603896</c:v>
                </c:pt>
                <c:pt idx="57418">
                  <c:v>5.74170280606765</c:v>
                </c:pt>
                <c:pt idx="57419">
                  <c:v>5.7418028043749096</c:v>
                </c:pt>
                <c:pt idx="57420">
                  <c:v>5.7419028026821604</c:v>
                </c:pt>
                <c:pt idx="57421">
                  <c:v>5.74200280098942</c:v>
                </c:pt>
                <c:pt idx="57422">
                  <c:v>5.7421027992966804</c:v>
                </c:pt>
                <c:pt idx="57423">
                  <c:v>5.7422027976039303</c:v>
                </c:pt>
                <c:pt idx="57424">
                  <c:v>5.7423027959111899</c:v>
                </c:pt>
                <c:pt idx="57425">
                  <c:v>5.7424027942184503</c:v>
                </c:pt>
                <c:pt idx="57426">
                  <c:v>5.7425027925257002</c:v>
                </c:pt>
                <c:pt idx="57427">
                  <c:v>5.7426027908329598</c:v>
                </c:pt>
                <c:pt idx="57428">
                  <c:v>5.7427027891402203</c:v>
                </c:pt>
                <c:pt idx="57429">
                  <c:v>5.7428027874474701</c:v>
                </c:pt>
                <c:pt idx="57430">
                  <c:v>5.7429027857547297</c:v>
                </c:pt>
                <c:pt idx="57431">
                  <c:v>5.7430027840619902</c:v>
                </c:pt>
                <c:pt idx="57432">
                  <c:v>5.74310278236924</c:v>
                </c:pt>
                <c:pt idx="57433">
                  <c:v>5.7432027806764996</c:v>
                </c:pt>
                <c:pt idx="57434">
                  <c:v>5.7433027789837601</c:v>
                </c:pt>
                <c:pt idx="57435">
                  <c:v>5.7434027772910197</c:v>
                </c:pt>
                <c:pt idx="57436">
                  <c:v>5.7435027755982704</c:v>
                </c:pt>
                <c:pt idx="57437">
                  <c:v>5.74360277390553</c:v>
                </c:pt>
                <c:pt idx="57438">
                  <c:v>5.7437027722127896</c:v>
                </c:pt>
                <c:pt idx="57439">
                  <c:v>5.7438027705200403</c:v>
                </c:pt>
                <c:pt idx="57440">
                  <c:v>5.7439027688272999</c:v>
                </c:pt>
                <c:pt idx="57441">
                  <c:v>5.7440027671345604</c:v>
                </c:pt>
                <c:pt idx="57442">
                  <c:v>5.7441027654418102</c:v>
                </c:pt>
                <c:pt idx="57443">
                  <c:v>5.7442027637490698</c:v>
                </c:pt>
                <c:pt idx="57444">
                  <c:v>5.7443027620563303</c:v>
                </c:pt>
                <c:pt idx="57445">
                  <c:v>5.7444027603635801</c:v>
                </c:pt>
                <c:pt idx="57446">
                  <c:v>5.7445027586708397</c:v>
                </c:pt>
                <c:pt idx="57447">
                  <c:v>5.7446027569781002</c:v>
                </c:pt>
                <c:pt idx="57448">
                  <c:v>5.74470275528535</c:v>
                </c:pt>
                <c:pt idx="57449">
                  <c:v>5.7448027535926096</c:v>
                </c:pt>
                <c:pt idx="57450">
                  <c:v>5.7449027518998701</c:v>
                </c:pt>
                <c:pt idx="57451">
                  <c:v>5.7450027502071199</c:v>
                </c:pt>
                <c:pt idx="57452">
                  <c:v>5.7451027485143804</c:v>
                </c:pt>
                <c:pt idx="57453">
                  <c:v>5.74520274682164</c:v>
                </c:pt>
                <c:pt idx="57454">
                  <c:v>5.7453027451288898</c:v>
                </c:pt>
                <c:pt idx="57455">
                  <c:v>5.7454027434361503</c:v>
                </c:pt>
                <c:pt idx="57456">
                  <c:v>5.7455027417434099</c:v>
                </c:pt>
                <c:pt idx="57457">
                  <c:v>5.7456027400506597</c:v>
                </c:pt>
                <c:pt idx="57458">
                  <c:v>5.7457027383579202</c:v>
                </c:pt>
                <c:pt idx="57459">
                  <c:v>5.7458027366651798</c:v>
                </c:pt>
                <c:pt idx="57460">
                  <c:v>5.7459027349724296</c:v>
                </c:pt>
                <c:pt idx="57461">
                  <c:v>5.7460027332796901</c:v>
                </c:pt>
                <c:pt idx="57462">
                  <c:v>5.7461027315869497</c:v>
                </c:pt>
                <c:pt idx="57463">
                  <c:v>5.7462027298941996</c:v>
                </c:pt>
                <c:pt idx="57464">
                  <c:v>5.74630272820146</c:v>
                </c:pt>
                <c:pt idx="57465">
                  <c:v>5.7464027265087196</c:v>
                </c:pt>
                <c:pt idx="57466">
                  <c:v>5.7465027248159704</c:v>
                </c:pt>
                <c:pt idx="57467">
                  <c:v>5.7466027231232299</c:v>
                </c:pt>
                <c:pt idx="57468">
                  <c:v>5.7467027214304904</c:v>
                </c:pt>
                <c:pt idx="57469">
                  <c:v>5.7468027197377403</c:v>
                </c:pt>
                <c:pt idx="57470">
                  <c:v>5.7469027180449999</c:v>
                </c:pt>
                <c:pt idx="57471">
                  <c:v>5.7470027163522603</c:v>
                </c:pt>
                <c:pt idx="57472">
                  <c:v>5.7471027146595102</c:v>
                </c:pt>
                <c:pt idx="57473">
                  <c:v>5.7472027129667698</c:v>
                </c:pt>
                <c:pt idx="57474">
                  <c:v>5.7473027112740303</c:v>
                </c:pt>
                <c:pt idx="57475">
                  <c:v>5.7474027095812801</c:v>
                </c:pt>
                <c:pt idx="57476">
                  <c:v>5.7475027078885397</c:v>
                </c:pt>
                <c:pt idx="57477">
                  <c:v>5.7476027061958002</c:v>
                </c:pt>
                <c:pt idx="57478">
                  <c:v>5.7477027045030598</c:v>
                </c:pt>
                <c:pt idx="57479">
                  <c:v>5.7478027028103096</c:v>
                </c:pt>
                <c:pt idx="57480">
                  <c:v>5.7479027011175701</c:v>
                </c:pt>
                <c:pt idx="57481">
                  <c:v>5.7480026994248297</c:v>
                </c:pt>
                <c:pt idx="57482">
                  <c:v>5.7481026977320804</c:v>
                </c:pt>
                <c:pt idx="57483">
                  <c:v>5.74820269603934</c:v>
                </c:pt>
                <c:pt idx="57484">
                  <c:v>5.7483026943465996</c:v>
                </c:pt>
                <c:pt idx="57485">
                  <c:v>5.7484026926538503</c:v>
                </c:pt>
                <c:pt idx="57486">
                  <c:v>5.7485026909611099</c:v>
                </c:pt>
                <c:pt idx="57487">
                  <c:v>5.7486026892683704</c:v>
                </c:pt>
                <c:pt idx="57488">
                  <c:v>5.7487026875756202</c:v>
                </c:pt>
                <c:pt idx="57489">
                  <c:v>5.7488026858828798</c:v>
                </c:pt>
                <c:pt idx="57490">
                  <c:v>5.7489026841901403</c:v>
                </c:pt>
                <c:pt idx="57491">
                  <c:v>5.7490026824973901</c:v>
                </c:pt>
                <c:pt idx="57492">
                  <c:v>5.7491026808046497</c:v>
                </c:pt>
                <c:pt idx="57493">
                  <c:v>5.7492026791119102</c:v>
                </c:pt>
                <c:pt idx="57494">
                  <c:v>5.74930267741916</c:v>
                </c:pt>
                <c:pt idx="57495">
                  <c:v>5.7494026757264196</c:v>
                </c:pt>
                <c:pt idx="57496">
                  <c:v>5.7495026740336801</c:v>
                </c:pt>
                <c:pt idx="57497">
                  <c:v>5.7496026723409299</c:v>
                </c:pt>
                <c:pt idx="57498">
                  <c:v>5.7497026706481904</c:v>
                </c:pt>
                <c:pt idx="57499">
                  <c:v>5.74980266895545</c:v>
                </c:pt>
                <c:pt idx="57500">
                  <c:v>5.7499026672626998</c:v>
                </c:pt>
                <c:pt idx="57501">
                  <c:v>5.7500026655699603</c:v>
                </c:pt>
                <c:pt idx="57502">
                  <c:v>5.7501026638772199</c:v>
                </c:pt>
                <c:pt idx="57503">
                  <c:v>5.7502026621844697</c:v>
                </c:pt>
                <c:pt idx="57504">
                  <c:v>5.7503026604917302</c:v>
                </c:pt>
                <c:pt idx="57505">
                  <c:v>5.7504026587989898</c:v>
                </c:pt>
                <c:pt idx="57506">
                  <c:v>5.7505026571062396</c:v>
                </c:pt>
                <c:pt idx="57507">
                  <c:v>5.7506026554135001</c:v>
                </c:pt>
                <c:pt idx="57508">
                  <c:v>5.7507026537207597</c:v>
                </c:pt>
                <c:pt idx="57509">
                  <c:v>5.7508026520280104</c:v>
                </c:pt>
                <c:pt idx="57510">
                  <c:v>5.75090265033527</c:v>
                </c:pt>
                <c:pt idx="57511">
                  <c:v>5.7510026486425296</c:v>
                </c:pt>
                <c:pt idx="57512">
                  <c:v>5.7511026469497804</c:v>
                </c:pt>
                <c:pt idx="57513">
                  <c:v>5.7512026452570399</c:v>
                </c:pt>
                <c:pt idx="57514">
                  <c:v>5.7513026435643004</c:v>
                </c:pt>
                <c:pt idx="57515">
                  <c:v>5.7514026418715503</c:v>
                </c:pt>
                <c:pt idx="57516">
                  <c:v>5.7515026401788099</c:v>
                </c:pt>
                <c:pt idx="57517">
                  <c:v>5.7516026384860703</c:v>
                </c:pt>
                <c:pt idx="57518">
                  <c:v>5.7517026367933202</c:v>
                </c:pt>
                <c:pt idx="57519">
                  <c:v>5.7518026351005798</c:v>
                </c:pt>
                <c:pt idx="57520">
                  <c:v>5.7519026334078402</c:v>
                </c:pt>
                <c:pt idx="57521">
                  <c:v>5.7520026317150901</c:v>
                </c:pt>
                <c:pt idx="57522">
                  <c:v>5.7521026300223497</c:v>
                </c:pt>
                <c:pt idx="57523">
                  <c:v>5.7522026283296102</c:v>
                </c:pt>
                <c:pt idx="57524">
                  <c:v>5.7523026266368698</c:v>
                </c:pt>
                <c:pt idx="57525">
                  <c:v>5.7524026249441196</c:v>
                </c:pt>
                <c:pt idx="57526">
                  <c:v>5.7525026232513801</c:v>
                </c:pt>
                <c:pt idx="57527">
                  <c:v>5.7526026215586397</c:v>
                </c:pt>
                <c:pt idx="57528">
                  <c:v>5.7527026198658904</c:v>
                </c:pt>
                <c:pt idx="57529">
                  <c:v>5.75280261817315</c:v>
                </c:pt>
                <c:pt idx="57530">
                  <c:v>5.7529026164804096</c:v>
                </c:pt>
                <c:pt idx="57531">
                  <c:v>5.7530026147876603</c:v>
                </c:pt>
                <c:pt idx="57532">
                  <c:v>5.7531026130949199</c:v>
                </c:pt>
                <c:pt idx="57533">
                  <c:v>5.7532026114021804</c:v>
                </c:pt>
                <c:pt idx="57534">
                  <c:v>5.7533026097094302</c:v>
                </c:pt>
                <c:pt idx="57535">
                  <c:v>5.7534026080166898</c:v>
                </c:pt>
                <c:pt idx="57536">
                  <c:v>5.7535026063239503</c:v>
                </c:pt>
                <c:pt idx="57537">
                  <c:v>5.7536026046312001</c:v>
                </c:pt>
                <c:pt idx="57538">
                  <c:v>5.7537026029384597</c:v>
                </c:pt>
                <c:pt idx="57539">
                  <c:v>5.7538026012457202</c:v>
                </c:pt>
                <c:pt idx="57540">
                  <c:v>5.75390259955297</c:v>
                </c:pt>
                <c:pt idx="57541">
                  <c:v>5.7540025978602296</c:v>
                </c:pt>
                <c:pt idx="57542">
                  <c:v>5.7541025961674901</c:v>
                </c:pt>
                <c:pt idx="57543">
                  <c:v>5.7542025944747399</c:v>
                </c:pt>
                <c:pt idx="57544">
                  <c:v>5.7543025927820004</c:v>
                </c:pt>
                <c:pt idx="57545">
                  <c:v>5.75440259108926</c:v>
                </c:pt>
                <c:pt idx="57546">
                  <c:v>5.7545025893965098</c:v>
                </c:pt>
                <c:pt idx="57547">
                  <c:v>5.7546025877037703</c:v>
                </c:pt>
                <c:pt idx="57548">
                  <c:v>5.7547025860110299</c:v>
                </c:pt>
                <c:pt idx="57549">
                  <c:v>5.7548025843182797</c:v>
                </c:pt>
                <c:pt idx="57550">
                  <c:v>5.7549025826255402</c:v>
                </c:pt>
                <c:pt idx="57551">
                  <c:v>5.7550025809327998</c:v>
                </c:pt>
                <c:pt idx="57552">
                  <c:v>5.7551025792400496</c:v>
                </c:pt>
                <c:pt idx="57553">
                  <c:v>5.7552025775473101</c:v>
                </c:pt>
                <c:pt idx="57554">
                  <c:v>5.7553025758545697</c:v>
                </c:pt>
                <c:pt idx="57555">
                  <c:v>5.7554025741618204</c:v>
                </c:pt>
                <c:pt idx="57556">
                  <c:v>5.75550257246908</c:v>
                </c:pt>
                <c:pt idx="57557">
                  <c:v>5.7556025707763396</c:v>
                </c:pt>
                <c:pt idx="57558">
                  <c:v>5.7557025690835903</c:v>
                </c:pt>
                <c:pt idx="57559">
                  <c:v>5.7558025673908499</c:v>
                </c:pt>
                <c:pt idx="57560">
                  <c:v>5.7559025656981104</c:v>
                </c:pt>
                <c:pt idx="57561">
                  <c:v>5.7560025640053603</c:v>
                </c:pt>
                <c:pt idx="57562">
                  <c:v>5.7561025623126199</c:v>
                </c:pt>
                <c:pt idx="57563">
                  <c:v>5.7562025606198803</c:v>
                </c:pt>
                <c:pt idx="57564">
                  <c:v>5.7563025589271302</c:v>
                </c:pt>
                <c:pt idx="57565">
                  <c:v>5.7564025572343898</c:v>
                </c:pt>
                <c:pt idx="57566">
                  <c:v>5.7565025555416502</c:v>
                </c:pt>
                <c:pt idx="57567">
                  <c:v>5.7566025538489001</c:v>
                </c:pt>
                <c:pt idx="57568">
                  <c:v>5.7567025521561597</c:v>
                </c:pt>
                <c:pt idx="57569">
                  <c:v>5.7568025504634202</c:v>
                </c:pt>
                <c:pt idx="57570">
                  <c:v>5.7569025487706798</c:v>
                </c:pt>
                <c:pt idx="57571">
                  <c:v>5.7570025470779296</c:v>
                </c:pt>
                <c:pt idx="57572">
                  <c:v>5.7571025453851901</c:v>
                </c:pt>
                <c:pt idx="57573">
                  <c:v>5.7572025436924497</c:v>
                </c:pt>
                <c:pt idx="57574">
                  <c:v>5.7573025419997004</c:v>
                </c:pt>
                <c:pt idx="57575">
                  <c:v>5.75740254030696</c:v>
                </c:pt>
                <c:pt idx="57576">
                  <c:v>5.7575025386142196</c:v>
                </c:pt>
                <c:pt idx="57577">
                  <c:v>5.7576025369214703</c:v>
                </c:pt>
                <c:pt idx="57578">
                  <c:v>5.7577025352287299</c:v>
                </c:pt>
                <c:pt idx="57579">
                  <c:v>5.7578025335359904</c:v>
                </c:pt>
                <c:pt idx="57580">
                  <c:v>5.7579025318432402</c:v>
                </c:pt>
                <c:pt idx="57581">
                  <c:v>5.7580025301504998</c:v>
                </c:pt>
                <c:pt idx="57582">
                  <c:v>5.7581025284577603</c:v>
                </c:pt>
                <c:pt idx="57583">
                  <c:v>5.7582025267650101</c:v>
                </c:pt>
                <c:pt idx="57584">
                  <c:v>5.7583025250722697</c:v>
                </c:pt>
                <c:pt idx="57585">
                  <c:v>5.7584025233795302</c:v>
                </c:pt>
                <c:pt idx="57586">
                  <c:v>5.75850252168678</c:v>
                </c:pt>
                <c:pt idx="57587">
                  <c:v>5.7586025199940396</c:v>
                </c:pt>
                <c:pt idx="57588">
                  <c:v>5.7587025183013001</c:v>
                </c:pt>
                <c:pt idx="57589">
                  <c:v>5.7588025166085499</c:v>
                </c:pt>
                <c:pt idx="57590">
                  <c:v>5.7589025149158104</c:v>
                </c:pt>
                <c:pt idx="57591">
                  <c:v>5.75900251322307</c:v>
                </c:pt>
                <c:pt idx="57592">
                  <c:v>5.7591025115303198</c:v>
                </c:pt>
                <c:pt idx="57593">
                  <c:v>5.7592025098375803</c:v>
                </c:pt>
                <c:pt idx="57594">
                  <c:v>5.7593025081448399</c:v>
                </c:pt>
                <c:pt idx="57595">
                  <c:v>5.7594025064520897</c:v>
                </c:pt>
                <c:pt idx="57596">
                  <c:v>5.7595025047593502</c:v>
                </c:pt>
                <c:pt idx="57597">
                  <c:v>5.7596025030666098</c:v>
                </c:pt>
                <c:pt idx="57598">
                  <c:v>5.7597025013738596</c:v>
                </c:pt>
                <c:pt idx="57599">
                  <c:v>5.7598024996811201</c:v>
                </c:pt>
                <c:pt idx="57600">
                  <c:v>5.7599024979883797</c:v>
                </c:pt>
                <c:pt idx="57601">
                  <c:v>5.7600024962956304</c:v>
                </c:pt>
                <c:pt idx="57602">
                  <c:v>5.76010249460289</c:v>
                </c:pt>
                <c:pt idx="57603">
                  <c:v>5.7602024929101496</c:v>
                </c:pt>
                <c:pt idx="57604">
                  <c:v>5.7603024912174003</c:v>
                </c:pt>
                <c:pt idx="57605">
                  <c:v>5.7604024895246599</c:v>
                </c:pt>
                <c:pt idx="57606">
                  <c:v>5.7605024878319204</c:v>
                </c:pt>
                <c:pt idx="57607">
                  <c:v>5.7606024861391703</c:v>
                </c:pt>
                <c:pt idx="57608">
                  <c:v>5.7607024844464298</c:v>
                </c:pt>
                <c:pt idx="57609">
                  <c:v>5.7608024827536903</c:v>
                </c:pt>
                <c:pt idx="57610">
                  <c:v>5.7609024810609402</c:v>
                </c:pt>
                <c:pt idx="57611">
                  <c:v>5.7610024793681998</c:v>
                </c:pt>
                <c:pt idx="57612">
                  <c:v>5.7611024776754602</c:v>
                </c:pt>
                <c:pt idx="57613">
                  <c:v>5.7612024759827198</c:v>
                </c:pt>
                <c:pt idx="57614">
                  <c:v>5.7613024742899697</c:v>
                </c:pt>
                <c:pt idx="57615">
                  <c:v>5.7614024725972302</c:v>
                </c:pt>
                <c:pt idx="57616">
                  <c:v>5.7615024709044897</c:v>
                </c:pt>
                <c:pt idx="57617">
                  <c:v>5.7616024692117396</c:v>
                </c:pt>
                <c:pt idx="57618">
                  <c:v>5.7617024675190001</c:v>
                </c:pt>
                <c:pt idx="57619">
                  <c:v>5.7618024658262597</c:v>
                </c:pt>
                <c:pt idx="57620">
                  <c:v>5.7619024641335104</c:v>
                </c:pt>
                <c:pt idx="57621">
                  <c:v>5.76200246244077</c:v>
                </c:pt>
                <c:pt idx="57622">
                  <c:v>5.7621024607480296</c:v>
                </c:pt>
                <c:pt idx="57623">
                  <c:v>5.7622024590552803</c:v>
                </c:pt>
                <c:pt idx="57624">
                  <c:v>5.7623024573625399</c:v>
                </c:pt>
                <c:pt idx="57625">
                  <c:v>5.7624024556698004</c:v>
                </c:pt>
                <c:pt idx="57626">
                  <c:v>5.7625024539770502</c:v>
                </c:pt>
                <c:pt idx="57627">
                  <c:v>5.7626024522843098</c:v>
                </c:pt>
                <c:pt idx="57628">
                  <c:v>5.7627024505915703</c:v>
                </c:pt>
                <c:pt idx="57629">
                  <c:v>5.7628024488988201</c:v>
                </c:pt>
                <c:pt idx="57630">
                  <c:v>5.7629024472060797</c:v>
                </c:pt>
                <c:pt idx="57631">
                  <c:v>5.7630024455133402</c:v>
                </c:pt>
                <c:pt idx="57632">
                  <c:v>5.76310244382059</c:v>
                </c:pt>
                <c:pt idx="57633">
                  <c:v>5.7632024421278496</c:v>
                </c:pt>
                <c:pt idx="57634">
                  <c:v>5.7633024404351101</c:v>
                </c:pt>
                <c:pt idx="57635">
                  <c:v>5.7634024387423599</c:v>
                </c:pt>
                <c:pt idx="57636">
                  <c:v>5.7635024370496204</c:v>
                </c:pt>
                <c:pt idx="57637">
                  <c:v>5.76360243535688</c:v>
                </c:pt>
                <c:pt idx="57638">
                  <c:v>5.7637024336641298</c:v>
                </c:pt>
                <c:pt idx="57639">
                  <c:v>5.7638024319713903</c:v>
                </c:pt>
                <c:pt idx="57640">
                  <c:v>5.7639024302786499</c:v>
                </c:pt>
                <c:pt idx="57641">
                  <c:v>5.7640024285858997</c:v>
                </c:pt>
                <c:pt idx="57642">
                  <c:v>5.7641024268931602</c:v>
                </c:pt>
                <c:pt idx="57643">
                  <c:v>5.7642024252004198</c:v>
                </c:pt>
                <c:pt idx="57644">
                  <c:v>5.7643024235076696</c:v>
                </c:pt>
                <c:pt idx="57645">
                  <c:v>5.7644024218149301</c:v>
                </c:pt>
                <c:pt idx="57646">
                  <c:v>5.7645024201221897</c:v>
                </c:pt>
                <c:pt idx="57647">
                  <c:v>5.7646024184294404</c:v>
                </c:pt>
                <c:pt idx="57648">
                  <c:v>5.7647024167367</c:v>
                </c:pt>
                <c:pt idx="57649">
                  <c:v>5.7648024150439596</c:v>
                </c:pt>
                <c:pt idx="57650">
                  <c:v>5.7649024133512103</c:v>
                </c:pt>
                <c:pt idx="57651">
                  <c:v>5.7650024116584699</c:v>
                </c:pt>
                <c:pt idx="57652">
                  <c:v>5.7651024099657304</c:v>
                </c:pt>
                <c:pt idx="57653">
                  <c:v>5.7652024082729803</c:v>
                </c:pt>
                <c:pt idx="57654">
                  <c:v>5.7653024065802398</c:v>
                </c:pt>
                <c:pt idx="57655">
                  <c:v>5.7654024048875003</c:v>
                </c:pt>
                <c:pt idx="57656">
                  <c:v>5.7655024031947502</c:v>
                </c:pt>
                <c:pt idx="57657">
                  <c:v>5.7656024015020098</c:v>
                </c:pt>
                <c:pt idx="57658">
                  <c:v>5.7657023998092702</c:v>
                </c:pt>
                <c:pt idx="57659">
                  <c:v>5.7658023981165298</c:v>
                </c:pt>
                <c:pt idx="57660">
                  <c:v>5.7659023964237797</c:v>
                </c:pt>
                <c:pt idx="57661">
                  <c:v>5.7660023947310401</c:v>
                </c:pt>
                <c:pt idx="57662">
                  <c:v>5.7661023930382997</c:v>
                </c:pt>
                <c:pt idx="57663">
                  <c:v>5.7662023913455496</c:v>
                </c:pt>
                <c:pt idx="57664">
                  <c:v>5.7663023896528101</c:v>
                </c:pt>
                <c:pt idx="57665">
                  <c:v>5.7664023879600697</c:v>
                </c:pt>
                <c:pt idx="57666">
                  <c:v>5.7665023862673204</c:v>
                </c:pt>
                <c:pt idx="57667">
                  <c:v>5.76660238457458</c:v>
                </c:pt>
                <c:pt idx="57668">
                  <c:v>5.7667023828818396</c:v>
                </c:pt>
                <c:pt idx="57669">
                  <c:v>5.7668023811890903</c:v>
                </c:pt>
                <c:pt idx="57670">
                  <c:v>5.7669023794963499</c:v>
                </c:pt>
                <c:pt idx="57671">
                  <c:v>5.7670023778036104</c:v>
                </c:pt>
                <c:pt idx="57672">
                  <c:v>5.7671023761108602</c:v>
                </c:pt>
                <c:pt idx="57673">
                  <c:v>5.7672023744181198</c:v>
                </c:pt>
                <c:pt idx="57674">
                  <c:v>5.7673023727253803</c:v>
                </c:pt>
                <c:pt idx="57675">
                  <c:v>5.7674023710326301</c:v>
                </c:pt>
                <c:pt idx="57676">
                  <c:v>5.7675023693398897</c:v>
                </c:pt>
                <c:pt idx="57677">
                  <c:v>5.7676023676471502</c:v>
                </c:pt>
                <c:pt idx="57678">
                  <c:v>5.7677023659544</c:v>
                </c:pt>
                <c:pt idx="57679">
                  <c:v>5.7678023642616596</c:v>
                </c:pt>
                <c:pt idx="57680">
                  <c:v>5.7679023625689201</c:v>
                </c:pt>
                <c:pt idx="57681">
                  <c:v>5.7680023608761699</c:v>
                </c:pt>
                <c:pt idx="57682">
                  <c:v>5.7681023591834304</c:v>
                </c:pt>
                <c:pt idx="57683">
                  <c:v>5.76820235749069</c:v>
                </c:pt>
                <c:pt idx="57684">
                  <c:v>5.7683023557979398</c:v>
                </c:pt>
                <c:pt idx="57685">
                  <c:v>5.7684023541052003</c:v>
                </c:pt>
                <c:pt idx="57686">
                  <c:v>5.7685023524124599</c:v>
                </c:pt>
                <c:pt idx="57687">
                  <c:v>5.7686023507197097</c:v>
                </c:pt>
                <c:pt idx="57688">
                  <c:v>5.7687023490269702</c:v>
                </c:pt>
                <c:pt idx="57689">
                  <c:v>5.7688023473342298</c:v>
                </c:pt>
                <c:pt idx="57690">
                  <c:v>5.7689023456414796</c:v>
                </c:pt>
                <c:pt idx="57691">
                  <c:v>5.7690023439487401</c:v>
                </c:pt>
                <c:pt idx="57692">
                  <c:v>5.7691023422559997</c:v>
                </c:pt>
                <c:pt idx="57693">
                  <c:v>5.7692023405632504</c:v>
                </c:pt>
                <c:pt idx="57694">
                  <c:v>5.76930233887051</c:v>
                </c:pt>
                <c:pt idx="57695">
                  <c:v>5.7694023371777696</c:v>
                </c:pt>
                <c:pt idx="57696">
                  <c:v>5.7695023354850203</c:v>
                </c:pt>
                <c:pt idx="57697">
                  <c:v>5.7696023337922799</c:v>
                </c:pt>
                <c:pt idx="57698">
                  <c:v>5.7697023320995404</c:v>
                </c:pt>
                <c:pt idx="57699">
                  <c:v>5.7698023304067902</c:v>
                </c:pt>
                <c:pt idx="57700">
                  <c:v>5.7699023287140498</c:v>
                </c:pt>
                <c:pt idx="57701">
                  <c:v>5.7700023270213103</c:v>
                </c:pt>
                <c:pt idx="57702">
                  <c:v>5.7701023253285602</c:v>
                </c:pt>
                <c:pt idx="57703">
                  <c:v>5.7702023236358198</c:v>
                </c:pt>
                <c:pt idx="57704">
                  <c:v>5.7703023219430802</c:v>
                </c:pt>
                <c:pt idx="57705">
                  <c:v>5.7704023202503398</c:v>
                </c:pt>
                <c:pt idx="57706">
                  <c:v>5.7705023185575897</c:v>
                </c:pt>
                <c:pt idx="57707">
                  <c:v>5.7706023168648501</c:v>
                </c:pt>
                <c:pt idx="57708">
                  <c:v>5.7707023151721097</c:v>
                </c:pt>
                <c:pt idx="57709">
                  <c:v>5.7708023134793596</c:v>
                </c:pt>
                <c:pt idx="57710">
                  <c:v>5.7709023117866201</c:v>
                </c:pt>
                <c:pt idx="57711">
                  <c:v>5.7710023100938797</c:v>
                </c:pt>
                <c:pt idx="57712">
                  <c:v>5.7711023084011304</c:v>
                </c:pt>
                <c:pt idx="57713">
                  <c:v>5.77120230670839</c:v>
                </c:pt>
                <c:pt idx="57714">
                  <c:v>5.7713023050156496</c:v>
                </c:pt>
                <c:pt idx="57715">
                  <c:v>5.7714023033229003</c:v>
                </c:pt>
                <c:pt idx="57716">
                  <c:v>5.7715023016301599</c:v>
                </c:pt>
                <c:pt idx="57717">
                  <c:v>5.7716022999374204</c:v>
                </c:pt>
                <c:pt idx="57718">
                  <c:v>5.7717022982446702</c:v>
                </c:pt>
                <c:pt idx="57719">
                  <c:v>5.7718022965519298</c:v>
                </c:pt>
                <c:pt idx="57720">
                  <c:v>5.7719022948591903</c:v>
                </c:pt>
                <c:pt idx="57721">
                  <c:v>5.7720022931664401</c:v>
                </c:pt>
                <c:pt idx="57722">
                  <c:v>5.7721022914736997</c:v>
                </c:pt>
                <c:pt idx="57723">
                  <c:v>5.7722022897809602</c:v>
                </c:pt>
                <c:pt idx="57724">
                  <c:v>5.77230228808821</c:v>
                </c:pt>
                <c:pt idx="57725">
                  <c:v>5.7724022863954696</c:v>
                </c:pt>
                <c:pt idx="57726">
                  <c:v>5.7725022847027301</c:v>
                </c:pt>
                <c:pt idx="57727">
                  <c:v>5.7726022830099799</c:v>
                </c:pt>
                <c:pt idx="57728">
                  <c:v>5.7727022813172404</c:v>
                </c:pt>
                <c:pt idx="57729">
                  <c:v>5.7728022796245</c:v>
                </c:pt>
                <c:pt idx="57730">
                  <c:v>5.7729022779317498</c:v>
                </c:pt>
                <c:pt idx="57731">
                  <c:v>5.7730022762390103</c:v>
                </c:pt>
                <c:pt idx="57732">
                  <c:v>5.7731022745462699</c:v>
                </c:pt>
                <c:pt idx="57733">
                  <c:v>5.7732022728535197</c:v>
                </c:pt>
                <c:pt idx="57734">
                  <c:v>5.7733022711607802</c:v>
                </c:pt>
                <c:pt idx="57735">
                  <c:v>5.7734022694680398</c:v>
                </c:pt>
                <c:pt idx="57736">
                  <c:v>5.7735022677753003</c:v>
                </c:pt>
                <c:pt idx="57737">
                  <c:v>5.7736022660825501</c:v>
                </c:pt>
                <c:pt idx="57738">
                  <c:v>5.7737022643898097</c:v>
                </c:pt>
                <c:pt idx="57739">
                  <c:v>5.7738022626970604</c:v>
                </c:pt>
                <c:pt idx="57740">
                  <c:v>5.77390226100432</c:v>
                </c:pt>
                <c:pt idx="57741">
                  <c:v>5.7740022593115796</c:v>
                </c:pt>
                <c:pt idx="57742">
                  <c:v>5.7741022576188401</c:v>
                </c:pt>
                <c:pt idx="57743">
                  <c:v>5.7742022559260899</c:v>
                </c:pt>
                <c:pt idx="57744">
                  <c:v>5.7743022542333504</c:v>
                </c:pt>
                <c:pt idx="57745">
                  <c:v>5.77440225254061</c:v>
                </c:pt>
                <c:pt idx="57746">
                  <c:v>5.7745022508478598</c:v>
                </c:pt>
                <c:pt idx="57747">
                  <c:v>5.7746022491551203</c:v>
                </c:pt>
                <c:pt idx="57748">
                  <c:v>5.7747022474623799</c:v>
                </c:pt>
                <c:pt idx="57749">
                  <c:v>5.7748022457696297</c:v>
                </c:pt>
                <c:pt idx="57750">
                  <c:v>5.7749022440768902</c:v>
                </c:pt>
                <c:pt idx="57751">
                  <c:v>5.7750022423841498</c:v>
                </c:pt>
                <c:pt idx="57752">
                  <c:v>5.7751022406913997</c:v>
                </c:pt>
                <c:pt idx="57753">
                  <c:v>5.7752022389986601</c:v>
                </c:pt>
                <c:pt idx="57754">
                  <c:v>5.7753022373059197</c:v>
                </c:pt>
                <c:pt idx="57755">
                  <c:v>5.7754022356131696</c:v>
                </c:pt>
                <c:pt idx="57756">
                  <c:v>5.7755022339204301</c:v>
                </c:pt>
                <c:pt idx="57757">
                  <c:v>5.7756022322276896</c:v>
                </c:pt>
                <c:pt idx="57758">
                  <c:v>5.7757022305349404</c:v>
                </c:pt>
                <c:pt idx="57759">
                  <c:v>5.7758022288422</c:v>
                </c:pt>
                <c:pt idx="57760">
                  <c:v>5.7759022271494604</c:v>
                </c:pt>
                <c:pt idx="57761">
                  <c:v>5.7760022254567103</c:v>
                </c:pt>
                <c:pt idx="57762">
                  <c:v>5.7761022237639699</c:v>
                </c:pt>
                <c:pt idx="57763">
                  <c:v>5.7762022220712304</c:v>
                </c:pt>
                <c:pt idx="57764">
                  <c:v>5.7763022203784802</c:v>
                </c:pt>
                <c:pt idx="57765">
                  <c:v>5.7764022186857398</c:v>
                </c:pt>
                <c:pt idx="57766">
                  <c:v>5.7765022169930003</c:v>
                </c:pt>
                <c:pt idx="57767">
                  <c:v>5.7766022153002501</c:v>
                </c:pt>
                <c:pt idx="57768">
                  <c:v>5.7767022136075097</c:v>
                </c:pt>
                <c:pt idx="57769">
                  <c:v>5.7768022119147702</c:v>
                </c:pt>
                <c:pt idx="57770">
                  <c:v>5.77690221022202</c:v>
                </c:pt>
                <c:pt idx="57771">
                  <c:v>5.7770022085292796</c:v>
                </c:pt>
                <c:pt idx="57772">
                  <c:v>5.7771022068365401</c:v>
                </c:pt>
                <c:pt idx="57773">
                  <c:v>5.7772022051437899</c:v>
                </c:pt>
                <c:pt idx="57774">
                  <c:v>5.7773022034510504</c:v>
                </c:pt>
                <c:pt idx="57775">
                  <c:v>5.77740220175831</c:v>
                </c:pt>
                <c:pt idx="57776">
                  <c:v>5.7775022000655598</c:v>
                </c:pt>
                <c:pt idx="57777">
                  <c:v>5.7776021983728203</c:v>
                </c:pt>
                <c:pt idx="57778">
                  <c:v>5.7777021966800799</c:v>
                </c:pt>
                <c:pt idx="57779">
                  <c:v>5.7778021949873404</c:v>
                </c:pt>
                <c:pt idx="57780">
                  <c:v>5.7779021932945902</c:v>
                </c:pt>
                <c:pt idx="57781">
                  <c:v>5.7780021916018498</c:v>
                </c:pt>
                <c:pt idx="57782">
                  <c:v>5.7781021899091103</c:v>
                </c:pt>
                <c:pt idx="57783">
                  <c:v>5.7782021882163601</c:v>
                </c:pt>
                <c:pt idx="57784">
                  <c:v>5.7783021865236197</c:v>
                </c:pt>
                <c:pt idx="57785">
                  <c:v>5.7784021848308704</c:v>
                </c:pt>
                <c:pt idx="57786">
                  <c:v>5.77850218313813</c:v>
                </c:pt>
                <c:pt idx="57787">
                  <c:v>5.7786021814453896</c:v>
                </c:pt>
                <c:pt idx="57788">
                  <c:v>5.7787021797526501</c:v>
                </c:pt>
                <c:pt idx="57789">
                  <c:v>5.7788021780598999</c:v>
                </c:pt>
                <c:pt idx="57790">
                  <c:v>5.7789021763671604</c:v>
                </c:pt>
                <c:pt idx="57791">
                  <c:v>5.77900217467442</c:v>
                </c:pt>
                <c:pt idx="57792">
                  <c:v>5.7791021729816698</c:v>
                </c:pt>
                <c:pt idx="57793">
                  <c:v>5.7792021712889303</c:v>
                </c:pt>
                <c:pt idx="57794">
                  <c:v>5.7793021695961899</c:v>
                </c:pt>
                <c:pt idx="57795">
                  <c:v>5.7794021679034397</c:v>
                </c:pt>
                <c:pt idx="57796">
                  <c:v>5.7795021662107002</c:v>
                </c:pt>
                <c:pt idx="57797">
                  <c:v>5.7796021645179598</c:v>
                </c:pt>
                <c:pt idx="57798">
                  <c:v>5.7797021628252097</c:v>
                </c:pt>
                <c:pt idx="57799">
                  <c:v>5.7798021611324701</c:v>
                </c:pt>
                <c:pt idx="57800">
                  <c:v>5.7799021594397297</c:v>
                </c:pt>
                <c:pt idx="57801">
                  <c:v>5.7800021577469796</c:v>
                </c:pt>
                <c:pt idx="57802">
                  <c:v>5.78010215605424</c:v>
                </c:pt>
                <c:pt idx="57803">
                  <c:v>5.7802021543614996</c:v>
                </c:pt>
                <c:pt idx="57804">
                  <c:v>5.7803021526687504</c:v>
                </c:pt>
                <c:pt idx="57805">
                  <c:v>5.78040215097601</c:v>
                </c:pt>
                <c:pt idx="57806">
                  <c:v>5.7805021492832704</c:v>
                </c:pt>
                <c:pt idx="57807">
                  <c:v>5.7806021475905203</c:v>
                </c:pt>
                <c:pt idx="57808">
                  <c:v>5.7807021458977799</c:v>
                </c:pt>
                <c:pt idx="57809">
                  <c:v>5.7808021442050403</c:v>
                </c:pt>
                <c:pt idx="57810">
                  <c:v>5.7809021425122902</c:v>
                </c:pt>
                <c:pt idx="57811">
                  <c:v>5.7810021408195498</c:v>
                </c:pt>
                <c:pt idx="57812">
                  <c:v>5.7811021391268103</c:v>
                </c:pt>
                <c:pt idx="57813">
                  <c:v>5.7812021374340601</c:v>
                </c:pt>
                <c:pt idx="57814">
                  <c:v>5.7813021357413197</c:v>
                </c:pt>
                <c:pt idx="57815">
                  <c:v>5.7814021340485802</c:v>
                </c:pt>
                <c:pt idx="57816">
                  <c:v>5.78150213235583</c:v>
                </c:pt>
                <c:pt idx="57817">
                  <c:v>5.7816021306630896</c:v>
                </c:pt>
                <c:pt idx="57818">
                  <c:v>5.7817021289703501</c:v>
                </c:pt>
                <c:pt idx="57819">
                  <c:v>5.7818021272775999</c:v>
                </c:pt>
                <c:pt idx="57820">
                  <c:v>5.7819021255848604</c:v>
                </c:pt>
                <c:pt idx="57821">
                  <c:v>5.78200212389212</c:v>
                </c:pt>
                <c:pt idx="57822">
                  <c:v>5.7821021221993698</c:v>
                </c:pt>
                <c:pt idx="57823">
                  <c:v>5.7822021205066303</c:v>
                </c:pt>
                <c:pt idx="57824">
                  <c:v>5.7823021188138899</c:v>
                </c:pt>
                <c:pt idx="57825">
                  <c:v>5.7824021171211504</c:v>
                </c:pt>
                <c:pt idx="57826">
                  <c:v>5.7825021154284002</c:v>
                </c:pt>
                <c:pt idx="57827">
                  <c:v>5.7826021137356598</c:v>
                </c:pt>
                <c:pt idx="57828">
                  <c:v>5.7827021120429203</c:v>
                </c:pt>
                <c:pt idx="57829">
                  <c:v>5.7828021103501701</c:v>
                </c:pt>
                <c:pt idx="57830">
                  <c:v>5.7829021086574297</c:v>
                </c:pt>
                <c:pt idx="57831">
                  <c:v>5.7830021069646804</c:v>
                </c:pt>
                <c:pt idx="57832">
                  <c:v>5.78310210527194</c:v>
                </c:pt>
                <c:pt idx="57833">
                  <c:v>5.7832021035791996</c:v>
                </c:pt>
                <c:pt idx="57834">
                  <c:v>5.7833021018864601</c:v>
                </c:pt>
                <c:pt idx="57835">
                  <c:v>5.7834021001937099</c:v>
                </c:pt>
                <c:pt idx="57836">
                  <c:v>5.7835020985009704</c:v>
                </c:pt>
                <c:pt idx="57837">
                  <c:v>5.78360209680823</c:v>
                </c:pt>
                <c:pt idx="57838">
                  <c:v>5.7837020951154798</c:v>
                </c:pt>
                <c:pt idx="57839">
                  <c:v>5.7838020934227403</c:v>
                </c:pt>
                <c:pt idx="57840">
                  <c:v>5.7839020917299999</c:v>
                </c:pt>
                <c:pt idx="57841">
                  <c:v>5.7840020900372497</c:v>
                </c:pt>
                <c:pt idx="57842">
                  <c:v>5.7841020883445102</c:v>
                </c:pt>
                <c:pt idx="57843">
                  <c:v>5.7842020866517698</c:v>
                </c:pt>
                <c:pt idx="57844">
                  <c:v>5.7843020849590197</c:v>
                </c:pt>
                <c:pt idx="57845">
                  <c:v>5.7844020832662801</c:v>
                </c:pt>
                <c:pt idx="57846">
                  <c:v>5.7845020815735397</c:v>
                </c:pt>
                <c:pt idx="57847">
                  <c:v>5.7846020798807896</c:v>
                </c:pt>
                <c:pt idx="57848">
                  <c:v>5.78470207818805</c:v>
                </c:pt>
                <c:pt idx="57849">
                  <c:v>5.7848020764953096</c:v>
                </c:pt>
                <c:pt idx="57850">
                  <c:v>5.7849020748025604</c:v>
                </c:pt>
                <c:pt idx="57851">
                  <c:v>5.78500207310982</c:v>
                </c:pt>
                <c:pt idx="57852">
                  <c:v>5.7851020714170804</c:v>
                </c:pt>
                <c:pt idx="57853">
                  <c:v>5.7852020697243303</c:v>
                </c:pt>
                <c:pt idx="57854">
                  <c:v>5.7853020680315899</c:v>
                </c:pt>
                <c:pt idx="57855">
                  <c:v>5.7854020663388503</c:v>
                </c:pt>
                <c:pt idx="57856">
                  <c:v>5.7855020646461002</c:v>
                </c:pt>
                <c:pt idx="57857">
                  <c:v>5.7856020629533598</c:v>
                </c:pt>
                <c:pt idx="57858">
                  <c:v>5.7857020612606203</c:v>
                </c:pt>
                <c:pt idx="57859">
                  <c:v>5.7858020595678701</c:v>
                </c:pt>
                <c:pt idx="57860">
                  <c:v>5.7859020578751297</c:v>
                </c:pt>
                <c:pt idx="57861">
                  <c:v>5.7860020561823902</c:v>
                </c:pt>
                <c:pt idx="57862">
                  <c:v>5.78610205448964</c:v>
                </c:pt>
                <c:pt idx="57863">
                  <c:v>5.7862020527968996</c:v>
                </c:pt>
                <c:pt idx="57864">
                  <c:v>5.7863020511041601</c:v>
                </c:pt>
                <c:pt idx="57865">
                  <c:v>5.7864020494114099</c:v>
                </c:pt>
                <c:pt idx="57866">
                  <c:v>5.7865020477186704</c:v>
                </c:pt>
                <c:pt idx="57867">
                  <c:v>5.78660204602593</c:v>
                </c:pt>
                <c:pt idx="57868">
                  <c:v>5.7867020443331798</c:v>
                </c:pt>
                <c:pt idx="57869">
                  <c:v>5.7868020426404403</c:v>
                </c:pt>
                <c:pt idx="57870">
                  <c:v>5.7869020409476999</c:v>
                </c:pt>
                <c:pt idx="57871">
                  <c:v>5.7870020392549604</c:v>
                </c:pt>
                <c:pt idx="57872">
                  <c:v>5.7871020375622102</c:v>
                </c:pt>
                <c:pt idx="57873">
                  <c:v>5.7872020358694698</c:v>
                </c:pt>
                <c:pt idx="57874">
                  <c:v>5.7873020341767303</c:v>
                </c:pt>
                <c:pt idx="57875">
                  <c:v>5.7874020324839801</c:v>
                </c:pt>
                <c:pt idx="57876">
                  <c:v>5.7875020307912397</c:v>
                </c:pt>
                <c:pt idx="57877">
                  <c:v>5.7876020290985002</c:v>
                </c:pt>
                <c:pt idx="57878">
                  <c:v>5.78770202740575</c:v>
                </c:pt>
                <c:pt idx="57879">
                  <c:v>5.7878020257130096</c:v>
                </c:pt>
                <c:pt idx="57880">
                  <c:v>5.7879020240202701</c:v>
                </c:pt>
                <c:pt idx="57881">
                  <c:v>5.7880020223275199</c:v>
                </c:pt>
                <c:pt idx="57882">
                  <c:v>5.7881020206347804</c:v>
                </c:pt>
                <c:pt idx="57883">
                  <c:v>5.78820201894204</c:v>
                </c:pt>
                <c:pt idx="57884">
                  <c:v>5.7883020172492898</c:v>
                </c:pt>
                <c:pt idx="57885">
                  <c:v>5.7884020155565503</c:v>
                </c:pt>
                <c:pt idx="57886">
                  <c:v>5.7885020138638099</c:v>
                </c:pt>
                <c:pt idx="57887">
                  <c:v>5.7886020121710597</c:v>
                </c:pt>
                <c:pt idx="57888">
                  <c:v>5.7887020104783202</c:v>
                </c:pt>
                <c:pt idx="57889">
                  <c:v>5.7888020087855798</c:v>
                </c:pt>
                <c:pt idx="57890">
                  <c:v>5.7889020070928296</c:v>
                </c:pt>
                <c:pt idx="57891">
                  <c:v>5.7890020054000901</c:v>
                </c:pt>
                <c:pt idx="57892">
                  <c:v>5.7891020037073497</c:v>
                </c:pt>
                <c:pt idx="57893">
                  <c:v>5.7892020020145996</c:v>
                </c:pt>
                <c:pt idx="57894">
                  <c:v>5.78930200032186</c:v>
                </c:pt>
                <c:pt idx="57895">
                  <c:v>5.7894019986291196</c:v>
                </c:pt>
                <c:pt idx="57896">
                  <c:v>5.7895019969363704</c:v>
                </c:pt>
                <c:pt idx="57897">
                  <c:v>5.78960199524363</c:v>
                </c:pt>
                <c:pt idx="57898">
                  <c:v>5.7897019935508904</c:v>
                </c:pt>
                <c:pt idx="57899">
                  <c:v>5.7898019918581403</c:v>
                </c:pt>
                <c:pt idx="57900">
                  <c:v>5.7899019901653999</c:v>
                </c:pt>
                <c:pt idx="57901">
                  <c:v>5.7900019884726603</c:v>
                </c:pt>
                <c:pt idx="57902">
                  <c:v>5.7901019867799102</c:v>
                </c:pt>
                <c:pt idx="57903">
                  <c:v>5.7902019850871698</c:v>
                </c:pt>
                <c:pt idx="57904">
                  <c:v>5.7903019833944303</c:v>
                </c:pt>
                <c:pt idx="57905">
                  <c:v>5.7904019817016801</c:v>
                </c:pt>
                <c:pt idx="57906">
                  <c:v>5.7905019800089397</c:v>
                </c:pt>
                <c:pt idx="57907">
                  <c:v>5.7906019783162002</c:v>
                </c:pt>
                <c:pt idx="57908">
                  <c:v>5.79070197662345</c:v>
                </c:pt>
                <c:pt idx="57909">
                  <c:v>5.7908019749307096</c:v>
                </c:pt>
                <c:pt idx="57910">
                  <c:v>5.7909019732379701</c:v>
                </c:pt>
                <c:pt idx="57911">
                  <c:v>5.7910019715452199</c:v>
                </c:pt>
                <c:pt idx="57912">
                  <c:v>5.7911019698524804</c:v>
                </c:pt>
                <c:pt idx="57913">
                  <c:v>5.79120196815974</c:v>
                </c:pt>
                <c:pt idx="57914">
                  <c:v>5.7913019664669996</c:v>
                </c:pt>
                <c:pt idx="57915">
                  <c:v>5.7914019647742503</c:v>
                </c:pt>
                <c:pt idx="57916">
                  <c:v>5.7915019630815099</c:v>
                </c:pt>
                <c:pt idx="57917">
                  <c:v>5.7916019613887704</c:v>
                </c:pt>
                <c:pt idx="57918">
                  <c:v>5.7917019596960202</c:v>
                </c:pt>
                <c:pt idx="57919">
                  <c:v>5.7918019580032798</c:v>
                </c:pt>
                <c:pt idx="57920">
                  <c:v>5.7919019563105296</c:v>
                </c:pt>
                <c:pt idx="57921">
                  <c:v>5.7920019546177901</c:v>
                </c:pt>
                <c:pt idx="57922">
                  <c:v>5.7921019529250497</c:v>
                </c:pt>
                <c:pt idx="57923">
                  <c:v>5.7922019512323102</c:v>
                </c:pt>
                <c:pt idx="57924">
                  <c:v>5.79230194953956</c:v>
                </c:pt>
                <c:pt idx="57925">
                  <c:v>5.7924019478468196</c:v>
                </c:pt>
                <c:pt idx="57926">
                  <c:v>5.7925019461540801</c:v>
                </c:pt>
                <c:pt idx="57927">
                  <c:v>5.7926019444613299</c:v>
                </c:pt>
                <c:pt idx="57928">
                  <c:v>5.7927019427685904</c:v>
                </c:pt>
                <c:pt idx="57929">
                  <c:v>5.79280194107585</c:v>
                </c:pt>
                <c:pt idx="57930">
                  <c:v>5.7929019393830998</c:v>
                </c:pt>
                <c:pt idx="57931">
                  <c:v>5.7930019376903603</c:v>
                </c:pt>
                <c:pt idx="57932">
                  <c:v>5.7931019359976199</c:v>
                </c:pt>
                <c:pt idx="57933">
                  <c:v>5.7932019343048697</c:v>
                </c:pt>
                <c:pt idx="57934">
                  <c:v>5.7933019326121302</c:v>
                </c:pt>
                <c:pt idx="57935">
                  <c:v>5.7934019309193898</c:v>
                </c:pt>
                <c:pt idx="57936">
                  <c:v>5.7935019292266396</c:v>
                </c:pt>
                <c:pt idx="57937">
                  <c:v>5.7936019275339001</c:v>
                </c:pt>
                <c:pt idx="57938">
                  <c:v>5.7937019258411597</c:v>
                </c:pt>
                <c:pt idx="57939">
                  <c:v>5.7938019241484104</c:v>
                </c:pt>
                <c:pt idx="57940">
                  <c:v>5.79390192245567</c:v>
                </c:pt>
                <c:pt idx="57941">
                  <c:v>5.7940019207629296</c:v>
                </c:pt>
                <c:pt idx="57942">
                  <c:v>5.7941019190701804</c:v>
                </c:pt>
                <c:pt idx="57943">
                  <c:v>5.7942019173774399</c:v>
                </c:pt>
                <c:pt idx="57944">
                  <c:v>5.7943019156847004</c:v>
                </c:pt>
                <c:pt idx="57945">
                  <c:v>5.7944019139919503</c:v>
                </c:pt>
                <c:pt idx="57946">
                  <c:v>5.7945019122992099</c:v>
                </c:pt>
                <c:pt idx="57947">
                  <c:v>5.7946019106064703</c:v>
                </c:pt>
                <c:pt idx="57948">
                  <c:v>5.7947019089137202</c:v>
                </c:pt>
                <c:pt idx="57949">
                  <c:v>5.7948019072209798</c:v>
                </c:pt>
                <c:pt idx="57950">
                  <c:v>5.7949019055282402</c:v>
                </c:pt>
                <c:pt idx="57951">
                  <c:v>5.7950019038354901</c:v>
                </c:pt>
                <c:pt idx="57952">
                  <c:v>5.7951019021427497</c:v>
                </c:pt>
                <c:pt idx="57953">
                  <c:v>5.7952019004500102</c:v>
                </c:pt>
                <c:pt idx="57954">
                  <c:v>5.79530189875726</c:v>
                </c:pt>
                <c:pt idx="57955">
                  <c:v>5.7954018970645196</c:v>
                </c:pt>
                <c:pt idx="57956">
                  <c:v>5.7955018953717801</c:v>
                </c:pt>
                <c:pt idx="57957">
                  <c:v>5.7956018936790299</c:v>
                </c:pt>
                <c:pt idx="57958">
                  <c:v>5.7957018919862904</c:v>
                </c:pt>
                <c:pt idx="57959">
                  <c:v>5.79580189029355</c:v>
                </c:pt>
                <c:pt idx="57960">
                  <c:v>5.7959018886008096</c:v>
                </c:pt>
                <c:pt idx="57961">
                  <c:v>5.7960018869080603</c:v>
                </c:pt>
                <c:pt idx="57962">
                  <c:v>5.7961018852153199</c:v>
                </c:pt>
                <c:pt idx="57963">
                  <c:v>5.7962018835225804</c:v>
                </c:pt>
                <c:pt idx="57964">
                  <c:v>5.7963018818298302</c:v>
                </c:pt>
                <c:pt idx="57965">
                  <c:v>5.7964018801370898</c:v>
                </c:pt>
                <c:pt idx="57966">
                  <c:v>5.7965018784443396</c:v>
                </c:pt>
                <c:pt idx="57967">
                  <c:v>5.7966018767516001</c:v>
                </c:pt>
                <c:pt idx="57968">
                  <c:v>5.7967018750588597</c:v>
                </c:pt>
                <c:pt idx="57969">
                  <c:v>5.7968018733661202</c:v>
                </c:pt>
                <c:pt idx="57970">
                  <c:v>5.79690187167337</c:v>
                </c:pt>
                <c:pt idx="57971">
                  <c:v>5.7970018699806296</c:v>
                </c:pt>
                <c:pt idx="57972">
                  <c:v>5.7971018682878901</c:v>
                </c:pt>
                <c:pt idx="57973">
                  <c:v>5.7972018665951399</c:v>
                </c:pt>
                <c:pt idx="57974">
                  <c:v>5.7973018649024004</c:v>
                </c:pt>
                <c:pt idx="57975">
                  <c:v>5.79740186320966</c:v>
                </c:pt>
                <c:pt idx="57976">
                  <c:v>5.7975018615169098</c:v>
                </c:pt>
                <c:pt idx="57977">
                  <c:v>5.7976018598241703</c:v>
                </c:pt>
                <c:pt idx="57978">
                  <c:v>5.7977018581314299</c:v>
                </c:pt>
                <c:pt idx="57979">
                  <c:v>5.7978018564386797</c:v>
                </c:pt>
                <c:pt idx="57980">
                  <c:v>5.7979018547459402</c:v>
                </c:pt>
                <c:pt idx="57981">
                  <c:v>5.7980018530531998</c:v>
                </c:pt>
                <c:pt idx="57982">
                  <c:v>5.7981018513604496</c:v>
                </c:pt>
                <c:pt idx="57983">
                  <c:v>5.7982018496677101</c:v>
                </c:pt>
                <c:pt idx="57984">
                  <c:v>5.7983018479749697</c:v>
                </c:pt>
                <c:pt idx="57985">
                  <c:v>5.7984018462822204</c:v>
                </c:pt>
                <c:pt idx="57986">
                  <c:v>5.79850184458948</c:v>
                </c:pt>
                <c:pt idx="57987">
                  <c:v>5.7986018428967396</c:v>
                </c:pt>
                <c:pt idx="57988">
                  <c:v>5.7987018412039903</c:v>
                </c:pt>
                <c:pt idx="57989">
                  <c:v>5.7988018395112499</c:v>
                </c:pt>
                <c:pt idx="57990">
                  <c:v>5.7989018378185104</c:v>
                </c:pt>
                <c:pt idx="57991">
                  <c:v>5.7990018361257603</c:v>
                </c:pt>
                <c:pt idx="57992">
                  <c:v>5.7991018344330199</c:v>
                </c:pt>
                <c:pt idx="57993">
                  <c:v>5.7992018327402803</c:v>
                </c:pt>
                <c:pt idx="57994">
                  <c:v>5.7993018310475302</c:v>
                </c:pt>
                <c:pt idx="57995">
                  <c:v>5.7994018293547898</c:v>
                </c:pt>
                <c:pt idx="57996">
                  <c:v>5.7995018276620502</c:v>
                </c:pt>
                <c:pt idx="57997">
                  <c:v>5.7996018259693001</c:v>
                </c:pt>
                <c:pt idx="57998">
                  <c:v>5.7997018242765597</c:v>
                </c:pt>
                <c:pt idx="57999">
                  <c:v>5.7998018225838202</c:v>
                </c:pt>
                <c:pt idx="58000">
                  <c:v>5.79990182089107</c:v>
                </c:pt>
                <c:pt idx="58001">
                  <c:v>5.8000018191983296</c:v>
                </c:pt>
                <c:pt idx="58002">
                  <c:v>5.8001018175055901</c:v>
                </c:pt>
                <c:pt idx="58003">
                  <c:v>5.8002018158128399</c:v>
                </c:pt>
                <c:pt idx="58004">
                  <c:v>5.8003018141201004</c:v>
                </c:pt>
                <c:pt idx="58005">
                  <c:v>5.80040181242736</c:v>
                </c:pt>
                <c:pt idx="58006">
                  <c:v>5.8005018107346196</c:v>
                </c:pt>
                <c:pt idx="58007">
                  <c:v>5.8006018090418703</c:v>
                </c:pt>
                <c:pt idx="58008">
                  <c:v>5.8007018073491299</c:v>
                </c:pt>
                <c:pt idx="58009">
                  <c:v>5.8008018056563904</c:v>
                </c:pt>
                <c:pt idx="58010">
                  <c:v>5.8009018039636402</c:v>
                </c:pt>
                <c:pt idx="58011">
                  <c:v>5.8010018022708998</c:v>
                </c:pt>
                <c:pt idx="58012">
                  <c:v>5.8011018005781603</c:v>
                </c:pt>
                <c:pt idx="58013">
                  <c:v>5.8012017988854101</c:v>
                </c:pt>
                <c:pt idx="58014">
                  <c:v>5.8013017971926697</c:v>
                </c:pt>
                <c:pt idx="58015">
                  <c:v>5.8014017954999302</c:v>
                </c:pt>
                <c:pt idx="58016">
                  <c:v>5.80150179380718</c:v>
                </c:pt>
                <c:pt idx="58017">
                  <c:v>5.8016017921144396</c:v>
                </c:pt>
                <c:pt idx="58018">
                  <c:v>5.8017017904217001</c:v>
                </c:pt>
                <c:pt idx="58019">
                  <c:v>5.8018017887289499</c:v>
                </c:pt>
                <c:pt idx="58020">
                  <c:v>5.8019017870362104</c:v>
                </c:pt>
                <c:pt idx="58021">
                  <c:v>5.80200178534347</c:v>
                </c:pt>
                <c:pt idx="58022">
                  <c:v>5.8021017836507198</c:v>
                </c:pt>
                <c:pt idx="58023">
                  <c:v>5.8022017819579803</c:v>
                </c:pt>
                <c:pt idx="58024">
                  <c:v>5.8023017802652399</c:v>
                </c:pt>
                <c:pt idx="58025">
                  <c:v>5.8024017785724897</c:v>
                </c:pt>
                <c:pt idx="58026">
                  <c:v>5.8025017768797502</c:v>
                </c:pt>
                <c:pt idx="58027">
                  <c:v>5.8026017751870098</c:v>
                </c:pt>
                <c:pt idx="58028">
                  <c:v>5.8027017734942596</c:v>
                </c:pt>
                <c:pt idx="58029">
                  <c:v>5.8028017718015201</c:v>
                </c:pt>
                <c:pt idx="58030">
                  <c:v>5.8029017701087797</c:v>
                </c:pt>
                <c:pt idx="58031">
                  <c:v>5.8030017684160304</c:v>
                </c:pt>
                <c:pt idx="58032">
                  <c:v>5.80310176672329</c:v>
                </c:pt>
                <c:pt idx="58033">
                  <c:v>5.8032017650305496</c:v>
                </c:pt>
                <c:pt idx="58034">
                  <c:v>5.8033017633378003</c:v>
                </c:pt>
                <c:pt idx="58035">
                  <c:v>5.8034017616450599</c:v>
                </c:pt>
                <c:pt idx="58036">
                  <c:v>5.8035017599523204</c:v>
                </c:pt>
                <c:pt idx="58037">
                  <c:v>5.8036017582595703</c:v>
                </c:pt>
                <c:pt idx="58038">
                  <c:v>5.8037017565668299</c:v>
                </c:pt>
                <c:pt idx="58039">
                  <c:v>5.8038017548740903</c:v>
                </c:pt>
                <c:pt idx="58040">
                  <c:v>5.8039017531813402</c:v>
                </c:pt>
                <c:pt idx="58041">
                  <c:v>5.8040017514885998</c:v>
                </c:pt>
                <c:pt idx="58042">
                  <c:v>5.8041017497958602</c:v>
                </c:pt>
                <c:pt idx="58043">
                  <c:v>5.8042017481031101</c:v>
                </c:pt>
                <c:pt idx="58044">
                  <c:v>5.8043017464103697</c:v>
                </c:pt>
                <c:pt idx="58045">
                  <c:v>5.8044017447176302</c:v>
                </c:pt>
                <c:pt idx="58046">
                  <c:v>5.80450174302488</c:v>
                </c:pt>
                <c:pt idx="58047">
                  <c:v>5.8046017413321396</c:v>
                </c:pt>
                <c:pt idx="58048">
                  <c:v>5.8047017396394001</c:v>
                </c:pt>
                <c:pt idx="58049">
                  <c:v>5.8048017379466597</c:v>
                </c:pt>
                <c:pt idx="58050">
                  <c:v>5.8049017362539104</c:v>
                </c:pt>
                <c:pt idx="58051">
                  <c:v>5.80500173456117</c:v>
                </c:pt>
                <c:pt idx="58052">
                  <c:v>5.8051017328684296</c:v>
                </c:pt>
                <c:pt idx="58053">
                  <c:v>5.8052017311756803</c:v>
                </c:pt>
                <c:pt idx="58054">
                  <c:v>5.8053017294829399</c:v>
                </c:pt>
                <c:pt idx="58055">
                  <c:v>5.8054017277902004</c:v>
                </c:pt>
                <c:pt idx="58056">
                  <c:v>5.8055017260974502</c:v>
                </c:pt>
                <c:pt idx="58057">
                  <c:v>5.8056017244047098</c:v>
                </c:pt>
                <c:pt idx="58058">
                  <c:v>5.8057017227119703</c:v>
                </c:pt>
                <c:pt idx="58059">
                  <c:v>5.8058017210192201</c:v>
                </c:pt>
                <c:pt idx="58060">
                  <c:v>5.8059017193264797</c:v>
                </c:pt>
                <c:pt idx="58061">
                  <c:v>5.8060017176337402</c:v>
                </c:pt>
                <c:pt idx="58062">
                  <c:v>5.80610171594099</c:v>
                </c:pt>
                <c:pt idx="58063">
                  <c:v>5.8062017142482496</c:v>
                </c:pt>
                <c:pt idx="58064">
                  <c:v>5.8063017125555101</c:v>
                </c:pt>
                <c:pt idx="58065">
                  <c:v>5.8064017108627599</c:v>
                </c:pt>
                <c:pt idx="58066">
                  <c:v>5.8065017091700204</c:v>
                </c:pt>
                <c:pt idx="58067">
                  <c:v>5.80660170747728</c:v>
                </c:pt>
                <c:pt idx="58068">
                  <c:v>5.8067017057845298</c:v>
                </c:pt>
                <c:pt idx="58069">
                  <c:v>5.8068017040917903</c:v>
                </c:pt>
                <c:pt idx="58070">
                  <c:v>5.8069017023990499</c:v>
                </c:pt>
                <c:pt idx="58071">
                  <c:v>5.8070017007062997</c:v>
                </c:pt>
                <c:pt idx="58072">
                  <c:v>5.8071016990135602</c:v>
                </c:pt>
                <c:pt idx="58073">
                  <c:v>5.8072016973208198</c:v>
                </c:pt>
                <c:pt idx="58074">
                  <c:v>5.8073016956280696</c:v>
                </c:pt>
                <c:pt idx="58075">
                  <c:v>5.8074016939353301</c:v>
                </c:pt>
                <c:pt idx="58076">
                  <c:v>5.8075016922425897</c:v>
                </c:pt>
                <c:pt idx="58077">
                  <c:v>5.8076016905498404</c:v>
                </c:pt>
                <c:pt idx="58078">
                  <c:v>5.8077016888571</c:v>
                </c:pt>
                <c:pt idx="58079">
                  <c:v>5.8078016871643596</c:v>
                </c:pt>
                <c:pt idx="58080">
                  <c:v>5.8079016854716103</c:v>
                </c:pt>
                <c:pt idx="58081">
                  <c:v>5.8080016837788699</c:v>
                </c:pt>
                <c:pt idx="58082">
                  <c:v>5.8081016820861304</c:v>
                </c:pt>
                <c:pt idx="58083">
                  <c:v>5.8082016803933803</c:v>
                </c:pt>
                <c:pt idx="58084">
                  <c:v>5.8083016787006398</c:v>
                </c:pt>
                <c:pt idx="58085">
                  <c:v>5.8084016770079003</c:v>
                </c:pt>
                <c:pt idx="58086">
                  <c:v>5.8085016753151502</c:v>
                </c:pt>
                <c:pt idx="58087">
                  <c:v>5.8086016736224098</c:v>
                </c:pt>
                <c:pt idx="58088">
                  <c:v>5.8087016719296702</c:v>
                </c:pt>
                <c:pt idx="58089">
                  <c:v>5.8088016702369201</c:v>
                </c:pt>
                <c:pt idx="58090">
                  <c:v>5.8089016685441797</c:v>
                </c:pt>
                <c:pt idx="58091">
                  <c:v>5.8090016668514401</c:v>
                </c:pt>
                <c:pt idx="58092">
                  <c:v>5.80910166515869</c:v>
                </c:pt>
                <c:pt idx="58093">
                  <c:v>5.8092016634659496</c:v>
                </c:pt>
                <c:pt idx="58094">
                  <c:v>5.8093016617732101</c:v>
                </c:pt>
                <c:pt idx="58095">
                  <c:v>5.8094016600804697</c:v>
                </c:pt>
                <c:pt idx="58096">
                  <c:v>5.8095016583877204</c:v>
                </c:pt>
                <c:pt idx="58097">
                  <c:v>5.80960165669498</c:v>
                </c:pt>
                <c:pt idx="58098">
                  <c:v>5.8097016550022396</c:v>
                </c:pt>
                <c:pt idx="58099">
                  <c:v>5.8098016533094903</c:v>
                </c:pt>
                <c:pt idx="58100">
                  <c:v>5.8099016516167499</c:v>
                </c:pt>
                <c:pt idx="58101">
                  <c:v>5.8100016499240104</c:v>
                </c:pt>
                <c:pt idx="58102">
                  <c:v>5.8101016482312602</c:v>
                </c:pt>
                <c:pt idx="58103">
                  <c:v>5.8102016465385198</c:v>
                </c:pt>
                <c:pt idx="58104">
                  <c:v>5.8103016448457803</c:v>
                </c:pt>
                <c:pt idx="58105">
                  <c:v>5.8104016431530301</c:v>
                </c:pt>
                <c:pt idx="58106">
                  <c:v>5.8105016414602897</c:v>
                </c:pt>
                <c:pt idx="58107">
                  <c:v>5.8106016397675502</c:v>
                </c:pt>
                <c:pt idx="58108">
                  <c:v>5.8107016380748</c:v>
                </c:pt>
                <c:pt idx="58109">
                  <c:v>5.8108016363820596</c:v>
                </c:pt>
                <c:pt idx="58110">
                  <c:v>5.8109016346893201</c:v>
                </c:pt>
                <c:pt idx="58111">
                  <c:v>5.8110016329965699</c:v>
                </c:pt>
                <c:pt idx="58112">
                  <c:v>5.8111016313038304</c:v>
                </c:pt>
                <c:pt idx="58113">
                  <c:v>5.81120162961109</c:v>
                </c:pt>
                <c:pt idx="58114">
                  <c:v>5.8113016279183398</c:v>
                </c:pt>
                <c:pt idx="58115">
                  <c:v>5.8114016262256003</c:v>
                </c:pt>
                <c:pt idx="58116">
                  <c:v>5.8115016245328599</c:v>
                </c:pt>
                <c:pt idx="58117">
                  <c:v>5.8116016228401097</c:v>
                </c:pt>
                <c:pt idx="58118">
                  <c:v>5.8117016211473702</c:v>
                </c:pt>
                <c:pt idx="58119">
                  <c:v>5.8118016194546298</c:v>
                </c:pt>
                <c:pt idx="58120">
                  <c:v>5.8119016177618796</c:v>
                </c:pt>
                <c:pt idx="58121">
                  <c:v>5.8120016160691401</c:v>
                </c:pt>
                <c:pt idx="58122">
                  <c:v>5.8121016143763997</c:v>
                </c:pt>
                <c:pt idx="58123">
                  <c:v>5.8122016126836504</c:v>
                </c:pt>
                <c:pt idx="58124">
                  <c:v>5.81230161099091</c:v>
                </c:pt>
                <c:pt idx="58125">
                  <c:v>5.8124016092981696</c:v>
                </c:pt>
                <c:pt idx="58126">
                  <c:v>5.8125016076054203</c:v>
                </c:pt>
                <c:pt idx="58127">
                  <c:v>5.8126016059126799</c:v>
                </c:pt>
                <c:pt idx="58128">
                  <c:v>5.8127016042199404</c:v>
                </c:pt>
                <c:pt idx="58129">
                  <c:v>5.8128016025271902</c:v>
                </c:pt>
                <c:pt idx="58130">
                  <c:v>5.8129016008344498</c:v>
                </c:pt>
                <c:pt idx="58131">
                  <c:v>5.8130015991417103</c:v>
                </c:pt>
                <c:pt idx="58132">
                  <c:v>5.8131015974489602</c:v>
                </c:pt>
                <c:pt idx="58133">
                  <c:v>5.8132015957562198</c:v>
                </c:pt>
                <c:pt idx="58134">
                  <c:v>5.8133015940634802</c:v>
                </c:pt>
                <c:pt idx="58135">
                  <c:v>5.8134015923707301</c:v>
                </c:pt>
                <c:pt idx="58136">
                  <c:v>5.8135015906779897</c:v>
                </c:pt>
                <c:pt idx="58137">
                  <c:v>5.8136015889852501</c:v>
                </c:pt>
                <c:pt idx="58138">
                  <c:v>5.8137015872925</c:v>
                </c:pt>
                <c:pt idx="58139">
                  <c:v>5.8138015855997596</c:v>
                </c:pt>
                <c:pt idx="58140">
                  <c:v>5.8139015839070201</c:v>
                </c:pt>
                <c:pt idx="58141">
                  <c:v>5.8140015822142797</c:v>
                </c:pt>
                <c:pt idx="58142">
                  <c:v>5.8141015805215304</c:v>
                </c:pt>
                <c:pt idx="58143">
                  <c:v>5.81420157882879</c:v>
                </c:pt>
                <c:pt idx="58144">
                  <c:v>5.8143015771360496</c:v>
                </c:pt>
                <c:pt idx="58145">
                  <c:v>5.8144015754433003</c:v>
                </c:pt>
                <c:pt idx="58146">
                  <c:v>5.8145015737505599</c:v>
                </c:pt>
                <c:pt idx="58147">
                  <c:v>5.8146015720578204</c:v>
                </c:pt>
                <c:pt idx="58148">
                  <c:v>5.8147015703650702</c:v>
                </c:pt>
                <c:pt idx="58149">
                  <c:v>5.8148015686723298</c:v>
                </c:pt>
                <c:pt idx="58150">
                  <c:v>5.8149015669795903</c:v>
                </c:pt>
                <c:pt idx="58151">
                  <c:v>5.8150015652868401</c:v>
                </c:pt>
                <c:pt idx="58152">
                  <c:v>5.8151015635940997</c:v>
                </c:pt>
                <c:pt idx="58153">
                  <c:v>5.8152015619013602</c:v>
                </c:pt>
                <c:pt idx="58154">
                  <c:v>5.81530156020861</c:v>
                </c:pt>
                <c:pt idx="58155">
                  <c:v>5.8154015585158696</c:v>
                </c:pt>
                <c:pt idx="58156">
                  <c:v>5.8155015568231301</c:v>
                </c:pt>
                <c:pt idx="58157">
                  <c:v>5.8156015551303799</c:v>
                </c:pt>
                <c:pt idx="58158">
                  <c:v>5.8157015534376404</c:v>
                </c:pt>
                <c:pt idx="58159">
                  <c:v>5.8158015517449</c:v>
                </c:pt>
                <c:pt idx="58160">
                  <c:v>5.8159015500521498</c:v>
                </c:pt>
                <c:pt idx="58161">
                  <c:v>5.8160015483594103</c:v>
                </c:pt>
                <c:pt idx="58162">
                  <c:v>5.8161015466666699</c:v>
                </c:pt>
                <c:pt idx="58163">
                  <c:v>5.8162015449739197</c:v>
                </c:pt>
                <c:pt idx="58164">
                  <c:v>5.8163015432811802</c:v>
                </c:pt>
                <c:pt idx="58165">
                  <c:v>5.8164015415884398</c:v>
                </c:pt>
                <c:pt idx="58166">
                  <c:v>5.8165015398956896</c:v>
                </c:pt>
                <c:pt idx="58167">
                  <c:v>5.8166015382029501</c:v>
                </c:pt>
                <c:pt idx="58168">
                  <c:v>5.8167015365102097</c:v>
                </c:pt>
                <c:pt idx="58169">
                  <c:v>5.8168015348174604</c:v>
                </c:pt>
                <c:pt idx="58170">
                  <c:v>5.81690153312472</c:v>
                </c:pt>
                <c:pt idx="58171">
                  <c:v>5.8170015314319796</c:v>
                </c:pt>
                <c:pt idx="58172">
                  <c:v>5.8171015297392303</c:v>
                </c:pt>
                <c:pt idx="58173">
                  <c:v>5.8172015280464899</c:v>
                </c:pt>
                <c:pt idx="58174">
                  <c:v>5.8173015263537504</c:v>
                </c:pt>
                <c:pt idx="58175">
                  <c:v>5.8174015246610002</c:v>
                </c:pt>
                <c:pt idx="58176">
                  <c:v>5.8175015229682598</c:v>
                </c:pt>
                <c:pt idx="58177">
                  <c:v>5.8176015212755203</c:v>
                </c:pt>
                <c:pt idx="58178">
                  <c:v>5.8177015195827799</c:v>
                </c:pt>
                <c:pt idx="58179">
                  <c:v>5.8178015178900297</c:v>
                </c:pt>
                <c:pt idx="58180">
                  <c:v>5.8179015161972902</c:v>
                </c:pt>
                <c:pt idx="58181">
                  <c:v>5.8180015145045498</c:v>
                </c:pt>
                <c:pt idx="58182">
                  <c:v>5.8181015128117997</c:v>
                </c:pt>
                <c:pt idx="58183">
                  <c:v>5.8182015111190601</c:v>
                </c:pt>
                <c:pt idx="58184">
                  <c:v>5.8183015094263197</c:v>
                </c:pt>
                <c:pt idx="58185">
                  <c:v>5.8184015077335696</c:v>
                </c:pt>
                <c:pt idx="58186">
                  <c:v>5.8185015060408301</c:v>
                </c:pt>
                <c:pt idx="58187">
                  <c:v>5.8186015043480896</c:v>
                </c:pt>
                <c:pt idx="58188">
                  <c:v>5.8187015026553404</c:v>
                </c:pt>
                <c:pt idx="58189">
                  <c:v>5.8188015009626</c:v>
                </c:pt>
                <c:pt idx="58190">
                  <c:v>5.8189014992698596</c:v>
                </c:pt>
                <c:pt idx="58191">
                  <c:v>5.8190014975771103</c:v>
                </c:pt>
                <c:pt idx="58192">
                  <c:v>5.8191014958843699</c:v>
                </c:pt>
                <c:pt idx="58193">
                  <c:v>5.8192014941916304</c:v>
                </c:pt>
                <c:pt idx="58194">
                  <c:v>5.8193014924988802</c:v>
                </c:pt>
                <c:pt idx="58195">
                  <c:v>5.8194014908061398</c:v>
                </c:pt>
                <c:pt idx="58196">
                  <c:v>5.8195014891134003</c:v>
                </c:pt>
                <c:pt idx="58197">
                  <c:v>5.8196014874206501</c:v>
                </c:pt>
                <c:pt idx="58198">
                  <c:v>5.8197014857279097</c:v>
                </c:pt>
                <c:pt idx="58199">
                  <c:v>5.8198014840351702</c:v>
                </c:pt>
                <c:pt idx="58200">
                  <c:v>5.81990148234242</c:v>
                </c:pt>
                <c:pt idx="58201">
                  <c:v>5.8200014806496796</c:v>
                </c:pt>
                <c:pt idx="58202">
                  <c:v>5.8201014789569401</c:v>
                </c:pt>
                <c:pt idx="58203">
                  <c:v>5.8202014772641899</c:v>
                </c:pt>
                <c:pt idx="58204">
                  <c:v>5.8203014755714504</c:v>
                </c:pt>
                <c:pt idx="58205">
                  <c:v>5.82040147387871</c:v>
                </c:pt>
                <c:pt idx="58206">
                  <c:v>5.8205014721859598</c:v>
                </c:pt>
                <c:pt idx="58207">
                  <c:v>5.8206014704932203</c:v>
                </c:pt>
                <c:pt idx="58208">
                  <c:v>5.8207014688004799</c:v>
                </c:pt>
                <c:pt idx="58209">
                  <c:v>5.8208014671077297</c:v>
                </c:pt>
                <c:pt idx="58210">
                  <c:v>5.8209014654149902</c:v>
                </c:pt>
                <c:pt idx="58211">
                  <c:v>5.8210014637222498</c:v>
                </c:pt>
                <c:pt idx="58212">
                  <c:v>5.8211014620294996</c:v>
                </c:pt>
                <c:pt idx="58213">
                  <c:v>5.8212014603367601</c:v>
                </c:pt>
                <c:pt idx="58214">
                  <c:v>5.8213014586440197</c:v>
                </c:pt>
                <c:pt idx="58215">
                  <c:v>5.8214014569512704</c:v>
                </c:pt>
                <c:pt idx="58216">
                  <c:v>5.82150145525853</c:v>
                </c:pt>
                <c:pt idx="58217">
                  <c:v>5.8216014535657896</c:v>
                </c:pt>
                <c:pt idx="58218">
                  <c:v>5.8217014518730403</c:v>
                </c:pt>
                <c:pt idx="58219">
                  <c:v>5.8218014501802999</c:v>
                </c:pt>
                <c:pt idx="58220">
                  <c:v>5.8219014484875604</c:v>
                </c:pt>
                <c:pt idx="58221">
                  <c:v>5.8220014467948102</c:v>
                </c:pt>
                <c:pt idx="58222">
                  <c:v>5.8221014451020698</c:v>
                </c:pt>
                <c:pt idx="58223">
                  <c:v>5.8222014434093303</c:v>
                </c:pt>
                <c:pt idx="58224">
                  <c:v>5.8223014417165899</c:v>
                </c:pt>
                <c:pt idx="58225">
                  <c:v>5.8224014400238397</c:v>
                </c:pt>
                <c:pt idx="58226">
                  <c:v>5.8225014383311002</c:v>
                </c:pt>
                <c:pt idx="58227">
                  <c:v>5.8226014366383598</c:v>
                </c:pt>
                <c:pt idx="58228">
                  <c:v>5.8227014349456097</c:v>
                </c:pt>
                <c:pt idx="58229">
                  <c:v>5.8228014332528701</c:v>
                </c:pt>
                <c:pt idx="58230">
                  <c:v>5.8229014315601297</c:v>
                </c:pt>
                <c:pt idx="58231">
                  <c:v>5.8230014298673796</c:v>
                </c:pt>
                <c:pt idx="58232">
                  <c:v>5.82310142817464</c:v>
                </c:pt>
                <c:pt idx="58233">
                  <c:v>5.8232014264818996</c:v>
                </c:pt>
                <c:pt idx="58234">
                  <c:v>5.8233014247891504</c:v>
                </c:pt>
                <c:pt idx="58235">
                  <c:v>5.82340142309641</c:v>
                </c:pt>
                <c:pt idx="58236">
                  <c:v>5.8235014214036704</c:v>
                </c:pt>
                <c:pt idx="58237">
                  <c:v>5.8236014197109203</c:v>
                </c:pt>
                <c:pt idx="58238">
                  <c:v>5.8237014180181799</c:v>
                </c:pt>
                <c:pt idx="58239">
                  <c:v>5.8238014163254403</c:v>
                </c:pt>
                <c:pt idx="58240">
                  <c:v>5.8239014146326902</c:v>
                </c:pt>
                <c:pt idx="58241">
                  <c:v>5.8240014129399498</c:v>
                </c:pt>
                <c:pt idx="58242">
                  <c:v>5.8241014112472103</c:v>
                </c:pt>
                <c:pt idx="58243">
                  <c:v>5.8242014095544601</c:v>
                </c:pt>
                <c:pt idx="58244">
                  <c:v>5.8243014078617197</c:v>
                </c:pt>
                <c:pt idx="58245">
                  <c:v>5.8244014061689802</c:v>
                </c:pt>
                <c:pt idx="58246">
                  <c:v>5.82450140447623</c:v>
                </c:pt>
                <c:pt idx="58247">
                  <c:v>5.8246014027834896</c:v>
                </c:pt>
                <c:pt idx="58248">
                  <c:v>5.8247014010907501</c:v>
                </c:pt>
                <c:pt idx="58249">
                  <c:v>5.8248013993979999</c:v>
                </c:pt>
                <c:pt idx="58250">
                  <c:v>5.8249013977052604</c:v>
                </c:pt>
                <c:pt idx="58251">
                  <c:v>5.82500139601252</c:v>
                </c:pt>
                <c:pt idx="58252">
                  <c:v>5.8251013943197698</c:v>
                </c:pt>
                <c:pt idx="58253">
                  <c:v>5.8252013926270303</c:v>
                </c:pt>
                <c:pt idx="58254">
                  <c:v>5.8253013909342899</c:v>
                </c:pt>
                <c:pt idx="58255">
                  <c:v>5.8254013892415397</c:v>
                </c:pt>
                <c:pt idx="58256">
                  <c:v>5.8255013875488002</c:v>
                </c:pt>
                <c:pt idx="58257">
                  <c:v>5.8256013858560598</c:v>
                </c:pt>
                <c:pt idx="58258">
                  <c:v>5.8257013841633096</c:v>
                </c:pt>
                <c:pt idx="58259">
                  <c:v>5.8258013824705701</c:v>
                </c:pt>
                <c:pt idx="58260">
                  <c:v>5.8259013807778297</c:v>
                </c:pt>
                <c:pt idx="58261">
                  <c:v>5.8260013790850804</c:v>
                </c:pt>
                <c:pt idx="58262">
                  <c:v>5.82610137739234</c:v>
                </c:pt>
                <c:pt idx="58263">
                  <c:v>5.8262013756995996</c:v>
                </c:pt>
                <c:pt idx="58264">
                  <c:v>5.8263013740068503</c:v>
                </c:pt>
                <c:pt idx="58265">
                  <c:v>5.8264013723141099</c:v>
                </c:pt>
                <c:pt idx="58266">
                  <c:v>5.8265013706213704</c:v>
                </c:pt>
                <c:pt idx="58267">
                  <c:v>5.8266013689286202</c:v>
                </c:pt>
                <c:pt idx="58268">
                  <c:v>5.8267013672358798</c:v>
                </c:pt>
                <c:pt idx="58269">
                  <c:v>5.8268013655431403</c:v>
                </c:pt>
                <c:pt idx="58270">
                  <c:v>5.8269013638503999</c:v>
                </c:pt>
                <c:pt idx="58271">
                  <c:v>5.8270013621576497</c:v>
                </c:pt>
                <c:pt idx="58272">
                  <c:v>5.8271013604649102</c:v>
                </c:pt>
                <c:pt idx="58273">
                  <c:v>5.8272013587721698</c:v>
                </c:pt>
                <c:pt idx="58274">
                  <c:v>5.8273013570794197</c:v>
                </c:pt>
                <c:pt idx="58275">
                  <c:v>5.8274013553866801</c:v>
                </c:pt>
                <c:pt idx="58276">
                  <c:v>5.8275013536939397</c:v>
                </c:pt>
                <c:pt idx="58277">
                  <c:v>5.8276013520011896</c:v>
                </c:pt>
                <c:pt idx="58278">
                  <c:v>5.82770135030845</c:v>
                </c:pt>
                <c:pt idx="58279">
                  <c:v>5.8278013486157096</c:v>
                </c:pt>
                <c:pt idx="58280">
                  <c:v>5.8279013469229604</c:v>
                </c:pt>
                <c:pt idx="58281">
                  <c:v>5.82800134523022</c:v>
                </c:pt>
                <c:pt idx="58282">
                  <c:v>5.8281013435374804</c:v>
                </c:pt>
                <c:pt idx="58283">
                  <c:v>5.8282013418447303</c:v>
                </c:pt>
                <c:pt idx="58284">
                  <c:v>5.8283013401519899</c:v>
                </c:pt>
                <c:pt idx="58285">
                  <c:v>5.8284013384592503</c:v>
                </c:pt>
                <c:pt idx="58286">
                  <c:v>5.8285013367665002</c:v>
                </c:pt>
                <c:pt idx="58287">
                  <c:v>5.8286013350737598</c:v>
                </c:pt>
                <c:pt idx="58288">
                  <c:v>5.8287013333810203</c:v>
                </c:pt>
                <c:pt idx="58289">
                  <c:v>5.8288013316882701</c:v>
                </c:pt>
                <c:pt idx="58290">
                  <c:v>5.8289013299955297</c:v>
                </c:pt>
                <c:pt idx="58291">
                  <c:v>5.8290013283027902</c:v>
                </c:pt>
                <c:pt idx="58292">
                  <c:v>5.82910132661004</c:v>
                </c:pt>
                <c:pt idx="58293">
                  <c:v>5.8292013249172996</c:v>
                </c:pt>
                <c:pt idx="58294">
                  <c:v>5.8293013232245601</c:v>
                </c:pt>
                <c:pt idx="58295">
                  <c:v>5.8294013215318099</c:v>
                </c:pt>
                <c:pt idx="58296">
                  <c:v>5.8295013198390704</c:v>
                </c:pt>
                <c:pt idx="58297">
                  <c:v>5.82960131814633</c:v>
                </c:pt>
                <c:pt idx="58298">
                  <c:v>5.8297013164535798</c:v>
                </c:pt>
                <c:pt idx="58299">
                  <c:v>5.8298013147608403</c:v>
                </c:pt>
                <c:pt idx="58300">
                  <c:v>5.8299013130680999</c:v>
                </c:pt>
                <c:pt idx="58301">
                  <c:v>5.8300013113753497</c:v>
                </c:pt>
                <c:pt idx="58302">
                  <c:v>5.8301013096826102</c:v>
                </c:pt>
                <c:pt idx="58303">
                  <c:v>5.8302013079898698</c:v>
                </c:pt>
                <c:pt idx="58304">
                  <c:v>5.8303013062971196</c:v>
                </c:pt>
                <c:pt idx="58305">
                  <c:v>5.8304013046043801</c:v>
                </c:pt>
                <c:pt idx="58306">
                  <c:v>5.8305013029116397</c:v>
                </c:pt>
                <c:pt idx="58307">
                  <c:v>5.8306013012188904</c:v>
                </c:pt>
                <c:pt idx="58308">
                  <c:v>5.83070129952615</c:v>
                </c:pt>
                <c:pt idx="58309">
                  <c:v>5.8308012978334096</c:v>
                </c:pt>
                <c:pt idx="58310">
                  <c:v>5.8309012961406603</c:v>
                </c:pt>
                <c:pt idx="58311">
                  <c:v>5.8310012944479199</c:v>
                </c:pt>
                <c:pt idx="58312">
                  <c:v>5.8311012927551804</c:v>
                </c:pt>
                <c:pt idx="58313">
                  <c:v>5.83120129106244</c:v>
                </c:pt>
                <c:pt idx="58314">
                  <c:v>5.8313012893696898</c:v>
                </c:pt>
                <c:pt idx="58315">
                  <c:v>5.8314012876769503</c:v>
                </c:pt>
                <c:pt idx="58316">
                  <c:v>5.8315012859842099</c:v>
                </c:pt>
                <c:pt idx="58317">
                  <c:v>5.8316012842914597</c:v>
                </c:pt>
                <c:pt idx="58318">
                  <c:v>5.8317012825987202</c:v>
                </c:pt>
                <c:pt idx="58319">
                  <c:v>5.8318012809059798</c:v>
                </c:pt>
                <c:pt idx="58320">
                  <c:v>5.8319012792132296</c:v>
                </c:pt>
                <c:pt idx="58321">
                  <c:v>5.8320012775204901</c:v>
                </c:pt>
                <c:pt idx="58322">
                  <c:v>5.8321012758277497</c:v>
                </c:pt>
                <c:pt idx="58323">
                  <c:v>5.8322012741349996</c:v>
                </c:pt>
                <c:pt idx="58324">
                  <c:v>5.83230127244226</c:v>
                </c:pt>
                <c:pt idx="58325">
                  <c:v>5.8324012707495196</c:v>
                </c:pt>
                <c:pt idx="58326">
                  <c:v>5.8325012690567704</c:v>
                </c:pt>
                <c:pt idx="58327">
                  <c:v>5.83260126736403</c:v>
                </c:pt>
                <c:pt idx="58328">
                  <c:v>5.8327012656712904</c:v>
                </c:pt>
                <c:pt idx="58329">
                  <c:v>5.8328012639785403</c:v>
                </c:pt>
                <c:pt idx="58330">
                  <c:v>5.8329012622857999</c:v>
                </c:pt>
                <c:pt idx="58331">
                  <c:v>5.8330012605930603</c:v>
                </c:pt>
                <c:pt idx="58332">
                  <c:v>5.8331012589003102</c:v>
                </c:pt>
                <c:pt idx="58333">
                  <c:v>5.8332012572075698</c:v>
                </c:pt>
                <c:pt idx="58334">
                  <c:v>5.8333012555148303</c:v>
                </c:pt>
                <c:pt idx="58335">
                  <c:v>5.8334012538220801</c:v>
                </c:pt>
                <c:pt idx="58336">
                  <c:v>5.8335012521293397</c:v>
                </c:pt>
                <c:pt idx="58337">
                  <c:v>5.8336012504366002</c:v>
                </c:pt>
                <c:pt idx="58338">
                  <c:v>5.83370124874385</c:v>
                </c:pt>
                <c:pt idx="58339">
                  <c:v>5.8338012470511096</c:v>
                </c:pt>
                <c:pt idx="58340">
                  <c:v>5.8339012453583701</c:v>
                </c:pt>
                <c:pt idx="58341">
                  <c:v>5.8340012436656199</c:v>
                </c:pt>
                <c:pt idx="58342">
                  <c:v>5.8341012419728804</c:v>
                </c:pt>
                <c:pt idx="58343">
                  <c:v>5.83420124028014</c:v>
                </c:pt>
                <c:pt idx="58344">
                  <c:v>5.8343012385873898</c:v>
                </c:pt>
                <c:pt idx="58345">
                  <c:v>5.8344012368946503</c:v>
                </c:pt>
                <c:pt idx="58346">
                  <c:v>5.8345012352019099</c:v>
                </c:pt>
                <c:pt idx="58347">
                  <c:v>5.8346012335091597</c:v>
                </c:pt>
                <c:pt idx="58348">
                  <c:v>5.8347012318164202</c:v>
                </c:pt>
                <c:pt idx="58349">
                  <c:v>5.8348012301236798</c:v>
                </c:pt>
                <c:pt idx="58350">
                  <c:v>5.8349012284309296</c:v>
                </c:pt>
                <c:pt idx="58351">
                  <c:v>5.8350012267381901</c:v>
                </c:pt>
                <c:pt idx="58352">
                  <c:v>5.8351012250454497</c:v>
                </c:pt>
                <c:pt idx="58353">
                  <c:v>5.8352012233527004</c:v>
                </c:pt>
                <c:pt idx="58354">
                  <c:v>5.83530122165996</c:v>
                </c:pt>
                <c:pt idx="58355">
                  <c:v>5.8354012199672196</c:v>
                </c:pt>
                <c:pt idx="58356">
                  <c:v>5.8355012182744703</c:v>
                </c:pt>
                <c:pt idx="58357">
                  <c:v>5.8356012165817299</c:v>
                </c:pt>
                <c:pt idx="58358">
                  <c:v>5.8357012148889904</c:v>
                </c:pt>
                <c:pt idx="58359">
                  <c:v>5.83580121319625</c:v>
                </c:pt>
                <c:pt idx="58360">
                  <c:v>5.8359012115034998</c:v>
                </c:pt>
                <c:pt idx="58361">
                  <c:v>5.8360012098107603</c:v>
                </c:pt>
                <c:pt idx="58362">
                  <c:v>5.8361012081180199</c:v>
                </c:pt>
                <c:pt idx="58363">
                  <c:v>5.8362012064252697</c:v>
                </c:pt>
                <c:pt idx="58364">
                  <c:v>5.8363012047325302</c:v>
                </c:pt>
                <c:pt idx="58365">
                  <c:v>5.8364012030397898</c:v>
                </c:pt>
                <c:pt idx="58366">
                  <c:v>5.8365012013470396</c:v>
                </c:pt>
                <c:pt idx="58367">
                  <c:v>5.8366011996543001</c:v>
                </c:pt>
                <c:pt idx="58368">
                  <c:v>5.8367011979615597</c:v>
                </c:pt>
                <c:pt idx="58369">
                  <c:v>5.8368011962688104</c:v>
                </c:pt>
                <c:pt idx="58370">
                  <c:v>5.83690119457607</c:v>
                </c:pt>
                <c:pt idx="58371">
                  <c:v>5.8370011928833296</c:v>
                </c:pt>
                <c:pt idx="58372">
                  <c:v>5.8371011911905804</c:v>
                </c:pt>
                <c:pt idx="58373">
                  <c:v>5.8372011894978399</c:v>
                </c:pt>
                <c:pt idx="58374">
                  <c:v>5.8373011878051004</c:v>
                </c:pt>
                <c:pt idx="58375">
                  <c:v>5.8374011861123503</c:v>
                </c:pt>
                <c:pt idx="58376">
                  <c:v>5.8375011844196099</c:v>
                </c:pt>
                <c:pt idx="58377">
                  <c:v>5.8376011827268703</c:v>
                </c:pt>
                <c:pt idx="58378">
                  <c:v>5.8377011810341202</c:v>
                </c:pt>
                <c:pt idx="58379">
                  <c:v>5.8378011793413798</c:v>
                </c:pt>
                <c:pt idx="58380">
                  <c:v>5.8379011776486402</c:v>
                </c:pt>
                <c:pt idx="58381">
                  <c:v>5.8380011759558901</c:v>
                </c:pt>
                <c:pt idx="58382">
                  <c:v>5.8381011742631497</c:v>
                </c:pt>
                <c:pt idx="58383">
                  <c:v>5.8382011725704102</c:v>
                </c:pt>
                <c:pt idx="58384">
                  <c:v>5.83830117087766</c:v>
                </c:pt>
                <c:pt idx="58385">
                  <c:v>5.8384011691849196</c:v>
                </c:pt>
                <c:pt idx="58386">
                  <c:v>5.8385011674921801</c:v>
                </c:pt>
                <c:pt idx="58387">
                  <c:v>5.8386011657994299</c:v>
                </c:pt>
                <c:pt idx="58388">
                  <c:v>5.8387011641066904</c:v>
                </c:pt>
                <c:pt idx="58389">
                  <c:v>5.83880116241395</c:v>
                </c:pt>
                <c:pt idx="58390">
                  <c:v>5.8389011607211998</c:v>
                </c:pt>
                <c:pt idx="58391">
                  <c:v>5.8390011590284603</c:v>
                </c:pt>
                <c:pt idx="58392">
                  <c:v>5.8391011573357199</c:v>
                </c:pt>
                <c:pt idx="58393">
                  <c:v>5.8392011556429697</c:v>
                </c:pt>
                <c:pt idx="58394">
                  <c:v>5.8393011539502302</c:v>
                </c:pt>
                <c:pt idx="58395">
                  <c:v>5.8394011522574898</c:v>
                </c:pt>
                <c:pt idx="58396">
                  <c:v>5.8395011505647396</c:v>
                </c:pt>
                <c:pt idx="58397">
                  <c:v>5.8396011488720001</c:v>
                </c:pt>
                <c:pt idx="58398">
                  <c:v>5.8397011471792597</c:v>
                </c:pt>
                <c:pt idx="58399">
                  <c:v>5.8398011454865104</c:v>
                </c:pt>
                <c:pt idx="58400">
                  <c:v>5.83990114379377</c:v>
                </c:pt>
                <c:pt idx="58401">
                  <c:v>5.8400011421010296</c:v>
                </c:pt>
                <c:pt idx="58402">
                  <c:v>5.8401011404082803</c:v>
                </c:pt>
                <c:pt idx="58403">
                  <c:v>5.8402011387155399</c:v>
                </c:pt>
                <c:pt idx="58404">
                  <c:v>5.8403011370228004</c:v>
                </c:pt>
                <c:pt idx="58405">
                  <c:v>5.84040113533006</c:v>
                </c:pt>
                <c:pt idx="58406">
                  <c:v>5.8405011336373098</c:v>
                </c:pt>
                <c:pt idx="58407">
                  <c:v>5.8406011319445703</c:v>
                </c:pt>
                <c:pt idx="58408">
                  <c:v>5.8407011302518299</c:v>
                </c:pt>
                <c:pt idx="58409">
                  <c:v>5.8408011285590797</c:v>
                </c:pt>
                <c:pt idx="58410">
                  <c:v>5.8409011268663402</c:v>
                </c:pt>
                <c:pt idx="58411">
                  <c:v>5.8410011251735998</c:v>
                </c:pt>
                <c:pt idx="58412">
                  <c:v>5.8411011234808496</c:v>
                </c:pt>
                <c:pt idx="58413">
                  <c:v>5.8412011217881101</c:v>
                </c:pt>
                <c:pt idx="58414">
                  <c:v>5.8413011200953697</c:v>
                </c:pt>
                <c:pt idx="58415">
                  <c:v>5.8414011184026204</c:v>
                </c:pt>
                <c:pt idx="58416">
                  <c:v>5.84150111670988</c:v>
                </c:pt>
                <c:pt idx="58417">
                  <c:v>5.8416011150171396</c:v>
                </c:pt>
                <c:pt idx="58418">
                  <c:v>5.8417011133243903</c:v>
                </c:pt>
                <c:pt idx="58419">
                  <c:v>5.8418011116316499</c:v>
                </c:pt>
                <c:pt idx="58420">
                  <c:v>5.8419011099389104</c:v>
                </c:pt>
                <c:pt idx="58421">
                  <c:v>5.8420011082461603</c:v>
                </c:pt>
                <c:pt idx="58422">
                  <c:v>5.8421011065534199</c:v>
                </c:pt>
                <c:pt idx="58423">
                  <c:v>5.8422011048606803</c:v>
                </c:pt>
                <c:pt idx="58424">
                  <c:v>5.8423011031679302</c:v>
                </c:pt>
                <c:pt idx="58425">
                  <c:v>5.8424011014751898</c:v>
                </c:pt>
                <c:pt idx="58426">
                  <c:v>5.8425010997824502</c:v>
                </c:pt>
                <c:pt idx="58427">
                  <c:v>5.8426010980897001</c:v>
                </c:pt>
                <c:pt idx="58428">
                  <c:v>5.8427010963969597</c:v>
                </c:pt>
                <c:pt idx="58429">
                  <c:v>5.8428010947042202</c:v>
                </c:pt>
                <c:pt idx="58430">
                  <c:v>5.84290109301147</c:v>
                </c:pt>
                <c:pt idx="58431">
                  <c:v>5.8430010913187296</c:v>
                </c:pt>
                <c:pt idx="58432">
                  <c:v>5.8431010896259901</c:v>
                </c:pt>
                <c:pt idx="58433">
                  <c:v>5.8432010879332399</c:v>
                </c:pt>
                <c:pt idx="58434">
                  <c:v>5.8433010862405004</c:v>
                </c:pt>
                <c:pt idx="58435">
                  <c:v>5.84340108454776</c:v>
                </c:pt>
                <c:pt idx="58436">
                  <c:v>5.8435010828550098</c:v>
                </c:pt>
                <c:pt idx="58437">
                  <c:v>5.8436010811622703</c:v>
                </c:pt>
                <c:pt idx="58438">
                  <c:v>5.8437010794695299</c:v>
                </c:pt>
                <c:pt idx="58439">
                  <c:v>5.8438010777767797</c:v>
                </c:pt>
                <c:pt idx="58440">
                  <c:v>5.8439010760840402</c:v>
                </c:pt>
                <c:pt idx="58441">
                  <c:v>5.8440010743912998</c:v>
                </c:pt>
                <c:pt idx="58442">
                  <c:v>5.8441010726985496</c:v>
                </c:pt>
                <c:pt idx="58443">
                  <c:v>5.8442010710058101</c:v>
                </c:pt>
                <c:pt idx="58444">
                  <c:v>5.8443010693130697</c:v>
                </c:pt>
                <c:pt idx="58445">
                  <c:v>5.8444010676203204</c:v>
                </c:pt>
                <c:pt idx="58446">
                  <c:v>5.84450106592758</c:v>
                </c:pt>
                <c:pt idx="58447">
                  <c:v>5.8446010642348396</c:v>
                </c:pt>
                <c:pt idx="58448">
                  <c:v>5.8447010625421001</c:v>
                </c:pt>
                <c:pt idx="58449">
                  <c:v>5.8448010608493499</c:v>
                </c:pt>
                <c:pt idx="58450">
                  <c:v>5.8449010591566104</c:v>
                </c:pt>
                <c:pt idx="58451">
                  <c:v>5.84500105746387</c:v>
                </c:pt>
                <c:pt idx="58452">
                  <c:v>5.8451010557711198</c:v>
                </c:pt>
                <c:pt idx="58453">
                  <c:v>5.8452010540783803</c:v>
                </c:pt>
                <c:pt idx="58454">
                  <c:v>5.8453010523856399</c:v>
                </c:pt>
                <c:pt idx="58455">
                  <c:v>5.8454010506928897</c:v>
                </c:pt>
                <c:pt idx="58456">
                  <c:v>5.8455010490001502</c:v>
                </c:pt>
                <c:pt idx="58457">
                  <c:v>5.8456010473074098</c:v>
                </c:pt>
                <c:pt idx="58458">
                  <c:v>5.8457010456146596</c:v>
                </c:pt>
                <c:pt idx="58459">
                  <c:v>5.8458010439219201</c:v>
                </c:pt>
                <c:pt idx="58460">
                  <c:v>5.8459010422291797</c:v>
                </c:pt>
                <c:pt idx="58461">
                  <c:v>5.8460010405364304</c:v>
                </c:pt>
                <c:pt idx="58462">
                  <c:v>5.84610103884369</c:v>
                </c:pt>
                <c:pt idx="58463">
                  <c:v>5.8462010371509496</c:v>
                </c:pt>
                <c:pt idx="58464">
                  <c:v>5.8463010354582003</c:v>
                </c:pt>
                <c:pt idx="58465">
                  <c:v>5.8464010337654599</c:v>
                </c:pt>
                <c:pt idx="58466">
                  <c:v>5.8465010320727204</c:v>
                </c:pt>
                <c:pt idx="58467">
                  <c:v>5.8466010303799703</c:v>
                </c:pt>
                <c:pt idx="58468">
                  <c:v>5.8467010286872299</c:v>
                </c:pt>
                <c:pt idx="58469">
                  <c:v>5.8468010269944903</c:v>
                </c:pt>
                <c:pt idx="58470">
                  <c:v>5.8469010253017402</c:v>
                </c:pt>
                <c:pt idx="58471">
                  <c:v>5.8470010236089998</c:v>
                </c:pt>
                <c:pt idx="58472">
                  <c:v>5.8471010219162602</c:v>
                </c:pt>
                <c:pt idx="58473">
                  <c:v>5.8472010202235101</c:v>
                </c:pt>
                <c:pt idx="58474">
                  <c:v>5.8473010185307697</c:v>
                </c:pt>
                <c:pt idx="58475">
                  <c:v>5.8474010168380302</c:v>
                </c:pt>
                <c:pt idx="58476">
                  <c:v>5.84750101514528</c:v>
                </c:pt>
                <c:pt idx="58477">
                  <c:v>5.8476010134525396</c:v>
                </c:pt>
                <c:pt idx="58478">
                  <c:v>5.8477010117598001</c:v>
                </c:pt>
                <c:pt idx="58479">
                  <c:v>5.8478010100670499</c:v>
                </c:pt>
                <c:pt idx="58480">
                  <c:v>5.8479010083743104</c:v>
                </c:pt>
                <c:pt idx="58481">
                  <c:v>5.84800100668157</c:v>
                </c:pt>
                <c:pt idx="58482">
                  <c:v>5.8481010049888198</c:v>
                </c:pt>
                <c:pt idx="58483">
                  <c:v>5.8482010032960803</c:v>
                </c:pt>
                <c:pt idx="58484">
                  <c:v>5.8483010016033399</c:v>
                </c:pt>
                <c:pt idx="58485">
                  <c:v>5.8484009999106004</c:v>
                </c:pt>
                <c:pt idx="58486">
                  <c:v>5.8485009982178502</c:v>
                </c:pt>
                <c:pt idx="58487">
                  <c:v>5.8486009965251098</c:v>
                </c:pt>
                <c:pt idx="58488">
                  <c:v>5.8487009948323596</c:v>
                </c:pt>
                <c:pt idx="58489">
                  <c:v>5.8488009931396201</c:v>
                </c:pt>
                <c:pt idx="58490">
                  <c:v>5.8489009914468797</c:v>
                </c:pt>
                <c:pt idx="58491">
                  <c:v>5.8490009897541304</c:v>
                </c:pt>
                <c:pt idx="58492">
                  <c:v>5.84910098806139</c:v>
                </c:pt>
                <c:pt idx="58493">
                  <c:v>5.8492009863686496</c:v>
                </c:pt>
                <c:pt idx="58494">
                  <c:v>5.8493009846759101</c:v>
                </c:pt>
                <c:pt idx="58495">
                  <c:v>5.8494009829831599</c:v>
                </c:pt>
                <c:pt idx="58496">
                  <c:v>5.8495009812904204</c:v>
                </c:pt>
                <c:pt idx="58497">
                  <c:v>5.84960097959768</c:v>
                </c:pt>
                <c:pt idx="58498">
                  <c:v>5.8497009779049298</c:v>
                </c:pt>
                <c:pt idx="58499">
                  <c:v>5.8498009762121903</c:v>
                </c:pt>
                <c:pt idx="58500">
                  <c:v>5.8499009745194499</c:v>
                </c:pt>
                <c:pt idx="58501">
                  <c:v>5.8500009728266997</c:v>
                </c:pt>
                <c:pt idx="58502">
                  <c:v>5.8501009711339602</c:v>
                </c:pt>
                <c:pt idx="58503">
                  <c:v>5.8502009694412198</c:v>
                </c:pt>
                <c:pt idx="58504">
                  <c:v>5.8503009677484696</c:v>
                </c:pt>
                <c:pt idx="58505">
                  <c:v>5.8504009660557301</c:v>
                </c:pt>
                <c:pt idx="58506">
                  <c:v>5.8505009643629897</c:v>
                </c:pt>
                <c:pt idx="58507">
                  <c:v>5.8506009626702404</c:v>
                </c:pt>
                <c:pt idx="58508">
                  <c:v>5.8507009609775</c:v>
                </c:pt>
                <c:pt idx="58509">
                  <c:v>5.8508009592847596</c:v>
                </c:pt>
                <c:pt idx="58510">
                  <c:v>5.8509009575920103</c:v>
                </c:pt>
                <c:pt idx="58511">
                  <c:v>5.8510009558992699</c:v>
                </c:pt>
                <c:pt idx="58512">
                  <c:v>5.8511009542065304</c:v>
                </c:pt>
                <c:pt idx="58513">
                  <c:v>5.8512009525137803</c:v>
                </c:pt>
                <c:pt idx="58514">
                  <c:v>5.8513009508210398</c:v>
                </c:pt>
                <c:pt idx="58515">
                  <c:v>5.8514009491283003</c:v>
                </c:pt>
                <c:pt idx="58516">
                  <c:v>5.8515009474355502</c:v>
                </c:pt>
                <c:pt idx="58517">
                  <c:v>5.8516009457428098</c:v>
                </c:pt>
                <c:pt idx="58518">
                  <c:v>5.8517009440500702</c:v>
                </c:pt>
                <c:pt idx="58519">
                  <c:v>5.8518009423573201</c:v>
                </c:pt>
                <c:pt idx="58520">
                  <c:v>5.8519009406645797</c:v>
                </c:pt>
                <c:pt idx="58521">
                  <c:v>5.8520009389718401</c:v>
                </c:pt>
                <c:pt idx="58522">
                  <c:v>5.85210093727909</c:v>
                </c:pt>
                <c:pt idx="58523">
                  <c:v>5.8522009355863496</c:v>
                </c:pt>
                <c:pt idx="58524">
                  <c:v>5.8523009338936101</c:v>
                </c:pt>
                <c:pt idx="58525">
                  <c:v>5.8524009322008599</c:v>
                </c:pt>
                <c:pt idx="58526">
                  <c:v>5.8525009305081204</c:v>
                </c:pt>
                <c:pt idx="58527">
                  <c:v>5.85260092881538</c:v>
                </c:pt>
                <c:pt idx="58528">
                  <c:v>5.8527009271226298</c:v>
                </c:pt>
                <c:pt idx="58529">
                  <c:v>5.8528009254298903</c:v>
                </c:pt>
                <c:pt idx="58530">
                  <c:v>5.8529009237371499</c:v>
                </c:pt>
                <c:pt idx="58531">
                  <c:v>5.8530009220444104</c:v>
                </c:pt>
                <c:pt idx="58532">
                  <c:v>5.8531009203516602</c:v>
                </c:pt>
                <c:pt idx="58533">
                  <c:v>5.8532009186589198</c:v>
                </c:pt>
                <c:pt idx="58534">
                  <c:v>5.8533009169661696</c:v>
                </c:pt>
                <c:pt idx="58535">
                  <c:v>5.8534009152734301</c:v>
                </c:pt>
                <c:pt idx="58536">
                  <c:v>5.8535009135806897</c:v>
                </c:pt>
                <c:pt idx="58537">
                  <c:v>5.8536009118879404</c:v>
                </c:pt>
                <c:pt idx="58538">
                  <c:v>5.8537009101952</c:v>
                </c:pt>
                <c:pt idx="58539">
                  <c:v>5.8538009085024596</c:v>
                </c:pt>
                <c:pt idx="58540">
                  <c:v>5.8539009068097201</c:v>
                </c:pt>
                <c:pt idx="58541">
                  <c:v>5.8540009051169699</c:v>
                </c:pt>
                <c:pt idx="58542">
                  <c:v>5.8541009034242304</c:v>
                </c:pt>
                <c:pt idx="58543">
                  <c:v>5.85420090173149</c:v>
                </c:pt>
                <c:pt idx="58544">
                  <c:v>5.8543009000387398</c:v>
                </c:pt>
                <c:pt idx="58545">
                  <c:v>5.8544008983460003</c:v>
                </c:pt>
                <c:pt idx="58546">
                  <c:v>5.8545008966532599</c:v>
                </c:pt>
                <c:pt idx="58547">
                  <c:v>5.8546008949605097</c:v>
                </c:pt>
                <c:pt idx="58548">
                  <c:v>5.8547008932677702</c:v>
                </c:pt>
                <c:pt idx="58549">
                  <c:v>5.8548008915750298</c:v>
                </c:pt>
                <c:pt idx="58550">
                  <c:v>5.8549008898822796</c:v>
                </c:pt>
                <c:pt idx="58551">
                  <c:v>5.8550008881895401</c:v>
                </c:pt>
                <c:pt idx="58552">
                  <c:v>5.8551008864967997</c:v>
                </c:pt>
                <c:pt idx="58553">
                  <c:v>5.8552008848040504</c:v>
                </c:pt>
                <c:pt idx="58554">
                  <c:v>5.85530088311131</c:v>
                </c:pt>
                <c:pt idx="58555">
                  <c:v>5.8554008814185696</c:v>
                </c:pt>
                <c:pt idx="58556">
                  <c:v>5.8555008797258203</c:v>
                </c:pt>
                <c:pt idx="58557">
                  <c:v>5.8556008780330799</c:v>
                </c:pt>
                <c:pt idx="58558">
                  <c:v>5.8557008763403404</c:v>
                </c:pt>
                <c:pt idx="58559">
                  <c:v>5.8558008746475902</c:v>
                </c:pt>
                <c:pt idx="58560">
                  <c:v>5.8559008729548498</c:v>
                </c:pt>
                <c:pt idx="58561">
                  <c:v>5.8560008712621103</c:v>
                </c:pt>
                <c:pt idx="58562">
                  <c:v>5.8561008695693602</c:v>
                </c:pt>
                <c:pt idx="58563">
                  <c:v>5.8562008678766198</c:v>
                </c:pt>
                <c:pt idx="58564">
                  <c:v>5.8563008661838802</c:v>
                </c:pt>
                <c:pt idx="58565">
                  <c:v>5.8564008644911301</c:v>
                </c:pt>
                <c:pt idx="58566">
                  <c:v>5.8565008627983897</c:v>
                </c:pt>
                <c:pt idx="58567">
                  <c:v>5.8566008611056501</c:v>
                </c:pt>
                <c:pt idx="58568">
                  <c:v>5.8567008594129</c:v>
                </c:pt>
                <c:pt idx="58569">
                  <c:v>5.8568008577201596</c:v>
                </c:pt>
                <c:pt idx="58570">
                  <c:v>5.8569008560274201</c:v>
                </c:pt>
                <c:pt idx="58571">
                  <c:v>5.8570008543346699</c:v>
                </c:pt>
                <c:pt idx="58572">
                  <c:v>5.8571008526419304</c:v>
                </c:pt>
                <c:pt idx="58573">
                  <c:v>5.85720085094919</c:v>
                </c:pt>
                <c:pt idx="58574">
                  <c:v>5.8573008492564398</c:v>
                </c:pt>
                <c:pt idx="58575">
                  <c:v>5.8574008475637003</c:v>
                </c:pt>
                <c:pt idx="58576">
                  <c:v>5.8575008458709599</c:v>
                </c:pt>
                <c:pt idx="58577">
                  <c:v>5.8576008441782204</c:v>
                </c:pt>
                <c:pt idx="58578">
                  <c:v>5.8577008424854702</c:v>
                </c:pt>
                <c:pt idx="58579">
                  <c:v>5.8578008407927298</c:v>
                </c:pt>
                <c:pt idx="58580">
                  <c:v>5.8579008390999796</c:v>
                </c:pt>
                <c:pt idx="58581">
                  <c:v>5.8580008374072401</c:v>
                </c:pt>
                <c:pt idx="58582">
                  <c:v>5.8581008357144997</c:v>
                </c:pt>
                <c:pt idx="58583">
                  <c:v>5.8582008340217602</c:v>
                </c:pt>
                <c:pt idx="58584">
                  <c:v>5.85830083232901</c:v>
                </c:pt>
                <c:pt idx="58585">
                  <c:v>5.8584008306362696</c:v>
                </c:pt>
                <c:pt idx="58586">
                  <c:v>5.8585008289435301</c:v>
                </c:pt>
                <c:pt idx="58587">
                  <c:v>5.8586008272507799</c:v>
                </c:pt>
                <c:pt idx="58588">
                  <c:v>5.8587008255580404</c:v>
                </c:pt>
                <c:pt idx="58589">
                  <c:v>5.8588008238653</c:v>
                </c:pt>
                <c:pt idx="58590">
                  <c:v>5.8589008221725498</c:v>
                </c:pt>
                <c:pt idx="58591">
                  <c:v>5.8590008204798103</c:v>
                </c:pt>
                <c:pt idx="58592">
                  <c:v>5.8591008187870699</c:v>
                </c:pt>
                <c:pt idx="58593">
                  <c:v>5.8592008170943197</c:v>
                </c:pt>
                <c:pt idx="58594">
                  <c:v>5.8593008154015802</c:v>
                </c:pt>
                <c:pt idx="58595">
                  <c:v>5.8594008137088398</c:v>
                </c:pt>
                <c:pt idx="58596">
                  <c:v>5.8595008120160896</c:v>
                </c:pt>
                <c:pt idx="58597">
                  <c:v>5.8596008103233501</c:v>
                </c:pt>
                <c:pt idx="58598">
                  <c:v>5.8597008086306097</c:v>
                </c:pt>
                <c:pt idx="58599">
                  <c:v>5.8598008069378604</c:v>
                </c:pt>
                <c:pt idx="58600">
                  <c:v>5.85990080524512</c:v>
                </c:pt>
                <c:pt idx="58601">
                  <c:v>5.8600008035523796</c:v>
                </c:pt>
                <c:pt idx="58602">
                  <c:v>5.8601008018596303</c:v>
                </c:pt>
                <c:pt idx="58603">
                  <c:v>5.8602008001668899</c:v>
                </c:pt>
                <c:pt idx="58604">
                  <c:v>5.8603007984741504</c:v>
                </c:pt>
                <c:pt idx="58605">
                  <c:v>5.8604007967814002</c:v>
                </c:pt>
                <c:pt idx="58606">
                  <c:v>5.8605007950886598</c:v>
                </c:pt>
                <c:pt idx="58607">
                  <c:v>5.8606007933959203</c:v>
                </c:pt>
                <c:pt idx="58608">
                  <c:v>5.8607007917031702</c:v>
                </c:pt>
                <c:pt idx="58609">
                  <c:v>5.8608007900104298</c:v>
                </c:pt>
                <c:pt idx="58610">
                  <c:v>5.8609007883176902</c:v>
                </c:pt>
                <c:pt idx="58611">
                  <c:v>5.8610007866249401</c:v>
                </c:pt>
                <c:pt idx="58612">
                  <c:v>5.8611007849321997</c:v>
                </c:pt>
                <c:pt idx="58613">
                  <c:v>5.8612007832394601</c:v>
                </c:pt>
                <c:pt idx="58614">
                  <c:v>5.8613007815467197</c:v>
                </c:pt>
                <c:pt idx="58615">
                  <c:v>5.8614007798539696</c:v>
                </c:pt>
                <c:pt idx="58616">
                  <c:v>5.8615007781612301</c:v>
                </c:pt>
                <c:pt idx="58617">
                  <c:v>5.8616007764684896</c:v>
                </c:pt>
                <c:pt idx="58618">
                  <c:v>5.8617007747757404</c:v>
                </c:pt>
                <c:pt idx="58619">
                  <c:v>5.861800773083</c:v>
                </c:pt>
                <c:pt idx="58620">
                  <c:v>5.8619007713902596</c:v>
                </c:pt>
                <c:pt idx="58621">
                  <c:v>5.8620007696975103</c:v>
                </c:pt>
                <c:pt idx="58622">
                  <c:v>5.8621007680047699</c:v>
                </c:pt>
                <c:pt idx="58623">
                  <c:v>5.8622007663120304</c:v>
                </c:pt>
                <c:pt idx="58624">
                  <c:v>5.8623007646192802</c:v>
                </c:pt>
                <c:pt idx="58625">
                  <c:v>5.8624007629265398</c:v>
                </c:pt>
                <c:pt idx="58626">
                  <c:v>5.8625007612337896</c:v>
                </c:pt>
                <c:pt idx="58627">
                  <c:v>5.8626007595410501</c:v>
                </c:pt>
                <c:pt idx="58628">
                  <c:v>5.8627007578483097</c:v>
                </c:pt>
                <c:pt idx="58629">
                  <c:v>5.8628007561555702</c:v>
                </c:pt>
                <c:pt idx="58630">
                  <c:v>5.86290075446282</c:v>
                </c:pt>
                <c:pt idx="58631">
                  <c:v>5.8630007527700796</c:v>
                </c:pt>
                <c:pt idx="58632">
                  <c:v>5.8631007510773401</c:v>
                </c:pt>
                <c:pt idx="58633">
                  <c:v>5.8632007493845899</c:v>
                </c:pt>
                <c:pt idx="58634">
                  <c:v>5.8633007476918504</c:v>
                </c:pt>
                <c:pt idx="58635">
                  <c:v>5.86340074599911</c:v>
                </c:pt>
                <c:pt idx="58636">
                  <c:v>5.8635007443063598</c:v>
                </c:pt>
                <c:pt idx="58637">
                  <c:v>5.8636007426136203</c:v>
                </c:pt>
                <c:pt idx="58638">
                  <c:v>5.8637007409208799</c:v>
                </c:pt>
                <c:pt idx="58639">
                  <c:v>5.8638007392281297</c:v>
                </c:pt>
                <c:pt idx="58640">
                  <c:v>5.8639007375353902</c:v>
                </c:pt>
                <c:pt idx="58641">
                  <c:v>5.8640007358426498</c:v>
                </c:pt>
                <c:pt idx="58642">
                  <c:v>5.8641007341498996</c:v>
                </c:pt>
                <c:pt idx="58643">
                  <c:v>5.8642007324571601</c:v>
                </c:pt>
                <c:pt idx="58644">
                  <c:v>5.8643007307644197</c:v>
                </c:pt>
                <c:pt idx="58645">
                  <c:v>5.8644007290716704</c:v>
                </c:pt>
                <c:pt idx="58646">
                  <c:v>5.86450072737893</c:v>
                </c:pt>
                <c:pt idx="58647">
                  <c:v>5.8646007256861896</c:v>
                </c:pt>
                <c:pt idx="58648">
                  <c:v>5.8647007239934403</c:v>
                </c:pt>
                <c:pt idx="58649">
                  <c:v>5.8648007223006999</c:v>
                </c:pt>
                <c:pt idx="58650">
                  <c:v>5.8649007206079604</c:v>
                </c:pt>
                <c:pt idx="58651">
                  <c:v>5.8650007189152102</c:v>
                </c:pt>
                <c:pt idx="58652">
                  <c:v>5.8651007172224698</c:v>
                </c:pt>
                <c:pt idx="58653">
                  <c:v>5.8652007155297303</c:v>
                </c:pt>
                <c:pt idx="58654">
                  <c:v>5.8653007138369802</c:v>
                </c:pt>
                <c:pt idx="58655">
                  <c:v>5.8654007121442397</c:v>
                </c:pt>
                <c:pt idx="58656">
                  <c:v>5.8655007104515002</c:v>
                </c:pt>
                <c:pt idx="58657">
                  <c:v>5.8656007087587501</c:v>
                </c:pt>
                <c:pt idx="58658">
                  <c:v>5.8657007070660097</c:v>
                </c:pt>
                <c:pt idx="58659">
                  <c:v>5.8658007053732701</c:v>
                </c:pt>
                <c:pt idx="58660">
                  <c:v>5.8659007036805297</c:v>
                </c:pt>
                <c:pt idx="58661">
                  <c:v>5.8660007019877796</c:v>
                </c:pt>
                <c:pt idx="58662">
                  <c:v>5.86610070029504</c:v>
                </c:pt>
                <c:pt idx="58663">
                  <c:v>5.8662006986022996</c:v>
                </c:pt>
                <c:pt idx="58664">
                  <c:v>5.8663006969095504</c:v>
                </c:pt>
                <c:pt idx="58665">
                  <c:v>5.86640069521681</c:v>
                </c:pt>
                <c:pt idx="58666">
                  <c:v>5.8665006935240704</c:v>
                </c:pt>
                <c:pt idx="58667">
                  <c:v>5.8666006918313203</c:v>
                </c:pt>
                <c:pt idx="58668">
                  <c:v>5.8667006901385799</c:v>
                </c:pt>
                <c:pt idx="58669">
                  <c:v>5.8668006884458404</c:v>
                </c:pt>
                <c:pt idx="58670">
                  <c:v>5.8669006867530902</c:v>
                </c:pt>
                <c:pt idx="58671">
                  <c:v>5.8670006850603498</c:v>
                </c:pt>
                <c:pt idx="58672">
                  <c:v>5.8671006833676103</c:v>
                </c:pt>
                <c:pt idx="58673">
                  <c:v>5.8672006816748601</c:v>
                </c:pt>
                <c:pt idx="58674">
                  <c:v>5.8673006799821197</c:v>
                </c:pt>
                <c:pt idx="58675">
                  <c:v>5.8674006782893802</c:v>
                </c:pt>
                <c:pt idx="58676">
                  <c:v>5.86750067659663</c:v>
                </c:pt>
                <c:pt idx="58677">
                  <c:v>5.8676006749038896</c:v>
                </c:pt>
                <c:pt idx="58678">
                  <c:v>5.8677006732111501</c:v>
                </c:pt>
                <c:pt idx="58679">
                  <c:v>5.8678006715183999</c:v>
                </c:pt>
                <c:pt idx="58680">
                  <c:v>5.8679006698256604</c:v>
                </c:pt>
                <c:pt idx="58681">
                  <c:v>5.86800066813292</c:v>
                </c:pt>
                <c:pt idx="58682">
                  <c:v>5.8681006664401698</c:v>
                </c:pt>
                <c:pt idx="58683">
                  <c:v>5.8682006647474303</c:v>
                </c:pt>
                <c:pt idx="58684">
                  <c:v>5.8683006630546899</c:v>
                </c:pt>
                <c:pt idx="58685">
                  <c:v>5.8684006613619397</c:v>
                </c:pt>
                <c:pt idx="58686">
                  <c:v>5.8685006596692002</c:v>
                </c:pt>
                <c:pt idx="58687">
                  <c:v>5.8686006579764598</c:v>
                </c:pt>
                <c:pt idx="58688">
                  <c:v>5.8687006562837096</c:v>
                </c:pt>
                <c:pt idx="58689">
                  <c:v>5.8688006545909701</c:v>
                </c:pt>
                <c:pt idx="58690">
                  <c:v>5.8689006528982297</c:v>
                </c:pt>
                <c:pt idx="58691">
                  <c:v>5.8690006512054804</c:v>
                </c:pt>
                <c:pt idx="58692">
                  <c:v>5.86910064951274</c:v>
                </c:pt>
                <c:pt idx="58693">
                  <c:v>5.8692006478199996</c:v>
                </c:pt>
                <c:pt idx="58694">
                  <c:v>5.8693006461272503</c:v>
                </c:pt>
                <c:pt idx="58695">
                  <c:v>5.8694006444345099</c:v>
                </c:pt>
                <c:pt idx="58696">
                  <c:v>5.8695006427417704</c:v>
                </c:pt>
                <c:pt idx="58697">
                  <c:v>5.8696006410490202</c:v>
                </c:pt>
                <c:pt idx="58698">
                  <c:v>5.8697006393562798</c:v>
                </c:pt>
                <c:pt idx="58699">
                  <c:v>5.8698006376635403</c:v>
                </c:pt>
                <c:pt idx="58700">
                  <c:v>5.8699006359707901</c:v>
                </c:pt>
                <c:pt idx="58701">
                  <c:v>5.8700006342780497</c:v>
                </c:pt>
                <c:pt idx="58702">
                  <c:v>5.8701006325853102</c:v>
                </c:pt>
                <c:pt idx="58703">
                  <c:v>5.8702006308925601</c:v>
                </c:pt>
                <c:pt idx="58704">
                  <c:v>5.8703006291998197</c:v>
                </c:pt>
                <c:pt idx="58705">
                  <c:v>5.8704006275070801</c:v>
                </c:pt>
                <c:pt idx="58706">
                  <c:v>5.8705006258143397</c:v>
                </c:pt>
                <c:pt idx="58707">
                  <c:v>5.8706006241215896</c:v>
                </c:pt>
                <c:pt idx="58708">
                  <c:v>5.87070062242885</c:v>
                </c:pt>
                <c:pt idx="58709">
                  <c:v>5.8708006207361096</c:v>
                </c:pt>
                <c:pt idx="58710">
                  <c:v>5.8709006190433604</c:v>
                </c:pt>
                <c:pt idx="58711">
                  <c:v>5.87100061735062</c:v>
                </c:pt>
                <c:pt idx="58712">
                  <c:v>5.8711006156578804</c:v>
                </c:pt>
                <c:pt idx="58713">
                  <c:v>5.8712006139651303</c:v>
                </c:pt>
                <c:pt idx="58714">
                  <c:v>5.8713006122723899</c:v>
                </c:pt>
                <c:pt idx="58715">
                  <c:v>5.8714006105796503</c:v>
                </c:pt>
                <c:pt idx="58716">
                  <c:v>5.8715006088869002</c:v>
                </c:pt>
                <c:pt idx="58717">
                  <c:v>5.8716006071941598</c:v>
                </c:pt>
                <c:pt idx="58718">
                  <c:v>5.8717006055014203</c:v>
                </c:pt>
                <c:pt idx="58719">
                  <c:v>5.8718006038086701</c:v>
                </c:pt>
                <c:pt idx="58720">
                  <c:v>5.8719006021159297</c:v>
                </c:pt>
                <c:pt idx="58721">
                  <c:v>5.8720006004231902</c:v>
                </c:pt>
                <c:pt idx="58722">
                  <c:v>5.87210059873044</c:v>
                </c:pt>
                <c:pt idx="58723">
                  <c:v>5.8722005970376996</c:v>
                </c:pt>
                <c:pt idx="58724">
                  <c:v>5.8723005953449601</c:v>
                </c:pt>
                <c:pt idx="58725">
                  <c:v>5.8724005936522099</c:v>
                </c:pt>
                <c:pt idx="58726">
                  <c:v>5.8725005919594704</c:v>
                </c:pt>
                <c:pt idx="58727">
                  <c:v>5.87260059026673</c:v>
                </c:pt>
                <c:pt idx="58728">
                  <c:v>5.8727005885739798</c:v>
                </c:pt>
                <c:pt idx="58729">
                  <c:v>5.8728005868812403</c:v>
                </c:pt>
                <c:pt idx="58730">
                  <c:v>5.8729005851884999</c:v>
                </c:pt>
                <c:pt idx="58731">
                  <c:v>5.8730005834957497</c:v>
                </c:pt>
                <c:pt idx="58732">
                  <c:v>5.8731005818030102</c:v>
                </c:pt>
                <c:pt idx="58733">
                  <c:v>5.8732005801102698</c:v>
                </c:pt>
                <c:pt idx="58734">
                  <c:v>5.8733005784175196</c:v>
                </c:pt>
                <c:pt idx="58735">
                  <c:v>5.8734005767247801</c:v>
                </c:pt>
                <c:pt idx="58736">
                  <c:v>5.8735005750320397</c:v>
                </c:pt>
                <c:pt idx="58737">
                  <c:v>5.8736005733392904</c:v>
                </c:pt>
                <c:pt idx="58738">
                  <c:v>5.87370057164655</c:v>
                </c:pt>
                <c:pt idx="58739">
                  <c:v>5.8738005699538096</c:v>
                </c:pt>
                <c:pt idx="58740">
                  <c:v>5.8739005682610603</c:v>
                </c:pt>
                <c:pt idx="58741">
                  <c:v>5.8740005665683199</c:v>
                </c:pt>
                <c:pt idx="58742">
                  <c:v>5.8741005648755804</c:v>
                </c:pt>
                <c:pt idx="58743">
                  <c:v>5.8742005631828302</c:v>
                </c:pt>
                <c:pt idx="58744">
                  <c:v>5.8743005614900898</c:v>
                </c:pt>
                <c:pt idx="58745">
                  <c:v>5.8744005597973503</c:v>
                </c:pt>
                <c:pt idx="58746">
                  <c:v>5.8745005581046001</c:v>
                </c:pt>
                <c:pt idx="58747">
                  <c:v>5.8746005564118597</c:v>
                </c:pt>
                <c:pt idx="58748">
                  <c:v>5.8747005547191202</c:v>
                </c:pt>
                <c:pt idx="58749">
                  <c:v>5.8748005530263798</c:v>
                </c:pt>
                <c:pt idx="58750">
                  <c:v>5.8749005513336297</c:v>
                </c:pt>
                <c:pt idx="58751">
                  <c:v>5.8750005496408901</c:v>
                </c:pt>
                <c:pt idx="58752">
                  <c:v>5.8751005479481497</c:v>
                </c:pt>
                <c:pt idx="58753">
                  <c:v>5.8752005462553996</c:v>
                </c:pt>
                <c:pt idx="58754">
                  <c:v>5.87530054456266</c:v>
                </c:pt>
                <c:pt idx="58755">
                  <c:v>5.8754005428699196</c:v>
                </c:pt>
                <c:pt idx="58756">
                  <c:v>5.8755005411771704</c:v>
                </c:pt>
                <c:pt idx="58757">
                  <c:v>5.87560053948443</c:v>
                </c:pt>
                <c:pt idx="58758">
                  <c:v>5.8757005377916904</c:v>
                </c:pt>
                <c:pt idx="58759">
                  <c:v>5.8758005360989403</c:v>
                </c:pt>
                <c:pt idx="58760">
                  <c:v>5.8759005344061999</c:v>
                </c:pt>
                <c:pt idx="58761">
                  <c:v>5.8760005327134603</c:v>
                </c:pt>
                <c:pt idx="58762">
                  <c:v>5.8761005310207102</c:v>
                </c:pt>
                <c:pt idx="58763">
                  <c:v>5.8762005293279698</c:v>
                </c:pt>
                <c:pt idx="58764">
                  <c:v>5.8763005276352303</c:v>
                </c:pt>
                <c:pt idx="58765">
                  <c:v>5.8764005259424801</c:v>
                </c:pt>
                <c:pt idx="58766">
                  <c:v>5.8765005242497397</c:v>
                </c:pt>
                <c:pt idx="58767">
                  <c:v>5.8766005225570002</c:v>
                </c:pt>
                <c:pt idx="58768">
                  <c:v>5.87670052086425</c:v>
                </c:pt>
                <c:pt idx="58769">
                  <c:v>5.8768005191715096</c:v>
                </c:pt>
                <c:pt idx="58770">
                  <c:v>5.8769005174787701</c:v>
                </c:pt>
                <c:pt idx="58771">
                  <c:v>5.8770005157860199</c:v>
                </c:pt>
                <c:pt idx="58772">
                  <c:v>5.8771005140932804</c:v>
                </c:pt>
                <c:pt idx="58773">
                  <c:v>5.87720051240054</c:v>
                </c:pt>
                <c:pt idx="58774">
                  <c:v>5.8773005107077898</c:v>
                </c:pt>
                <c:pt idx="58775">
                  <c:v>5.8774005090150503</c:v>
                </c:pt>
                <c:pt idx="58776">
                  <c:v>5.8775005073223099</c:v>
                </c:pt>
                <c:pt idx="58777">
                  <c:v>5.8776005056295597</c:v>
                </c:pt>
                <c:pt idx="58778">
                  <c:v>5.8777005039368202</c:v>
                </c:pt>
                <c:pt idx="58779">
                  <c:v>5.8778005022440798</c:v>
                </c:pt>
                <c:pt idx="58780">
                  <c:v>5.8779005005513296</c:v>
                </c:pt>
                <c:pt idx="58781">
                  <c:v>5.8780004988585901</c:v>
                </c:pt>
                <c:pt idx="58782">
                  <c:v>5.8781004971658497</c:v>
                </c:pt>
                <c:pt idx="58783">
                  <c:v>5.8782004954731004</c:v>
                </c:pt>
                <c:pt idx="58784">
                  <c:v>5.87830049378036</c:v>
                </c:pt>
                <c:pt idx="58785">
                  <c:v>5.8784004920876196</c:v>
                </c:pt>
                <c:pt idx="58786">
                  <c:v>5.8785004903948703</c:v>
                </c:pt>
                <c:pt idx="58787">
                  <c:v>5.8786004887021299</c:v>
                </c:pt>
                <c:pt idx="58788">
                  <c:v>5.8787004870093904</c:v>
                </c:pt>
                <c:pt idx="58789">
                  <c:v>5.8788004853166402</c:v>
                </c:pt>
                <c:pt idx="58790">
                  <c:v>5.8789004836238998</c:v>
                </c:pt>
                <c:pt idx="58791">
                  <c:v>5.8790004819311603</c:v>
                </c:pt>
                <c:pt idx="58792">
                  <c:v>5.8791004802384101</c:v>
                </c:pt>
                <c:pt idx="58793">
                  <c:v>5.8792004785456697</c:v>
                </c:pt>
                <c:pt idx="58794">
                  <c:v>5.8793004768529302</c:v>
                </c:pt>
                <c:pt idx="58795">
                  <c:v>5.8794004751601898</c:v>
                </c:pt>
                <c:pt idx="58796">
                  <c:v>5.8795004734674396</c:v>
                </c:pt>
                <c:pt idx="58797">
                  <c:v>5.8796004717747001</c:v>
                </c:pt>
                <c:pt idx="58798">
                  <c:v>5.8797004700819597</c:v>
                </c:pt>
                <c:pt idx="58799">
                  <c:v>5.8798004683892096</c:v>
                </c:pt>
                <c:pt idx="58800">
                  <c:v>5.87990046669647</c:v>
                </c:pt>
                <c:pt idx="58801">
                  <c:v>5.8800004650037296</c:v>
                </c:pt>
                <c:pt idx="58802">
                  <c:v>5.8801004633109804</c:v>
                </c:pt>
                <c:pt idx="58803">
                  <c:v>5.8802004616182399</c:v>
                </c:pt>
                <c:pt idx="58804">
                  <c:v>5.8803004599255004</c:v>
                </c:pt>
                <c:pt idx="58805">
                  <c:v>5.8804004582327503</c:v>
                </c:pt>
                <c:pt idx="58806">
                  <c:v>5.8805004565400099</c:v>
                </c:pt>
                <c:pt idx="58807">
                  <c:v>5.8806004548472703</c:v>
                </c:pt>
                <c:pt idx="58808">
                  <c:v>5.8807004531545202</c:v>
                </c:pt>
                <c:pt idx="58809">
                  <c:v>5.8808004514617798</c:v>
                </c:pt>
                <c:pt idx="58810">
                  <c:v>5.8809004497690403</c:v>
                </c:pt>
                <c:pt idx="58811">
                  <c:v>5.8810004480762901</c:v>
                </c:pt>
                <c:pt idx="58812">
                  <c:v>5.8811004463835497</c:v>
                </c:pt>
                <c:pt idx="58813">
                  <c:v>5.8812004446908102</c:v>
                </c:pt>
                <c:pt idx="58814">
                  <c:v>5.88130044299806</c:v>
                </c:pt>
                <c:pt idx="58815">
                  <c:v>5.8814004413053196</c:v>
                </c:pt>
                <c:pt idx="58816">
                  <c:v>5.8815004396125801</c:v>
                </c:pt>
                <c:pt idx="58817">
                  <c:v>5.8816004379198299</c:v>
                </c:pt>
                <c:pt idx="58818">
                  <c:v>5.8817004362270904</c:v>
                </c:pt>
                <c:pt idx="58819">
                  <c:v>5.88180043453435</c:v>
                </c:pt>
                <c:pt idx="58820">
                  <c:v>5.8819004328415998</c:v>
                </c:pt>
                <c:pt idx="58821">
                  <c:v>5.8820004311488603</c:v>
                </c:pt>
                <c:pt idx="58822">
                  <c:v>5.8821004294561199</c:v>
                </c:pt>
                <c:pt idx="58823">
                  <c:v>5.8822004277633697</c:v>
                </c:pt>
                <c:pt idx="58824">
                  <c:v>5.8823004260706302</c:v>
                </c:pt>
                <c:pt idx="58825">
                  <c:v>5.8824004243778898</c:v>
                </c:pt>
                <c:pt idx="58826">
                  <c:v>5.8825004226851396</c:v>
                </c:pt>
                <c:pt idx="58827">
                  <c:v>5.8826004209924001</c:v>
                </c:pt>
                <c:pt idx="58828">
                  <c:v>5.8827004192996597</c:v>
                </c:pt>
                <c:pt idx="58829">
                  <c:v>5.8828004176069104</c:v>
                </c:pt>
                <c:pt idx="58830">
                  <c:v>5.88290041591417</c:v>
                </c:pt>
                <c:pt idx="58831">
                  <c:v>5.8830004142214296</c:v>
                </c:pt>
                <c:pt idx="58832">
                  <c:v>5.8831004125286803</c:v>
                </c:pt>
                <c:pt idx="58833">
                  <c:v>5.8832004108359399</c:v>
                </c:pt>
                <c:pt idx="58834">
                  <c:v>5.8833004091432004</c:v>
                </c:pt>
                <c:pt idx="58835">
                  <c:v>5.8834004074504502</c:v>
                </c:pt>
                <c:pt idx="58836">
                  <c:v>5.8835004057577098</c:v>
                </c:pt>
                <c:pt idx="58837">
                  <c:v>5.8836004040649703</c:v>
                </c:pt>
                <c:pt idx="58838">
                  <c:v>5.8837004023722201</c:v>
                </c:pt>
                <c:pt idx="58839">
                  <c:v>5.8838004006794797</c:v>
                </c:pt>
                <c:pt idx="58840">
                  <c:v>5.8839003989867402</c:v>
                </c:pt>
                <c:pt idx="58841">
                  <c:v>5.8840003972939998</c:v>
                </c:pt>
                <c:pt idx="58842">
                  <c:v>5.8841003956012496</c:v>
                </c:pt>
                <c:pt idx="58843">
                  <c:v>5.8842003939085101</c:v>
                </c:pt>
                <c:pt idx="58844">
                  <c:v>5.8843003922157697</c:v>
                </c:pt>
                <c:pt idx="58845">
                  <c:v>5.8844003905230204</c:v>
                </c:pt>
                <c:pt idx="58846">
                  <c:v>5.88450038883028</c:v>
                </c:pt>
                <c:pt idx="58847">
                  <c:v>5.8846003871375396</c:v>
                </c:pt>
                <c:pt idx="58848">
                  <c:v>5.8847003854447903</c:v>
                </c:pt>
                <c:pt idx="58849">
                  <c:v>5.8848003837520499</c:v>
                </c:pt>
                <c:pt idx="58850">
                  <c:v>5.8849003820593104</c:v>
                </c:pt>
                <c:pt idx="58851">
                  <c:v>5.8850003803665603</c:v>
                </c:pt>
                <c:pt idx="58852">
                  <c:v>5.8851003786738199</c:v>
                </c:pt>
                <c:pt idx="58853">
                  <c:v>5.8852003769810803</c:v>
                </c:pt>
                <c:pt idx="58854">
                  <c:v>5.8853003752883302</c:v>
                </c:pt>
                <c:pt idx="58855">
                  <c:v>5.8854003735955898</c:v>
                </c:pt>
                <c:pt idx="58856">
                  <c:v>5.8855003719028502</c:v>
                </c:pt>
                <c:pt idx="58857">
                  <c:v>5.8856003702101001</c:v>
                </c:pt>
                <c:pt idx="58858">
                  <c:v>5.8857003685173597</c:v>
                </c:pt>
                <c:pt idx="58859">
                  <c:v>5.8858003668246202</c:v>
                </c:pt>
                <c:pt idx="58860">
                  <c:v>5.88590036513187</c:v>
                </c:pt>
                <c:pt idx="58861">
                  <c:v>5.8860003634391296</c:v>
                </c:pt>
                <c:pt idx="58862">
                  <c:v>5.8861003617463901</c:v>
                </c:pt>
                <c:pt idx="58863">
                  <c:v>5.8862003600536399</c:v>
                </c:pt>
                <c:pt idx="58864">
                  <c:v>5.8863003583609004</c:v>
                </c:pt>
                <c:pt idx="58865">
                  <c:v>5.88640035666816</c:v>
                </c:pt>
                <c:pt idx="58866">
                  <c:v>5.8865003549754098</c:v>
                </c:pt>
                <c:pt idx="58867">
                  <c:v>5.8866003532826703</c:v>
                </c:pt>
                <c:pt idx="58868">
                  <c:v>5.8867003515899299</c:v>
                </c:pt>
                <c:pt idx="58869">
                  <c:v>5.8868003498971797</c:v>
                </c:pt>
                <c:pt idx="58870">
                  <c:v>5.8869003482044402</c:v>
                </c:pt>
                <c:pt idx="58871">
                  <c:v>5.8870003465116998</c:v>
                </c:pt>
                <c:pt idx="58872">
                  <c:v>5.8871003448189496</c:v>
                </c:pt>
                <c:pt idx="58873">
                  <c:v>5.8872003431262101</c:v>
                </c:pt>
                <c:pt idx="58874">
                  <c:v>5.8873003414334697</c:v>
                </c:pt>
                <c:pt idx="58875">
                  <c:v>5.8874003397407204</c:v>
                </c:pt>
                <c:pt idx="58876">
                  <c:v>5.88750033804798</c:v>
                </c:pt>
                <c:pt idx="58877">
                  <c:v>5.8876003363552396</c:v>
                </c:pt>
                <c:pt idx="58878">
                  <c:v>5.8877003346624903</c:v>
                </c:pt>
                <c:pt idx="58879">
                  <c:v>5.8878003329697499</c:v>
                </c:pt>
                <c:pt idx="58880">
                  <c:v>5.8879003312770104</c:v>
                </c:pt>
                <c:pt idx="58881">
                  <c:v>5.8880003295842602</c:v>
                </c:pt>
                <c:pt idx="58882">
                  <c:v>5.8881003278915198</c:v>
                </c:pt>
                <c:pt idx="58883">
                  <c:v>5.8882003261987803</c:v>
                </c:pt>
                <c:pt idx="58884">
                  <c:v>5.8883003245060399</c:v>
                </c:pt>
                <c:pt idx="58885">
                  <c:v>5.8884003228132897</c:v>
                </c:pt>
                <c:pt idx="58886">
                  <c:v>5.8885003211205502</c:v>
                </c:pt>
                <c:pt idx="58887">
                  <c:v>5.8886003194278098</c:v>
                </c:pt>
                <c:pt idx="58888">
                  <c:v>5.8887003177350596</c:v>
                </c:pt>
                <c:pt idx="58889">
                  <c:v>5.8888003160423201</c:v>
                </c:pt>
                <c:pt idx="58890">
                  <c:v>5.8889003143495797</c:v>
                </c:pt>
                <c:pt idx="58891">
                  <c:v>5.8890003126568304</c:v>
                </c:pt>
                <c:pt idx="58892">
                  <c:v>5.88910031096409</c:v>
                </c:pt>
                <c:pt idx="58893">
                  <c:v>5.8892003092713496</c:v>
                </c:pt>
                <c:pt idx="58894">
                  <c:v>5.8893003075786003</c:v>
                </c:pt>
                <c:pt idx="58895">
                  <c:v>5.8894003058858599</c:v>
                </c:pt>
                <c:pt idx="58896">
                  <c:v>5.8895003041931204</c:v>
                </c:pt>
                <c:pt idx="58897">
                  <c:v>5.8896003025003703</c:v>
                </c:pt>
                <c:pt idx="58898">
                  <c:v>5.8897003008076299</c:v>
                </c:pt>
                <c:pt idx="58899">
                  <c:v>5.8898002991148903</c:v>
                </c:pt>
                <c:pt idx="58900">
                  <c:v>5.8899002974221402</c:v>
                </c:pt>
                <c:pt idx="58901">
                  <c:v>5.8900002957293998</c:v>
                </c:pt>
                <c:pt idx="58902">
                  <c:v>5.8901002940366602</c:v>
                </c:pt>
                <c:pt idx="58903">
                  <c:v>5.8902002923439101</c:v>
                </c:pt>
                <c:pt idx="58904">
                  <c:v>5.8903002906511697</c:v>
                </c:pt>
                <c:pt idx="58905">
                  <c:v>5.8904002889584302</c:v>
                </c:pt>
                <c:pt idx="58906">
                  <c:v>5.89050028726568</c:v>
                </c:pt>
                <c:pt idx="58907">
                  <c:v>5.8906002855729396</c:v>
                </c:pt>
                <c:pt idx="58908">
                  <c:v>5.8907002838802001</c:v>
                </c:pt>
                <c:pt idx="58909">
                  <c:v>5.8908002821874499</c:v>
                </c:pt>
                <c:pt idx="58910">
                  <c:v>5.8909002804947104</c:v>
                </c:pt>
                <c:pt idx="58911">
                  <c:v>5.89100027880197</c:v>
                </c:pt>
                <c:pt idx="58912">
                  <c:v>5.8911002771092198</c:v>
                </c:pt>
                <c:pt idx="58913">
                  <c:v>5.8912002754164803</c:v>
                </c:pt>
                <c:pt idx="58914">
                  <c:v>5.8913002737237399</c:v>
                </c:pt>
                <c:pt idx="58915">
                  <c:v>5.8914002720309897</c:v>
                </c:pt>
                <c:pt idx="58916">
                  <c:v>5.8915002703382502</c:v>
                </c:pt>
                <c:pt idx="58917">
                  <c:v>5.8916002686455098</c:v>
                </c:pt>
                <c:pt idx="58918">
                  <c:v>5.8917002669527596</c:v>
                </c:pt>
                <c:pt idx="58919">
                  <c:v>5.8918002652600201</c:v>
                </c:pt>
                <c:pt idx="58920">
                  <c:v>5.8919002635672797</c:v>
                </c:pt>
                <c:pt idx="58921">
                  <c:v>5.8920002618745304</c:v>
                </c:pt>
                <c:pt idx="58922">
                  <c:v>5.89210026018179</c:v>
                </c:pt>
                <c:pt idx="58923">
                  <c:v>5.8922002584890496</c:v>
                </c:pt>
                <c:pt idx="58924">
                  <c:v>5.8923002567963003</c:v>
                </c:pt>
                <c:pt idx="58925">
                  <c:v>5.8924002551035599</c:v>
                </c:pt>
                <c:pt idx="58926">
                  <c:v>5.8925002534108204</c:v>
                </c:pt>
                <c:pt idx="58927">
                  <c:v>5.8926002517180702</c:v>
                </c:pt>
                <c:pt idx="58928">
                  <c:v>5.8927002500253298</c:v>
                </c:pt>
                <c:pt idx="58929">
                  <c:v>5.8928002483325903</c:v>
                </c:pt>
                <c:pt idx="58930">
                  <c:v>5.8929002466398499</c:v>
                </c:pt>
                <c:pt idx="58931">
                  <c:v>5.8930002449470997</c:v>
                </c:pt>
                <c:pt idx="58932">
                  <c:v>5.8931002432543602</c:v>
                </c:pt>
                <c:pt idx="58933">
                  <c:v>5.8932002415616198</c:v>
                </c:pt>
                <c:pt idx="58934">
                  <c:v>5.8933002398688696</c:v>
                </c:pt>
                <c:pt idx="58935">
                  <c:v>5.8934002381761301</c:v>
                </c:pt>
                <c:pt idx="58936">
                  <c:v>5.8935002364833897</c:v>
                </c:pt>
                <c:pt idx="58937">
                  <c:v>5.8936002347906404</c:v>
                </c:pt>
                <c:pt idx="58938">
                  <c:v>5.8937002330979</c:v>
                </c:pt>
                <c:pt idx="58939">
                  <c:v>5.8938002314051596</c:v>
                </c:pt>
                <c:pt idx="58940">
                  <c:v>5.8939002297124103</c:v>
                </c:pt>
                <c:pt idx="58941">
                  <c:v>5.8940002280196699</c:v>
                </c:pt>
                <c:pt idx="58942">
                  <c:v>5.8941002263269304</c:v>
                </c:pt>
                <c:pt idx="58943">
                  <c:v>5.8942002246341803</c:v>
                </c:pt>
                <c:pt idx="58944">
                  <c:v>5.8943002229414398</c:v>
                </c:pt>
                <c:pt idx="58945">
                  <c:v>5.8944002212487003</c:v>
                </c:pt>
                <c:pt idx="58946">
                  <c:v>5.8945002195559502</c:v>
                </c:pt>
                <c:pt idx="58947">
                  <c:v>5.8946002178632098</c:v>
                </c:pt>
                <c:pt idx="58948">
                  <c:v>5.8947002161704702</c:v>
                </c:pt>
                <c:pt idx="58949">
                  <c:v>5.8948002144777201</c:v>
                </c:pt>
                <c:pt idx="58950">
                  <c:v>5.8949002127849797</c:v>
                </c:pt>
                <c:pt idx="58951">
                  <c:v>5.8950002110922401</c:v>
                </c:pt>
                <c:pt idx="58952">
                  <c:v>5.89510020939949</c:v>
                </c:pt>
                <c:pt idx="58953">
                  <c:v>5.8952002077067496</c:v>
                </c:pt>
                <c:pt idx="58954">
                  <c:v>5.8953002060140101</c:v>
                </c:pt>
                <c:pt idx="58955">
                  <c:v>5.8954002043212599</c:v>
                </c:pt>
                <c:pt idx="58956">
                  <c:v>5.8955002026285204</c:v>
                </c:pt>
                <c:pt idx="58957">
                  <c:v>5.89560020093578</c:v>
                </c:pt>
                <c:pt idx="58958">
                  <c:v>5.8957001992430298</c:v>
                </c:pt>
                <c:pt idx="58959">
                  <c:v>5.8958001975502903</c:v>
                </c:pt>
                <c:pt idx="58960">
                  <c:v>5.8959001958575499</c:v>
                </c:pt>
                <c:pt idx="58961">
                  <c:v>5.8960001941647997</c:v>
                </c:pt>
                <c:pt idx="58962">
                  <c:v>5.8961001924720602</c:v>
                </c:pt>
                <c:pt idx="58963">
                  <c:v>5.8962001907793198</c:v>
                </c:pt>
                <c:pt idx="58964">
                  <c:v>5.8963001890865696</c:v>
                </c:pt>
                <c:pt idx="58965">
                  <c:v>5.8964001873938301</c:v>
                </c:pt>
                <c:pt idx="58966">
                  <c:v>5.8965001857010897</c:v>
                </c:pt>
                <c:pt idx="58967">
                  <c:v>5.8966001840083404</c:v>
                </c:pt>
                <c:pt idx="58968">
                  <c:v>5.8967001823156</c:v>
                </c:pt>
                <c:pt idx="58969">
                  <c:v>5.8968001806228596</c:v>
                </c:pt>
                <c:pt idx="58970">
                  <c:v>5.8969001789301103</c:v>
                </c:pt>
                <c:pt idx="58971">
                  <c:v>5.8970001772373699</c:v>
                </c:pt>
                <c:pt idx="58972">
                  <c:v>5.8971001755446304</c:v>
                </c:pt>
                <c:pt idx="58973">
                  <c:v>5.8972001738518802</c:v>
                </c:pt>
                <c:pt idx="58974">
                  <c:v>5.8973001721591398</c:v>
                </c:pt>
                <c:pt idx="58975">
                  <c:v>5.8974001704664003</c:v>
                </c:pt>
                <c:pt idx="58976">
                  <c:v>5.8975001687736599</c:v>
                </c:pt>
                <c:pt idx="58977">
                  <c:v>5.8976001670809097</c:v>
                </c:pt>
                <c:pt idx="58978">
                  <c:v>5.8977001653881702</c:v>
                </c:pt>
                <c:pt idx="58979">
                  <c:v>5.8978001636954298</c:v>
                </c:pt>
                <c:pt idx="58980">
                  <c:v>5.8979001620026796</c:v>
                </c:pt>
                <c:pt idx="58981">
                  <c:v>5.8980001603099401</c:v>
                </c:pt>
                <c:pt idx="58982">
                  <c:v>5.8981001586171997</c:v>
                </c:pt>
                <c:pt idx="58983">
                  <c:v>5.8982001569244504</c:v>
                </c:pt>
                <c:pt idx="58984">
                  <c:v>5.89830015523171</c:v>
                </c:pt>
                <c:pt idx="58985">
                  <c:v>5.8984001535389696</c:v>
                </c:pt>
                <c:pt idx="58986">
                  <c:v>5.8985001518462203</c:v>
                </c:pt>
                <c:pt idx="58987">
                  <c:v>5.8986001501534799</c:v>
                </c:pt>
                <c:pt idx="58988">
                  <c:v>5.8987001484607404</c:v>
                </c:pt>
                <c:pt idx="58989">
                  <c:v>5.8988001467679902</c:v>
                </c:pt>
                <c:pt idx="58990">
                  <c:v>5.8989001450752498</c:v>
                </c:pt>
                <c:pt idx="58991">
                  <c:v>5.8990001433825103</c:v>
                </c:pt>
                <c:pt idx="58992">
                  <c:v>5.8991001416897602</c:v>
                </c:pt>
                <c:pt idx="58993">
                  <c:v>5.8992001399970198</c:v>
                </c:pt>
                <c:pt idx="58994">
                  <c:v>5.8993001383042802</c:v>
                </c:pt>
                <c:pt idx="58995">
                  <c:v>5.8994001366115301</c:v>
                </c:pt>
                <c:pt idx="58996">
                  <c:v>5.8995001349187897</c:v>
                </c:pt>
                <c:pt idx="58997">
                  <c:v>5.8996001332260501</c:v>
                </c:pt>
                <c:pt idx="58998">
                  <c:v>5.8997001315333</c:v>
                </c:pt>
                <c:pt idx="58999">
                  <c:v>5.8998001298405596</c:v>
                </c:pt>
                <c:pt idx="59000">
                  <c:v>5.8999001281478201</c:v>
                </c:pt>
                <c:pt idx="59001">
                  <c:v>5.9000001264550699</c:v>
                </c:pt>
                <c:pt idx="59002">
                  <c:v>5.9001001247623304</c:v>
                </c:pt>
                <c:pt idx="59003">
                  <c:v>5.90020012306959</c:v>
                </c:pt>
                <c:pt idx="59004">
                  <c:v>5.9003001213768398</c:v>
                </c:pt>
                <c:pt idx="59005">
                  <c:v>5.9004001196841003</c:v>
                </c:pt>
                <c:pt idx="59006">
                  <c:v>5.9005001179913599</c:v>
                </c:pt>
                <c:pt idx="59007">
                  <c:v>5.9006001162986097</c:v>
                </c:pt>
                <c:pt idx="59008">
                  <c:v>5.9007001146058702</c:v>
                </c:pt>
                <c:pt idx="59009">
                  <c:v>5.9008001129131298</c:v>
                </c:pt>
                <c:pt idx="59010">
                  <c:v>5.9009001112203796</c:v>
                </c:pt>
                <c:pt idx="59011">
                  <c:v>5.9010001095276401</c:v>
                </c:pt>
                <c:pt idx="59012">
                  <c:v>5.9011001078348997</c:v>
                </c:pt>
                <c:pt idx="59013">
                  <c:v>5.9012001061421504</c:v>
                </c:pt>
                <c:pt idx="59014">
                  <c:v>5.90130010444941</c:v>
                </c:pt>
                <c:pt idx="59015">
                  <c:v>5.9014001027566696</c:v>
                </c:pt>
                <c:pt idx="59016">
                  <c:v>5.9015001010639203</c:v>
                </c:pt>
                <c:pt idx="59017">
                  <c:v>5.9016000993711799</c:v>
                </c:pt>
                <c:pt idx="59018">
                  <c:v>5.9017000976784404</c:v>
                </c:pt>
                <c:pt idx="59019">
                  <c:v>5.9018000959856902</c:v>
                </c:pt>
                <c:pt idx="59020">
                  <c:v>5.9019000942929498</c:v>
                </c:pt>
                <c:pt idx="59021">
                  <c:v>5.9020000926002103</c:v>
                </c:pt>
                <c:pt idx="59022">
                  <c:v>5.9021000909074699</c:v>
                </c:pt>
                <c:pt idx="59023">
                  <c:v>5.9022000892147197</c:v>
                </c:pt>
                <c:pt idx="59024">
                  <c:v>5.9023000875219802</c:v>
                </c:pt>
                <c:pt idx="59025">
                  <c:v>5.9024000858292398</c:v>
                </c:pt>
                <c:pt idx="59026">
                  <c:v>5.9025000841364896</c:v>
                </c:pt>
                <c:pt idx="59027">
                  <c:v>5.9026000824437501</c:v>
                </c:pt>
                <c:pt idx="59028">
                  <c:v>5.9027000807510097</c:v>
                </c:pt>
                <c:pt idx="59029">
                  <c:v>5.9028000790582604</c:v>
                </c:pt>
                <c:pt idx="59030">
                  <c:v>5.90290007736552</c:v>
                </c:pt>
                <c:pt idx="59031">
                  <c:v>5.9030000756727796</c:v>
                </c:pt>
                <c:pt idx="59032">
                  <c:v>5.9031000739800303</c:v>
                </c:pt>
                <c:pt idx="59033">
                  <c:v>5.9032000722872899</c:v>
                </c:pt>
                <c:pt idx="59034">
                  <c:v>5.9033000705945504</c:v>
                </c:pt>
                <c:pt idx="59035">
                  <c:v>5.9034000689018002</c:v>
                </c:pt>
                <c:pt idx="59036">
                  <c:v>5.9035000672090598</c:v>
                </c:pt>
                <c:pt idx="59037">
                  <c:v>5.9036000655163203</c:v>
                </c:pt>
                <c:pt idx="59038">
                  <c:v>5.9037000638235702</c:v>
                </c:pt>
                <c:pt idx="59039">
                  <c:v>5.9038000621308298</c:v>
                </c:pt>
                <c:pt idx="59040">
                  <c:v>5.9039000604380902</c:v>
                </c:pt>
                <c:pt idx="59041">
                  <c:v>5.9040000587453401</c:v>
                </c:pt>
                <c:pt idx="59042">
                  <c:v>5.9041000570525997</c:v>
                </c:pt>
                <c:pt idx="59043">
                  <c:v>5.9042000553598601</c:v>
                </c:pt>
                <c:pt idx="59044">
                  <c:v>5.90430005366711</c:v>
                </c:pt>
                <c:pt idx="59045">
                  <c:v>5.9044000519743696</c:v>
                </c:pt>
                <c:pt idx="59046">
                  <c:v>5.9045000502816301</c:v>
                </c:pt>
                <c:pt idx="59047">
                  <c:v>5.9046000485888799</c:v>
                </c:pt>
                <c:pt idx="59048">
                  <c:v>5.9047000468961404</c:v>
                </c:pt>
                <c:pt idx="59049">
                  <c:v>5.9048000452034</c:v>
                </c:pt>
                <c:pt idx="59050">
                  <c:v>5.9049000435106596</c:v>
                </c:pt>
                <c:pt idx="59051">
                  <c:v>5.9050000418179103</c:v>
                </c:pt>
                <c:pt idx="59052">
                  <c:v>5.9051000401251699</c:v>
                </c:pt>
                <c:pt idx="59053">
                  <c:v>5.9052000384324304</c:v>
                </c:pt>
                <c:pt idx="59054">
                  <c:v>5.9053000367396802</c:v>
                </c:pt>
                <c:pt idx="59055">
                  <c:v>5.9054000350469398</c:v>
                </c:pt>
                <c:pt idx="59056">
                  <c:v>5.9055000333541896</c:v>
                </c:pt>
                <c:pt idx="59057">
                  <c:v>5.9056000316614501</c:v>
                </c:pt>
                <c:pt idx="59058">
                  <c:v>5.9057000299687097</c:v>
                </c:pt>
                <c:pt idx="59059">
                  <c:v>5.9058000282759702</c:v>
                </c:pt>
                <c:pt idx="59060">
                  <c:v>5.90590002658322</c:v>
                </c:pt>
                <c:pt idx="59061">
                  <c:v>5.9060000248904796</c:v>
                </c:pt>
                <c:pt idx="59062">
                  <c:v>5.9061000231977401</c:v>
                </c:pt>
                <c:pt idx="59063">
                  <c:v>5.9062000215049899</c:v>
                </c:pt>
                <c:pt idx="59064">
                  <c:v>5.9063000198122504</c:v>
                </c:pt>
                <c:pt idx="59065">
                  <c:v>5.90640001811951</c:v>
                </c:pt>
                <c:pt idx="59066">
                  <c:v>5.9065000164267598</c:v>
                </c:pt>
                <c:pt idx="59067">
                  <c:v>5.9066000147340203</c:v>
                </c:pt>
                <c:pt idx="59068">
                  <c:v>5.9067000130412799</c:v>
                </c:pt>
                <c:pt idx="59069">
                  <c:v>5.9068000113485297</c:v>
                </c:pt>
                <c:pt idx="59070">
                  <c:v>5.9069000096557902</c:v>
                </c:pt>
                <c:pt idx="59071">
                  <c:v>5.9070000079630498</c:v>
                </c:pt>
                <c:pt idx="59072">
                  <c:v>5.9071000062702996</c:v>
                </c:pt>
                <c:pt idx="59073">
                  <c:v>5.9072000045775601</c:v>
                </c:pt>
                <c:pt idx="59074">
                  <c:v>5.9073000028848197</c:v>
                </c:pt>
                <c:pt idx="59075">
                  <c:v>5.9074000011920704</c:v>
                </c:pt>
                <c:pt idx="59076">
                  <c:v>5.90749999949933</c:v>
                </c:pt>
                <c:pt idx="59077">
                  <c:v>5.9075999978065896</c:v>
                </c:pt>
                <c:pt idx="59078">
                  <c:v>5.9076999961138403</c:v>
                </c:pt>
                <c:pt idx="59079">
                  <c:v>5.9077999944210999</c:v>
                </c:pt>
                <c:pt idx="59080">
                  <c:v>5.9078999927283604</c:v>
                </c:pt>
                <c:pt idx="59081">
                  <c:v>5.9079999910356102</c:v>
                </c:pt>
                <c:pt idx="59082">
                  <c:v>5.9080999893428698</c:v>
                </c:pt>
                <c:pt idx="59083">
                  <c:v>5.9081999876501303</c:v>
                </c:pt>
                <c:pt idx="59084">
                  <c:v>5.9082999859573802</c:v>
                </c:pt>
                <c:pt idx="59085">
                  <c:v>5.9083999842646397</c:v>
                </c:pt>
                <c:pt idx="59086">
                  <c:v>5.9084999825719002</c:v>
                </c:pt>
                <c:pt idx="59087">
                  <c:v>5.9085999808791501</c:v>
                </c:pt>
                <c:pt idx="59088">
                  <c:v>5.9086999791864097</c:v>
                </c:pt>
                <c:pt idx="59089">
                  <c:v>5.9087999774936701</c:v>
                </c:pt>
                <c:pt idx="59090">
                  <c:v>5.90889997580092</c:v>
                </c:pt>
                <c:pt idx="59091">
                  <c:v>5.9089999741081796</c:v>
                </c:pt>
                <c:pt idx="59092">
                  <c:v>5.90909997241544</c:v>
                </c:pt>
                <c:pt idx="59093">
                  <c:v>5.9091999707226899</c:v>
                </c:pt>
                <c:pt idx="59094">
                  <c:v>5.9092999690299504</c:v>
                </c:pt>
                <c:pt idx="59095">
                  <c:v>5.90939996733721</c:v>
                </c:pt>
                <c:pt idx="59096">
                  <c:v>5.9094999656444704</c:v>
                </c:pt>
                <c:pt idx="59097">
                  <c:v>5.9095999639517203</c:v>
                </c:pt>
                <c:pt idx="59098">
                  <c:v>5.9096999622589799</c:v>
                </c:pt>
                <c:pt idx="59099">
                  <c:v>5.9097999605662404</c:v>
                </c:pt>
                <c:pt idx="59100">
                  <c:v>5.9098999588734902</c:v>
                </c:pt>
                <c:pt idx="59101">
                  <c:v>5.9099999571807498</c:v>
                </c:pt>
                <c:pt idx="59102">
                  <c:v>5.9100999554879996</c:v>
                </c:pt>
                <c:pt idx="59103">
                  <c:v>5.9101999537952601</c:v>
                </c:pt>
                <c:pt idx="59104">
                  <c:v>5.9102999521025197</c:v>
                </c:pt>
                <c:pt idx="59105">
                  <c:v>5.9103999504097802</c:v>
                </c:pt>
                <c:pt idx="59106">
                  <c:v>5.91049994871703</c:v>
                </c:pt>
                <c:pt idx="59107">
                  <c:v>5.9105999470242896</c:v>
                </c:pt>
                <c:pt idx="59108">
                  <c:v>5.9106999453315501</c:v>
                </c:pt>
                <c:pt idx="59109">
                  <c:v>5.9107999436387999</c:v>
                </c:pt>
                <c:pt idx="59110">
                  <c:v>5.9108999419460604</c:v>
                </c:pt>
                <c:pt idx="59111">
                  <c:v>5.91099994025332</c:v>
                </c:pt>
                <c:pt idx="59112">
                  <c:v>5.9110999385605698</c:v>
                </c:pt>
                <c:pt idx="59113">
                  <c:v>5.9111999368678303</c:v>
                </c:pt>
                <c:pt idx="59114">
                  <c:v>5.9112999351750899</c:v>
                </c:pt>
                <c:pt idx="59115">
                  <c:v>5.9113999334823397</c:v>
                </c:pt>
                <c:pt idx="59116">
                  <c:v>5.9114999317896002</c:v>
                </c:pt>
                <c:pt idx="59117">
                  <c:v>5.9115999300968598</c:v>
                </c:pt>
                <c:pt idx="59118">
                  <c:v>5.9116999284041096</c:v>
                </c:pt>
                <c:pt idx="59119">
                  <c:v>5.9117999267113701</c:v>
                </c:pt>
                <c:pt idx="59120">
                  <c:v>5.9118999250186297</c:v>
                </c:pt>
                <c:pt idx="59121">
                  <c:v>5.9119999233258804</c:v>
                </c:pt>
                <c:pt idx="59122">
                  <c:v>5.91209992163314</c:v>
                </c:pt>
                <c:pt idx="59123">
                  <c:v>5.9121999199403996</c:v>
                </c:pt>
                <c:pt idx="59124">
                  <c:v>5.9122999182476503</c:v>
                </c:pt>
                <c:pt idx="59125">
                  <c:v>5.9123999165549099</c:v>
                </c:pt>
                <c:pt idx="59126">
                  <c:v>5.9124999148621704</c:v>
                </c:pt>
                <c:pt idx="59127">
                  <c:v>5.9125999131694202</c:v>
                </c:pt>
                <c:pt idx="59128">
                  <c:v>5.9126999114766798</c:v>
                </c:pt>
                <c:pt idx="59129">
                  <c:v>5.9127999097839403</c:v>
                </c:pt>
                <c:pt idx="59130">
                  <c:v>5.9128999080911901</c:v>
                </c:pt>
                <c:pt idx="59131">
                  <c:v>5.9129999063984497</c:v>
                </c:pt>
                <c:pt idx="59132">
                  <c:v>5.9130999047057102</c:v>
                </c:pt>
                <c:pt idx="59133">
                  <c:v>5.9131999030129601</c:v>
                </c:pt>
                <c:pt idx="59134">
                  <c:v>5.9132999013202197</c:v>
                </c:pt>
                <c:pt idx="59135">
                  <c:v>5.9133998996274801</c:v>
                </c:pt>
                <c:pt idx="59136">
                  <c:v>5.91349989793473</c:v>
                </c:pt>
                <c:pt idx="59137">
                  <c:v>5.9135998962419896</c:v>
                </c:pt>
                <c:pt idx="59138">
                  <c:v>5.91369989454925</c:v>
                </c:pt>
                <c:pt idx="59139">
                  <c:v>5.9137998928564999</c:v>
                </c:pt>
                <c:pt idx="59140">
                  <c:v>5.9138998911637604</c:v>
                </c:pt>
                <c:pt idx="59141">
                  <c:v>5.91399988947102</c:v>
                </c:pt>
                <c:pt idx="59142">
                  <c:v>5.9140998877782804</c:v>
                </c:pt>
                <c:pt idx="59143">
                  <c:v>5.9141998860855303</c:v>
                </c:pt>
                <c:pt idx="59144">
                  <c:v>5.9142998843927899</c:v>
                </c:pt>
                <c:pt idx="59145">
                  <c:v>5.9143998827000503</c:v>
                </c:pt>
                <c:pt idx="59146">
                  <c:v>5.9144998810073002</c:v>
                </c:pt>
                <c:pt idx="59147">
                  <c:v>5.9145998793145598</c:v>
                </c:pt>
                <c:pt idx="59148">
                  <c:v>5.9146998776218203</c:v>
                </c:pt>
                <c:pt idx="59149">
                  <c:v>5.9147998759290701</c:v>
                </c:pt>
                <c:pt idx="59150">
                  <c:v>5.9148998742363297</c:v>
                </c:pt>
                <c:pt idx="59151">
                  <c:v>5.9149998725435902</c:v>
                </c:pt>
                <c:pt idx="59152">
                  <c:v>5.91509987085084</c:v>
                </c:pt>
                <c:pt idx="59153">
                  <c:v>5.9151998691580996</c:v>
                </c:pt>
                <c:pt idx="59154">
                  <c:v>5.9152998674653601</c:v>
                </c:pt>
                <c:pt idx="59155">
                  <c:v>5.9153998657726099</c:v>
                </c:pt>
                <c:pt idx="59156">
                  <c:v>5.9154998640798704</c:v>
                </c:pt>
                <c:pt idx="59157">
                  <c:v>5.91559986238713</c:v>
                </c:pt>
                <c:pt idx="59158">
                  <c:v>5.9156998606943798</c:v>
                </c:pt>
                <c:pt idx="59159">
                  <c:v>5.9157998590016403</c:v>
                </c:pt>
                <c:pt idx="59160">
                  <c:v>5.9158998573088999</c:v>
                </c:pt>
                <c:pt idx="59161">
                  <c:v>5.9159998556161497</c:v>
                </c:pt>
                <c:pt idx="59162">
                  <c:v>5.9160998539234102</c:v>
                </c:pt>
                <c:pt idx="59163">
                  <c:v>5.9161998522306698</c:v>
                </c:pt>
                <c:pt idx="59164">
                  <c:v>5.9162998505379196</c:v>
                </c:pt>
                <c:pt idx="59165">
                  <c:v>5.9163998488451801</c:v>
                </c:pt>
                <c:pt idx="59166">
                  <c:v>5.9164998471524397</c:v>
                </c:pt>
                <c:pt idx="59167">
                  <c:v>5.9165998454596904</c:v>
                </c:pt>
                <c:pt idx="59168">
                  <c:v>5.91669984376695</c:v>
                </c:pt>
                <c:pt idx="59169">
                  <c:v>5.9167998420742096</c:v>
                </c:pt>
                <c:pt idx="59170">
                  <c:v>5.9168998403814603</c:v>
                </c:pt>
                <c:pt idx="59171">
                  <c:v>5.9169998386887199</c:v>
                </c:pt>
                <c:pt idx="59172">
                  <c:v>5.9170998369959804</c:v>
                </c:pt>
                <c:pt idx="59173">
                  <c:v>5.9171998353032302</c:v>
                </c:pt>
                <c:pt idx="59174">
                  <c:v>5.9172998336104898</c:v>
                </c:pt>
                <c:pt idx="59175">
                  <c:v>5.9173998319177503</c:v>
                </c:pt>
                <c:pt idx="59176">
                  <c:v>5.9174998302250001</c:v>
                </c:pt>
                <c:pt idx="59177">
                  <c:v>5.9175998285322597</c:v>
                </c:pt>
                <c:pt idx="59178">
                  <c:v>5.9176998268395202</c:v>
                </c:pt>
                <c:pt idx="59179">
                  <c:v>5.9177998251467701</c:v>
                </c:pt>
                <c:pt idx="59180">
                  <c:v>5.9178998234540297</c:v>
                </c:pt>
                <c:pt idx="59181">
                  <c:v>5.9179998217612901</c:v>
                </c:pt>
                <c:pt idx="59182">
                  <c:v>5.91809982006854</c:v>
                </c:pt>
                <c:pt idx="59183">
                  <c:v>5.9181998183757996</c:v>
                </c:pt>
                <c:pt idx="59184">
                  <c:v>5.91829981668306</c:v>
                </c:pt>
                <c:pt idx="59185">
                  <c:v>5.9183998149903196</c:v>
                </c:pt>
                <c:pt idx="59186">
                  <c:v>5.9184998132975704</c:v>
                </c:pt>
                <c:pt idx="59187">
                  <c:v>5.91859981160483</c:v>
                </c:pt>
                <c:pt idx="59188">
                  <c:v>5.9186998099120904</c:v>
                </c:pt>
                <c:pt idx="59189">
                  <c:v>5.9187998082193403</c:v>
                </c:pt>
                <c:pt idx="59190">
                  <c:v>5.9188998065265999</c:v>
                </c:pt>
                <c:pt idx="59191">
                  <c:v>5.9189998048338603</c:v>
                </c:pt>
                <c:pt idx="59192">
                  <c:v>5.9190998031411102</c:v>
                </c:pt>
                <c:pt idx="59193">
                  <c:v>5.9191998014483698</c:v>
                </c:pt>
                <c:pt idx="59194">
                  <c:v>5.9192997997556303</c:v>
                </c:pt>
                <c:pt idx="59195">
                  <c:v>5.9193997980628801</c:v>
                </c:pt>
                <c:pt idx="59196">
                  <c:v>5.9194997963701397</c:v>
                </c:pt>
                <c:pt idx="59197">
                  <c:v>5.9195997946774002</c:v>
                </c:pt>
                <c:pt idx="59198">
                  <c:v>5.91969979298465</c:v>
                </c:pt>
                <c:pt idx="59199">
                  <c:v>5.9197997912919096</c:v>
                </c:pt>
                <c:pt idx="59200">
                  <c:v>5.9198997895991701</c:v>
                </c:pt>
                <c:pt idx="59201">
                  <c:v>5.9199997879064199</c:v>
                </c:pt>
                <c:pt idx="59202">
                  <c:v>5.9200997862136804</c:v>
                </c:pt>
                <c:pt idx="59203">
                  <c:v>5.92019978452094</c:v>
                </c:pt>
                <c:pt idx="59204">
                  <c:v>5.9202997828281898</c:v>
                </c:pt>
                <c:pt idx="59205">
                  <c:v>5.9203997811354503</c:v>
                </c:pt>
                <c:pt idx="59206">
                  <c:v>5.9204997794427099</c:v>
                </c:pt>
                <c:pt idx="59207">
                  <c:v>5.9205997777499597</c:v>
                </c:pt>
                <c:pt idx="59208">
                  <c:v>5.9206997760572202</c:v>
                </c:pt>
                <c:pt idx="59209">
                  <c:v>5.9207997743644798</c:v>
                </c:pt>
                <c:pt idx="59210">
                  <c:v>5.9208997726717296</c:v>
                </c:pt>
                <c:pt idx="59211">
                  <c:v>5.9209997709789901</c:v>
                </c:pt>
                <c:pt idx="59212">
                  <c:v>5.9210997692862497</c:v>
                </c:pt>
                <c:pt idx="59213">
                  <c:v>5.9211997675935004</c:v>
                </c:pt>
                <c:pt idx="59214">
                  <c:v>5.92129976590076</c:v>
                </c:pt>
                <c:pt idx="59215">
                  <c:v>5.9213997642080196</c:v>
                </c:pt>
                <c:pt idx="59216">
                  <c:v>5.9214997625152703</c:v>
                </c:pt>
                <c:pt idx="59217">
                  <c:v>5.9215997608225299</c:v>
                </c:pt>
                <c:pt idx="59218">
                  <c:v>5.9216997591297904</c:v>
                </c:pt>
                <c:pt idx="59219">
                  <c:v>5.9217997574370402</c:v>
                </c:pt>
                <c:pt idx="59220">
                  <c:v>5.9218997557442998</c:v>
                </c:pt>
                <c:pt idx="59221">
                  <c:v>5.9219997540515603</c:v>
                </c:pt>
                <c:pt idx="59222">
                  <c:v>5.9220997523588101</c:v>
                </c:pt>
                <c:pt idx="59223">
                  <c:v>5.9221997506660697</c:v>
                </c:pt>
                <c:pt idx="59224">
                  <c:v>5.9222997489733302</c:v>
                </c:pt>
                <c:pt idx="59225">
                  <c:v>5.9223997472805801</c:v>
                </c:pt>
                <c:pt idx="59226">
                  <c:v>5.9224997455878396</c:v>
                </c:pt>
                <c:pt idx="59227">
                  <c:v>5.9225997438951001</c:v>
                </c:pt>
                <c:pt idx="59228">
                  <c:v>5.92269974220235</c:v>
                </c:pt>
                <c:pt idx="59229">
                  <c:v>5.9227997405096096</c:v>
                </c:pt>
                <c:pt idx="59230">
                  <c:v>5.92289973881687</c:v>
                </c:pt>
                <c:pt idx="59231">
                  <c:v>5.9229997371241296</c:v>
                </c:pt>
                <c:pt idx="59232">
                  <c:v>5.9230997354313804</c:v>
                </c:pt>
                <c:pt idx="59233">
                  <c:v>5.9231997337386399</c:v>
                </c:pt>
                <c:pt idx="59234">
                  <c:v>5.9232997320459004</c:v>
                </c:pt>
                <c:pt idx="59235">
                  <c:v>5.9233997303531503</c:v>
                </c:pt>
                <c:pt idx="59236">
                  <c:v>5.9234997286604099</c:v>
                </c:pt>
                <c:pt idx="59237">
                  <c:v>5.9235997269676703</c:v>
                </c:pt>
                <c:pt idx="59238">
                  <c:v>5.9236997252749202</c:v>
                </c:pt>
                <c:pt idx="59239">
                  <c:v>5.9237997235821798</c:v>
                </c:pt>
                <c:pt idx="59240">
                  <c:v>5.9238997218894403</c:v>
                </c:pt>
                <c:pt idx="59241">
                  <c:v>5.9239997201966901</c:v>
                </c:pt>
                <c:pt idx="59242">
                  <c:v>5.9240997185039497</c:v>
                </c:pt>
                <c:pt idx="59243">
                  <c:v>5.9241997168112102</c:v>
                </c:pt>
                <c:pt idx="59244">
                  <c:v>5.92429971511846</c:v>
                </c:pt>
                <c:pt idx="59245">
                  <c:v>5.9243997134257196</c:v>
                </c:pt>
                <c:pt idx="59246">
                  <c:v>5.9244997117329801</c:v>
                </c:pt>
                <c:pt idx="59247">
                  <c:v>5.9245997100402299</c:v>
                </c:pt>
                <c:pt idx="59248">
                  <c:v>5.9246997083474904</c:v>
                </c:pt>
                <c:pt idx="59249">
                  <c:v>5.92479970665475</c:v>
                </c:pt>
                <c:pt idx="59250">
                  <c:v>5.9248997049619998</c:v>
                </c:pt>
                <c:pt idx="59251">
                  <c:v>5.9249997032692603</c:v>
                </c:pt>
                <c:pt idx="59252">
                  <c:v>5.9250997015765199</c:v>
                </c:pt>
                <c:pt idx="59253">
                  <c:v>5.9251996998837697</c:v>
                </c:pt>
                <c:pt idx="59254">
                  <c:v>5.9252996981910302</c:v>
                </c:pt>
                <c:pt idx="59255">
                  <c:v>5.9253996964982898</c:v>
                </c:pt>
                <c:pt idx="59256">
                  <c:v>5.9254996948055396</c:v>
                </c:pt>
                <c:pt idx="59257">
                  <c:v>5.9255996931128001</c:v>
                </c:pt>
                <c:pt idx="59258">
                  <c:v>5.9256996914200597</c:v>
                </c:pt>
                <c:pt idx="59259">
                  <c:v>5.9257996897273104</c:v>
                </c:pt>
                <c:pt idx="59260">
                  <c:v>5.92589968803457</c:v>
                </c:pt>
                <c:pt idx="59261">
                  <c:v>5.9259996863418296</c:v>
                </c:pt>
                <c:pt idx="59262">
                  <c:v>5.9260996846490803</c:v>
                </c:pt>
                <c:pt idx="59263">
                  <c:v>5.9261996829563399</c:v>
                </c:pt>
                <c:pt idx="59264">
                  <c:v>5.9262996812636004</c:v>
                </c:pt>
                <c:pt idx="59265">
                  <c:v>5.9263996795708502</c:v>
                </c:pt>
                <c:pt idx="59266">
                  <c:v>5.9264996778781098</c:v>
                </c:pt>
                <c:pt idx="59267">
                  <c:v>5.9265996761853703</c:v>
                </c:pt>
                <c:pt idx="59268">
                  <c:v>5.9266996744926201</c:v>
                </c:pt>
                <c:pt idx="59269">
                  <c:v>5.9267996727998797</c:v>
                </c:pt>
                <c:pt idx="59270">
                  <c:v>5.9268996711071402</c:v>
                </c:pt>
                <c:pt idx="59271">
                  <c:v>5.92699966941439</c:v>
                </c:pt>
                <c:pt idx="59272">
                  <c:v>5.9270996677216496</c:v>
                </c:pt>
                <c:pt idx="59273">
                  <c:v>5.9271996660289101</c:v>
                </c:pt>
                <c:pt idx="59274">
                  <c:v>5.92729966433616</c:v>
                </c:pt>
                <c:pt idx="59275">
                  <c:v>5.9273996626434204</c:v>
                </c:pt>
                <c:pt idx="59276">
                  <c:v>5.92749966095068</c:v>
                </c:pt>
                <c:pt idx="59277">
                  <c:v>5.9275996592579396</c:v>
                </c:pt>
                <c:pt idx="59278">
                  <c:v>5.9276996575651903</c:v>
                </c:pt>
                <c:pt idx="59279">
                  <c:v>5.9277996558724499</c:v>
                </c:pt>
                <c:pt idx="59280">
                  <c:v>5.9278996541797104</c:v>
                </c:pt>
                <c:pt idx="59281">
                  <c:v>5.9279996524869603</c:v>
                </c:pt>
                <c:pt idx="59282">
                  <c:v>5.9280996507942199</c:v>
                </c:pt>
                <c:pt idx="59283">
                  <c:v>5.9281996491014803</c:v>
                </c:pt>
                <c:pt idx="59284">
                  <c:v>5.9282996474087302</c:v>
                </c:pt>
                <c:pt idx="59285">
                  <c:v>5.9283996457159898</c:v>
                </c:pt>
                <c:pt idx="59286">
                  <c:v>5.9284996440232502</c:v>
                </c:pt>
                <c:pt idx="59287">
                  <c:v>5.9285996423305001</c:v>
                </c:pt>
                <c:pt idx="59288">
                  <c:v>5.9286996406377597</c:v>
                </c:pt>
                <c:pt idx="59289">
                  <c:v>5.9287996389450202</c:v>
                </c:pt>
                <c:pt idx="59290">
                  <c:v>5.92889963725227</c:v>
                </c:pt>
                <c:pt idx="59291">
                  <c:v>5.9289996355595296</c:v>
                </c:pt>
                <c:pt idx="59292">
                  <c:v>5.9290996338667901</c:v>
                </c:pt>
                <c:pt idx="59293">
                  <c:v>5.9291996321740399</c:v>
                </c:pt>
                <c:pt idx="59294">
                  <c:v>5.9292996304813004</c:v>
                </c:pt>
                <c:pt idx="59295">
                  <c:v>5.92939962878856</c:v>
                </c:pt>
                <c:pt idx="59296">
                  <c:v>5.9294996270958098</c:v>
                </c:pt>
                <c:pt idx="59297">
                  <c:v>5.9295996254030703</c:v>
                </c:pt>
                <c:pt idx="59298">
                  <c:v>5.9296996237103299</c:v>
                </c:pt>
                <c:pt idx="59299">
                  <c:v>5.9297996220175797</c:v>
                </c:pt>
                <c:pt idx="59300">
                  <c:v>5.9298996203248402</c:v>
                </c:pt>
                <c:pt idx="59301">
                  <c:v>5.9299996186320998</c:v>
                </c:pt>
                <c:pt idx="59302">
                  <c:v>5.9300996169393496</c:v>
                </c:pt>
                <c:pt idx="59303">
                  <c:v>5.9301996152466101</c:v>
                </c:pt>
                <c:pt idx="59304">
                  <c:v>5.9302996135538697</c:v>
                </c:pt>
                <c:pt idx="59305">
                  <c:v>5.9303996118611204</c:v>
                </c:pt>
                <c:pt idx="59306">
                  <c:v>5.93049961016838</c:v>
                </c:pt>
                <c:pt idx="59307">
                  <c:v>5.9305996084756396</c:v>
                </c:pt>
                <c:pt idx="59308">
                  <c:v>5.9306996067828903</c:v>
                </c:pt>
                <c:pt idx="59309">
                  <c:v>5.9307996050901499</c:v>
                </c:pt>
                <c:pt idx="59310">
                  <c:v>5.9308996033974104</c:v>
                </c:pt>
                <c:pt idx="59311">
                  <c:v>5.9309996017046602</c:v>
                </c:pt>
                <c:pt idx="59312">
                  <c:v>5.9310996000119198</c:v>
                </c:pt>
                <c:pt idx="59313">
                  <c:v>5.9311995983191803</c:v>
                </c:pt>
                <c:pt idx="59314">
                  <c:v>5.9312995966264301</c:v>
                </c:pt>
                <c:pt idx="59315">
                  <c:v>5.9313995949336897</c:v>
                </c:pt>
                <c:pt idx="59316">
                  <c:v>5.9314995932409502</c:v>
                </c:pt>
                <c:pt idx="59317">
                  <c:v>5.9315995915482</c:v>
                </c:pt>
                <c:pt idx="59318">
                  <c:v>5.9316995898554596</c:v>
                </c:pt>
                <c:pt idx="59319">
                  <c:v>5.9317995881627201</c:v>
                </c:pt>
                <c:pt idx="59320">
                  <c:v>5.93189958646997</c:v>
                </c:pt>
                <c:pt idx="59321">
                  <c:v>5.9319995847772304</c:v>
                </c:pt>
                <c:pt idx="59322">
                  <c:v>5.93209958308449</c:v>
                </c:pt>
                <c:pt idx="59323">
                  <c:v>5.9321995813917496</c:v>
                </c:pt>
                <c:pt idx="59324">
                  <c:v>5.9322995796990003</c:v>
                </c:pt>
                <c:pt idx="59325">
                  <c:v>5.9323995780062599</c:v>
                </c:pt>
                <c:pt idx="59326">
                  <c:v>5.9324995763135204</c:v>
                </c:pt>
                <c:pt idx="59327">
                  <c:v>5.9325995746207703</c:v>
                </c:pt>
                <c:pt idx="59328">
                  <c:v>5.9326995729280299</c:v>
                </c:pt>
                <c:pt idx="59329">
                  <c:v>5.9327995712352903</c:v>
                </c:pt>
                <c:pt idx="59330">
                  <c:v>5.9328995695425402</c:v>
                </c:pt>
                <c:pt idx="59331">
                  <c:v>5.9329995678497998</c:v>
                </c:pt>
                <c:pt idx="59332">
                  <c:v>5.9330995661570602</c:v>
                </c:pt>
                <c:pt idx="59333">
                  <c:v>5.9331995644643101</c:v>
                </c:pt>
                <c:pt idx="59334">
                  <c:v>5.9332995627715697</c:v>
                </c:pt>
                <c:pt idx="59335">
                  <c:v>5.9333995610788302</c:v>
                </c:pt>
                <c:pt idx="59336">
                  <c:v>5.93349955938608</c:v>
                </c:pt>
                <c:pt idx="59337">
                  <c:v>5.9335995576933396</c:v>
                </c:pt>
                <c:pt idx="59338">
                  <c:v>5.9336995560006001</c:v>
                </c:pt>
                <c:pt idx="59339">
                  <c:v>5.9337995543078499</c:v>
                </c:pt>
                <c:pt idx="59340">
                  <c:v>5.9338995526151104</c:v>
                </c:pt>
                <c:pt idx="59341">
                  <c:v>5.93399955092237</c:v>
                </c:pt>
                <c:pt idx="59342">
                  <c:v>5.9340995492296198</c:v>
                </c:pt>
                <c:pt idx="59343">
                  <c:v>5.9341995475368803</c:v>
                </c:pt>
                <c:pt idx="59344">
                  <c:v>5.9342995458441399</c:v>
                </c:pt>
                <c:pt idx="59345">
                  <c:v>5.9343995441513897</c:v>
                </c:pt>
                <c:pt idx="59346">
                  <c:v>5.9344995424586502</c:v>
                </c:pt>
                <c:pt idx="59347">
                  <c:v>5.9345995407659098</c:v>
                </c:pt>
                <c:pt idx="59348">
                  <c:v>5.9346995390731596</c:v>
                </c:pt>
                <c:pt idx="59349">
                  <c:v>5.9347995373804201</c:v>
                </c:pt>
                <c:pt idx="59350">
                  <c:v>5.9348995356876797</c:v>
                </c:pt>
                <c:pt idx="59351">
                  <c:v>5.9349995339949304</c:v>
                </c:pt>
                <c:pt idx="59352">
                  <c:v>5.93509953230219</c:v>
                </c:pt>
                <c:pt idx="59353">
                  <c:v>5.9351995306094496</c:v>
                </c:pt>
                <c:pt idx="59354">
                  <c:v>5.9352995289167003</c:v>
                </c:pt>
                <c:pt idx="59355">
                  <c:v>5.9353995272239599</c:v>
                </c:pt>
                <c:pt idx="59356">
                  <c:v>5.9354995255312204</c:v>
                </c:pt>
                <c:pt idx="59357">
                  <c:v>5.9355995238384702</c:v>
                </c:pt>
                <c:pt idx="59358">
                  <c:v>5.9356995221457298</c:v>
                </c:pt>
                <c:pt idx="59359">
                  <c:v>5.9357995204529903</c:v>
                </c:pt>
                <c:pt idx="59360">
                  <c:v>5.9358995187602401</c:v>
                </c:pt>
                <c:pt idx="59361">
                  <c:v>5.9359995170674997</c:v>
                </c:pt>
                <c:pt idx="59362">
                  <c:v>5.9360995153747602</c:v>
                </c:pt>
                <c:pt idx="59363">
                  <c:v>5.93619951368201</c:v>
                </c:pt>
                <c:pt idx="59364">
                  <c:v>5.9362995119892696</c:v>
                </c:pt>
                <c:pt idx="59365">
                  <c:v>5.9363995102965301</c:v>
                </c:pt>
                <c:pt idx="59366">
                  <c:v>5.9364995086037897</c:v>
                </c:pt>
                <c:pt idx="59367">
                  <c:v>5.9365995069110404</c:v>
                </c:pt>
                <c:pt idx="59368">
                  <c:v>5.9366995052183</c:v>
                </c:pt>
                <c:pt idx="59369">
                  <c:v>5.9367995035255596</c:v>
                </c:pt>
                <c:pt idx="59370">
                  <c:v>5.9368995018328103</c:v>
                </c:pt>
                <c:pt idx="59371">
                  <c:v>5.9369995001400699</c:v>
                </c:pt>
                <c:pt idx="59372">
                  <c:v>5.9370994984473304</c:v>
                </c:pt>
                <c:pt idx="59373">
                  <c:v>5.9371994967545803</c:v>
                </c:pt>
                <c:pt idx="59374">
                  <c:v>5.9372994950618398</c:v>
                </c:pt>
                <c:pt idx="59375">
                  <c:v>5.9373994933691003</c:v>
                </c:pt>
                <c:pt idx="59376">
                  <c:v>5.9374994916763502</c:v>
                </c:pt>
                <c:pt idx="59377">
                  <c:v>5.9375994899836098</c:v>
                </c:pt>
                <c:pt idx="59378">
                  <c:v>5.9376994882908702</c:v>
                </c:pt>
                <c:pt idx="59379">
                  <c:v>5.9377994865981201</c:v>
                </c:pt>
                <c:pt idx="59380">
                  <c:v>5.9378994849053797</c:v>
                </c:pt>
                <c:pt idx="59381">
                  <c:v>5.9379994832126402</c:v>
                </c:pt>
                <c:pt idx="59382">
                  <c:v>5.93809948151989</c:v>
                </c:pt>
                <c:pt idx="59383">
                  <c:v>5.9381994798271496</c:v>
                </c:pt>
                <c:pt idx="59384">
                  <c:v>5.9382994781344101</c:v>
                </c:pt>
                <c:pt idx="59385">
                  <c:v>5.9383994764416599</c:v>
                </c:pt>
                <c:pt idx="59386">
                  <c:v>5.9384994747489204</c:v>
                </c:pt>
                <c:pt idx="59387">
                  <c:v>5.93859947305618</c:v>
                </c:pt>
                <c:pt idx="59388">
                  <c:v>5.9386994713634298</c:v>
                </c:pt>
                <c:pt idx="59389">
                  <c:v>5.9387994696706903</c:v>
                </c:pt>
                <c:pt idx="59390">
                  <c:v>5.9388994679779499</c:v>
                </c:pt>
                <c:pt idx="59391">
                  <c:v>5.9389994662851997</c:v>
                </c:pt>
                <c:pt idx="59392">
                  <c:v>5.9390994645924602</c:v>
                </c:pt>
                <c:pt idx="59393">
                  <c:v>5.9391994628997198</c:v>
                </c:pt>
                <c:pt idx="59394">
                  <c:v>5.9392994612069696</c:v>
                </c:pt>
                <c:pt idx="59395">
                  <c:v>5.9393994595142301</c:v>
                </c:pt>
                <c:pt idx="59396">
                  <c:v>5.9394994578214897</c:v>
                </c:pt>
                <c:pt idx="59397">
                  <c:v>5.9395994561287404</c:v>
                </c:pt>
                <c:pt idx="59398">
                  <c:v>5.939699454436</c:v>
                </c:pt>
                <c:pt idx="59399">
                  <c:v>5.9397994527432596</c:v>
                </c:pt>
                <c:pt idx="59400">
                  <c:v>5.9398994510505103</c:v>
                </c:pt>
                <c:pt idx="59401">
                  <c:v>5.9399994493577699</c:v>
                </c:pt>
                <c:pt idx="59402">
                  <c:v>5.9400994476650304</c:v>
                </c:pt>
                <c:pt idx="59403">
                  <c:v>5.9401994459722802</c:v>
                </c:pt>
                <c:pt idx="59404">
                  <c:v>5.9402994442795398</c:v>
                </c:pt>
                <c:pt idx="59405">
                  <c:v>5.9403994425868003</c:v>
                </c:pt>
                <c:pt idx="59406">
                  <c:v>5.9404994408940501</c:v>
                </c:pt>
                <c:pt idx="59407">
                  <c:v>5.9405994392013097</c:v>
                </c:pt>
                <c:pt idx="59408">
                  <c:v>5.9406994375085702</c:v>
                </c:pt>
                <c:pt idx="59409">
                  <c:v>5.94079943581582</c:v>
                </c:pt>
                <c:pt idx="59410">
                  <c:v>5.9408994341230796</c:v>
                </c:pt>
                <c:pt idx="59411">
                  <c:v>5.9409994324303401</c:v>
                </c:pt>
                <c:pt idx="59412">
                  <c:v>5.9410994307375997</c:v>
                </c:pt>
                <c:pt idx="59413">
                  <c:v>5.9411994290448504</c:v>
                </c:pt>
                <c:pt idx="59414">
                  <c:v>5.94129942735211</c:v>
                </c:pt>
                <c:pt idx="59415">
                  <c:v>5.9413994256593696</c:v>
                </c:pt>
                <c:pt idx="59416">
                  <c:v>5.9414994239666203</c:v>
                </c:pt>
                <c:pt idx="59417">
                  <c:v>5.9415994222738799</c:v>
                </c:pt>
                <c:pt idx="59418">
                  <c:v>5.9416994205811404</c:v>
                </c:pt>
                <c:pt idx="59419">
                  <c:v>5.9417994188883902</c:v>
                </c:pt>
                <c:pt idx="59420">
                  <c:v>5.9418994171956498</c:v>
                </c:pt>
                <c:pt idx="59421">
                  <c:v>5.9419994155029103</c:v>
                </c:pt>
                <c:pt idx="59422">
                  <c:v>5.9420994138101602</c:v>
                </c:pt>
                <c:pt idx="59423">
                  <c:v>5.9421994121174198</c:v>
                </c:pt>
                <c:pt idx="59424">
                  <c:v>5.9422994104246802</c:v>
                </c:pt>
                <c:pt idx="59425">
                  <c:v>5.9423994087319301</c:v>
                </c:pt>
                <c:pt idx="59426">
                  <c:v>5.9424994070391897</c:v>
                </c:pt>
                <c:pt idx="59427">
                  <c:v>5.9425994053464501</c:v>
                </c:pt>
                <c:pt idx="59428">
                  <c:v>5.9426994036537</c:v>
                </c:pt>
                <c:pt idx="59429">
                  <c:v>5.9427994019609596</c:v>
                </c:pt>
                <c:pt idx="59430">
                  <c:v>5.9428994002682201</c:v>
                </c:pt>
                <c:pt idx="59431">
                  <c:v>5.9429993985754699</c:v>
                </c:pt>
                <c:pt idx="59432">
                  <c:v>5.9430993968827304</c:v>
                </c:pt>
                <c:pt idx="59433">
                  <c:v>5.94319939518999</c:v>
                </c:pt>
                <c:pt idx="59434">
                  <c:v>5.9432993934972398</c:v>
                </c:pt>
                <c:pt idx="59435">
                  <c:v>5.9433993918045003</c:v>
                </c:pt>
                <c:pt idx="59436">
                  <c:v>5.9434993901117599</c:v>
                </c:pt>
                <c:pt idx="59437">
                  <c:v>5.9435993884190097</c:v>
                </c:pt>
                <c:pt idx="59438">
                  <c:v>5.9436993867262702</c:v>
                </c:pt>
                <c:pt idx="59439">
                  <c:v>5.9437993850335298</c:v>
                </c:pt>
                <c:pt idx="59440">
                  <c:v>5.9438993833407796</c:v>
                </c:pt>
                <c:pt idx="59441">
                  <c:v>5.9439993816480401</c:v>
                </c:pt>
                <c:pt idx="59442">
                  <c:v>5.9440993799552997</c:v>
                </c:pt>
                <c:pt idx="59443">
                  <c:v>5.9441993782625504</c:v>
                </c:pt>
                <c:pt idx="59444">
                  <c:v>5.94429937656981</c:v>
                </c:pt>
                <c:pt idx="59445">
                  <c:v>5.9443993748770696</c:v>
                </c:pt>
                <c:pt idx="59446">
                  <c:v>5.9444993731843203</c:v>
                </c:pt>
                <c:pt idx="59447">
                  <c:v>5.9445993714915799</c:v>
                </c:pt>
                <c:pt idx="59448">
                  <c:v>5.9446993697988404</c:v>
                </c:pt>
                <c:pt idx="59449">
                  <c:v>5.9447993681060902</c:v>
                </c:pt>
                <c:pt idx="59450">
                  <c:v>5.9448993664133498</c:v>
                </c:pt>
                <c:pt idx="59451">
                  <c:v>5.9449993647206103</c:v>
                </c:pt>
                <c:pt idx="59452">
                  <c:v>5.9450993630278601</c:v>
                </c:pt>
                <c:pt idx="59453">
                  <c:v>5.9451993613351197</c:v>
                </c:pt>
                <c:pt idx="59454">
                  <c:v>5.9452993596423802</c:v>
                </c:pt>
                <c:pt idx="59455">
                  <c:v>5.94539935794963</c:v>
                </c:pt>
                <c:pt idx="59456">
                  <c:v>5.9454993562568896</c:v>
                </c:pt>
                <c:pt idx="59457">
                  <c:v>5.9455993545641501</c:v>
                </c:pt>
                <c:pt idx="59458">
                  <c:v>5.9456993528714097</c:v>
                </c:pt>
                <c:pt idx="59459">
                  <c:v>5.9457993511786604</c:v>
                </c:pt>
                <c:pt idx="59460">
                  <c:v>5.94589934948592</c:v>
                </c:pt>
                <c:pt idx="59461">
                  <c:v>5.9459993477931796</c:v>
                </c:pt>
                <c:pt idx="59462">
                  <c:v>5.9460993461004303</c:v>
                </c:pt>
                <c:pt idx="59463">
                  <c:v>5.9461993444076899</c:v>
                </c:pt>
                <c:pt idx="59464">
                  <c:v>5.9462993427149504</c:v>
                </c:pt>
                <c:pt idx="59465">
                  <c:v>5.9463993410222002</c:v>
                </c:pt>
                <c:pt idx="59466">
                  <c:v>5.9464993393294598</c:v>
                </c:pt>
                <c:pt idx="59467">
                  <c:v>5.9465993376367203</c:v>
                </c:pt>
                <c:pt idx="59468">
                  <c:v>5.9466993359439702</c:v>
                </c:pt>
                <c:pt idx="59469">
                  <c:v>5.9467993342512298</c:v>
                </c:pt>
                <c:pt idx="59470">
                  <c:v>5.9468993325584902</c:v>
                </c:pt>
                <c:pt idx="59471">
                  <c:v>5.9469993308657401</c:v>
                </c:pt>
                <c:pt idx="59472">
                  <c:v>5.9470993291729997</c:v>
                </c:pt>
                <c:pt idx="59473">
                  <c:v>5.9471993274802601</c:v>
                </c:pt>
                <c:pt idx="59474">
                  <c:v>5.94729932578751</c:v>
                </c:pt>
                <c:pt idx="59475">
                  <c:v>5.9473993240947696</c:v>
                </c:pt>
                <c:pt idx="59476">
                  <c:v>5.9474993224020301</c:v>
                </c:pt>
                <c:pt idx="59477">
                  <c:v>5.9475993207092799</c:v>
                </c:pt>
                <c:pt idx="59478">
                  <c:v>5.9476993190165404</c:v>
                </c:pt>
                <c:pt idx="59479">
                  <c:v>5.9477993173238</c:v>
                </c:pt>
                <c:pt idx="59480">
                  <c:v>5.9478993156310498</c:v>
                </c:pt>
                <c:pt idx="59481">
                  <c:v>5.9479993139383103</c:v>
                </c:pt>
                <c:pt idx="59482">
                  <c:v>5.9480993122455699</c:v>
                </c:pt>
                <c:pt idx="59483">
                  <c:v>5.9481993105528197</c:v>
                </c:pt>
                <c:pt idx="59484">
                  <c:v>5.9482993088600802</c:v>
                </c:pt>
                <c:pt idx="59485">
                  <c:v>5.9483993071673398</c:v>
                </c:pt>
                <c:pt idx="59486">
                  <c:v>5.9484993054745896</c:v>
                </c:pt>
                <c:pt idx="59487">
                  <c:v>5.9485993037818501</c:v>
                </c:pt>
                <c:pt idx="59488">
                  <c:v>5.9486993020891097</c:v>
                </c:pt>
                <c:pt idx="59489">
                  <c:v>5.9487993003963604</c:v>
                </c:pt>
                <c:pt idx="59490">
                  <c:v>5.94889929870362</c:v>
                </c:pt>
                <c:pt idx="59491">
                  <c:v>5.9489992970108796</c:v>
                </c:pt>
                <c:pt idx="59492">
                  <c:v>5.9490992953181303</c:v>
                </c:pt>
                <c:pt idx="59493">
                  <c:v>5.9491992936253899</c:v>
                </c:pt>
                <c:pt idx="59494">
                  <c:v>5.9492992919326504</c:v>
                </c:pt>
                <c:pt idx="59495">
                  <c:v>5.94939929023991</c:v>
                </c:pt>
                <c:pt idx="59496">
                  <c:v>5.9494992885471598</c:v>
                </c:pt>
                <c:pt idx="59497">
                  <c:v>5.9495992868544203</c:v>
                </c:pt>
                <c:pt idx="59498">
                  <c:v>5.9496992851616799</c:v>
                </c:pt>
                <c:pt idx="59499">
                  <c:v>5.9497992834689297</c:v>
                </c:pt>
                <c:pt idx="59500">
                  <c:v>5.9498992817761902</c:v>
                </c:pt>
                <c:pt idx="59501">
                  <c:v>5.9499992800834498</c:v>
                </c:pt>
                <c:pt idx="59502">
                  <c:v>5.9500992783906996</c:v>
                </c:pt>
                <c:pt idx="59503">
                  <c:v>5.9501992766979601</c:v>
                </c:pt>
                <c:pt idx="59504">
                  <c:v>5.9502992750052197</c:v>
                </c:pt>
                <c:pt idx="59505">
                  <c:v>5.9503992733124704</c:v>
                </c:pt>
                <c:pt idx="59506">
                  <c:v>5.95049927161973</c:v>
                </c:pt>
                <c:pt idx="59507">
                  <c:v>5.9505992699269896</c:v>
                </c:pt>
                <c:pt idx="59508">
                  <c:v>5.9506992682342403</c:v>
                </c:pt>
                <c:pt idx="59509">
                  <c:v>5.9507992665414999</c:v>
                </c:pt>
                <c:pt idx="59510">
                  <c:v>5.9508992648487604</c:v>
                </c:pt>
                <c:pt idx="59511">
                  <c:v>5.9509992631560102</c:v>
                </c:pt>
                <c:pt idx="59512">
                  <c:v>5.9510992614632698</c:v>
                </c:pt>
                <c:pt idx="59513">
                  <c:v>5.9511992597705303</c:v>
                </c:pt>
                <c:pt idx="59514">
                  <c:v>5.9512992580777802</c:v>
                </c:pt>
                <c:pt idx="59515">
                  <c:v>5.9513992563850397</c:v>
                </c:pt>
                <c:pt idx="59516">
                  <c:v>5.9514992546923002</c:v>
                </c:pt>
                <c:pt idx="59517">
                  <c:v>5.9515992529995501</c:v>
                </c:pt>
                <c:pt idx="59518">
                  <c:v>5.9516992513068097</c:v>
                </c:pt>
                <c:pt idx="59519">
                  <c:v>5.9517992496140701</c:v>
                </c:pt>
                <c:pt idx="59520">
                  <c:v>5.95189924792132</c:v>
                </c:pt>
                <c:pt idx="59521">
                  <c:v>5.9519992462285796</c:v>
                </c:pt>
                <c:pt idx="59522">
                  <c:v>5.9520992445358401</c:v>
                </c:pt>
                <c:pt idx="59523">
                  <c:v>5.9521992428430899</c:v>
                </c:pt>
                <c:pt idx="59524">
                  <c:v>5.9522992411503504</c:v>
                </c:pt>
                <c:pt idx="59525">
                  <c:v>5.95239923945761</c:v>
                </c:pt>
                <c:pt idx="59526">
                  <c:v>5.9524992377648598</c:v>
                </c:pt>
                <c:pt idx="59527">
                  <c:v>5.9525992360721203</c:v>
                </c:pt>
                <c:pt idx="59528">
                  <c:v>5.9526992343793799</c:v>
                </c:pt>
                <c:pt idx="59529">
                  <c:v>5.9527992326866297</c:v>
                </c:pt>
                <c:pt idx="59530">
                  <c:v>5.9528992309938902</c:v>
                </c:pt>
                <c:pt idx="59531">
                  <c:v>5.9529992293011498</c:v>
                </c:pt>
                <c:pt idx="59532">
                  <c:v>5.9530992276083996</c:v>
                </c:pt>
                <c:pt idx="59533">
                  <c:v>5.9531992259156601</c:v>
                </c:pt>
                <c:pt idx="59534">
                  <c:v>5.9532992242229197</c:v>
                </c:pt>
                <c:pt idx="59535">
                  <c:v>5.9533992225301704</c:v>
                </c:pt>
                <c:pt idx="59536">
                  <c:v>5.95349922083743</c:v>
                </c:pt>
                <c:pt idx="59537">
                  <c:v>5.9535992191446896</c:v>
                </c:pt>
                <c:pt idx="59538">
                  <c:v>5.9536992174519403</c:v>
                </c:pt>
                <c:pt idx="59539">
                  <c:v>5.9537992157591999</c:v>
                </c:pt>
                <c:pt idx="59540">
                  <c:v>5.9538992140664604</c:v>
                </c:pt>
                <c:pt idx="59541">
                  <c:v>5.95399921237372</c:v>
                </c:pt>
                <c:pt idx="59542">
                  <c:v>5.9540992106809698</c:v>
                </c:pt>
                <c:pt idx="59543">
                  <c:v>5.9541992089882303</c:v>
                </c:pt>
                <c:pt idx="59544">
                  <c:v>5.9542992072954899</c:v>
                </c:pt>
                <c:pt idx="59545">
                  <c:v>5.9543992056027397</c:v>
                </c:pt>
                <c:pt idx="59546">
                  <c:v>5.9544992039100002</c:v>
                </c:pt>
                <c:pt idx="59547">
                  <c:v>5.9545992022172598</c:v>
                </c:pt>
                <c:pt idx="59548">
                  <c:v>5.9546992005245096</c:v>
                </c:pt>
                <c:pt idx="59549">
                  <c:v>5.9547991988317701</c:v>
                </c:pt>
                <c:pt idx="59550">
                  <c:v>5.9548991971390297</c:v>
                </c:pt>
                <c:pt idx="59551">
                  <c:v>5.9549991954462804</c:v>
                </c:pt>
                <c:pt idx="59552">
                  <c:v>5.95509919375354</c:v>
                </c:pt>
                <c:pt idx="59553">
                  <c:v>5.9551991920607996</c:v>
                </c:pt>
                <c:pt idx="59554">
                  <c:v>5.9552991903680503</c:v>
                </c:pt>
                <c:pt idx="59555">
                  <c:v>5.9553991886753099</c:v>
                </c:pt>
                <c:pt idx="59556">
                  <c:v>5.9554991869825704</c:v>
                </c:pt>
                <c:pt idx="59557">
                  <c:v>5.9555991852898202</c:v>
                </c:pt>
                <c:pt idx="59558">
                  <c:v>5.9556991835970798</c:v>
                </c:pt>
                <c:pt idx="59559">
                  <c:v>5.9557991819043403</c:v>
                </c:pt>
                <c:pt idx="59560">
                  <c:v>5.9558991802115901</c:v>
                </c:pt>
                <c:pt idx="59561">
                  <c:v>5.9559991785188497</c:v>
                </c:pt>
                <c:pt idx="59562">
                  <c:v>5.9560991768261102</c:v>
                </c:pt>
                <c:pt idx="59563">
                  <c:v>5.9561991751333601</c:v>
                </c:pt>
                <c:pt idx="59564">
                  <c:v>5.9562991734406197</c:v>
                </c:pt>
                <c:pt idx="59565">
                  <c:v>5.9563991717478801</c:v>
                </c:pt>
                <c:pt idx="59566">
                  <c:v>5.95649917005513</c:v>
                </c:pt>
                <c:pt idx="59567">
                  <c:v>5.9565991683623896</c:v>
                </c:pt>
                <c:pt idx="59568">
                  <c:v>5.95669916666965</c:v>
                </c:pt>
                <c:pt idx="59569">
                  <c:v>5.9567991649768999</c:v>
                </c:pt>
                <c:pt idx="59570">
                  <c:v>5.9568991632841604</c:v>
                </c:pt>
                <c:pt idx="59571">
                  <c:v>5.95699916159142</c:v>
                </c:pt>
                <c:pt idx="59572">
                  <c:v>5.9570991598986698</c:v>
                </c:pt>
                <c:pt idx="59573">
                  <c:v>5.9571991582059303</c:v>
                </c:pt>
                <c:pt idx="59574">
                  <c:v>5.9572991565131899</c:v>
                </c:pt>
                <c:pt idx="59575">
                  <c:v>5.9573991548204397</c:v>
                </c:pt>
                <c:pt idx="59576">
                  <c:v>5.9574991531277002</c:v>
                </c:pt>
                <c:pt idx="59577">
                  <c:v>5.9575991514349598</c:v>
                </c:pt>
                <c:pt idx="59578">
                  <c:v>5.9576991497422096</c:v>
                </c:pt>
                <c:pt idx="59579">
                  <c:v>5.9577991480494701</c:v>
                </c:pt>
                <c:pt idx="59580">
                  <c:v>5.9578991463567297</c:v>
                </c:pt>
                <c:pt idx="59581">
                  <c:v>5.9579991446639804</c:v>
                </c:pt>
                <c:pt idx="59582">
                  <c:v>5.95809914297124</c:v>
                </c:pt>
                <c:pt idx="59583">
                  <c:v>5.9581991412784996</c:v>
                </c:pt>
                <c:pt idx="59584">
                  <c:v>5.9582991395857503</c:v>
                </c:pt>
                <c:pt idx="59585">
                  <c:v>5.9583991378930099</c:v>
                </c:pt>
                <c:pt idx="59586">
                  <c:v>5.9584991362002704</c:v>
                </c:pt>
                <c:pt idx="59587">
                  <c:v>5.95859913450753</c:v>
                </c:pt>
                <c:pt idx="59588">
                  <c:v>5.9586991328147798</c:v>
                </c:pt>
                <c:pt idx="59589">
                  <c:v>5.9587991311220403</c:v>
                </c:pt>
                <c:pt idx="59590">
                  <c:v>5.9588991294292999</c:v>
                </c:pt>
                <c:pt idx="59591">
                  <c:v>5.9589991277365497</c:v>
                </c:pt>
                <c:pt idx="59592">
                  <c:v>5.9590991260438102</c:v>
                </c:pt>
                <c:pt idx="59593">
                  <c:v>5.9591991243510698</c:v>
                </c:pt>
                <c:pt idx="59594">
                  <c:v>5.9592991226583196</c:v>
                </c:pt>
                <c:pt idx="59595">
                  <c:v>5.9593991209655801</c:v>
                </c:pt>
                <c:pt idx="59596">
                  <c:v>5.9594991192728397</c:v>
                </c:pt>
                <c:pt idx="59597">
                  <c:v>5.9595991175800904</c:v>
                </c:pt>
                <c:pt idx="59598">
                  <c:v>5.95969911588735</c:v>
                </c:pt>
                <c:pt idx="59599">
                  <c:v>5.9597991141946096</c:v>
                </c:pt>
                <c:pt idx="59600">
                  <c:v>5.9598991125018603</c:v>
                </c:pt>
                <c:pt idx="59601">
                  <c:v>5.9599991108091199</c:v>
                </c:pt>
                <c:pt idx="59602">
                  <c:v>5.9600991091163804</c:v>
                </c:pt>
                <c:pt idx="59603">
                  <c:v>5.9601991074236302</c:v>
                </c:pt>
                <c:pt idx="59604">
                  <c:v>5.9602991057308898</c:v>
                </c:pt>
                <c:pt idx="59605">
                  <c:v>5.9603991040381503</c:v>
                </c:pt>
                <c:pt idx="59606">
                  <c:v>5.9604991023454001</c:v>
                </c:pt>
                <c:pt idx="59607">
                  <c:v>5.9605991006526597</c:v>
                </c:pt>
                <c:pt idx="59608">
                  <c:v>5.9606990989599202</c:v>
                </c:pt>
                <c:pt idx="59609">
                  <c:v>5.9607990972671701</c:v>
                </c:pt>
                <c:pt idx="59610">
                  <c:v>5.9608990955744297</c:v>
                </c:pt>
                <c:pt idx="59611">
                  <c:v>5.9609990938816901</c:v>
                </c:pt>
                <c:pt idx="59612">
                  <c:v>5.96109909218894</c:v>
                </c:pt>
                <c:pt idx="59613">
                  <c:v>5.9611990904961996</c:v>
                </c:pt>
                <c:pt idx="59614">
                  <c:v>5.96129908880346</c:v>
                </c:pt>
                <c:pt idx="59615">
                  <c:v>5.9613990871107099</c:v>
                </c:pt>
                <c:pt idx="59616">
                  <c:v>5.9614990854179704</c:v>
                </c:pt>
                <c:pt idx="59617">
                  <c:v>5.96159908372523</c:v>
                </c:pt>
                <c:pt idx="59618">
                  <c:v>5.9616990820324798</c:v>
                </c:pt>
                <c:pt idx="59619">
                  <c:v>5.9617990803397403</c:v>
                </c:pt>
                <c:pt idx="59620">
                  <c:v>5.9618990786469999</c:v>
                </c:pt>
                <c:pt idx="59621">
                  <c:v>5.9619990769542497</c:v>
                </c:pt>
                <c:pt idx="59622">
                  <c:v>5.9620990752615102</c:v>
                </c:pt>
                <c:pt idx="59623">
                  <c:v>5.9621990735687698</c:v>
                </c:pt>
                <c:pt idx="59624">
                  <c:v>5.9622990718760196</c:v>
                </c:pt>
                <c:pt idx="59625">
                  <c:v>5.9623990701832801</c:v>
                </c:pt>
                <c:pt idx="59626">
                  <c:v>5.9624990684905397</c:v>
                </c:pt>
                <c:pt idx="59627">
                  <c:v>5.9625990667977904</c:v>
                </c:pt>
                <c:pt idx="59628">
                  <c:v>5.96269906510505</c:v>
                </c:pt>
                <c:pt idx="59629">
                  <c:v>5.9627990634123096</c:v>
                </c:pt>
                <c:pt idx="59630">
                  <c:v>5.9628990617195701</c:v>
                </c:pt>
                <c:pt idx="59631">
                  <c:v>5.9629990600268199</c:v>
                </c:pt>
                <c:pt idx="59632">
                  <c:v>5.9630990583340804</c:v>
                </c:pt>
                <c:pt idx="59633">
                  <c:v>5.96319905664134</c:v>
                </c:pt>
                <c:pt idx="59634">
                  <c:v>5.9632990549485898</c:v>
                </c:pt>
                <c:pt idx="59635">
                  <c:v>5.9633990532558503</c:v>
                </c:pt>
                <c:pt idx="59636">
                  <c:v>5.9634990515631099</c:v>
                </c:pt>
                <c:pt idx="59637">
                  <c:v>5.9635990498703597</c:v>
                </c:pt>
                <c:pt idx="59638">
                  <c:v>5.9636990481776202</c:v>
                </c:pt>
                <c:pt idx="59639">
                  <c:v>5.9637990464848798</c:v>
                </c:pt>
                <c:pt idx="59640">
                  <c:v>5.9638990447921296</c:v>
                </c:pt>
                <c:pt idx="59641">
                  <c:v>5.9639990430993901</c:v>
                </c:pt>
                <c:pt idx="59642">
                  <c:v>5.9640990414066497</c:v>
                </c:pt>
                <c:pt idx="59643">
                  <c:v>5.9641990397139004</c:v>
                </c:pt>
                <c:pt idx="59644">
                  <c:v>5.96429903802116</c:v>
                </c:pt>
                <c:pt idx="59645">
                  <c:v>5.9643990363284196</c:v>
                </c:pt>
                <c:pt idx="59646">
                  <c:v>5.9644990346356703</c:v>
                </c:pt>
                <c:pt idx="59647">
                  <c:v>5.9645990329429299</c:v>
                </c:pt>
                <c:pt idx="59648">
                  <c:v>5.9646990312501904</c:v>
                </c:pt>
                <c:pt idx="59649">
                  <c:v>5.9647990295574402</c:v>
                </c:pt>
                <c:pt idx="59650">
                  <c:v>5.9648990278646998</c:v>
                </c:pt>
                <c:pt idx="59651">
                  <c:v>5.9649990261719603</c:v>
                </c:pt>
                <c:pt idx="59652">
                  <c:v>5.9650990244792101</c:v>
                </c:pt>
                <c:pt idx="59653">
                  <c:v>5.9651990227864697</c:v>
                </c:pt>
                <c:pt idx="59654">
                  <c:v>5.9652990210937302</c:v>
                </c:pt>
                <c:pt idx="59655">
                  <c:v>5.9653990194009801</c:v>
                </c:pt>
                <c:pt idx="59656">
                  <c:v>5.9654990177082396</c:v>
                </c:pt>
                <c:pt idx="59657">
                  <c:v>5.9655990160155001</c:v>
                </c:pt>
                <c:pt idx="59658">
                  <c:v>5.96569901432275</c:v>
                </c:pt>
                <c:pt idx="59659">
                  <c:v>5.9657990126300096</c:v>
                </c:pt>
                <c:pt idx="59660">
                  <c:v>5.96589901093727</c:v>
                </c:pt>
                <c:pt idx="59661">
                  <c:v>5.9659990092445199</c:v>
                </c:pt>
                <c:pt idx="59662">
                  <c:v>5.9660990075517804</c:v>
                </c:pt>
                <c:pt idx="59663">
                  <c:v>5.9661990058590399</c:v>
                </c:pt>
                <c:pt idx="59664">
                  <c:v>5.9662990041662898</c:v>
                </c:pt>
                <c:pt idx="59665">
                  <c:v>5.9663990024735503</c:v>
                </c:pt>
                <c:pt idx="59666">
                  <c:v>5.9664990007808099</c:v>
                </c:pt>
                <c:pt idx="59667">
                  <c:v>5.9665989990880703</c:v>
                </c:pt>
                <c:pt idx="59668">
                  <c:v>5.9666989973953202</c:v>
                </c:pt>
                <c:pt idx="59669">
                  <c:v>5.9667989957025798</c:v>
                </c:pt>
                <c:pt idx="59670">
                  <c:v>5.9668989940098296</c:v>
                </c:pt>
                <c:pt idx="59671">
                  <c:v>5.9669989923170901</c:v>
                </c:pt>
                <c:pt idx="59672">
                  <c:v>5.9670989906243497</c:v>
                </c:pt>
                <c:pt idx="59673">
                  <c:v>5.9671989889316004</c:v>
                </c:pt>
                <c:pt idx="59674">
                  <c:v>5.96729898723886</c:v>
                </c:pt>
                <c:pt idx="59675">
                  <c:v>5.9673989855461196</c:v>
                </c:pt>
                <c:pt idx="59676">
                  <c:v>5.9674989838533801</c:v>
                </c:pt>
                <c:pt idx="59677">
                  <c:v>5.9675989821606299</c:v>
                </c:pt>
                <c:pt idx="59678">
                  <c:v>5.9676989804678904</c:v>
                </c:pt>
                <c:pt idx="59679">
                  <c:v>5.96779897877515</c:v>
                </c:pt>
                <c:pt idx="59680">
                  <c:v>5.9678989770823998</c:v>
                </c:pt>
                <c:pt idx="59681">
                  <c:v>5.9679989753896603</c:v>
                </c:pt>
                <c:pt idx="59682">
                  <c:v>5.9680989736969199</c:v>
                </c:pt>
                <c:pt idx="59683">
                  <c:v>5.9681989720041697</c:v>
                </c:pt>
                <c:pt idx="59684">
                  <c:v>5.9682989703114302</c:v>
                </c:pt>
                <c:pt idx="59685">
                  <c:v>5.9683989686186898</c:v>
                </c:pt>
                <c:pt idx="59686">
                  <c:v>5.9684989669259396</c:v>
                </c:pt>
                <c:pt idx="59687">
                  <c:v>5.9685989652332001</c:v>
                </c:pt>
                <c:pt idx="59688">
                  <c:v>5.9686989635404597</c:v>
                </c:pt>
                <c:pt idx="59689">
                  <c:v>5.9687989618477104</c:v>
                </c:pt>
                <c:pt idx="59690">
                  <c:v>5.96889896015497</c:v>
                </c:pt>
                <c:pt idx="59691">
                  <c:v>5.9689989584622296</c:v>
                </c:pt>
                <c:pt idx="59692">
                  <c:v>5.9690989567694803</c:v>
                </c:pt>
                <c:pt idx="59693">
                  <c:v>5.9691989550767399</c:v>
                </c:pt>
                <c:pt idx="59694">
                  <c:v>5.9692989533840004</c:v>
                </c:pt>
                <c:pt idx="59695">
                  <c:v>5.9693989516912502</c:v>
                </c:pt>
                <c:pt idx="59696">
                  <c:v>5.9694989499985098</c:v>
                </c:pt>
                <c:pt idx="59697">
                  <c:v>5.9695989483057703</c:v>
                </c:pt>
                <c:pt idx="59698">
                  <c:v>5.9696989466130201</c:v>
                </c:pt>
                <c:pt idx="59699">
                  <c:v>5.9697989449202797</c:v>
                </c:pt>
                <c:pt idx="59700">
                  <c:v>5.9698989432275402</c:v>
                </c:pt>
                <c:pt idx="59701">
                  <c:v>5.96999894153479</c:v>
                </c:pt>
                <c:pt idx="59702">
                  <c:v>5.9700989398420496</c:v>
                </c:pt>
                <c:pt idx="59703">
                  <c:v>5.9701989381493101</c:v>
                </c:pt>
                <c:pt idx="59704">
                  <c:v>5.97029893645656</c:v>
                </c:pt>
                <c:pt idx="59705">
                  <c:v>5.9703989347638204</c:v>
                </c:pt>
                <c:pt idx="59706">
                  <c:v>5.97049893307108</c:v>
                </c:pt>
                <c:pt idx="59707">
                  <c:v>5.9705989313783299</c:v>
                </c:pt>
                <c:pt idx="59708">
                  <c:v>5.9706989296855904</c:v>
                </c:pt>
                <c:pt idx="59709">
                  <c:v>5.9707989279928499</c:v>
                </c:pt>
                <c:pt idx="59710">
                  <c:v>5.9708989263000998</c:v>
                </c:pt>
                <c:pt idx="59711">
                  <c:v>5.9709989246073603</c:v>
                </c:pt>
                <c:pt idx="59712">
                  <c:v>5.9710989229146199</c:v>
                </c:pt>
                <c:pt idx="59713">
                  <c:v>5.9711989212218803</c:v>
                </c:pt>
                <c:pt idx="59714">
                  <c:v>5.9712989195291302</c:v>
                </c:pt>
                <c:pt idx="59715">
                  <c:v>5.9713989178363898</c:v>
                </c:pt>
                <c:pt idx="59716">
                  <c:v>5.9714989161436396</c:v>
                </c:pt>
                <c:pt idx="59717">
                  <c:v>5.9715989144509001</c:v>
                </c:pt>
                <c:pt idx="59718">
                  <c:v>5.9716989127581597</c:v>
                </c:pt>
                <c:pt idx="59719">
                  <c:v>5.9717989110654104</c:v>
                </c:pt>
                <c:pt idx="59720">
                  <c:v>5.97189890937267</c:v>
                </c:pt>
                <c:pt idx="59721">
                  <c:v>5.9719989076799296</c:v>
                </c:pt>
                <c:pt idx="59722">
                  <c:v>5.9720989059871901</c:v>
                </c:pt>
                <c:pt idx="59723">
                  <c:v>5.9721989042944399</c:v>
                </c:pt>
                <c:pt idx="59724">
                  <c:v>5.9722989026017004</c:v>
                </c:pt>
                <c:pt idx="59725">
                  <c:v>5.97239890090896</c:v>
                </c:pt>
                <c:pt idx="59726">
                  <c:v>5.9724988992162098</c:v>
                </c:pt>
                <c:pt idx="59727">
                  <c:v>5.9725988975234703</c:v>
                </c:pt>
                <c:pt idx="59728">
                  <c:v>5.9726988958307299</c:v>
                </c:pt>
                <c:pt idx="59729">
                  <c:v>5.9727988941379797</c:v>
                </c:pt>
                <c:pt idx="59730">
                  <c:v>5.9728988924452402</c:v>
                </c:pt>
                <c:pt idx="59731">
                  <c:v>5.9729988907524998</c:v>
                </c:pt>
                <c:pt idx="59732">
                  <c:v>5.9730988890597496</c:v>
                </c:pt>
                <c:pt idx="59733">
                  <c:v>5.9731988873670101</c:v>
                </c:pt>
                <c:pt idx="59734">
                  <c:v>5.9732988856742697</c:v>
                </c:pt>
                <c:pt idx="59735">
                  <c:v>5.9733988839815204</c:v>
                </c:pt>
                <c:pt idx="59736">
                  <c:v>5.97349888228878</c:v>
                </c:pt>
                <c:pt idx="59737">
                  <c:v>5.9735988805960396</c:v>
                </c:pt>
                <c:pt idx="59738">
                  <c:v>5.9736988789032903</c:v>
                </c:pt>
                <c:pt idx="59739">
                  <c:v>5.9737988772105499</c:v>
                </c:pt>
                <c:pt idx="59740">
                  <c:v>5.9738988755178104</c:v>
                </c:pt>
                <c:pt idx="59741">
                  <c:v>5.9739988738250602</c:v>
                </c:pt>
                <c:pt idx="59742">
                  <c:v>5.9740988721323198</c:v>
                </c:pt>
                <c:pt idx="59743">
                  <c:v>5.9741988704395803</c:v>
                </c:pt>
                <c:pt idx="59744">
                  <c:v>5.9742988687468301</c:v>
                </c:pt>
                <c:pt idx="59745">
                  <c:v>5.9743988670540897</c:v>
                </c:pt>
                <c:pt idx="59746">
                  <c:v>5.9744988653613502</c:v>
                </c:pt>
                <c:pt idx="59747">
                  <c:v>5.9745988636686</c:v>
                </c:pt>
                <c:pt idx="59748">
                  <c:v>5.9746988619758596</c:v>
                </c:pt>
                <c:pt idx="59749">
                  <c:v>5.9747988602831201</c:v>
                </c:pt>
                <c:pt idx="59750">
                  <c:v>5.97489885859037</c:v>
                </c:pt>
                <c:pt idx="59751">
                  <c:v>5.9749988568976304</c:v>
                </c:pt>
                <c:pt idx="59752">
                  <c:v>5.97509885520489</c:v>
                </c:pt>
                <c:pt idx="59753">
                  <c:v>5.9751988535121399</c:v>
                </c:pt>
                <c:pt idx="59754">
                  <c:v>5.9752988518194003</c:v>
                </c:pt>
                <c:pt idx="59755">
                  <c:v>5.9753988501266599</c:v>
                </c:pt>
                <c:pt idx="59756">
                  <c:v>5.9754988484339098</c:v>
                </c:pt>
                <c:pt idx="59757">
                  <c:v>5.9755988467411703</c:v>
                </c:pt>
                <c:pt idx="59758">
                  <c:v>5.9756988450484299</c:v>
                </c:pt>
                <c:pt idx="59759">
                  <c:v>5.9757988433556903</c:v>
                </c:pt>
                <c:pt idx="59760">
                  <c:v>5.9758988416629402</c:v>
                </c:pt>
                <c:pt idx="59761">
                  <c:v>5.9759988399701998</c:v>
                </c:pt>
                <c:pt idx="59762">
                  <c:v>5.9760988382774496</c:v>
                </c:pt>
                <c:pt idx="59763">
                  <c:v>5.9761988365847101</c:v>
                </c:pt>
                <c:pt idx="59764">
                  <c:v>5.9762988348919697</c:v>
                </c:pt>
                <c:pt idx="59765">
                  <c:v>5.9763988331992302</c:v>
                </c:pt>
                <c:pt idx="59766">
                  <c:v>5.97649883150648</c:v>
                </c:pt>
                <c:pt idx="59767">
                  <c:v>5.9765988298137396</c:v>
                </c:pt>
                <c:pt idx="59768">
                  <c:v>5.9766988281210001</c:v>
                </c:pt>
                <c:pt idx="59769">
                  <c:v>5.9767988264282499</c:v>
                </c:pt>
                <c:pt idx="59770">
                  <c:v>5.9768988247355104</c:v>
                </c:pt>
                <c:pt idx="59771">
                  <c:v>5.97699882304277</c:v>
                </c:pt>
                <c:pt idx="59772">
                  <c:v>5.9770988213500198</c:v>
                </c:pt>
                <c:pt idx="59773">
                  <c:v>5.9771988196572803</c:v>
                </c:pt>
                <c:pt idx="59774">
                  <c:v>5.9772988179645399</c:v>
                </c:pt>
                <c:pt idx="59775">
                  <c:v>5.9773988162717897</c:v>
                </c:pt>
                <c:pt idx="59776">
                  <c:v>5.9774988145790502</c:v>
                </c:pt>
                <c:pt idx="59777">
                  <c:v>5.9775988128863098</c:v>
                </c:pt>
                <c:pt idx="59778">
                  <c:v>5.9776988111935596</c:v>
                </c:pt>
                <c:pt idx="59779">
                  <c:v>5.9777988095008201</c:v>
                </c:pt>
                <c:pt idx="59780">
                  <c:v>5.9778988078080797</c:v>
                </c:pt>
                <c:pt idx="59781">
                  <c:v>5.9779988061153304</c:v>
                </c:pt>
                <c:pt idx="59782">
                  <c:v>5.97809880442259</c:v>
                </c:pt>
                <c:pt idx="59783">
                  <c:v>5.9781988027298496</c:v>
                </c:pt>
                <c:pt idx="59784">
                  <c:v>5.9782988010371003</c:v>
                </c:pt>
                <c:pt idx="59785">
                  <c:v>5.9783987993443599</c:v>
                </c:pt>
                <c:pt idx="59786">
                  <c:v>5.9784987976516204</c:v>
                </c:pt>
                <c:pt idx="59787">
                  <c:v>5.9785987959588702</c:v>
                </c:pt>
                <c:pt idx="59788">
                  <c:v>5.9786987942661298</c:v>
                </c:pt>
                <c:pt idx="59789">
                  <c:v>5.9787987925733903</c:v>
                </c:pt>
                <c:pt idx="59790">
                  <c:v>5.9788987908806401</c:v>
                </c:pt>
                <c:pt idx="59791">
                  <c:v>5.9789987891878997</c:v>
                </c:pt>
                <c:pt idx="59792">
                  <c:v>5.9790987874951602</c:v>
                </c:pt>
                <c:pt idx="59793">
                  <c:v>5.97919878580241</c:v>
                </c:pt>
                <c:pt idx="59794">
                  <c:v>5.9792987841096696</c:v>
                </c:pt>
                <c:pt idx="59795">
                  <c:v>5.9793987824169301</c:v>
                </c:pt>
                <c:pt idx="59796">
                  <c:v>5.97949878072418</c:v>
                </c:pt>
                <c:pt idx="59797">
                  <c:v>5.9795987790314404</c:v>
                </c:pt>
                <c:pt idx="59798">
                  <c:v>5.9796987773387</c:v>
                </c:pt>
                <c:pt idx="59799">
                  <c:v>5.9797987756459499</c:v>
                </c:pt>
                <c:pt idx="59800">
                  <c:v>5.9798987739532103</c:v>
                </c:pt>
                <c:pt idx="59801">
                  <c:v>5.9799987722604699</c:v>
                </c:pt>
                <c:pt idx="59802">
                  <c:v>5.9800987705677304</c:v>
                </c:pt>
                <c:pt idx="59803">
                  <c:v>5.9801987688749803</c:v>
                </c:pt>
                <c:pt idx="59804">
                  <c:v>5.9802987671822398</c:v>
                </c:pt>
                <c:pt idx="59805">
                  <c:v>5.9803987654895003</c:v>
                </c:pt>
                <c:pt idx="59806">
                  <c:v>5.9804987637967502</c:v>
                </c:pt>
                <c:pt idx="59807">
                  <c:v>5.9805987621040098</c:v>
                </c:pt>
                <c:pt idx="59808">
                  <c:v>5.9806987604112596</c:v>
                </c:pt>
                <c:pt idx="59809">
                  <c:v>5.9807987587185201</c:v>
                </c:pt>
                <c:pt idx="59810">
                  <c:v>5.9808987570257797</c:v>
                </c:pt>
                <c:pt idx="59811">
                  <c:v>5.9809987553330402</c:v>
                </c:pt>
                <c:pt idx="59812">
                  <c:v>5.98109875364029</c:v>
                </c:pt>
                <c:pt idx="59813">
                  <c:v>5.9811987519475496</c:v>
                </c:pt>
                <c:pt idx="59814">
                  <c:v>5.9812987502548101</c:v>
                </c:pt>
                <c:pt idx="59815">
                  <c:v>5.9813987485620599</c:v>
                </c:pt>
                <c:pt idx="59816">
                  <c:v>5.9814987468693204</c:v>
                </c:pt>
                <c:pt idx="59817">
                  <c:v>5.98159874517658</c:v>
                </c:pt>
                <c:pt idx="59818">
                  <c:v>5.9816987434838298</c:v>
                </c:pt>
                <c:pt idx="59819">
                  <c:v>5.9817987417910903</c:v>
                </c:pt>
                <c:pt idx="59820">
                  <c:v>5.9818987400983499</c:v>
                </c:pt>
                <c:pt idx="59821">
                  <c:v>5.9819987384055997</c:v>
                </c:pt>
                <c:pt idx="59822">
                  <c:v>5.9820987367128602</c:v>
                </c:pt>
                <c:pt idx="59823">
                  <c:v>5.9821987350201198</c:v>
                </c:pt>
                <c:pt idx="59824">
                  <c:v>5.9822987333273696</c:v>
                </c:pt>
                <c:pt idx="59825">
                  <c:v>5.9823987316346301</c:v>
                </c:pt>
                <c:pt idx="59826">
                  <c:v>5.9824987299418897</c:v>
                </c:pt>
                <c:pt idx="59827">
                  <c:v>5.9825987282491404</c:v>
                </c:pt>
                <c:pt idx="59828">
                  <c:v>5.9826987265564</c:v>
                </c:pt>
                <c:pt idx="59829">
                  <c:v>5.9827987248636596</c:v>
                </c:pt>
                <c:pt idx="59830">
                  <c:v>5.9828987231709103</c:v>
                </c:pt>
                <c:pt idx="59831">
                  <c:v>5.9829987214781699</c:v>
                </c:pt>
                <c:pt idx="59832">
                  <c:v>5.9830987197854304</c:v>
                </c:pt>
                <c:pt idx="59833">
                  <c:v>5.9831987180926802</c:v>
                </c:pt>
                <c:pt idx="59834">
                  <c:v>5.9832987163999398</c:v>
                </c:pt>
                <c:pt idx="59835">
                  <c:v>5.9833987147072003</c:v>
                </c:pt>
                <c:pt idx="59836">
                  <c:v>5.9834987130144501</c:v>
                </c:pt>
                <c:pt idx="59837">
                  <c:v>5.9835987113217097</c:v>
                </c:pt>
                <c:pt idx="59838">
                  <c:v>5.9836987096289702</c:v>
                </c:pt>
                <c:pt idx="59839">
                  <c:v>5.98379870793622</c:v>
                </c:pt>
                <c:pt idx="59840">
                  <c:v>5.9838987062434796</c:v>
                </c:pt>
                <c:pt idx="59841">
                  <c:v>5.9839987045507401</c:v>
                </c:pt>
                <c:pt idx="59842">
                  <c:v>5.9840987028579899</c:v>
                </c:pt>
                <c:pt idx="59843">
                  <c:v>5.9841987011652504</c:v>
                </c:pt>
                <c:pt idx="59844">
                  <c:v>5.98429869947251</c:v>
                </c:pt>
                <c:pt idx="59845">
                  <c:v>5.9843986977797599</c:v>
                </c:pt>
                <c:pt idx="59846">
                  <c:v>5.9844986960870203</c:v>
                </c:pt>
                <c:pt idx="59847">
                  <c:v>5.9845986943942799</c:v>
                </c:pt>
                <c:pt idx="59848">
                  <c:v>5.9846986927015404</c:v>
                </c:pt>
                <c:pt idx="59849">
                  <c:v>5.9847986910087903</c:v>
                </c:pt>
                <c:pt idx="59850">
                  <c:v>5.9848986893160498</c:v>
                </c:pt>
                <c:pt idx="59851">
                  <c:v>5.9849986876233103</c:v>
                </c:pt>
                <c:pt idx="59852">
                  <c:v>5.9850986859305602</c:v>
                </c:pt>
                <c:pt idx="59853">
                  <c:v>5.9851986842378198</c:v>
                </c:pt>
                <c:pt idx="59854">
                  <c:v>5.9852986825450696</c:v>
                </c:pt>
                <c:pt idx="59855">
                  <c:v>5.9853986808523301</c:v>
                </c:pt>
                <c:pt idx="59856">
                  <c:v>5.9854986791595897</c:v>
                </c:pt>
                <c:pt idx="59857">
                  <c:v>5.9855986774668501</c:v>
                </c:pt>
                <c:pt idx="59858">
                  <c:v>5.9856986757741</c:v>
                </c:pt>
                <c:pt idx="59859">
                  <c:v>5.9857986740813596</c:v>
                </c:pt>
                <c:pt idx="59860">
                  <c:v>5.9858986723886201</c:v>
                </c:pt>
                <c:pt idx="59861">
                  <c:v>5.9859986706958699</c:v>
                </c:pt>
                <c:pt idx="59862">
                  <c:v>5.9860986690031304</c:v>
                </c:pt>
                <c:pt idx="59863">
                  <c:v>5.98619866731039</c:v>
                </c:pt>
                <c:pt idx="59864">
                  <c:v>5.9862986656176398</c:v>
                </c:pt>
                <c:pt idx="59865">
                  <c:v>5.9863986639249003</c:v>
                </c:pt>
                <c:pt idx="59866">
                  <c:v>5.9864986622321599</c:v>
                </c:pt>
                <c:pt idx="59867">
                  <c:v>5.9865986605394097</c:v>
                </c:pt>
                <c:pt idx="59868">
                  <c:v>5.9866986588466702</c:v>
                </c:pt>
                <c:pt idx="59869">
                  <c:v>5.9867986571539298</c:v>
                </c:pt>
                <c:pt idx="59870">
                  <c:v>5.9868986554611796</c:v>
                </c:pt>
                <c:pt idx="59871">
                  <c:v>5.9869986537684401</c:v>
                </c:pt>
                <c:pt idx="59872">
                  <c:v>5.9870986520756997</c:v>
                </c:pt>
                <c:pt idx="59873">
                  <c:v>5.9871986503829504</c:v>
                </c:pt>
                <c:pt idx="59874">
                  <c:v>5.98729864869021</c:v>
                </c:pt>
                <c:pt idx="59875">
                  <c:v>5.9873986469974696</c:v>
                </c:pt>
                <c:pt idx="59876">
                  <c:v>5.9874986453047203</c:v>
                </c:pt>
                <c:pt idx="59877">
                  <c:v>5.9875986436119799</c:v>
                </c:pt>
                <c:pt idx="59878">
                  <c:v>5.9876986419192404</c:v>
                </c:pt>
                <c:pt idx="59879">
                  <c:v>5.9877986402264902</c:v>
                </c:pt>
                <c:pt idx="59880">
                  <c:v>5.9878986385337498</c:v>
                </c:pt>
                <c:pt idx="59881">
                  <c:v>5.9879986368410103</c:v>
                </c:pt>
                <c:pt idx="59882">
                  <c:v>5.9880986351482601</c:v>
                </c:pt>
                <c:pt idx="59883">
                  <c:v>5.9881986334555197</c:v>
                </c:pt>
                <c:pt idx="59884">
                  <c:v>5.9882986317627802</c:v>
                </c:pt>
                <c:pt idx="59885">
                  <c:v>5.98839863007003</c:v>
                </c:pt>
                <c:pt idx="59886">
                  <c:v>5.9884986283772896</c:v>
                </c:pt>
                <c:pt idx="59887">
                  <c:v>5.9885986266845501</c:v>
                </c:pt>
                <c:pt idx="59888">
                  <c:v>5.9886986249917999</c:v>
                </c:pt>
                <c:pt idx="59889">
                  <c:v>5.9887986232990604</c:v>
                </c:pt>
                <c:pt idx="59890">
                  <c:v>5.98889862160632</c:v>
                </c:pt>
                <c:pt idx="59891">
                  <c:v>5.9889986199135699</c:v>
                </c:pt>
                <c:pt idx="59892">
                  <c:v>5.9890986182208303</c:v>
                </c:pt>
                <c:pt idx="59893">
                  <c:v>5.9891986165280899</c:v>
                </c:pt>
                <c:pt idx="59894">
                  <c:v>5.9892986148353504</c:v>
                </c:pt>
                <c:pt idx="59895">
                  <c:v>5.9893986131426002</c:v>
                </c:pt>
                <c:pt idx="59896">
                  <c:v>5.9894986114498598</c:v>
                </c:pt>
                <c:pt idx="59897">
                  <c:v>5.9895986097571203</c:v>
                </c:pt>
                <c:pt idx="59898">
                  <c:v>5.9896986080643702</c:v>
                </c:pt>
                <c:pt idx="59899">
                  <c:v>5.9897986063716298</c:v>
                </c:pt>
                <c:pt idx="59900">
                  <c:v>5.9898986046788902</c:v>
                </c:pt>
                <c:pt idx="59901">
                  <c:v>5.9899986029861401</c:v>
                </c:pt>
                <c:pt idx="59902">
                  <c:v>5.9900986012933997</c:v>
                </c:pt>
                <c:pt idx="59903">
                  <c:v>5.9901985996006601</c:v>
                </c:pt>
                <c:pt idx="59904">
                  <c:v>5.99029859790791</c:v>
                </c:pt>
                <c:pt idx="59905">
                  <c:v>5.9903985962151696</c:v>
                </c:pt>
                <c:pt idx="59906">
                  <c:v>5.9904985945224301</c:v>
                </c:pt>
                <c:pt idx="59907">
                  <c:v>5.9905985928296799</c:v>
                </c:pt>
                <c:pt idx="59908">
                  <c:v>5.9906985911369404</c:v>
                </c:pt>
                <c:pt idx="59909">
                  <c:v>5.9907985894442</c:v>
                </c:pt>
                <c:pt idx="59910">
                  <c:v>5.9908985877514498</c:v>
                </c:pt>
                <c:pt idx="59911">
                  <c:v>5.9909985860587103</c:v>
                </c:pt>
                <c:pt idx="59912">
                  <c:v>5.9910985843659699</c:v>
                </c:pt>
                <c:pt idx="59913">
                  <c:v>5.9911985826732197</c:v>
                </c:pt>
                <c:pt idx="59914">
                  <c:v>5.9912985809804802</c:v>
                </c:pt>
                <c:pt idx="59915">
                  <c:v>5.9913985792877398</c:v>
                </c:pt>
                <c:pt idx="59916">
                  <c:v>5.9914985775949896</c:v>
                </c:pt>
                <c:pt idx="59917">
                  <c:v>5.9915985759022501</c:v>
                </c:pt>
                <c:pt idx="59918">
                  <c:v>5.9916985742095097</c:v>
                </c:pt>
                <c:pt idx="59919">
                  <c:v>5.9917985725167604</c:v>
                </c:pt>
                <c:pt idx="59920">
                  <c:v>5.99189857082402</c:v>
                </c:pt>
                <c:pt idx="59921">
                  <c:v>5.9919985691312796</c:v>
                </c:pt>
                <c:pt idx="59922">
                  <c:v>5.9920985674385303</c:v>
                </c:pt>
                <c:pt idx="59923">
                  <c:v>5.9921985657457899</c:v>
                </c:pt>
                <c:pt idx="59924">
                  <c:v>5.9922985640530504</c:v>
                </c:pt>
                <c:pt idx="59925">
                  <c:v>5.9923985623603002</c:v>
                </c:pt>
                <c:pt idx="59926">
                  <c:v>5.9924985606675598</c:v>
                </c:pt>
                <c:pt idx="59927">
                  <c:v>5.9925985589748203</c:v>
                </c:pt>
                <c:pt idx="59928">
                  <c:v>5.9926985572820701</c:v>
                </c:pt>
                <c:pt idx="59929">
                  <c:v>5.9927985555893297</c:v>
                </c:pt>
                <c:pt idx="59930">
                  <c:v>5.9928985538965902</c:v>
                </c:pt>
                <c:pt idx="59931">
                  <c:v>5.9929985522038498</c:v>
                </c:pt>
                <c:pt idx="59932">
                  <c:v>5.9930985505110996</c:v>
                </c:pt>
                <c:pt idx="59933">
                  <c:v>5.9931985488183601</c:v>
                </c:pt>
                <c:pt idx="59934">
                  <c:v>5.9932985471256197</c:v>
                </c:pt>
                <c:pt idx="59935">
                  <c:v>5.9933985454328704</c:v>
                </c:pt>
                <c:pt idx="59936">
                  <c:v>5.99349854374013</c:v>
                </c:pt>
                <c:pt idx="59937">
                  <c:v>5.9935985420473896</c:v>
                </c:pt>
                <c:pt idx="59938">
                  <c:v>5.9936985403546403</c:v>
                </c:pt>
                <c:pt idx="59939">
                  <c:v>5.9937985386618999</c:v>
                </c:pt>
                <c:pt idx="59940">
                  <c:v>5.9938985369691604</c:v>
                </c:pt>
                <c:pt idx="59941">
                  <c:v>5.9939985352764102</c:v>
                </c:pt>
                <c:pt idx="59942">
                  <c:v>5.9940985335836698</c:v>
                </c:pt>
                <c:pt idx="59943">
                  <c:v>5.9941985318909303</c:v>
                </c:pt>
                <c:pt idx="59944">
                  <c:v>5.9942985301981802</c:v>
                </c:pt>
                <c:pt idx="59945">
                  <c:v>5.9943985285054397</c:v>
                </c:pt>
                <c:pt idx="59946">
                  <c:v>5.9944985268127002</c:v>
                </c:pt>
                <c:pt idx="59947">
                  <c:v>5.9945985251199501</c:v>
                </c:pt>
                <c:pt idx="59948">
                  <c:v>5.9946985234272097</c:v>
                </c:pt>
                <c:pt idx="59949">
                  <c:v>5.9947985217344701</c:v>
                </c:pt>
                <c:pt idx="59950">
                  <c:v>5.99489852004172</c:v>
                </c:pt>
                <c:pt idx="59951">
                  <c:v>5.9949985183489796</c:v>
                </c:pt>
                <c:pt idx="59952">
                  <c:v>5.9950985166562401</c:v>
                </c:pt>
                <c:pt idx="59953">
                  <c:v>5.9951985149634899</c:v>
                </c:pt>
                <c:pt idx="59954">
                  <c:v>5.9952985132707504</c:v>
                </c:pt>
                <c:pt idx="59955">
                  <c:v>5.99539851157801</c:v>
                </c:pt>
                <c:pt idx="59956">
                  <c:v>5.9954985098852598</c:v>
                </c:pt>
                <c:pt idx="59957">
                  <c:v>5.9955985081925203</c:v>
                </c:pt>
                <c:pt idx="59958">
                  <c:v>5.9956985064997799</c:v>
                </c:pt>
                <c:pt idx="59959">
                  <c:v>5.9957985048070297</c:v>
                </c:pt>
                <c:pt idx="59960">
                  <c:v>5.9958985031142902</c:v>
                </c:pt>
                <c:pt idx="59961">
                  <c:v>5.9959985014215498</c:v>
                </c:pt>
                <c:pt idx="59962">
                  <c:v>5.9960984997287996</c:v>
                </c:pt>
                <c:pt idx="59963">
                  <c:v>5.9961984980360601</c:v>
                </c:pt>
                <c:pt idx="59964">
                  <c:v>5.9962984963433197</c:v>
                </c:pt>
                <c:pt idx="59965">
                  <c:v>5.9963984946505704</c:v>
                </c:pt>
                <c:pt idx="59966">
                  <c:v>5.99649849295783</c:v>
                </c:pt>
                <c:pt idx="59967">
                  <c:v>5.9965984912650896</c:v>
                </c:pt>
                <c:pt idx="59968">
                  <c:v>5.9966984895723403</c:v>
                </c:pt>
                <c:pt idx="59969">
                  <c:v>5.9967984878795999</c:v>
                </c:pt>
                <c:pt idx="59970">
                  <c:v>5.9968984861868604</c:v>
                </c:pt>
                <c:pt idx="59971">
                  <c:v>5.9969984844941102</c:v>
                </c:pt>
                <c:pt idx="59972">
                  <c:v>5.9970984828013698</c:v>
                </c:pt>
                <c:pt idx="59973">
                  <c:v>5.9971984811086303</c:v>
                </c:pt>
                <c:pt idx="59974">
                  <c:v>5.9972984794158801</c:v>
                </c:pt>
                <c:pt idx="59975">
                  <c:v>5.9973984777231397</c:v>
                </c:pt>
                <c:pt idx="59976">
                  <c:v>5.9974984760304002</c:v>
                </c:pt>
                <c:pt idx="59977">
                  <c:v>5.9975984743376598</c:v>
                </c:pt>
                <c:pt idx="59978">
                  <c:v>5.9976984726449096</c:v>
                </c:pt>
                <c:pt idx="59979">
                  <c:v>5.9977984709521701</c:v>
                </c:pt>
                <c:pt idx="59980">
                  <c:v>5.9978984692594297</c:v>
                </c:pt>
                <c:pt idx="59981">
                  <c:v>5.9979984675666804</c:v>
                </c:pt>
                <c:pt idx="59982">
                  <c:v>5.99809846587394</c:v>
                </c:pt>
                <c:pt idx="59983">
                  <c:v>5.9981984641811996</c:v>
                </c:pt>
                <c:pt idx="59984">
                  <c:v>5.9982984624884503</c:v>
                </c:pt>
                <c:pt idx="59985">
                  <c:v>5.9983984607957099</c:v>
                </c:pt>
                <c:pt idx="59986">
                  <c:v>5.9984984591029704</c:v>
                </c:pt>
                <c:pt idx="59987">
                  <c:v>5.9985984574102202</c:v>
                </c:pt>
                <c:pt idx="59988">
                  <c:v>5.9986984557174798</c:v>
                </c:pt>
                <c:pt idx="59989">
                  <c:v>5.9987984540247403</c:v>
                </c:pt>
                <c:pt idx="59990">
                  <c:v>5.9988984523319901</c:v>
                </c:pt>
                <c:pt idx="59991">
                  <c:v>5.9989984506392497</c:v>
                </c:pt>
                <c:pt idx="59992">
                  <c:v>5.9990984489465102</c:v>
                </c:pt>
                <c:pt idx="59993">
                  <c:v>5.9991984472537601</c:v>
                </c:pt>
                <c:pt idx="59994">
                  <c:v>5.9992984455610197</c:v>
                </c:pt>
                <c:pt idx="59995">
                  <c:v>5.9993984438682801</c:v>
                </c:pt>
                <c:pt idx="59996">
                  <c:v>5.99949844217553</c:v>
                </c:pt>
                <c:pt idx="59997">
                  <c:v>5.9995984404827896</c:v>
                </c:pt>
                <c:pt idx="59998">
                  <c:v>5.99969843879005</c:v>
                </c:pt>
                <c:pt idx="59999">
                  <c:v>5.9997984370972999</c:v>
                </c:pt>
                <c:pt idx="60000">
                  <c:v>5.9998984354045604</c:v>
                </c:pt>
                <c:pt idx="60001">
                  <c:v>5.99999843371182</c:v>
                </c:pt>
                <c:pt idx="60002">
                  <c:v>6.0000984320190698</c:v>
                </c:pt>
                <c:pt idx="60003">
                  <c:v>6.0001984303263303</c:v>
                </c:pt>
                <c:pt idx="60004">
                  <c:v>6.0002984286335899</c:v>
                </c:pt>
                <c:pt idx="60005">
                  <c:v>6.0003984269408397</c:v>
                </c:pt>
                <c:pt idx="60006">
                  <c:v>6.0004984252481002</c:v>
                </c:pt>
                <c:pt idx="60007">
                  <c:v>6.0005984235553598</c:v>
                </c:pt>
                <c:pt idx="60008">
                  <c:v>6.0006984218626096</c:v>
                </c:pt>
                <c:pt idx="60009">
                  <c:v>6.0007984201698701</c:v>
                </c:pt>
                <c:pt idx="60010">
                  <c:v>6.0008984184771297</c:v>
                </c:pt>
                <c:pt idx="60011">
                  <c:v>6.0009984167843804</c:v>
                </c:pt>
                <c:pt idx="60012">
                  <c:v>6.00109841509164</c:v>
                </c:pt>
                <c:pt idx="60013">
                  <c:v>6.0011984133988996</c:v>
                </c:pt>
                <c:pt idx="60014">
                  <c:v>6.0012984117061503</c:v>
                </c:pt>
                <c:pt idx="60015">
                  <c:v>6.0013984100134099</c:v>
                </c:pt>
                <c:pt idx="60016">
                  <c:v>6.0014984083206704</c:v>
                </c:pt>
                <c:pt idx="60017">
                  <c:v>6.0015984066279202</c:v>
                </c:pt>
                <c:pt idx="60018">
                  <c:v>6.0016984049351798</c:v>
                </c:pt>
                <c:pt idx="60019">
                  <c:v>6.0017984032424403</c:v>
                </c:pt>
                <c:pt idx="60020">
                  <c:v>6.0018984015496901</c:v>
                </c:pt>
                <c:pt idx="60021">
                  <c:v>6.0019983998569497</c:v>
                </c:pt>
                <c:pt idx="60022">
                  <c:v>6.0020983981642102</c:v>
                </c:pt>
                <c:pt idx="60023">
                  <c:v>6.0021983964714698</c:v>
                </c:pt>
                <c:pt idx="60024">
                  <c:v>6.0022983947787196</c:v>
                </c:pt>
                <c:pt idx="60025">
                  <c:v>6.0023983930859801</c:v>
                </c:pt>
                <c:pt idx="60026">
                  <c:v>6.0024983913932397</c:v>
                </c:pt>
                <c:pt idx="60027">
                  <c:v>6.0025983897004904</c:v>
                </c:pt>
                <c:pt idx="60028">
                  <c:v>6.00269838800775</c:v>
                </c:pt>
                <c:pt idx="60029">
                  <c:v>6.0027983863150096</c:v>
                </c:pt>
                <c:pt idx="60030">
                  <c:v>6.0028983846222603</c:v>
                </c:pt>
                <c:pt idx="60031">
                  <c:v>6.0029983829295199</c:v>
                </c:pt>
                <c:pt idx="60032">
                  <c:v>6.0030983812367804</c:v>
                </c:pt>
                <c:pt idx="60033">
                  <c:v>6.0031983795440302</c:v>
                </c:pt>
                <c:pt idx="60034">
                  <c:v>6.0032983778512898</c:v>
                </c:pt>
                <c:pt idx="60035">
                  <c:v>6.0033983761585503</c:v>
                </c:pt>
                <c:pt idx="60036">
                  <c:v>6.0034983744658001</c:v>
                </c:pt>
                <c:pt idx="60037">
                  <c:v>6.0035983727730597</c:v>
                </c:pt>
                <c:pt idx="60038">
                  <c:v>6.0036983710803202</c:v>
                </c:pt>
                <c:pt idx="60039">
                  <c:v>6.0037983693875701</c:v>
                </c:pt>
                <c:pt idx="60040">
                  <c:v>6.0038983676948297</c:v>
                </c:pt>
                <c:pt idx="60041">
                  <c:v>6.0039983660020901</c:v>
                </c:pt>
                <c:pt idx="60042">
                  <c:v>6.00409836430934</c:v>
                </c:pt>
                <c:pt idx="60043">
                  <c:v>6.0041983626165996</c:v>
                </c:pt>
                <c:pt idx="60044">
                  <c:v>6.00429836092386</c:v>
                </c:pt>
                <c:pt idx="60045">
                  <c:v>6.0043983592311099</c:v>
                </c:pt>
                <c:pt idx="60046">
                  <c:v>6.0044983575383704</c:v>
                </c:pt>
                <c:pt idx="60047">
                  <c:v>6.00459835584563</c:v>
                </c:pt>
                <c:pt idx="60048">
                  <c:v>6.0046983541528798</c:v>
                </c:pt>
                <c:pt idx="60049">
                  <c:v>6.0047983524601403</c:v>
                </c:pt>
                <c:pt idx="60050">
                  <c:v>6.0048983507673999</c:v>
                </c:pt>
                <c:pt idx="60051">
                  <c:v>6.0049983490746497</c:v>
                </c:pt>
                <c:pt idx="60052">
                  <c:v>6.0050983473819102</c:v>
                </c:pt>
                <c:pt idx="60053">
                  <c:v>6.0051983456891698</c:v>
                </c:pt>
                <c:pt idx="60054">
                  <c:v>6.0052983439964196</c:v>
                </c:pt>
                <c:pt idx="60055">
                  <c:v>6.0053983423036801</c:v>
                </c:pt>
                <c:pt idx="60056">
                  <c:v>6.0054983406109397</c:v>
                </c:pt>
                <c:pt idx="60057">
                  <c:v>6.0055983389181904</c:v>
                </c:pt>
                <c:pt idx="60058">
                  <c:v>6.00569833722545</c:v>
                </c:pt>
                <c:pt idx="60059">
                  <c:v>6.0057983355327096</c:v>
                </c:pt>
                <c:pt idx="60060">
                  <c:v>6.0058983338399603</c:v>
                </c:pt>
                <c:pt idx="60061">
                  <c:v>6.0059983321472199</c:v>
                </c:pt>
                <c:pt idx="60062">
                  <c:v>6.0060983304544804</c:v>
                </c:pt>
                <c:pt idx="60063">
                  <c:v>6.0061983287617302</c:v>
                </c:pt>
                <c:pt idx="60064">
                  <c:v>6.0062983270689898</c:v>
                </c:pt>
                <c:pt idx="60065">
                  <c:v>6.0063983253762503</c:v>
                </c:pt>
                <c:pt idx="60066">
                  <c:v>6.0064983236835099</c:v>
                </c:pt>
                <c:pt idx="60067">
                  <c:v>6.0065983219907597</c:v>
                </c:pt>
                <c:pt idx="60068">
                  <c:v>6.0066983202980202</c:v>
                </c:pt>
                <c:pt idx="60069">
                  <c:v>6.0067983186052798</c:v>
                </c:pt>
                <c:pt idx="60070">
                  <c:v>6.0068983169125296</c:v>
                </c:pt>
                <c:pt idx="60071">
                  <c:v>6.0069983152197901</c:v>
                </c:pt>
                <c:pt idx="60072">
                  <c:v>6.0070983135270497</c:v>
                </c:pt>
                <c:pt idx="60073">
                  <c:v>6.0071983118343004</c:v>
                </c:pt>
                <c:pt idx="60074">
                  <c:v>6.00729831014156</c:v>
                </c:pt>
                <c:pt idx="60075">
                  <c:v>6.0073983084488196</c:v>
                </c:pt>
                <c:pt idx="60076">
                  <c:v>6.0074983067560703</c:v>
                </c:pt>
                <c:pt idx="60077">
                  <c:v>6.0075983050633299</c:v>
                </c:pt>
                <c:pt idx="60078">
                  <c:v>6.0076983033705904</c:v>
                </c:pt>
                <c:pt idx="60079">
                  <c:v>6.0077983016778402</c:v>
                </c:pt>
                <c:pt idx="60080">
                  <c:v>6.0078982999850998</c:v>
                </c:pt>
                <c:pt idx="60081">
                  <c:v>6.0079982982923603</c:v>
                </c:pt>
                <c:pt idx="60082">
                  <c:v>6.0080982965996101</c:v>
                </c:pt>
                <c:pt idx="60083">
                  <c:v>6.0081982949068697</c:v>
                </c:pt>
                <c:pt idx="60084">
                  <c:v>6.0082982932141302</c:v>
                </c:pt>
                <c:pt idx="60085">
                  <c:v>6.0083982915213801</c:v>
                </c:pt>
                <c:pt idx="60086">
                  <c:v>6.0084982898286396</c:v>
                </c:pt>
                <c:pt idx="60087">
                  <c:v>6.0085982881359001</c:v>
                </c:pt>
                <c:pt idx="60088">
                  <c:v>6.00869828644315</c:v>
                </c:pt>
                <c:pt idx="60089">
                  <c:v>6.0087982847504096</c:v>
                </c:pt>
                <c:pt idx="60090">
                  <c:v>6.00889828305767</c:v>
                </c:pt>
                <c:pt idx="60091">
                  <c:v>6.0089982813649199</c:v>
                </c:pt>
                <c:pt idx="60092">
                  <c:v>6.0090982796721804</c:v>
                </c:pt>
                <c:pt idx="60093">
                  <c:v>6.00919827797944</c:v>
                </c:pt>
                <c:pt idx="60094">
                  <c:v>6.0092982762866898</c:v>
                </c:pt>
                <c:pt idx="60095">
                  <c:v>6.0093982745939503</c:v>
                </c:pt>
                <c:pt idx="60096">
                  <c:v>6.0094982729012099</c:v>
                </c:pt>
                <c:pt idx="60097">
                  <c:v>6.0095982712084597</c:v>
                </c:pt>
                <c:pt idx="60098">
                  <c:v>6.0096982695157202</c:v>
                </c:pt>
                <c:pt idx="60099">
                  <c:v>6.0097982678229798</c:v>
                </c:pt>
                <c:pt idx="60100">
                  <c:v>6.0098982661302296</c:v>
                </c:pt>
                <c:pt idx="60101">
                  <c:v>6.0099982644374901</c:v>
                </c:pt>
                <c:pt idx="60102">
                  <c:v>6.0100982627447497</c:v>
                </c:pt>
                <c:pt idx="60103">
                  <c:v>6.0101982610520004</c:v>
                </c:pt>
                <c:pt idx="60104">
                  <c:v>6.01029825935926</c:v>
                </c:pt>
                <c:pt idx="60105">
                  <c:v>6.0103982576665196</c:v>
                </c:pt>
                <c:pt idx="60106">
                  <c:v>6.0104982559737703</c:v>
                </c:pt>
                <c:pt idx="60107">
                  <c:v>6.0105982542810299</c:v>
                </c:pt>
                <c:pt idx="60108">
                  <c:v>6.0106982525882904</c:v>
                </c:pt>
                <c:pt idx="60109">
                  <c:v>6.0107982508955402</c:v>
                </c:pt>
                <c:pt idx="60110">
                  <c:v>6.0108982492027998</c:v>
                </c:pt>
                <c:pt idx="60111">
                  <c:v>6.0109982475100603</c:v>
                </c:pt>
                <c:pt idx="60112">
                  <c:v>6.0110982458173199</c:v>
                </c:pt>
                <c:pt idx="60113">
                  <c:v>6.0111982441245697</c:v>
                </c:pt>
                <c:pt idx="60114">
                  <c:v>6.0112982424318302</c:v>
                </c:pt>
                <c:pt idx="60115">
                  <c:v>6.0113982407390898</c:v>
                </c:pt>
                <c:pt idx="60116">
                  <c:v>6.0114982390463396</c:v>
                </c:pt>
                <c:pt idx="60117">
                  <c:v>6.0115982373536001</c:v>
                </c:pt>
                <c:pt idx="60118">
                  <c:v>6.0116982356608597</c:v>
                </c:pt>
                <c:pt idx="60119">
                  <c:v>6.0117982339681104</c:v>
                </c:pt>
                <c:pt idx="60120">
                  <c:v>6.01189823227537</c:v>
                </c:pt>
                <c:pt idx="60121">
                  <c:v>6.0119982305826296</c:v>
                </c:pt>
                <c:pt idx="60122">
                  <c:v>6.0120982288898803</c:v>
                </c:pt>
                <c:pt idx="60123">
                  <c:v>6.0121982271971399</c:v>
                </c:pt>
                <c:pt idx="60124">
                  <c:v>6.0122982255044004</c:v>
                </c:pt>
                <c:pt idx="60125">
                  <c:v>6.0123982238116502</c:v>
                </c:pt>
                <c:pt idx="60126">
                  <c:v>6.0124982221189098</c:v>
                </c:pt>
                <c:pt idx="60127">
                  <c:v>6.0125982204261703</c:v>
                </c:pt>
                <c:pt idx="60128">
                  <c:v>6.0126982187334201</c:v>
                </c:pt>
                <c:pt idx="60129">
                  <c:v>6.0127982170406797</c:v>
                </c:pt>
                <c:pt idx="60130">
                  <c:v>6.0128982153479402</c:v>
                </c:pt>
                <c:pt idx="60131">
                  <c:v>6.01299821365519</c:v>
                </c:pt>
                <c:pt idx="60132">
                  <c:v>6.0130982119624496</c:v>
                </c:pt>
                <c:pt idx="60133">
                  <c:v>6.0131982102697101</c:v>
                </c:pt>
                <c:pt idx="60134">
                  <c:v>6.01329820857696</c:v>
                </c:pt>
                <c:pt idx="60135">
                  <c:v>6.0133982068842204</c:v>
                </c:pt>
                <c:pt idx="60136">
                  <c:v>6.01349820519148</c:v>
                </c:pt>
                <c:pt idx="60137">
                  <c:v>6.0135982034987299</c:v>
                </c:pt>
                <c:pt idx="60138">
                  <c:v>6.0136982018059904</c:v>
                </c:pt>
                <c:pt idx="60139">
                  <c:v>6.0137982001132499</c:v>
                </c:pt>
                <c:pt idx="60140">
                  <c:v>6.0138981984204998</c:v>
                </c:pt>
                <c:pt idx="60141">
                  <c:v>6.0139981967277603</c:v>
                </c:pt>
                <c:pt idx="60142">
                  <c:v>6.0140981950350199</c:v>
                </c:pt>
                <c:pt idx="60143">
                  <c:v>6.0141981933422697</c:v>
                </c:pt>
                <c:pt idx="60144">
                  <c:v>6.0142981916495302</c:v>
                </c:pt>
                <c:pt idx="60145">
                  <c:v>6.0143981899567898</c:v>
                </c:pt>
                <c:pt idx="60146">
                  <c:v>6.0144981882640396</c:v>
                </c:pt>
                <c:pt idx="60147">
                  <c:v>6.0145981865713001</c:v>
                </c:pt>
                <c:pt idx="60148">
                  <c:v>6.0146981848785597</c:v>
                </c:pt>
                <c:pt idx="60149">
                  <c:v>6.0147981831858104</c:v>
                </c:pt>
                <c:pt idx="60150">
                  <c:v>6.01489818149307</c:v>
                </c:pt>
                <c:pt idx="60151">
                  <c:v>6.0149981798003296</c:v>
                </c:pt>
                <c:pt idx="60152">
                  <c:v>6.0150981781075803</c:v>
                </c:pt>
                <c:pt idx="60153">
                  <c:v>6.0151981764148399</c:v>
                </c:pt>
                <c:pt idx="60154">
                  <c:v>6.0152981747221004</c:v>
                </c:pt>
                <c:pt idx="60155">
                  <c:v>6.0153981730293502</c:v>
                </c:pt>
                <c:pt idx="60156">
                  <c:v>6.0154981713366098</c:v>
                </c:pt>
                <c:pt idx="60157">
                  <c:v>6.0155981696438703</c:v>
                </c:pt>
                <c:pt idx="60158">
                  <c:v>6.0156981679511299</c:v>
                </c:pt>
                <c:pt idx="60159">
                  <c:v>6.0157981662583797</c:v>
                </c:pt>
                <c:pt idx="60160">
                  <c:v>6.0158981645656402</c:v>
                </c:pt>
                <c:pt idx="60161">
                  <c:v>6.0159981628728998</c:v>
                </c:pt>
                <c:pt idx="60162">
                  <c:v>6.0160981611801496</c:v>
                </c:pt>
                <c:pt idx="60163">
                  <c:v>6.0161981594874101</c:v>
                </c:pt>
                <c:pt idx="60164">
                  <c:v>6.0162981577946697</c:v>
                </c:pt>
                <c:pt idx="60165">
                  <c:v>6.0163981561019204</c:v>
                </c:pt>
                <c:pt idx="60166">
                  <c:v>6.01649815440918</c:v>
                </c:pt>
                <c:pt idx="60167">
                  <c:v>6.0165981527164396</c:v>
                </c:pt>
                <c:pt idx="60168">
                  <c:v>6.0166981510236903</c:v>
                </c:pt>
                <c:pt idx="60169">
                  <c:v>6.0167981493309499</c:v>
                </c:pt>
                <c:pt idx="60170">
                  <c:v>6.0168981476382104</c:v>
                </c:pt>
                <c:pt idx="60171">
                  <c:v>6.0169981459454602</c:v>
                </c:pt>
                <c:pt idx="60172">
                  <c:v>6.0170981442527198</c:v>
                </c:pt>
                <c:pt idx="60173">
                  <c:v>6.0171981425599803</c:v>
                </c:pt>
                <c:pt idx="60174">
                  <c:v>6.0172981408672301</c:v>
                </c:pt>
                <c:pt idx="60175">
                  <c:v>6.0173981391744897</c:v>
                </c:pt>
                <c:pt idx="60176">
                  <c:v>6.0174981374817502</c:v>
                </c:pt>
                <c:pt idx="60177">
                  <c:v>6.017598135789</c:v>
                </c:pt>
                <c:pt idx="60178">
                  <c:v>6.0176981340962596</c:v>
                </c:pt>
                <c:pt idx="60179">
                  <c:v>6.0177981324035201</c:v>
                </c:pt>
                <c:pt idx="60180">
                  <c:v>6.01789813071077</c:v>
                </c:pt>
                <c:pt idx="60181">
                  <c:v>6.0179981290180304</c:v>
                </c:pt>
                <c:pt idx="60182">
                  <c:v>6.01809812732529</c:v>
                </c:pt>
                <c:pt idx="60183">
                  <c:v>6.0181981256325399</c:v>
                </c:pt>
                <c:pt idx="60184">
                  <c:v>6.0182981239398003</c:v>
                </c:pt>
                <c:pt idx="60185">
                  <c:v>6.0183981222470599</c:v>
                </c:pt>
                <c:pt idx="60186">
                  <c:v>6.0184981205543098</c:v>
                </c:pt>
                <c:pt idx="60187">
                  <c:v>6.0185981188615703</c:v>
                </c:pt>
                <c:pt idx="60188">
                  <c:v>6.0186981171688299</c:v>
                </c:pt>
                <c:pt idx="60189">
                  <c:v>6.0187981154760797</c:v>
                </c:pt>
                <c:pt idx="60190">
                  <c:v>6.0188981137833402</c:v>
                </c:pt>
                <c:pt idx="60191">
                  <c:v>6.0189981120905998</c:v>
                </c:pt>
                <c:pt idx="60192">
                  <c:v>6.0190981103978496</c:v>
                </c:pt>
                <c:pt idx="60193">
                  <c:v>6.0191981087051101</c:v>
                </c:pt>
                <c:pt idx="60194">
                  <c:v>6.0192981070123697</c:v>
                </c:pt>
                <c:pt idx="60195">
                  <c:v>6.0193981053196204</c:v>
                </c:pt>
                <c:pt idx="60196">
                  <c:v>6.01949810362688</c:v>
                </c:pt>
                <c:pt idx="60197">
                  <c:v>6.0195981019341396</c:v>
                </c:pt>
                <c:pt idx="60198">
                  <c:v>6.0196981002413903</c:v>
                </c:pt>
                <c:pt idx="60199">
                  <c:v>6.0197980985486499</c:v>
                </c:pt>
                <c:pt idx="60200">
                  <c:v>6.0198980968559104</c:v>
                </c:pt>
                <c:pt idx="60201">
                  <c:v>6.01999809516317</c:v>
                </c:pt>
                <c:pt idx="60202">
                  <c:v>6.0200980934704198</c:v>
                </c:pt>
                <c:pt idx="60203">
                  <c:v>6.0201980917776803</c:v>
                </c:pt>
                <c:pt idx="60204">
                  <c:v>6.0202980900849399</c:v>
                </c:pt>
                <c:pt idx="60205">
                  <c:v>6.0203980883921897</c:v>
                </c:pt>
                <c:pt idx="60206">
                  <c:v>6.0204980866994502</c:v>
                </c:pt>
                <c:pt idx="60207">
                  <c:v>6.0205980850067098</c:v>
                </c:pt>
                <c:pt idx="60208">
                  <c:v>6.0206980833139596</c:v>
                </c:pt>
                <c:pt idx="60209">
                  <c:v>6.0207980816212201</c:v>
                </c:pt>
                <c:pt idx="60210">
                  <c:v>6.0208980799284797</c:v>
                </c:pt>
                <c:pt idx="60211">
                  <c:v>6.0209980782357304</c:v>
                </c:pt>
                <c:pt idx="60212">
                  <c:v>6.02109807654299</c:v>
                </c:pt>
                <c:pt idx="60213">
                  <c:v>6.0211980748502496</c:v>
                </c:pt>
                <c:pt idx="60214">
                  <c:v>6.0212980731575003</c:v>
                </c:pt>
                <c:pt idx="60215">
                  <c:v>6.0213980714647599</c:v>
                </c:pt>
                <c:pt idx="60216">
                  <c:v>6.0214980697720204</c:v>
                </c:pt>
                <c:pt idx="60217">
                  <c:v>6.0215980680792702</c:v>
                </c:pt>
                <c:pt idx="60218">
                  <c:v>6.0216980663865298</c:v>
                </c:pt>
                <c:pt idx="60219">
                  <c:v>6.0217980646937903</c:v>
                </c:pt>
                <c:pt idx="60220">
                  <c:v>6.0218980630010401</c:v>
                </c:pt>
                <c:pt idx="60221">
                  <c:v>6.0219980613082997</c:v>
                </c:pt>
                <c:pt idx="60222">
                  <c:v>6.0220980596155602</c:v>
                </c:pt>
                <c:pt idx="60223">
                  <c:v>6.02219805792281</c:v>
                </c:pt>
                <c:pt idx="60224">
                  <c:v>6.0222980562300696</c:v>
                </c:pt>
                <c:pt idx="60225">
                  <c:v>6.0223980545373301</c:v>
                </c:pt>
                <c:pt idx="60226">
                  <c:v>6.02249805284458</c:v>
                </c:pt>
                <c:pt idx="60227">
                  <c:v>6.0225980511518404</c:v>
                </c:pt>
                <c:pt idx="60228">
                  <c:v>6.0226980494591</c:v>
                </c:pt>
                <c:pt idx="60229">
                  <c:v>6.0227980477663499</c:v>
                </c:pt>
                <c:pt idx="60230">
                  <c:v>6.0228980460736103</c:v>
                </c:pt>
                <c:pt idx="60231">
                  <c:v>6.0229980443808699</c:v>
                </c:pt>
                <c:pt idx="60232">
                  <c:v>6.0230980426881198</c:v>
                </c:pt>
                <c:pt idx="60233">
                  <c:v>6.0231980409953803</c:v>
                </c:pt>
                <c:pt idx="60234">
                  <c:v>6.0232980393026399</c:v>
                </c:pt>
                <c:pt idx="60235">
                  <c:v>6.0233980376098897</c:v>
                </c:pt>
                <c:pt idx="60236">
                  <c:v>6.0234980359171502</c:v>
                </c:pt>
                <c:pt idx="60237">
                  <c:v>6.0235980342244098</c:v>
                </c:pt>
                <c:pt idx="60238">
                  <c:v>6.0236980325316596</c:v>
                </c:pt>
                <c:pt idx="60239">
                  <c:v>6.0237980308389201</c:v>
                </c:pt>
                <c:pt idx="60240">
                  <c:v>6.0238980291461797</c:v>
                </c:pt>
                <c:pt idx="60241">
                  <c:v>6.0239980274534304</c:v>
                </c:pt>
                <c:pt idx="60242">
                  <c:v>6.02409802576069</c:v>
                </c:pt>
                <c:pt idx="60243">
                  <c:v>6.0241980240679496</c:v>
                </c:pt>
                <c:pt idx="60244">
                  <c:v>6.0242980223752003</c:v>
                </c:pt>
                <c:pt idx="60245">
                  <c:v>6.0243980206824599</c:v>
                </c:pt>
                <c:pt idx="60246">
                  <c:v>6.0244980189897204</c:v>
                </c:pt>
                <c:pt idx="60247">
                  <c:v>6.02459801729698</c:v>
                </c:pt>
                <c:pt idx="60248">
                  <c:v>6.0246980156042298</c:v>
                </c:pt>
                <c:pt idx="60249">
                  <c:v>6.0247980139114903</c:v>
                </c:pt>
                <c:pt idx="60250">
                  <c:v>6.0248980122187499</c:v>
                </c:pt>
                <c:pt idx="60251">
                  <c:v>6.0249980105259997</c:v>
                </c:pt>
                <c:pt idx="60252">
                  <c:v>6.0250980088332602</c:v>
                </c:pt>
                <c:pt idx="60253">
                  <c:v>6.0251980071405198</c:v>
                </c:pt>
                <c:pt idx="60254">
                  <c:v>6.0252980054477696</c:v>
                </c:pt>
                <c:pt idx="60255">
                  <c:v>6.0253980037550301</c:v>
                </c:pt>
                <c:pt idx="60256">
                  <c:v>6.0254980020622897</c:v>
                </c:pt>
                <c:pt idx="60257">
                  <c:v>6.0255980003695404</c:v>
                </c:pt>
                <c:pt idx="60258">
                  <c:v>6.0256979986768</c:v>
                </c:pt>
                <c:pt idx="60259">
                  <c:v>6.0257979969840596</c:v>
                </c:pt>
                <c:pt idx="60260">
                  <c:v>6.0258979952913103</c:v>
                </c:pt>
                <c:pt idx="60261">
                  <c:v>6.0259979935985699</c:v>
                </c:pt>
                <c:pt idx="60262">
                  <c:v>6.0260979919058304</c:v>
                </c:pt>
                <c:pt idx="60263">
                  <c:v>6.0261979902130802</c:v>
                </c:pt>
                <c:pt idx="60264">
                  <c:v>6.0262979885203398</c:v>
                </c:pt>
                <c:pt idx="60265">
                  <c:v>6.0263979868276003</c:v>
                </c:pt>
                <c:pt idx="60266">
                  <c:v>6.0264979851348501</c:v>
                </c:pt>
                <c:pt idx="60267">
                  <c:v>6.0265979834421097</c:v>
                </c:pt>
                <c:pt idx="60268">
                  <c:v>6.0266979817493702</c:v>
                </c:pt>
                <c:pt idx="60269">
                  <c:v>6.02679798005662</c:v>
                </c:pt>
                <c:pt idx="60270">
                  <c:v>6.0268979783638796</c:v>
                </c:pt>
                <c:pt idx="60271">
                  <c:v>6.0269979766711401</c:v>
                </c:pt>
                <c:pt idx="60272">
                  <c:v>6.0270979749783899</c:v>
                </c:pt>
                <c:pt idx="60273">
                  <c:v>6.0271979732856504</c:v>
                </c:pt>
                <c:pt idx="60274">
                  <c:v>6.02729797159291</c:v>
                </c:pt>
                <c:pt idx="60275">
                  <c:v>6.0273979699001599</c:v>
                </c:pt>
                <c:pt idx="60276">
                  <c:v>6.0274979682074203</c:v>
                </c:pt>
                <c:pt idx="60277">
                  <c:v>6.0275979665146799</c:v>
                </c:pt>
                <c:pt idx="60278">
                  <c:v>6.0276979648219298</c:v>
                </c:pt>
                <c:pt idx="60279">
                  <c:v>6.0277979631291903</c:v>
                </c:pt>
                <c:pt idx="60280">
                  <c:v>6.0278979614364498</c:v>
                </c:pt>
                <c:pt idx="60281">
                  <c:v>6.0279979597436997</c:v>
                </c:pt>
                <c:pt idx="60282">
                  <c:v>6.0280979580509602</c:v>
                </c:pt>
                <c:pt idx="60283">
                  <c:v>6.0281979563582198</c:v>
                </c:pt>
                <c:pt idx="60284">
                  <c:v>6.0282979546654696</c:v>
                </c:pt>
                <c:pt idx="60285">
                  <c:v>6.0283979529727301</c:v>
                </c:pt>
                <c:pt idx="60286">
                  <c:v>6.0284979512799897</c:v>
                </c:pt>
                <c:pt idx="60287">
                  <c:v>6.0285979495872404</c:v>
                </c:pt>
                <c:pt idx="60288">
                  <c:v>6.0286979478945</c:v>
                </c:pt>
                <c:pt idx="60289">
                  <c:v>6.0287979462017596</c:v>
                </c:pt>
                <c:pt idx="60290">
                  <c:v>6.0288979445090103</c:v>
                </c:pt>
                <c:pt idx="60291">
                  <c:v>6.0289979428162699</c:v>
                </c:pt>
                <c:pt idx="60292">
                  <c:v>6.0290979411235304</c:v>
                </c:pt>
                <c:pt idx="60293">
                  <c:v>6.02919793943079</c:v>
                </c:pt>
                <c:pt idx="60294">
                  <c:v>6.0292979377380398</c:v>
                </c:pt>
                <c:pt idx="60295">
                  <c:v>6.0293979360453003</c:v>
                </c:pt>
                <c:pt idx="60296">
                  <c:v>6.0294979343525599</c:v>
                </c:pt>
                <c:pt idx="60297">
                  <c:v>6.0295979326598097</c:v>
                </c:pt>
                <c:pt idx="60298">
                  <c:v>6.0296979309670702</c:v>
                </c:pt>
                <c:pt idx="60299">
                  <c:v>6.0297979292743298</c:v>
                </c:pt>
                <c:pt idx="60300">
                  <c:v>6.0298979275815796</c:v>
                </c:pt>
                <c:pt idx="60301">
                  <c:v>6.0299979258888401</c:v>
                </c:pt>
                <c:pt idx="60302">
                  <c:v>6.0300979241960997</c:v>
                </c:pt>
                <c:pt idx="60303">
                  <c:v>6.0301979225033504</c:v>
                </c:pt>
                <c:pt idx="60304">
                  <c:v>6.03029792081061</c:v>
                </c:pt>
                <c:pt idx="60305">
                  <c:v>6.0303979191178696</c:v>
                </c:pt>
                <c:pt idx="60306">
                  <c:v>6.0304979174251203</c:v>
                </c:pt>
                <c:pt idx="60307">
                  <c:v>6.0305979157323799</c:v>
                </c:pt>
                <c:pt idx="60308">
                  <c:v>6.0306979140396404</c:v>
                </c:pt>
                <c:pt idx="60309">
                  <c:v>6.0307979123468902</c:v>
                </c:pt>
                <c:pt idx="60310">
                  <c:v>6.0308979106541498</c:v>
                </c:pt>
                <c:pt idx="60311">
                  <c:v>6.0309979089614103</c:v>
                </c:pt>
                <c:pt idx="60312">
                  <c:v>6.0310979072686601</c:v>
                </c:pt>
                <c:pt idx="60313">
                  <c:v>6.0311979055759197</c:v>
                </c:pt>
                <c:pt idx="60314">
                  <c:v>6.0312979038831802</c:v>
                </c:pt>
                <c:pt idx="60315">
                  <c:v>6.03139790219043</c:v>
                </c:pt>
                <c:pt idx="60316">
                  <c:v>6.0314979004976896</c:v>
                </c:pt>
                <c:pt idx="60317">
                  <c:v>6.0315978988049501</c:v>
                </c:pt>
                <c:pt idx="60318">
                  <c:v>6.0316978971121999</c:v>
                </c:pt>
                <c:pt idx="60319">
                  <c:v>6.0317978954194604</c:v>
                </c:pt>
                <c:pt idx="60320">
                  <c:v>6.03189789372672</c:v>
                </c:pt>
                <c:pt idx="60321">
                  <c:v>6.0319978920339699</c:v>
                </c:pt>
                <c:pt idx="60322">
                  <c:v>6.0320978903412303</c:v>
                </c:pt>
                <c:pt idx="60323">
                  <c:v>6.0321978886484899</c:v>
                </c:pt>
                <c:pt idx="60324">
                  <c:v>6.0322978869557398</c:v>
                </c:pt>
                <c:pt idx="60325">
                  <c:v>6.0323978852630002</c:v>
                </c:pt>
                <c:pt idx="60326">
                  <c:v>6.0324978835702598</c:v>
                </c:pt>
                <c:pt idx="60327">
                  <c:v>6.0325978818775097</c:v>
                </c:pt>
                <c:pt idx="60328">
                  <c:v>6.0326978801847702</c:v>
                </c:pt>
                <c:pt idx="60329">
                  <c:v>6.0327978784920298</c:v>
                </c:pt>
                <c:pt idx="60330">
                  <c:v>6.0328978767992796</c:v>
                </c:pt>
                <c:pt idx="60331">
                  <c:v>6.0329978751065401</c:v>
                </c:pt>
                <c:pt idx="60332">
                  <c:v>6.0330978734137997</c:v>
                </c:pt>
                <c:pt idx="60333">
                  <c:v>6.0331978717210504</c:v>
                </c:pt>
                <c:pt idx="60334">
                  <c:v>6.03329787002831</c:v>
                </c:pt>
                <c:pt idx="60335">
                  <c:v>6.0333978683355696</c:v>
                </c:pt>
                <c:pt idx="60336">
                  <c:v>6.0334978666428301</c:v>
                </c:pt>
                <c:pt idx="60337">
                  <c:v>6.0335978649500799</c:v>
                </c:pt>
                <c:pt idx="60338">
                  <c:v>6.0336978632573404</c:v>
                </c:pt>
                <c:pt idx="60339">
                  <c:v>6.0337978615646</c:v>
                </c:pt>
                <c:pt idx="60340">
                  <c:v>6.0338978598718498</c:v>
                </c:pt>
                <c:pt idx="60341">
                  <c:v>6.0339978581791103</c:v>
                </c:pt>
                <c:pt idx="60342">
                  <c:v>6.0340978564863699</c:v>
                </c:pt>
                <c:pt idx="60343">
                  <c:v>6.0341978547936197</c:v>
                </c:pt>
                <c:pt idx="60344">
                  <c:v>6.0342978531008802</c:v>
                </c:pt>
                <c:pt idx="60345">
                  <c:v>6.0343978514081398</c:v>
                </c:pt>
                <c:pt idx="60346">
                  <c:v>6.0344978497153896</c:v>
                </c:pt>
                <c:pt idx="60347">
                  <c:v>6.0345978480226501</c:v>
                </c:pt>
                <c:pt idx="60348">
                  <c:v>6.0346978463299097</c:v>
                </c:pt>
                <c:pt idx="60349">
                  <c:v>6.0347978446371604</c:v>
                </c:pt>
                <c:pt idx="60350">
                  <c:v>6.03489784294442</c:v>
                </c:pt>
                <c:pt idx="60351">
                  <c:v>6.0349978412516796</c:v>
                </c:pt>
                <c:pt idx="60352">
                  <c:v>6.0350978395589303</c:v>
                </c:pt>
                <c:pt idx="60353">
                  <c:v>6.0351978378661899</c:v>
                </c:pt>
                <c:pt idx="60354">
                  <c:v>6.0352978361734504</c:v>
                </c:pt>
                <c:pt idx="60355">
                  <c:v>6.0353978344807002</c:v>
                </c:pt>
                <c:pt idx="60356">
                  <c:v>6.0354978327879598</c:v>
                </c:pt>
                <c:pt idx="60357">
                  <c:v>6.0355978310952203</c:v>
                </c:pt>
                <c:pt idx="60358">
                  <c:v>6.0356978294024701</c:v>
                </c:pt>
                <c:pt idx="60359">
                  <c:v>6.0357978277097297</c:v>
                </c:pt>
                <c:pt idx="60360">
                  <c:v>6.0358978260169902</c:v>
                </c:pt>
                <c:pt idx="60361">
                  <c:v>6.03599782432424</c:v>
                </c:pt>
                <c:pt idx="60362">
                  <c:v>6.0360978226314996</c:v>
                </c:pt>
                <c:pt idx="60363">
                  <c:v>6.0361978209387601</c:v>
                </c:pt>
                <c:pt idx="60364">
                  <c:v>6.0362978192460099</c:v>
                </c:pt>
                <c:pt idx="60365">
                  <c:v>6.0363978175532704</c:v>
                </c:pt>
                <c:pt idx="60366">
                  <c:v>6.03649781586053</c:v>
                </c:pt>
                <c:pt idx="60367">
                  <c:v>6.0365978141677896</c:v>
                </c:pt>
                <c:pt idx="60368">
                  <c:v>6.0366978124750403</c:v>
                </c:pt>
                <c:pt idx="60369">
                  <c:v>6.0367978107822999</c:v>
                </c:pt>
                <c:pt idx="60370">
                  <c:v>6.0368978090895604</c:v>
                </c:pt>
                <c:pt idx="60371">
                  <c:v>6.0369978073968102</c:v>
                </c:pt>
                <c:pt idx="60372">
                  <c:v>6.0370978057040698</c:v>
                </c:pt>
                <c:pt idx="60373">
                  <c:v>6.0371978040113303</c:v>
                </c:pt>
                <c:pt idx="60374">
                  <c:v>6.0372978023185802</c:v>
                </c:pt>
                <c:pt idx="60375">
                  <c:v>6.0373978006258397</c:v>
                </c:pt>
                <c:pt idx="60376">
                  <c:v>6.0374977989331002</c:v>
                </c:pt>
                <c:pt idx="60377">
                  <c:v>6.0375977972403501</c:v>
                </c:pt>
                <c:pt idx="60378">
                  <c:v>6.0376977955476097</c:v>
                </c:pt>
                <c:pt idx="60379">
                  <c:v>6.0377977938548604</c:v>
                </c:pt>
                <c:pt idx="60380">
                  <c:v>6.03789779216212</c:v>
                </c:pt>
                <c:pt idx="60381">
                  <c:v>6.0379977904693796</c:v>
                </c:pt>
                <c:pt idx="60382">
                  <c:v>6.0380977887766401</c:v>
                </c:pt>
                <c:pt idx="60383">
                  <c:v>6.0381977870838899</c:v>
                </c:pt>
                <c:pt idx="60384">
                  <c:v>6.0382977853911504</c:v>
                </c:pt>
                <c:pt idx="60385">
                  <c:v>6.03839778369841</c:v>
                </c:pt>
                <c:pt idx="60386">
                  <c:v>6.0384977820056598</c:v>
                </c:pt>
                <c:pt idx="60387">
                  <c:v>6.0385977803129203</c:v>
                </c:pt>
                <c:pt idx="60388">
                  <c:v>6.0386977786201799</c:v>
                </c:pt>
                <c:pt idx="60389">
                  <c:v>6.0387977769274297</c:v>
                </c:pt>
                <c:pt idx="60390">
                  <c:v>6.0388977752346902</c:v>
                </c:pt>
                <c:pt idx="60391">
                  <c:v>6.0389977735419498</c:v>
                </c:pt>
                <c:pt idx="60392">
                  <c:v>6.0390977718491996</c:v>
                </c:pt>
                <c:pt idx="60393">
                  <c:v>6.0391977701564601</c:v>
                </c:pt>
                <c:pt idx="60394">
                  <c:v>6.0392977684637197</c:v>
                </c:pt>
                <c:pt idx="60395">
                  <c:v>6.0393977667709704</c:v>
                </c:pt>
                <c:pt idx="60396">
                  <c:v>6.03949776507823</c:v>
                </c:pt>
                <c:pt idx="60397">
                  <c:v>6.0395977633854896</c:v>
                </c:pt>
                <c:pt idx="60398">
                  <c:v>6.0396977616927403</c:v>
                </c:pt>
                <c:pt idx="60399">
                  <c:v>6.0397977599999999</c:v>
                </c:pt>
                <c:pt idx="60400">
                  <c:v>6.0398977583072604</c:v>
                </c:pt>
                <c:pt idx="60401">
                  <c:v>6.0399977566145102</c:v>
                </c:pt>
                <c:pt idx="60402">
                  <c:v>6.0400977549217698</c:v>
                </c:pt>
                <c:pt idx="60403">
                  <c:v>6.0401977532290303</c:v>
                </c:pt>
                <c:pt idx="60404">
                  <c:v>6.0402977515362801</c:v>
                </c:pt>
                <c:pt idx="60405">
                  <c:v>6.0403977498435397</c:v>
                </c:pt>
                <c:pt idx="60406">
                  <c:v>6.0404977481508002</c:v>
                </c:pt>
                <c:pt idx="60407">
                  <c:v>6.04059774645805</c:v>
                </c:pt>
                <c:pt idx="60408">
                  <c:v>6.0406977447653096</c:v>
                </c:pt>
                <c:pt idx="60409">
                  <c:v>6.0407977430725701</c:v>
                </c:pt>
                <c:pt idx="60410">
                  <c:v>6.0408977413798199</c:v>
                </c:pt>
                <c:pt idx="60411">
                  <c:v>6.0409977396870804</c:v>
                </c:pt>
                <c:pt idx="60412">
                  <c:v>6.04109773799434</c:v>
                </c:pt>
                <c:pt idx="60413">
                  <c:v>6.0411977363015996</c:v>
                </c:pt>
                <c:pt idx="60414">
                  <c:v>6.0412977346088503</c:v>
                </c:pt>
                <c:pt idx="60415">
                  <c:v>6.0413977329161099</c:v>
                </c:pt>
                <c:pt idx="60416">
                  <c:v>6.0414977312233704</c:v>
                </c:pt>
                <c:pt idx="60417">
                  <c:v>6.0415977295306202</c:v>
                </c:pt>
                <c:pt idx="60418">
                  <c:v>6.0416977278378798</c:v>
                </c:pt>
                <c:pt idx="60419">
                  <c:v>6.0417977261451403</c:v>
                </c:pt>
                <c:pt idx="60420">
                  <c:v>6.0418977244523902</c:v>
                </c:pt>
                <c:pt idx="60421">
                  <c:v>6.0419977227596497</c:v>
                </c:pt>
                <c:pt idx="60422">
                  <c:v>6.0420977210669102</c:v>
                </c:pt>
                <c:pt idx="60423">
                  <c:v>6.0421977193741601</c:v>
                </c:pt>
                <c:pt idx="60424">
                  <c:v>6.0422977176814197</c:v>
                </c:pt>
                <c:pt idx="60425">
                  <c:v>6.0423977159886801</c:v>
                </c:pt>
                <c:pt idx="60426">
                  <c:v>6.04249771429593</c:v>
                </c:pt>
                <c:pt idx="60427">
                  <c:v>6.0425977126031896</c:v>
                </c:pt>
                <c:pt idx="60428">
                  <c:v>6.04269771091045</c:v>
                </c:pt>
                <c:pt idx="60429">
                  <c:v>6.0427977092176999</c:v>
                </c:pt>
                <c:pt idx="60430">
                  <c:v>6.0428977075249604</c:v>
                </c:pt>
                <c:pt idx="60431">
                  <c:v>6.04299770583222</c:v>
                </c:pt>
                <c:pt idx="60432">
                  <c:v>6.0430977041394698</c:v>
                </c:pt>
                <c:pt idx="60433">
                  <c:v>6.0431977024467303</c:v>
                </c:pt>
                <c:pt idx="60434">
                  <c:v>6.0432977007539899</c:v>
                </c:pt>
                <c:pt idx="60435">
                  <c:v>6.0433976990612397</c:v>
                </c:pt>
                <c:pt idx="60436">
                  <c:v>6.0434976973685002</c:v>
                </c:pt>
                <c:pt idx="60437">
                  <c:v>6.0435976956757598</c:v>
                </c:pt>
                <c:pt idx="60438">
                  <c:v>6.0436976939830096</c:v>
                </c:pt>
                <c:pt idx="60439">
                  <c:v>6.0437976922902701</c:v>
                </c:pt>
                <c:pt idx="60440">
                  <c:v>6.0438976905975297</c:v>
                </c:pt>
                <c:pt idx="60441">
                  <c:v>6.0439976889047804</c:v>
                </c:pt>
                <c:pt idx="60442">
                  <c:v>6.04409768721204</c:v>
                </c:pt>
                <c:pt idx="60443">
                  <c:v>6.0441976855192996</c:v>
                </c:pt>
                <c:pt idx="60444">
                  <c:v>6.0442976838265503</c:v>
                </c:pt>
                <c:pt idx="60445">
                  <c:v>6.0443976821338099</c:v>
                </c:pt>
                <c:pt idx="60446">
                  <c:v>6.0444976804410704</c:v>
                </c:pt>
                <c:pt idx="60447">
                  <c:v>6.0445976787483202</c:v>
                </c:pt>
                <c:pt idx="60448">
                  <c:v>6.0446976770555798</c:v>
                </c:pt>
                <c:pt idx="60449">
                  <c:v>6.0447976753628403</c:v>
                </c:pt>
                <c:pt idx="60450">
                  <c:v>6.0448976736700901</c:v>
                </c:pt>
                <c:pt idx="60451">
                  <c:v>6.0449976719773497</c:v>
                </c:pt>
                <c:pt idx="60452">
                  <c:v>6.0450976702846102</c:v>
                </c:pt>
                <c:pt idx="60453">
                  <c:v>6.04519766859186</c:v>
                </c:pt>
                <c:pt idx="60454">
                  <c:v>6.0452976668991196</c:v>
                </c:pt>
                <c:pt idx="60455">
                  <c:v>6.0453976652063801</c:v>
                </c:pt>
                <c:pt idx="60456">
                  <c:v>6.0454976635136299</c:v>
                </c:pt>
                <c:pt idx="60457">
                  <c:v>6.0455976618208904</c:v>
                </c:pt>
                <c:pt idx="60458">
                  <c:v>6.04569766012815</c:v>
                </c:pt>
                <c:pt idx="60459">
                  <c:v>6.0457976584354096</c:v>
                </c:pt>
                <c:pt idx="60460">
                  <c:v>6.0458976567426603</c:v>
                </c:pt>
                <c:pt idx="60461">
                  <c:v>6.0459976550499199</c:v>
                </c:pt>
                <c:pt idx="60462">
                  <c:v>6.0460976533571804</c:v>
                </c:pt>
                <c:pt idx="60463">
                  <c:v>6.0461976516644302</c:v>
                </c:pt>
                <c:pt idx="60464">
                  <c:v>6.0462976499716898</c:v>
                </c:pt>
                <c:pt idx="60465">
                  <c:v>6.0463976482789503</c:v>
                </c:pt>
                <c:pt idx="60466">
                  <c:v>6.0464976465862001</c:v>
                </c:pt>
                <c:pt idx="60467">
                  <c:v>6.0465976448934597</c:v>
                </c:pt>
                <c:pt idx="60468">
                  <c:v>6.0466976432007202</c:v>
                </c:pt>
                <c:pt idx="60469">
                  <c:v>6.0467976415079701</c:v>
                </c:pt>
                <c:pt idx="60470">
                  <c:v>6.0468976398152297</c:v>
                </c:pt>
                <c:pt idx="60471">
                  <c:v>6.0469976381224901</c:v>
                </c:pt>
                <c:pt idx="60472">
                  <c:v>6.04709763642974</c:v>
                </c:pt>
                <c:pt idx="60473">
                  <c:v>6.0471976347369996</c:v>
                </c:pt>
                <c:pt idx="60474">
                  <c:v>6.04729763304426</c:v>
                </c:pt>
                <c:pt idx="60475">
                  <c:v>6.0473976313515099</c:v>
                </c:pt>
                <c:pt idx="60476">
                  <c:v>6.0474976296587704</c:v>
                </c:pt>
                <c:pt idx="60477">
                  <c:v>6.04759762796603</c:v>
                </c:pt>
                <c:pt idx="60478">
                  <c:v>6.0476976262732798</c:v>
                </c:pt>
                <c:pt idx="60479">
                  <c:v>6.0477976245805403</c:v>
                </c:pt>
                <c:pt idx="60480">
                  <c:v>6.0478976228877999</c:v>
                </c:pt>
                <c:pt idx="60481">
                  <c:v>6.0479976211950497</c:v>
                </c:pt>
                <c:pt idx="60482">
                  <c:v>6.0480976195023102</c:v>
                </c:pt>
                <c:pt idx="60483">
                  <c:v>6.0481976178095698</c:v>
                </c:pt>
                <c:pt idx="60484">
                  <c:v>6.0482976161168196</c:v>
                </c:pt>
                <c:pt idx="60485">
                  <c:v>6.0483976144240801</c:v>
                </c:pt>
                <c:pt idx="60486">
                  <c:v>6.0484976127313397</c:v>
                </c:pt>
                <c:pt idx="60487">
                  <c:v>6.0485976110385904</c:v>
                </c:pt>
                <c:pt idx="60488">
                  <c:v>6.04869760934585</c:v>
                </c:pt>
                <c:pt idx="60489">
                  <c:v>6.0487976076531096</c:v>
                </c:pt>
                <c:pt idx="60490">
                  <c:v>6.0488976059603603</c:v>
                </c:pt>
                <c:pt idx="60491">
                  <c:v>6.0489976042676199</c:v>
                </c:pt>
                <c:pt idx="60492">
                  <c:v>6.0490976025748804</c:v>
                </c:pt>
                <c:pt idx="60493">
                  <c:v>6.0491976008821302</c:v>
                </c:pt>
                <c:pt idx="60494">
                  <c:v>6.0492975991893898</c:v>
                </c:pt>
                <c:pt idx="60495">
                  <c:v>6.0493975974966503</c:v>
                </c:pt>
                <c:pt idx="60496">
                  <c:v>6.0494975958039001</c:v>
                </c:pt>
                <c:pt idx="60497">
                  <c:v>6.0495975941111597</c:v>
                </c:pt>
                <c:pt idx="60498">
                  <c:v>6.0496975924184202</c:v>
                </c:pt>
                <c:pt idx="60499">
                  <c:v>6.04979759072567</c:v>
                </c:pt>
                <c:pt idx="60500">
                  <c:v>6.0498975890329296</c:v>
                </c:pt>
                <c:pt idx="60501">
                  <c:v>6.0499975873401901</c:v>
                </c:pt>
                <c:pt idx="60502">
                  <c:v>6.0500975856474497</c:v>
                </c:pt>
                <c:pt idx="60503">
                  <c:v>6.0501975839547004</c:v>
                </c:pt>
                <c:pt idx="60504">
                  <c:v>6.05029758226196</c:v>
                </c:pt>
                <c:pt idx="60505">
                  <c:v>6.0503975805692196</c:v>
                </c:pt>
                <c:pt idx="60506">
                  <c:v>6.0504975788764703</c:v>
                </c:pt>
                <c:pt idx="60507">
                  <c:v>6.0505975771837299</c:v>
                </c:pt>
                <c:pt idx="60508">
                  <c:v>6.0506975754909904</c:v>
                </c:pt>
                <c:pt idx="60509">
                  <c:v>6.0507975737982402</c:v>
                </c:pt>
                <c:pt idx="60510">
                  <c:v>6.0508975721054998</c:v>
                </c:pt>
                <c:pt idx="60511">
                  <c:v>6.0509975704127603</c:v>
                </c:pt>
                <c:pt idx="60512">
                  <c:v>6.0510975687200101</c:v>
                </c:pt>
                <c:pt idx="60513">
                  <c:v>6.0511975670272697</c:v>
                </c:pt>
                <c:pt idx="60514">
                  <c:v>6.0512975653345302</c:v>
                </c:pt>
                <c:pt idx="60515">
                  <c:v>6.0513975636417801</c:v>
                </c:pt>
                <c:pt idx="60516">
                  <c:v>6.0514975619490396</c:v>
                </c:pt>
                <c:pt idx="60517">
                  <c:v>6.0515975602563001</c:v>
                </c:pt>
                <c:pt idx="60518">
                  <c:v>6.05169755856355</c:v>
                </c:pt>
                <c:pt idx="60519">
                  <c:v>6.0517975568708096</c:v>
                </c:pt>
                <c:pt idx="60520">
                  <c:v>6.05189755517807</c:v>
                </c:pt>
                <c:pt idx="60521">
                  <c:v>6.0519975534853199</c:v>
                </c:pt>
                <c:pt idx="60522">
                  <c:v>6.0520975517925804</c:v>
                </c:pt>
                <c:pt idx="60523">
                  <c:v>6.05219755009984</c:v>
                </c:pt>
                <c:pt idx="60524">
                  <c:v>6.0522975484070898</c:v>
                </c:pt>
                <c:pt idx="60525">
                  <c:v>6.0523975467143503</c:v>
                </c:pt>
                <c:pt idx="60526">
                  <c:v>6.0524975450216099</c:v>
                </c:pt>
                <c:pt idx="60527">
                  <c:v>6.0525975433288597</c:v>
                </c:pt>
                <c:pt idx="60528">
                  <c:v>6.0526975416361202</c:v>
                </c:pt>
                <c:pt idx="60529">
                  <c:v>6.0527975399433798</c:v>
                </c:pt>
                <c:pt idx="60530">
                  <c:v>6.0528975382506296</c:v>
                </c:pt>
                <c:pt idx="60531">
                  <c:v>6.0529975365578901</c:v>
                </c:pt>
                <c:pt idx="60532">
                  <c:v>6.0530975348651497</c:v>
                </c:pt>
                <c:pt idx="60533">
                  <c:v>6.0531975331724004</c:v>
                </c:pt>
                <c:pt idx="60534">
                  <c:v>6.05329753147966</c:v>
                </c:pt>
                <c:pt idx="60535">
                  <c:v>6.0533975297869196</c:v>
                </c:pt>
                <c:pt idx="60536">
                  <c:v>6.0534975280941703</c:v>
                </c:pt>
                <c:pt idx="60537">
                  <c:v>6.0535975264014299</c:v>
                </c:pt>
                <c:pt idx="60538">
                  <c:v>6.0536975247086904</c:v>
                </c:pt>
                <c:pt idx="60539">
                  <c:v>6.0537975230159402</c:v>
                </c:pt>
                <c:pt idx="60540">
                  <c:v>6.0538975213231998</c:v>
                </c:pt>
                <c:pt idx="60541">
                  <c:v>6.0539975196304603</c:v>
                </c:pt>
                <c:pt idx="60542">
                  <c:v>6.0540975179377101</c:v>
                </c:pt>
                <c:pt idx="60543">
                  <c:v>6.0541975162449697</c:v>
                </c:pt>
                <c:pt idx="60544">
                  <c:v>6.0542975145522302</c:v>
                </c:pt>
                <c:pt idx="60545">
                  <c:v>6.05439751285948</c:v>
                </c:pt>
                <c:pt idx="60546">
                  <c:v>6.0544975111667396</c:v>
                </c:pt>
                <c:pt idx="60547">
                  <c:v>6.0545975094740001</c:v>
                </c:pt>
                <c:pt idx="60548">
                  <c:v>6.0546975077812597</c:v>
                </c:pt>
                <c:pt idx="60549">
                  <c:v>6.0547975060885104</c:v>
                </c:pt>
                <c:pt idx="60550">
                  <c:v>6.05489750439577</c:v>
                </c:pt>
                <c:pt idx="60551">
                  <c:v>6.0549975027030296</c:v>
                </c:pt>
                <c:pt idx="60552">
                  <c:v>6.0550975010102803</c:v>
                </c:pt>
                <c:pt idx="60553">
                  <c:v>6.0551974993175399</c:v>
                </c:pt>
                <c:pt idx="60554">
                  <c:v>6.0552974976248004</c:v>
                </c:pt>
                <c:pt idx="60555">
                  <c:v>6.0553974959320502</c:v>
                </c:pt>
                <c:pt idx="60556">
                  <c:v>6.0554974942393098</c:v>
                </c:pt>
                <c:pt idx="60557">
                  <c:v>6.0555974925465703</c:v>
                </c:pt>
                <c:pt idx="60558">
                  <c:v>6.0556974908538201</c:v>
                </c:pt>
                <c:pt idx="60559">
                  <c:v>6.0557974891610797</c:v>
                </c:pt>
                <c:pt idx="60560">
                  <c:v>6.0558974874683402</c:v>
                </c:pt>
                <c:pt idx="60561">
                  <c:v>6.0559974857755901</c:v>
                </c:pt>
                <c:pt idx="60562">
                  <c:v>6.0560974840828496</c:v>
                </c:pt>
                <c:pt idx="60563">
                  <c:v>6.0561974823901101</c:v>
                </c:pt>
                <c:pt idx="60564">
                  <c:v>6.05629748069736</c:v>
                </c:pt>
                <c:pt idx="60565">
                  <c:v>6.0563974790046204</c:v>
                </c:pt>
                <c:pt idx="60566">
                  <c:v>6.05649747731188</c:v>
                </c:pt>
                <c:pt idx="60567">
                  <c:v>6.0565974756191299</c:v>
                </c:pt>
                <c:pt idx="60568">
                  <c:v>6.0566974739263904</c:v>
                </c:pt>
                <c:pt idx="60569">
                  <c:v>6.0567974722336499</c:v>
                </c:pt>
                <c:pt idx="60570">
                  <c:v>6.0568974705408998</c:v>
                </c:pt>
                <c:pt idx="60571">
                  <c:v>6.0569974688481603</c:v>
                </c:pt>
                <c:pt idx="60572">
                  <c:v>6.0570974671554199</c:v>
                </c:pt>
                <c:pt idx="60573">
                  <c:v>6.0571974654626697</c:v>
                </c:pt>
                <c:pt idx="60574">
                  <c:v>6.0572974637699302</c:v>
                </c:pt>
                <c:pt idx="60575">
                  <c:v>6.0573974620771898</c:v>
                </c:pt>
                <c:pt idx="60576">
                  <c:v>6.0574974603844396</c:v>
                </c:pt>
                <c:pt idx="60577">
                  <c:v>6.0575974586917001</c:v>
                </c:pt>
                <c:pt idx="60578">
                  <c:v>6.0576974569989597</c:v>
                </c:pt>
                <c:pt idx="60579">
                  <c:v>6.0577974553062104</c:v>
                </c:pt>
                <c:pt idx="60580">
                  <c:v>6.05789745361347</c:v>
                </c:pt>
                <c:pt idx="60581">
                  <c:v>6.0579974519207296</c:v>
                </c:pt>
                <c:pt idx="60582">
                  <c:v>6.0580974502279803</c:v>
                </c:pt>
                <c:pt idx="60583">
                  <c:v>6.0581974485352399</c:v>
                </c:pt>
                <c:pt idx="60584">
                  <c:v>6.0582974468425004</c:v>
                </c:pt>
                <c:pt idx="60585">
                  <c:v>6.0583974451497502</c:v>
                </c:pt>
                <c:pt idx="60586">
                  <c:v>6.0584974434570098</c:v>
                </c:pt>
                <c:pt idx="60587">
                  <c:v>6.0585974417642703</c:v>
                </c:pt>
                <c:pt idx="60588">
                  <c:v>6.0586974400715201</c:v>
                </c:pt>
                <c:pt idx="60589">
                  <c:v>6.0587974383787797</c:v>
                </c:pt>
                <c:pt idx="60590">
                  <c:v>6.0588974366860402</c:v>
                </c:pt>
                <c:pt idx="60591">
                  <c:v>6.05899743499329</c:v>
                </c:pt>
                <c:pt idx="60592">
                  <c:v>6.0590974333005496</c:v>
                </c:pt>
                <c:pt idx="60593">
                  <c:v>6.0591974316078101</c:v>
                </c:pt>
                <c:pt idx="60594">
                  <c:v>6.0592974299150697</c:v>
                </c:pt>
                <c:pt idx="60595">
                  <c:v>6.0593974282223204</c:v>
                </c:pt>
                <c:pt idx="60596">
                  <c:v>6.05949742652958</c:v>
                </c:pt>
                <c:pt idx="60597">
                  <c:v>6.0595974248368396</c:v>
                </c:pt>
                <c:pt idx="60598">
                  <c:v>6.0596974231440903</c:v>
                </c:pt>
                <c:pt idx="60599">
                  <c:v>6.0597974214513499</c:v>
                </c:pt>
                <c:pt idx="60600">
                  <c:v>6.0598974197586104</c:v>
                </c:pt>
                <c:pt idx="60601">
                  <c:v>6.0599974180658602</c:v>
                </c:pt>
                <c:pt idx="60602">
                  <c:v>6.0600974163731198</c:v>
                </c:pt>
                <c:pt idx="60603">
                  <c:v>6.0601974146803803</c:v>
                </c:pt>
                <c:pt idx="60604">
                  <c:v>6.0602974129876301</c:v>
                </c:pt>
                <c:pt idx="60605">
                  <c:v>6.0603974112948897</c:v>
                </c:pt>
                <c:pt idx="60606">
                  <c:v>6.0604974096021502</c:v>
                </c:pt>
                <c:pt idx="60607">
                  <c:v>6.0605974079094</c:v>
                </c:pt>
                <c:pt idx="60608">
                  <c:v>6.0606974062166596</c:v>
                </c:pt>
                <c:pt idx="60609">
                  <c:v>6.0607974045239201</c:v>
                </c:pt>
                <c:pt idx="60610">
                  <c:v>6.06089740283117</c:v>
                </c:pt>
                <c:pt idx="60611">
                  <c:v>6.0609974011384304</c:v>
                </c:pt>
                <c:pt idx="60612">
                  <c:v>6.06109739944569</c:v>
                </c:pt>
                <c:pt idx="60613">
                  <c:v>6.0611973977529399</c:v>
                </c:pt>
                <c:pt idx="60614">
                  <c:v>6.0612973960602003</c:v>
                </c:pt>
                <c:pt idx="60615">
                  <c:v>6.0613973943674599</c:v>
                </c:pt>
                <c:pt idx="60616">
                  <c:v>6.0614973926747098</c:v>
                </c:pt>
                <c:pt idx="60617">
                  <c:v>6.0615973909819703</c:v>
                </c:pt>
                <c:pt idx="60618">
                  <c:v>6.0616973892892299</c:v>
                </c:pt>
                <c:pt idx="60619">
                  <c:v>6.0617973875964797</c:v>
                </c:pt>
                <c:pt idx="60620">
                  <c:v>6.0618973859037402</c:v>
                </c:pt>
                <c:pt idx="60621">
                  <c:v>6.0619973842109998</c:v>
                </c:pt>
                <c:pt idx="60622">
                  <c:v>6.0620973825182496</c:v>
                </c:pt>
                <c:pt idx="60623">
                  <c:v>6.0621973808255101</c:v>
                </c:pt>
                <c:pt idx="60624">
                  <c:v>6.0622973791327697</c:v>
                </c:pt>
                <c:pt idx="60625">
                  <c:v>6.0623973774400204</c:v>
                </c:pt>
                <c:pt idx="60626">
                  <c:v>6.06249737574728</c:v>
                </c:pt>
                <c:pt idx="60627">
                  <c:v>6.0625973740545396</c:v>
                </c:pt>
                <c:pt idx="60628">
                  <c:v>6.0626973723617903</c:v>
                </c:pt>
                <c:pt idx="60629">
                  <c:v>6.0627973706690499</c:v>
                </c:pt>
                <c:pt idx="60630">
                  <c:v>6.0628973689763104</c:v>
                </c:pt>
                <c:pt idx="60631">
                  <c:v>6.0629973672835602</c:v>
                </c:pt>
                <c:pt idx="60632">
                  <c:v>6.0630973655908198</c:v>
                </c:pt>
                <c:pt idx="60633">
                  <c:v>6.0631973638980803</c:v>
                </c:pt>
                <c:pt idx="60634">
                  <c:v>6.0632973622053301</c:v>
                </c:pt>
                <c:pt idx="60635">
                  <c:v>6.0633973605125897</c:v>
                </c:pt>
                <c:pt idx="60636">
                  <c:v>6.0634973588198502</c:v>
                </c:pt>
                <c:pt idx="60637">
                  <c:v>6.0635973571271098</c:v>
                </c:pt>
                <c:pt idx="60638">
                  <c:v>6.0636973554343596</c:v>
                </c:pt>
                <c:pt idx="60639">
                  <c:v>6.0637973537416201</c:v>
                </c:pt>
                <c:pt idx="60640">
                  <c:v>6.0638973520488797</c:v>
                </c:pt>
                <c:pt idx="60641">
                  <c:v>6.0639973503561304</c:v>
                </c:pt>
                <c:pt idx="60642">
                  <c:v>6.06409734866339</c:v>
                </c:pt>
                <c:pt idx="60643">
                  <c:v>6.0641973469706496</c:v>
                </c:pt>
                <c:pt idx="60644">
                  <c:v>6.0642973452779003</c:v>
                </c:pt>
                <c:pt idx="60645">
                  <c:v>6.0643973435851599</c:v>
                </c:pt>
                <c:pt idx="60646">
                  <c:v>6.0644973418924204</c:v>
                </c:pt>
                <c:pt idx="60647">
                  <c:v>6.0645973401996702</c:v>
                </c:pt>
                <c:pt idx="60648">
                  <c:v>6.0646973385069298</c:v>
                </c:pt>
                <c:pt idx="60649">
                  <c:v>6.0647973368141903</c:v>
                </c:pt>
                <c:pt idx="60650">
                  <c:v>6.0648973351214401</c:v>
                </c:pt>
                <c:pt idx="60651">
                  <c:v>6.0649973334286997</c:v>
                </c:pt>
                <c:pt idx="60652">
                  <c:v>6.0650973317359602</c:v>
                </c:pt>
                <c:pt idx="60653">
                  <c:v>6.06519733004321</c:v>
                </c:pt>
                <c:pt idx="60654">
                  <c:v>6.0652973283504696</c:v>
                </c:pt>
                <c:pt idx="60655">
                  <c:v>6.0653973266577301</c:v>
                </c:pt>
                <c:pt idx="60656">
                  <c:v>6.06549732496498</c:v>
                </c:pt>
                <c:pt idx="60657">
                  <c:v>6.0655973232722404</c:v>
                </c:pt>
                <c:pt idx="60658">
                  <c:v>6.0656973215795</c:v>
                </c:pt>
                <c:pt idx="60659">
                  <c:v>6.0657973198867499</c:v>
                </c:pt>
                <c:pt idx="60660">
                  <c:v>6.0658973181940103</c:v>
                </c:pt>
                <c:pt idx="60661">
                  <c:v>6.0659973165012699</c:v>
                </c:pt>
                <c:pt idx="60662">
                  <c:v>6.0660973148085198</c:v>
                </c:pt>
                <c:pt idx="60663">
                  <c:v>6.0661973131157803</c:v>
                </c:pt>
                <c:pt idx="60664">
                  <c:v>6.0662973114230399</c:v>
                </c:pt>
                <c:pt idx="60665">
                  <c:v>6.0663973097302897</c:v>
                </c:pt>
                <c:pt idx="60666">
                  <c:v>6.0664973080375502</c:v>
                </c:pt>
                <c:pt idx="60667">
                  <c:v>6.0665973063448098</c:v>
                </c:pt>
                <c:pt idx="60668">
                  <c:v>6.0666973046520596</c:v>
                </c:pt>
                <c:pt idx="60669">
                  <c:v>6.0667973029593201</c:v>
                </c:pt>
                <c:pt idx="60670">
                  <c:v>6.0668973012665797</c:v>
                </c:pt>
                <c:pt idx="60671">
                  <c:v>6.0669972995738304</c:v>
                </c:pt>
                <c:pt idx="60672">
                  <c:v>6.06709729788109</c:v>
                </c:pt>
                <c:pt idx="60673">
                  <c:v>6.0671972961883496</c:v>
                </c:pt>
                <c:pt idx="60674">
                  <c:v>6.0672972944956003</c:v>
                </c:pt>
                <c:pt idx="60675">
                  <c:v>6.0673972928028599</c:v>
                </c:pt>
                <c:pt idx="60676">
                  <c:v>6.0674972911101204</c:v>
                </c:pt>
                <c:pt idx="60677">
                  <c:v>6.0675972894173702</c:v>
                </c:pt>
                <c:pt idx="60678">
                  <c:v>6.0676972877246298</c:v>
                </c:pt>
                <c:pt idx="60679">
                  <c:v>6.0677972860318903</c:v>
                </c:pt>
                <c:pt idx="60680">
                  <c:v>6.0678972843391401</c:v>
                </c:pt>
                <c:pt idx="60681">
                  <c:v>6.0679972826463997</c:v>
                </c:pt>
                <c:pt idx="60682">
                  <c:v>6.0680972809536602</c:v>
                </c:pt>
                <c:pt idx="60683">
                  <c:v>6.0681972792609198</c:v>
                </c:pt>
                <c:pt idx="60684">
                  <c:v>6.0682972775681696</c:v>
                </c:pt>
                <c:pt idx="60685">
                  <c:v>6.0683972758754301</c:v>
                </c:pt>
                <c:pt idx="60686">
                  <c:v>6.0684972741826897</c:v>
                </c:pt>
                <c:pt idx="60687">
                  <c:v>6.0685972724899404</c:v>
                </c:pt>
                <c:pt idx="60688">
                  <c:v>6.0686972707972</c:v>
                </c:pt>
                <c:pt idx="60689">
                  <c:v>6.0687972691044596</c:v>
                </c:pt>
                <c:pt idx="60690">
                  <c:v>6.0688972674117103</c:v>
                </c:pt>
                <c:pt idx="60691">
                  <c:v>6.0689972657189699</c:v>
                </c:pt>
                <c:pt idx="60692">
                  <c:v>6.0690972640262304</c:v>
                </c:pt>
                <c:pt idx="60693">
                  <c:v>6.0691972623334802</c:v>
                </c:pt>
                <c:pt idx="60694">
                  <c:v>6.0692972606407398</c:v>
                </c:pt>
                <c:pt idx="60695">
                  <c:v>6.0693972589480003</c:v>
                </c:pt>
                <c:pt idx="60696">
                  <c:v>6.0694972572552501</c:v>
                </c:pt>
                <c:pt idx="60697">
                  <c:v>6.0695972555625097</c:v>
                </c:pt>
                <c:pt idx="60698">
                  <c:v>6.0696972538697702</c:v>
                </c:pt>
                <c:pt idx="60699">
                  <c:v>6.06979725217702</c:v>
                </c:pt>
                <c:pt idx="60700">
                  <c:v>6.0698972504842796</c:v>
                </c:pt>
                <c:pt idx="60701">
                  <c:v>6.0699972487915401</c:v>
                </c:pt>
                <c:pt idx="60702">
                  <c:v>6.0700972470987899</c:v>
                </c:pt>
                <c:pt idx="60703">
                  <c:v>6.0701972454060504</c:v>
                </c:pt>
                <c:pt idx="60704">
                  <c:v>6.07029724371331</c:v>
                </c:pt>
                <c:pt idx="60705">
                  <c:v>6.0703972420205599</c:v>
                </c:pt>
                <c:pt idx="60706">
                  <c:v>6.0704972403278203</c:v>
                </c:pt>
                <c:pt idx="60707">
                  <c:v>6.0705972386350799</c:v>
                </c:pt>
                <c:pt idx="60708">
                  <c:v>6.0706972369423298</c:v>
                </c:pt>
                <c:pt idx="60709">
                  <c:v>6.0707972352495903</c:v>
                </c:pt>
                <c:pt idx="60710">
                  <c:v>6.0708972335568498</c:v>
                </c:pt>
                <c:pt idx="60711">
                  <c:v>6.0709972318640997</c:v>
                </c:pt>
                <c:pt idx="60712">
                  <c:v>6.0710972301713602</c:v>
                </c:pt>
                <c:pt idx="60713">
                  <c:v>6.0711972284786198</c:v>
                </c:pt>
                <c:pt idx="60714">
                  <c:v>6.0712972267858696</c:v>
                </c:pt>
                <c:pt idx="60715">
                  <c:v>6.0713972250931301</c:v>
                </c:pt>
                <c:pt idx="60716">
                  <c:v>6.0714972234003897</c:v>
                </c:pt>
                <c:pt idx="60717">
                  <c:v>6.0715972217076404</c:v>
                </c:pt>
                <c:pt idx="60718">
                  <c:v>6.0716972200149</c:v>
                </c:pt>
                <c:pt idx="60719">
                  <c:v>6.0717972183221596</c:v>
                </c:pt>
                <c:pt idx="60720">
                  <c:v>6.0718972166294103</c:v>
                </c:pt>
                <c:pt idx="60721">
                  <c:v>6.0719972149366699</c:v>
                </c:pt>
                <c:pt idx="60722">
                  <c:v>6.0720972132439304</c:v>
                </c:pt>
                <c:pt idx="60723">
                  <c:v>6.0721972115511802</c:v>
                </c:pt>
                <c:pt idx="60724">
                  <c:v>6.0722972098584398</c:v>
                </c:pt>
                <c:pt idx="60725">
                  <c:v>6.0723972081657003</c:v>
                </c:pt>
                <c:pt idx="60726">
                  <c:v>6.0724972064729501</c:v>
                </c:pt>
                <c:pt idx="60727">
                  <c:v>6.0725972047802097</c:v>
                </c:pt>
                <c:pt idx="60728">
                  <c:v>6.0726972030874702</c:v>
                </c:pt>
                <c:pt idx="60729">
                  <c:v>6.0727972013947298</c:v>
                </c:pt>
                <c:pt idx="60730">
                  <c:v>6.0728971997019796</c:v>
                </c:pt>
                <c:pt idx="60731">
                  <c:v>6.0729971980092401</c:v>
                </c:pt>
                <c:pt idx="60732">
                  <c:v>6.0730971963164997</c:v>
                </c:pt>
                <c:pt idx="60733">
                  <c:v>6.0731971946237504</c:v>
                </c:pt>
                <c:pt idx="60734">
                  <c:v>6.07329719293101</c:v>
                </c:pt>
                <c:pt idx="60735">
                  <c:v>6.0733971912382696</c:v>
                </c:pt>
                <c:pt idx="60736">
                  <c:v>6.0734971895455203</c:v>
                </c:pt>
                <c:pt idx="60737">
                  <c:v>6.0735971878527799</c:v>
                </c:pt>
                <c:pt idx="60738">
                  <c:v>6.0736971861600404</c:v>
                </c:pt>
                <c:pt idx="60739">
                  <c:v>6.0737971844672902</c:v>
                </c:pt>
                <c:pt idx="60740">
                  <c:v>6.0738971827745498</c:v>
                </c:pt>
                <c:pt idx="60741">
                  <c:v>6.0739971810818103</c:v>
                </c:pt>
                <c:pt idx="60742">
                  <c:v>6.0740971793890601</c:v>
                </c:pt>
                <c:pt idx="60743">
                  <c:v>6.0741971776963197</c:v>
                </c:pt>
                <c:pt idx="60744">
                  <c:v>6.0742971760035802</c:v>
                </c:pt>
                <c:pt idx="60745">
                  <c:v>6.07439717431083</c:v>
                </c:pt>
                <c:pt idx="60746">
                  <c:v>6.0744971726180896</c:v>
                </c:pt>
                <c:pt idx="60747">
                  <c:v>6.0745971709253501</c:v>
                </c:pt>
                <c:pt idx="60748">
                  <c:v>6.0746971692325999</c:v>
                </c:pt>
                <c:pt idx="60749">
                  <c:v>6.0747971675398604</c:v>
                </c:pt>
                <c:pt idx="60750">
                  <c:v>6.07489716584712</c:v>
                </c:pt>
                <c:pt idx="60751">
                  <c:v>6.0749971641543699</c:v>
                </c:pt>
                <c:pt idx="60752">
                  <c:v>6.0750971624616303</c:v>
                </c:pt>
                <c:pt idx="60753">
                  <c:v>6.0751971607688899</c:v>
                </c:pt>
                <c:pt idx="60754">
                  <c:v>6.0752971590761398</c:v>
                </c:pt>
                <c:pt idx="60755">
                  <c:v>6.0753971573834002</c:v>
                </c:pt>
                <c:pt idx="60756">
                  <c:v>6.0754971556906598</c:v>
                </c:pt>
                <c:pt idx="60757">
                  <c:v>6.0755971539979097</c:v>
                </c:pt>
                <c:pt idx="60758">
                  <c:v>6.0756971523051702</c:v>
                </c:pt>
                <c:pt idx="60759">
                  <c:v>6.0757971506124298</c:v>
                </c:pt>
                <c:pt idx="60760">
                  <c:v>6.0758971489196796</c:v>
                </c:pt>
                <c:pt idx="60761">
                  <c:v>6.0759971472269401</c:v>
                </c:pt>
                <c:pt idx="60762">
                  <c:v>6.0760971455341997</c:v>
                </c:pt>
                <c:pt idx="60763">
                  <c:v>6.0761971438414504</c:v>
                </c:pt>
                <c:pt idx="60764">
                  <c:v>6.07629714214871</c:v>
                </c:pt>
                <c:pt idx="60765">
                  <c:v>6.0763971404559696</c:v>
                </c:pt>
                <c:pt idx="60766">
                  <c:v>6.0764971387632203</c:v>
                </c:pt>
                <c:pt idx="60767">
                  <c:v>6.0765971370704799</c:v>
                </c:pt>
                <c:pt idx="60768">
                  <c:v>6.0766971353777404</c:v>
                </c:pt>
                <c:pt idx="60769">
                  <c:v>6.0767971336849902</c:v>
                </c:pt>
                <c:pt idx="60770">
                  <c:v>6.0768971319922498</c:v>
                </c:pt>
                <c:pt idx="60771">
                  <c:v>6.0769971302995103</c:v>
                </c:pt>
                <c:pt idx="60772">
                  <c:v>6.0770971286067699</c:v>
                </c:pt>
                <c:pt idx="60773">
                  <c:v>6.0771971269140197</c:v>
                </c:pt>
                <c:pt idx="60774">
                  <c:v>6.0772971252212802</c:v>
                </c:pt>
                <c:pt idx="60775">
                  <c:v>6.0773971235285398</c:v>
                </c:pt>
                <c:pt idx="60776">
                  <c:v>6.0774971218357896</c:v>
                </c:pt>
                <c:pt idx="60777">
                  <c:v>6.0775971201430501</c:v>
                </c:pt>
                <c:pt idx="60778">
                  <c:v>6.0776971184503097</c:v>
                </c:pt>
                <c:pt idx="60779">
                  <c:v>6.0777971167575604</c:v>
                </c:pt>
                <c:pt idx="60780">
                  <c:v>6.07789711506482</c:v>
                </c:pt>
                <c:pt idx="60781">
                  <c:v>6.0779971133720796</c:v>
                </c:pt>
                <c:pt idx="60782">
                  <c:v>6.0780971116793303</c:v>
                </c:pt>
                <c:pt idx="60783">
                  <c:v>6.0781971099865899</c:v>
                </c:pt>
                <c:pt idx="60784">
                  <c:v>6.0782971082938504</c:v>
                </c:pt>
                <c:pt idx="60785">
                  <c:v>6.0783971066011002</c:v>
                </c:pt>
                <c:pt idx="60786">
                  <c:v>6.0784971049083598</c:v>
                </c:pt>
                <c:pt idx="60787">
                  <c:v>6.0785971032156203</c:v>
                </c:pt>
                <c:pt idx="60788">
                  <c:v>6.0786971015228701</c:v>
                </c:pt>
                <c:pt idx="60789">
                  <c:v>6.0787970998301297</c:v>
                </c:pt>
                <c:pt idx="60790">
                  <c:v>6.0788970981373902</c:v>
                </c:pt>
                <c:pt idx="60791">
                  <c:v>6.07899709644464</c:v>
                </c:pt>
                <c:pt idx="60792">
                  <c:v>6.0790970947518996</c:v>
                </c:pt>
                <c:pt idx="60793">
                  <c:v>6.0791970930591601</c:v>
                </c:pt>
                <c:pt idx="60794">
                  <c:v>6.0792970913664099</c:v>
                </c:pt>
                <c:pt idx="60795">
                  <c:v>6.0793970896736704</c:v>
                </c:pt>
                <c:pt idx="60796">
                  <c:v>6.07949708798093</c:v>
                </c:pt>
                <c:pt idx="60797">
                  <c:v>6.0795970862881799</c:v>
                </c:pt>
                <c:pt idx="60798">
                  <c:v>6.0796970845954403</c:v>
                </c:pt>
                <c:pt idx="60799">
                  <c:v>6.0797970829026999</c:v>
                </c:pt>
                <c:pt idx="60800">
                  <c:v>6.0798970812099498</c:v>
                </c:pt>
                <c:pt idx="60801">
                  <c:v>6.0799970795172102</c:v>
                </c:pt>
                <c:pt idx="60802">
                  <c:v>6.0800970778244698</c:v>
                </c:pt>
                <c:pt idx="60803">
                  <c:v>6.0801970761317303</c:v>
                </c:pt>
                <c:pt idx="60804">
                  <c:v>6.0802970744389802</c:v>
                </c:pt>
                <c:pt idx="60805">
                  <c:v>6.0803970727462398</c:v>
                </c:pt>
                <c:pt idx="60806">
                  <c:v>6.0804970710534896</c:v>
                </c:pt>
                <c:pt idx="60807">
                  <c:v>6.0805970693607501</c:v>
                </c:pt>
                <c:pt idx="60808">
                  <c:v>6.0806970676680097</c:v>
                </c:pt>
                <c:pt idx="60809">
                  <c:v>6.0807970659752604</c:v>
                </c:pt>
                <c:pt idx="60810">
                  <c:v>6.08089706428252</c:v>
                </c:pt>
                <c:pt idx="60811">
                  <c:v>6.0809970625897796</c:v>
                </c:pt>
                <c:pt idx="60812">
                  <c:v>6.0810970608970401</c:v>
                </c:pt>
                <c:pt idx="60813">
                  <c:v>6.0811970592042899</c:v>
                </c:pt>
                <c:pt idx="60814">
                  <c:v>6.0812970575115504</c:v>
                </c:pt>
                <c:pt idx="60815">
                  <c:v>6.0813970558188002</c:v>
                </c:pt>
                <c:pt idx="60816">
                  <c:v>6.0814970541260598</c:v>
                </c:pt>
                <c:pt idx="60817">
                  <c:v>6.0815970524333203</c:v>
                </c:pt>
                <c:pt idx="60818">
                  <c:v>6.0816970507405799</c:v>
                </c:pt>
                <c:pt idx="60819">
                  <c:v>6.0817970490478297</c:v>
                </c:pt>
                <c:pt idx="60820">
                  <c:v>6.0818970473550902</c:v>
                </c:pt>
                <c:pt idx="60821">
                  <c:v>6.0819970456623498</c:v>
                </c:pt>
                <c:pt idx="60822">
                  <c:v>6.0820970439695996</c:v>
                </c:pt>
                <c:pt idx="60823">
                  <c:v>6.0821970422768601</c:v>
                </c:pt>
                <c:pt idx="60824">
                  <c:v>6.0822970405841197</c:v>
                </c:pt>
                <c:pt idx="60825">
                  <c:v>6.0823970388913704</c:v>
                </c:pt>
                <c:pt idx="60826">
                  <c:v>6.08249703719863</c:v>
                </c:pt>
                <c:pt idx="60827">
                  <c:v>6.0825970355058896</c:v>
                </c:pt>
                <c:pt idx="60828">
                  <c:v>6.0826970338131403</c:v>
                </c:pt>
                <c:pt idx="60829">
                  <c:v>6.0827970321203999</c:v>
                </c:pt>
                <c:pt idx="60830">
                  <c:v>6.0828970304276604</c:v>
                </c:pt>
                <c:pt idx="60831">
                  <c:v>6.0829970287349102</c:v>
                </c:pt>
                <c:pt idx="60832">
                  <c:v>6.0830970270421698</c:v>
                </c:pt>
                <c:pt idx="60833">
                  <c:v>6.0831970253494303</c:v>
                </c:pt>
                <c:pt idx="60834">
                  <c:v>6.0832970236566801</c:v>
                </c:pt>
                <c:pt idx="60835">
                  <c:v>6.0833970219639397</c:v>
                </c:pt>
                <c:pt idx="60836">
                  <c:v>6.0834970202712002</c:v>
                </c:pt>
                <c:pt idx="60837">
                  <c:v>6.08359701857845</c:v>
                </c:pt>
                <c:pt idx="60838">
                  <c:v>6.0836970168857096</c:v>
                </c:pt>
                <c:pt idx="60839">
                  <c:v>6.0837970151929701</c:v>
                </c:pt>
                <c:pt idx="60840">
                  <c:v>6.0838970135002199</c:v>
                </c:pt>
                <c:pt idx="60841">
                  <c:v>6.0839970118074804</c:v>
                </c:pt>
                <c:pt idx="60842">
                  <c:v>6.08409701011474</c:v>
                </c:pt>
                <c:pt idx="60843">
                  <c:v>6.0841970084219898</c:v>
                </c:pt>
                <c:pt idx="60844">
                  <c:v>6.0842970067292503</c:v>
                </c:pt>
                <c:pt idx="60845">
                  <c:v>6.0843970050365099</c:v>
                </c:pt>
                <c:pt idx="60846">
                  <c:v>6.0844970033437598</c:v>
                </c:pt>
                <c:pt idx="60847">
                  <c:v>6.0845970016510202</c:v>
                </c:pt>
                <c:pt idx="60848">
                  <c:v>6.0846969999582798</c:v>
                </c:pt>
                <c:pt idx="60849">
                  <c:v>6.0847969982655403</c:v>
                </c:pt>
                <c:pt idx="60850">
                  <c:v>6.0848969965727902</c:v>
                </c:pt>
                <c:pt idx="60851">
                  <c:v>6.0849969948800497</c:v>
                </c:pt>
                <c:pt idx="60852">
                  <c:v>6.0850969931872996</c:v>
                </c:pt>
                <c:pt idx="60853">
                  <c:v>6.0851969914945601</c:v>
                </c:pt>
                <c:pt idx="60854">
                  <c:v>6.0852969898018197</c:v>
                </c:pt>
                <c:pt idx="60855">
                  <c:v>6.0853969881090704</c:v>
                </c:pt>
                <c:pt idx="60856">
                  <c:v>6.08549698641633</c:v>
                </c:pt>
                <c:pt idx="60857">
                  <c:v>6.0855969847235896</c:v>
                </c:pt>
                <c:pt idx="60858">
                  <c:v>6.08569698303085</c:v>
                </c:pt>
                <c:pt idx="60859">
                  <c:v>6.0857969813380999</c:v>
                </c:pt>
                <c:pt idx="60860">
                  <c:v>6.0858969796453604</c:v>
                </c:pt>
                <c:pt idx="60861">
                  <c:v>6.08599697795262</c:v>
                </c:pt>
                <c:pt idx="60862">
                  <c:v>6.0860969762598698</c:v>
                </c:pt>
                <c:pt idx="60863">
                  <c:v>6.0861969745671303</c:v>
                </c:pt>
                <c:pt idx="60864">
                  <c:v>6.0862969728743899</c:v>
                </c:pt>
                <c:pt idx="60865">
                  <c:v>6.0863969711816397</c:v>
                </c:pt>
                <c:pt idx="60866">
                  <c:v>6.0864969694889002</c:v>
                </c:pt>
                <c:pt idx="60867">
                  <c:v>6.0865969677961598</c:v>
                </c:pt>
                <c:pt idx="60868">
                  <c:v>6.0866969661034096</c:v>
                </c:pt>
                <c:pt idx="60869">
                  <c:v>6.0867969644106701</c:v>
                </c:pt>
                <c:pt idx="60870">
                  <c:v>6.0868969627179297</c:v>
                </c:pt>
                <c:pt idx="60871">
                  <c:v>6.0869969610251804</c:v>
                </c:pt>
                <c:pt idx="60872">
                  <c:v>6.08709695933244</c:v>
                </c:pt>
                <c:pt idx="60873">
                  <c:v>6.0871969576396996</c:v>
                </c:pt>
                <c:pt idx="60874">
                  <c:v>6.0872969559469503</c:v>
                </c:pt>
                <c:pt idx="60875">
                  <c:v>6.0873969542542099</c:v>
                </c:pt>
                <c:pt idx="60876">
                  <c:v>6.0874969525614704</c:v>
                </c:pt>
                <c:pt idx="60877">
                  <c:v>6.0875969508687202</c:v>
                </c:pt>
                <c:pt idx="60878">
                  <c:v>6.0876969491759798</c:v>
                </c:pt>
                <c:pt idx="60879">
                  <c:v>6.0877969474832403</c:v>
                </c:pt>
                <c:pt idx="60880">
                  <c:v>6.0878969457904901</c:v>
                </c:pt>
                <c:pt idx="60881">
                  <c:v>6.0879969440977497</c:v>
                </c:pt>
                <c:pt idx="60882">
                  <c:v>6.0880969424050102</c:v>
                </c:pt>
                <c:pt idx="60883">
                  <c:v>6.08819694071226</c:v>
                </c:pt>
                <c:pt idx="60884">
                  <c:v>6.0882969390195196</c:v>
                </c:pt>
                <c:pt idx="60885">
                  <c:v>6.0883969373267801</c:v>
                </c:pt>
                <c:pt idx="60886">
                  <c:v>6.0884969356340299</c:v>
                </c:pt>
                <c:pt idx="60887">
                  <c:v>6.0885969339412904</c:v>
                </c:pt>
                <c:pt idx="60888">
                  <c:v>6.08869693224855</c:v>
                </c:pt>
                <c:pt idx="60889">
                  <c:v>6.0887969305557998</c:v>
                </c:pt>
                <c:pt idx="60890">
                  <c:v>6.0888969288630603</c:v>
                </c:pt>
                <c:pt idx="60891">
                  <c:v>6.0889969271703199</c:v>
                </c:pt>
                <c:pt idx="60892">
                  <c:v>6.0890969254775698</c:v>
                </c:pt>
                <c:pt idx="60893">
                  <c:v>6.0891969237848302</c:v>
                </c:pt>
                <c:pt idx="60894">
                  <c:v>6.0892969220920898</c:v>
                </c:pt>
                <c:pt idx="60895">
                  <c:v>6.0893969203993503</c:v>
                </c:pt>
                <c:pt idx="60896">
                  <c:v>6.0894969187066001</c:v>
                </c:pt>
                <c:pt idx="60897">
                  <c:v>6.0895969170138597</c:v>
                </c:pt>
                <c:pt idx="60898">
                  <c:v>6.0896969153211096</c:v>
                </c:pt>
                <c:pt idx="60899">
                  <c:v>6.0897969136283701</c:v>
                </c:pt>
                <c:pt idx="60900">
                  <c:v>6.0898969119356297</c:v>
                </c:pt>
                <c:pt idx="60901">
                  <c:v>6.0899969102428901</c:v>
                </c:pt>
                <c:pt idx="60902">
                  <c:v>6.09009690855014</c:v>
                </c:pt>
                <c:pt idx="60903">
                  <c:v>6.0901969068573996</c:v>
                </c:pt>
                <c:pt idx="60904">
                  <c:v>6.09029690516466</c:v>
                </c:pt>
                <c:pt idx="60905">
                  <c:v>6.0903969034719099</c:v>
                </c:pt>
                <c:pt idx="60906">
                  <c:v>6.0904969017791704</c:v>
                </c:pt>
                <c:pt idx="60907">
                  <c:v>6.09059690008643</c:v>
                </c:pt>
                <c:pt idx="60908">
                  <c:v>6.0906968983936798</c:v>
                </c:pt>
                <c:pt idx="60909">
                  <c:v>6.0907968967009403</c:v>
                </c:pt>
                <c:pt idx="60910">
                  <c:v>6.0908968950081999</c:v>
                </c:pt>
                <c:pt idx="60911">
                  <c:v>6.0909968933154497</c:v>
                </c:pt>
                <c:pt idx="60912">
                  <c:v>6.0910968916227102</c:v>
                </c:pt>
                <c:pt idx="60913">
                  <c:v>6.0911968899299698</c:v>
                </c:pt>
                <c:pt idx="60914">
                  <c:v>6.0912968882372196</c:v>
                </c:pt>
                <c:pt idx="60915">
                  <c:v>6.0913968865444801</c:v>
                </c:pt>
                <c:pt idx="60916">
                  <c:v>6.0914968848517397</c:v>
                </c:pt>
                <c:pt idx="60917">
                  <c:v>6.0915968831589904</c:v>
                </c:pt>
                <c:pt idx="60918">
                  <c:v>6.09169688146625</c:v>
                </c:pt>
                <c:pt idx="60919">
                  <c:v>6.0917968797735096</c:v>
                </c:pt>
                <c:pt idx="60920">
                  <c:v>6.0918968780807603</c:v>
                </c:pt>
                <c:pt idx="60921">
                  <c:v>6.0919968763880199</c:v>
                </c:pt>
                <c:pt idx="60922">
                  <c:v>6.0920968746952804</c:v>
                </c:pt>
                <c:pt idx="60923">
                  <c:v>6.0921968730025302</c:v>
                </c:pt>
                <c:pt idx="60924">
                  <c:v>6.0922968713097898</c:v>
                </c:pt>
                <c:pt idx="60925">
                  <c:v>6.0923968696170503</c:v>
                </c:pt>
                <c:pt idx="60926">
                  <c:v>6.0924968679243001</c:v>
                </c:pt>
                <c:pt idx="60927">
                  <c:v>6.0925968662315597</c:v>
                </c:pt>
                <c:pt idx="60928">
                  <c:v>6.0926968645388202</c:v>
                </c:pt>
                <c:pt idx="60929">
                  <c:v>6.09279686284607</c:v>
                </c:pt>
                <c:pt idx="60930">
                  <c:v>6.0928968611533296</c:v>
                </c:pt>
                <c:pt idx="60931">
                  <c:v>6.0929968594605901</c:v>
                </c:pt>
                <c:pt idx="60932">
                  <c:v>6.0930968577678399</c:v>
                </c:pt>
                <c:pt idx="60933">
                  <c:v>6.0931968560751004</c:v>
                </c:pt>
                <c:pt idx="60934">
                  <c:v>6.09329685438236</c:v>
                </c:pt>
                <c:pt idx="60935">
                  <c:v>6.0933968526896098</c:v>
                </c:pt>
                <c:pt idx="60936">
                  <c:v>6.0934968509968703</c:v>
                </c:pt>
                <c:pt idx="60937">
                  <c:v>6.0935968493041299</c:v>
                </c:pt>
                <c:pt idx="60938">
                  <c:v>6.0936968476113904</c:v>
                </c:pt>
                <c:pt idx="60939">
                  <c:v>6.0937968459186402</c:v>
                </c:pt>
                <c:pt idx="60940">
                  <c:v>6.0938968442258998</c:v>
                </c:pt>
                <c:pt idx="60941">
                  <c:v>6.0939968425331603</c:v>
                </c:pt>
                <c:pt idx="60942">
                  <c:v>6.0940968408404101</c:v>
                </c:pt>
                <c:pt idx="60943">
                  <c:v>6.0941968391476697</c:v>
                </c:pt>
                <c:pt idx="60944">
                  <c:v>6.0942968374549196</c:v>
                </c:pt>
                <c:pt idx="60945">
                  <c:v>6.0943968357621801</c:v>
                </c:pt>
                <c:pt idx="60946">
                  <c:v>6.0944968340694397</c:v>
                </c:pt>
                <c:pt idx="60947">
                  <c:v>6.0945968323767001</c:v>
                </c:pt>
                <c:pt idx="60948">
                  <c:v>6.09469683068395</c:v>
                </c:pt>
                <c:pt idx="60949">
                  <c:v>6.0947968289912096</c:v>
                </c:pt>
                <c:pt idx="60950">
                  <c:v>6.09489682729847</c:v>
                </c:pt>
                <c:pt idx="60951">
                  <c:v>6.0949968256057199</c:v>
                </c:pt>
                <c:pt idx="60952">
                  <c:v>6.0950968239129804</c:v>
                </c:pt>
                <c:pt idx="60953">
                  <c:v>6.09519682222024</c:v>
                </c:pt>
                <c:pt idx="60954">
                  <c:v>6.0952968205274898</c:v>
                </c:pt>
                <c:pt idx="60955">
                  <c:v>6.0953968188347503</c:v>
                </c:pt>
                <c:pt idx="60956">
                  <c:v>6.0954968171420099</c:v>
                </c:pt>
                <c:pt idx="60957">
                  <c:v>6.0955968154492597</c:v>
                </c:pt>
                <c:pt idx="60958">
                  <c:v>6.0956968137565202</c:v>
                </c:pt>
                <c:pt idx="60959">
                  <c:v>6.0957968120637798</c:v>
                </c:pt>
                <c:pt idx="60960">
                  <c:v>6.0958968103710296</c:v>
                </c:pt>
                <c:pt idx="60961">
                  <c:v>6.0959968086782901</c:v>
                </c:pt>
                <c:pt idx="60962">
                  <c:v>6.0960968069855497</c:v>
                </c:pt>
                <c:pt idx="60963">
                  <c:v>6.0961968052928004</c:v>
                </c:pt>
                <c:pt idx="60964">
                  <c:v>6.09629680360006</c:v>
                </c:pt>
                <c:pt idx="60965">
                  <c:v>6.0963968019073196</c:v>
                </c:pt>
                <c:pt idx="60966">
                  <c:v>6.0964968002145703</c:v>
                </c:pt>
                <c:pt idx="60967">
                  <c:v>6.0965967985218299</c:v>
                </c:pt>
                <c:pt idx="60968">
                  <c:v>6.0966967968290904</c:v>
                </c:pt>
                <c:pt idx="60969">
                  <c:v>6.0967967951363402</c:v>
                </c:pt>
                <c:pt idx="60970">
                  <c:v>6.0968967934435998</c:v>
                </c:pt>
                <c:pt idx="60971">
                  <c:v>6.0969967917508603</c:v>
                </c:pt>
                <c:pt idx="60972">
                  <c:v>6.0970967900581101</c:v>
                </c:pt>
                <c:pt idx="60973">
                  <c:v>6.0971967883653697</c:v>
                </c:pt>
                <c:pt idx="60974">
                  <c:v>6.0972967866726302</c:v>
                </c:pt>
                <c:pt idx="60975">
                  <c:v>6.09739678497988</c:v>
                </c:pt>
                <c:pt idx="60976">
                  <c:v>6.0974967832871396</c:v>
                </c:pt>
                <c:pt idx="60977">
                  <c:v>6.0975967815944001</c:v>
                </c:pt>
                <c:pt idx="60978">
                  <c:v>6.0976967799016499</c:v>
                </c:pt>
                <c:pt idx="60979">
                  <c:v>6.0977967782089104</c:v>
                </c:pt>
                <c:pt idx="60980">
                  <c:v>6.09789677651617</c:v>
                </c:pt>
                <c:pt idx="60981">
                  <c:v>6.0979967748234198</c:v>
                </c:pt>
                <c:pt idx="60982">
                  <c:v>6.0980967731306803</c:v>
                </c:pt>
                <c:pt idx="60983">
                  <c:v>6.0981967714379399</c:v>
                </c:pt>
                <c:pt idx="60984">
                  <c:v>6.0982967697452004</c:v>
                </c:pt>
                <c:pt idx="60985">
                  <c:v>6.0983967680524502</c:v>
                </c:pt>
                <c:pt idx="60986">
                  <c:v>6.0984967663597098</c:v>
                </c:pt>
                <c:pt idx="60987">
                  <c:v>6.0985967646669703</c:v>
                </c:pt>
                <c:pt idx="60988">
                  <c:v>6.0986967629742201</c:v>
                </c:pt>
                <c:pt idx="60989">
                  <c:v>6.0987967612814797</c:v>
                </c:pt>
                <c:pt idx="60990">
                  <c:v>6.0988967595887296</c:v>
                </c:pt>
                <c:pt idx="60991">
                  <c:v>6.0989967578959901</c:v>
                </c:pt>
                <c:pt idx="60992">
                  <c:v>6.0990967562032496</c:v>
                </c:pt>
                <c:pt idx="60993">
                  <c:v>6.0991967545105101</c:v>
                </c:pt>
                <c:pt idx="60994">
                  <c:v>6.09929675281776</c:v>
                </c:pt>
                <c:pt idx="60995">
                  <c:v>6.0993967511250204</c:v>
                </c:pt>
                <c:pt idx="60996">
                  <c:v>6.09949674943228</c:v>
                </c:pt>
                <c:pt idx="60997">
                  <c:v>6.0995967477395299</c:v>
                </c:pt>
                <c:pt idx="60998">
                  <c:v>6.0996967460467904</c:v>
                </c:pt>
                <c:pt idx="60999">
                  <c:v>6.0997967443540499</c:v>
                </c:pt>
                <c:pt idx="61000">
                  <c:v>6.0998967426612998</c:v>
                </c:pt>
                <c:pt idx="61001">
                  <c:v>6.0999967409685603</c:v>
                </c:pt>
                <c:pt idx="61002">
                  <c:v>6.1000967392758199</c:v>
                </c:pt>
                <c:pt idx="61003">
                  <c:v>6.1001967375830697</c:v>
                </c:pt>
                <c:pt idx="61004">
                  <c:v>6.1002967358903302</c:v>
                </c:pt>
                <c:pt idx="61005">
                  <c:v>6.1003967341975898</c:v>
                </c:pt>
                <c:pt idx="61006">
                  <c:v>6.1004967325048396</c:v>
                </c:pt>
                <c:pt idx="61007">
                  <c:v>6.1005967308121001</c:v>
                </c:pt>
                <c:pt idx="61008">
                  <c:v>6.1006967291193597</c:v>
                </c:pt>
                <c:pt idx="61009">
                  <c:v>6.1007967274266104</c:v>
                </c:pt>
                <c:pt idx="61010">
                  <c:v>6.10089672573387</c:v>
                </c:pt>
                <c:pt idx="61011">
                  <c:v>6.1009967240411296</c:v>
                </c:pt>
                <c:pt idx="61012">
                  <c:v>6.1010967223483803</c:v>
                </c:pt>
                <c:pt idx="61013">
                  <c:v>6.1011967206556399</c:v>
                </c:pt>
                <c:pt idx="61014">
                  <c:v>6.1012967189629004</c:v>
                </c:pt>
                <c:pt idx="61015">
                  <c:v>6.1013967172701502</c:v>
                </c:pt>
                <c:pt idx="61016">
                  <c:v>6.1014967155774098</c:v>
                </c:pt>
                <c:pt idx="61017">
                  <c:v>6.1015967138846703</c:v>
                </c:pt>
                <c:pt idx="61018">
                  <c:v>6.1016967121919201</c:v>
                </c:pt>
                <c:pt idx="61019">
                  <c:v>6.1017967104991797</c:v>
                </c:pt>
                <c:pt idx="61020">
                  <c:v>6.1018967088064402</c:v>
                </c:pt>
                <c:pt idx="61021">
                  <c:v>6.10199670711369</c:v>
                </c:pt>
                <c:pt idx="61022">
                  <c:v>6.1020967054209496</c:v>
                </c:pt>
                <c:pt idx="61023">
                  <c:v>6.1021967037282101</c:v>
                </c:pt>
                <c:pt idx="61024">
                  <c:v>6.1022967020354599</c:v>
                </c:pt>
                <c:pt idx="61025">
                  <c:v>6.1023967003427204</c:v>
                </c:pt>
                <c:pt idx="61026">
                  <c:v>6.10249669864998</c:v>
                </c:pt>
                <c:pt idx="61027">
                  <c:v>6.1025966969572298</c:v>
                </c:pt>
                <c:pt idx="61028">
                  <c:v>6.1026966952644903</c:v>
                </c:pt>
                <c:pt idx="61029">
                  <c:v>6.1027966935717499</c:v>
                </c:pt>
                <c:pt idx="61030">
                  <c:v>6.1028966918790104</c:v>
                </c:pt>
                <c:pt idx="61031">
                  <c:v>6.1029966901862602</c:v>
                </c:pt>
                <c:pt idx="61032">
                  <c:v>6.1030966884935198</c:v>
                </c:pt>
                <c:pt idx="61033">
                  <c:v>6.1031966868007803</c:v>
                </c:pt>
                <c:pt idx="61034">
                  <c:v>6.1032966851080301</c:v>
                </c:pt>
                <c:pt idx="61035">
                  <c:v>6.1033966834152897</c:v>
                </c:pt>
                <c:pt idx="61036">
                  <c:v>6.1034966817225502</c:v>
                </c:pt>
                <c:pt idx="61037">
                  <c:v>6.1035966800298</c:v>
                </c:pt>
                <c:pt idx="61038">
                  <c:v>6.1036966783370596</c:v>
                </c:pt>
                <c:pt idx="61039">
                  <c:v>6.1037966766443201</c:v>
                </c:pt>
                <c:pt idx="61040">
                  <c:v>6.10389667495157</c:v>
                </c:pt>
                <c:pt idx="61041">
                  <c:v>6.1039966732588304</c:v>
                </c:pt>
                <c:pt idx="61042">
                  <c:v>6.10409667156609</c:v>
                </c:pt>
                <c:pt idx="61043">
                  <c:v>6.1041966698733399</c:v>
                </c:pt>
                <c:pt idx="61044">
                  <c:v>6.1042966681806003</c:v>
                </c:pt>
                <c:pt idx="61045">
                  <c:v>6.1043966664878599</c:v>
                </c:pt>
                <c:pt idx="61046">
                  <c:v>6.1044966647951098</c:v>
                </c:pt>
                <c:pt idx="61047">
                  <c:v>6.1045966631023703</c:v>
                </c:pt>
                <c:pt idx="61048">
                  <c:v>6.1046966614096299</c:v>
                </c:pt>
                <c:pt idx="61049">
                  <c:v>6.1047966597168797</c:v>
                </c:pt>
                <c:pt idx="61050">
                  <c:v>6.1048966580241402</c:v>
                </c:pt>
                <c:pt idx="61051">
                  <c:v>6.1049966563313998</c:v>
                </c:pt>
                <c:pt idx="61052">
                  <c:v>6.1050966546386496</c:v>
                </c:pt>
                <c:pt idx="61053">
                  <c:v>6.1051966529459101</c:v>
                </c:pt>
                <c:pt idx="61054">
                  <c:v>6.1052966512531697</c:v>
                </c:pt>
                <c:pt idx="61055">
                  <c:v>6.1053966495604204</c:v>
                </c:pt>
                <c:pt idx="61056">
                  <c:v>6.10549664786768</c:v>
                </c:pt>
                <c:pt idx="61057">
                  <c:v>6.1055966461749396</c:v>
                </c:pt>
                <c:pt idx="61058">
                  <c:v>6.1056966444821903</c:v>
                </c:pt>
                <c:pt idx="61059">
                  <c:v>6.1057966427894499</c:v>
                </c:pt>
                <c:pt idx="61060">
                  <c:v>6.1058966410967104</c:v>
                </c:pt>
                <c:pt idx="61061">
                  <c:v>6.1059966394039602</c:v>
                </c:pt>
                <c:pt idx="61062">
                  <c:v>6.1060966377112198</c:v>
                </c:pt>
                <c:pt idx="61063">
                  <c:v>6.1061966360184803</c:v>
                </c:pt>
                <c:pt idx="61064">
                  <c:v>6.1062966343257301</c:v>
                </c:pt>
                <c:pt idx="61065">
                  <c:v>6.1063966326329897</c:v>
                </c:pt>
                <c:pt idx="61066">
                  <c:v>6.1064966309402502</c:v>
                </c:pt>
                <c:pt idx="61067">
                  <c:v>6.1065966292475</c:v>
                </c:pt>
                <c:pt idx="61068">
                  <c:v>6.1066966275547596</c:v>
                </c:pt>
                <c:pt idx="61069">
                  <c:v>6.1067966258620201</c:v>
                </c:pt>
                <c:pt idx="61070">
                  <c:v>6.1068966241692699</c:v>
                </c:pt>
                <c:pt idx="61071">
                  <c:v>6.1069966224765304</c:v>
                </c:pt>
                <c:pt idx="61072">
                  <c:v>6.10709662078379</c:v>
                </c:pt>
                <c:pt idx="61073">
                  <c:v>6.1071966190910496</c:v>
                </c:pt>
                <c:pt idx="61074">
                  <c:v>6.1072966173983003</c:v>
                </c:pt>
                <c:pt idx="61075">
                  <c:v>6.1073966157055599</c:v>
                </c:pt>
                <c:pt idx="61076">
                  <c:v>6.1074966140128204</c:v>
                </c:pt>
                <c:pt idx="61077">
                  <c:v>6.1075966123200702</c:v>
                </c:pt>
                <c:pt idx="61078">
                  <c:v>6.1076966106273298</c:v>
                </c:pt>
                <c:pt idx="61079">
                  <c:v>6.1077966089345903</c:v>
                </c:pt>
                <c:pt idx="61080">
                  <c:v>6.1078966072418401</c:v>
                </c:pt>
                <c:pt idx="61081">
                  <c:v>6.1079966055490997</c:v>
                </c:pt>
                <c:pt idx="61082">
                  <c:v>6.1080966038563602</c:v>
                </c:pt>
                <c:pt idx="61083">
                  <c:v>6.10819660216361</c:v>
                </c:pt>
                <c:pt idx="61084">
                  <c:v>6.1082966004708696</c:v>
                </c:pt>
                <c:pt idx="61085">
                  <c:v>6.1083965987781301</c:v>
                </c:pt>
                <c:pt idx="61086">
                  <c:v>6.10849659708538</c:v>
                </c:pt>
                <c:pt idx="61087">
                  <c:v>6.1085965953926404</c:v>
                </c:pt>
                <c:pt idx="61088">
                  <c:v>6.1086965936999</c:v>
                </c:pt>
                <c:pt idx="61089">
                  <c:v>6.1087965920071499</c:v>
                </c:pt>
                <c:pt idx="61090">
                  <c:v>6.1088965903144103</c:v>
                </c:pt>
                <c:pt idx="61091">
                  <c:v>6.1089965886216699</c:v>
                </c:pt>
                <c:pt idx="61092">
                  <c:v>6.1090965869289198</c:v>
                </c:pt>
                <c:pt idx="61093">
                  <c:v>6.1091965852361803</c:v>
                </c:pt>
                <c:pt idx="61094">
                  <c:v>6.1092965835434399</c:v>
                </c:pt>
                <c:pt idx="61095">
                  <c:v>6.1093965818506897</c:v>
                </c:pt>
                <c:pt idx="61096">
                  <c:v>6.1094965801579502</c:v>
                </c:pt>
                <c:pt idx="61097">
                  <c:v>6.1095965784652098</c:v>
                </c:pt>
                <c:pt idx="61098">
                  <c:v>6.1096965767724596</c:v>
                </c:pt>
                <c:pt idx="61099">
                  <c:v>6.1097965750797201</c:v>
                </c:pt>
                <c:pt idx="61100">
                  <c:v>6.1098965733869797</c:v>
                </c:pt>
                <c:pt idx="61101">
                  <c:v>6.1099965716942304</c:v>
                </c:pt>
                <c:pt idx="61102">
                  <c:v>6.11009657000149</c:v>
                </c:pt>
                <c:pt idx="61103">
                  <c:v>6.1101965683087496</c:v>
                </c:pt>
                <c:pt idx="61104">
                  <c:v>6.1102965666160003</c:v>
                </c:pt>
                <c:pt idx="61105">
                  <c:v>6.1103965649232599</c:v>
                </c:pt>
                <c:pt idx="61106">
                  <c:v>6.1104965632305204</c:v>
                </c:pt>
                <c:pt idx="61107">
                  <c:v>6.1105965615377702</c:v>
                </c:pt>
                <c:pt idx="61108">
                  <c:v>6.1106965598450298</c:v>
                </c:pt>
                <c:pt idx="61109">
                  <c:v>6.1107965581522903</c:v>
                </c:pt>
                <c:pt idx="61110">
                  <c:v>6.1108965564595401</c:v>
                </c:pt>
                <c:pt idx="61111">
                  <c:v>6.1109965547667997</c:v>
                </c:pt>
                <c:pt idx="61112">
                  <c:v>6.1110965530740602</c:v>
                </c:pt>
                <c:pt idx="61113">
                  <c:v>6.11119655138131</c:v>
                </c:pt>
                <c:pt idx="61114">
                  <c:v>6.1112965496885696</c:v>
                </c:pt>
                <c:pt idx="61115">
                  <c:v>6.1113965479958301</c:v>
                </c:pt>
                <c:pt idx="61116">
                  <c:v>6.1114965463030799</c:v>
                </c:pt>
                <c:pt idx="61117">
                  <c:v>6.1115965446103404</c:v>
                </c:pt>
                <c:pt idx="61118">
                  <c:v>6.1116965429176</c:v>
                </c:pt>
                <c:pt idx="61119">
                  <c:v>6.1117965412248596</c:v>
                </c:pt>
                <c:pt idx="61120">
                  <c:v>6.1118965395321103</c:v>
                </c:pt>
                <c:pt idx="61121">
                  <c:v>6.1119965378393699</c:v>
                </c:pt>
                <c:pt idx="61122">
                  <c:v>6.1120965361466304</c:v>
                </c:pt>
                <c:pt idx="61123">
                  <c:v>6.1121965344538802</c:v>
                </c:pt>
                <c:pt idx="61124">
                  <c:v>6.1122965327611398</c:v>
                </c:pt>
                <c:pt idx="61125">
                  <c:v>6.1123965310684003</c:v>
                </c:pt>
                <c:pt idx="61126">
                  <c:v>6.1124965293756501</c:v>
                </c:pt>
                <c:pt idx="61127">
                  <c:v>6.1125965276829097</c:v>
                </c:pt>
                <c:pt idx="61128">
                  <c:v>6.1126965259901702</c:v>
                </c:pt>
                <c:pt idx="61129">
                  <c:v>6.11279652429742</c:v>
                </c:pt>
                <c:pt idx="61130">
                  <c:v>6.1128965226046796</c:v>
                </c:pt>
                <c:pt idx="61131">
                  <c:v>6.1129965209119401</c:v>
                </c:pt>
                <c:pt idx="61132">
                  <c:v>6.11309651921919</c:v>
                </c:pt>
                <c:pt idx="61133">
                  <c:v>6.1131965175264504</c:v>
                </c:pt>
                <c:pt idx="61134">
                  <c:v>6.11329651583371</c:v>
                </c:pt>
                <c:pt idx="61135">
                  <c:v>6.1133965141409599</c:v>
                </c:pt>
                <c:pt idx="61136">
                  <c:v>6.1134965124482203</c:v>
                </c:pt>
                <c:pt idx="61137">
                  <c:v>6.1135965107554799</c:v>
                </c:pt>
                <c:pt idx="61138">
                  <c:v>6.1136965090627298</c:v>
                </c:pt>
                <c:pt idx="61139">
                  <c:v>6.1137965073699903</c:v>
                </c:pt>
                <c:pt idx="61140">
                  <c:v>6.1138965056772498</c:v>
                </c:pt>
                <c:pt idx="61141">
                  <c:v>6.1139965039844997</c:v>
                </c:pt>
                <c:pt idx="61142">
                  <c:v>6.1140965022917602</c:v>
                </c:pt>
                <c:pt idx="61143">
                  <c:v>6.1141965005990198</c:v>
                </c:pt>
                <c:pt idx="61144">
                  <c:v>6.1142964989062696</c:v>
                </c:pt>
                <c:pt idx="61145">
                  <c:v>6.1143964972135301</c:v>
                </c:pt>
                <c:pt idx="61146">
                  <c:v>6.1144964955207897</c:v>
                </c:pt>
                <c:pt idx="61147">
                  <c:v>6.1145964938280404</c:v>
                </c:pt>
                <c:pt idx="61148">
                  <c:v>6.1146964921353</c:v>
                </c:pt>
                <c:pt idx="61149">
                  <c:v>6.1147964904425596</c:v>
                </c:pt>
                <c:pt idx="61150">
                  <c:v>6.1148964887498103</c:v>
                </c:pt>
                <c:pt idx="61151">
                  <c:v>6.1149964870570699</c:v>
                </c:pt>
                <c:pt idx="61152">
                  <c:v>6.1150964853643304</c:v>
                </c:pt>
                <c:pt idx="61153">
                  <c:v>6.1151964836715802</c:v>
                </c:pt>
                <c:pt idx="61154">
                  <c:v>6.1152964819788398</c:v>
                </c:pt>
                <c:pt idx="61155">
                  <c:v>6.1153964802861003</c:v>
                </c:pt>
                <c:pt idx="61156">
                  <c:v>6.1154964785933501</c:v>
                </c:pt>
                <c:pt idx="61157">
                  <c:v>6.1155964769006097</c:v>
                </c:pt>
                <c:pt idx="61158">
                  <c:v>6.1156964752078702</c:v>
                </c:pt>
                <c:pt idx="61159">
                  <c:v>6.11579647351512</c:v>
                </c:pt>
                <c:pt idx="61160">
                  <c:v>6.1158964718223796</c:v>
                </c:pt>
                <c:pt idx="61161">
                  <c:v>6.1159964701296401</c:v>
                </c:pt>
                <c:pt idx="61162">
                  <c:v>6.1160964684368899</c:v>
                </c:pt>
                <c:pt idx="61163">
                  <c:v>6.1161964667441504</c:v>
                </c:pt>
                <c:pt idx="61164">
                  <c:v>6.11629646505141</c:v>
                </c:pt>
                <c:pt idx="61165">
                  <c:v>6.1163964633586696</c:v>
                </c:pt>
                <c:pt idx="61166">
                  <c:v>6.1164964616659203</c:v>
                </c:pt>
                <c:pt idx="61167">
                  <c:v>6.1165964599731799</c:v>
                </c:pt>
                <c:pt idx="61168">
                  <c:v>6.1166964582804404</c:v>
                </c:pt>
                <c:pt idx="61169">
                  <c:v>6.1167964565876902</c:v>
                </c:pt>
                <c:pt idx="61170">
                  <c:v>6.1168964548949498</c:v>
                </c:pt>
                <c:pt idx="61171">
                  <c:v>6.1169964532022103</c:v>
                </c:pt>
                <c:pt idx="61172">
                  <c:v>6.1170964515094601</c:v>
                </c:pt>
                <c:pt idx="61173">
                  <c:v>6.1171964498167197</c:v>
                </c:pt>
                <c:pt idx="61174">
                  <c:v>6.1172964481239802</c:v>
                </c:pt>
                <c:pt idx="61175">
                  <c:v>6.11739644643123</c:v>
                </c:pt>
                <c:pt idx="61176">
                  <c:v>6.1174964447384896</c:v>
                </c:pt>
                <c:pt idx="61177">
                  <c:v>6.1175964430457501</c:v>
                </c:pt>
                <c:pt idx="61178">
                  <c:v>6.1176964413529999</c:v>
                </c:pt>
                <c:pt idx="61179">
                  <c:v>6.1177964396602604</c:v>
                </c:pt>
                <c:pt idx="61180">
                  <c:v>6.11789643796752</c:v>
                </c:pt>
                <c:pt idx="61181">
                  <c:v>6.1179964362747699</c:v>
                </c:pt>
                <c:pt idx="61182">
                  <c:v>6.1180964345820303</c:v>
                </c:pt>
                <c:pt idx="61183">
                  <c:v>6.1181964328892899</c:v>
                </c:pt>
                <c:pt idx="61184">
                  <c:v>6.1182964311965398</c:v>
                </c:pt>
                <c:pt idx="61185">
                  <c:v>6.1183964295038002</c:v>
                </c:pt>
                <c:pt idx="61186">
                  <c:v>6.1184964278110598</c:v>
                </c:pt>
                <c:pt idx="61187">
                  <c:v>6.1185964261183097</c:v>
                </c:pt>
                <c:pt idx="61188">
                  <c:v>6.1186964244255702</c:v>
                </c:pt>
                <c:pt idx="61189">
                  <c:v>6.1187964227328298</c:v>
                </c:pt>
                <c:pt idx="61190">
                  <c:v>6.1188964210400796</c:v>
                </c:pt>
                <c:pt idx="61191">
                  <c:v>6.1189964193473401</c:v>
                </c:pt>
                <c:pt idx="61192">
                  <c:v>6.1190964176545997</c:v>
                </c:pt>
                <c:pt idx="61193">
                  <c:v>6.1191964159618504</c:v>
                </c:pt>
                <c:pt idx="61194">
                  <c:v>6.11929641426911</c:v>
                </c:pt>
                <c:pt idx="61195">
                  <c:v>6.1193964125763696</c:v>
                </c:pt>
                <c:pt idx="61196">
                  <c:v>6.1194964108836203</c:v>
                </c:pt>
                <c:pt idx="61197">
                  <c:v>6.1195964091908799</c:v>
                </c:pt>
                <c:pt idx="61198">
                  <c:v>6.1196964074981404</c:v>
                </c:pt>
                <c:pt idx="61199">
                  <c:v>6.1197964058053902</c:v>
                </c:pt>
                <c:pt idx="61200">
                  <c:v>6.1198964041126498</c:v>
                </c:pt>
                <c:pt idx="61201">
                  <c:v>6.1199964024199103</c:v>
                </c:pt>
                <c:pt idx="61202">
                  <c:v>6.1200964007271601</c:v>
                </c:pt>
                <c:pt idx="61203">
                  <c:v>6.1201963990344197</c:v>
                </c:pt>
                <c:pt idx="61204">
                  <c:v>6.1202963973416802</c:v>
                </c:pt>
                <c:pt idx="61205">
                  <c:v>6.12039639564893</c:v>
                </c:pt>
                <c:pt idx="61206">
                  <c:v>6.1204963939561896</c:v>
                </c:pt>
                <c:pt idx="61207">
                  <c:v>6.1205963922634501</c:v>
                </c:pt>
                <c:pt idx="61208">
                  <c:v>6.1206963905706999</c:v>
                </c:pt>
                <c:pt idx="61209">
                  <c:v>6.1207963888779604</c:v>
                </c:pt>
                <c:pt idx="61210">
                  <c:v>6.12089638718522</c:v>
                </c:pt>
                <c:pt idx="61211">
                  <c:v>6.1209963854924796</c:v>
                </c:pt>
                <c:pt idx="61212">
                  <c:v>6.1210963837997303</c:v>
                </c:pt>
                <c:pt idx="61213">
                  <c:v>6.1211963821069899</c:v>
                </c:pt>
                <c:pt idx="61214">
                  <c:v>6.1212963804142504</c:v>
                </c:pt>
                <c:pt idx="61215">
                  <c:v>6.1213963787215002</c:v>
                </c:pt>
                <c:pt idx="61216">
                  <c:v>6.1214963770287598</c:v>
                </c:pt>
                <c:pt idx="61217">
                  <c:v>6.1215963753360203</c:v>
                </c:pt>
                <c:pt idx="61218">
                  <c:v>6.1216963736432701</c:v>
                </c:pt>
                <c:pt idx="61219">
                  <c:v>6.1217963719505297</c:v>
                </c:pt>
                <c:pt idx="61220">
                  <c:v>6.1218963702577902</c:v>
                </c:pt>
                <c:pt idx="61221">
                  <c:v>6.12199636856504</c:v>
                </c:pt>
                <c:pt idx="61222">
                  <c:v>6.1220963668722996</c:v>
                </c:pt>
                <c:pt idx="61223">
                  <c:v>6.1221963651795601</c:v>
                </c:pt>
                <c:pt idx="61224">
                  <c:v>6.1222963634868099</c:v>
                </c:pt>
                <c:pt idx="61225">
                  <c:v>6.1223963617940704</c:v>
                </c:pt>
                <c:pt idx="61226">
                  <c:v>6.12249636010133</c:v>
                </c:pt>
                <c:pt idx="61227">
                  <c:v>6.1225963584085799</c:v>
                </c:pt>
                <c:pt idx="61228">
                  <c:v>6.1226963567158403</c:v>
                </c:pt>
                <c:pt idx="61229">
                  <c:v>6.1227963550230999</c:v>
                </c:pt>
                <c:pt idx="61230">
                  <c:v>6.1228963533303498</c:v>
                </c:pt>
                <c:pt idx="61231">
                  <c:v>6.1229963516376102</c:v>
                </c:pt>
                <c:pt idx="61232">
                  <c:v>6.1230963499448698</c:v>
                </c:pt>
                <c:pt idx="61233">
                  <c:v>6.1231963482521197</c:v>
                </c:pt>
                <c:pt idx="61234">
                  <c:v>6.1232963465593802</c:v>
                </c:pt>
                <c:pt idx="61235">
                  <c:v>6.1233963448666398</c:v>
                </c:pt>
                <c:pt idx="61236">
                  <c:v>6.1234963431738896</c:v>
                </c:pt>
                <c:pt idx="61237">
                  <c:v>6.1235963414811501</c:v>
                </c:pt>
                <c:pt idx="61238">
                  <c:v>6.1236963397884097</c:v>
                </c:pt>
                <c:pt idx="61239">
                  <c:v>6.1237963380956604</c:v>
                </c:pt>
                <c:pt idx="61240">
                  <c:v>6.12389633640292</c:v>
                </c:pt>
                <c:pt idx="61241">
                  <c:v>6.1239963347101796</c:v>
                </c:pt>
                <c:pt idx="61242">
                  <c:v>6.1240963330174303</c:v>
                </c:pt>
                <c:pt idx="61243">
                  <c:v>6.1241963313246899</c:v>
                </c:pt>
                <c:pt idx="61244">
                  <c:v>6.1242963296319504</c:v>
                </c:pt>
                <c:pt idx="61245">
                  <c:v>6.1243963279392002</c:v>
                </c:pt>
                <c:pt idx="61246">
                  <c:v>6.1244963262464598</c:v>
                </c:pt>
                <c:pt idx="61247">
                  <c:v>6.1245963245537203</c:v>
                </c:pt>
                <c:pt idx="61248">
                  <c:v>6.1246963228609799</c:v>
                </c:pt>
                <c:pt idx="61249">
                  <c:v>6.1247963211682297</c:v>
                </c:pt>
                <c:pt idx="61250">
                  <c:v>6.1248963194754902</c:v>
                </c:pt>
                <c:pt idx="61251">
                  <c:v>6.1249963177827498</c:v>
                </c:pt>
                <c:pt idx="61252">
                  <c:v>6.1250963160899996</c:v>
                </c:pt>
                <c:pt idx="61253">
                  <c:v>6.1251963143972601</c:v>
                </c:pt>
                <c:pt idx="61254">
                  <c:v>6.1252963127045197</c:v>
                </c:pt>
                <c:pt idx="61255">
                  <c:v>6.1253963110117704</c:v>
                </c:pt>
                <c:pt idx="61256">
                  <c:v>6.12549630931903</c:v>
                </c:pt>
                <c:pt idx="61257">
                  <c:v>6.1255963076262896</c:v>
                </c:pt>
                <c:pt idx="61258">
                  <c:v>6.1256963059335403</c:v>
                </c:pt>
                <c:pt idx="61259">
                  <c:v>6.1257963042407999</c:v>
                </c:pt>
                <c:pt idx="61260">
                  <c:v>6.1258963025480604</c:v>
                </c:pt>
                <c:pt idx="61261">
                  <c:v>6.1259963008553102</c:v>
                </c:pt>
                <c:pt idx="61262">
                  <c:v>6.1260962991625698</c:v>
                </c:pt>
                <c:pt idx="61263">
                  <c:v>6.1261962974698303</c:v>
                </c:pt>
                <c:pt idx="61264">
                  <c:v>6.1262962957770801</c:v>
                </c:pt>
                <c:pt idx="61265">
                  <c:v>6.1263962940843397</c:v>
                </c:pt>
                <c:pt idx="61266">
                  <c:v>6.1264962923916002</c:v>
                </c:pt>
                <c:pt idx="61267">
                  <c:v>6.12659629069885</c:v>
                </c:pt>
                <c:pt idx="61268">
                  <c:v>6.1266962890061096</c:v>
                </c:pt>
                <c:pt idx="61269">
                  <c:v>6.1267962873133701</c:v>
                </c:pt>
                <c:pt idx="61270">
                  <c:v>6.1268962856206199</c:v>
                </c:pt>
                <c:pt idx="61271">
                  <c:v>6.1269962839278804</c:v>
                </c:pt>
                <c:pt idx="61272">
                  <c:v>6.12709628223514</c:v>
                </c:pt>
                <c:pt idx="61273">
                  <c:v>6.1271962805423899</c:v>
                </c:pt>
                <c:pt idx="61274">
                  <c:v>6.1272962788496503</c:v>
                </c:pt>
                <c:pt idx="61275">
                  <c:v>6.1273962771569099</c:v>
                </c:pt>
                <c:pt idx="61276">
                  <c:v>6.1274962754641598</c:v>
                </c:pt>
                <c:pt idx="61277">
                  <c:v>6.1275962737714202</c:v>
                </c:pt>
                <c:pt idx="61278">
                  <c:v>6.1276962720786798</c:v>
                </c:pt>
                <c:pt idx="61279">
                  <c:v>6.1277962703859297</c:v>
                </c:pt>
                <c:pt idx="61280">
                  <c:v>6.1278962686931902</c:v>
                </c:pt>
                <c:pt idx="61281">
                  <c:v>6.1279962670004497</c:v>
                </c:pt>
                <c:pt idx="61282">
                  <c:v>6.1280962653076996</c:v>
                </c:pt>
                <c:pt idx="61283">
                  <c:v>6.1281962636149601</c:v>
                </c:pt>
                <c:pt idx="61284">
                  <c:v>6.1282962619222197</c:v>
                </c:pt>
                <c:pt idx="61285">
                  <c:v>6.1283962602294704</c:v>
                </c:pt>
                <c:pt idx="61286">
                  <c:v>6.12849625853673</c:v>
                </c:pt>
                <c:pt idx="61287">
                  <c:v>6.1285962568439896</c:v>
                </c:pt>
                <c:pt idx="61288">
                  <c:v>6.1286962551512403</c:v>
                </c:pt>
                <c:pt idx="61289">
                  <c:v>6.1287962534584999</c:v>
                </c:pt>
                <c:pt idx="61290">
                  <c:v>6.1288962517657604</c:v>
                </c:pt>
                <c:pt idx="61291">
                  <c:v>6.1289962500730102</c:v>
                </c:pt>
                <c:pt idx="61292">
                  <c:v>6.1290962483802698</c:v>
                </c:pt>
                <c:pt idx="61293">
                  <c:v>6.1291962466875303</c:v>
                </c:pt>
                <c:pt idx="61294">
                  <c:v>6.1292962449947899</c:v>
                </c:pt>
                <c:pt idx="61295">
                  <c:v>6.1293962433020397</c:v>
                </c:pt>
                <c:pt idx="61296">
                  <c:v>6.1294962416093002</c:v>
                </c:pt>
                <c:pt idx="61297">
                  <c:v>6.1295962399165598</c:v>
                </c:pt>
                <c:pt idx="61298">
                  <c:v>6.1296962382238096</c:v>
                </c:pt>
                <c:pt idx="61299">
                  <c:v>6.1297962365310701</c:v>
                </c:pt>
                <c:pt idx="61300">
                  <c:v>6.1298962348383297</c:v>
                </c:pt>
                <c:pt idx="61301">
                  <c:v>6.1299962331455804</c:v>
                </c:pt>
                <c:pt idx="61302">
                  <c:v>6.13009623145284</c:v>
                </c:pt>
                <c:pt idx="61303">
                  <c:v>6.1301962297600996</c:v>
                </c:pt>
                <c:pt idx="61304">
                  <c:v>6.1302962280673503</c:v>
                </c:pt>
                <c:pt idx="61305">
                  <c:v>6.1303962263746099</c:v>
                </c:pt>
                <c:pt idx="61306">
                  <c:v>6.1304962246818704</c:v>
                </c:pt>
                <c:pt idx="61307">
                  <c:v>6.1305962229891202</c:v>
                </c:pt>
                <c:pt idx="61308">
                  <c:v>6.1306962212963798</c:v>
                </c:pt>
                <c:pt idx="61309">
                  <c:v>6.1307962196036403</c:v>
                </c:pt>
                <c:pt idx="61310">
                  <c:v>6.1308962179108901</c:v>
                </c:pt>
                <c:pt idx="61311">
                  <c:v>6.1309962162181497</c:v>
                </c:pt>
                <c:pt idx="61312">
                  <c:v>6.1310962145254102</c:v>
                </c:pt>
                <c:pt idx="61313">
                  <c:v>6.13119621283266</c:v>
                </c:pt>
                <c:pt idx="61314">
                  <c:v>6.1312962111399196</c:v>
                </c:pt>
                <c:pt idx="61315">
                  <c:v>6.1313962094471801</c:v>
                </c:pt>
                <c:pt idx="61316">
                  <c:v>6.1314962077544299</c:v>
                </c:pt>
                <c:pt idx="61317">
                  <c:v>6.1315962060616904</c:v>
                </c:pt>
                <c:pt idx="61318">
                  <c:v>6.13169620436895</c:v>
                </c:pt>
                <c:pt idx="61319">
                  <c:v>6.1317962026761998</c:v>
                </c:pt>
                <c:pt idx="61320">
                  <c:v>6.1318962009834603</c:v>
                </c:pt>
                <c:pt idx="61321">
                  <c:v>6.1319961992907199</c:v>
                </c:pt>
                <c:pt idx="61322">
                  <c:v>6.1320961975979698</c:v>
                </c:pt>
                <c:pt idx="61323">
                  <c:v>6.1321961959052302</c:v>
                </c:pt>
                <c:pt idx="61324">
                  <c:v>6.1322961942124898</c:v>
                </c:pt>
                <c:pt idx="61325">
                  <c:v>6.1323961925197397</c:v>
                </c:pt>
                <c:pt idx="61326">
                  <c:v>6.1324961908270001</c:v>
                </c:pt>
                <c:pt idx="61327">
                  <c:v>6.1325961891342597</c:v>
                </c:pt>
                <c:pt idx="61328">
                  <c:v>6.1326961874415096</c:v>
                </c:pt>
                <c:pt idx="61329">
                  <c:v>6.1327961857487701</c:v>
                </c:pt>
                <c:pt idx="61330">
                  <c:v>6.1328961840560297</c:v>
                </c:pt>
                <c:pt idx="61331">
                  <c:v>6.1329961823632804</c:v>
                </c:pt>
                <c:pt idx="61332">
                  <c:v>6.13309618067054</c:v>
                </c:pt>
                <c:pt idx="61333">
                  <c:v>6.1331961789777996</c:v>
                </c:pt>
                <c:pt idx="61334">
                  <c:v>6.1332961772850503</c:v>
                </c:pt>
                <c:pt idx="61335">
                  <c:v>6.1333961755923099</c:v>
                </c:pt>
                <c:pt idx="61336">
                  <c:v>6.1334961738995704</c:v>
                </c:pt>
                <c:pt idx="61337">
                  <c:v>6.13359617220683</c:v>
                </c:pt>
                <c:pt idx="61338">
                  <c:v>6.1336961705140798</c:v>
                </c:pt>
                <c:pt idx="61339">
                  <c:v>6.1337961688213403</c:v>
                </c:pt>
                <c:pt idx="61340">
                  <c:v>6.1338961671285999</c:v>
                </c:pt>
                <c:pt idx="61341">
                  <c:v>6.1339961654358497</c:v>
                </c:pt>
                <c:pt idx="61342">
                  <c:v>6.1340961637431102</c:v>
                </c:pt>
                <c:pt idx="61343">
                  <c:v>6.1341961620503698</c:v>
                </c:pt>
                <c:pt idx="61344">
                  <c:v>6.1342961603576196</c:v>
                </c:pt>
                <c:pt idx="61345">
                  <c:v>6.1343961586648801</c:v>
                </c:pt>
                <c:pt idx="61346">
                  <c:v>6.1344961569721397</c:v>
                </c:pt>
                <c:pt idx="61347">
                  <c:v>6.1345961552793904</c:v>
                </c:pt>
                <c:pt idx="61348">
                  <c:v>6.13469615358665</c:v>
                </c:pt>
                <c:pt idx="61349">
                  <c:v>6.1347961518939096</c:v>
                </c:pt>
                <c:pt idx="61350">
                  <c:v>6.1348961502011603</c:v>
                </c:pt>
                <c:pt idx="61351">
                  <c:v>6.1349961485084199</c:v>
                </c:pt>
                <c:pt idx="61352">
                  <c:v>6.1350961468156804</c:v>
                </c:pt>
                <c:pt idx="61353">
                  <c:v>6.1351961451229302</c:v>
                </c:pt>
                <c:pt idx="61354">
                  <c:v>6.1352961434301898</c:v>
                </c:pt>
                <c:pt idx="61355">
                  <c:v>6.1353961417374503</c:v>
                </c:pt>
                <c:pt idx="61356">
                  <c:v>6.1354961400447001</c:v>
                </c:pt>
                <c:pt idx="61357">
                  <c:v>6.1355961383519597</c:v>
                </c:pt>
                <c:pt idx="61358">
                  <c:v>6.1356961366592202</c:v>
                </c:pt>
                <c:pt idx="61359">
                  <c:v>6.13579613496647</c:v>
                </c:pt>
                <c:pt idx="61360">
                  <c:v>6.1358961332737296</c:v>
                </c:pt>
                <c:pt idx="61361">
                  <c:v>6.1359961315809901</c:v>
                </c:pt>
                <c:pt idx="61362">
                  <c:v>6.1360961298882399</c:v>
                </c:pt>
                <c:pt idx="61363">
                  <c:v>6.1361961281955004</c:v>
                </c:pt>
                <c:pt idx="61364">
                  <c:v>6.13629612650276</c:v>
                </c:pt>
                <c:pt idx="61365">
                  <c:v>6.1363961248100098</c:v>
                </c:pt>
                <c:pt idx="61366">
                  <c:v>6.1364961231172703</c:v>
                </c:pt>
                <c:pt idx="61367">
                  <c:v>6.1365961214245299</c:v>
                </c:pt>
                <c:pt idx="61368">
                  <c:v>6.1366961197317798</c:v>
                </c:pt>
                <c:pt idx="61369">
                  <c:v>6.1367961180390402</c:v>
                </c:pt>
                <c:pt idx="61370">
                  <c:v>6.1368961163462998</c:v>
                </c:pt>
                <c:pt idx="61371">
                  <c:v>6.1369961146535497</c:v>
                </c:pt>
                <c:pt idx="61372">
                  <c:v>6.1370961129608101</c:v>
                </c:pt>
                <c:pt idx="61373">
                  <c:v>6.1371961112680697</c:v>
                </c:pt>
                <c:pt idx="61374">
                  <c:v>6.1372961095753196</c:v>
                </c:pt>
                <c:pt idx="61375">
                  <c:v>6.1373961078825801</c:v>
                </c:pt>
                <c:pt idx="61376">
                  <c:v>6.1374961061898397</c:v>
                </c:pt>
                <c:pt idx="61377">
                  <c:v>6.1375961044970904</c:v>
                </c:pt>
                <c:pt idx="61378">
                  <c:v>6.13769610280435</c:v>
                </c:pt>
                <c:pt idx="61379">
                  <c:v>6.1377961011116096</c:v>
                </c:pt>
                <c:pt idx="61380">
                  <c:v>6.1378960994188603</c:v>
                </c:pt>
                <c:pt idx="61381">
                  <c:v>6.1379960977261199</c:v>
                </c:pt>
                <c:pt idx="61382">
                  <c:v>6.1380960960333804</c:v>
                </c:pt>
                <c:pt idx="61383">
                  <c:v>6.13819609434064</c:v>
                </c:pt>
                <c:pt idx="61384">
                  <c:v>6.1382960926478898</c:v>
                </c:pt>
                <c:pt idx="61385">
                  <c:v>6.1383960909551503</c:v>
                </c:pt>
                <c:pt idx="61386">
                  <c:v>6.1384960892624099</c:v>
                </c:pt>
                <c:pt idx="61387">
                  <c:v>6.1385960875696597</c:v>
                </c:pt>
                <c:pt idx="61388">
                  <c:v>6.1386960858769202</c:v>
                </c:pt>
                <c:pt idx="61389">
                  <c:v>6.1387960841841798</c:v>
                </c:pt>
                <c:pt idx="61390">
                  <c:v>6.1388960824914296</c:v>
                </c:pt>
                <c:pt idx="61391">
                  <c:v>6.1389960807986901</c:v>
                </c:pt>
                <c:pt idx="61392">
                  <c:v>6.1390960791059497</c:v>
                </c:pt>
                <c:pt idx="61393">
                  <c:v>6.1391960774132004</c:v>
                </c:pt>
                <c:pt idx="61394">
                  <c:v>6.13929607572046</c:v>
                </c:pt>
                <c:pt idx="61395">
                  <c:v>6.1393960740277196</c:v>
                </c:pt>
                <c:pt idx="61396">
                  <c:v>6.1394960723349703</c:v>
                </c:pt>
                <c:pt idx="61397">
                  <c:v>6.1395960706422299</c:v>
                </c:pt>
                <c:pt idx="61398">
                  <c:v>6.1396960689494904</c:v>
                </c:pt>
                <c:pt idx="61399">
                  <c:v>6.1397960672567402</c:v>
                </c:pt>
                <c:pt idx="61400">
                  <c:v>6.1398960655639998</c:v>
                </c:pt>
                <c:pt idx="61401">
                  <c:v>6.1399960638712603</c:v>
                </c:pt>
                <c:pt idx="61402">
                  <c:v>6.1400960621785101</c:v>
                </c:pt>
                <c:pt idx="61403">
                  <c:v>6.1401960604857697</c:v>
                </c:pt>
                <c:pt idx="61404">
                  <c:v>6.1402960587930302</c:v>
                </c:pt>
                <c:pt idx="61405">
                  <c:v>6.14039605710028</c:v>
                </c:pt>
                <c:pt idx="61406">
                  <c:v>6.1404960554075396</c:v>
                </c:pt>
                <c:pt idx="61407">
                  <c:v>6.1405960537148001</c:v>
                </c:pt>
                <c:pt idx="61408">
                  <c:v>6.1406960520220499</c:v>
                </c:pt>
                <c:pt idx="61409">
                  <c:v>6.1407960503293104</c:v>
                </c:pt>
                <c:pt idx="61410">
                  <c:v>6.14089604863657</c:v>
                </c:pt>
                <c:pt idx="61411">
                  <c:v>6.1409960469438198</c:v>
                </c:pt>
                <c:pt idx="61412">
                  <c:v>6.1410960452510803</c:v>
                </c:pt>
                <c:pt idx="61413">
                  <c:v>6.1411960435583399</c:v>
                </c:pt>
                <c:pt idx="61414">
                  <c:v>6.1412960418655897</c:v>
                </c:pt>
                <c:pt idx="61415">
                  <c:v>6.1413960401728502</c:v>
                </c:pt>
                <c:pt idx="61416">
                  <c:v>6.1414960384801098</c:v>
                </c:pt>
                <c:pt idx="61417">
                  <c:v>6.1415960367873597</c:v>
                </c:pt>
                <c:pt idx="61418">
                  <c:v>6.1416960350946201</c:v>
                </c:pt>
                <c:pt idx="61419">
                  <c:v>6.1417960334018797</c:v>
                </c:pt>
                <c:pt idx="61420">
                  <c:v>6.1418960317091296</c:v>
                </c:pt>
                <c:pt idx="61421">
                  <c:v>6.1419960300163901</c:v>
                </c:pt>
                <c:pt idx="61422">
                  <c:v>6.1420960283236496</c:v>
                </c:pt>
                <c:pt idx="61423">
                  <c:v>6.1421960266309004</c:v>
                </c:pt>
                <c:pt idx="61424">
                  <c:v>6.14229602493816</c:v>
                </c:pt>
                <c:pt idx="61425">
                  <c:v>6.1423960232454196</c:v>
                </c:pt>
                <c:pt idx="61426">
                  <c:v>6.1424960215526703</c:v>
                </c:pt>
                <c:pt idx="61427">
                  <c:v>6.1425960198599299</c:v>
                </c:pt>
                <c:pt idx="61428">
                  <c:v>6.1426960181671904</c:v>
                </c:pt>
                <c:pt idx="61429">
                  <c:v>6.1427960164744499</c:v>
                </c:pt>
                <c:pt idx="61430">
                  <c:v>6.1428960147816998</c:v>
                </c:pt>
                <c:pt idx="61431">
                  <c:v>6.1429960130889603</c:v>
                </c:pt>
                <c:pt idx="61432">
                  <c:v>6.1430960113962199</c:v>
                </c:pt>
                <c:pt idx="61433">
                  <c:v>6.1431960097034697</c:v>
                </c:pt>
                <c:pt idx="61434">
                  <c:v>6.1432960080107302</c:v>
                </c:pt>
                <c:pt idx="61435">
                  <c:v>6.1433960063179898</c:v>
                </c:pt>
                <c:pt idx="61436">
                  <c:v>6.1434960046252396</c:v>
                </c:pt>
                <c:pt idx="61437">
                  <c:v>6.1435960029325001</c:v>
                </c:pt>
                <c:pt idx="61438">
                  <c:v>6.1436960012397597</c:v>
                </c:pt>
                <c:pt idx="61439">
                  <c:v>6.1437959995470104</c:v>
                </c:pt>
                <c:pt idx="61440">
                  <c:v>6.14389599785427</c:v>
                </c:pt>
                <c:pt idx="61441">
                  <c:v>6.1439959961615296</c:v>
                </c:pt>
                <c:pt idx="61442">
                  <c:v>6.1440959944687803</c:v>
                </c:pt>
                <c:pt idx="61443">
                  <c:v>6.1441959927760399</c:v>
                </c:pt>
                <c:pt idx="61444">
                  <c:v>6.1442959910833004</c:v>
                </c:pt>
                <c:pt idx="61445">
                  <c:v>6.1443959893905502</c:v>
                </c:pt>
                <c:pt idx="61446">
                  <c:v>6.1444959876978098</c:v>
                </c:pt>
                <c:pt idx="61447">
                  <c:v>6.1445959860050703</c:v>
                </c:pt>
                <c:pt idx="61448">
                  <c:v>6.1446959843123201</c:v>
                </c:pt>
                <c:pt idx="61449">
                  <c:v>6.1447959826195797</c:v>
                </c:pt>
                <c:pt idx="61450">
                  <c:v>6.1448959809268402</c:v>
                </c:pt>
                <c:pt idx="61451">
                  <c:v>6.14499597923409</c:v>
                </c:pt>
                <c:pt idx="61452">
                  <c:v>6.1450959775413496</c:v>
                </c:pt>
                <c:pt idx="61453">
                  <c:v>6.1451959758486101</c:v>
                </c:pt>
                <c:pt idx="61454">
                  <c:v>6.1452959741558599</c:v>
                </c:pt>
                <c:pt idx="61455">
                  <c:v>6.1453959724631204</c:v>
                </c:pt>
                <c:pt idx="61456">
                  <c:v>6.14549597077038</c:v>
                </c:pt>
                <c:pt idx="61457">
                  <c:v>6.1455959690776298</c:v>
                </c:pt>
                <c:pt idx="61458">
                  <c:v>6.1456959673848903</c:v>
                </c:pt>
                <c:pt idx="61459">
                  <c:v>6.1457959656921499</c:v>
                </c:pt>
                <c:pt idx="61460">
                  <c:v>6.1458959639993997</c:v>
                </c:pt>
                <c:pt idx="61461">
                  <c:v>6.1459959623066602</c:v>
                </c:pt>
                <c:pt idx="61462">
                  <c:v>6.1460959606139198</c:v>
                </c:pt>
                <c:pt idx="61463">
                  <c:v>6.1461959589211697</c:v>
                </c:pt>
                <c:pt idx="61464">
                  <c:v>6.1462959572284301</c:v>
                </c:pt>
                <c:pt idx="61465">
                  <c:v>6.1463959555356897</c:v>
                </c:pt>
                <c:pt idx="61466">
                  <c:v>6.1464959538429396</c:v>
                </c:pt>
                <c:pt idx="61467">
                  <c:v>6.1465959521502</c:v>
                </c:pt>
                <c:pt idx="61468">
                  <c:v>6.1466959504574596</c:v>
                </c:pt>
                <c:pt idx="61469">
                  <c:v>6.1467959487647104</c:v>
                </c:pt>
                <c:pt idx="61470">
                  <c:v>6.14689594707197</c:v>
                </c:pt>
                <c:pt idx="61471">
                  <c:v>6.1469959453792304</c:v>
                </c:pt>
                <c:pt idx="61472">
                  <c:v>6.1470959436864803</c:v>
                </c:pt>
                <c:pt idx="61473">
                  <c:v>6.1471959419937399</c:v>
                </c:pt>
                <c:pt idx="61474">
                  <c:v>6.1472959403010003</c:v>
                </c:pt>
                <c:pt idx="61475">
                  <c:v>6.1473959386082599</c:v>
                </c:pt>
                <c:pt idx="61476">
                  <c:v>6.1474959369155098</c:v>
                </c:pt>
                <c:pt idx="61477">
                  <c:v>6.1475959352227703</c:v>
                </c:pt>
                <c:pt idx="61478">
                  <c:v>6.1476959335300299</c:v>
                </c:pt>
                <c:pt idx="61479">
                  <c:v>6.1477959318372797</c:v>
                </c:pt>
                <c:pt idx="61480">
                  <c:v>6.1478959301445402</c:v>
                </c:pt>
                <c:pt idx="61481">
                  <c:v>6.1479959284517998</c:v>
                </c:pt>
                <c:pt idx="61482">
                  <c:v>6.1480959267590496</c:v>
                </c:pt>
                <c:pt idx="61483">
                  <c:v>6.1481959250663101</c:v>
                </c:pt>
                <c:pt idx="61484">
                  <c:v>6.1482959233735697</c:v>
                </c:pt>
                <c:pt idx="61485">
                  <c:v>6.1483959216808204</c:v>
                </c:pt>
                <c:pt idx="61486">
                  <c:v>6.14849591998808</c:v>
                </c:pt>
                <c:pt idx="61487">
                  <c:v>6.1485959182953396</c:v>
                </c:pt>
                <c:pt idx="61488">
                  <c:v>6.1486959166025903</c:v>
                </c:pt>
                <c:pt idx="61489">
                  <c:v>6.1487959149098499</c:v>
                </c:pt>
                <c:pt idx="61490">
                  <c:v>6.1488959132171104</c:v>
                </c:pt>
                <c:pt idx="61491">
                  <c:v>6.1489959115243602</c:v>
                </c:pt>
                <c:pt idx="61492">
                  <c:v>6.1490959098316198</c:v>
                </c:pt>
                <c:pt idx="61493">
                  <c:v>6.1491959081388803</c:v>
                </c:pt>
                <c:pt idx="61494">
                  <c:v>6.1492959064461301</c:v>
                </c:pt>
                <c:pt idx="61495">
                  <c:v>6.1493959047533897</c:v>
                </c:pt>
                <c:pt idx="61496">
                  <c:v>6.1494959030606502</c:v>
                </c:pt>
                <c:pt idx="61497">
                  <c:v>6.1495959013679</c:v>
                </c:pt>
                <c:pt idx="61498">
                  <c:v>6.1496958996751596</c:v>
                </c:pt>
                <c:pt idx="61499">
                  <c:v>6.1497958979824201</c:v>
                </c:pt>
                <c:pt idx="61500">
                  <c:v>6.1498958962896699</c:v>
                </c:pt>
                <c:pt idx="61501">
                  <c:v>6.1499958945969304</c:v>
                </c:pt>
                <c:pt idx="61502">
                  <c:v>6.15009589290419</c:v>
                </c:pt>
                <c:pt idx="61503">
                  <c:v>6.1501958912114398</c:v>
                </c:pt>
                <c:pt idx="61504">
                  <c:v>6.1502958895187003</c:v>
                </c:pt>
                <c:pt idx="61505">
                  <c:v>6.1503958878259599</c:v>
                </c:pt>
                <c:pt idx="61506">
                  <c:v>6.1504958861332097</c:v>
                </c:pt>
                <c:pt idx="61507">
                  <c:v>6.1505958844404702</c:v>
                </c:pt>
                <c:pt idx="61508">
                  <c:v>6.1506958827477298</c:v>
                </c:pt>
                <c:pt idx="61509">
                  <c:v>6.1507958810549797</c:v>
                </c:pt>
                <c:pt idx="61510">
                  <c:v>6.1508958793622401</c:v>
                </c:pt>
                <c:pt idx="61511">
                  <c:v>6.1509958776694997</c:v>
                </c:pt>
                <c:pt idx="61512">
                  <c:v>6.1510958759767496</c:v>
                </c:pt>
                <c:pt idx="61513">
                  <c:v>6.15119587428401</c:v>
                </c:pt>
                <c:pt idx="61514">
                  <c:v>6.1512958725912696</c:v>
                </c:pt>
                <c:pt idx="61515">
                  <c:v>6.1513958708985204</c:v>
                </c:pt>
                <c:pt idx="61516">
                  <c:v>6.15149586920578</c:v>
                </c:pt>
                <c:pt idx="61517">
                  <c:v>6.1515958675130404</c:v>
                </c:pt>
                <c:pt idx="61518">
                  <c:v>6.1516958658203</c:v>
                </c:pt>
                <c:pt idx="61519">
                  <c:v>6.1517958641275499</c:v>
                </c:pt>
                <c:pt idx="61520">
                  <c:v>6.1518958624348103</c:v>
                </c:pt>
                <c:pt idx="61521">
                  <c:v>6.1519958607420699</c:v>
                </c:pt>
                <c:pt idx="61522">
                  <c:v>6.1520958590493198</c:v>
                </c:pt>
                <c:pt idx="61523">
                  <c:v>6.1521958573565803</c:v>
                </c:pt>
                <c:pt idx="61524">
                  <c:v>6.1522958556638399</c:v>
                </c:pt>
                <c:pt idx="61525">
                  <c:v>6.1523958539710897</c:v>
                </c:pt>
                <c:pt idx="61526">
                  <c:v>6.1524958522783502</c:v>
                </c:pt>
                <c:pt idx="61527">
                  <c:v>6.1525958505856098</c:v>
                </c:pt>
                <c:pt idx="61528">
                  <c:v>6.1526958488928596</c:v>
                </c:pt>
                <c:pt idx="61529">
                  <c:v>6.1527958472001201</c:v>
                </c:pt>
                <c:pt idx="61530">
                  <c:v>6.1528958455073797</c:v>
                </c:pt>
                <c:pt idx="61531">
                  <c:v>6.1529958438146304</c:v>
                </c:pt>
                <c:pt idx="61532">
                  <c:v>6.15309584212189</c:v>
                </c:pt>
                <c:pt idx="61533">
                  <c:v>6.1531958404291496</c:v>
                </c:pt>
                <c:pt idx="61534">
                  <c:v>6.1532958387364003</c:v>
                </c:pt>
                <c:pt idx="61535">
                  <c:v>6.1533958370436599</c:v>
                </c:pt>
                <c:pt idx="61536">
                  <c:v>6.1534958353509204</c:v>
                </c:pt>
                <c:pt idx="61537">
                  <c:v>6.1535958336581702</c:v>
                </c:pt>
                <c:pt idx="61538">
                  <c:v>6.1536958319654298</c:v>
                </c:pt>
                <c:pt idx="61539">
                  <c:v>6.1537958302726903</c:v>
                </c:pt>
                <c:pt idx="61540">
                  <c:v>6.1538958285799401</c:v>
                </c:pt>
                <c:pt idx="61541">
                  <c:v>6.1539958268871997</c:v>
                </c:pt>
                <c:pt idx="61542">
                  <c:v>6.1540958251944602</c:v>
                </c:pt>
                <c:pt idx="61543">
                  <c:v>6.15419582350171</c:v>
                </c:pt>
                <c:pt idx="61544">
                  <c:v>6.1542958218089696</c:v>
                </c:pt>
                <c:pt idx="61545">
                  <c:v>6.1543958201162301</c:v>
                </c:pt>
                <c:pt idx="61546">
                  <c:v>6.1544958184234799</c:v>
                </c:pt>
                <c:pt idx="61547">
                  <c:v>6.1545958167307404</c:v>
                </c:pt>
                <c:pt idx="61548">
                  <c:v>6.154695815038</c:v>
                </c:pt>
                <c:pt idx="61549">
                  <c:v>6.1547958133452498</c:v>
                </c:pt>
                <c:pt idx="61550">
                  <c:v>6.1548958116525103</c:v>
                </c:pt>
                <c:pt idx="61551">
                  <c:v>6.1549958099597699</c:v>
                </c:pt>
                <c:pt idx="61552">
                  <c:v>6.1550958082670197</c:v>
                </c:pt>
                <c:pt idx="61553">
                  <c:v>6.1551958065742802</c:v>
                </c:pt>
                <c:pt idx="61554">
                  <c:v>6.1552958048815398</c:v>
                </c:pt>
                <c:pt idx="61555">
                  <c:v>6.1553958031888003</c:v>
                </c:pt>
                <c:pt idx="61556">
                  <c:v>6.1554958014960501</c:v>
                </c:pt>
                <c:pt idx="61557">
                  <c:v>6.1555957998033097</c:v>
                </c:pt>
                <c:pt idx="61558">
                  <c:v>6.1556957981105596</c:v>
                </c:pt>
                <c:pt idx="61559">
                  <c:v>6.15579579641782</c:v>
                </c:pt>
                <c:pt idx="61560">
                  <c:v>6.1558957947250796</c:v>
                </c:pt>
                <c:pt idx="61561">
                  <c:v>6.1559957930323304</c:v>
                </c:pt>
                <c:pt idx="61562">
                  <c:v>6.15609579133959</c:v>
                </c:pt>
                <c:pt idx="61563">
                  <c:v>6.1561957896468504</c:v>
                </c:pt>
                <c:pt idx="61564">
                  <c:v>6.15629578795411</c:v>
                </c:pt>
                <c:pt idx="61565">
                  <c:v>6.1563957862613599</c:v>
                </c:pt>
                <c:pt idx="61566">
                  <c:v>6.1564957845686203</c:v>
                </c:pt>
                <c:pt idx="61567">
                  <c:v>6.1565957828758799</c:v>
                </c:pt>
                <c:pt idx="61568">
                  <c:v>6.1566957811831298</c:v>
                </c:pt>
                <c:pt idx="61569">
                  <c:v>6.1567957794903903</c:v>
                </c:pt>
                <c:pt idx="61570">
                  <c:v>6.1568957777976498</c:v>
                </c:pt>
                <c:pt idx="61571">
                  <c:v>6.1569957761048997</c:v>
                </c:pt>
                <c:pt idx="61572">
                  <c:v>6.1570957744121602</c:v>
                </c:pt>
                <c:pt idx="61573">
                  <c:v>6.1571957727194198</c:v>
                </c:pt>
                <c:pt idx="61574">
                  <c:v>6.1572957710266696</c:v>
                </c:pt>
                <c:pt idx="61575">
                  <c:v>6.1573957693339301</c:v>
                </c:pt>
                <c:pt idx="61576">
                  <c:v>6.1574957676411897</c:v>
                </c:pt>
                <c:pt idx="61577">
                  <c:v>6.1575957659484404</c:v>
                </c:pt>
                <c:pt idx="61578">
                  <c:v>6.1576957642557</c:v>
                </c:pt>
                <c:pt idx="61579">
                  <c:v>6.1577957625629596</c:v>
                </c:pt>
                <c:pt idx="61580">
                  <c:v>6.1578957608702103</c:v>
                </c:pt>
                <c:pt idx="61581">
                  <c:v>6.1579957591774699</c:v>
                </c:pt>
                <c:pt idx="61582">
                  <c:v>6.1580957574847304</c:v>
                </c:pt>
                <c:pt idx="61583">
                  <c:v>6.1581957557919802</c:v>
                </c:pt>
                <c:pt idx="61584">
                  <c:v>6.1582957540992398</c:v>
                </c:pt>
                <c:pt idx="61585">
                  <c:v>6.1583957524065003</c:v>
                </c:pt>
                <c:pt idx="61586">
                  <c:v>6.1584957507137501</c:v>
                </c:pt>
                <c:pt idx="61587">
                  <c:v>6.1585957490210097</c:v>
                </c:pt>
                <c:pt idx="61588">
                  <c:v>6.1586957473282702</c:v>
                </c:pt>
                <c:pt idx="61589">
                  <c:v>6.15879574563552</c:v>
                </c:pt>
                <c:pt idx="61590">
                  <c:v>6.1588957439427796</c:v>
                </c:pt>
                <c:pt idx="61591">
                  <c:v>6.1589957422500401</c:v>
                </c:pt>
                <c:pt idx="61592">
                  <c:v>6.1590957405572899</c:v>
                </c:pt>
                <c:pt idx="61593">
                  <c:v>6.1591957388645504</c:v>
                </c:pt>
                <c:pt idx="61594">
                  <c:v>6.15929573717181</c:v>
                </c:pt>
                <c:pt idx="61595">
                  <c:v>6.1593957354790598</c:v>
                </c:pt>
                <c:pt idx="61596">
                  <c:v>6.1594957337863203</c:v>
                </c:pt>
                <c:pt idx="61597">
                  <c:v>6.1595957320935799</c:v>
                </c:pt>
                <c:pt idx="61598">
                  <c:v>6.1596957304008297</c:v>
                </c:pt>
                <c:pt idx="61599">
                  <c:v>6.1597957287080902</c:v>
                </c:pt>
                <c:pt idx="61600">
                  <c:v>6.1598957270153498</c:v>
                </c:pt>
                <c:pt idx="61601">
                  <c:v>6.1599957253226103</c:v>
                </c:pt>
                <c:pt idx="61602">
                  <c:v>6.1600957236298601</c:v>
                </c:pt>
                <c:pt idx="61603">
                  <c:v>6.1601957219371197</c:v>
                </c:pt>
                <c:pt idx="61604">
                  <c:v>6.1602957202443704</c:v>
                </c:pt>
                <c:pt idx="61605">
                  <c:v>6.16039571855163</c:v>
                </c:pt>
                <c:pt idx="61606">
                  <c:v>6.1604957168588896</c:v>
                </c:pt>
                <c:pt idx="61607">
                  <c:v>6.1605957151661404</c:v>
                </c:pt>
                <c:pt idx="61608">
                  <c:v>6.1606957134733999</c:v>
                </c:pt>
                <c:pt idx="61609">
                  <c:v>6.1607957117806604</c:v>
                </c:pt>
                <c:pt idx="61610">
                  <c:v>6.16089571008792</c:v>
                </c:pt>
                <c:pt idx="61611">
                  <c:v>6.1609957083951699</c:v>
                </c:pt>
                <c:pt idx="61612">
                  <c:v>6.1610957067024303</c:v>
                </c:pt>
                <c:pt idx="61613">
                  <c:v>6.1611957050096899</c:v>
                </c:pt>
                <c:pt idx="61614">
                  <c:v>6.1612957033169398</c:v>
                </c:pt>
                <c:pt idx="61615">
                  <c:v>6.1613957016242002</c:v>
                </c:pt>
                <c:pt idx="61616">
                  <c:v>6.1614956999314598</c:v>
                </c:pt>
                <c:pt idx="61617">
                  <c:v>6.1615956982387097</c:v>
                </c:pt>
                <c:pt idx="61618">
                  <c:v>6.1616956965459702</c:v>
                </c:pt>
                <c:pt idx="61619">
                  <c:v>6.1617956948532298</c:v>
                </c:pt>
                <c:pt idx="61620">
                  <c:v>6.1618956931604796</c:v>
                </c:pt>
                <c:pt idx="61621">
                  <c:v>6.1619956914677401</c:v>
                </c:pt>
                <c:pt idx="61622">
                  <c:v>6.1620956897749997</c:v>
                </c:pt>
                <c:pt idx="61623">
                  <c:v>6.1621956880822504</c:v>
                </c:pt>
                <c:pt idx="61624">
                  <c:v>6.16229568638951</c:v>
                </c:pt>
                <c:pt idx="61625">
                  <c:v>6.1623956846967696</c:v>
                </c:pt>
                <c:pt idx="61626">
                  <c:v>6.1624956830040203</c:v>
                </c:pt>
                <c:pt idx="61627">
                  <c:v>6.1625956813112799</c:v>
                </c:pt>
                <c:pt idx="61628">
                  <c:v>6.1626956796185404</c:v>
                </c:pt>
                <c:pt idx="61629">
                  <c:v>6.1627956779257902</c:v>
                </c:pt>
                <c:pt idx="61630">
                  <c:v>6.1628956762330498</c:v>
                </c:pt>
                <c:pt idx="61631">
                  <c:v>6.1629956745403103</c:v>
                </c:pt>
                <c:pt idx="61632">
                  <c:v>6.1630956728475601</c:v>
                </c:pt>
                <c:pt idx="61633">
                  <c:v>6.1631956711548197</c:v>
                </c:pt>
                <c:pt idx="61634">
                  <c:v>6.1632956694620802</c:v>
                </c:pt>
                <c:pt idx="61635">
                  <c:v>6.16339566776933</c:v>
                </c:pt>
                <c:pt idx="61636">
                  <c:v>6.1634956660765896</c:v>
                </c:pt>
                <c:pt idx="61637">
                  <c:v>6.1635956643838501</c:v>
                </c:pt>
                <c:pt idx="61638">
                  <c:v>6.1636956626910999</c:v>
                </c:pt>
                <c:pt idx="61639">
                  <c:v>6.1637956609983604</c:v>
                </c:pt>
                <c:pt idx="61640">
                  <c:v>6.16389565930562</c:v>
                </c:pt>
                <c:pt idx="61641">
                  <c:v>6.1639956576128698</c:v>
                </c:pt>
                <c:pt idx="61642">
                  <c:v>6.1640956559201303</c:v>
                </c:pt>
                <c:pt idx="61643">
                  <c:v>6.1641956542273899</c:v>
                </c:pt>
                <c:pt idx="61644">
                  <c:v>6.1642956525346397</c:v>
                </c:pt>
                <c:pt idx="61645">
                  <c:v>6.1643956508419002</c:v>
                </c:pt>
                <c:pt idx="61646">
                  <c:v>6.1644956491491598</c:v>
                </c:pt>
                <c:pt idx="61647">
                  <c:v>6.1645956474564203</c:v>
                </c:pt>
                <c:pt idx="61648">
                  <c:v>6.1646956457636701</c:v>
                </c:pt>
                <c:pt idx="61649">
                  <c:v>6.1647956440709297</c:v>
                </c:pt>
                <c:pt idx="61650">
                  <c:v>6.1648956423781804</c:v>
                </c:pt>
                <c:pt idx="61651">
                  <c:v>6.16499564068544</c:v>
                </c:pt>
                <c:pt idx="61652">
                  <c:v>6.1650956389926996</c:v>
                </c:pt>
                <c:pt idx="61653">
                  <c:v>6.1651956372999601</c:v>
                </c:pt>
                <c:pt idx="61654">
                  <c:v>6.1652956356072099</c:v>
                </c:pt>
                <c:pt idx="61655">
                  <c:v>6.1653956339144704</c:v>
                </c:pt>
                <c:pt idx="61656">
                  <c:v>6.16549563222173</c:v>
                </c:pt>
                <c:pt idx="61657">
                  <c:v>6.1655956305289799</c:v>
                </c:pt>
                <c:pt idx="61658">
                  <c:v>6.1656956288362403</c:v>
                </c:pt>
                <c:pt idx="61659">
                  <c:v>6.1657956271434999</c:v>
                </c:pt>
                <c:pt idx="61660">
                  <c:v>6.1658956254507498</c:v>
                </c:pt>
                <c:pt idx="61661">
                  <c:v>6.1659956237580102</c:v>
                </c:pt>
                <c:pt idx="61662">
                  <c:v>6.1660956220652698</c:v>
                </c:pt>
                <c:pt idx="61663">
                  <c:v>6.1661956203725197</c:v>
                </c:pt>
                <c:pt idx="61664">
                  <c:v>6.1662956186797802</c:v>
                </c:pt>
                <c:pt idx="61665">
                  <c:v>6.1663956169870398</c:v>
                </c:pt>
                <c:pt idx="61666">
                  <c:v>6.1664956152942896</c:v>
                </c:pt>
                <c:pt idx="61667">
                  <c:v>6.1665956136015501</c:v>
                </c:pt>
                <c:pt idx="61668">
                  <c:v>6.1666956119088097</c:v>
                </c:pt>
                <c:pt idx="61669">
                  <c:v>6.1667956102160604</c:v>
                </c:pt>
                <c:pt idx="61670">
                  <c:v>6.16689560852332</c:v>
                </c:pt>
                <c:pt idx="61671">
                  <c:v>6.1669956068305796</c:v>
                </c:pt>
                <c:pt idx="61672">
                  <c:v>6.1670956051378303</c:v>
                </c:pt>
                <c:pt idx="61673">
                  <c:v>6.1671956034450899</c:v>
                </c:pt>
                <c:pt idx="61674">
                  <c:v>6.1672956017523504</c:v>
                </c:pt>
                <c:pt idx="61675">
                  <c:v>6.1673956000596002</c:v>
                </c:pt>
                <c:pt idx="61676">
                  <c:v>6.1674955983668598</c:v>
                </c:pt>
                <c:pt idx="61677">
                  <c:v>6.1675955966741203</c:v>
                </c:pt>
                <c:pt idx="61678">
                  <c:v>6.1676955949813701</c:v>
                </c:pt>
                <c:pt idx="61679">
                  <c:v>6.1677955932886297</c:v>
                </c:pt>
                <c:pt idx="61680">
                  <c:v>6.1678955915958902</c:v>
                </c:pt>
                <c:pt idx="61681">
                  <c:v>6.16799558990314</c:v>
                </c:pt>
                <c:pt idx="61682">
                  <c:v>6.1680955882103996</c:v>
                </c:pt>
                <c:pt idx="61683">
                  <c:v>6.1681955865176601</c:v>
                </c:pt>
                <c:pt idx="61684">
                  <c:v>6.1682955848249197</c:v>
                </c:pt>
                <c:pt idx="61685">
                  <c:v>6.1683955831321704</c:v>
                </c:pt>
                <c:pt idx="61686">
                  <c:v>6.16849558143943</c:v>
                </c:pt>
                <c:pt idx="61687">
                  <c:v>6.1685955797466896</c:v>
                </c:pt>
                <c:pt idx="61688">
                  <c:v>6.1686955780539403</c:v>
                </c:pt>
                <c:pt idx="61689">
                  <c:v>6.1687955763611999</c:v>
                </c:pt>
                <c:pt idx="61690">
                  <c:v>6.1688955746684604</c:v>
                </c:pt>
                <c:pt idx="61691">
                  <c:v>6.1689955729757102</c:v>
                </c:pt>
                <c:pt idx="61692">
                  <c:v>6.1690955712829698</c:v>
                </c:pt>
                <c:pt idx="61693">
                  <c:v>6.1691955695902303</c:v>
                </c:pt>
                <c:pt idx="61694">
                  <c:v>6.1692955678974801</c:v>
                </c:pt>
                <c:pt idx="61695">
                  <c:v>6.1693955662047397</c:v>
                </c:pt>
                <c:pt idx="61696">
                  <c:v>6.1694955645119904</c:v>
                </c:pt>
                <c:pt idx="61697">
                  <c:v>6.16959556281925</c:v>
                </c:pt>
                <c:pt idx="61698">
                  <c:v>6.1696955611265096</c:v>
                </c:pt>
                <c:pt idx="61699">
                  <c:v>6.1697955594337701</c:v>
                </c:pt>
                <c:pt idx="61700">
                  <c:v>6.1698955577410199</c:v>
                </c:pt>
                <c:pt idx="61701">
                  <c:v>6.1699955560482804</c:v>
                </c:pt>
                <c:pt idx="61702">
                  <c:v>6.17009555435554</c:v>
                </c:pt>
                <c:pt idx="61703">
                  <c:v>6.1701955526627899</c:v>
                </c:pt>
                <c:pt idx="61704">
                  <c:v>6.1702955509700503</c:v>
                </c:pt>
                <c:pt idx="61705">
                  <c:v>6.1703955492773099</c:v>
                </c:pt>
                <c:pt idx="61706">
                  <c:v>6.1704955475845598</c:v>
                </c:pt>
                <c:pt idx="61707">
                  <c:v>6.1705955458918202</c:v>
                </c:pt>
                <c:pt idx="61708">
                  <c:v>6.1706955441990798</c:v>
                </c:pt>
                <c:pt idx="61709">
                  <c:v>6.1707955425063297</c:v>
                </c:pt>
                <c:pt idx="61710">
                  <c:v>6.1708955408135902</c:v>
                </c:pt>
                <c:pt idx="61711">
                  <c:v>6.1709955391208497</c:v>
                </c:pt>
                <c:pt idx="61712">
                  <c:v>6.1710955374280996</c:v>
                </c:pt>
                <c:pt idx="61713">
                  <c:v>6.1711955357353601</c:v>
                </c:pt>
                <c:pt idx="61714">
                  <c:v>6.1712955340426197</c:v>
                </c:pt>
                <c:pt idx="61715">
                  <c:v>6.1713955323498704</c:v>
                </c:pt>
                <c:pt idx="61716">
                  <c:v>6.17149553065713</c:v>
                </c:pt>
                <c:pt idx="61717">
                  <c:v>6.1715955289643896</c:v>
                </c:pt>
                <c:pt idx="61718">
                  <c:v>6.1716955272716403</c:v>
                </c:pt>
                <c:pt idx="61719">
                  <c:v>6.1717955255788999</c:v>
                </c:pt>
                <c:pt idx="61720">
                  <c:v>6.1718955238861604</c:v>
                </c:pt>
                <c:pt idx="61721">
                  <c:v>6.1719955221934102</c:v>
                </c:pt>
                <c:pt idx="61722">
                  <c:v>6.1720955205006698</c:v>
                </c:pt>
                <c:pt idx="61723">
                  <c:v>6.1721955188079303</c:v>
                </c:pt>
                <c:pt idx="61724">
                  <c:v>6.1722955171151801</c:v>
                </c:pt>
                <c:pt idx="61725">
                  <c:v>6.1723955154224397</c:v>
                </c:pt>
                <c:pt idx="61726">
                  <c:v>6.1724955137297002</c:v>
                </c:pt>
                <c:pt idx="61727">
                  <c:v>6.17259551203695</c:v>
                </c:pt>
                <c:pt idx="61728">
                  <c:v>6.1726955103442096</c:v>
                </c:pt>
                <c:pt idx="61729">
                  <c:v>6.1727955086514701</c:v>
                </c:pt>
                <c:pt idx="61730">
                  <c:v>6.1728955069587297</c:v>
                </c:pt>
                <c:pt idx="61731">
                  <c:v>6.1729955052659804</c:v>
                </c:pt>
                <c:pt idx="61732">
                  <c:v>6.17309550357324</c:v>
                </c:pt>
                <c:pt idx="61733">
                  <c:v>6.1731955018804996</c:v>
                </c:pt>
                <c:pt idx="61734">
                  <c:v>6.1732955001877503</c:v>
                </c:pt>
                <c:pt idx="61735">
                  <c:v>6.1733954984950099</c:v>
                </c:pt>
                <c:pt idx="61736">
                  <c:v>6.1734954968022704</c:v>
                </c:pt>
                <c:pt idx="61737">
                  <c:v>6.1735954951095202</c:v>
                </c:pt>
                <c:pt idx="61738">
                  <c:v>6.1736954934167798</c:v>
                </c:pt>
                <c:pt idx="61739">
                  <c:v>6.1737954917240403</c:v>
                </c:pt>
                <c:pt idx="61740">
                  <c:v>6.1738954900312901</c:v>
                </c:pt>
                <c:pt idx="61741">
                  <c:v>6.1739954883385497</c:v>
                </c:pt>
                <c:pt idx="61742">
                  <c:v>6.1740954866458102</c:v>
                </c:pt>
                <c:pt idx="61743">
                  <c:v>6.17419548495306</c:v>
                </c:pt>
                <c:pt idx="61744">
                  <c:v>6.1742954832603196</c:v>
                </c:pt>
                <c:pt idx="61745">
                  <c:v>6.1743954815675801</c:v>
                </c:pt>
                <c:pt idx="61746">
                  <c:v>6.1744954798748299</c:v>
                </c:pt>
                <c:pt idx="61747">
                  <c:v>6.1745954781820904</c:v>
                </c:pt>
                <c:pt idx="61748">
                  <c:v>6.17469547648935</c:v>
                </c:pt>
                <c:pt idx="61749">
                  <c:v>6.1747954747965998</c:v>
                </c:pt>
                <c:pt idx="61750">
                  <c:v>6.1748954731038603</c:v>
                </c:pt>
                <c:pt idx="61751">
                  <c:v>6.1749954714111199</c:v>
                </c:pt>
                <c:pt idx="61752">
                  <c:v>6.1750954697183698</c:v>
                </c:pt>
                <c:pt idx="61753">
                  <c:v>6.1751954680256302</c:v>
                </c:pt>
                <c:pt idx="61754">
                  <c:v>6.1752954663328898</c:v>
                </c:pt>
                <c:pt idx="61755">
                  <c:v>6.1753954646401397</c:v>
                </c:pt>
                <c:pt idx="61756">
                  <c:v>6.1754954629474001</c:v>
                </c:pt>
                <c:pt idx="61757">
                  <c:v>6.1755954612546597</c:v>
                </c:pt>
                <c:pt idx="61758">
                  <c:v>6.1756954595619096</c:v>
                </c:pt>
                <c:pt idx="61759">
                  <c:v>6.1757954578691701</c:v>
                </c:pt>
                <c:pt idx="61760">
                  <c:v>6.1758954561764297</c:v>
                </c:pt>
                <c:pt idx="61761">
                  <c:v>6.1759954544836804</c:v>
                </c:pt>
                <c:pt idx="61762">
                  <c:v>6.17609545279094</c:v>
                </c:pt>
                <c:pt idx="61763">
                  <c:v>6.1761954510981996</c:v>
                </c:pt>
                <c:pt idx="61764">
                  <c:v>6.1762954494054503</c:v>
                </c:pt>
                <c:pt idx="61765">
                  <c:v>6.1763954477127099</c:v>
                </c:pt>
                <c:pt idx="61766">
                  <c:v>6.1764954460199704</c:v>
                </c:pt>
                <c:pt idx="61767">
                  <c:v>6.1765954443272202</c:v>
                </c:pt>
                <c:pt idx="61768">
                  <c:v>6.1766954426344798</c:v>
                </c:pt>
                <c:pt idx="61769">
                  <c:v>6.1767954409417403</c:v>
                </c:pt>
                <c:pt idx="61770">
                  <c:v>6.1768954392489901</c:v>
                </c:pt>
                <c:pt idx="61771">
                  <c:v>6.1769954375562497</c:v>
                </c:pt>
                <c:pt idx="61772">
                  <c:v>6.1770954358635102</c:v>
                </c:pt>
                <c:pt idx="61773">
                  <c:v>6.17719543417076</c:v>
                </c:pt>
                <c:pt idx="61774">
                  <c:v>6.1772954324780196</c:v>
                </c:pt>
                <c:pt idx="61775">
                  <c:v>6.1773954307852801</c:v>
                </c:pt>
                <c:pt idx="61776">
                  <c:v>6.1774954290925397</c:v>
                </c:pt>
                <c:pt idx="61777">
                  <c:v>6.1775954273997904</c:v>
                </c:pt>
                <c:pt idx="61778">
                  <c:v>6.17769542570705</c:v>
                </c:pt>
                <c:pt idx="61779">
                  <c:v>6.1777954240143096</c:v>
                </c:pt>
                <c:pt idx="61780">
                  <c:v>6.1778954223215603</c:v>
                </c:pt>
                <c:pt idx="61781">
                  <c:v>6.1779954206288199</c:v>
                </c:pt>
                <c:pt idx="61782">
                  <c:v>6.1780954189360804</c:v>
                </c:pt>
                <c:pt idx="61783">
                  <c:v>6.1781954172433302</c:v>
                </c:pt>
                <c:pt idx="61784">
                  <c:v>6.1782954155505898</c:v>
                </c:pt>
                <c:pt idx="61785">
                  <c:v>6.1783954138578503</c:v>
                </c:pt>
                <c:pt idx="61786">
                  <c:v>6.1784954121651001</c:v>
                </c:pt>
                <c:pt idx="61787">
                  <c:v>6.1785954104723597</c:v>
                </c:pt>
                <c:pt idx="61788">
                  <c:v>6.1786954087796202</c:v>
                </c:pt>
                <c:pt idx="61789">
                  <c:v>6.17879540708687</c:v>
                </c:pt>
                <c:pt idx="61790">
                  <c:v>6.1788954053941296</c:v>
                </c:pt>
                <c:pt idx="61791">
                  <c:v>6.1789954037013901</c:v>
                </c:pt>
                <c:pt idx="61792">
                  <c:v>6.1790954020086399</c:v>
                </c:pt>
                <c:pt idx="61793">
                  <c:v>6.1791954003159004</c:v>
                </c:pt>
                <c:pt idx="61794">
                  <c:v>6.17929539862316</c:v>
                </c:pt>
                <c:pt idx="61795">
                  <c:v>6.1793953969304098</c:v>
                </c:pt>
                <c:pt idx="61796">
                  <c:v>6.1794953952376703</c:v>
                </c:pt>
                <c:pt idx="61797">
                  <c:v>6.1795953935449299</c:v>
                </c:pt>
                <c:pt idx="61798">
                  <c:v>6.1796953918521798</c:v>
                </c:pt>
                <c:pt idx="61799">
                  <c:v>6.1797953901594402</c:v>
                </c:pt>
                <c:pt idx="61800">
                  <c:v>6.1798953884666998</c:v>
                </c:pt>
                <c:pt idx="61801">
                  <c:v>6.1799953867739497</c:v>
                </c:pt>
                <c:pt idx="61802">
                  <c:v>6.1800953850812101</c:v>
                </c:pt>
                <c:pt idx="61803">
                  <c:v>6.1801953833884697</c:v>
                </c:pt>
                <c:pt idx="61804">
                  <c:v>6.1802953816957196</c:v>
                </c:pt>
                <c:pt idx="61805">
                  <c:v>6.1803953800029801</c:v>
                </c:pt>
                <c:pt idx="61806">
                  <c:v>6.1804953783102397</c:v>
                </c:pt>
                <c:pt idx="61807">
                  <c:v>6.1805953766174904</c:v>
                </c:pt>
                <c:pt idx="61808">
                  <c:v>6.18069537492475</c:v>
                </c:pt>
                <c:pt idx="61809">
                  <c:v>6.1807953732320096</c:v>
                </c:pt>
                <c:pt idx="61810">
                  <c:v>6.1808953715392603</c:v>
                </c:pt>
                <c:pt idx="61811">
                  <c:v>6.1809953698465199</c:v>
                </c:pt>
                <c:pt idx="61812">
                  <c:v>6.1810953681537804</c:v>
                </c:pt>
                <c:pt idx="61813">
                  <c:v>6.1811953664610302</c:v>
                </c:pt>
                <c:pt idx="61814">
                  <c:v>6.1812953647682898</c:v>
                </c:pt>
                <c:pt idx="61815">
                  <c:v>6.1813953630755503</c:v>
                </c:pt>
                <c:pt idx="61816">
                  <c:v>6.1814953613828001</c:v>
                </c:pt>
                <c:pt idx="61817">
                  <c:v>6.1815953596900597</c:v>
                </c:pt>
                <c:pt idx="61818">
                  <c:v>6.1816953579973202</c:v>
                </c:pt>
                <c:pt idx="61819">
                  <c:v>6.1817953563045798</c:v>
                </c:pt>
                <c:pt idx="61820">
                  <c:v>6.1818953546118296</c:v>
                </c:pt>
                <c:pt idx="61821">
                  <c:v>6.1819953529190901</c:v>
                </c:pt>
                <c:pt idx="61822">
                  <c:v>6.1820953512263497</c:v>
                </c:pt>
                <c:pt idx="61823">
                  <c:v>6.1821953495336004</c:v>
                </c:pt>
                <c:pt idx="61824">
                  <c:v>6.18229534784086</c:v>
                </c:pt>
                <c:pt idx="61825">
                  <c:v>6.1823953461481196</c:v>
                </c:pt>
                <c:pt idx="61826">
                  <c:v>6.1824953444553703</c:v>
                </c:pt>
                <c:pt idx="61827">
                  <c:v>6.1825953427626299</c:v>
                </c:pt>
                <c:pt idx="61828">
                  <c:v>6.1826953410698904</c:v>
                </c:pt>
                <c:pt idx="61829">
                  <c:v>6.1827953393771402</c:v>
                </c:pt>
                <c:pt idx="61830">
                  <c:v>6.1828953376843998</c:v>
                </c:pt>
                <c:pt idx="61831">
                  <c:v>6.1829953359916603</c:v>
                </c:pt>
                <c:pt idx="61832">
                  <c:v>6.1830953342989101</c:v>
                </c:pt>
                <c:pt idx="61833">
                  <c:v>6.1831953326061697</c:v>
                </c:pt>
                <c:pt idx="61834">
                  <c:v>6.1832953309134302</c:v>
                </c:pt>
                <c:pt idx="61835">
                  <c:v>6.18339532922068</c:v>
                </c:pt>
                <c:pt idx="61836">
                  <c:v>6.1834953275279396</c:v>
                </c:pt>
                <c:pt idx="61837">
                  <c:v>6.1835953258352001</c:v>
                </c:pt>
                <c:pt idx="61838">
                  <c:v>6.1836953241424499</c:v>
                </c:pt>
                <c:pt idx="61839">
                  <c:v>6.1837953224497104</c:v>
                </c:pt>
                <c:pt idx="61840">
                  <c:v>6.18389532075697</c:v>
                </c:pt>
                <c:pt idx="61841">
                  <c:v>6.1839953190642198</c:v>
                </c:pt>
                <c:pt idx="61842">
                  <c:v>6.1840953173714803</c:v>
                </c:pt>
                <c:pt idx="61843">
                  <c:v>6.1841953156787399</c:v>
                </c:pt>
                <c:pt idx="61844">
                  <c:v>6.1842953139859898</c:v>
                </c:pt>
                <c:pt idx="61845">
                  <c:v>6.1843953122932502</c:v>
                </c:pt>
                <c:pt idx="61846">
                  <c:v>6.1844953106005098</c:v>
                </c:pt>
                <c:pt idx="61847">
                  <c:v>6.1845953089077597</c:v>
                </c:pt>
                <c:pt idx="61848">
                  <c:v>6.1846953072150201</c:v>
                </c:pt>
                <c:pt idx="61849">
                  <c:v>6.1847953055222797</c:v>
                </c:pt>
                <c:pt idx="61850">
                  <c:v>6.1848953038295296</c:v>
                </c:pt>
                <c:pt idx="61851">
                  <c:v>6.1849953021367901</c:v>
                </c:pt>
                <c:pt idx="61852">
                  <c:v>6.1850953004440496</c:v>
                </c:pt>
                <c:pt idx="61853">
                  <c:v>6.1851952987513004</c:v>
                </c:pt>
                <c:pt idx="61854">
                  <c:v>6.18529529705856</c:v>
                </c:pt>
                <c:pt idx="61855">
                  <c:v>6.1853952953658196</c:v>
                </c:pt>
                <c:pt idx="61856">
                  <c:v>6.1854952936730703</c:v>
                </c:pt>
                <c:pt idx="61857">
                  <c:v>6.1855952919803299</c:v>
                </c:pt>
                <c:pt idx="61858">
                  <c:v>6.1856952902875904</c:v>
                </c:pt>
                <c:pt idx="61859">
                  <c:v>6.1857952885948402</c:v>
                </c:pt>
                <c:pt idx="61860">
                  <c:v>6.1858952869020998</c:v>
                </c:pt>
                <c:pt idx="61861">
                  <c:v>6.1859952852093603</c:v>
                </c:pt>
                <c:pt idx="61862">
                  <c:v>6.1860952835166101</c:v>
                </c:pt>
                <c:pt idx="61863">
                  <c:v>6.1861952818238697</c:v>
                </c:pt>
                <c:pt idx="61864">
                  <c:v>6.1862952801311302</c:v>
                </c:pt>
                <c:pt idx="61865">
                  <c:v>6.1863952784383898</c:v>
                </c:pt>
                <c:pt idx="61866">
                  <c:v>6.1864952767456396</c:v>
                </c:pt>
                <c:pt idx="61867">
                  <c:v>6.1865952750529001</c:v>
                </c:pt>
                <c:pt idx="61868">
                  <c:v>6.1866952733601597</c:v>
                </c:pt>
                <c:pt idx="61869">
                  <c:v>6.1867952716674104</c:v>
                </c:pt>
                <c:pt idx="61870">
                  <c:v>6.18689526997467</c:v>
                </c:pt>
                <c:pt idx="61871">
                  <c:v>6.1869952682819296</c:v>
                </c:pt>
                <c:pt idx="61872">
                  <c:v>6.1870952665891803</c:v>
                </c:pt>
                <c:pt idx="61873">
                  <c:v>6.1871952648964399</c:v>
                </c:pt>
                <c:pt idx="61874">
                  <c:v>6.1872952632037004</c:v>
                </c:pt>
                <c:pt idx="61875">
                  <c:v>6.1873952615109502</c:v>
                </c:pt>
                <c:pt idx="61876">
                  <c:v>6.1874952598182098</c:v>
                </c:pt>
                <c:pt idx="61877">
                  <c:v>6.1875952581254703</c:v>
                </c:pt>
                <c:pt idx="61878">
                  <c:v>6.1876952564327201</c:v>
                </c:pt>
                <c:pt idx="61879">
                  <c:v>6.1877952547399797</c:v>
                </c:pt>
                <c:pt idx="61880">
                  <c:v>6.1878952530472402</c:v>
                </c:pt>
                <c:pt idx="61881">
                  <c:v>6.18799525135449</c:v>
                </c:pt>
                <c:pt idx="61882">
                  <c:v>6.1880952496617496</c:v>
                </c:pt>
                <c:pt idx="61883">
                  <c:v>6.1881952479690101</c:v>
                </c:pt>
                <c:pt idx="61884">
                  <c:v>6.1882952462762599</c:v>
                </c:pt>
                <c:pt idx="61885">
                  <c:v>6.1883952445835204</c:v>
                </c:pt>
                <c:pt idx="61886">
                  <c:v>6.18849524289078</c:v>
                </c:pt>
                <c:pt idx="61887">
                  <c:v>6.1885952411980298</c:v>
                </c:pt>
                <c:pt idx="61888">
                  <c:v>6.1886952395052903</c:v>
                </c:pt>
                <c:pt idx="61889">
                  <c:v>6.1887952378125499</c:v>
                </c:pt>
                <c:pt idx="61890">
                  <c:v>6.1888952361197997</c:v>
                </c:pt>
                <c:pt idx="61891">
                  <c:v>6.1889952344270602</c:v>
                </c:pt>
                <c:pt idx="61892">
                  <c:v>6.1890952327343198</c:v>
                </c:pt>
                <c:pt idx="61893">
                  <c:v>6.1891952310415697</c:v>
                </c:pt>
                <c:pt idx="61894">
                  <c:v>6.1892952293488301</c:v>
                </c:pt>
                <c:pt idx="61895">
                  <c:v>6.1893952276560897</c:v>
                </c:pt>
                <c:pt idx="61896">
                  <c:v>6.1894952259633396</c:v>
                </c:pt>
                <c:pt idx="61897">
                  <c:v>6.1895952242706</c:v>
                </c:pt>
                <c:pt idx="61898">
                  <c:v>6.1896952225778596</c:v>
                </c:pt>
                <c:pt idx="61899">
                  <c:v>6.1897952208851104</c:v>
                </c:pt>
                <c:pt idx="61900">
                  <c:v>6.18989521919237</c:v>
                </c:pt>
                <c:pt idx="61901">
                  <c:v>6.1899952174996304</c:v>
                </c:pt>
                <c:pt idx="61902">
                  <c:v>6.1900952158068803</c:v>
                </c:pt>
                <c:pt idx="61903">
                  <c:v>6.1901952141141399</c:v>
                </c:pt>
                <c:pt idx="61904">
                  <c:v>6.1902952124214004</c:v>
                </c:pt>
                <c:pt idx="61905">
                  <c:v>6.1903952107286502</c:v>
                </c:pt>
                <c:pt idx="61906">
                  <c:v>6.1904952090359098</c:v>
                </c:pt>
                <c:pt idx="61907">
                  <c:v>6.1905952073431703</c:v>
                </c:pt>
                <c:pt idx="61908">
                  <c:v>6.1906952056504201</c:v>
                </c:pt>
                <c:pt idx="61909">
                  <c:v>6.1907952039576797</c:v>
                </c:pt>
                <c:pt idx="61910">
                  <c:v>6.1908952022649402</c:v>
                </c:pt>
                <c:pt idx="61911">
                  <c:v>6.1909952005721998</c:v>
                </c:pt>
                <c:pt idx="61912">
                  <c:v>6.1910951988794496</c:v>
                </c:pt>
                <c:pt idx="61913">
                  <c:v>6.1911951971867101</c:v>
                </c:pt>
                <c:pt idx="61914">
                  <c:v>6.1912951954939697</c:v>
                </c:pt>
                <c:pt idx="61915">
                  <c:v>6.1913951938012204</c:v>
                </c:pt>
                <c:pt idx="61916">
                  <c:v>6.19149519210848</c:v>
                </c:pt>
                <c:pt idx="61917">
                  <c:v>6.1915951904157396</c:v>
                </c:pt>
                <c:pt idx="61918">
                  <c:v>6.1916951887229903</c:v>
                </c:pt>
                <c:pt idx="61919">
                  <c:v>6.1917951870302499</c:v>
                </c:pt>
                <c:pt idx="61920">
                  <c:v>6.1918951853375104</c:v>
                </c:pt>
                <c:pt idx="61921">
                  <c:v>6.1919951836447602</c:v>
                </c:pt>
                <c:pt idx="61922">
                  <c:v>6.1920951819520198</c:v>
                </c:pt>
                <c:pt idx="61923">
                  <c:v>6.1921951802592803</c:v>
                </c:pt>
                <c:pt idx="61924">
                  <c:v>6.1922951785665301</c:v>
                </c:pt>
                <c:pt idx="61925">
                  <c:v>6.1923951768737897</c:v>
                </c:pt>
                <c:pt idx="61926">
                  <c:v>6.1924951751810502</c:v>
                </c:pt>
                <c:pt idx="61927">
                  <c:v>6.1925951734883</c:v>
                </c:pt>
                <c:pt idx="61928">
                  <c:v>6.1926951717955596</c:v>
                </c:pt>
                <c:pt idx="61929">
                  <c:v>6.1927951701028201</c:v>
                </c:pt>
                <c:pt idx="61930">
                  <c:v>6.1928951684100699</c:v>
                </c:pt>
                <c:pt idx="61931">
                  <c:v>6.1929951667173304</c:v>
                </c:pt>
                <c:pt idx="61932">
                  <c:v>6.19309516502459</c:v>
                </c:pt>
                <c:pt idx="61933">
                  <c:v>6.1931951633318398</c:v>
                </c:pt>
                <c:pt idx="61934">
                  <c:v>6.1932951616391003</c:v>
                </c:pt>
                <c:pt idx="61935">
                  <c:v>6.1933951599463599</c:v>
                </c:pt>
                <c:pt idx="61936">
                  <c:v>6.1934951582536097</c:v>
                </c:pt>
                <c:pt idx="61937">
                  <c:v>6.1935951565608702</c:v>
                </c:pt>
                <c:pt idx="61938">
                  <c:v>6.1936951548681298</c:v>
                </c:pt>
                <c:pt idx="61939">
                  <c:v>6.1937951531753797</c:v>
                </c:pt>
                <c:pt idx="61940">
                  <c:v>6.1938951514826401</c:v>
                </c:pt>
                <c:pt idx="61941">
                  <c:v>6.1939951497898997</c:v>
                </c:pt>
                <c:pt idx="61942">
                  <c:v>6.1940951480971496</c:v>
                </c:pt>
                <c:pt idx="61943">
                  <c:v>6.19419514640441</c:v>
                </c:pt>
                <c:pt idx="61944">
                  <c:v>6.1942951447116696</c:v>
                </c:pt>
                <c:pt idx="61945">
                  <c:v>6.1943951430189204</c:v>
                </c:pt>
                <c:pt idx="61946">
                  <c:v>6.19449514132618</c:v>
                </c:pt>
                <c:pt idx="61947">
                  <c:v>6.1945951396334404</c:v>
                </c:pt>
                <c:pt idx="61948">
                  <c:v>6.1946951379406903</c:v>
                </c:pt>
                <c:pt idx="61949">
                  <c:v>6.1947951362479499</c:v>
                </c:pt>
                <c:pt idx="61950">
                  <c:v>6.1948951345552103</c:v>
                </c:pt>
                <c:pt idx="61951">
                  <c:v>6.1949951328624602</c:v>
                </c:pt>
                <c:pt idx="61952">
                  <c:v>6.1950951311697198</c:v>
                </c:pt>
                <c:pt idx="61953">
                  <c:v>6.1951951294769803</c:v>
                </c:pt>
                <c:pt idx="61954">
                  <c:v>6.1952951277842399</c:v>
                </c:pt>
                <c:pt idx="61955">
                  <c:v>6.1953951260914897</c:v>
                </c:pt>
                <c:pt idx="61956">
                  <c:v>6.1954951243987502</c:v>
                </c:pt>
                <c:pt idx="61957">
                  <c:v>6.1955951227060098</c:v>
                </c:pt>
                <c:pt idx="61958">
                  <c:v>6.1956951210132596</c:v>
                </c:pt>
                <c:pt idx="61959">
                  <c:v>6.1957951193205201</c:v>
                </c:pt>
                <c:pt idx="61960">
                  <c:v>6.1958951176277797</c:v>
                </c:pt>
                <c:pt idx="61961">
                  <c:v>6.1959951159350304</c:v>
                </c:pt>
                <c:pt idx="61962">
                  <c:v>6.19609511424229</c:v>
                </c:pt>
                <c:pt idx="61963">
                  <c:v>6.1961951125495496</c:v>
                </c:pt>
                <c:pt idx="61964">
                  <c:v>6.1962951108568003</c:v>
                </c:pt>
                <c:pt idx="61965">
                  <c:v>6.1963951091640599</c:v>
                </c:pt>
                <c:pt idx="61966">
                  <c:v>6.1964951074713204</c:v>
                </c:pt>
                <c:pt idx="61967">
                  <c:v>6.1965951057785702</c:v>
                </c:pt>
                <c:pt idx="61968">
                  <c:v>6.1966951040858298</c:v>
                </c:pt>
                <c:pt idx="61969">
                  <c:v>6.1967951023930903</c:v>
                </c:pt>
                <c:pt idx="61970">
                  <c:v>6.1968951007003401</c:v>
                </c:pt>
                <c:pt idx="61971">
                  <c:v>6.1969950990075997</c:v>
                </c:pt>
                <c:pt idx="61972">
                  <c:v>6.1970950973148602</c:v>
                </c:pt>
                <c:pt idx="61973">
                  <c:v>6.19719509562211</c:v>
                </c:pt>
                <c:pt idx="61974">
                  <c:v>6.1972950939293696</c:v>
                </c:pt>
                <c:pt idx="61975">
                  <c:v>6.1973950922366301</c:v>
                </c:pt>
                <c:pt idx="61976">
                  <c:v>6.1974950905438799</c:v>
                </c:pt>
                <c:pt idx="61977">
                  <c:v>6.1975950888511404</c:v>
                </c:pt>
                <c:pt idx="61978">
                  <c:v>6.1976950871584</c:v>
                </c:pt>
                <c:pt idx="61979">
                  <c:v>6.1977950854656498</c:v>
                </c:pt>
                <c:pt idx="61980">
                  <c:v>6.1978950837729103</c:v>
                </c:pt>
                <c:pt idx="61981">
                  <c:v>6.1979950820801699</c:v>
                </c:pt>
                <c:pt idx="61982">
                  <c:v>6.1980950803874197</c:v>
                </c:pt>
                <c:pt idx="61983">
                  <c:v>6.1981950786946802</c:v>
                </c:pt>
                <c:pt idx="61984">
                  <c:v>6.1982950770019398</c:v>
                </c:pt>
                <c:pt idx="61985">
                  <c:v>6.1983950753091897</c:v>
                </c:pt>
                <c:pt idx="61986">
                  <c:v>6.1984950736164501</c:v>
                </c:pt>
                <c:pt idx="61987">
                  <c:v>6.1985950719237097</c:v>
                </c:pt>
                <c:pt idx="61988">
                  <c:v>6.1986950702309596</c:v>
                </c:pt>
                <c:pt idx="61989">
                  <c:v>6.19879506853822</c:v>
                </c:pt>
                <c:pt idx="61990">
                  <c:v>6.1988950668454796</c:v>
                </c:pt>
                <c:pt idx="61991">
                  <c:v>6.1989950651527304</c:v>
                </c:pt>
                <c:pt idx="61992">
                  <c:v>6.19909506345999</c:v>
                </c:pt>
                <c:pt idx="61993">
                  <c:v>6.1991950617672504</c:v>
                </c:pt>
                <c:pt idx="61994">
                  <c:v>6.1992950600745003</c:v>
                </c:pt>
                <c:pt idx="61995">
                  <c:v>6.1993950583817599</c:v>
                </c:pt>
                <c:pt idx="61996">
                  <c:v>6.1994950566890203</c:v>
                </c:pt>
                <c:pt idx="61997">
                  <c:v>6.1995950549962702</c:v>
                </c:pt>
                <c:pt idx="61998">
                  <c:v>6.1996950533035298</c:v>
                </c:pt>
                <c:pt idx="61999">
                  <c:v>6.1997950516107903</c:v>
                </c:pt>
                <c:pt idx="62000">
                  <c:v>6.1998950499180498</c:v>
                </c:pt>
                <c:pt idx="62001">
                  <c:v>6.1999950482252997</c:v>
                </c:pt>
                <c:pt idx="62002">
                  <c:v>6.2000950465325602</c:v>
                </c:pt>
                <c:pt idx="62003">
                  <c:v>6.2001950448398198</c:v>
                </c:pt>
                <c:pt idx="62004">
                  <c:v>6.2002950431470696</c:v>
                </c:pt>
                <c:pt idx="62005">
                  <c:v>6.2003950414543301</c:v>
                </c:pt>
                <c:pt idx="62006">
                  <c:v>6.2004950397615897</c:v>
                </c:pt>
                <c:pt idx="62007">
                  <c:v>6.2005950380688404</c:v>
                </c:pt>
                <c:pt idx="62008">
                  <c:v>6.2006950363761</c:v>
                </c:pt>
                <c:pt idx="62009">
                  <c:v>6.2007950346833596</c:v>
                </c:pt>
                <c:pt idx="62010">
                  <c:v>6.2008950329906103</c:v>
                </c:pt>
                <c:pt idx="62011">
                  <c:v>6.2009950312978699</c:v>
                </c:pt>
                <c:pt idx="62012">
                  <c:v>6.2010950296051304</c:v>
                </c:pt>
                <c:pt idx="62013">
                  <c:v>6.2011950279123802</c:v>
                </c:pt>
                <c:pt idx="62014">
                  <c:v>6.2012950262196398</c:v>
                </c:pt>
                <c:pt idx="62015">
                  <c:v>6.2013950245269003</c:v>
                </c:pt>
                <c:pt idx="62016">
                  <c:v>6.2014950228341501</c:v>
                </c:pt>
                <c:pt idx="62017">
                  <c:v>6.2015950211414097</c:v>
                </c:pt>
                <c:pt idx="62018">
                  <c:v>6.2016950194486702</c:v>
                </c:pt>
                <c:pt idx="62019">
                  <c:v>6.20179501775592</c:v>
                </c:pt>
                <c:pt idx="62020">
                  <c:v>6.2018950160631796</c:v>
                </c:pt>
                <c:pt idx="62021">
                  <c:v>6.2019950143704401</c:v>
                </c:pt>
                <c:pt idx="62022">
                  <c:v>6.2020950126776899</c:v>
                </c:pt>
                <c:pt idx="62023">
                  <c:v>6.2021950109849504</c:v>
                </c:pt>
                <c:pt idx="62024">
                  <c:v>6.20229500929221</c:v>
                </c:pt>
                <c:pt idx="62025">
                  <c:v>6.2023950075994598</c:v>
                </c:pt>
                <c:pt idx="62026">
                  <c:v>6.2024950059067203</c:v>
                </c:pt>
                <c:pt idx="62027">
                  <c:v>6.2025950042139799</c:v>
                </c:pt>
                <c:pt idx="62028">
                  <c:v>6.2026950025212297</c:v>
                </c:pt>
                <c:pt idx="62029">
                  <c:v>6.2027950008284902</c:v>
                </c:pt>
                <c:pt idx="62030">
                  <c:v>6.2028949991357498</c:v>
                </c:pt>
                <c:pt idx="62031">
                  <c:v>6.2029949974429996</c:v>
                </c:pt>
                <c:pt idx="62032">
                  <c:v>6.2030949957502601</c:v>
                </c:pt>
                <c:pt idx="62033">
                  <c:v>6.2031949940575197</c:v>
                </c:pt>
                <c:pt idx="62034">
                  <c:v>6.2032949923647696</c:v>
                </c:pt>
                <c:pt idx="62035">
                  <c:v>6.20339499067203</c:v>
                </c:pt>
                <c:pt idx="62036">
                  <c:v>6.2034949889792896</c:v>
                </c:pt>
                <c:pt idx="62037">
                  <c:v>6.2035949872865404</c:v>
                </c:pt>
                <c:pt idx="62038">
                  <c:v>6.2036949855937999</c:v>
                </c:pt>
                <c:pt idx="62039">
                  <c:v>6.2037949839010604</c:v>
                </c:pt>
                <c:pt idx="62040">
                  <c:v>6.2038949822083103</c:v>
                </c:pt>
                <c:pt idx="62041">
                  <c:v>6.2039949805155699</c:v>
                </c:pt>
                <c:pt idx="62042">
                  <c:v>6.2040949788228303</c:v>
                </c:pt>
                <c:pt idx="62043">
                  <c:v>6.2041949771300802</c:v>
                </c:pt>
                <c:pt idx="62044">
                  <c:v>6.2042949754373398</c:v>
                </c:pt>
                <c:pt idx="62045">
                  <c:v>6.2043949737446003</c:v>
                </c:pt>
                <c:pt idx="62046">
                  <c:v>6.2044949720518598</c:v>
                </c:pt>
                <c:pt idx="62047">
                  <c:v>6.2045949703591097</c:v>
                </c:pt>
                <c:pt idx="62048">
                  <c:v>6.2046949686663702</c:v>
                </c:pt>
                <c:pt idx="62049">
                  <c:v>6.2047949669736298</c:v>
                </c:pt>
                <c:pt idx="62050">
                  <c:v>6.2048949652808796</c:v>
                </c:pt>
                <c:pt idx="62051">
                  <c:v>6.2049949635881401</c:v>
                </c:pt>
                <c:pt idx="62052">
                  <c:v>6.2050949618953997</c:v>
                </c:pt>
                <c:pt idx="62053">
                  <c:v>6.2051949602026504</c:v>
                </c:pt>
                <c:pt idx="62054">
                  <c:v>6.20529495850991</c:v>
                </c:pt>
                <c:pt idx="62055">
                  <c:v>6.2053949568171696</c:v>
                </c:pt>
                <c:pt idx="62056">
                  <c:v>6.2054949551244203</c:v>
                </c:pt>
                <c:pt idx="62057">
                  <c:v>6.2055949534316799</c:v>
                </c:pt>
                <c:pt idx="62058">
                  <c:v>6.2056949517389404</c:v>
                </c:pt>
                <c:pt idx="62059">
                  <c:v>6.2057949500461902</c:v>
                </c:pt>
                <c:pt idx="62060">
                  <c:v>6.2058949483534498</c:v>
                </c:pt>
                <c:pt idx="62061">
                  <c:v>6.2059949466607103</c:v>
                </c:pt>
                <c:pt idx="62062">
                  <c:v>6.2060949449679601</c:v>
                </c:pt>
                <c:pt idx="62063">
                  <c:v>6.2061949432752197</c:v>
                </c:pt>
                <c:pt idx="62064">
                  <c:v>6.2062949415824802</c:v>
                </c:pt>
                <c:pt idx="62065">
                  <c:v>6.20639493988973</c:v>
                </c:pt>
                <c:pt idx="62066">
                  <c:v>6.2064949381969896</c:v>
                </c:pt>
                <c:pt idx="62067">
                  <c:v>6.2065949365042501</c:v>
                </c:pt>
                <c:pt idx="62068">
                  <c:v>6.2066949348114999</c:v>
                </c:pt>
                <c:pt idx="62069">
                  <c:v>6.2067949331187604</c:v>
                </c:pt>
                <c:pt idx="62070">
                  <c:v>6.20689493142602</c:v>
                </c:pt>
                <c:pt idx="62071">
                  <c:v>6.2069949297332698</c:v>
                </c:pt>
                <c:pt idx="62072">
                  <c:v>6.2070949280405303</c:v>
                </c:pt>
                <c:pt idx="62073">
                  <c:v>6.2071949263477899</c:v>
                </c:pt>
                <c:pt idx="62074">
                  <c:v>6.2072949246550397</c:v>
                </c:pt>
                <c:pt idx="62075">
                  <c:v>6.2073949229623002</c:v>
                </c:pt>
                <c:pt idx="62076">
                  <c:v>6.2074949212695598</c:v>
                </c:pt>
                <c:pt idx="62077">
                  <c:v>6.2075949195768096</c:v>
                </c:pt>
                <c:pt idx="62078">
                  <c:v>6.2076949178840701</c:v>
                </c:pt>
                <c:pt idx="62079">
                  <c:v>6.2077949161913297</c:v>
                </c:pt>
                <c:pt idx="62080">
                  <c:v>6.2078949144985804</c:v>
                </c:pt>
                <c:pt idx="62081">
                  <c:v>6.20799491280584</c:v>
                </c:pt>
                <c:pt idx="62082">
                  <c:v>6.2080949111130996</c:v>
                </c:pt>
                <c:pt idx="62083">
                  <c:v>6.2081949094203503</c:v>
                </c:pt>
                <c:pt idx="62084">
                  <c:v>6.2082949077276099</c:v>
                </c:pt>
                <c:pt idx="62085">
                  <c:v>6.2083949060348704</c:v>
                </c:pt>
                <c:pt idx="62086">
                  <c:v>6.2084949043421203</c:v>
                </c:pt>
                <c:pt idx="62087">
                  <c:v>6.2085949026493799</c:v>
                </c:pt>
                <c:pt idx="62088">
                  <c:v>6.2086949009566403</c:v>
                </c:pt>
                <c:pt idx="62089">
                  <c:v>6.2087948992638999</c:v>
                </c:pt>
                <c:pt idx="62090">
                  <c:v>6.2088948975711498</c:v>
                </c:pt>
                <c:pt idx="62091">
                  <c:v>6.2089948958784102</c:v>
                </c:pt>
                <c:pt idx="62092">
                  <c:v>6.2090948941856698</c:v>
                </c:pt>
                <c:pt idx="62093">
                  <c:v>6.2091948924929197</c:v>
                </c:pt>
                <c:pt idx="62094">
                  <c:v>6.2092948908001802</c:v>
                </c:pt>
                <c:pt idx="62095">
                  <c:v>6.2093948891074398</c:v>
                </c:pt>
                <c:pt idx="62096">
                  <c:v>6.2094948874146896</c:v>
                </c:pt>
                <c:pt idx="62097">
                  <c:v>6.2095948857219501</c:v>
                </c:pt>
                <c:pt idx="62098">
                  <c:v>6.2096948840292097</c:v>
                </c:pt>
                <c:pt idx="62099">
                  <c:v>6.2097948823364604</c:v>
                </c:pt>
                <c:pt idx="62100">
                  <c:v>6.20989488064372</c:v>
                </c:pt>
                <c:pt idx="62101">
                  <c:v>6.2099948789509796</c:v>
                </c:pt>
                <c:pt idx="62102">
                  <c:v>6.2100948772582303</c:v>
                </c:pt>
                <c:pt idx="62103">
                  <c:v>6.2101948755654899</c:v>
                </c:pt>
                <c:pt idx="62104">
                  <c:v>6.2102948738727504</c:v>
                </c:pt>
                <c:pt idx="62105">
                  <c:v>6.2103948721800002</c:v>
                </c:pt>
                <c:pt idx="62106">
                  <c:v>6.2104948704872598</c:v>
                </c:pt>
                <c:pt idx="62107">
                  <c:v>6.2105948687945203</c:v>
                </c:pt>
                <c:pt idx="62108">
                  <c:v>6.2106948671017701</c:v>
                </c:pt>
                <c:pt idx="62109">
                  <c:v>6.2107948654090297</c:v>
                </c:pt>
                <c:pt idx="62110">
                  <c:v>6.2108948637162902</c:v>
                </c:pt>
                <c:pt idx="62111">
                  <c:v>6.21099486202354</c:v>
                </c:pt>
                <c:pt idx="62112">
                  <c:v>6.2110948603307996</c:v>
                </c:pt>
                <c:pt idx="62113">
                  <c:v>6.2111948586380601</c:v>
                </c:pt>
                <c:pt idx="62114">
                  <c:v>6.2112948569453099</c:v>
                </c:pt>
                <c:pt idx="62115">
                  <c:v>6.2113948552525704</c:v>
                </c:pt>
                <c:pt idx="62116">
                  <c:v>6.21149485355983</c:v>
                </c:pt>
                <c:pt idx="62117">
                  <c:v>6.2115948518670798</c:v>
                </c:pt>
                <c:pt idx="62118">
                  <c:v>6.2116948501743403</c:v>
                </c:pt>
                <c:pt idx="62119">
                  <c:v>6.2117948484815999</c:v>
                </c:pt>
                <c:pt idx="62120">
                  <c:v>6.2118948467888604</c:v>
                </c:pt>
                <c:pt idx="62121">
                  <c:v>6.2119948450961102</c:v>
                </c:pt>
                <c:pt idx="62122">
                  <c:v>6.2120948434033698</c:v>
                </c:pt>
                <c:pt idx="62123">
                  <c:v>6.2121948417106303</c:v>
                </c:pt>
                <c:pt idx="62124">
                  <c:v>6.2122948400178801</c:v>
                </c:pt>
                <c:pt idx="62125">
                  <c:v>6.2123948383251397</c:v>
                </c:pt>
                <c:pt idx="62126">
                  <c:v>6.2124948366323904</c:v>
                </c:pt>
                <c:pt idx="62127">
                  <c:v>6.21259483493965</c:v>
                </c:pt>
                <c:pt idx="62128">
                  <c:v>6.2126948332469096</c:v>
                </c:pt>
                <c:pt idx="62129">
                  <c:v>6.2127948315541603</c:v>
                </c:pt>
                <c:pt idx="62130">
                  <c:v>6.2128948298614199</c:v>
                </c:pt>
                <c:pt idx="62131">
                  <c:v>6.2129948281686804</c:v>
                </c:pt>
                <c:pt idx="62132">
                  <c:v>6.2130948264759303</c:v>
                </c:pt>
                <c:pt idx="62133">
                  <c:v>6.2131948247831899</c:v>
                </c:pt>
                <c:pt idx="62134">
                  <c:v>6.2132948230904503</c:v>
                </c:pt>
                <c:pt idx="62135">
                  <c:v>6.2133948213977099</c:v>
                </c:pt>
                <c:pt idx="62136">
                  <c:v>6.2134948197049598</c:v>
                </c:pt>
                <c:pt idx="62137">
                  <c:v>6.2135948180122202</c:v>
                </c:pt>
                <c:pt idx="62138">
                  <c:v>6.2136948163194798</c:v>
                </c:pt>
                <c:pt idx="62139">
                  <c:v>6.2137948146267297</c:v>
                </c:pt>
                <c:pt idx="62140">
                  <c:v>6.2138948129339902</c:v>
                </c:pt>
                <c:pt idx="62141">
                  <c:v>6.2139948112412497</c:v>
                </c:pt>
                <c:pt idx="62142">
                  <c:v>6.2140948095484996</c:v>
                </c:pt>
                <c:pt idx="62143">
                  <c:v>6.2141948078557601</c:v>
                </c:pt>
                <c:pt idx="62144">
                  <c:v>6.2142948061630197</c:v>
                </c:pt>
                <c:pt idx="62145">
                  <c:v>6.2143948044702704</c:v>
                </c:pt>
                <c:pt idx="62146">
                  <c:v>6.21449480277753</c:v>
                </c:pt>
                <c:pt idx="62147">
                  <c:v>6.2145948010847896</c:v>
                </c:pt>
                <c:pt idx="62148">
                  <c:v>6.2146947993920403</c:v>
                </c:pt>
                <c:pt idx="62149">
                  <c:v>6.2147947976992999</c:v>
                </c:pt>
                <c:pt idx="62150">
                  <c:v>6.2148947960065604</c:v>
                </c:pt>
                <c:pt idx="62151">
                  <c:v>6.2149947943138102</c:v>
                </c:pt>
                <c:pt idx="62152">
                  <c:v>6.2150947926210698</c:v>
                </c:pt>
                <c:pt idx="62153">
                  <c:v>6.2151947909283303</c:v>
                </c:pt>
                <c:pt idx="62154">
                  <c:v>6.2152947892355801</c:v>
                </c:pt>
                <c:pt idx="62155">
                  <c:v>6.2153947875428397</c:v>
                </c:pt>
                <c:pt idx="62156">
                  <c:v>6.2154947858501002</c:v>
                </c:pt>
                <c:pt idx="62157">
                  <c:v>6.21559478415735</c:v>
                </c:pt>
                <c:pt idx="62158">
                  <c:v>6.2156947824646096</c:v>
                </c:pt>
                <c:pt idx="62159">
                  <c:v>6.2157947807718701</c:v>
                </c:pt>
                <c:pt idx="62160">
                  <c:v>6.2158947790791199</c:v>
                </c:pt>
                <c:pt idx="62161">
                  <c:v>6.2159947773863804</c:v>
                </c:pt>
                <c:pt idx="62162">
                  <c:v>6.21609477569364</c:v>
                </c:pt>
                <c:pt idx="62163">
                  <c:v>6.2161947740008898</c:v>
                </c:pt>
                <c:pt idx="62164">
                  <c:v>6.2162947723081503</c:v>
                </c:pt>
                <c:pt idx="62165">
                  <c:v>6.2163947706154099</c:v>
                </c:pt>
                <c:pt idx="62166">
                  <c:v>6.2164947689226704</c:v>
                </c:pt>
                <c:pt idx="62167">
                  <c:v>6.2165947672299202</c:v>
                </c:pt>
                <c:pt idx="62168">
                  <c:v>6.2166947655371798</c:v>
                </c:pt>
                <c:pt idx="62169">
                  <c:v>6.2167947638444403</c:v>
                </c:pt>
                <c:pt idx="62170">
                  <c:v>6.2168947621516901</c:v>
                </c:pt>
                <c:pt idx="62171">
                  <c:v>6.2169947604589497</c:v>
                </c:pt>
                <c:pt idx="62172">
                  <c:v>6.2170947587662004</c:v>
                </c:pt>
                <c:pt idx="62173">
                  <c:v>6.21719475707346</c:v>
                </c:pt>
                <c:pt idx="62174">
                  <c:v>6.2172947553807196</c:v>
                </c:pt>
                <c:pt idx="62175">
                  <c:v>6.2173947536879801</c:v>
                </c:pt>
                <c:pt idx="62176">
                  <c:v>6.2174947519952299</c:v>
                </c:pt>
                <c:pt idx="62177">
                  <c:v>6.2175947503024904</c:v>
                </c:pt>
                <c:pt idx="62178">
                  <c:v>6.21769474860975</c:v>
                </c:pt>
                <c:pt idx="62179">
                  <c:v>6.2177947469169998</c:v>
                </c:pt>
                <c:pt idx="62180">
                  <c:v>6.2178947452242603</c:v>
                </c:pt>
                <c:pt idx="62181">
                  <c:v>6.2179947435315199</c:v>
                </c:pt>
                <c:pt idx="62182">
                  <c:v>6.2180947418387698</c:v>
                </c:pt>
                <c:pt idx="62183">
                  <c:v>6.2181947401460302</c:v>
                </c:pt>
                <c:pt idx="62184">
                  <c:v>6.2182947384532898</c:v>
                </c:pt>
                <c:pt idx="62185">
                  <c:v>6.2183947367605397</c:v>
                </c:pt>
                <c:pt idx="62186">
                  <c:v>6.2184947350678001</c:v>
                </c:pt>
                <c:pt idx="62187">
                  <c:v>6.2185947333750597</c:v>
                </c:pt>
                <c:pt idx="62188">
                  <c:v>6.2186947316823096</c:v>
                </c:pt>
                <c:pt idx="62189">
                  <c:v>6.2187947299895701</c:v>
                </c:pt>
                <c:pt idx="62190">
                  <c:v>6.2188947282968297</c:v>
                </c:pt>
                <c:pt idx="62191">
                  <c:v>6.2189947266040804</c:v>
                </c:pt>
                <c:pt idx="62192">
                  <c:v>6.21909472491134</c:v>
                </c:pt>
                <c:pt idx="62193">
                  <c:v>6.2191947232185996</c:v>
                </c:pt>
                <c:pt idx="62194">
                  <c:v>6.2192947215258503</c:v>
                </c:pt>
                <c:pt idx="62195">
                  <c:v>6.2193947198331099</c:v>
                </c:pt>
                <c:pt idx="62196">
                  <c:v>6.2194947181403704</c:v>
                </c:pt>
                <c:pt idx="62197">
                  <c:v>6.2195947164476202</c:v>
                </c:pt>
                <c:pt idx="62198">
                  <c:v>6.2196947147548798</c:v>
                </c:pt>
                <c:pt idx="62199">
                  <c:v>6.2197947130621403</c:v>
                </c:pt>
                <c:pt idx="62200">
                  <c:v>6.2198947113693901</c:v>
                </c:pt>
                <c:pt idx="62201">
                  <c:v>6.2199947096766497</c:v>
                </c:pt>
                <c:pt idx="62202">
                  <c:v>6.2200947079839102</c:v>
                </c:pt>
                <c:pt idx="62203">
                  <c:v>6.22019470629116</c:v>
                </c:pt>
                <c:pt idx="62204">
                  <c:v>6.2202947045984196</c:v>
                </c:pt>
                <c:pt idx="62205">
                  <c:v>6.2203947029056801</c:v>
                </c:pt>
                <c:pt idx="62206">
                  <c:v>6.2204947012129299</c:v>
                </c:pt>
                <c:pt idx="62207">
                  <c:v>6.2205946995201904</c:v>
                </c:pt>
                <c:pt idx="62208">
                  <c:v>6.22069469782745</c:v>
                </c:pt>
                <c:pt idx="62209">
                  <c:v>6.2207946961346998</c:v>
                </c:pt>
                <c:pt idx="62210">
                  <c:v>6.2208946944419603</c:v>
                </c:pt>
                <c:pt idx="62211">
                  <c:v>6.2209946927492199</c:v>
                </c:pt>
                <c:pt idx="62212">
                  <c:v>6.2210946910564804</c:v>
                </c:pt>
                <c:pt idx="62213">
                  <c:v>6.2211946893637302</c:v>
                </c:pt>
                <c:pt idx="62214">
                  <c:v>6.2212946876709898</c:v>
                </c:pt>
                <c:pt idx="62215">
                  <c:v>6.2213946859782503</c:v>
                </c:pt>
                <c:pt idx="62216">
                  <c:v>6.2214946842855001</c:v>
                </c:pt>
                <c:pt idx="62217">
                  <c:v>6.2215946825927597</c:v>
                </c:pt>
                <c:pt idx="62218">
                  <c:v>6.2216946809000202</c:v>
                </c:pt>
                <c:pt idx="62219">
                  <c:v>6.22179467920727</c:v>
                </c:pt>
                <c:pt idx="62220">
                  <c:v>6.2218946775145296</c:v>
                </c:pt>
                <c:pt idx="62221">
                  <c:v>6.2219946758217901</c:v>
                </c:pt>
                <c:pt idx="62222">
                  <c:v>6.2220946741290399</c:v>
                </c:pt>
                <c:pt idx="62223">
                  <c:v>6.2221946724363004</c:v>
                </c:pt>
                <c:pt idx="62224">
                  <c:v>6.22229467074356</c:v>
                </c:pt>
                <c:pt idx="62225">
                  <c:v>6.2223946690508098</c:v>
                </c:pt>
                <c:pt idx="62226">
                  <c:v>6.2224946673580703</c:v>
                </c:pt>
                <c:pt idx="62227">
                  <c:v>6.2225946656653299</c:v>
                </c:pt>
                <c:pt idx="62228">
                  <c:v>6.2226946639725798</c:v>
                </c:pt>
                <c:pt idx="62229">
                  <c:v>6.2227946622798402</c:v>
                </c:pt>
                <c:pt idx="62230">
                  <c:v>6.2228946605870998</c:v>
                </c:pt>
                <c:pt idx="62231">
                  <c:v>6.2229946588943497</c:v>
                </c:pt>
                <c:pt idx="62232">
                  <c:v>6.2230946572016101</c:v>
                </c:pt>
                <c:pt idx="62233">
                  <c:v>6.2231946555088697</c:v>
                </c:pt>
                <c:pt idx="62234">
                  <c:v>6.2232946538161196</c:v>
                </c:pt>
                <c:pt idx="62235">
                  <c:v>6.2233946521233801</c:v>
                </c:pt>
                <c:pt idx="62236">
                  <c:v>6.2234946504306397</c:v>
                </c:pt>
                <c:pt idx="62237">
                  <c:v>6.2235946487378904</c:v>
                </c:pt>
                <c:pt idx="62238">
                  <c:v>6.22369464704515</c:v>
                </c:pt>
                <c:pt idx="62239">
                  <c:v>6.2237946453524096</c:v>
                </c:pt>
                <c:pt idx="62240">
                  <c:v>6.2238946436596603</c:v>
                </c:pt>
                <c:pt idx="62241">
                  <c:v>6.2239946419669199</c:v>
                </c:pt>
                <c:pt idx="62242">
                  <c:v>6.2240946402741804</c:v>
                </c:pt>
                <c:pt idx="62243">
                  <c:v>6.2241946385814302</c:v>
                </c:pt>
                <c:pt idx="62244">
                  <c:v>6.2242946368886898</c:v>
                </c:pt>
                <c:pt idx="62245">
                  <c:v>6.2243946351959503</c:v>
                </c:pt>
                <c:pt idx="62246">
                  <c:v>6.2244946335032001</c:v>
                </c:pt>
                <c:pt idx="62247">
                  <c:v>6.2245946318104597</c:v>
                </c:pt>
                <c:pt idx="62248">
                  <c:v>6.2246946301177202</c:v>
                </c:pt>
                <c:pt idx="62249">
                  <c:v>6.22479462842497</c:v>
                </c:pt>
                <c:pt idx="62250">
                  <c:v>6.2248946267322296</c:v>
                </c:pt>
                <c:pt idx="62251">
                  <c:v>6.2249946250394901</c:v>
                </c:pt>
                <c:pt idx="62252">
                  <c:v>6.2250946233467399</c:v>
                </c:pt>
                <c:pt idx="62253">
                  <c:v>6.2251946216540004</c:v>
                </c:pt>
                <c:pt idx="62254">
                  <c:v>6.22529461996126</c:v>
                </c:pt>
                <c:pt idx="62255">
                  <c:v>6.2253946182685196</c:v>
                </c:pt>
                <c:pt idx="62256">
                  <c:v>6.2254946165757703</c:v>
                </c:pt>
                <c:pt idx="62257">
                  <c:v>6.2255946148830299</c:v>
                </c:pt>
                <c:pt idx="62258">
                  <c:v>6.2256946131902904</c:v>
                </c:pt>
                <c:pt idx="62259">
                  <c:v>6.2257946114975402</c:v>
                </c:pt>
                <c:pt idx="62260">
                  <c:v>6.2258946098047998</c:v>
                </c:pt>
                <c:pt idx="62261">
                  <c:v>6.2259946081120603</c:v>
                </c:pt>
                <c:pt idx="62262">
                  <c:v>6.2260946064193101</c:v>
                </c:pt>
                <c:pt idx="62263">
                  <c:v>6.2261946047265697</c:v>
                </c:pt>
                <c:pt idx="62264">
                  <c:v>6.2262946030338302</c:v>
                </c:pt>
                <c:pt idx="62265">
                  <c:v>6.22639460134108</c:v>
                </c:pt>
                <c:pt idx="62266">
                  <c:v>6.2264945996483396</c:v>
                </c:pt>
                <c:pt idx="62267">
                  <c:v>6.2265945979556001</c:v>
                </c:pt>
                <c:pt idx="62268">
                  <c:v>6.2266945962628499</c:v>
                </c:pt>
                <c:pt idx="62269">
                  <c:v>6.2267945945701104</c:v>
                </c:pt>
                <c:pt idx="62270">
                  <c:v>6.22689459287737</c:v>
                </c:pt>
                <c:pt idx="62271">
                  <c:v>6.2269945911846198</c:v>
                </c:pt>
                <c:pt idx="62272">
                  <c:v>6.2270945894918803</c:v>
                </c:pt>
                <c:pt idx="62273">
                  <c:v>6.2271945877991399</c:v>
                </c:pt>
                <c:pt idx="62274">
                  <c:v>6.2272945861063898</c:v>
                </c:pt>
                <c:pt idx="62275">
                  <c:v>6.2273945844136502</c:v>
                </c:pt>
                <c:pt idx="62276">
                  <c:v>6.2274945827209098</c:v>
                </c:pt>
                <c:pt idx="62277">
                  <c:v>6.2275945810281597</c:v>
                </c:pt>
                <c:pt idx="62278">
                  <c:v>6.2276945793354201</c:v>
                </c:pt>
                <c:pt idx="62279">
                  <c:v>6.2277945776426797</c:v>
                </c:pt>
                <c:pt idx="62280">
                  <c:v>6.2278945759499296</c:v>
                </c:pt>
                <c:pt idx="62281">
                  <c:v>6.2279945742571901</c:v>
                </c:pt>
                <c:pt idx="62282">
                  <c:v>6.2280945725644496</c:v>
                </c:pt>
                <c:pt idx="62283">
                  <c:v>6.2281945708717004</c:v>
                </c:pt>
                <c:pt idx="62284">
                  <c:v>6.22829456917896</c:v>
                </c:pt>
                <c:pt idx="62285">
                  <c:v>6.2283945674862196</c:v>
                </c:pt>
                <c:pt idx="62286">
                  <c:v>6.2284945657934703</c:v>
                </c:pt>
                <c:pt idx="62287">
                  <c:v>6.2285945641007299</c:v>
                </c:pt>
                <c:pt idx="62288">
                  <c:v>6.2286945624079904</c:v>
                </c:pt>
                <c:pt idx="62289">
                  <c:v>6.2287945607152402</c:v>
                </c:pt>
                <c:pt idx="62290">
                  <c:v>6.2288945590224998</c:v>
                </c:pt>
                <c:pt idx="62291">
                  <c:v>6.2289945573297603</c:v>
                </c:pt>
                <c:pt idx="62292">
                  <c:v>6.2290945556370101</c:v>
                </c:pt>
                <c:pt idx="62293">
                  <c:v>6.2291945539442697</c:v>
                </c:pt>
                <c:pt idx="62294">
                  <c:v>6.2292945522515302</c:v>
                </c:pt>
                <c:pt idx="62295">
                  <c:v>6.22939455055878</c:v>
                </c:pt>
                <c:pt idx="62296">
                  <c:v>6.2294945488660396</c:v>
                </c:pt>
                <c:pt idx="62297">
                  <c:v>6.2295945471733001</c:v>
                </c:pt>
                <c:pt idx="62298">
                  <c:v>6.2296945454805499</c:v>
                </c:pt>
                <c:pt idx="62299">
                  <c:v>6.2297945437878104</c:v>
                </c:pt>
                <c:pt idx="62300">
                  <c:v>6.22989454209507</c:v>
                </c:pt>
                <c:pt idx="62301">
                  <c:v>6.2299945404023296</c:v>
                </c:pt>
                <c:pt idx="62302">
                  <c:v>6.2300945387095803</c:v>
                </c:pt>
                <c:pt idx="62303">
                  <c:v>6.2301945370168399</c:v>
                </c:pt>
                <c:pt idx="62304">
                  <c:v>6.2302945353241004</c:v>
                </c:pt>
                <c:pt idx="62305">
                  <c:v>6.2303945336313502</c:v>
                </c:pt>
                <c:pt idx="62306">
                  <c:v>6.2304945319386098</c:v>
                </c:pt>
                <c:pt idx="62307">
                  <c:v>6.2305945302458703</c:v>
                </c:pt>
                <c:pt idx="62308">
                  <c:v>6.2306945285531201</c:v>
                </c:pt>
                <c:pt idx="62309">
                  <c:v>6.2307945268603797</c:v>
                </c:pt>
                <c:pt idx="62310">
                  <c:v>6.2308945251676402</c:v>
                </c:pt>
                <c:pt idx="62311">
                  <c:v>6.23099452347489</c:v>
                </c:pt>
                <c:pt idx="62312">
                  <c:v>6.2310945217821496</c:v>
                </c:pt>
                <c:pt idx="62313">
                  <c:v>6.2311945200894101</c:v>
                </c:pt>
                <c:pt idx="62314">
                  <c:v>6.2312945183966599</c:v>
                </c:pt>
                <c:pt idx="62315">
                  <c:v>6.2313945167039204</c:v>
                </c:pt>
                <c:pt idx="62316">
                  <c:v>6.23149451501118</c:v>
                </c:pt>
                <c:pt idx="62317">
                  <c:v>6.2315945133184298</c:v>
                </c:pt>
                <c:pt idx="62318">
                  <c:v>6.2316945116256903</c:v>
                </c:pt>
                <c:pt idx="62319">
                  <c:v>6.2317945099329499</c:v>
                </c:pt>
                <c:pt idx="62320">
                  <c:v>6.2318945082401997</c:v>
                </c:pt>
                <c:pt idx="62321">
                  <c:v>6.2319945065474602</c:v>
                </c:pt>
                <c:pt idx="62322">
                  <c:v>6.2320945048547198</c:v>
                </c:pt>
                <c:pt idx="62323">
                  <c:v>6.2321945031619697</c:v>
                </c:pt>
                <c:pt idx="62324">
                  <c:v>6.2322945014692301</c:v>
                </c:pt>
                <c:pt idx="62325">
                  <c:v>6.2323944997764897</c:v>
                </c:pt>
                <c:pt idx="62326">
                  <c:v>6.2324944980837396</c:v>
                </c:pt>
                <c:pt idx="62327">
                  <c:v>6.232594496391</c:v>
                </c:pt>
                <c:pt idx="62328">
                  <c:v>6.2326944946982596</c:v>
                </c:pt>
                <c:pt idx="62329">
                  <c:v>6.2327944930055104</c:v>
                </c:pt>
                <c:pt idx="62330">
                  <c:v>6.23289449131277</c:v>
                </c:pt>
                <c:pt idx="62331">
                  <c:v>6.2329944896200304</c:v>
                </c:pt>
                <c:pt idx="62332">
                  <c:v>6.2330944879272803</c:v>
                </c:pt>
                <c:pt idx="62333">
                  <c:v>6.2331944862345399</c:v>
                </c:pt>
                <c:pt idx="62334">
                  <c:v>6.2332944845418004</c:v>
                </c:pt>
                <c:pt idx="62335">
                  <c:v>6.2333944828490502</c:v>
                </c:pt>
                <c:pt idx="62336">
                  <c:v>6.2334944811563098</c:v>
                </c:pt>
                <c:pt idx="62337">
                  <c:v>6.2335944794635703</c:v>
                </c:pt>
                <c:pt idx="62338">
                  <c:v>6.2336944777708201</c:v>
                </c:pt>
                <c:pt idx="62339">
                  <c:v>6.2337944760780797</c:v>
                </c:pt>
                <c:pt idx="62340">
                  <c:v>6.2338944743853402</c:v>
                </c:pt>
                <c:pt idx="62341">
                  <c:v>6.23399447269259</c:v>
                </c:pt>
                <c:pt idx="62342">
                  <c:v>6.2340944709998496</c:v>
                </c:pt>
                <c:pt idx="62343">
                  <c:v>6.2341944693071101</c:v>
                </c:pt>
                <c:pt idx="62344">
                  <c:v>6.2342944676143599</c:v>
                </c:pt>
                <c:pt idx="62345">
                  <c:v>6.2343944659216204</c:v>
                </c:pt>
                <c:pt idx="62346">
                  <c:v>6.23449446422888</c:v>
                </c:pt>
                <c:pt idx="62347">
                  <c:v>6.2345944625361396</c:v>
                </c:pt>
                <c:pt idx="62348">
                  <c:v>6.2346944608433903</c:v>
                </c:pt>
                <c:pt idx="62349">
                  <c:v>6.2347944591506499</c:v>
                </c:pt>
                <c:pt idx="62350">
                  <c:v>6.2348944574579104</c:v>
                </c:pt>
                <c:pt idx="62351">
                  <c:v>6.2349944557651602</c:v>
                </c:pt>
                <c:pt idx="62352">
                  <c:v>6.2350944540724198</c:v>
                </c:pt>
                <c:pt idx="62353">
                  <c:v>6.2351944523796803</c:v>
                </c:pt>
                <c:pt idx="62354">
                  <c:v>6.2352944506869301</c:v>
                </c:pt>
                <c:pt idx="62355">
                  <c:v>6.2353944489941897</c:v>
                </c:pt>
                <c:pt idx="62356">
                  <c:v>6.2354944473014502</c:v>
                </c:pt>
                <c:pt idx="62357">
                  <c:v>6.2355944456087</c:v>
                </c:pt>
                <c:pt idx="62358">
                  <c:v>6.2356944439159596</c:v>
                </c:pt>
                <c:pt idx="62359">
                  <c:v>6.2357944422232201</c:v>
                </c:pt>
                <c:pt idx="62360">
                  <c:v>6.2358944405304699</c:v>
                </c:pt>
                <c:pt idx="62361">
                  <c:v>6.2359944388377304</c:v>
                </c:pt>
                <c:pt idx="62362">
                  <c:v>6.23609443714499</c:v>
                </c:pt>
                <c:pt idx="62363">
                  <c:v>6.2361944354522398</c:v>
                </c:pt>
                <c:pt idx="62364">
                  <c:v>6.2362944337595003</c:v>
                </c:pt>
                <c:pt idx="62365">
                  <c:v>6.2363944320667599</c:v>
                </c:pt>
                <c:pt idx="62366">
                  <c:v>6.2364944303740097</c:v>
                </c:pt>
                <c:pt idx="62367">
                  <c:v>6.2365944286812702</c:v>
                </c:pt>
                <c:pt idx="62368">
                  <c:v>6.2366944269885298</c:v>
                </c:pt>
                <c:pt idx="62369">
                  <c:v>6.2367944252957797</c:v>
                </c:pt>
                <c:pt idx="62370">
                  <c:v>6.2368944236030401</c:v>
                </c:pt>
                <c:pt idx="62371">
                  <c:v>6.2369944219102997</c:v>
                </c:pt>
                <c:pt idx="62372">
                  <c:v>6.2370944202175496</c:v>
                </c:pt>
                <c:pt idx="62373">
                  <c:v>6.23719441852481</c:v>
                </c:pt>
                <c:pt idx="62374">
                  <c:v>6.2372944168320696</c:v>
                </c:pt>
                <c:pt idx="62375">
                  <c:v>6.2373944151393204</c:v>
                </c:pt>
                <c:pt idx="62376">
                  <c:v>6.23749441344658</c:v>
                </c:pt>
                <c:pt idx="62377">
                  <c:v>6.2375944117538404</c:v>
                </c:pt>
                <c:pt idx="62378">
                  <c:v>6.2376944100610903</c:v>
                </c:pt>
                <c:pt idx="62379">
                  <c:v>6.2377944083683499</c:v>
                </c:pt>
                <c:pt idx="62380">
                  <c:v>6.2378944066756103</c:v>
                </c:pt>
                <c:pt idx="62381">
                  <c:v>6.2379944049828602</c:v>
                </c:pt>
                <c:pt idx="62382">
                  <c:v>6.2380944032901198</c:v>
                </c:pt>
                <c:pt idx="62383">
                  <c:v>6.2381944015973803</c:v>
                </c:pt>
                <c:pt idx="62384">
                  <c:v>6.2382943999046301</c:v>
                </c:pt>
                <c:pt idx="62385">
                  <c:v>6.2383943982118897</c:v>
                </c:pt>
                <c:pt idx="62386">
                  <c:v>6.2384943965191502</c:v>
                </c:pt>
                <c:pt idx="62387">
                  <c:v>6.2385943948264</c:v>
                </c:pt>
                <c:pt idx="62388">
                  <c:v>6.2386943931336596</c:v>
                </c:pt>
                <c:pt idx="62389">
                  <c:v>6.2387943914409201</c:v>
                </c:pt>
                <c:pt idx="62390">
                  <c:v>6.2388943897481797</c:v>
                </c:pt>
                <c:pt idx="62391">
                  <c:v>6.2389943880554304</c:v>
                </c:pt>
                <c:pt idx="62392">
                  <c:v>6.23909438636269</c:v>
                </c:pt>
                <c:pt idx="62393">
                  <c:v>6.2391943846699496</c:v>
                </c:pt>
                <c:pt idx="62394">
                  <c:v>6.2392943829772003</c:v>
                </c:pt>
                <c:pt idx="62395">
                  <c:v>6.2393943812844599</c:v>
                </c:pt>
                <c:pt idx="62396">
                  <c:v>6.2394943795917204</c:v>
                </c:pt>
                <c:pt idx="62397">
                  <c:v>6.2395943778989702</c:v>
                </c:pt>
                <c:pt idx="62398">
                  <c:v>6.2396943762062298</c:v>
                </c:pt>
                <c:pt idx="62399">
                  <c:v>6.2397943745134903</c:v>
                </c:pt>
                <c:pt idx="62400">
                  <c:v>6.2398943728207401</c:v>
                </c:pt>
                <c:pt idx="62401">
                  <c:v>6.2399943711279997</c:v>
                </c:pt>
                <c:pt idx="62402">
                  <c:v>6.2400943694352602</c:v>
                </c:pt>
                <c:pt idx="62403">
                  <c:v>6.24019436774251</c:v>
                </c:pt>
                <c:pt idx="62404">
                  <c:v>6.2402943660497696</c:v>
                </c:pt>
                <c:pt idx="62405">
                  <c:v>6.2403943643570301</c:v>
                </c:pt>
                <c:pt idx="62406">
                  <c:v>6.2404943626642799</c:v>
                </c:pt>
                <c:pt idx="62407">
                  <c:v>6.2405943609715404</c:v>
                </c:pt>
                <c:pt idx="62408">
                  <c:v>6.2406943592788</c:v>
                </c:pt>
                <c:pt idx="62409">
                  <c:v>6.2407943575860498</c:v>
                </c:pt>
                <c:pt idx="62410">
                  <c:v>6.2408943558933103</c:v>
                </c:pt>
                <c:pt idx="62411">
                  <c:v>6.2409943542005699</c:v>
                </c:pt>
                <c:pt idx="62412">
                  <c:v>6.2410943525078197</c:v>
                </c:pt>
                <c:pt idx="62413">
                  <c:v>6.2411943508150802</c:v>
                </c:pt>
                <c:pt idx="62414">
                  <c:v>6.2412943491223398</c:v>
                </c:pt>
                <c:pt idx="62415">
                  <c:v>6.2413943474295897</c:v>
                </c:pt>
                <c:pt idx="62416">
                  <c:v>6.2414943457368501</c:v>
                </c:pt>
                <c:pt idx="62417">
                  <c:v>6.2415943440441097</c:v>
                </c:pt>
                <c:pt idx="62418">
                  <c:v>6.2416943423513596</c:v>
                </c:pt>
                <c:pt idx="62419">
                  <c:v>6.24179434065862</c:v>
                </c:pt>
                <c:pt idx="62420">
                  <c:v>6.2418943389658796</c:v>
                </c:pt>
                <c:pt idx="62421">
                  <c:v>6.2419943372731304</c:v>
                </c:pt>
                <c:pt idx="62422">
                  <c:v>6.24209433558039</c:v>
                </c:pt>
                <c:pt idx="62423">
                  <c:v>6.2421943338876504</c:v>
                </c:pt>
                <c:pt idx="62424">
                  <c:v>6.2422943321949003</c:v>
                </c:pt>
                <c:pt idx="62425">
                  <c:v>6.2423943305021599</c:v>
                </c:pt>
                <c:pt idx="62426">
                  <c:v>6.2424943288094203</c:v>
                </c:pt>
                <c:pt idx="62427">
                  <c:v>6.2425943271166702</c:v>
                </c:pt>
                <c:pt idx="62428">
                  <c:v>6.2426943254239298</c:v>
                </c:pt>
                <c:pt idx="62429">
                  <c:v>6.2427943237311903</c:v>
                </c:pt>
                <c:pt idx="62430">
                  <c:v>6.2428943220384401</c:v>
                </c:pt>
                <c:pt idx="62431">
                  <c:v>6.2429943203456997</c:v>
                </c:pt>
                <c:pt idx="62432">
                  <c:v>6.2430943186529602</c:v>
                </c:pt>
                <c:pt idx="62433">
                  <c:v>6.24319431696021</c:v>
                </c:pt>
                <c:pt idx="62434">
                  <c:v>6.2432943152674696</c:v>
                </c:pt>
                <c:pt idx="62435">
                  <c:v>6.2433943135747301</c:v>
                </c:pt>
                <c:pt idx="62436">
                  <c:v>6.2434943118819897</c:v>
                </c:pt>
                <c:pt idx="62437">
                  <c:v>6.2435943101892404</c:v>
                </c:pt>
                <c:pt idx="62438">
                  <c:v>6.2436943084965</c:v>
                </c:pt>
                <c:pt idx="62439">
                  <c:v>6.2437943068037596</c:v>
                </c:pt>
                <c:pt idx="62440">
                  <c:v>6.2438943051110103</c:v>
                </c:pt>
                <c:pt idx="62441">
                  <c:v>6.2439943034182699</c:v>
                </c:pt>
                <c:pt idx="62442">
                  <c:v>6.2440943017255304</c:v>
                </c:pt>
                <c:pt idx="62443">
                  <c:v>6.2441943000327802</c:v>
                </c:pt>
                <c:pt idx="62444">
                  <c:v>6.2442942983400398</c:v>
                </c:pt>
                <c:pt idx="62445">
                  <c:v>6.2443942966473003</c:v>
                </c:pt>
                <c:pt idx="62446">
                  <c:v>6.2444942949545501</c:v>
                </c:pt>
                <c:pt idx="62447">
                  <c:v>6.2445942932618097</c:v>
                </c:pt>
                <c:pt idx="62448">
                  <c:v>6.2446942915690702</c:v>
                </c:pt>
                <c:pt idx="62449">
                  <c:v>6.24479428987632</c:v>
                </c:pt>
                <c:pt idx="62450">
                  <c:v>6.2448942881835796</c:v>
                </c:pt>
                <c:pt idx="62451">
                  <c:v>6.2449942864908401</c:v>
                </c:pt>
                <c:pt idx="62452">
                  <c:v>6.2450942847980899</c:v>
                </c:pt>
                <c:pt idx="62453">
                  <c:v>6.2451942831053504</c:v>
                </c:pt>
                <c:pt idx="62454">
                  <c:v>6.24529428141261</c:v>
                </c:pt>
                <c:pt idx="62455">
                  <c:v>6.2453942797198598</c:v>
                </c:pt>
                <c:pt idx="62456">
                  <c:v>6.2454942780271203</c:v>
                </c:pt>
                <c:pt idx="62457">
                  <c:v>6.2455942763343799</c:v>
                </c:pt>
                <c:pt idx="62458">
                  <c:v>6.2456942746416297</c:v>
                </c:pt>
                <c:pt idx="62459">
                  <c:v>6.2457942729488902</c:v>
                </c:pt>
                <c:pt idx="62460">
                  <c:v>6.2458942712561498</c:v>
                </c:pt>
                <c:pt idx="62461">
                  <c:v>6.2459942695633996</c:v>
                </c:pt>
                <c:pt idx="62462">
                  <c:v>6.2460942678706601</c:v>
                </c:pt>
                <c:pt idx="62463">
                  <c:v>6.2461942661779197</c:v>
                </c:pt>
                <c:pt idx="62464">
                  <c:v>6.2462942644851696</c:v>
                </c:pt>
                <c:pt idx="62465">
                  <c:v>6.24639426279243</c:v>
                </c:pt>
                <c:pt idx="62466">
                  <c:v>6.2464942610996896</c:v>
                </c:pt>
                <c:pt idx="62467">
                  <c:v>6.2465942594069404</c:v>
                </c:pt>
                <c:pt idx="62468">
                  <c:v>6.2466942577141999</c:v>
                </c:pt>
                <c:pt idx="62469">
                  <c:v>6.2467942560214604</c:v>
                </c:pt>
                <c:pt idx="62470">
                  <c:v>6.2468942543287103</c:v>
                </c:pt>
                <c:pt idx="62471">
                  <c:v>6.2469942526359699</c:v>
                </c:pt>
                <c:pt idx="62472">
                  <c:v>6.2470942509432303</c:v>
                </c:pt>
                <c:pt idx="62473">
                  <c:v>6.2471942492504802</c:v>
                </c:pt>
                <c:pt idx="62474">
                  <c:v>6.2472942475577398</c:v>
                </c:pt>
                <c:pt idx="62475">
                  <c:v>6.2473942458650003</c:v>
                </c:pt>
                <c:pt idx="62476">
                  <c:v>6.2474942441722501</c:v>
                </c:pt>
                <c:pt idx="62477">
                  <c:v>6.2475942424795097</c:v>
                </c:pt>
                <c:pt idx="62478">
                  <c:v>6.2476942407867702</c:v>
                </c:pt>
                <c:pt idx="62479">
                  <c:v>6.24779423909402</c:v>
                </c:pt>
                <c:pt idx="62480">
                  <c:v>6.2478942374012796</c:v>
                </c:pt>
                <c:pt idx="62481">
                  <c:v>6.2479942357085401</c:v>
                </c:pt>
                <c:pt idx="62482">
                  <c:v>6.2480942340157997</c:v>
                </c:pt>
                <c:pt idx="62483">
                  <c:v>6.2481942323230504</c:v>
                </c:pt>
                <c:pt idx="62484">
                  <c:v>6.24829423063031</c:v>
                </c:pt>
                <c:pt idx="62485">
                  <c:v>6.2483942289375696</c:v>
                </c:pt>
                <c:pt idx="62486">
                  <c:v>6.2484942272448203</c:v>
                </c:pt>
                <c:pt idx="62487">
                  <c:v>6.2485942255520799</c:v>
                </c:pt>
                <c:pt idx="62488">
                  <c:v>6.2486942238593404</c:v>
                </c:pt>
                <c:pt idx="62489">
                  <c:v>6.2487942221665902</c:v>
                </c:pt>
                <c:pt idx="62490">
                  <c:v>6.2488942204738498</c:v>
                </c:pt>
                <c:pt idx="62491">
                  <c:v>6.2489942187811103</c:v>
                </c:pt>
                <c:pt idx="62492">
                  <c:v>6.2490942170883601</c:v>
                </c:pt>
                <c:pt idx="62493">
                  <c:v>6.2491942153956197</c:v>
                </c:pt>
                <c:pt idx="62494">
                  <c:v>6.2492942137028802</c:v>
                </c:pt>
                <c:pt idx="62495">
                  <c:v>6.24939421201013</c:v>
                </c:pt>
                <c:pt idx="62496">
                  <c:v>6.2494942103173896</c:v>
                </c:pt>
                <c:pt idx="62497">
                  <c:v>6.2495942086246501</c:v>
                </c:pt>
                <c:pt idx="62498">
                  <c:v>6.2496942069318999</c:v>
                </c:pt>
                <c:pt idx="62499">
                  <c:v>6.2497942052391604</c:v>
                </c:pt>
                <c:pt idx="62500">
                  <c:v>6.24989420354642</c:v>
                </c:pt>
                <c:pt idx="62501">
                  <c:v>6.2499942018536698</c:v>
                </c:pt>
                <c:pt idx="62502">
                  <c:v>6.2500942001609303</c:v>
                </c:pt>
                <c:pt idx="62503">
                  <c:v>6.2501941984681899</c:v>
                </c:pt>
                <c:pt idx="62504">
                  <c:v>6.2502941967754397</c:v>
                </c:pt>
                <c:pt idx="62505">
                  <c:v>6.2503941950827002</c:v>
                </c:pt>
                <c:pt idx="62506">
                  <c:v>6.2504941933899598</c:v>
                </c:pt>
                <c:pt idx="62507">
                  <c:v>6.2505941916972096</c:v>
                </c:pt>
                <c:pt idx="62508">
                  <c:v>6.2506941900044701</c:v>
                </c:pt>
                <c:pt idx="62509">
                  <c:v>6.2507941883117297</c:v>
                </c:pt>
                <c:pt idx="62510">
                  <c:v>6.2508941866189804</c:v>
                </c:pt>
                <c:pt idx="62511">
                  <c:v>6.25099418492624</c:v>
                </c:pt>
                <c:pt idx="62512">
                  <c:v>6.2510941832334996</c:v>
                </c:pt>
                <c:pt idx="62513">
                  <c:v>6.2511941815407503</c:v>
                </c:pt>
                <c:pt idx="62514">
                  <c:v>6.2512941798480099</c:v>
                </c:pt>
                <c:pt idx="62515">
                  <c:v>6.2513941781552704</c:v>
                </c:pt>
                <c:pt idx="62516">
                  <c:v>6.2514941764625203</c:v>
                </c:pt>
                <c:pt idx="62517">
                  <c:v>6.2515941747697799</c:v>
                </c:pt>
                <c:pt idx="62518">
                  <c:v>6.2516941730770403</c:v>
                </c:pt>
                <c:pt idx="62519">
                  <c:v>6.2517941713842902</c:v>
                </c:pt>
                <c:pt idx="62520">
                  <c:v>6.2518941696915498</c:v>
                </c:pt>
                <c:pt idx="62521">
                  <c:v>6.2519941679988102</c:v>
                </c:pt>
                <c:pt idx="62522">
                  <c:v>6.2520941663060601</c:v>
                </c:pt>
                <c:pt idx="62523">
                  <c:v>6.2521941646133197</c:v>
                </c:pt>
                <c:pt idx="62524">
                  <c:v>6.2522941629205802</c:v>
                </c:pt>
                <c:pt idx="62525">
                  <c:v>6.2523941612278398</c:v>
                </c:pt>
                <c:pt idx="62526">
                  <c:v>6.2524941595350896</c:v>
                </c:pt>
                <c:pt idx="62527">
                  <c:v>6.2525941578423501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009F-4395-8BC3-D1057392AC39}"/>
            </c:ext>
          </c:extLst>
        </c:ser>
        <c:ser>
          <c:idx val="1"/>
          <c:order val="1"/>
          <c:tx>
            <c:strRef>
              <c:f>'Silence then speaking'!$B$1</c:f>
              <c:strCache>
                <c:ptCount val="1"/>
                <c:pt idx="0">
                  <c:v>Motor[5] Following Error</c:v>
                </c:pt>
              </c:strCache>
            </c:strRef>
          </c:tx>
          <c:spPr>
            <a:ln w="28575" cap="rnd">
              <a:solidFill>
                <a:srgbClr val="00B0F0"/>
              </a:solidFill>
              <a:round/>
            </a:ln>
            <a:effectLst/>
          </c:spPr>
          <c:marker>
            <c:symbol val="none"/>
          </c:marker>
          <c:val>
            <c:numRef>
              <c:f>'Silence then speaking'!$B$2:$B$62529</c:f>
              <c:numCache>
                <c:formatCode>General</c:formatCode>
                <c:ptCount val="62528"/>
                <c:pt idx="0">
                  <c:v>-590.29395991563797</c:v>
                </c:pt>
                <c:pt idx="1">
                  <c:v>-472.29395991563803</c:v>
                </c:pt>
                <c:pt idx="2">
                  <c:v>-488.29395991563803</c:v>
                </c:pt>
                <c:pt idx="3">
                  <c:v>-487.29395991563803</c:v>
                </c:pt>
                <c:pt idx="4">
                  <c:v>-620.29395991563797</c:v>
                </c:pt>
                <c:pt idx="5">
                  <c:v>-408.29395991563803</c:v>
                </c:pt>
                <c:pt idx="6">
                  <c:v>-539.29395991563797</c:v>
                </c:pt>
                <c:pt idx="7">
                  <c:v>-455.29395991563803</c:v>
                </c:pt>
                <c:pt idx="8">
                  <c:v>-574.29395991563797</c:v>
                </c:pt>
                <c:pt idx="9">
                  <c:v>-538.29395991563797</c:v>
                </c:pt>
                <c:pt idx="10">
                  <c:v>-255.293959915638</c:v>
                </c:pt>
                <c:pt idx="11">
                  <c:v>-273.29395991563803</c:v>
                </c:pt>
                <c:pt idx="12">
                  <c:v>-316.29395991563803</c:v>
                </c:pt>
                <c:pt idx="13">
                  <c:v>-188.293959915638</c:v>
                </c:pt>
                <c:pt idx="14">
                  <c:v>-283.29395991563803</c:v>
                </c:pt>
                <c:pt idx="15">
                  <c:v>-291.29395991563803</c:v>
                </c:pt>
                <c:pt idx="16">
                  <c:v>-98.293959915637998</c:v>
                </c:pt>
                <c:pt idx="17">
                  <c:v>-166.293959915638</c:v>
                </c:pt>
                <c:pt idx="18">
                  <c:v>-17.293959915637998</c:v>
                </c:pt>
                <c:pt idx="19">
                  <c:v>-105.293959915638</c:v>
                </c:pt>
                <c:pt idx="20">
                  <c:v>32.706040084362002</c:v>
                </c:pt>
                <c:pt idx="21">
                  <c:v>0.70604008436203003</c:v>
                </c:pt>
                <c:pt idx="22">
                  <c:v>-20.293959915637998</c:v>
                </c:pt>
                <c:pt idx="23">
                  <c:v>-117.293959915638</c:v>
                </c:pt>
                <c:pt idx="24">
                  <c:v>-36.293959915637998</c:v>
                </c:pt>
                <c:pt idx="25">
                  <c:v>-152.293959915638</c:v>
                </c:pt>
                <c:pt idx="26">
                  <c:v>-26.293959915637998</c:v>
                </c:pt>
                <c:pt idx="27">
                  <c:v>47.706040084362002</c:v>
                </c:pt>
                <c:pt idx="28">
                  <c:v>209.706040084362</c:v>
                </c:pt>
                <c:pt idx="29">
                  <c:v>121.706040084362</c:v>
                </c:pt>
                <c:pt idx="30">
                  <c:v>127.706040084362</c:v>
                </c:pt>
                <c:pt idx="31">
                  <c:v>50.706040084362002</c:v>
                </c:pt>
                <c:pt idx="32">
                  <c:v>-79.293959915637998</c:v>
                </c:pt>
                <c:pt idx="33">
                  <c:v>-32.293959915637998</c:v>
                </c:pt>
                <c:pt idx="34">
                  <c:v>-81.293959915637998</c:v>
                </c:pt>
                <c:pt idx="35">
                  <c:v>-38.293959915637998</c:v>
                </c:pt>
                <c:pt idx="36">
                  <c:v>51.706040084362002</c:v>
                </c:pt>
                <c:pt idx="37">
                  <c:v>90.706040084362002</c:v>
                </c:pt>
                <c:pt idx="38">
                  <c:v>-139.293959915638</c:v>
                </c:pt>
                <c:pt idx="39">
                  <c:v>-206.293959915638</c:v>
                </c:pt>
                <c:pt idx="40">
                  <c:v>-4.29395991563797</c:v>
                </c:pt>
                <c:pt idx="41">
                  <c:v>-185.293959915638</c:v>
                </c:pt>
                <c:pt idx="42">
                  <c:v>-266.29395991563803</c:v>
                </c:pt>
                <c:pt idx="43">
                  <c:v>-424.29395991563803</c:v>
                </c:pt>
                <c:pt idx="44">
                  <c:v>-303.29395991563803</c:v>
                </c:pt>
                <c:pt idx="45">
                  <c:v>-265.29395991563803</c:v>
                </c:pt>
                <c:pt idx="46">
                  <c:v>-353.29395991563803</c:v>
                </c:pt>
                <c:pt idx="47">
                  <c:v>-317.29395991563803</c:v>
                </c:pt>
                <c:pt idx="48">
                  <c:v>-247.293959915638</c:v>
                </c:pt>
                <c:pt idx="49">
                  <c:v>-270.29395991563803</c:v>
                </c:pt>
                <c:pt idx="50">
                  <c:v>-338.29395991563803</c:v>
                </c:pt>
                <c:pt idx="51">
                  <c:v>-188.293959915638</c:v>
                </c:pt>
                <c:pt idx="52">
                  <c:v>-306.29395991563803</c:v>
                </c:pt>
                <c:pt idx="53">
                  <c:v>-228.293959915638</c:v>
                </c:pt>
                <c:pt idx="54">
                  <c:v>-268.29395991563803</c:v>
                </c:pt>
                <c:pt idx="55">
                  <c:v>-38.293959915637998</c:v>
                </c:pt>
                <c:pt idx="56">
                  <c:v>-31.293959915637998</c:v>
                </c:pt>
                <c:pt idx="57">
                  <c:v>-138.293959915638</c:v>
                </c:pt>
                <c:pt idx="58">
                  <c:v>53.706040084362002</c:v>
                </c:pt>
                <c:pt idx="59">
                  <c:v>37.706040084362002</c:v>
                </c:pt>
                <c:pt idx="60">
                  <c:v>11.706040084362</c:v>
                </c:pt>
                <c:pt idx="61">
                  <c:v>7.70604008436203</c:v>
                </c:pt>
                <c:pt idx="62">
                  <c:v>88.706040084362002</c:v>
                </c:pt>
                <c:pt idx="63">
                  <c:v>97.706040084362002</c:v>
                </c:pt>
                <c:pt idx="64">
                  <c:v>-42.293959915637998</c:v>
                </c:pt>
                <c:pt idx="65">
                  <c:v>21.706040084362002</c:v>
                </c:pt>
                <c:pt idx="66">
                  <c:v>39.706040084362002</c:v>
                </c:pt>
                <c:pt idx="67">
                  <c:v>81.706040084362002</c:v>
                </c:pt>
                <c:pt idx="68">
                  <c:v>57.706040084362002</c:v>
                </c:pt>
                <c:pt idx="69">
                  <c:v>56.706040084362002</c:v>
                </c:pt>
                <c:pt idx="70">
                  <c:v>-65.293959915637998</c:v>
                </c:pt>
                <c:pt idx="71">
                  <c:v>-95.293959915637998</c:v>
                </c:pt>
                <c:pt idx="72">
                  <c:v>-125.293959915638</c:v>
                </c:pt>
                <c:pt idx="73">
                  <c:v>-143.293959915638</c:v>
                </c:pt>
                <c:pt idx="74">
                  <c:v>-97.293959915637998</c:v>
                </c:pt>
                <c:pt idx="75">
                  <c:v>-138.293959915638</c:v>
                </c:pt>
                <c:pt idx="76">
                  <c:v>-106.293959915638</c:v>
                </c:pt>
                <c:pt idx="77">
                  <c:v>-50.293959915637998</c:v>
                </c:pt>
                <c:pt idx="78">
                  <c:v>-3.29395991563797</c:v>
                </c:pt>
                <c:pt idx="79">
                  <c:v>30.706040084362002</c:v>
                </c:pt>
                <c:pt idx="80">
                  <c:v>-55.293959915637998</c:v>
                </c:pt>
                <c:pt idx="81">
                  <c:v>-49.293959915637998</c:v>
                </c:pt>
                <c:pt idx="82">
                  <c:v>40.706040084362002</c:v>
                </c:pt>
                <c:pt idx="83">
                  <c:v>-76.293959915637998</c:v>
                </c:pt>
                <c:pt idx="84">
                  <c:v>-13.293959915638</c:v>
                </c:pt>
                <c:pt idx="85">
                  <c:v>95.706040084362002</c:v>
                </c:pt>
                <c:pt idx="86">
                  <c:v>217.706040084362</c:v>
                </c:pt>
                <c:pt idx="87">
                  <c:v>183.706040084362</c:v>
                </c:pt>
                <c:pt idx="88">
                  <c:v>219.706040084362</c:v>
                </c:pt>
                <c:pt idx="89">
                  <c:v>194.706040084362</c:v>
                </c:pt>
                <c:pt idx="90">
                  <c:v>131.706040084362</c:v>
                </c:pt>
                <c:pt idx="91">
                  <c:v>313.70604008436197</c:v>
                </c:pt>
                <c:pt idx="92">
                  <c:v>158.706040084362</c:v>
                </c:pt>
                <c:pt idx="93">
                  <c:v>227.706040084362</c:v>
                </c:pt>
                <c:pt idx="94">
                  <c:v>277.70604008436197</c:v>
                </c:pt>
                <c:pt idx="95">
                  <c:v>140.706040084362</c:v>
                </c:pt>
                <c:pt idx="96">
                  <c:v>258.70604008436197</c:v>
                </c:pt>
                <c:pt idx="97">
                  <c:v>180.706040084362</c:v>
                </c:pt>
                <c:pt idx="98">
                  <c:v>283.70604008436197</c:v>
                </c:pt>
                <c:pt idx="99">
                  <c:v>293.70604008436197</c:v>
                </c:pt>
                <c:pt idx="100">
                  <c:v>138.706040084362</c:v>
                </c:pt>
                <c:pt idx="101">
                  <c:v>214.706040084362</c:v>
                </c:pt>
                <c:pt idx="102">
                  <c:v>223.706040084362</c:v>
                </c:pt>
                <c:pt idx="103">
                  <c:v>128.706040084362</c:v>
                </c:pt>
                <c:pt idx="104">
                  <c:v>201.706040084362</c:v>
                </c:pt>
                <c:pt idx="105">
                  <c:v>106.706040084362</c:v>
                </c:pt>
                <c:pt idx="106">
                  <c:v>-71.293959915637998</c:v>
                </c:pt>
                <c:pt idx="107">
                  <c:v>-63.293959915637998</c:v>
                </c:pt>
                <c:pt idx="108">
                  <c:v>9.70604008436203</c:v>
                </c:pt>
                <c:pt idx="109">
                  <c:v>-101.293959915638</c:v>
                </c:pt>
                <c:pt idx="110">
                  <c:v>-209.293959915638</c:v>
                </c:pt>
                <c:pt idx="111">
                  <c:v>-3.29395991563797</c:v>
                </c:pt>
                <c:pt idx="112">
                  <c:v>-35.293959915637998</c:v>
                </c:pt>
                <c:pt idx="113">
                  <c:v>-210.293959915638</c:v>
                </c:pt>
                <c:pt idx="114">
                  <c:v>-137.293959915638</c:v>
                </c:pt>
                <c:pt idx="115">
                  <c:v>-107.293959915638</c:v>
                </c:pt>
                <c:pt idx="116">
                  <c:v>-166.293959915638</c:v>
                </c:pt>
                <c:pt idx="117">
                  <c:v>-22.293959915637998</c:v>
                </c:pt>
                <c:pt idx="118">
                  <c:v>-88.293959915637998</c:v>
                </c:pt>
                <c:pt idx="119">
                  <c:v>-210.293959915638</c:v>
                </c:pt>
                <c:pt idx="120">
                  <c:v>-279.29395991563803</c:v>
                </c:pt>
                <c:pt idx="121">
                  <c:v>-140.293959915638</c:v>
                </c:pt>
                <c:pt idx="122">
                  <c:v>-128.293959915638</c:v>
                </c:pt>
                <c:pt idx="123">
                  <c:v>-292.29395991563803</c:v>
                </c:pt>
                <c:pt idx="124">
                  <c:v>-230.293959915638</c:v>
                </c:pt>
                <c:pt idx="125">
                  <c:v>-120.293959915638</c:v>
                </c:pt>
                <c:pt idx="126">
                  <c:v>-315.29395991563803</c:v>
                </c:pt>
                <c:pt idx="127">
                  <c:v>-357.29395991563803</c:v>
                </c:pt>
                <c:pt idx="128">
                  <c:v>-341.29395991563803</c:v>
                </c:pt>
                <c:pt idx="129">
                  <c:v>-374.29395991563803</c:v>
                </c:pt>
                <c:pt idx="130">
                  <c:v>-214.293959915638</c:v>
                </c:pt>
                <c:pt idx="131">
                  <c:v>-301.29395991563803</c:v>
                </c:pt>
                <c:pt idx="132">
                  <c:v>-91.293959915637998</c:v>
                </c:pt>
                <c:pt idx="133">
                  <c:v>-2.29395991563797</c:v>
                </c:pt>
                <c:pt idx="134">
                  <c:v>66.706040084362002</c:v>
                </c:pt>
                <c:pt idx="135">
                  <c:v>-75.293959915637998</c:v>
                </c:pt>
                <c:pt idx="136">
                  <c:v>-46.293959915637998</c:v>
                </c:pt>
                <c:pt idx="137">
                  <c:v>-36.293959915637998</c:v>
                </c:pt>
                <c:pt idx="138">
                  <c:v>65.706040084362002</c:v>
                </c:pt>
                <c:pt idx="139">
                  <c:v>33.706040084362002</c:v>
                </c:pt>
                <c:pt idx="140">
                  <c:v>170.706040084362</c:v>
                </c:pt>
                <c:pt idx="141">
                  <c:v>148.706040084362</c:v>
                </c:pt>
                <c:pt idx="142">
                  <c:v>88.706040084362002</c:v>
                </c:pt>
                <c:pt idx="143">
                  <c:v>199.706040084362</c:v>
                </c:pt>
                <c:pt idx="144">
                  <c:v>317.70604008436197</c:v>
                </c:pt>
                <c:pt idx="145">
                  <c:v>204.706040084362</c:v>
                </c:pt>
                <c:pt idx="146">
                  <c:v>111.706040084362</c:v>
                </c:pt>
                <c:pt idx="147">
                  <c:v>243.706040084362</c:v>
                </c:pt>
                <c:pt idx="148">
                  <c:v>280.70604008436197</c:v>
                </c:pt>
                <c:pt idx="149">
                  <c:v>340.70604008436197</c:v>
                </c:pt>
                <c:pt idx="150">
                  <c:v>429.70604008436197</c:v>
                </c:pt>
                <c:pt idx="151">
                  <c:v>487.70604008436197</c:v>
                </c:pt>
                <c:pt idx="152">
                  <c:v>302.70604008436197</c:v>
                </c:pt>
                <c:pt idx="153">
                  <c:v>327.70604008436197</c:v>
                </c:pt>
                <c:pt idx="154">
                  <c:v>114.706040084362</c:v>
                </c:pt>
                <c:pt idx="155">
                  <c:v>31.706040084362002</c:v>
                </c:pt>
                <c:pt idx="156">
                  <c:v>54.706040084362002</c:v>
                </c:pt>
                <c:pt idx="157">
                  <c:v>-48.293959915637998</c:v>
                </c:pt>
                <c:pt idx="158">
                  <c:v>-18.293959915637998</c:v>
                </c:pt>
                <c:pt idx="159">
                  <c:v>-19.293959915637998</c:v>
                </c:pt>
                <c:pt idx="160">
                  <c:v>-127.293959915638</c:v>
                </c:pt>
                <c:pt idx="161">
                  <c:v>-86.293959915637998</c:v>
                </c:pt>
                <c:pt idx="162">
                  <c:v>-241.293959915638</c:v>
                </c:pt>
                <c:pt idx="163">
                  <c:v>-127.293959915638</c:v>
                </c:pt>
                <c:pt idx="164">
                  <c:v>-227.293959915638</c:v>
                </c:pt>
                <c:pt idx="165">
                  <c:v>-125.293959915638</c:v>
                </c:pt>
                <c:pt idx="166">
                  <c:v>-185.293959915638</c:v>
                </c:pt>
                <c:pt idx="167">
                  <c:v>-159.293959915638</c:v>
                </c:pt>
                <c:pt idx="168">
                  <c:v>-62.293959915637998</c:v>
                </c:pt>
                <c:pt idx="169">
                  <c:v>-114.293959915638</c:v>
                </c:pt>
                <c:pt idx="170">
                  <c:v>-105.293959915638</c:v>
                </c:pt>
                <c:pt idx="171">
                  <c:v>-183.293959915638</c:v>
                </c:pt>
                <c:pt idx="172">
                  <c:v>-140.293959915638</c:v>
                </c:pt>
                <c:pt idx="173">
                  <c:v>-92.293959915637998</c:v>
                </c:pt>
                <c:pt idx="174">
                  <c:v>-283.29395991563803</c:v>
                </c:pt>
                <c:pt idx="175">
                  <c:v>-98.293959915637998</c:v>
                </c:pt>
                <c:pt idx="176">
                  <c:v>-6.29395991563797</c:v>
                </c:pt>
                <c:pt idx="177">
                  <c:v>-203.293959915638</c:v>
                </c:pt>
                <c:pt idx="178">
                  <c:v>-139.293959915638</c:v>
                </c:pt>
                <c:pt idx="179">
                  <c:v>-41.293959915637998</c:v>
                </c:pt>
                <c:pt idx="180">
                  <c:v>-75.293959915637998</c:v>
                </c:pt>
                <c:pt idx="181">
                  <c:v>-11.293959915638</c:v>
                </c:pt>
                <c:pt idx="182">
                  <c:v>-43.293959915637998</c:v>
                </c:pt>
                <c:pt idx="183">
                  <c:v>90.706040084362002</c:v>
                </c:pt>
                <c:pt idx="184">
                  <c:v>-5.29395991563797</c:v>
                </c:pt>
                <c:pt idx="185">
                  <c:v>143.706040084362</c:v>
                </c:pt>
                <c:pt idx="186">
                  <c:v>-101.293959915638</c:v>
                </c:pt>
                <c:pt idx="187">
                  <c:v>122.706040084362</c:v>
                </c:pt>
                <c:pt idx="188">
                  <c:v>122.706040084362</c:v>
                </c:pt>
                <c:pt idx="189">
                  <c:v>181.706040084362</c:v>
                </c:pt>
                <c:pt idx="190">
                  <c:v>35.706040084362002</c:v>
                </c:pt>
                <c:pt idx="191">
                  <c:v>28.706040084362002</c:v>
                </c:pt>
                <c:pt idx="192">
                  <c:v>97.706040084362002</c:v>
                </c:pt>
                <c:pt idx="193">
                  <c:v>169.706040084362</c:v>
                </c:pt>
                <c:pt idx="194">
                  <c:v>97.706040084362002</c:v>
                </c:pt>
                <c:pt idx="195">
                  <c:v>5.70604008436203</c:v>
                </c:pt>
                <c:pt idx="196">
                  <c:v>7.70604008436203</c:v>
                </c:pt>
                <c:pt idx="197">
                  <c:v>57.706040084362002</c:v>
                </c:pt>
                <c:pt idx="198">
                  <c:v>52.706040084362002</c:v>
                </c:pt>
                <c:pt idx="199">
                  <c:v>87.706040084362002</c:v>
                </c:pt>
                <c:pt idx="200">
                  <c:v>367.70604008436197</c:v>
                </c:pt>
                <c:pt idx="201">
                  <c:v>116.706040084362</c:v>
                </c:pt>
                <c:pt idx="202">
                  <c:v>369.70604008436197</c:v>
                </c:pt>
                <c:pt idx="203">
                  <c:v>118.706040084362</c:v>
                </c:pt>
                <c:pt idx="204">
                  <c:v>269.70604008436197</c:v>
                </c:pt>
                <c:pt idx="205">
                  <c:v>192.706040084362</c:v>
                </c:pt>
                <c:pt idx="206">
                  <c:v>423.70604008436197</c:v>
                </c:pt>
                <c:pt idx="207">
                  <c:v>490.70604008436197</c:v>
                </c:pt>
                <c:pt idx="208">
                  <c:v>521.70604008436203</c:v>
                </c:pt>
                <c:pt idx="209">
                  <c:v>536.70604008436203</c:v>
                </c:pt>
                <c:pt idx="210">
                  <c:v>570.70604008436203</c:v>
                </c:pt>
                <c:pt idx="211">
                  <c:v>568.70604008436203</c:v>
                </c:pt>
                <c:pt idx="212">
                  <c:v>393.70604008436197</c:v>
                </c:pt>
                <c:pt idx="213">
                  <c:v>408.70604008436197</c:v>
                </c:pt>
                <c:pt idx="214">
                  <c:v>443.70604008436197</c:v>
                </c:pt>
                <c:pt idx="215">
                  <c:v>326.70604008436197</c:v>
                </c:pt>
                <c:pt idx="216">
                  <c:v>341.70604008436197</c:v>
                </c:pt>
                <c:pt idx="217">
                  <c:v>188.706040084362</c:v>
                </c:pt>
                <c:pt idx="218">
                  <c:v>178.706040084362</c:v>
                </c:pt>
                <c:pt idx="219">
                  <c:v>136.706040084362</c:v>
                </c:pt>
                <c:pt idx="220">
                  <c:v>99.706040084362002</c:v>
                </c:pt>
                <c:pt idx="221">
                  <c:v>94.706040084362002</c:v>
                </c:pt>
                <c:pt idx="222">
                  <c:v>-119.293959915638</c:v>
                </c:pt>
                <c:pt idx="223">
                  <c:v>-124.293959915638</c:v>
                </c:pt>
                <c:pt idx="224">
                  <c:v>-208.293959915638</c:v>
                </c:pt>
                <c:pt idx="225">
                  <c:v>-324.29395991563803</c:v>
                </c:pt>
                <c:pt idx="226">
                  <c:v>-370.29395991563803</c:v>
                </c:pt>
                <c:pt idx="227">
                  <c:v>-326.29395991563803</c:v>
                </c:pt>
                <c:pt idx="228">
                  <c:v>-307.29395991563803</c:v>
                </c:pt>
                <c:pt idx="229">
                  <c:v>-149.293959915638</c:v>
                </c:pt>
                <c:pt idx="230">
                  <c:v>-421.29395991563803</c:v>
                </c:pt>
                <c:pt idx="231">
                  <c:v>-195.293959915638</c:v>
                </c:pt>
                <c:pt idx="232">
                  <c:v>-248.293959915638</c:v>
                </c:pt>
                <c:pt idx="233">
                  <c:v>-187.293959915638</c:v>
                </c:pt>
                <c:pt idx="234">
                  <c:v>-213.293959915638</c:v>
                </c:pt>
                <c:pt idx="235">
                  <c:v>-244.293959915638</c:v>
                </c:pt>
                <c:pt idx="236">
                  <c:v>-336.29395991563803</c:v>
                </c:pt>
                <c:pt idx="237">
                  <c:v>-177.293959915638</c:v>
                </c:pt>
                <c:pt idx="238">
                  <c:v>-133.293959915638</c:v>
                </c:pt>
                <c:pt idx="239">
                  <c:v>33.706040084362002</c:v>
                </c:pt>
                <c:pt idx="240">
                  <c:v>-19.293959915637998</c:v>
                </c:pt>
                <c:pt idx="241">
                  <c:v>8.70604008436203</c:v>
                </c:pt>
                <c:pt idx="242">
                  <c:v>47.706040084362002</c:v>
                </c:pt>
                <c:pt idx="243">
                  <c:v>237.706040084362</c:v>
                </c:pt>
                <c:pt idx="244">
                  <c:v>314.70604008436197</c:v>
                </c:pt>
                <c:pt idx="245">
                  <c:v>-11.293959915638</c:v>
                </c:pt>
                <c:pt idx="246">
                  <c:v>239.706040084362</c:v>
                </c:pt>
                <c:pt idx="247">
                  <c:v>254.706040084362</c:v>
                </c:pt>
                <c:pt idx="248">
                  <c:v>357.70604008436197</c:v>
                </c:pt>
                <c:pt idx="249">
                  <c:v>430.70604008436197</c:v>
                </c:pt>
                <c:pt idx="250">
                  <c:v>435.70604008436197</c:v>
                </c:pt>
                <c:pt idx="251">
                  <c:v>613.70604008436203</c:v>
                </c:pt>
                <c:pt idx="252">
                  <c:v>681.70604008436203</c:v>
                </c:pt>
                <c:pt idx="253">
                  <c:v>692.70604008436203</c:v>
                </c:pt>
                <c:pt idx="254">
                  <c:v>659.70604008436203</c:v>
                </c:pt>
                <c:pt idx="255">
                  <c:v>654.70604008436203</c:v>
                </c:pt>
                <c:pt idx="256">
                  <c:v>635.70604008436203</c:v>
                </c:pt>
                <c:pt idx="257">
                  <c:v>668.70604008436203</c:v>
                </c:pt>
                <c:pt idx="258">
                  <c:v>636.70604008436203</c:v>
                </c:pt>
                <c:pt idx="259">
                  <c:v>493.70604008436197</c:v>
                </c:pt>
                <c:pt idx="260">
                  <c:v>607.70604008436203</c:v>
                </c:pt>
                <c:pt idx="261">
                  <c:v>400.70604008436197</c:v>
                </c:pt>
                <c:pt idx="262">
                  <c:v>170.706040084362</c:v>
                </c:pt>
                <c:pt idx="263">
                  <c:v>391.70604008436197</c:v>
                </c:pt>
                <c:pt idx="264">
                  <c:v>101.706040084362</c:v>
                </c:pt>
                <c:pt idx="265">
                  <c:v>59.706040084362002</c:v>
                </c:pt>
                <c:pt idx="266">
                  <c:v>21.706040084362002</c:v>
                </c:pt>
                <c:pt idx="267">
                  <c:v>-159.293959915638</c:v>
                </c:pt>
                <c:pt idx="268">
                  <c:v>-103.293959915638</c:v>
                </c:pt>
                <c:pt idx="269">
                  <c:v>-313.29395991563803</c:v>
                </c:pt>
                <c:pt idx="270">
                  <c:v>-83.293959915637998</c:v>
                </c:pt>
                <c:pt idx="271">
                  <c:v>-332.29395991563803</c:v>
                </c:pt>
                <c:pt idx="272">
                  <c:v>-214.293959915638</c:v>
                </c:pt>
                <c:pt idx="273">
                  <c:v>-486.29395991563803</c:v>
                </c:pt>
                <c:pt idx="274">
                  <c:v>-496.29395991563803</c:v>
                </c:pt>
                <c:pt idx="275">
                  <c:v>-522.29395991563797</c:v>
                </c:pt>
                <c:pt idx="276">
                  <c:v>-363.29395991563803</c:v>
                </c:pt>
                <c:pt idx="277">
                  <c:v>-439.29395991563803</c:v>
                </c:pt>
                <c:pt idx="278">
                  <c:v>-453.29395991563803</c:v>
                </c:pt>
                <c:pt idx="279">
                  <c:v>-330.29395991563803</c:v>
                </c:pt>
                <c:pt idx="280">
                  <c:v>-354.29395991563803</c:v>
                </c:pt>
                <c:pt idx="281">
                  <c:v>-363.29395991563803</c:v>
                </c:pt>
                <c:pt idx="282">
                  <c:v>-365.29395991563803</c:v>
                </c:pt>
                <c:pt idx="283">
                  <c:v>-386.29395991563803</c:v>
                </c:pt>
                <c:pt idx="284">
                  <c:v>-229.293959915638</c:v>
                </c:pt>
                <c:pt idx="285">
                  <c:v>-341.29395991563803</c:v>
                </c:pt>
                <c:pt idx="286">
                  <c:v>-297.29395991563803</c:v>
                </c:pt>
                <c:pt idx="287">
                  <c:v>-204.293959915638</c:v>
                </c:pt>
                <c:pt idx="288">
                  <c:v>-222.293959915638</c:v>
                </c:pt>
                <c:pt idx="289">
                  <c:v>-127.293959915638</c:v>
                </c:pt>
                <c:pt idx="290">
                  <c:v>-37.293959915637998</c:v>
                </c:pt>
                <c:pt idx="291">
                  <c:v>-100.293959915638</c:v>
                </c:pt>
                <c:pt idx="292">
                  <c:v>-57.293959915637998</c:v>
                </c:pt>
                <c:pt idx="293">
                  <c:v>-13.293959915638</c:v>
                </c:pt>
                <c:pt idx="294">
                  <c:v>103.706040084362</c:v>
                </c:pt>
                <c:pt idx="295">
                  <c:v>170.706040084362</c:v>
                </c:pt>
                <c:pt idx="296">
                  <c:v>123.706040084362</c:v>
                </c:pt>
                <c:pt idx="297">
                  <c:v>225.706040084362</c:v>
                </c:pt>
                <c:pt idx="298">
                  <c:v>279.70604008436197</c:v>
                </c:pt>
                <c:pt idx="299">
                  <c:v>331.70604008436197</c:v>
                </c:pt>
                <c:pt idx="300">
                  <c:v>317.70604008436197</c:v>
                </c:pt>
                <c:pt idx="301">
                  <c:v>403.70604008436197</c:v>
                </c:pt>
                <c:pt idx="302">
                  <c:v>215.706040084362</c:v>
                </c:pt>
                <c:pt idx="303">
                  <c:v>420.70604008436197</c:v>
                </c:pt>
                <c:pt idx="304">
                  <c:v>437.70604008436197</c:v>
                </c:pt>
                <c:pt idx="305">
                  <c:v>231.706040084362</c:v>
                </c:pt>
                <c:pt idx="306">
                  <c:v>137.706040084362</c:v>
                </c:pt>
                <c:pt idx="307">
                  <c:v>46.706040084362002</c:v>
                </c:pt>
                <c:pt idx="308">
                  <c:v>166.706040084362</c:v>
                </c:pt>
                <c:pt idx="309">
                  <c:v>181.706040084362</c:v>
                </c:pt>
                <c:pt idx="310">
                  <c:v>90.706040084362002</c:v>
                </c:pt>
                <c:pt idx="311">
                  <c:v>56.706040084362002</c:v>
                </c:pt>
                <c:pt idx="312">
                  <c:v>-33.293959915637998</c:v>
                </c:pt>
                <c:pt idx="313">
                  <c:v>-154.293959915638</c:v>
                </c:pt>
                <c:pt idx="314">
                  <c:v>-183.293959915638</c:v>
                </c:pt>
                <c:pt idx="315">
                  <c:v>-163.293959915638</c:v>
                </c:pt>
                <c:pt idx="316">
                  <c:v>-240.293959915638</c:v>
                </c:pt>
                <c:pt idx="317">
                  <c:v>-277.29395991563803</c:v>
                </c:pt>
                <c:pt idx="318">
                  <c:v>-336.29395991563803</c:v>
                </c:pt>
                <c:pt idx="319">
                  <c:v>-340.29395991563803</c:v>
                </c:pt>
                <c:pt idx="320">
                  <c:v>-178.293959915638</c:v>
                </c:pt>
                <c:pt idx="321">
                  <c:v>-292.29395991563803</c:v>
                </c:pt>
                <c:pt idx="322">
                  <c:v>-437.29395991563803</c:v>
                </c:pt>
                <c:pt idx="323">
                  <c:v>-298.29395991563803</c:v>
                </c:pt>
                <c:pt idx="324">
                  <c:v>-357.29395991563803</c:v>
                </c:pt>
                <c:pt idx="325">
                  <c:v>-309.29395991563803</c:v>
                </c:pt>
                <c:pt idx="326">
                  <c:v>-318.29395991563803</c:v>
                </c:pt>
                <c:pt idx="327">
                  <c:v>-392.29395991563803</c:v>
                </c:pt>
                <c:pt idx="328">
                  <c:v>-337.29395991563803</c:v>
                </c:pt>
                <c:pt idx="329">
                  <c:v>-174.293959915638</c:v>
                </c:pt>
                <c:pt idx="330">
                  <c:v>-314.29395991563803</c:v>
                </c:pt>
                <c:pt idx="331">
                  <c:v>-275.29395991563803</c:v>
                </c:pt>
                <c:pt idx="332">
                  <c:v>-169.293959915638</c:v>
                </c:pt>
                <c:pt idx="333">
                  <c:v>-117.293959915638</c:v>
                </c:pt>
                <c:pt idx="334">
                  <c:v>-289.29395991563803</c:v>
                </c:pt>
                <c:pt idx="335">
                  <c:v>-158.293959915638</c:v>
                </c:pt>
                <c:pt idx="336">
                  <c:v>-167.293959915638</c:v>
                </c:pt>
                <c:pt idx="337">
                  <c:v>-47.293959915637998</c:v>
                </c:pt>
                <c:pt idx="338">
                  <c:v>0.70604008436203003</c:v>
                </c:pt>
                <c:pt idx="339">
                  <c:v>-208.293959915638</c:v>
                </c:pt>
                <c:pt idx="340">
                  <c:v>9.70604008436203</c:v>
                </c:pt>
                <c:pt idx="341">
                  <c:v>-165.293959915638</c:v>
                </c:pt>
                <c:pt idx="342">
                  <c:v>-74.293959915637998</c:v>
                </c:pt>
                <c:pt idx="343">
                  <c:v>-165.293959915638</c:v>
                </c:pt>
                <c:pt idx="344">
                  <c:v>-74.293959915637998</c:v>
                </c:pt>
                <c:pt idx="345">
                  <c:v>-195.293959915638</c:v>
                </c:pt>
                <c:pt idx="346">
                  <c:v>-185.293959915638</c:v>
                </c:pt>
                <c:pt idx="347">
                  <c:v>-230.293959915638</c:v>
                </c:pt>
                <c:pt idx="348">
                  <c:v>-207.293959915638</c:v>
                </c:pt>
                <c:pt idx="349">
                  <c:v>-12.293959915638</c:v>
                </c:pt>
                <c:pt idx="350">
                  <c:v>-234.293959915638</c:v>
                </c:pt>
                <c:pt idx="351">
                  <c:v>-202.293959915638</c:v>
                </c:pt>
                <c:pt idx="352">
                  <c:v>-251.293959915638</c:v>
                </c:pt>
                <c:pt idx="353">
                  <c:v>-21.293959915637998</c:v>
                </c:pt>
                <c:pt idx="354">
                  <c:v>115.706040084362</c:v>
                </c:pt>
                <c:pt idx="355">
                  <c:v>111.706040084362</c:v>
                </c:pt>
                <c:pt idx="356">
                  <c:v>55.706040084362002</c:v>
                </c:pt>
                <c:pt idx="357">
                  <c:v>75.706040084362002</c:v>
                </c:pt>
                <c:pt idx="358">
                  <c:v>6.70604008436203</c:v>
                </c:pt>
                <c:pt idx="359">
                  <c:v>154.706040084362</c:v>
                </c:pt>
                <c:pt idx="360">
                  <c:v>108.706040084362</c:v>
                </c:pt>
                <c:pt idx="361">
                  <c:v>149.706040084362</c:v>
                </c:pt>
                <c:pt idx="362">
                  <c:v>321.70604008436197</c:v>
                </c:pt>
                <c:pt idx="363">
                  <c:v>389.70604008436197</c:v>
                </c:pt>
                <c:pt idx="364">
                  <c:v>241.706040084362</c:v>
                </c:pt>
                <c:pt idx="365">
                  <c:v>194.706040084362</c:v>
                </c:pt>
                <c:pt idx="366">
                  <c:v>196.706040084362</c:v>
                </c:pt>
                <c:pt idx="367">
                  <c:v>180.706040084362</c:v>
                </c:pt>
                <c:pt idx="368">
                  <c:v>295.70604008436197</c:v>
                </c:pt>
                <c:pt idx="369">
                  <c:v>295.70604008436197</c:v>
                </c:pt>
                <c:pt idx="370">
                  <c:v>181.706040084362</c:v>
                </c:pt>
                <c:pt idx="371">
                  <c:v>147.706040084362</c:v>
                </c:pt>
                <c:pt idx="372">
                  <c:v>-19.293959915637998</c:v>
                </c:pt>
                <c:pt idx="373">
                  <c:v>174.706040084362</c:v>
                </c:pt>
                <c:pt idx="374">
                  <c:v>52.706040084362002</c:v>
                </c:pt>
                <c:pt idx="375">
                  <c:v>256.70604008436197</c:v>
                </c:pt>
                <c:pt idx="376">
                  <c:v>55.706040084362002</c:v>
                </c:pt>
                <c:pt idx="377">
                  <c:v>26.706040084362002</c:v>
                </c:pt>
                <c:pt idx="378">
                  <c:v>144.706040084362</c:v>
                </c:pt>
                <c:pt idx="379">
                  <c:v>10.706040084362</c:v>
                </c:pt>
                <c:pt idx="380">
                  <c:v>-50.293959915637998</c:v>
                </c:pt>
                <c:pt idx="381">
                  <c:v>-66.293959915637998</c:v>
                </c:pt>
                <c:pt idx="382">
                  <c:v>17.706040084362002</c:v>
                </c:pt>
                <c:pt idx="383">
                  <c:v>-87.293959915637998</c:v>
                </c:pt>
                <c:pt idx="384">
                  <c:v>-144.293959915638</c:v>
                </c:pt>
                <c:pt idx="385">
                  <c:v>-274.29395991563803</c:v>
                </c:pt>
                <c:pt idx="386">
                  <c:v>-341.29395991563803</c:v>
                </c:pt>
                <c:pt idx="387">
                  <c:v>-451.29395991563803</c:v>
                </c:pt>
                <c:pt idx="388">
                  <c:v>-184.293959915638</c:v>
                </c:pt>
                <c:pt idx="389">
                  <c:v>-249.293959915638</c:v>
                </c:pt>
                <c:pt idx="390">
                  <c:v>-433.29395991563803</c:v>
                </c:pt>
                <c:pt idx="391">
                  <c:v>-492.29395991563803</c:v>
                </c:pt>
                <c:pt idx="392">
                  <c:v>-389.29395991563803</c:v>
                </c:pt>
                <c:pt idx="393">
                  <c:v>-424.29395991563803</c:v>
                </c:pt>
                <c:pt idx="394">
                  <c:v>-467.29395991563803</c:v>
                </c:pt>
                <c:pt idx="395">
                  <c:v>-455.29395991563803</c:v>
                </c:pt>
                <c:pt idx="396">
                  <c:v>-515.29395991563797</c:v>
                </c:pt>
                <c:pt idx="397">
                  <c:v>-498.29395991563803</c:v>
                </c:pt>
                <c:pt idx="398">
                  <c:v>-625.29395991563797</c:v>
                </c:pt>
                <c:pt idx="399">
                  <c:v>-577.29395991563797</c:v>
                </c:pt>
                <c:pt idx="400">
                  <c:v>-560.29395991563797</c:v>
                </c:pt>
                <c:pt idx="401">
                  <c:v>-399.29395991563803</c:v>
                </c:pt>
                <c:pt idx="402">
                  <c:v>-352.29395991563803</c:v>
                </c:pt>
                <c:pt idx="403">
                  <c:v>-204.293959915638</c:v>
                </c:pt>
                <c:pt idx="404">
                  <c:v>-283.29395991563803</c:v>
                </c:pt>
                <c:pt idx="405">
                  <c:v>-233.293959915638</c:v>
                </c:pt>
                <c:pt idx="406">
                  <c:v>-254.293959915638</c:v>
                </c:pt>
                <c:pt idx="407">
                  <c:v>-321.29395991563803</c:v>
                </c:pt>
                <c:pt idx="408">
                  <c:v>-258.29395991563803</c:v>
                </c:pt>
                <c:pt idx="409">
                  <c:v>-95.293959915637998</c:v>
                </c:pt>
                <c:pt idx="410">
                  <c:v>-146.293959915638</c:v>
                </c:pt>
                <c:pt idx="411">
                  <c:v>-103.293959915638</c:v>
                </c:pt>
                <c:pt idx="412">
                  <c:v>-135.293959915638</c:v>
                </c:pt>
                <c:pt idx="413">
                  <c:v>-76.293959915637998</c:v>
                </c:pt>
                <c:pt idx="414">
                  <c:v>142.706040084362</c:v>
                </c:pt>
                <c:pt idx="415">
                  <c:v>90.706040084362002</c:v>
                </c:pt>
                <c:pt idx="416">
                  <c:v>155.706040084362</c:v>
                </c:pt>
                <c:pt idx="417">
                  <c:v>76.706040084362002</c:v>
                </c:pt>
                <c:pt idx="418">
                  <c:v>126.706040084362</c:v>
                </c:pt>
                <c:pt idx="419">
                  <c:v>114.706040084362</c:v>
                </c:pt>
                <c:pt idx="420">
                  <c:v>215.706040084362</c:v>
                </c:pt>
                <c:pt idx="421">
                  <c:v>375.70604008436197</c:v>
                </c:pt>
                <c:pt idx="422">
                  <c:v>289.70604008436197</c:v>
                </c:pt>
                <c:pt idx="423">
                  <c:v>312.70604008436197</c:v>
                </c:pt>
                <c:pt idx="424">
                  <c:v>158.706040084362</c:v>
                </c:pt>
                <c:pt idx="425">
                  <c:v>46.706040084362002</c:v>
                </c:pt>
                <c:pt idx="426">
                  <c:v>130.706040084362</c:v>
                </c:pt>
                <c:pt idx="427">
                  <c:v>-74.293959915637998</c:v>
                </c:pt>
                <c:pt idx="428">
                  <c:v>-40.293959915637998</c:v>
                </c:pt>
                <c:pt idx="429">
                  <c:v>-189.293959915638</c:v>
                </c:pt>
                <c:pt idx="430">
                  <c:v>-115.293959915638</c:v>
                </c:pt>
                <c:pt idx="431">
                  <c:v>-95.293959915637998</c:v>
                </c:pt>
                <c:pt idx="432">
                  <c:v>-384.29395991563803</c:v>
                </c:pt>
                <c:pt idx="433">
                  <c:v>-377.29395991563803</c:v>
                </c:pt>
                <c:pt idx="434">
                  <c:v>-301.29395991563803</c:v>
                </c:pt>
                <c:pt idx="435">
                  <c:v>-503.29395991563803</c:v>
                </c:pt>
                <c:pt idx="436">
                  <c:v>-584.29395991563797</c:v>
                </c:pt>
                <c:pt idx="437">
                  <c:v>-537.29395991563797</c:v>
                </c:pt>
                <c:pt idx="438">
                  <c:v>-485.29395991563803</c:v>
                </c:pt>
                <c:pt idx="439">
                  <c:v>-496.29395991563803</c:v>
                </c:pt>
                <c:pt idx="440">
                  <c:v>-587.29395991563797</c:v>
                </c:pt>
                <c:pt idx="441">
                  <c:v>-489.29395991563803</c:v>
                </c:pt>
                <c:pt idx="442">
                  <c:v>-600.29395991563797</c:v>
                </c:pt>
                <c:pt idx="443">
                  <c:v>-602.29395991563797</c:v>
                </c:pt>
                <c:pt idx="444">
                  <c:v>-570.29395991563797</c:v>
                </c:pt>
                <c:pt idx="445">
                  <c:v>-357.29395991563803</c:v>
                </c:pt>
                <c:pt idx="446">
                  <c:v>-355.29395991563803</c:v>
                </c:pt>
                <c:pt idx="447">
                  <c:v>-303.29395991563803</c:v>
                </c:pt>
                <c:pt idx="448">
                  <c:v>-340.29395991563803</c:v>
                </c:pt>
                <c:pt idx="449">
                  <c:v>-343.29395991563803</c:v>
                </c:pt>
                <c:pt idx="450">
                  <c:v>-125.293959915638</c:v>
                </c:pt>
                <c:pt idx="451">
                  <c:v>-128.293959915638</c:v>
                </c:pt>
                <c:pt idx="452">
                  <c:v>-157.293959915638</c:v>
                </c:pt>
                <c:pt idx="453">
                  <c:v>-177.293959915638</c:v>
                </c:pt>
                <c:pt idx="454">
                  <c:v>-105.293959915638</c:v>
                </c:pt>
                <c:pt idx="455">
                  <c:v>-73.293959915637998</c:v>
                </c:pt>
                <c:pt idx="456">
                  <c:v>5.70604008436203</c:v>
                </c:pt>
                <c:pt idx="457">
                  <c:v>5.70604008436203</c:v>
                </c:pt>
                <c:pt idx="458">
                  <c:v>-131.293959915638</c:v>
                </c:pt>
                <c:pt idx="459">
                  <c:v>-140.293959915638</c:v>
                </c:pt>
                <c:pt idx="460">
                  <c:v>-78.293959915637998</c:v>
                </c:pt>
                <c:pt idx="461">
                  <c:v>-248.293959915638</c:v>
                </c:pt>
                <c:pt idx="462">
                  <c:v>74.706040084362002</c:v>
                </c:pt>
                <c:pt idx="463">
                  <c:v>-53.293959915637998</c:v>
                </c:pt>
                <c:pt idx="464">
                  <c:v>-91.293959915637998</c:v>
                </c:pt>
                <c:pt idx="465">
                  <c:v>-77.293959915637998</c:v>
                </c:pt>
                <c:pt idx="466">
                  <c:v>-188.293959915638</c:v>
                </c:pt>
                <c:pt idx="467">
                  <c:v>-127.293959915638</c:v>
                </c:pt>
                <c:pt idx="468">
                  <c:v>-72.293959915637998</c:v>
                </c:pt>
                <c:pt idx="469">
                  <c:v>-173.293959915638</c:v>
                </c:pt>
                <c:pt idx="470">
                  <c:v>-32.293959915637998</c:v>
                </c:pt>
                <c:pt idx="471">
                  <c:v>-187.293959915638</c:v>
                </c:pt>
                <c:pt idx="472">
                  <c:v>-40.293959915637998</c:v>
                </c:pt>
                <c:pt idx="473">
                  <c:v>-116.293959915638</c:v>
                </c:pt>
                <c:pt idx="474">
                  <c:v>-18.293959915637998</c:v>
                </c:pt>
                <c:pt idx="475">
                  <c:v>-140.293959915638</c:v>
                </c:pt>
                <c:pt idx="476">
                  <c:v>-139.293959915638</c:v>
                </c:pt>
                <c:pt idx="477">
                  <c:v>81.706040084362002</c:v>
                </c:pt>
                <c:pt idx="478">
                  <c:v>18.706040084362002</c:v>
                </c:pt>
                <c:pt idx="479">
                  <c:v>-43.293959915637998</c:v>
                </c:pt>
                <c:pt idx="480">
                  <c:v>138.706040084362</c:v>
                </c:pt>
                <c:pt idx="481">
                  <c:v>140.706040084362</c:v>
                </c:pt>
                <c:pt idx="482">
                  <c:v>111.706040084362</c:v>
                </c:pt>
                <c:pt idx="483">
                  <c:v>-8.29395991563797</c:v>
                </c:pt>
                <c:pt idx="484">
                  <c:v>-105.293959915638</c:v>
                </c:pt>
                <c:pt idx="485">
                  <c:v>95.706040084362002</c:v>
                </c:pt>
                <c:pt idx="486">
                  <c:v>-60.293959915637998</c:v>
                </c:pt>
                <c:pt idx="487">
                  <c:v>52.706040084362002</c:v>
                </c:pt>
                <c:pt idx="488">
                  <c:v>141.706040084362</c:v>
                </c:pt>
                <c:pt idx="489">
                  <c:v>218.706040084362</c:v>
                </c:pt>
                <c:pt idx="490">
                  <c:v>154.706040084362</c:v>
                </c:pt>
                <c:pt idx="491">
                  <c:v>187.706040084362</c:v>
                </c:pt>
                <c:pt idx="492">
                  <c:v>120.706040084362</c:v>
                </c:pt>
                <c:pt idx="493">
                  <c:v>192.706040084362</c:v>
                </c:pt>
                <c:pt idx="494">
                  <c:v>304.70604008436197</c:v>
                </c:pt>
                <c:pt idx="495">
                  <c:v>137.706040084362</c:v>
                </c:pt>
                <c:pt idx="496">
                  <c:v>148.706040084362</c:v>
                </c:pt>
                <c:pt idx="497">
                  <c:v>175.706040084362</c:v>
                </c:pt>
                <c:pt idx="498">
                  <c:v>305.70604008436197</c:v>
                </c:pt>
                <c:pt idx="499">
                  <c:v>409.70604008436197</c:v>
                </c:pt>
                <c:pt idx="500">
                  <c:v>302.70604008436197</c:v>
                </c:pt>
                <c:pt idx="501">
                  <c:v>245.706040084362</c:v>
                </c:pt>
                <c:pt idx="502">
                  <c:v>27.706040084362002</c:v>
                </c:pt>
                <c:pt idx="503">
                  <c:v>47.706040084362002</c:v>
                </c:pt>
                <c:pt idx="504">
                  <c:v>-129.293959915638</c:v>
                </c:pt>
                <c:pt idx="505">
                  <c:v>-54.293959915637998</c:v>
                </c:pt>
                <c:pt idx="506">
                  <c:v>-5.29395991563797</c:v>
                </c:pt>
                <c:pt idx="507">
                  <c:v>-104.293959915638</c:v>
                </c:pt>
                <c:pt idx="508">
                  <c:v>7.70604008436203</c:v>
                </c:pt>
                <c:pt idx="509">
                  <c:v>-174.293959915638</c:v>
                </c:pt>
                <c:pt idx="510">
                  <c:v>-204.293959915638</c:v>
                </c:pt>
                <c:pt idx="511">
                  <c:v>-358.29395991563803</c:v>
                </c:pt>
                <c:pt idx="512">
                  <c:v>-325.29395991563803</c:v>
                </c:pt>
                <c:pt idx="513">
                  <c:v>-222.293959915638</c:v>
                </c:pt>
                <c:pt idx="514">
                  <c:v>-215.293959915638</c:v>
                </c:pt>
                <c:pt idx="515">
                  <c:v>-260.29395991563803</c:v>
                </c:pt>
                <c:pt idx="516">
                  <c:v>-266.29395991563803</c:v>
                </c:pt>
                <c:pt idx="517">
                  <c:v>-110.293959915638</c:v>
                </c:pt>
                <c:pt idx="518">
                  <c:v>-317.29395991563803</c:v>
                </c:pt>
                <c:pt idx="519">
                  <c:v>31.706040084362002</c:v>
                </c:pt>
                <c:pt idx="520">
                  <c:v>-44.293959915637998</c:v>
                </c:pt>
                <c:pt idx="521">
                  <c:v>72.706040084362002</c:v>
                </c:pt>
                <c:pt idx="522">
                  <c:v>48.706040084362002</c:v>
                </c:pt>
                <c:pt idx="523">
                  <c:v>47.706040084362002</c:v>
                </c:pt>
                <c:pt idx="524">
                  <c:v>242.706040084362</c:v>
                </c:pt>
                <c:pt idx="525">
                  <c:v>130.706040084362</c:v>
                </c:pt>
                <c:pt idx="526">
                  <c:v>416.70604008436197</c:v>
                </c:pt>
                <c:pt idx="527">
                  <c:v>404.70604008436197</c:v>
                </c:pt>
                <c:pt idx="528">
                  <c:v>521.70604008436203</c:v>
                </c:pt>
                <c:pt idx="529">
                  <c:v>248.706040084362</c:v>
                </c:pt>
                <c:pt idx="530">
                  <c:v>540.70604008436203</c:v>
                </c:pt>
                <c:pt idx="531">
                  <c:v>640.70604008436203</c:v>
                </c:pt>
                <c:pt idx="532">
                  <c:v>659.70604008436203</c:v>
                </c:pt>
                <c:pt idx="533">
                  <c:v>497.70604008436197</c:v>
                </c:pt>
                <c:pt idx="534">
                  <c:v>360.70604008436197</c:v>
                </c:pt>
                <c:pt idx="535">
                  <c:v>392.70604008436197</c:v>
                </c:pt>
                <c:pt idx="536">
                  <c:v>531.70604008436203</c:v>
                </c:pt>
                <c:pt idx="537">
                  <c:v>339.70604008436197</c:v>
                </c:pt>
                <c:pt idx="538">
                  <c:v>343.70604008436197</c:v>
                </c:pt>
                <c:pt idx="539">
                  <c:v>357.70604008436197</c:v>
                </c:pt>
                <c:pt idx="540">
                  <c:v>523.70604008436203</c:v>
                </c:pt>
                <c:pt idx="541">
                  <c:v>157.706040084362</c:v>
                </c:pt>
                <c:pt idx="542">
                  <c:v>343.70604008436197</c:v>
                </c:pt>
                <c:pt idx="543">
                  <c:v>240.706040084362</c:v>
                </c:pt>
                <c:pt idx="544">
                  <c:v>260.70604008436197</c:v>
                </c:pt>
                <c:pt idx="545">
                  <c:v>4.70604008436203</c:v>
                </c:pt>
                <c:pt idx="546">
                  <c:v>-19.293959915637998</c:v>
                </c:pt>
                <c:pt idx="547">
                  <c:v>-99.293959915637998</c:v>
                </c:pt>
                <c:pt idx="548">
                  <c:v>-65.293959915637998</c:v>
                </c:pt>
                <c:pt idx="549">
                  <c:v>-151.293959915638</c:v>
                </c:pt>
                <c:pt idx="550">
                  <c:v>-339.29395991563803</c:v>
                </c:pt>
                <c:pt idx="551">
                  <c:v>-245.293959915638</c:v>
                </c:pt>
                <c:pt idx="552">
                  <c:v>-374.29395991563803</c:v>
                </c:pt>
                <c:pt idx="553">
                  <c:v>-193.293959915638</c:v>
                </c:pt>
                <c:pt idx="554">
                  <c:v>-488.29395991563803</c:v>
                </c:pt>
                <c:pt idx="555">
                  <c:v>-347.29395991563803</c:v>
                </c:pt>
                <c:pt idx="556">
                  <c:v>-442.29395991563803</c:v>
                </c:pt>
                <c:pt idx="557">
                  <c:v>-426.29395991563803</c:v>
                </c:pt>
                <c:pt idx="558">
                  <c:v>-232.293959915638</c:v>
                </c:pt>
                <c:pt idx="559">
                  <c:v>-353.29395991563803</c:v>
                </c:pt>
                <c:pt idx="560">
                  <c:v>-400.29395991563803</c:v>
                </c:pt>
                <c:pt idx="561">
                  <c:v>-77.293959915637998</c:v>
                </c:pt>
                <c:pt idx="562">
                  <c:v>-229.293959915638</c:v>
                </c:pt>
                <c:pt idx="563">
                  <c:v>-104.293959915638</c:v>
                </c:pt>
                <c:pt idx="564">
                  <c:v>-174.293959915638</c:v>
                </c:pt>
                <c:pt idx="565">
                  <c:v>-32.293959915637998</c:v>
                </c:pt>
                <c:pt idx="566">
                  <c:v>-73.293959915637998</c:v>
                </c:pt>
                <c:pt idx="567">
                  <c:v>-30.293959915637998</c:v>
                </c:pt>
                <c:pt idx="568">
                  <c:v>187.706040084362</c:v>
                </c:pt>
                <c:pt idx="569">
                  <c:v>99.706040084362002</c:v>
                </c:pt>
                <c:pt idx="570">
                  <c:v>114.706040084362</c:v>
                </c:pt>
                <c:pt idx="571">
                  <c:v>226.706040084362</c:v>
                </c:pt>
                <c:pt idx="572">
                  <c:v>292.70604008436197</c:v>
                </c:pt>
                <c:pt idx="573">
                  <c:v>231.706040084362</c:v>
                </c:pt>
                <c:pt idx="574">
                  <c:v>381.70604008436197</c:v>
                </c:pt>
                <c:pt idx="575">
                  <c:v>535.70604008436203</c:v>
                </c:pt>
                <c:pt idx="576">
                  <c:v>476.70604008436197</c:v>
                </c:pt>
                <c:pt idx="577">
                  <c:v>465.70604008436197</c:v>
                </c:pt>
                <c:pt idx="578">
                  <c:v>674.70604008436203</c:v>
                </c:pt>
                <c:pt idx="579">
                  <c:v>673.70604008436203</c:v>
                </c:pt>
                <c:pt idx="580">
                  <c:v>601.70604008436203</c:v>
                </c:pt>
                <c:pt idx="581">
                  <c:v>713.70604008436203</c:v>
                </c:pt>
                <c:pt idx="582">
                  <c:v>528.70604008436203</c:v>
                </c:pt>
                <c:pt idx="583">
                  <c:v>615.70604008436203</c:v>
                </c:pt>
                <c:pt idx="584">
                  <c:v>601.70604008436203</c:v>
                </c:pt>
                <c:pt idx="585">
                  <c:v>275.70604008436197</c:v>
                </c:pt>
                <c:pt idx="586">
                  <c:v>165.706040084362</c:v>
                </c:pt>
                <c:pt idx="587">
                  <c:v>138.706040084362</c:v>
                </c:pt>
                <c:pt idx="588">
                  <c:v>78.706040084362002</c:v>
                </c:pt>
                <c:pt idx="589">
                  <c:v>-15.293959915638</c:v>
                </c:pt>
                <c:pt idx="590">
                  <c:v>108.706040084362</c:v>
                </c:pt>
                <c:pt idx="591">
                  <c:v>-65.293959915637998</c:v>
                </c:pt>
                <c:pt idx="592">
                  <c:v>-316.29395991563803</c:v>
                </c:pt>
                <c:pt idx="593">
                  <c:v>-289.29395991563803</c:v>
                </c:pt>
                <c:pt idx="594">
                  <c:v>-299.29395991563803</c:v>
                </c:pt>
                <c:pt idx="595">
                  <c:v>-407.29395991563803</c:v>
                </c:pt>
                <c:pt idx="596">
                  <c:v>-470.29395991563803</c:v>
                </c:pt>
                <c:pt idx="597">
                  <c:v>-465.29395991563803</c:v>
                </c:pt>
                <c:pt idx="598">
                  <c:v>-502.29395991563803</c:v>
                </c:pt>
                <c:pt idx="599">
                  <c:v>-451.29395991563803</c:v>
                </c:pt>
                <c:pt idx="600">
                  <c:v>-385.29395991563803</c:v>
                </c:pt>
                <c:pt idx="601">
                  <c:v>-351.29395991563803</c:v>
                </c:pt>
                <c:pt idx="602">
                  <c:v>-408.29395991563803</c:v>
                </c:pt>
                <c:pt idx="603">
                  <c:v>-290.29395991563803</c:v>
                </c:pt>
                <c:pt idx="604">
                  <c:v>-459.29395991563803</c:v>
                </c:pt>
                <c:pt idx="605">
                  <c:v>-314.29395991563803</c:v>
                </c:pt>
                <c:pt idx="606">
                  <c:v>-349.29395991563803</c:v>
                </c:pt>
                <c:pt idx="607">
                  <c:v>-220.293959915638</c:v>
                </c:pt>
                <c:pt idx="608">
                  <c:v>-262.29395991563803</c:v>
                </c:pt>
                <c:pt idx="609">
                  <c:v>-153.293959915638</c:v>
                </c:pt>
                <c:pt idx="610">
                  <c:v>-26.293959915637998</c:v>
                </c:pt>
                <c:pt idx="611">
                  <c:v>-98.293959915637998</c:v>
                </c:pt>
                <c:pt idx="612">
                  <c:v>-143.293959915638</c:v>
                </c:pt>
                <c:pt idx="613">
                  <c:v>-131.293959915638</c:v>
                </c:pt>
                <c:pt idx="614">
                  <c:v>-18.293959915637998</c:v>
                </c:pt>
                <c:pt idx="615">
                  <c:v>-89.293959915637998</c:v>
                </c:pt>
                <c:pt idx="616">
                  <c:v>54.706040084362002</c:v>
                </c:pt>
                <c:pt idx="617">
                  <c:v>-142.293959915638</c:v>
                </c:pt>
                <c:pt idx="618">
                  <c:v>134.706040084362</c:v>
                </c:pt>
                <c:pt idx="619">
                  <c:v>28.706040084362002</c:v>
                </c:pt>
                <c:pt idx="620">
                  <c:v>33.706040084362002</c:v>
                </c:pt>
                <c:pt idx="621">
                  <c:v>96.706040084362002</c:v>
                </c:pt>
                <c:pt idx="622">
                  <c:v>42.706040084362002</c:v>
                </c:pt>
                <c:pt idx="623">
                  <c:v>67.706040084362002</c:v>
                </c:pt>
                <c:pt idx="624">
                  <c:v>99.706040084362002</c:v>
                </c:pt>
                <c:pt idx="625">
                  <c:v>64.706040084362002</c:v>
                </c:pt>
                <c:pt idx="626">
                  <c:v>-2.29395991563797</c:v>
                </c:pt>
                <c:pt idx="627">
                  <c:v>-159.293959915638</c:v>
                </c:pt>
                <c:pt idx="628">
                  <c:v>-9.29395991563797</c:v>
                </c:pt>
                <c:pt idx="629">
                  <c:v>230.706040084362</c:v>
                </c:pt>
                <c:pt idx="630">
                  <c:v>0.70604008436203003</c:v>
                </c:pt>
                <c:pt idx="631">
                  <c:v>-70.293959915637998</c:v>
                </c:pt>
                <c:pt idx="632">
                  <c:v>-71.293959915637998</c:v>
                </c:pt>
                <c:pt idx="633">
                  <c:v>98.706040084362002</c:v>
                </c:pt>
                <c:pt idx="634">
                  <c:v>12.706040084362</c:v>
                </c:pt>
                <c:pt idx="635">
                  <c:v>46.706040084362002</c:v>
                </c:pt>
                <c:pt idx="636">
                  <c:v>-6.29395991563797</c:v>
                </c:pt>
                <c:pt idx="637">
                  <c:v>-37.293959915637998</c:v>
                </c:pt>
                <c:pt idx="638">
                  <c:v>-1.29395991563797</c:v>
                </c:pt>
                <c:pt idx="639">
                  <c:v>192.706040084362</c:v>
                </c:pt>
                <c:pt idx="640">
                  <c:v>295.70604008436197</c:v>
                </c:pt>
                <c:pt idx="641">
                  <c:v>67.706040084362002</c:v>
                </c:pt>
                <c:pt idx="642">
                  <c:v>257.70604008436197</c:v>
                </c:pt>
                <c:pt idx="643">
                  <c:v>200.706040084362</c:v>
                </c:pt>
                <c:pt idx="644">
                  <c:v>126.706040084362</c:v>
                </c:pt>
                <c:pt idx="645">
                  <c:v>-50.293959915637998</c:v>
                </c:pt>
                <c:pt idx="646">
                  <c:v>70.706040084362002</c:v>
                </c:pt>
                <c:pt idx="647">
                  <c:v>73.706040084362002</c:v>
                </c:pt>
                <c:pt idx="648">
                  <c:v>107.706040084362</c:v>
                </c:pt>
                <c:pt idx="649">
                  <c:v>-16.293959915637998</c:v>
                </c:pt>
                <c:pt idx="650">
                  <c:v>53.706040084362002</c:v>
                </c:pt>
                <c:pt idx="651">
                  <c:v>-44.293959915637998</c:v>
                </c:pt>
                <c:pt idx="652">
                  <c:v>-59.293959915637998</c:v>
                </c:pt>
                <c:pt idx="653">
                  <c:v>-8.29395991563797</c:v>
                </c:pt>
                <c:pt idx="654">
                  <c:v>-110.293959915638</c:v>
                </c:pt>
                <c:pt idx="655">
                  <c:v>-221.293959915638</c:v>
                </c:pt>
                <c:pt idx="656">
                  <c:v>-96.293959915637998</c:v>
                </c:pt>
                <c:pt idx="657">
                  <c:v>-174.293959915638</c:v>
                </c:pt>
                <c:pt idx="658">
                  <c:v>-223.293959915638</c:v>
                </c:pt>
                <c:pt idx="659">
                  <c:v>-204.293959915638</c:v>
                </c:pt>
                <c:pt idx="660">
                  <c:v>-163.293959915638</c:v>
                </c:pt>
                <c:pt idx="661">
                  <c:v>-159.293959915638</c:v>
                </c:pt>
                <c:pt idx="662">
                  <c:v>-114.293959915638</c:v>
                </c:pt>
                <c:pt idx="663">
                  <c:v>-194.293959915638</c:v>
                </c:pt>
                <c:pt idx="664">
                  <c:v>-448.29395991563803</c:v>
                </c:pt>
                <c:pt idx="665">
                  <c:v>-252.293959915638</c:v>
                </c:pt>
                <c:pt idx="666">
                  <c:v>-267.29395991563803</c:v>
                </c:pt>
                <c:pt idx="667">
                  <c:v>-288.29395991563803</c:v>
                </c:pt>
                <c:pt idx="668">
                  <c:v>-336.29395991563803</c:v>
                </c:pt>
                <c:pt idx="669">
                  <c:v>-364.29395991563803</c:v>
                </c:pt>
                <c:pt idx="670">
                  <c:v>-236.293959915638</c:v>
                </c:pt>
                <c:pt idx="671">
                  <c:v>-365.29395991563803</c:v>
                </c:pt>
                <c:pt idx="672">
                  <c:v>-163.293959915638</c:v>
                </c:pt>
                <c:pt idx="673">
                  <c:v>-89.293959915637998</c:v>
                </c:pt>
                <c:pt idx="674">
                  <c:v>3.70604008436203</c:v>
                </c:pt>
                <c:pt idx="675">
                  <c:v>-192.293959915638</c:v>
                </c:pt>
                <c:pt idx="676">
                  <c:v>-50.293959915637998</c:v>
                </c:pt>
                <c:pt idx="677">
                  <c:v>-70.293959915637998</c:v>
                </c:pt>
                <c:pt idx="678">
                  <c:v>-20.293959915637998</c:v>
                </c:pt>
                <c:pt idx="679">
                  <c:v>210.706040084362</c:v>
                </c:pt>
                <c:pt idx="680">
                  <c:v>63.706040084362002</c:v>
                </c:pt>
                <c:pt idx="681">
                  <c:v>116.706040084362</c:v>
                </c:pt>
                <c:pt idx="682">
                  <c:v>130.706040084362</c:v>
                </c:pt>
                <c:pt idx="683">
                  <c:v>139.706040084362</c:v>
                </c:pt>
                <c:pt idx="684">
                  <c:v>238.706040084362</c:v>
                </c:pt>
                <c:pt idx="685">
                  <c:v>-11.293959915638</c:v>
                </c:pt>
                <c:pt idx="686">
                  <c:v>-17.293959915637998</c:v>
                </c:pt>
                <c:pt idx="687">
                  <c:v>44.706040084362002</c:v>
                </c:pt>
                <c:pt idx="688">
                  <c:v>309.70604008436197</c:v>
                </c:pt>
                <c:pt idx="689">
                  <c:v>421.70604008436197</c:v>
                </c:pt>
                <c:pt idx="690">
                  <c:v>180.706040084362</c:v>
                </c:pt>
                <c:pt idx="691">
                  <c:v>257.70604008436197</c:v>
                </c:pt>
                <c:pt idx="692">
                  <c:v>301.70604008436197</c:v>
                </c:pt>
                <c:pt idx="693">
                  <c:v>304.70604008436197</c:v>
                </c:pt>
                <c:pt idx="694">
                  <c:v>212.706040084362</c:v>
                </c:pt>
                <c:pt idx="695">
                  <c:v>189.706040084362</c:v>
                </c:pt>
                <c:pt idx="696">
                  <c:v>51.706040084362002</c:v>
                </c:pt>
                <c:pt idx="697">
                  <c:v>78.706040084362002</c:v>
                </c:pt>
                <c:pt idx="698">
                  <c:v>206.706040084362</c:v>
                </c:pt>
                <c:pt idx="699">
                  <c:v>60.706040084362002</c:v>
                </c:pt>
                <c:pt idx="700">
                  <c:v>-45.293959915637998</c:v>
                </c:pt>
                <c:pt idx="701">
                  <c:v>97.706040084362002</c:v>
                </c:pt>
                <c:pt idx="702">
                  <c:v>-67.293959915637998</c:v>
                </c:pt>
                <c:pt idx="703">
                  <c:v>27.706040084362002</c:v>
                </c:pt>
                <c:pt idx="704">
                  <c:v>102.706040084362</c:v>
                </c:pt>
                <c:pt idx="705">
                  <c:v>141.706040084362</c:v>
                </c:pt>
                <c:pt idx="706">
                  <c:v>175.706040084362</c:v>
                </c:pt>
                <c:pt idx="707">
                  <c:v>-111.293959915638</c:v>
                </c:pt>
                <c:pt idx="708">
                  <c:v>101.706040084362</c:v>
                </c:pt>
                <c:pt idx="709">
                  <c:v>88.706040084362002</c:v>
                </c:pt>
                <c:pt idx="710">
                  <c:v>52.706040084362002</c:v>
                </c:pt>
                <c:pt idx="711">
                  <c:v>-44.293959915637998</c:v>
                </c:pt>
                <c:pt idx="712">
                  <c:v>93.706040084362002</c:v>
                </c:pt>
                <c:pt idx="713">
                  <c:v>234.706040084362</c:v>
                </c:pt>
                <c:pt idx="714">
                  <c:v>7.70604008436203</c:v>
                </c:pt>
                <c:pt idx="715">
                  <c:v>58.706040084362002</c:v>
                </c:pt>
                <c:pt idx="716">
                  <c:v>-151.293959915638</c:v>
                </c:pt>
                <c:pt idx="717">
                  <c:v>-20.293959915637998</c:v>
                </c:pt>
                <c:pt idx="718">
                  <c:v>-217.293959915638</c:v>
                </c:pt>
                <c:pt idx="719">
                  <c:v>-158.293959915638</c:v>
                </c:pt>
                <c:pt idx="720">
                  <c:v>-147.293959915638</c:v>
                </c:pt>
                <c:pt idx="721">
                  <c:v>-69.293959915637998</c:v>
                </c:pt>
                <c:pt idx="722">
                  <c:v>-128.293959915638</c:v>
                </c:pt>
                <c:pt idx="723">
                  <c:v>-123.293959915638</c:v>
                </c:pt>
                <c:pt idx="724">
                  <c:v>-210.293959915638</c:v>
                </c:pt>
                <c:pt idx="725">
                  <c:v>-148.293959915638</c:v>
                </c:pt>
                <c:pt idx="726">
                  <c:v>-228.293959915638</c:v>
                </c:pt>
                <c:pt idx="727">
                  <c:v>-220.293959915638</c:v>
                </c:pt>
                <c:pt idx="728">
                  <c:v>-273.29395991563803</c:v>
                </c:pt>
                <c:pt idx="729">
                  <c:v>-269.29395991563803</c:v>
                </c:pt>
                <c:pt idx="730">
                  <c:v>-96.293959915637998</c:v>
                </c:pt>
                <c:pt idx="731">
                  <c:v>-138.293959915638</c:v>
                </c:pt>
                <c:pt idx="732">
                  <c:v>-83.293959915637998</c:v>
                </c:pt>
                <c:pt idx="733">
                  <c:v>20.706040084362002</c:v>
                </c:pt>
                <c:pt idx="734">
                  <c:v>12.706040084362</c:v>
                </c:pt>
                <c:pt idx="735">
                  <c:v>91.706040084362002</c:v>
                </c:pt>
                <c:pt idx="736">
                  <c:v>97.706040084362002</c:v>
                </c:pt>
                <c:pt idx="737">
                  <c:v>125.706040084362</c:v>
                </c:pt>
                <c:pt idx="738">
                  <c:v>183.706040084362</c:v>
                </c:pt>
                <c:pt idx="739">
                  <c:v>90.706040084362002</c:v>
                </c:pt>
                <c:pt idx="740">
                  <c:v>246.706040084362</c:v>
                </c:pt>
                <c:pt idx="741">
                  <c:v>241.706040084362</c:v>
                </c:pt>
                <c:pt idx="742">
                  <c:v>477.70604008436197</c:v>
                </c:pt>
                <c:pt idx="743">
                  <c:v>180.706040084362</c:v>
                </c:pt>
                <c:pt idx="744">
                  <c:v>171.706040084362</c:v>
                </c:pt>
                <c:pt idx="745">
                  <c:v>74.706040084362002</c:v>
                </c:pt>
                <c:pt idx="746">
                  <c:v>43.706040084362002</c:v>
                </c:pt>
                <c:pt idx="747">
                  <c:v>-134.293959915638</c:v>
                </c:pt>
                <c:pt idx="748">
                  <c:v>-53.293959915637998</c:v>
                </c:pt>
                <c:pt idx="749">
                  <c:v>5.70604008436203</c:v>
                </c:pt>
                <c:pt idx="750">
                  <c:v>42.706040084362002</c:v>
                </c:pt>
                <c:pt idx="751">
                  <c:v>-40.293959915637998</c:v>
                </c:pt>
                <c:pt idx="752">
                  <c:v>-77.293959915637998</c:v>
                </c:pt>
                <c:pt idx="753">
                  <c:v>-80.293959915637998</c:v>
                </c:pt>
                <c:pt idx="754">
                  <c:v>18.706040084362002</c:v>
                </c:pt>
                <c:pt idx="755">
                  <c:v>-230.293959915638</c:v>
                </c:pt>
                <c:pt idx="756">
                  <c:v>-160.293959915638</c:v>
                </c:pt>
                <c:pt idx="757">
                  <c:v>-63.293959915637998</c:v>
                </c:pt>
                <c:pt idx="758">
                  <c:v>-86.293959915637998</c:v>
                </c:pt>
                <c:pt idx="759">
                  <c:v>58.706040084362002</c:v>
                </c:pt>
                <c:pt idx="760">
                  <c:v>71.706040084362002</c:v>
                </c:pt>
                <c:pt idx="761">
                  <c:v>98.706040084362002</c:v>
                </c:pt>
                <c:pt idx="762">
                  <c:v>-4.29395991563797</c:v>
                </c:pt>
                <c:pt idx="763">
                  <c:v>10.706040084362</c:v>
                </c:pt>
                <c:pt idx="764">
                  <c:v>-37.293959915637998</c:v>
                </c:pt>
                <c:pt idx="765">
                  <c:v>-82.293959915637998</c:v>
                </c:pt>
                <c:pt idx="766">
                  <c:v>54.706040084362002</c:v>
                </c:pt>
                <c:pt idx="767">
                  <c:v>203.706040084362</c:v>
                </c:pt>
                <c:pt idx="768">
                  <c:v>48.706040084362002</c:v>
                </c:pt>
                <c:pt idx="769">
                  <c:v>309.70604008436197</c:v>
                </c:pt>
                <c:pt idx="770">
                  <c:v>403.70604008436197</c:v>
                </c:pt>
                <c:pt idx="771">
                  <c:v>374.70604008436197</c:v>
                </c:pt>
                <c:pt idx="772">
                  <c:v>267.70604008436197</c:v>
                </c:pt>
                <c:pt idx="773">
                  <c:v>294.70604008436197</c:v>
                </c:pt>
                <c:pt idx="774">
                  <c:v>457.70604008436197</c:v>
                </c:pt>
                <c:pt idx="775">
                  <c:v>249.706040084362</c:v>
                </c:pt>
                <c:pt idx="776">
                  <c:v>145.706040084362</c:v>
                </c:pt>
                <c:pt idx="777">
                  <c:v>280.70604008436197</c:v>
                </c:pt>
                <c:pt idx="778">
                  <c:v>233.706040084362</c:v>
                </c:pt>
                <c:pt idx="779">
                  <c:v>236.706040084362</c:v>
                </c:pt>
                <c:pt idx="780">
                  <c:v>125.706040084362</c:v>
                </c:pt>
                <c:pt idx="781">
                  <c:v>-29.293959915637998</c:v>
                </c:pt>
                <c:pt idx="782">
                  <c:v>70.706040084362002</c:v>
                </c:pt>
                <c:pt idx="783">
                  <c:v>-135.293959915638</c:v>
                </c:pt>
                <c:pt idx="784">
                  <c:v>-123.293959915638</c:v>
                </c:pt>
                <c:pt idx="785">
                  <c:v>-120.293959915638</c:v>
                </c:pt>
                <c:pt idx="786">
                  <c:v>-163.293959915638</c:v>
                </c:pt>
                <c:pt idx="787">
                  <c:v>-258.29395991563803</c:v>
                </c:pt>
                <c:pt idx="788">
                  <c:v>-193.293959915638</c:v>
                </c:pt>
                <c:pt idx="789">
                  <c:v>-263.29395991563803</c:v>
                </c:pt>
                <c:pt idx="790">
                  <c:v>-187.293959915638</c:v>
                </c:pt>
                <c:pt idx="791">
                  <c:v>-242.293959915638</c:v>
                </c:pt>
                <c:pt idx="792">
                  <c:v>-412.29395991563803</c:v>
                </c:pt>
                <c:pt idx="793">
                  <c:v>-330.29395991563803</c:v>
                </c:pt>
                <c:pt idx="794">
                  <c:v>-235.293959915638</c:v>
                </c:pt>
                <c:pt idx="795">
                  <c:v>-315.29395991563803</c:v>
                </c:pt>
                <c:pt idx="796">
                  <c:v>-263.29395991563803</c:v>
                </c:pt>
                <c:pt idx="797">
                  <c:v>-147.293959915638</c:v>
                </c:pt>
                <c:pt idx="798">
                  <c:v>-11.293959915638</c:v>
                </c:pt>
                <c:pt idx="799">
                  <c:v>-145.293959915638</c:v>
                </c:pt>
                <c:pt idx="800">
                  <c:v>203.706040084362</c:v>
                </c:pt>
                <c:pt idx="801">
                  <c:v>151.706040084362</c:v>
                </c:pt>
                <c:pt idx="802">
                  <c:v>329.70604008436197</c:v>
                </c:pt>
                <c:pt idx="803">
                  <c:v>340.70604008436197</c:v>
                </c:pt>
                <c:pt idx="804">
                  <c:v>416.70604008436197</c:v>
                </c:pt>
                <c:pt idx="805">
                  <c:v>256.70604008436197</c:v>
                </c:pt>
                <c:pt idx="806">
                  <c:v>386.70604008436197</c:v>
                </c:pt>
                <c:pt idx="807">
                  <c:v>345.70604008436197</c:v>
                </c:pt>
                <c:pt idx="808">
                  <c:v>336.70604008436197</c:v>
                </c:pt>
                <c:pt idx="809">
                  <c:v>479.70604008436197</c:v>
                </c:pt>
                <c:pt idx="810">
                  <c:v>434.70604008436197</c:v>
                </c:pt>
                <c:pt idx="811">
                  <c:v>477.70604008436197</c:v>
                </c:pt>
                <c:pt idx="812">
                  <c:v>483.70604008436197</c:v>
                </c:pt>
                <c:pt idx="813">
                  <c:v>503.70604008436197</c:v>
                </c:pt>
                <c:pt idx="814">
                  <c:v>509.70604008436197</c:v>
                </c:pt>
                <c:pt idx="815">
                  <c:v>416.70604008436197</c:v>
                </c:pt>
                <c:pt idx="816">
                  <c:v>286.70604008436197</c:v>
                </c:pt>
                <c:pt idx="817">
                  <c:v>286.70604008436197</c:v>
                </c:pt>
                <c:pt idx="818">
                  <c:v>226.706040084362</c:v>
                </c:pt>
                <c:pt idx="819">
                  <c:v>198.706040084362</c:v>
                </c:pt>
                <c:pt idx="820">
                  <c:v>234.706040084362</c:v>
                </c:pt>
                <c:pt idx="821">
                  <c:v>167.706040084362</c:v>
                </c:pt>
                <c:pt idx="822">
                  <c:v>291.70604008436197</c:v>
                </c:pt>
                <c:pt idx="823">
                  <c:v>251.706040084362</c:v>
                </c:pt>
                <c:pt idx="824">
                  <c:v>253.706040084362</c:v>
                </c:pt>
                <c:pt idx="825">
                  <c:v>37.706040084362002</c:v>
                </c:pt>
                <c:pt idx="826">
                  <c:v>289.70604008436197</c:v>
                </c:pt>
                <c:pt idx="827">
                  <c:v>-169.293959915638</c:v>
                </c:pt>
                <c:pt idx="828">
                  <c:v>-61.293959915637998</c:v>
                </c:pt>
                <c:pt idx="829">
                  <c:v>-159.293959915638</c:v>
                </c:pt>
                <c:pt idx="830">
                  <c:v>-198.293959915638</c:v>
                </c:pt>
                <c:pt idx="831">
                  <c:v>-6.29395991563797</c:v>
                </c:pt>
                <c:pt idx="832">
                  <c:v>92.706040084362002</c:v>
                </c:pt>
                <c:pt idx="833">
                  <c:v>61.706040084362002</c:v>
                </c:pt>
                <c:pt idx="834">
                  <c:v>8.70604008436203</c:v>
                </c:pt>
                <c:pt idx="835">
                  <c:v>-15.293959915638</c:v>
                </c:pt>
                <c:pt idx="836">
                  <c:v>7.70604008436203</c:v>
                </c:pt>
                <c:pt idx="837">
                  <c:v>159.706040084362</c:v>
                </c:pt>
                <c:pt idx="838">
                  <c:v>4.70604008436203</c:v>
                </c:pt>
                <c:pt idx="839">
                  <c:v>57.706040084362002</c:v>
                </c:pt>
                <c:pt idx="840">
                  <c:v>201.706040084362</c:v>
                </c:pt>
                <c:pt idx="841">
                  <c:v>185.706040084362</c:v>
                </c:pt>
                <c:pt idx="842">
                  <c:v>168.706040084362</c:v>
                </c:pt>
                <c:pt idx="843">
                  <c:v>128.706040084362</c:v>
                </c:pt>
                <c:pt idx="844">
                  <c:v>7.70604008436203</c:v>
                </c:pt>
                <c:pt idx="845">
                  <c:v>141.706040084362</c:v>
                </c:pt>
                <c:pt idx="846">
                  <c:v>257.70604008436197</c:v>
                </c:pt>
                <c:pt idx="847">
                  <c:v>273.70604008436197</c:v>
                </c:pt>
                <c:pt idx="848">
                  <c:v>201.706040084362</c:v>
                </c:pt>
                <c:pt idx="849">
                  <c:v>310.70604008436197</c:v>
                </c:pt>
                <c:pt idx="850">
                  <c:v>278.70604008436197</c:v>
                </c:pt>
                <c:pt idx="851">
                  <c:v>231.706040084362</c:v>
                </c:pt>
                <c:pt idx="852">
                  <c:v>444.70604008436197</c:v>
                </c:pt>
                <c:pt idx="853">
                  <c:v>371.70604008436197</c:v>
                </c:pt>
                <c:pt idx="854">
                  <c:v>153.706040084362</c:v>
                </c:pt>
                <c:pt idx="855">
                  <c:v>102.706040084362</c:v>
                </c:pt>
                <c:pt idx="856">
                  <c:v>221.706040084362</c:v>
                </c:pt>
                <c:pt idx="857">
                  <c:v>274.70604008436197</c:v>
                </c:pt>
                <c:pt idx="858">
                  <c:v>353.70604008436197</c:v>
                </c:pt>
                <c:pt idx="859">
                  <c:v>356.70604008436197</c:v>
                </c:pt>
                <c:pt idx="860">
                  <c:v>90.706040084362002</c:v>
                </c:pt>
                <c:pt idx="861">
                  <c:v>158.706040084362</c:v>
                </c:pt>
                <c:pt idx="862">
                  <c:v>267.70604008436197</c:v>
                </c:pt>
                <c:pt idx="863">
                  <c:v>156.706040084362</c:v>
                </c:pt>
                <c:pt idx="864">
                  <c:v>104.706040084362</c:v>
                </c:pt>
                <c:pt idx="865">
                  <c:v>-98.293959915637998</c:v>
                </c:pt>
                <c:pt idx="866">
                  <c:v>-3.29395991563797</c:v>
                </c:pt>
                <c:pt idx="867">
                  <c:v>-168.293959915638</c:v>
                </c:pt>
                <c:pt idx="868">
                  <c:v>-156.293959915638</c:v>
                </c:pt>
                <c:pt idx="869">
                  <c:v>-282.29395991563803</c:v>
                </c:pt>
                <c:pt idx="870">
                  <c:v>-35.293959915637998</c:v>
                </c:pt>
                <c:pt idx="871">
                  <c:v>-114.293959915638</c:v>
                </c:pt>
                <c:pt idx="872">
                  <c:v>-22.293959915637998</c:v>
                </c:pt>
                <c:pt idx="873">
                  <c:v>-38.293959915637998</c:v>
                </c:pt>
                <c:pt idx="874">
                  <c:v>-148.293959915638</c:v>
                </c:pt>
                <c:pt idx="875">
                  <c:v>-278.29395991563803</c:v>
                </c:pt>
                <c:pt idx="876">
                  <c:v>-293.29395991563803</c:v>
                </c:pt>
                <c:pt idx="877">
                  <c:v>-56.293959915637998</c:v>
                </c:pt>
                <c:pt idx="878">
                  <c:v>27.706040084362002</c:v>
                </c:pt>
                <c:pt idx="879">
                  <c:v>53.706040084362002</c:v>
                </c:pt>
                <c:pt idx="880">
                  <c:v>-34.293959915637998</c:v>
                </c:pt>
                <c:pt idx="881">
                  <c:v>53.706040084362002</c:v>
                </c:pt>
                <c:pt idx="882">
                  <c:v>68.706040084362002</c:v>
                </c:pt>
                <c:pt idx="883">
                  <c:v>123.706040084362</c:v>
                </c:pt>
                <c:pt idx="884">
                  <c:v>132.706040084362</c:v>
                </c:pt>
                <c:pt idx="885">
                  <c:v>39.706040084362002</c:v>
                </c:pt>
                <c:pt idx="886">
                  <c:v>86.706040084362002</c:v>
                </c:pt>
                <c:pt idx="887">
                  <c:v>197.706040084362</c:v>
                </c:pt>
                <c:pt idx="888">
                  <c:v>68.706040084362002</c:v>
                </c:pt>
                <c:pt idx="889">
                  <c:v>214.706040084362</c:v>
                </c:pt>
                <c:pt idx="890">
                  <c:v>209.706040084362</c:v>
                </c:pt>
                <c:pt idx="891">
                  <c:v>252.706040084362</c:v>
                </c:pt>
                <c:pt idx="892">
                  <c:v>463.70604008436197</c:v>
                </c:pt>
                <c:pt idx="893">
                  <c:v>391.70604008436197</c:v>
                </c:pt>
                <c:pt idx="894">
                  <c:v>359.70604008436197</c:v>
                </c:pt>
                <c:pt idx="895">
                  <c:v>372.70604008436197</c:v>
                </c:pt>
                <c:pt idx="896">
                  <c:v>254.706040084362</c:v>
                </c:pt>
                <c:pt idx="897">
                  <c:v>359.70604008436197</c:v>
                </c:pt>
                <c:pt idx="898">
                  <c:v>405.70604008436197</c:v>
                </c:pt>
                <c:pt idx="899">
                  <c:v>397.70604008436197</c:v>
                </c:pt>
                <c:pt idx="900">
                  <c:v>244.706040084362</c:v>
                </c:pt>
                <c:pt idx="901">
                  <c:v>477.70604008436197</c:v>
                </c:pt>
                <c:pt idx="902">
                  <c:v>145.706040084362</c:v>
                </c:pt>
                <c:pt idx="903">
                  <c:v>93.706040084362002</c:v>
                </c:pt>
                <c:pt idx="904">
                  <c:v>153.706040084362</c:v>
                </c:pt>
                <c:pt idx="905">
                  <c:v>65.706040084362002</c:v>
                </c:pt>
                <c:pt idx="906">
                  <c:v>-180.293959915638</c:v>
                </c:pt>
                <c:pt idx="907">
                  <c:v>17.706040084362002</c:v>
                </c:pt>
                <c:pt idx="908">
                  <c:v>27.706040084362002</c:v>
                </c:pt>
                <c:pt idx="909">
                  <c:v>-157.293959915638</c:v>
                </c:pt>
                <c:pt idx="910">
                  <c:v>-161.293959915638</c:v>
                </c:pt>
                <c:pt idx="911">
                  <c:v>-127.293959915638</c:v>
                </c:pt>
                <c:pt idx="912">
                  <c:v>-292.29395991563803</c:v>
                </c:pt>
                <c:pt idx="913">
                  <c:v>-223.293959915638</c:v>
                </c:pt>
                <c:pt idx="914">
                  <c:v>-294.29395991563803</c:v>
                </c:pt>
                <c:pt idx="915">
                  <c:v>-371.29395991563803</c:v>
                </c:pt>
                <c:pt idx="916">
                  <c:v>-496.29395991563803</c:v>
                </c:pt>
                <c:pt idx="917">
                  <c:v>-398.29395991563803</c:v>
                </c:pt>
                <c:pt idx="918">
                  <c:v>-276.29395991563803</c:v>
                </c:pt>
                <c:pt idx="919">
                  <c:v>-384.29395991563803</c:v>
                </c:pt>
                <c:pt idx="920">
                  <c:v>-111.293959915638</c:v>
                </c:pt>
                <c:pt idx="921">
                  <c:v>-114.293959915638</c:v>
                </c:pt>
                <c:pt idx="922">
                  <c:v>-116.293959915638</c:v>
                </c:pt>
                <c:pt idx="923">
                  <c:v>-187.293959915638</c:v>
                </c:pt>
                <c:pt idx="924">
                  <c:v>-165.293959915638</c:v>
                </c:pt>
                <c:pt idx="925">
                  <c:v>-115.293959915638</c:v>
                </c:pt>
                <c:pt idx="926">
                  <c:v>-80.293959915637998</c:v>
                </c:pt>
                <c:pt idx="927">
                  <c:v>-112.293959915638</c:v>
                </c:pt>
                <c:pt idx="928">
                  <c:v>-36.293959915637998</c:v>
                </c:pt>
                <c:pt idx="929">
                  <c:v>58.706040084362002</c:v>
                </c:pt>
                <c:pt idx="930">
                  <c:v>93.706040084362002</c:v>
                </c:pt>
                <c:pt idx="931">
                  <c:v>342.70604008436197</c:v>
                </c:pt>
                <c:pt idx="932">
                  <c:v>416.70604008436197</c:v>
                </c:pt>
                <c:pt idx="933">
                  <c:v>520.70604008436203</c:v>
                </c:pt>
                <c:pt idx="934">
                  <c:v>308.70604008436197</c:v>
                </c:pt>
                <c:pt idx="935">
                  <c:v>342.70604008436197</c:v>
                </c:pt>
                <c:pt idx="936">
                  <c:v>420.70604008436197</c:v>
                </c:pt>
                <c:pt idx="937">
                  <c:v>437.70604008436197</c:v>
                </c:pt>
                <c:pt idx="938">
                  <c:v>420.70604008436197</c:v>
                </c:pt>
                <c:pt idx="939">
                  <c:v>552.70604008436203</c:v>
                </c:pt>
                <c:pt idx="940">
                  <c:v>421.70604008436197</c:v>
                </c:pt>
                <c:pt idx="941">
                  <c:v>456.70604008436197</c:v>
                </c:pt>
                <c:pt idx="942">
                  <c:v>417.70604008436197</c:v>
                </c:pt>
                <c:pt idx="943">
                  <c:v>279.70604008436197</c:v>
                </c:pt>
                <c:pt idx="944">
                  <c:v>358.70604008436197</c:v>
                </c:pt>
                <c:pt idx="945">
                  <c:v>356.70604008436197</c:v>
                </c:pt>
                <c:pt idx="946">
                  <c:v>211.706040084362</c:v>
                </c:pt>
                <c:pt idx="947">
                  <c:v>121.706040084362</c:v>
                </c:pt>
                <c:pt idx="948">
                  <c:v>-8.29395991563797</c:v>
                </c:pt>
                <c:pt idx="949">
                  <c:v>56.706040084362002</c:v>
                </c:pt>
                <c:pt idx="950">
                  <c:v>46.706040084362002</c:v>
                </c:pt>
                <c:pt idx="951">
                  <c:v>-22.293959915637998</c:v>
                </c:pt>
                <c:pt idx="952">
                  <c:v>101.706040084362</c:v>
                </c:pt>
                <c:pt idx="953">
                  <c:v>-38.293959915637998</c:v>
                </c:pt>
                <c:pt idx="954">
                  <c:v>-139.293959915638</c:v>
                </c:pt>
                <c:pt idx="955">
                  <c:v>54.706040084362002</c:v>
                </c:pt>
                <c:pt idx="956">
                  <c:v>-2.29395991563797</c:v>
                </c:pt>
                <c:pt idx="957">
                  <c:v>-186.293959915638</c:v>
                </c:pt>
                <c:pt idx="958">
                  <c:v>-219.293959915638</c:v>
                </c:pt>
                <c:pt idx="959">
                  <c:v>-38.293959915637998</c:v>
                </c:pt>
                <c:pt idx="960">
                  <c:v>9.70604008436203</c:v>
                </c:pt>
                <c:pt idx="961">
                  <c:v>-99.293959915637998</c:v>
                </c:pt>
                <c:pt idx="962">
                  <c:v>175.706040084362</c:v>
                </c:pt>
                <c:pt idx="963">
                  <c:v>-119.293959915638</c:v>
                </c:pt>
                <c:pt idx="964">
                  <c:v>-102.293959915638</c:v>
                </c:pt>
                <c:pt idx="965">
                  <c:v>-127.293959915638</c:v>
                </c:pt>
                <c:pt idx="966">
                  <c:v>-100.293959915638</c:v>
                </c:pt>
                <c:pt idx="967">
                  <c:v>-192.293959915638</c:v>
                </c:pt>
                <c:pt idx="968">
                  <c:v>-143.293959915638</c:v>
                </c:pt>
                <c:pt idx="969">
                  <c:v>75.706040084362002</c:v>
                </c:pt>
                <c:pt idx="970">
                  <c:v>16.706040084362002</c:v>
                </c:pt>
                <c:pt idx="971">
                  <c:v>131.706040084362</c:v>
                </c:pt>
                <c:pt idx="972">
                  <c:v>-40.293959915637998</c:v>
                </c:pt>
                <c:pt idx="973">
                  <c:v>18.706040084362002</c:v>
                </c:pt>
                <c:pt idx="974">
                  <c:v>150.706040084362</c:v>
                </c:pt>
                <c:pt idx="975">
                  <c:v>-7.29395991563797</c:v>
                </c:pt>
                <c:pt idx="976">
                  <c:v>-28.293959915637998</c:v>
                </c:pt>
                <c:pt idx="977">
                  <c:v>-11.293959915638</c:v>
                </c:pt>
                <c:pt idx="978">
                  <c:v>-155.293959915638</c:v>
                </c:pt>
                <c:pt idx="979">
                  <c:v>-113.293959915638</c:v>
                </c:pt>
                <c:pt idx="980">
                  <c:v>-225.293959915638</c:v>
                </c:pt>
                <c:pt idx="981">
                  <c:v>-150.293959915638</c:v>
                </c:pt>
                <c:pt idx="982">
                  <c:v>-200.293959915638</c:v>
                </c:pt>
                <c:pt idx="983">
                  <c:v>-255.293959915638</c:v>
                </c:pt>
                <c:pt idx="984">
                  <c:v>-249.293959915638</c:v>
                </c:pt>
                <c:pt idx="985">
                  <c:v>-127.293959915638</c:v>
                </c:pt>
                <c:pt idx="986">
                  <c:v>-246.293959915638</c:v>
                </c:pt>
                <c:pt idx="987">
                  <c:v>-326.29395991563803</c:v>
                </c:pt>
                <c:pt idx="988">
                  <c:v>-301.29395991563803</c:v>
                </c:pt>
                <c:pt idx="989">
                  <c:v>-229.293959915638</c:v>
                </c:pt>
                <c:pt idx="990">
                  <c:v>-266.29395991563803</c:v>
                </c:pt>
                <c:pt idx="991">
                  <c:v>-228.293959915638</c:v>
                </c:pt>
                <c:pt idx="992">
                  <c:v>-201.293959915638</c:v>
                </c:pt>
                <c:pt idx="993">
                  <c:v>-197.293959915638</c:v>
                </c:pt>
                <c:pt idx="994">
                  <c:v>-264.29395991563803</c:v>
                </c:pt>
                <c:pt idx="995">
                  <c:v>-366.29395991563803</c:v>
                </c:pt>
                <c:pt idx="996">
                  <c:v>-177.293959915638</c:v>
                </c:pt>
                <c:pt idx="997">
                  <c:v>-388.29395991563803</c:v>
                </c:pt>
                <c:pt idx="998">
                  <c:v>-262.29395991563803</c:v>
                </c:pt>
                <c:pt idx="999">
                  <c:v>-247.293959915638</c:v>
                </c:pt>
                <c:pt idx="1000">
                  <c:v>-299.29395991563803</c:v>
                </c:pt>
                <c:pt idx="1001">
                  <c:v>22.706040084362002</c:v>
                </c:pt>
                <c:pt idx="1002">
                  <c:v>47.706040084362002</c:v>
                </c:pt>
                <c:pt idx="1003">
                  <c:v>68.706040084362002</c:v>
                </c:pt>
                <c:pt idx="1004">
                  <c:v>-13.293959915638</c:v>
                </c:pt>
                <c:pt idx="1005">
                  <c:v>5.70604008436203</c:v>
                </c:pt>
                <c:pt idx="1006">
                  <c:v>-31.293959915637998</c:v>
                </c:pt>
                <c:pt idx="1007">
                  <c:v>26.706040084362002</c:v>
                </c:pt>
                <c:pt idx="1008">
                  <c:v>104.706040084362</c:v>
                </c:pt>
                <c:pt idx="1009">
                  <c:v>26.706040084362002</c:v>
                </c:pt>
                <c:pt idx="1010">
                  <c:v>-73.293959915637998</c:v>
                </c:pt>
                <c:pt idx="1011">
                  <c:v>-88.293959915637998</c:v>
                </c:pt>
                <c:pt idx="1012">
                  <c:v>31.706040084362002</c:v>
                </c:pt>
                <c:pt idx="1013">
                  <c:v>-178.293959915638</c:v>
                </c:pt>
                <c:pt idx="1014">
                  <c:v>-140.293959915638</c:v>
                </c:pt>
                <c:pt idx="1015">
                  <c:v>-191.293959915638</c:v>
                </c:pt>
                <c:pt idx="1016">
                  <c:v>-418.29395991563803</c:v>
                </c:pt>
                <c:pt idx="1017">
                  <c:v>-429.29395991563803</c:v>
                </c:pt>
                <c:pt idx="1018">
                  <c:v>-524.29395991563797</c:v>
                </c:pt>
                <c:pt idx="1019">
                  <c:v>-628.29395991563797</c:v>
                </c:pt>
                <c:pt idx="1020">
                  <c:v>-604.29395991563797</c:v>
                </c:pt>
                <c:pt idx="1021">
                  <c:v>-665.29395991563797</c:v>
                </c:pt>
                <c:pt idx="1022">
                  <c:v>-603.29395991563797</c:v>
                </c:pt>
                <c:pt idx="1023">
                  <c:v>-591.29395991563797</c:v>
                </c:pt>
                <c:pt idx="1024">
                  <c:v>-573.29395991563797</c:v>
                </c:pt>
                <c:pt idx="1025">
                  <c:v>-616.29395991563797</c:v>
                </c:pt>
                <c:pt idx="1026">
                  <c:v>-873.29395991563797</c:v>
                </c:pt>
                <c:pt idx="1027">
                  <c:v>-899.29395991563797</c:v>
                </c:pt>
                <c:pt idx="1028">
                  <c:v>-743.29395991563797</c:v>
                </c:pt>
                <c:pt idx="1029">
                  <c:v>-794.29395991563797</c:v>
                </c:pt>
                <c:pt idx="1030">
                  <c:v>-708.29395991563797</c:v>
                </c:pt>
                <c:pt idx="1031">
                  <c:v>-585.29395991563797</c:v>
                </c:pt>
                <c:pt idx="1032">
                  <c:v>-416.29395991563803</c:v>
                </c:pt>
                <c:pt idx="1033">
                  <c:v>-485.29395991563803</c:v>
                </c:pt>
                <c:pt idx="1034">
                  <c:v>-686.29395991563797</c:v>
                </c:pt>
                <c:pt idx="1035">
                  <c:v>-789.29395991563797</c:v>
                </c:pt>
                <c:pt idx="1036">
                  <c:v>-542.29395991563797</c:v>
                </c:pt>
                <c:pt idx="1037">
                  <c:v>-333.29395991563803</c:v>
                </c:pt>
                <c:pt idx="1038">
                  <c:v>-499.29395991563803</c:v>
                </c:pt>
                <c:pt idx="1039">
                  <c:v>-244.293959915638</c:v>
                </c:pt>
                <c:pt idx="1040">
                  <c:v>-210.293959915638</c:v>
                </c:pt>
                <c:pt idx="1041">
                  <c:v>-54.293959915637998</c:v>
                </c:pt>
                <c:pt idx="1042">
                  <c:v>-102.293959915638</c:v>
                </c:pt>
                <c:pt idx="1043">
                  <c:v>-137.293959915638</c:v>
                </c:pt>
                <c:pt idx="1044">
                  <c:v>8.70604008436203</c:v>
                </c:pt>
                <c:pt idx="1045">
                  <c:v>-81.293959915637998</c:v>
                </c:pt>
                <c:pt idx="1046">
                  <c:v>-54.293959915637998</c:v>
                </c:pt>
                <c:pt idx="1047">
                  <c:v>-85.293959915637998</c:v>
                </c:pt>
                <c:pt idx="1048">
                  <c:v>-74.293959915637998</c:v>
                </c:pt>
                <c:pt idx="1049">
                  <c:v>-14.293959915638</c:v>
                </c:pt>
                <c:pt idx="1050">
                  <c:v>113.706040084362</c:v>
                </c:pt>
                <c:pt idx="1051">
                  <c:v>32.706040084362002</c:v>
                </c:pt>
                <c:pt idx="1052">
                  <c:v>46.706040084362002</c:v>
                </c:pt>
                <c:pt idx="1053">
                  <c:v>143.706040084362</c:v>
                </c:pt>
                <c:pt idx="1054">
                  <c:v>72.706040084362002</c:v>
                </c:pt>
                <c:pt idx="1055">
                  <c:v>49.706040084362002</c:v>
                </c:pt>
                <c:pt idx="1056">
                  <c:v>105.706040084362</c:v>
                </c:pt>
                <c:pt idx="1057">
                  <c:v>6.70604008436203</c:v>
                </c:pt>
                <c:pt idx="1058">
                  <c:v>-152.293959915638</c:v>
                </c:pt>
                <c:pt idx="1059">
                  <c:v>-125.293959915638</c:v>
                </c:pt>
                <c:pt idx="1060">
                  <c:v>-127.293959915638</c:v>
                </c:pt>
                <c:pt idx="1061">
                  <c:v>-139.293959915638</c:v>
                </c:pt>
                <c:pt idx="1062">
                  <c:v>-298.29395991563803</c:v>
                </c:pt>
                <c:pt idx="1063">
                  <c:v>-273.29395991563803</c:v>
                </c:pt>
                <c:pt idx="1064">
                  <c:v>-278.29395991563803</c:v>
                </c:pt>
                <c:pt idx="1065">
                  <c:v>-292.29395991563803</c:v>
                </c:pt>
                <c:pt idx="1066">
                  <c:v>-514.29395991563797</c:v>
                </c:pt>
                <c:pt idx="1067">
                  <c:v>-504.29395991563803</c:v>
                </c:pt>
                <c:pt idx="1068">
                  <c:v>-330.29395991563803</c:v>
                </c:pt>
                <c:pt idx="1069">
                  <c:v>-460.29395991563803</c:v>
                </c:pt>
                <c:pt idx="1070">
                  <c:v>-389.29395991563803</c:v>
                </c:pt>
                <c:pt idx="1071">
                  <c:v>-239.293959915638</c:v>
                </c:pt>
                <c:pt idx="1072">
                  <c:v>-230.293959915638</c:v>
                </c:pt>
                <c:pt idx="1073">
                  <c:v>-151.293959915638</c:v>
                </c:pt>
                <c:pt idx="1074">
                  <c:v>-160.293959915638</c:v>
                </c:pt>
                <c:pt idx="1075">
                  <c:v>-299.29395991563803</c:v>
                </c:pt>
                <c:pt idx="1076">
                  <c:v>-265.29395991563803</c:v>
                </c:pt>
                <c:pt idx="1077">
                  <c:v>-229.293959915638</c:v>
                </c:pt>
                <c:pt idx="1078">
                  <c:v>-302.29395991563803</c:v>
                </c:pt>
                <c:pt idx="1079">
                  <c:v>-123.293959915638</c:v>
                </c:pt>
                <c:pt idx="1080">
                  <c:v>-171.293959915638</c:v>
                </c:pt>
                <c:pt idx="1081">
                  <c:v>-61.293959915637998</c:v>
                </c:pt>
                <c:pt idx="1082">
                  <c:v>-24.293959915637998</c:v>
                </c:pt>
                <c:pt idx="1083">
                  <c:v>-24.293959915637998</c:v>
                </c:pt>
                <c:pt idx="1084">
                  <c:v>-88.293959915637998</c:v>
                </c:pt>
                <c:pt idx="1085">
                  <c:v>74.706040084362002</c:v>
                </c:pt>
                <c:pt idx="1086">
                  <c:v>-19.293959915637998</c:v>
                </c:pt>
                <c:pt idx="1087">
                  <c:v>2.70604008436203</c:v>
                </c:pt>
                <c:pt idx="1088">
                  <c:v>29.706040084362002</c:v>
                </c:pt>
                <c:pt idx="1089">
                  <c:v>71.706040084362002</c:v>
                </c:pt>
                <c:pt idx="1090">
                  <c:v>0.70604008436203003</c:v>
                </c:pt>
                <c:pt idx="1091">
                  <c:v>127.706040084362</c:v>
                </c:pt>
                <c:pt idx="1092">
                  <c:v>75.706040084362002</c:v>
                </c:pt>
                <c:pt idx="1093">
                  <c:v>98.706040084362002</c:v>
                </c:pt>
                <c:pt idx="1094">
                  <c:v>170.706040084362</c:v>
                </c:pt>
                <c:pt idx="1095">
                  <c:v>191.706040084362</c:v>
                </c:pt>
                <c:pt idx="1096">
                  <c:v>151.706040084362</c:v>
                </c:pt>
                <c:pt idx="1097">
                  <c:v>-97.293959915637998</c:v>
                </c:pt>
                <c:pt idx="1098">
                  <c:v>-18.293959915637998</c:v>
                </c:pt>
                <c:pt idx="1099">
                  <c:v>63.706040084362002</c:v>
                </c:pt>
                <c:pt idx="1100">
                  <c:v>-40.293959915637998</c:v>
                </c:pt>
                <c:pt idx="1101">
                  <c:v>180.706040084362</c:v>
                </c:pt>
                <c:pt idx="1102">
                  <c:v>-63.293959915637998</c:v>
                </c:pt>
                <c:pt idx="1103">
                  <c:v>15.706040084362</c:v>
                </c:pt>
                <c:pt idx="1104">
                  <c:v>-178.293959915638</c:v>
                </c:pt>
                <c:pt idx="1105">
                  <c:v>-144.293959915638</c:v>
                </c:pt>
                <c:pt idx="1106">
                  <c:v>-143.293959915638</c:v>
                </c:pt>
                <c:pt idx="1107">
                  <c:v>-265.29395991563803</c:v>
                </c:pt>
                <c:pt idx="1108">
                  <c:v>36.706040084362002</c:v>
                </c:pt>
                <c:pt idx="1109">
                  <c:v>-76.293959915637998</c:v>
                </c:pt>
                <c:pt idx="1110">
                  <c:v>-117.293959915638</c:v>
                </c:pt>
                <c:pt idx="1111">
                  <c:v>-145.293959915638</c:v>
                </c:pt>
                <c:pt idx="1112">
                  <c:v>-3.29395991563797</c:v>
                </c:pt>
                <c:pt idx="1113">
                  <c:v>4.70604008436203</c:v>
                </c:pt>
                <c:pt idx="1114">
                  <c:v>123.706040084362</c:v>
                </c:pt>
                <c:pt idx="1115">
                  <c:v>150.706040084362</c:v>
                </c:pt>
                <c:pt idx="1116">
                  <c:v>371.70604008436197</c:v>
                </c:pt>
                <c:pt idx="1117">
                  <c:v>343.70604008436197</c:v>
                </c:pt>
                <c:pt idx="1118">
                  <c:v>162.706040084362</c:v>
                </c:pt>
                <c:pt idx="1119">
                  <c:v>213.706040084362</c:v>
                </c:pt>
                <c:pt idx="1120">
                  <c:v>294.70604008436197</c:v>
                </c:pt>
                <c:pt idx="1121">
                  <c:v>296.70604008436197</c:v>
                </c:pt>
                <c:pt idx="1122">
                  <c:v>320.70604008436197</c:v>
                </c:pt>
                <c:pt idx="1123">
                  <c:v>282.70604008436197</c:v>
                </c:pt>
                <c:pt idx="1124">
                  <c:v>333.70604008436197</c:v>
                </c:pt>
                <c:pt idx="1125">
                  <c:v>228.706040084362</c:v>
                </c:pt>
                <c:pt idx="1126">
                  <c:v>310.70604008436197</c:v>
                </c:pt>
                <c:pt idx="1127">
                  <c:v>210.706040084362</c:v>
                </c:pt>
                <c:pt idx="1128">
                  <c:v>282.70604008436197</c:v>
                </c:pt>
                <c:pt idx="1129">
                  <c:v>353.70604008436197</c:v>
                </c:pt>
                <c:pt idx="1130">
                  <c:v>283.70604008436197</c:v>
                </c:pt>
                <c:pt idx="1131">
                  <c:v>445.70604008436197</c:v>
                </c:pt>
                <c:pt idx="1132">
                  <c:v>368.70604008436197</c:v>
                </c:pt>
                <c:pt idx="1133">
                  <c:v>313.70604008436197</c:v>
                </c:pt>
                <c:pt idx="1134">
                  <c:v>456.70604008436197</c:v>
                </c:pt>
                <c:pt idx="1135">
                  <c:v>245.706040084362</c:v>
                </c:pt>
                <c:pt idx="1136">
                  <c:v>182.706040084362</c:v>
                </c:pt>
                <c:pt idx="1137">
                  <c:v>66.706040084362002</c:v>
                </c:pt>
                <c:pt idx="1138">
                  <c:v>28.706040084362002</c:v>
                </c:pt>
                <c:pt idx="1139">
                  <c:v>-134.293959915638</c:v>
                </c:pt>
                <c:pt idx="1140">
                  <c:v>-18.293959915637998</c:v>
                </c:pt>
                <c:pt idx="1141">
                  <c:v>-57.293959915637998</c:v>
                </c:pt>
                <c:pt idx="1142">
                  <c:v>62.706040084362002</c:v>
                </c:pt>
                <c:pt idx="1143">
                  <c:v>-103.293959915638</c:v>
                </c:pt>
                <c:pt idx="1144">
                  <c:v>-225.293959915638</c:v>
                </c:pt>
                <c:pt idx="1145">
                  <c:v>-204.293959915638</c:v>
                </c:pt>
                <c:pt idx="1146">
                  <c:v>-277.29395991563803</c:v>
                </c:pt>
                <c:pt idx="1147">
                  <c:v>-190.293959915638</c:v>
                </c:pt>
                <c:pt idx="1148">
                  <c:v>-34.293959915637998</c:v>
                </c:pt>
                <c:pt idx="1149">
                  <c:v>-175.293959915638</c:v>
                </c:pt>
                <c:pt idx="1150">
                  <c:v>-1.29395991563797</c:v>
                </c:pt>
                <c:pt idx="1151">
                  <c:v>63.706040084362002</c:v>
                </c:pt>
                <c:pt idx="1152">
                  <c:v>27.706040084362002</c:v>
                </c:pt>
                <c:pt idx="1153">
                  <c:v>10.706040084362</c:v>
                </c:pt>
                <c:pt idx="1154">
                  <c:v>7.70604008436203</c:v>
                </c:pt>
                <c:pt idx="1155">
                  <c:v>47.706040084362002</c:v>
                </c:pt>
                <c:pt idx="1156">
                  <c:v>126.706040084362</c:v>
                </c:pt>
                <c:pt idx="1157">
                  <c:v>69.706040084362002</c:v>
                </c:pt>
                <c:pt idx="1158">
                  <c:v>130.706040084362</c:v>
                </c:pt>
                <c:pt idx="1159">
                  <c:v>84.706040084362002</c:v>
                </c:pt>
                <c:pt idx="1160">
                  <c:v>49.706040084362002</c:v>
                </c:pt>
                <c:pt idx="1161">
                  <c:v>208.706040084362</c:v>
                </c:pt>
                <c:pt idx="1162">
                  <c:v>232.706040084362</c:v>
                </c:pt>
                <c:pt idx="1163">
                  <c:v>251.706040084362</c:v>
                </c:pt>
                <c:pt idx="1164">
                  <c:v>373.70604008436197</c:v>
                </c:pt>
                <c:pt idx="1165">
                  <c:v>241.706040084362</c:v>
                </c:pt>
                <c:pt idx="1166">
                  <c:v>317.70604008436197</c:v>
                </c:pt>
                <c:pt idx="1167">
                  <c:v>287.70604008436197</c:v>
                </c:pt>
                <c:pt idx="1168">
                  <c:v>225.706040084362</c:v>
                </c:pt>
                <c:pt idx="1169">
                  <c:v>382.70604008436197</c:v>
                </c:pt>
                <c:pt idx="1170">
                  <c:v>303.70604008436197</c:v>
                </c:pt>
                <c:pt idx="1171">
                  <c:v>321.70604008436197</c:v>
                </c:pt>
                <c:pt idx="1172">
                  <c:v>372.70604008436197</c:v>
                </c:pt>
                <c:pt idx="1173">
                  <c:v>246.706040084362</c:v>
                </c:pt>
                <c:pt idx="1174">
                  <c:v>227.706040084362</c:v>
                </c:pt>
                <c:pt idx="1175">
                  <c:v>26.706040084362002</c:v>
                </c:pt>
                <c:pt idx="1176">
                  <c:v>-7.29395991563797</c:v>
                </c:pt>
                <c:pt idx="1177">
                  <c:v>98.706040084362002</c:v>
                </c:pt>
                <c:pt idx="1178">
                  <c:v>69.706040084362002</c:v>
                </c:pt>
                <c:pt idx="1179">
                  <c:v>18.706040084362002</c:v>
                </c:pt>
                <c:pt idx="1180">
                  <c:v>79.706040084362002</c:v>
                </c:pt>
                <c:pt idx="1181">
                  <c:v>178.706040084362</c:v>
                </c:pt>
                <c:pt idx="1182">
                  <c:v>114.706040084362</c:v>
                </c:pt>
                <c:pt idx="1183">
                  <c:v>99.706040084362002</c:v>
                </c:pt>
                <c:pt idx="1184">
                  <c:v>22.706040084362002</c:v>
                </c:pt>
                <c:pt idx="1185">
                  <c:v>39.706040084362002</c:v>
                </c:pt>
                <c:pt idx="1186">
                  <c:v>70.706040084362002</c:v>
                </c:pt>
                <c:pt idx="1187">
                  <c:v>-23.293959915637998</c:v>
                </c:pt>
                <c:pt idx="1188">
                  <c:v>-170.293959915638</c:v>
                </c:pt>
                <c:pt idx="1189">
                  <c:v>112.706040084362</c:v>
                </c:pt>
                <c:pt idx="1190">
                  <c:v>121.706040084362</c:v>
                </c:pt>
                <c:pt idx="1191">
                  <c:v>145.706040084362</c:v>
                </c:pt>
                <c:pt idx="1192">
                  <c:v>139.706040084362</c:v>
                </c:pt>
                <c:pt idx="1193">
                  <c:v>126.706040084362</c:v>
                </c:pt>
                <c:pt idx="1194">
                  <c:v>171.706040084362</c:v>
                </c:pt>
                <c:pt idx="1195">
                  <c:v>182.706040084362</c:v>
                </c:pt>
                <c:pt idx="1196">
                  <c:v>269.70604008436197</c:v>
                </c:pt>
                <c:pt idx="1197">
                  <c:v>66.706040084362002</c:v>
                </c:pt>
                <c:pt idx="1198">
                  <c:v>277.70604008436197</c:v>
                </c:pt>
                <c:pt idx="1199">
                  <c:v>303.70604008436197</c:v>
                </c:pt>
                <c:pt idx="1200">
                  <c:v>295.70604008436197</c:v>
                </c:pt>
                <c:pt idx="1201">
                  <c:v>429.70604008436197</c:v>
                </c:pt>
                <c:pt idx="1202">
                  <c:v>445.70604008436197</c:v>
                </c:pt>
                <c:pt idx="1203">
                  <c:v>577.70604008436203</c:v>
                </c:pt>
                <c:pt idx="1204">
                  <c:v>596.70604008436203</c:v>
                </c:pt>
                <c:pt idx="1205">
                  <c:v>387.70604008436197</c:v>
                </c:pt>
                <c:pt idx="1206">
                  <c:v>392.70604008436197</c:v>
                </c:pt>
                <c:pt idx="1207">
                  <c:v>414.70604008436197</c:v>
                </c:pt>
                <c:pt idx="1208">
                  <c:v>351.70604008436197</c:v>
                </c:pt>
                <c:pt idx="1209">
                  <c:v>501.70604008436197</c:v>
                </c:pt>
                <c:pt idx="1210">
                  <c:v>407.70604008436197</c:v>
                </c:pt>
                <c:pt idx="1211">
                  <c:v>363.70604008436197</c:v>
                </c:pt>
                <c:pt idx="1212">
                  <c:v>466.70604008436197</c:v>
                </c:pt>
                <c:pt idx="1213">
                  <c:v>246.706040084362</c:v>
                </c:pt>
                <c:pt idx="1214">
                  <c:v>378.70604008436197</c:v>
                </c:pt>
                <c:pt idx="1215">
                  <c:v>211.706040084362</c:v>
                </c:pt>
                <c:pt idx="1216">
                  <c:v>215.706040084362</c:v>
                </c:pt>
                <c:pt idx="1217">
                  <c:v>215.706040084362</c:v>
                </c:pt>
                <c:pt idx="1218">
                  <c:v>-18.293959915637998</c:v>
                </c:pt>
                <c:pt idx="1219">
                  <c:v>-101.293959915638</c:v>
                </c:pt>
                <c:pt idx="1220">
                  <c:v>-43.293959915637998</c:v>
                </c:pt>
                <c:pt idx="1221">
                  <c:v>-175.293959915638</c:v>
                </c:pt>
                <c:pt idx="1222">
                  <c:v>-95.293959915637998</c:v>
                </c:pt>
                <c:pt idx="1223">
                  <c:v>-18.293959915637998</c:v>
                </c:pt>
                <c:pt idx="1224">
                  <c:v>-192.293959915638</c:v>
                </c:pt>
                <c:pt idx="1225">
                  <c:v>-197.293959915638</c:v>
                </c:pt>
                <c:pt idx="1226">
                  <c:v>-163.293959915638</c:v>
                </c:pt>
                <c:pt idx="1227">
                  <c:v>-260.29395991563803</c:v>
                </c:pt>
                <c:pt idx="1228">
                  <c:v>28.706040084362002</c:v>
                </c:pt>
                <c:pt idx="1229">
                  <c:v>-22.293959915637998</c:v>
                </c:pt>
                <c:pt idx="1230">
                  <c:v>160.706040084362</c:v>
                </c:pt>
                <c:pt idx="1231">
                  <c:v>167.706040084362</c:v>
                </c:pt>
                <c:pt idx="1232">
                  <c:v>157.706040084362</c:v>
                </c:pt>
                <c:pt idx="1233">
                  <c:v>31.706040084362002</c:v>
                </c:pt>
                <c:pt idx="1234">
                  <c:v>114.706040084362</c:v>
                </c:pt>
                <c:pt idx="1235">
                  <c:v>247.706040084362</c:v>
                </c:pt>
                <c:pt idx="1236">
                  <c:v>276.70604008436197</c:v>
                </c:pt>
                <c:pt idx="1237">
                  <c:v>445.70604008436197</c:v>
                </c:pt>
                <c:pt idx="1238">
                  <c:v>407.70604008436197</c:v>
                </c:pt>
                <c:pt idx="1239">
                  <c:v>499.70604008436197</c:v>
                </c:pt>
                <c:pt idx="1240">
                  <c:v>438.70604008436197</c:v>
                </c:pt>
                <c:pt idx="1241">
                  <c:v>363.70604008436197</c:v>
                </c:pt>
                <c:pt idx="1242">
                  <c:v>570.70604008436203</c:v>
                </c:pt>
                <c:pt idx="1243">
                  <c:v>482.70604008436197</c:v>
                </c:pt>
                <c:pt idx="1244">
                  <c:v>747.70604008436203</c:v>
                </c:pt>
                <c:pt idx="1245">
                  <c:v>703.70604008436203</c:v>
                </c:pt>
                <c:pt idx="1246">
                  <c:v>731.70604008436203</c:v>
                </c:pt>
                <c:pt idx="1247">
                  <c:v>681.70604008436203</c:v>
                </c:pt>
                <c:pt idx="1248">
                  <c:v>590.70604008436203</c:v>
                </c:pt>
                <c:pt idx="1249">
                  <c:v>535.70604008436203</c:v>
                </c:pt>
                <c:pt idx="1250">
                  <c:v>669.70604008436203</c:v>
                </c:pt>
                <c:pt idx="1251">
                  <c:v>717.70604008436203</c:v>
                </c:pt>
                <c:pt idx="1252">
                  <c:v>741.70604008436203</c:v>
                </c:pt>
                <c:pt idx="1253">
                  <c:v>673.70604008436203</c:v>
                </c:pt>
                <c:pt idx="1254">
                  <c:v>451.70604008436197</c:v>
                </c:pt>
                <c:pt idx="1255">
                  <c:v>515.70604008436203</c:v>
                </c:pt>
                <c:pt idx="1256">
                  <c:v>478.70604008436197</c:v>
                </c:pt>
                <c:pt idx="1257">
                  <c:v>457.70604008436197</c:v>
                </c:pt>
                <c:pt idx="1258">
                  <c:v>513.70604008436203</c:v>
                </c:pt>
                <c:pt idx="1259">
                  <c:v>434.70604008436197</c:v>
                </c:pt>
                <c:pt idx="1260">
                  <c:v>376.70604008436197</c:v>
                </c:pt>
                <c:pt idx="1261">
                  <c:v>340.70604008436197</c:v>
                </c:pt>
                <c:pt idx="1262">
                  <c:v>544.70604008436203</c:v>
                </c:pt>
                <c:pt idx="1263">
                  <c:v>325.70604008436197</c:v>
                </c:pt>
                <c:pt idx="1264">
                  <c:v>322.70604008436197</c:v>
                </c:pt>
                <c:pt idx="1265">
                  <c:v>383.70604008436197</c:v>
                </c:pt>
                <c:pt idx="1266">
                  <c:v>319.70604008436197</c:v>
                </c:pt>
                <c:pt idx="1267">
                  <c:v>248.706040084362</c:v>
                </c:pt>
                <c:pt idx="1268">
                  <c:v>362.70604008436197</c:v>
                </c:pt>
                <c:pt idx="1269">
                  <c:v>279.70604008436197</c:v>
                </c:pt>
                <c:pt idx="1270">
                  <c:v>221.706040084362</c:v>
                </c:pt>
                <c:pt idx="1271">
                  <c:v>310.70604008436197</c:v>
                </c:pt>
                <c:pt idx="1272">
                  <c:v>305.70604008436197</c:v>
                </c:pt>
                <c:pt idx="1273">
                  <c:v>106.706040084362</c:v>
                </c:pt>
                <c:pt idx="1274">
                  <c:v>177.706040084362</c:v>
                </c:pt>
                <c:pt idx="1275">
                  <c:v>19.706040084362002</c:v>
                </c:pt>
                <c:pt idx="1276">
                  <c:v>-62.293959915637998</c:v>
                </c:pt>
                <c:pt idx="1277">
                  <c:v>-60.293959915637998</c:v>
                </c:pt>
                <c:pt idx="1278">
                  <c:v>-310.29395991563803</c:v>
                </c:pt>
                <c:pt idx="1279">
                  <c:v>-244.293959915638</c:v>
                </c:pt>
                <c:pt idx="1280">
                  <c:v>-221.293959915638</c:v>
                </c:pt>
                <c:pt idx="1281">
                  <c:v>-210.293959915638</c:v>
                </c:pt>
                <c:pt idx="1282">
                  <c:v>-84.293959915637998</c:v>
                </c:pt>
                <c:pt idx="1283">
                  <c:v>0.70604008436203003</c:v>
                </c:pt>
                <c:pt idx="1284">
                  <c:v>-190.293959915638</c:v>
                </c:pt>
                <c:pt idx="1285">
                  <c:v>-60.293959915637998</c:v>
                </c:pt>
                <c:pt idx="1286">
                  <c:v>35.706040084362002</c:v>
                </c:pt>
                <c:pt idx="1287">
                  <c:v>-86.293959915637998</c:v>
                </c:pt>
                <c:pt idx="1288">
                  <c:v>-0.29395991563797003</c:v>
                </c:pt>
                <c:pt idx="1289">
                  <c:v>71.706040084362002</c:v>
                </c:pt>
                <c:pt idx="1290">
                  <c:v>117.706040084362</c:v>
                </c:pt>
                <c:pt idx="1291">
                  <c:v>378.70604008436197</c:v>
                </c:pt>
                <c:pt idx="1292">
                  <c:v>164.706040084362</c:v>
                </c:pt>
                <c:pt idx="1293">
                  <c:v>183.706040084362</c:v>
                </c:pt>
                <c:pt idx="1294">
                  <c:v>232.706040084362</c:v>
                </c:pt>
                <c:pt idx="1295">
                  <c:v>261.70604008436197</c:v>
                </c:pt>
                <c:pt idx="1296">
                  <c:v>0.70604008436203003</c:v>
                </c:pt>
                <c:pt idx="1297">
                  <c:v>104.706040084362</c:v>
                </c:pt>
                <c:pt idx="1298">
                  <c:v>114.706040084362</c:v>
                </c:pt>
                <c:pt idx="1299">
                  <c:v>261.70604008436197</c:v>
                </c:pt>
                <c:pt idx="1300">
                  <c:v>210.706040084362</c:v>
                </c:pt>
                <c:pt idx="1301">
                  <c:v>355.70604008436197</c:v>
                </c:pt>
                <c:pt idx="1302">
                  <c:v>439.70604008436197</c:v>
                </c:pt>
                <c:pt idx="1303">
                  <c:v>324.70604008436197</c:v>
                </c:pt>
                <c:pt idx="1304">
                  <c:v>416.70604008436197</c:v>
                </c:pt>
                <c:pt idx="1305">
                  <c:v>277.70604008436197</c:v>
                </c:pt>
                <c:pt idx="1306">
                  <c:v>364.70604008436197</c:v>
                </c:pt>
                <c:pt idx="1307">
                  <c:v>170.706040084362</c:v>
                </c:pt>
                <c:pt idx="1308">
                  <c:v>230.706040084362</c:v>
                </c:pt>
                <c:pt idx="1309">
                  <c:v>43.706040084362002</c:v>
                </c:pt>
                <c:pt idx="1310">
                  <c:v>212.706040084362</c:v>
                </c:pt>
                <c:pt idx="1311">
                  <c:v>242.706040084362</c:v>
                </c:pt>
                <c:pt idx="1312">
                  <c:v>285.70604008436197</c:v>
                </c:pt>
                <c:pt idx="1313">
                  <c:v>185.706040084362</c:v>
                </c:pt>
                <c:pt idx="1314">
                  <c:v>201.706040084362</c:v>
                </c:pt>
                <c:pt idx="1315">
                  <c:v>64.706040084362002</c:v>
                </c:pt>
                <c:pt idx="1316">
                  <c:v>-7.29395991563797</c:v>
                </c:pt>
                <c:pt idx="1317">
                  <c:v>141.706040084362</c:v>
                </c:pt>
                <c:pt idx="1318">
                  <c:v>135.706040084362</c:v>
                </c:pt>
                <c:pt idx="1319">
                  <c:v>103.706040084362</c:v>
                </c:pt>
                <c:pt idx="1320">
                  <c:v>50.706040084362002</c:v>
                </c:pt>
                <c:pt idx="1321">
                  <c:v>-49.293959915637998</c:v>
                </c:pt>
                <c:pt idx="1322">
                  <c:v>164.706040084362</c:v>
                </c:pt>
                <c:pt idx="1323">
                  <c:v>-4.29395991563797</c:v>
                </c:pt>
                <c:pt idx="1324">
                  <c:v>90.706040084362002</c:v>
                </c:pt>
                <c:pt idx="1325">
                  <c:v>-53.293959915637998</c:v>
                </c:pt>
                <c:pt idx="1326">
                  <c:v>-106.293959915638</c:v>
                </c:pt>
                <c:pt idx="1327">
                  <c:v>-26.293959915637998</c:v>
                </c:pt>
                <c:pt idx="1328">
                  <c:v>-39.293959915637998</c:v>
                </c:pt>
                <c:pt idx="1329">
                  <c:v>-62.293959915637998</c:v>
                </c:pt>
                <c:pt idx="1330">
                  <c:v>-5.29395991563797</c:v>
                </c:pt>
                <c:pt idx="1331">
                  <c:v>-20.293959915637998</c:v>
                </c:pt>
                <c:pt idx="1332">
                  <c:v>-97.293959915637998</c:v>
                </c:pt>
                <c:pt idx="1333">
                  <c:v>-97.293959915637998</c:v>
                </c:pt>
                <c:pt idx="1334">
                  <c:v>-84.293959915637998</c:v>
                </c:pt>
                <c:pt idx="1335">
                  <c:v>-280.29395991563803</c:v>
                </c:pt>
                <c:pt idx="1336">
                  <c:v>-349.29395991563803</c:v>
                </c:pt>
                <c:pt idx="1337">
                  <c:v>-307.29395991563803</c:v>
                </c:pt>
                <c:pt idx="1338">
                  <c:v>-414.29395991563803</c:v>
                </c:pt>
                <c:pt idx="1339">
                  <c:v>-236.293959915638</c:v>
                </c:pt>
                <c:pt idx="1340">
                  <c:v>-365.29395991563803</c:v>
                </c:pt>
                <c:pt idx="1341">
                  <c:v>-287.29395991563803</c:v>
                </c:pt>
                <c:pt idx="1342">
                  <c:v>-263.29395991563803</c:v>
                </c:pt>
                <c:pt idx="1343">
                  <c:v>-328.29395991563803</c:v>
                </c:pt>
                <c:pt idx="1344">
                  <c:v>-179.293959915638</c:v>
                </c:pt>
                <c:pt idx="1345">
                  <c:v>-329.29395991563803</c:v>
                </c:pt>
                <c:pt idx="1346">
                  <c:v>-435.29395991563803</c:v>
                </c:pt>
                <c:pt idx="1347">
                  <c:v>-461.29395991563803</c:v>
                </c:pt>
                <c:pt idx="1348">
                  <c:v>-362.29395991563803</c:v>
                </c:pt>
                <c:pt idx="1349">
                  <c:v>-351.29395991563803</c:v>
                </c:pt>
                <c:pt idx="1350">
                  <c:v>-173.293959915638</c:v>
                </c:pt>
                <c:pt idx="1351">
                  <c:v>-48.293959915637998</c:v>
                </c:pt>
                <c:pt idx="1352">
                  <c:v>-157.293959915638</c:v>
                </c:pt>
                <c:pt idx="1353">
                  <c:v>19.706040084362002</c:v>
                </c:pt>
                <c:pt idx="1354">
                  <c:v>14.706040084362</c:v>
                </c:pt>
                <c:pt idx="1355">
                  <c:v>51.706040084362002</c:v>
                </c:pt>
                <c:pt idx="1356">
                  <c:v>-42.293959915637998</c:v>
                </c:pt>
                <c:pt idx="1357">
                  <c:v>-54.293959915637998</c:v>
                </c:pt>
                <c:pt idx="1358">
                  <c:v>-144.293959915638</c:v>
                </c:pt>
                <c:pt idx="1359">
                  <c:v>2.70604008436203</c:v>
                </c:pt>
                <c:pt idx="1360">
                  <c:v>-38.293959915637998</c:v>
                </c:pt>
                <c:pt idx="1361">
                  <c:v>49.706040084362002</c:v>
                </c:pt>
                <c:pt idx="1362">
                  <c:v>-158.293959915638</c:v>
                </c:pt>
                <c:pt idx="1363">
                  <c:v>-129.293959915638</c:v>
                </c:pt>
                <c:pt idx="1364">
                  <c:v>-95.293959915637998</c:v>
                </c:pt>
                <c:pt idx="1365">
                  <c:v>-69.293959915637998</c:v>
                </c:pt>
                <c:pt idx="1366">
                  <c:v>-114.293959915638</c:v>
                </c:pt>
                <c:pt idx="1367">
                  <c:v>12.706040084362</c:v>
                </c:pt>
                <c:pt idx="1368">
                  <c:v>8.70604008436203</c:v>
                </c:pt>
                <c:pt idx="1369">
                  <c:v>-10.293959915638</c:v>
                </c:pt>
                <c:pt idx="1370">
                  <c:v>120.706040084362</c:v>
                </c:pt>
                <c:pt idx="1371">
                  <c:v>256.70604008436197</c:v>
                </c:pt>
                <c:pt idx="1372">
                  <c:v>134.706040084362</c:v>
                </c:pt>
                <c:pt idx="1373">
                  <c:v>70.706040084362002</c:v>
                </c:pt>
                <c:pt idx="1374">
                  <c:v>97.706040084362002</c:v>
                </c:pt>
                <c:pt idx="1375">
                  <c:v>25.706040084362002</c:v>
                </c:pt>
                <c:pt idx="1376">
                  <c:v>200.706040084362</c:v>
                </c:pt>
                <c:pt idx="1377">
                  <c:v>19.706040084362002</c:v>
                </c:pt>
                <c:pt idx="1378">
                  <c:v>-52.293959915637998</c:v>
                </c:pt>
                <c:pt idx="1379">
                  <c:v>35.706040084362002</c:v>
                </c:pt>
                <c:pt idx="1380">
                  <c:v>-150.293959915638</c:v>
                </c:pt>
                <c:pt idx="1381">
                  <c:v>-97.293959915637998</c:v>
                </c:pt>
                <c:pt idx="1382">
                  <c:v>26.706040084362002</c:v>
                </c:pt>
                <c:pt idx="1383">
                  <c:v>-307.29395991563803</c:v>
                </c:pt>
                <c:pt idx="1384">
                  <c:v>-262.29395991563803</c:v>
                </c:pt>
                <c:pt idx="1385">
                  <c:v>-256.29395991563803</c:v>
                </c:pt>
                <c:pt idx="1386">
                  <c:v>-378.29395991563803</c:v>
                </c:pt>
                <c:pt idx="1387">
                  <c:v>-289.29395991563803</c:v>
                </c:pt>
                <c:pt idx="1388">
                  <c:v>-149.293959915638</c:v>
                </c:pt>
                <c:pt idx="1389">
                  <c:v>-150.293959915638</c:v>
                </c:pt>
                <c:pt idx="1390">
                  <c:v>-105.293959915638</c:v>
                </c:pt>
                <c:pt idx="1391">
                  <c:v>-238.293959915638</c:v>
                </c:pt>
                <c:pt idx="1392">
                  <c:v>-279.29395991563803</c:v>
                </c:pt>
                <c:pt idx="1393">
                  <c:v>-202.293959915638</c:v>
                </c:pt>
                <c:pt idx="1394">
                  <c:v>-212.293959915638</c:v>
                </c:pt>
                <c:pt idx="1395">
                  <c:v>-305.29395991563803</c:v>
                </c:pt>
                <c:pt idx="1396">
                  <c:v>-220.293959915638</c:v>
                </c:pt>
                <c:pt idx="1397">
                  <c:v>42.706040084362002</c:v>
                </c:pt>
                <c:pt idx="1398">
                  <c:v>-210.293959915638</c:v>
                </c:pt>
                <c:pt idx="1399">
                  <c:v>-211.293959915638</c:v>
                </c:pt>
                <c:pt idx="1400">
                  <c:v>5.70604008436203</c:v>
                </c:pt>
                <c:pt idx="1401">
                  <c:v>-44.293959915637998</c:v>
                </c:pt>
                <c:pt idx="1402">
                  <c:v>-104.293959915638</c:v>
                </c:pt>
                <c:pt idx="1403">
                  <c:v>-63.293959915637998</c:v>
                </c:pt>
                <c:pt idx="1404">
                  <c:v>-98.293959915637998</c:v>
                </c:pt>
                <c:pt idx="1405">
                  <c:v>71.706040084362002</c:v>
                </c:pt>
                <c:pt idx="1406">
                  <c:v>45.706040084362002</c:v>
                </c:pt>
                <c:pt idx="1407">
                  <c:v>3.70604008436203</c:v>
                </c:pt>
                <c:pt idx="1408">
                  <c:v>-16.293959915637998</c:v>
                </c:pt>
                <c:pt idx="1409">
                  <c:v>-38.293959915637998</c:v>
                </c:pt>
                <c:pt idx="1410">
                  <c:v>221.706040084362</c:v>
                </c:pt>
                <c:pt idx="1411">
                  <c:v>87.706040084362002</c:v>
                </c:pt>
                <c:pt idx="1412">
                  <c:v>152.706040084362</c:v>
                </c:pt>
                <c:pt idx="1413">
                  <c:v>251.706040084362</c:v>
                </c:pt>
                <c:pt idx="1414">
                  <c:v>122.706040084362</c:v>
                </c:pt>
                <c:pt idx="1415">
                  <c:v>-96.293959915637998</c:v>
                </c:pt>
                <c:pt idx="1416">
                  <c:v>-29.293959915637998</c:v>
                </c:pt>
                <c:pt idx="1417">
                  <c:v>-215.293959915638</c:v>
                </c:pt>
                <c:pt idx="1418">
                  <c:v>-216.293959915638</c:v>
                </c:pt>
                <c:pt idx="1419">
                  <c:v>-184.293959915638</c:v>
                </c:pt>
                <c:pt idx="1420">
                  <c:v>-302.29395991563803</c:v>
                </c:pt>
                <c:pt idx="1421">
                  <c:v>-377.29395991563803</c:v>
                </c:pt>
                <c:pt idx="1422">
                  <c:v>-230.293959915638</c:v>
                </c:pt>
                <c:pt idx="1423">
                  <c:v>-368.29395991563803</c:v>
                </c:pt>
                <c:pt idx="1424">
                  <c:v>-406.29395991563803</c:v>
                </c:pt>
                <c:pt idx="1425">
                  <c:v>-307.29395991563803</c:v>
                </c:pt>
                <c:pt idx="1426">
                  <c:v>-286.29395991563803</c:v>
                </c:pt>
                <c:pt idx="1427">
                  <c:v>-566.29395991563797</c:v>
                </c:pt>
                <c:pt idx="1428">
                  <c:v>-547.29395991563797</c:v>
                </c:pt>
                <c:pt idx="1429">
                  <c:v>-343.29395991563803</c:v>
                </c:pt>
                <c:pt idx="1430">
                  <c:v>-391.29395991563803</c:v>
                </c:pt>
                <c:pt idx="1431">
                  <c:v>-420.29395991563803</c:v>
                </c:pt>
                <c:pt idx="1432">
                  <c:v>-293.29395991563803</c:v>
                </c:pt>
                <c:pt idx="1433">
                  <c:v>-423.29395991563803</c:v>
                </c:pt>
                <c:pt idx="1434">
                  <c:v>-476.29395991563803</c:v>
                </c:pt>
                <c:pt idx="1435">
                  <c:v>-471.29395991563803</c:v>
                </c:pt>
                <c:pt idx="1436">
                  <c:v>-262.29395991563803</c:v>
                </c:pt>
                <c:pt idx="1437">
                  <c:v>-357.29395991563803</c:v>
                </c:pt>
                <c:pt idx="1438">
                  <c:v>-347.29395991563803</c:v>
                </c:pt>
                <c:pt idx="1439">
                  <c:v>-122.293959915638</c:v>
                </c:pt>
                <c:pt idx="1440">
                  <c:v>-196.293959915638</c:v>
                </c:pt>
                <c:pt idx="1441">
                  <c:v>-76.293959915637998</c:v>
                </c:pt>
                <c:pt idx="1442">
                  <c:v>73.706040084362002</c:v>
                </c:pt>
                <c:pt idx="1443">
                  <c:v>126.706040084362</c:v>
                </c:pt>
                <c:pt idx="1444">
                  <c:v>-1.29395991563797</c:v>
                </c:pt>
                <c:pt idx="1445">
                  <c:v>7.70604008436203</c:v>
                </c:pt>
                <c:pt idx="1446">
                  <c:v>-47.293959915637998</c:v>
                </c:pt>
                <c:pt idx="1447">
                  <c:v>-34.293959915637998</c:v>
                </c:pt>
                <c:pt idx="1448">
                  <c:v>111.706040084362</c:v>
                </c:pt>
                <c:pt idx="1449">
                  <c:v>111.706040084362</c:v>
                </c:pt>
                <c:pt idx="1450">
                  <c:v>161.706040084362</c:v>
                </c:pt>
                <c:pt idx="1451">
                  <c:v>44.706040084362002</c:v>
                </c:pt>
                <c:pt idx="1452">
                  <c:v>-75.293959915637998</c:v>
                </c:pt>
                <c:pt idx="1453">
                  <c:v>142.706040084362</c:v>
                </c:pt>
                <c:pt idx="1454">
                  <c:v>180.706040084362</c:v>
                </c:pt>
                <c:pt idx="1455">
                  <c:v>229.706040084362</c:v>
                </c:pt>
                <c:pt idx="1456">
                  <c:v>139.706040084362</c:v>
                </c:pt>
                <c:pt idx="1457">
                  <c:v>124.706040084362</c:v>
                </c:pt>
                <c:pt idx="1458">
                  <c:v>106.706040084362</c:v>
                </c:pt>
                <c:pt idx="1459">
                  <c:v>151.706040084362</c:v>
                </c:pt>
                <c:pt idx="1460">
                  <c:v>-40.293959915637998</c:v>
                </c:pt>
                <c:pt idx="1461">
                  <c:v>-31.293959915637998</c:v>
                </c:pt>
                <c:pt idx="1462">
                  <c:v>8.70604008436203</c:v>
                </c:pt>
                <c:pt idx="1463">
                  <c:v>-67.293959915637998</c:v>
                </c:pt>
                <c:pt idx="1464">
                  <c:v>29.706040084362002</c:v>
                </c:pt>
                <c:pt idx="1465">
                  <c:v>-278.29395991563803</c:v>
                </c:pt>
                <c:pt idx="1466">
                  <c:v>-267.29395991563803</c:v>
                </c:pt>
                <c:pt idx="1467">
                  <c:v>-395.29395991563803</c:v>
                </c:pt>
                <c:pt idx="1468">
                  <c:v>-407.29395991563803</c:v>
                </c:pt>
                <c:pt idx="1469">
                  <c:v>-249.293959915638</c:v>
                </c:pt>
                <c:pt idx="1470">
                  <c:v>-326.29395991563803</c:v>
                </c:pt>
                <c:pt idx="1471">
                  <c:v>-339.29395991563803</c:v>
                </c:pt>
                <c:pt idx="1472">
                  <c:v>-330.29395991563803</c:v>
                </c:pt>
                <c:pt idx="1473">
                  <c:v>-400.29395991563803</c:v>
                </c:pt>
                <c:pt idx="1474">
                  <c:v>-454.29395991563803</c:v>
                </c:pt>
                <c:pt idx="1475">
                  <c:v>-352.29395991563803</c:v>
                </c:pt>
                <c:pt idx="1476">
                  <c:v>-453.29395991563803</c:v>
                </c:pt>
                <c:pt idx="1477">
                  <c:v>-448.29395991563803</c:v>
                </c:pt>
                <c:pt idx="1478">
                  <c:v>-412.29395991563803</c:v>
                </c:pt>
                <c:pt idx="1479">
                  <c:v>-306.29395991563803</c:v>
                </c:pt>
                <c:pt idx="1480">
                  <c:v>-196.293959915638</c:v>
                </c:pt>
                <c:pt idx="1481">
                  <c:v>-159.293959915638</c:v>
                </c:pt>
                <c:pt idx="1482">
                  <c:v>-44.293959915637998</c:v>
                </c:pt>
                <c:pt idx="1483">
                  <c:v>6.70604008436203</c:v>
                </c:pt>
                <c:pt idx="1484">
                  <c:v>-24.293959915637998</c:v>
                </c:pt>
                <c:pt idx="1485">
                  <c:v>3.70604008436203</c:v>
                </c:pt>
                <c:pt idx="1486">
                  <c:v>-8.29395991563797</c:v>
                </c:pt>
                <c:pt idx="1487">
                  <c:v>58.706040084362002</c:v>
                </c:pt>
                <c:pt idx="1488">
                  <c:v>54.706040084362002</c:v>
                </c:pt>
                <c:pt idx="1489">
                  <c:v>113.706040084362</c:v>
                </c:pt>
                <c:pt idx="1490">
                  <c:v>290.70604008436197</c:v>
                </c:pt>
                <c:pt idx="1491">
                  <c:v>200.706040084362</c:v>
                </c:pt>
                <c:pt idx="1492">
                  <c:v>204.706040084362</c:v>
                </c:pt>
                <c:pt idx="1493">
                  <c:v>358.70604008436197</c:v>
                </c:pt>
                <c:pt idx="1494">
                  <c:v>198.706040084362</c:v>
                </c:pt>
                <c:pt idx="1495">
                  <c:v>357.70604008436197</c:v>
                </c:pt>
                <c:pt idx="1496">
                  <c:v>219.706040084362</c:v>
                </c:pt>
                <c:pt idx="1497">
                  <c:v>248.706040084362</c:v>
                </c:pt>
                <c:pt idx="1498">
                  <c:v>333.70604008436197</c:v>
                </c:pt>
                <c:pt idx="1499">
                  <c:v>395.70604008436197</c:v>
                </c:pt>
                <c:pt idx="1500">
                  <c:v>343.70604008436197</c:v>
                </c:pt>
                <c:pt idx="1501">
                  <c:v>473.70604008436197</c:v>
                </c:pt>
                <c:pt idx="1502">
                  <c:v>367.70604008436197</c:v>
                </c:pt>
                <c:pt idx="1503">
                  <c:v>226.706040084362</c:v>
                </c:pt>
                <c:pt idx="1504">
                  <c:v>59.706040084362002</c:v>
                </c:pt>
                <c:pt idx="1505">
                  <c:v>212.706040084362</c:v>
                </c:pt>
                <c:pt idx="1506">
                  <c:v>83.706040084362002</c:v>
                </c:pt>
                <c:pt idx="1507">
                  <c:v>-109.293959915638</c:v>
                </c:pt>
                <c:pt idx="1508">
                  <c:v>-188.293959915638</c:v>
                </c:pt>
                <c:pt idx="1509">
                  <c:v>-90.293959915637998</c:v>
                </c:pt>
                <c:pt idx="1510">
                  <c:v>-166.293959915638</c:v>
                </c:pt>
                <c:pt idx="1511">
                  <c:v>-220.293959915638</c:v>
                </c:pt>
                <c:pt idx="1512">
                  <c:v>-470.29395991563803</c:v>
                </c:pt>
                <c:pt idx="1513">
                  <c:v>-398.29395991563803</c:v>
                </c:pt>
                <c:pt idx="1514">
                  <c:v>-449.29395991563803</c:v>
                </c:pt>
                <c:pt idx="1515">
                  <c:v>-546.29395991563797</c:v>
                </c:pt>
                <c:pt idx="1516">
                  <c:v>-613.29395991563797</c:v>
                </c:pt>
                <c:pt idx="1517">
                  <c:v>-627.29395991563797</c:v>
                </c:pt>
                <c:pt idx="1518">
                  <c:v>-558.29395991563797</c:v>
                </c:pt>
                <c:pt idx="1519">
                  <c:v>-497.29395991563803</c:v>
                </c:pt>
                <c:pt idx="1520">
                  <c:v>-592.29395991563797</c:v>
                </c:pt>
                <c:pt idx="1521">
                  <c:v>-392.29395991563803</c:v>
                </c:pt>
                <c:pt idx="1522">
                  <c:v>-404.29395991563803</c:v>
                </c:pt>
                <c:pt idx="1523">
                  <c:v>-223.293959915638</c:v>
                </c:pt>
                <c:pt idx="1524">
                  <c:v>-255.293959915638</c:v>
                </c:pt>
                <c:pt idx="1525">
                  <c:v>-137.293959915638</c:v>
                </c:pt>
                <c:pt idx="1526">
                  <c:v>-235.293959915638</c:v>
                </c:pt>
                <c:pt idx="1527">
                  <c:v>-216.293959915638</c:v>
                </c:pt>
                <c:pt idx="1528">
                  <c:v>-198.293959915638</c:v>
                </c:pt>
                <c:pt idx="1529">
                  <c:v>37.706040084362002</c:v>
                </c:pt>
                <c:pt idx="1530">
                  <c:v>-26.293959915637998</c:v>
                </c:pt>
                <c:pt idx="1531">
                  <c:v>222.706040084362</c:v>
                </c:pt>
                <c:pt idx="1532">
                  <c:v>256.70604008436197</c:v>
                </c:pt>
                <c:pt idx="1533">
                  <c:v>422.70604008436197</c:v>
                </c:pt>
                <c:pt idx="1534">
                  <c:v>213.706040084362</c:v>
                </c:pt>
                <c:pt idx="1535">
                  <c:v>197.706040084362</c:v>
                </c:pt>
                <c:pt idx="1536">
                  <c:v>308.70604008436197</c:v>
                </c:pt>
                <c:pt idx="1537">
                  <c:v>462.70604008436197</c:v>
                </c:pt>
                <c:pt idx="1538">
                  <c:v>410.70604008436197</c:v>
                </c:pt>
                <c:pt idx="1539">
                  <c:v>587.70604008436203</c:v>
                </c:pt>
                <c:pt idx="1540">
                  <c:v>510.70604008436197</c:v>
                </c:pt>
                <c:pt idx="1541">
                  <c:v>409.70604008436197</c:v>
                </c:pt>
                <c:pt idx="1542">
                  <c:v>358.70604008436197</c:v>
                </c:pt>
                <c:pt idx="1543">
                  <c:v>464.70604008436197</c:v>
                </c:pt>
                <c:pt idx="1544">
                  <c:v>281.70604008436197</c:v>
                </c:pt>
                <c:pt idx="1545">
                  <c:v>361.70604008436197</c:v>
                </c:pt>
                <c:pt idx="1546">
                  <c:v>376.70604008436197</c:v>
                </c:pt>
                <c:pt idx="1547">
                  <c:v>371.70604008436197</c:v>
                </c:pt>
                <c:pt idx="1548">
                  <c:v>229.706040084362</c:v>
                </c:pt>
                <c:pt idx="1549">
                  <c:v>352.70604008436197</c:v>
                </c:pt>
                <c:pt idx="1550">
                  <c:v>291.70604008436197</c:v>
                </c:pt>
                <c:pt idx="1551">
                  <c:v>341.70604008436197</c:v>
                </c:pt>
                <c:pt idx="1552">
                  <c:v>128.706040084362</c:v>
                </c:pt>
                <c:pt idx="1553">
                  <c:v>-42.293959915637998</c:v>
                </c:pt>
                <c:pt idx="1554">
                  <c:v>-114.293959915638</c:v>
                </c:pt>
                <c:pt idx="1555">
                  <c:v>-115.293959915638</c:v>
                </c:pt>
                <c:pt idx="1556">
                  <c:v>14.706040084362</c:v>
                </c:pt>
                <c:pt idx="1557">
                  <c:v>192.706040084362</c:v>
                </c:pt>
                <c:pt idx="1558">
                  <c:v>100.706040084362</c:v>
                </c:pt>
                <c:pt idx="1559">
                  <c:v>67.706040084362002</c:v>
                </c:pt>
                <c:pt idx="1560">
                  <c:v>92.706040084362002</c:v>
                </c:pt>
                <c:pt idx="1561">
                  <c:v>-116.293959915638</c:v>
                </c:pt>
                <c:pt idx="1562">
                  <c:v>-93.293959915637998</c:v>
                </c:pt>
                <c:pt idx="1563">
                  <c:v>-200.293959915638</c:v>
                </c:pt>
                <c:pt idx="1564">
                  <c:v>-129.293959915638</c:v>
                </c:pt>
                <c:pt idx="1565">
                  <c:v>-204.293959915638</c:v>
                </c:pt>
                <c:pt idx="1566">
                  <c:v>-326.29395991563803</c:v>
                </c:pt>
                <c:pt idx="1567">
                  <c:v>-317.29395991563803</c:v>
                </c:pt>
                <c:pt idx="1568">
                  <c:v>-399.29395991563803</c:v>
                </c:pt>
                <c:pt idx="1569">
                  <c:v>-315.29395991563803</c:v>
                </c:pt>
                <c:pt idx="1570">
                  <c:v>-446.29395991563803</c:v>
                </c:pt>
                <c:pt idx="1571">
                  <c:v>-299.29395991563803</c:v>
                </c:pt>
                <c:pt idx="1572">
                  <c:v>-222.293959915638</c:v>
                </c:pt>
                <c:pt idx="1573">
                  <c:v>-283.29395991563803</c:v>
                </c:pt>
                <c:pt idx="1574">
                  <c:v>-221.293959915638</c:v>
                </c:pt>
                <c:pt idx="1575">
                  <c:v>-371.29395991563803</c:v>
                </c:pt>
                <c:pt idx="1576">
                  <c:v>-182.293959915638</c:v>
                </c:pt>
                <c:pt idx="1577">
                  <c:v>-305.29395991563803</c:v>
                </c:pt>
                <c:pt idx="1578">
                  <c:v>-303.29395991563803</c:v>
                </c:pt>
                <c:pt idx="1579">
                  <c:v>-202.293959915638</c:v>
                </c:pt>
                <c:pt idx="1580">
                  <c:v>-57.293959915637998</c:v>
                </c:pt>
                <c:pt idx="1581">
                  <c:v>-181.293959915638</c:v>
                </c:pt>
                <c:pt idx="1582">
                  <c:v>-202.293959915638</c:v>
                </c:pt>
                <c:pt idx="1583">
                  <c:v>-133.293959915638</c:v>
                </c:pt>
                <c:pt idx="1584">
                  <c:v>-64.293959915637998</c:v>
                </c:pt>
                <c:pt idx="1585">
                  <c:v>137.706040084362</c:v>
                </c:pt>
                <c:pt idx="1586">
                  <c:v>29.706040084362002</c:v>
                </c:pt>
                <c:pt idx="1587">
                  <c:v>-30.293959915637998</c:v>
                </c:pt>
                <c:pt idx="1588">
                  <c:v>167.706040084362</c:v>
                </c:pt>
                <c:pt idx="1589">
                  <c:v>45.706040084362002</c:v>
                </c:pt>
                <c:pt idx="1590">
                  <c:v>135.706040084362</c:v>
                </c:pt>
                <c:pt idx="1591">
                  <c:v>459.70604008436197</c:v>
                </c:pt>
                <c:pt idx="1592">
                  <c:v>374.70604008436197</c:v>
                </c:pt>
                <c:pt idx="1593">
                  <c:v>391.70604008436197</c:v>
                </c:pt>
                <c:pt idx="1594">
                  <c:v>395.70604008436197</c:v>
                </c:pt>
                <c:pt idx="1595">
                  <c:v>366.70604008436197</c:v>
                </c:pt>
                <c:pt idx="1596">
                  <c:v>242.706040084362</c:v>
                </c:pt>
                <c:pt idx="1597">
                  <c:v>372.70604008436197</c:v>
                </c:pt>
                <c:pt idx="1598">
                  <c:v>440.70604008436197</c:v>
                </c:pt>
                <c:pt idx="1599">
                  <c:v>449.70604008436197</c:v>
                </c:pt>
                <c:pt idx="1600">
                  <c:v>366.70604008436197</c:v>
                </c:pt>
                <c:pt idx="1601">
                  <c:v>261.70604008436197</c:v>
                </c:pt>
                <c:pt idx="1602">
                  <c:v>343.70604008436197</c:v>
                </c:pt>
                <c:pt idx="1603">
                  <c:v>310.70604008436197</c:v>
                </c:pt>
                <c:pt idx="1604">
                  <c:v>360.70604008436197</c:v>
                </c:pt>
                <c:pt idx="1605">
                  <c:v>140.706040084362</c:v>
                </c:pt>
                <c:pt idx="1606">
                  <c:v>17.706040084362002</c:v>
                </c:pt>
                <c:pt idx="1607">
                  <c:v>106.706040084362</c:v>
                </c:pt>
                <c:pt idx="1608">
                  <c:v>-46.293959915637998</c:v>
                </c:pt>
                <c:pt idx="1609">
                  <c:v>-158.293959915638</c:v>
                </c:pt>
                <c:pt idx="1610">
                  <c:v>-64.293959915637998</c:v>
                </c:pt>
                <c:pt idx="1611">
                  <c:v>-296.29395991563803</c:v>
                </c:pt>
                <c:pt idx="1612">
                  <c:v>-128.293959915638</c:v>
                </c:pt>
                <c:pt idx="1613">
                  <c:v>-300.29395991563803</c:v>
                </c:pt>
                <c:pt idx="1614">
                  <c:v>-350.29395991563803</c:v>
                </c:pt>
                <c:pt idx="1615">
                  <c:v>-389.29395991563803</c:v>
                </c:pt>
                <c:pt idx="1616">
                  <c:v>-285.29395991563803</c:v>
                </c:pt>
                <c:pt idx="1617">
                  <c:v>-486.29395991563803</c:v>
                </c:pt>
                <c:pt idx="1618">
                  <c:v>-262.29395991563803</c:v>
                </c:pt>
                <c:pt idx="1619">
                  <c:v>-341.29395991563803</c:v>
                </c:pt>
                <c:pt idx="1620">
                  <c:v>-420.29395991563803</c:v>
                </c:pt>
                <c:pt idx="1621">
                  <c:v>-254.293959915638</c:v>
                </c:pt>
                <c:pt idx="1622">
                  <c:v>-353.29395991563803</c:v>
                </c:pt>
                <c:pt idx="1623">
                  <c:v>-234.293959915638</c:v>
                </c:pt>
                <c:pt idx="1624">
                  <c:v>-178.293959915638</c:v>
                </c:pt>
                <c:pt idx="1625">
                  <c:v>-195.293959915638</c:v>
                </c:pt>
                <c:pt idx="1626">
                  <c:v>-352.29395991563803</c:v>
                </c:pt>
                <c:pt idx="1627">
                  <c:v>-227.293959915638</c:v>
                </c:pt>
                <c:pt idx="1628">
                  <c:v>-142.293959915638</c:v>
                </c:pt>
                <c:pt idx="1629">
                  <c:v>-271.29395991563803</c:v>
                </c:pt>
                <c:pt idx="1630">
                  <c:v>-140.293959915638</c:v>
                </c:pt>
                <c:pt idx="1631">
                  <c:v>-104.293959915638</c:v>
                </c:pt>
                <c:pt idx="1632">
                  <c:v>-99.293959915637998</c:v>
                </c:pt>
                <c:pt idx="1633">
                  <c:v>-162.293959915638</c:v>
                </c:pt>
                <c:pt idx="1634">
                  <c:v>0.70604008436203003</c:v>
                </c:pt>
                <c:pt idx="1635">
                  <c:v>-162.293959915638</c:v>
                </c:pt>
                <c:pt idx="1636">
                  <c:v>22.706040084362002</c:v>
                </c:pt>
                <c:pt idx="1637">
                  <c:v>-45.293959915637998</c:v>
                </c:pt>
                <c:pt idx="1638">
                  <c:v>-49.293959915637998</c:v>
                </c:pt>
                <c:pt idx="1639">
                  <c:v>-247.293959915638</c:v>
                </c:pt>
                <c:pt idx="1640">
                  <c:v>-110.293959915638</c:v>
                </c:pt>
                <c:pt idx="1641">
                  <c:v>-134.293959915638</c:v>
                </c:pt>
                <c:pt idx="1642">
                  <c:v>-257.29395991563803</c:v>
                </c:pt>
                <c:pt idx="1643">
                  <c:v>-233.293959915638</c:v>
                </c:pt>
                <c:pt idx="1644">
                  <c:v>-223.293959915638</c:v>
                </c:pt>
                <c:pt idx="1645">
                  <c:v>-223.293959915638</c:v>
                </c:pt>
                <c:pt idx="1646">
                  <c:v>-10.293959915638</c:v>
                </c:pt>
                <c:pt idx="1647">
                  <c:v>22.706040084362002</c:v>
                </c:pt>
                <c:pt idx="1648">
                  <c:v>120.706040084362</c:v>
                </c:pt>
                <c:pt idx="1649">
                  <c:v>-12.293959915638</c:v>
                </c:pt>
                <c:pt idx="1650">
                  <c:v>115.706040084362</c:v>
                </c:pt>
                <c:pt idx="1651">
                  <c:v>79.706040084362002</c:v>
                </c:pt>
                <c:pt idx="1652">
                  <c:v>85.706040084362002</c:v>
                </c:pt>
                <c:pt idx="1653">
                  <c:v>275.70604008436197</c:v>
                </c:pt>
                <c:pt idx="1654">
                  <c:v>361.70604008436197</c:v>
                </c:pt>
                <c:pt idx="1655">
                  <c:v>175.706040084362</c:v>
                </c:pt>
                <c:pt idx="1656">
                  <c:v>118.706040084362</c:v>
                </c:pt>
                <c:pt idx="1657">
                  <c:v>162.706040084362</c:v>
                </c:pt>
                <c:pt idx="1658">
                  <c:v>186.706040084362</c:v>
                </c:pt>
                <c:pt idx="1659">
                  <c:v>201.706040084362</c:v>
                </c:pt>
                <c:pt idx="1660">
                  <c:v>145.706040084362</c:v>
                </c:pt>
                <c:pt idx="1661">
                  <c:v>75.706040084362002</c:v>
                </c:pt>
                <c:pt idx="1662">
                  <c:v>66.706040084362002</c:v>
                </c:pt>
                <c:pt idx="1663">
                  <c:v>242.706040084362</c:v>
                </c:pt>
                <c:pt idx="1664">
                  <c:v>168.706040084362</c:v>
                </c:pt>
                <c:pt idx="1665">
                  <c:v>146.706040084362</c:v>
                </c:pt>
                <c:pt idx="1666">
                  <c:v>32.706040084362002</c:v>
                </c:pt>
                <c:pt idx="1667">
                  <c:v>-30.293959915637998</c:v>
                </c:pt>
                <c:pt idx="1668">
                  <c:v>-4.29395991563797</c:v>
                </c:pt>
                <c:pt idx="1669">
                  <c:v>-109.293959915638</c:v>
                </c:pt>
                <c:pt idx="1670">
                  <c:v>-269.29395991563803</c:v>
                </c:pt>
                <c:pt idx="1671">
                  <c:v>-253.293959915638</c:v>
                </c:pt>
                <c:pt idx="1672">
                  <c:v>-111.293959915638</c:v>
                </c:pt>
                <c:pt idx="1673">
                  <c:v>-316.29395991563803</c:v>
                </c:pt>
                <c:pt idx="1674">
                  <c:v>-413.29395991563803</c:v>
                </c:pt>
                <c:pt idx="1675">
                  <c:v>-431.29395991563803</c:v>
                </c:pt>
                <c:pt idx="1676">
                  <c:v>-411.29395991563803</c:v>
                </c:pt>
                <c:pt idx="1677">
                  <c:v>-364.29395991563803</c:v>
                </c:pt>
                <c:pt idx="1678">
                  <c:v>-406.29395991563803</c:v>
                </c:pt>
                <c:pt idx="1679">
                  <c:v>-265.29395991563803</c:v>
                </c:pt>
                <c:pt idx="1680">
                  <c:v>-101.293959915638</c:v>
                </c:pt>
                <c:pt idx="1681">
                  <c:v>-63.293959915637998</c:v>
                </c:pt>
                <c:pt idx="1682">
                  <c:v>-48.293959915637998</c:v>
                </c:pt>
                <c:pt idx="1683">
                  <c:v>91.706040084362002</c:v>
                </c:pt>
                <c:pt idx="1684">
                  <c:v>127.706040084362</c:v>
                </c:pt>
                <c:pt idx="1685">
                  <c:v>147.706040084362</c:v>
                </c:pt>
                <c:pt idx="1686">
                  <c:v>257.70604008436197</c:v>
                </c:pt>
                <c:pt idx="1687">
                  <c:v>235.706040084362</c:v>
                </c:pt>
                <c:pt idx="1688">
                  <c:v>74.706040084362002</c:v>
                </c:pt>
                <c:pt idx="1689">
                  <c:v>151.706040084362</c:v>
                </c:pt>
                <c:pt idx="1690">
                  <c:v>288.70604008436197</c:v>
                </c:pt>
                <c:pt idx="1691">
                  <c:v>426.70604008436197</c:v>
                </c:pt>
                <c:pt idx="1692">
                  <c:v>403.70604008436197</c:v>
                </c:pt>
                <c:pt idx="1693">
                  <c:v>333.70604008436197</c:v>
                </c:pt>
                <c:pt idx="1694">
                  <c:v>265.70604008436197</c:v>
                </c:pt>
                <c:pt idx="1695">
                  <c:v>112.706040084362</c:v>
                </c:pt>
                <c:pt idx="1696">
                  <c:v>70.706040084362002</c:v>
                </c:pt>
                <c:pt idx="1697">
                  <c:v>24.706040084362002</c:v>
                </c:pt>
                <c:pt idx="1698">
                  <c:v>-18.293959915637998</c:v>
                </c:pt>
                <c:pt idx="1699">
                  <c:v>148.706040084362</c:v>
                </c:pt>
                <c:pt idx="1700">
                  <c:v>117.706040084362</c:v>
                </c:pt>
                <c:pt idx="1701">
                  <c:v>192.706040084362</c:v>
                </c:pt>
                <c:pt idx="1702">
                  <c:v>54.706040084362002</c:v>
                </c:pt>
                <c:pt idx="1703">
                  <c:v>67.706040084362002</c:v>
                </c:pt>
                <c:pt idx="1704">
                  <c:v>34.706040084362002</c:v>
                </c:pt>
                <c:pt idx="1705">
                  <c:v>46.706040084362002</c:v>
                </c:pt>
                <c:pt idx="1706">
                  <c:v>63.706040084362002</c:v>
                </c:pt>
                <c:pt idx="1707">
                  <c:v>-9.29395991563797</c:v>
                </c:pt>
                <c:pt idx="1708">
                  <c:v>60.706040084362002</c:v>
                </c:pt>
                <c:pt idx="1709">
                  <c:v>18.706040084362002</c:v>
                </c:pt>
                <c:pt idx="1710">
                  <c:v>142.706040084362</c:v>
                </c:pt>
                <c:pt idx="1711">
                  <c:v>39.706040084362002</c:v>
                </c:pt>
                <c:pt idx="1712">
                  <c:v>-32.293959915637998</c:v>
                </c:pt>
                <c:pt idx="1713">
                  <c:v>120.706040084362</c:v>
                </c:pt>
                <c:pt idx="1714">
                  <c:v>-17.293959915637998</c:v>
                </c:pt>
                <c:pt idx="1715">
                  <c:v>-188.293959915638</c:v>
                </c:pt>
                <c:pt idx="1716">
                  <c:v>-185.293959915638</c:v>
                </c:pt>
                <c:pt idx="1717">
                  <c:v>-29.293959915637998</c:v>
                </c:pt>
                <c:pt idx="1718">
                  <c:v>-81.293959915637998</c:v>
                </c:pt>
                <c:pt idx="1719">
                  <c:v>-251.293959915638</c:v>
                </c:pt>
                <c:pt idx="1720">
                  <c:v>-102.293959915638</c:v>
                </c:pt>
                <c:pt idx="1721">
                  <c:v>-61.293959915637998</c:v>
                </c:pt>
                <c:pt idx="1722">
                  <c:v>-132.293959915638</c:v>
                </c:pt>
                <c:pt idx="1723">
                  <c:v>-70.293959915637998</c:v>
                </c:pt>
                <c:pt idx="1724">
                  <c:v>-125.293959915638</c:v>
                </c:pt>
                <c:pt idx="1725">
                  <c:v>-74.293959915637998</c:v>
                </c:pt>
                <c:pt idx="1726">
                  <c:v>118.706040084362</c:v>
                </c:pt>
                <c:pt idx="1727">
                  <c:v>-142.293959915638</c:v>
                </c:pt>
                <c:pt idx="1728">
                  <c:v>-15.293959915638</c:v>
                </c:pt>
                <c:pt idx="1729">
                  <c:v>10.706040084362</c:v>
                </c:pt>
                <c:pt idx="1730">
                  <c:v>52.706040084362002</c:v>
                </c:pt>
                <c:pt idx="1731">
                  <c:v>173.706040084362</c:v>
                </c:pt>
                <c:pt idx="1732">
                  <c:v>121.706040084362</c:v>
                </c:pt>
                <c:pt idx="1733">
                  <c:v>185.706040084362</c:v>
                </c:pt>
                <c:pt idx="1734">
                  <c:v>84.706040084362002</c:v>
                </c:pt>
                <c:pt idx="1735">
                  <c:v>131.706040084362</c:v>
                </c:pt>
                <c:pt idx="1736">
                  <c:v>114.706040084362</c:v>
                </c:pt>
                <c:pt idx="1737">
                  <c:v>-160.293959915638</c:v>
                </c:pt>
                <c:pt idx="1738">
                  <c:v>98.706040084362002</c:v>
                </c:pt>
                <c:pt idx="1739">
                  <c:v>11.706040084362</c:v>
                </c:pt>
                <c:pt idx="1740">
                  <c:v>64.706040084362002</c:v>
                </c:pt>
                <c:pt idx="1741">
                  <c:v>21.706040084362002</c:v>
                </c:pt>
                <c:pt idx="1742">
                  <c:v>-146.293959915638</c:v>
                </c:pt>
                <c:pt idx="1743">
                  <c:v>63.706040084362002</c:v>
                </c:pt>
                <c:pt idx="1744">
                  <c:v>77.706040084362002</c:v>
                </c:pt>
                <c:pt idx="1745">
                  <c:v>-108.293959915638</c:v>
                </c:pt>
                <c:pt idx="1746">
                  <c:v>-180.293959915638</c:v>
                </c:pt>
                <c:pt idx="1747">
                  <c:v>-46.293959915637998</c:v>
                </c:pt>
                <c:pt idx="1748">
                  <c:v>-310.29395991563803</c:v>
                </c:pt>
                <c:pt idx="1749">
                  <c:v>-151.293959915638</c:v>
                </c:pt>
                <c:pt idx="1750">
                  <c:v>-187.293959915638</c:v>
                </c:pt>
                <c:pt idx="1751">
                  <c:v>-215.293959915638</c:v>
                </c:pt>
                <c:pt idx="1752">
                  <c:v>-314.29395991563803</c:v>
                </c:pt>
                <c:pt idx="1753">
                  <c:v>-250.293959915638</c:v>
                </c:pt>
                <c:pt idx="1754">
                  <c:v>-239.293959915638</c:v>
                </c:pt>
                <c:pt idx="1755">
                  <c:v>-454.29395991563803</c:v>
                </c:pt>
                <c:pt idx="1756">
                  <c:v>-276.29395991563803</c:v>
                </c:pt>
                <c:pt idx="1757">
                  <c:v>-267.29395991563803</c:v>
                </c:pt>
                <c:pt idx="1758">
                  <c:v>-272.29395991563803</c:v>
                </c:pt>
                <c:pt idx="1759">
                  <c:v>-246.293959915638</c:v>
                </c:pt>
                <c:pt idx="1760">
                  <c:v>-318.29395991563803</c:v>
                </c:pt>
                <c:pt idx="1761">
                  <c:v>-219.293959915638</c:v>
                </c:pt>
                <c:pt idx="1762">
                  <c:v>-213.293959915638</c:v>
                </c:pt>
                <c:pt idx="1763">
                  <c:v>-215.293959915638</c:v>
                </c:pt>
                <c:pt idx="1764">
                  <c:v>-188.293959915638</c:v>
                </c:pt>
                <c:pt idx="1765">
                  <c:v>-138.293959915638</c:v>
                </c:pt>
                <c:pt idx="1766">
                  <c:v>11.706040084362</c:v>
                </c:pt>
                <c:pt idx="1767">
                  <c:v>138.706040084362</c:v>
                </c:pt>
                <c:pt idx="1768">
                  <c:v>15.706040084362</c:v>
                </c:pt>
                <c:pt idx="1769">
                  <c:v>189.706040084362</c:v>
                </c:pt>
                <c:pt idx="1770">
                  <c:v>116.706040084362</c:v>
                </c:pt>
                <c:pt idx="1771">
                  <c:v>79.706040084362002</c:v>
                </c:pt>
                <c:pt idx="1772">
                  <c:v>86.706040084362002</c:v>
                </c:pt>
                <c:pt idx="1773">
                  <c:v>262.70604008436197</c:v>
                </c:pt>
                <c:pt idx="1774">
                  <c:v>214.706040084362</c:v>
                </c:pt>
                <c:pt idx="1775">
                  <c:v>171.706040084362</c:v>
                </c:pt>
                <c:pt idx="1776">
                  <c:v>222.706040084362</c:v>
                </c:pt>
                <c:pt idx="1777">
                  <c:v>69.706040084362002</c:v>
                </c:pt>
                <c:pt idx="1778">
                  <c:v>-84.293959915637998</c:v>
                </c:pt>
                <c:pt idx="1779">
                  <c:v>-42.293959915637998</c:v>
                </c:pt>
                <c:pt idx="1780">
                  <c:v>-3.29395991563797</c:v>
                </c:pt>
                <c:pt idx="1781">
                  <c:v>-148.293959915638</c:v>
                </c:pt>
                <c:pt idx="1782">
                  <c:v>-86.293959915637998</c:v>
                </c:pt>
                <c:pt idx="1783">
                  <c:v>-222.293959915638</c:v>
                </c:pt>
                <c:pt idx="1784">
                  <c:v>-316.29395991563803</c:v>
                </c:pt>
                <c:pt idx="1785">
                  <c:v>-215.293959915638</c:v>
                </c:pt>
                <c:pt idx="1786">
                  <c:v>-363.29395991563803</c:v>
                </c:pt>
                <c:pt idx="1787">
                  <c:v>-504.29395991563803</c:v>
                </c:pt>
                <c:pt idx="1788">
                  <c:v>-343.29395991563803</c:v>
                </c:pt>
                <c:pt idx="1789">
                  <c:v>-422.29395991563803</c:v>
                </c:pt>
                <c:pt idx="1790">
                  <c:v>-401.29395991563803</c:v>
                </c:pt>
                <c:pt idx="1791">
                  <c:v>-475.29395991563803</c:v>
                </c:pt>
                <c:pt idx="1792">
                  <c:v>-510.29395991563803</c:v>
                </c:pt>
                <c:pt idx="1793">
                  <c:v>-545.29395991563797</c:v>
                </c:pt>
                <c:pt idx="1794">
                  <c:v>-620.29395991563797</c:v>
                </c:pt>
                <c:pt idx="1795">
                  <c:v>-350.29395991563803</c:v>
                </c:pt>
                <c:pt idx="1796">
                  <c:v>-494.29395991563803</c:v>
                </c:pt>
                <c:pt idx="1797">
                  <c:v>-393.29395991563803</c:v>
                </c:pt>
                <c:pt idx="1798">
                  <c:v>-433.29395991563803</c:v>
                </c:pt>
                <c:pt idx="1799">
                  <c:v>-173.293959915638</c:v>
                </c:pt>
                <c:pt idx="1800">
                  <c:v>-65.293959915637998</c:v>
                </c:pt>
                <c:pt idx="1801">
                  <c:v>2.70604008436203</c:v>
                </c:pt>
                <c:pt idx="1802">
                  <c:v>224.706040084362</c:v>
                </c:pt>
                <c:pt idx="1803">
                  <c:v>162.706040084362</c:v>
                </c:pt>
                <c:pt idx="1804">
                  <c:v>298.70604008436197</c:v>
                </c:pt>
                <c:pt idx="1805">
                  <c:v>232.706040084362</c:v>
                </c:pt>
                <c:pt idx="1806">
                  <c:v>271.70604008436197</c:v>
                </c:pt>
                <c:pt idx="1807">
                  <c:v>434.70604008436197</c:v>
                </c:pt>
                <c:pt idx="1808">
                  <c:v>418.70604008436197</c:v>
                </c:pt>
                <c:pt idx="1809">
                  <c:v>472.70604008436197</c:v>
                </c:pt>
                <c:pt idx="1810">
                  <c:v>357.70604008436197</c:v>
                </c:pt>
                <c:pt idx="1811">
                  <c:v>512.70604008436203</c:v>
                </c:pt>
                <c:pt idx="1812">
                  <c:v>536.70604008436203</c:v>
                </c:pt>
                <c:pt idx="1813">
                  <c:v>444.70604008436197</c:v>
                </c:pt>
                <c:pt idx="1814">
                  <c:v>487.70604008436197</c:v>
                </c:pt>
                <c:pt idx="1815">
                  <c:v>427.70604008436197</c:v>
                </c:pt>
                <c:pt idx="1816">
                  <c:v>570.70604008436203</c:v>
                </c:pt>
                <c:pt idx="1817">
                  <c:v>502.70604008436197</c:v>
                </c:pt>
                <c:pt idx="1818">
                  <c:v>290.70604008436197</c:v>
                </c:pt>
                <c:pt idx="1819">
                  <c:v>352.70604008436197</c:v>
                </c:pt>
                <c:pt idx="1820">
                  <c:v>221.706040084362</c:v>
                </c:pt>
                <c:pt idx="1821">
                  <c:v>185.706040084362</c:v>
                </c:pt>
                <c:pt idx="1822">
                  <c:v>200.706040084362</c:v>
                </c:pt>
                <c:pt idx="1823">
                  <c:v>230.706040084362</c:v>
                </c:pt>
                <c:pt idx="1824">
                  <c:v>216.706040084362</c:v>
                </c:pt>
                <c:pt idx="1825">
                  <c:v>-1.29395991563797</c:v>
                </c:pt>
                <c:pt idx="1826">
                  <c:v>162.706040084362</c:v>
                </c:pt>
                <c:pt idx="1827">
                  <c:v>-95.293959915637998</c:v>
                </c:pt>
                <c:pt idx="1828">
                  <c:v>-79.293959915637998</c:v>
                </c:pt>
                <c:pt idx="1829">
                  <c:v>3.70604008436203</c:v>
                </c:pt>
                <c:pt idx="1830">
                  <c:v>-214.293959915638</c:v>
                </c:pt>
                <c:pt idx="1831">
                  <c:v>-167.293959915638</c:v>
                </c:pt>
                <c:pt idx="1832">
                  <c:v>-261.29395991563803</c:v>
                </c:pt>
                <c:pt idx="1833">
                  <c:v>-216.293959915638</c:v>
                </c:pt>
                <c:pt idx="1834">
                  <c:v>-266.29395991563803</c:v>
                </c:pt>
                <c:pt idx="1835">
                  <c:v>-212.293959915638</c:v>
                </c:pt>
                <c:pt idx="1836">
                  <c:v>-468.29395991563803</c:v>
                </c:pt>
                <c:pt idx="1837">
                  <c:v>-226.293959915638</c:v>
                </c:pt>
                <c:pt idx="1838">
                  <c:v>-318.29395991563803</c:v>
                </c:pt>
                <c:pt idx="1839">
                  <c:v>-266.29395991563803</c:v>
                </c:pt>
                <c:pt idx="1840">
                  <c:v>-105.293959915638</c:v>
                </c:pt>
                <c:pt idx="1841">
                  <c:v>-231.293959915638</c:v>
                </c:pt>
                <c:pt idx="1842">
                  <c:v>-150.293959915638</c:v>
                </c:pt>
                <c:pt idx="1843">
                  <c:v>-131.293959915638</c:v>
                </c:pt>
                <c:pt idx="1844">
                  <c:v>-24.293959915637998</c:v>
                </c:pt>
                <c:pt idx="1845">
                  <c:v>-144.293959915638</c:v>
                </c:pt>
                <c:pt idx="1846">
                  <c:v>81.706040084362002</c:v>
                </c:pt>
                <c:pt idx="1847">
                  <c:v>-118.293959915638</c:v>
                </c:pt>
                <c:pt idx="1848">
                  <c:v>119.706040084362</c:v>
                </c:pt>
                <c:pt idx="1849">
                  <c:v>8.70604008436203</c:v>
                </c:pt>
                <c:pt idx="1850">
                  <c:v>156.706040084362</c:v>
                </c:pt>
                <c:pt idx="1851">
                  <c:v>151.706040084362</c:v>
                </c:pt>
                <c:pt idx="1852">
                  <c:v>205.706040084362</c:v>
                </c:pt>
                <c:pt idx="1853">
                  <c:v>274.70604008436197</c:v>
                </c:pt>
                <c:pt idx="1854">
                  <c:v>70.706040084362002</c:v>
                </c:pt>
                <c:pt idx="1855">
                  <c:v>102.706040084362</c:v>
                </c:pt>
                <c:pt idx="1856">
                  <c:v>304.70604008436197</c:v>
                </c:pt>
                <c:pt idx="1857">
                  <c:v>335.70604008436197</c:v>
                </c:pt>
                <c:pt idx="1858">
                  <c:v>214.706040084362</c:v>
                </c:pt>
                <c:pt idx="1859">
                  <c:v>93.706040084362002</c:v>
                </c:pt>
                <c:pt idx="1860">
                  <c:v>177.706040084362</c:v>
                </c:pt>
                <c:pt idx="1861">
                  <c:v>277.70604008436197</c:v>
                </c:pt>
                <c:pt idx="1862">
                  <c:v>382.70604008436197</c:v>
                </c:pt>
                <c:pt idx="1863">
                  <c:v>417.70604008436197</c:v>
                </c:pt>
                <c:pt idx="1864">
                  <c:v>451.70604008436197</c:v>
                </c:pt>
                <c:pt idx="1865">
                  <c:v>252.706040084362</c:v>
                </c:pt>
                <c:pt idx="1866">
                  <c:v>306.70604008436197</c:v>
                </c:pt>
                <c:pt idx="1867">
                  <c:v>410.70604008436197</c:v>
                </c:pt>
                <c:pt idx="1868">
                  <c:v>392.70604008436197</c:v>
                </c:pt>
                <c:pt idx="1869">
                  <c:v>323.70604008436197</c:v>
                </c:pt>
                <c:pt idx="1870">
                  <c:v>256.70604008436197</c:v>
                </c:pt>
                <c:pt idx="1871">
                  <c:v>413.70604008436197</c:v>
                </c:pt>
                <c:pt idx="1872">
                  <c:v>267.70604008436197</c:v>
                </c:pt>
                <c:pt idx="1873">
                  <c:v>279.70604008436197</c:v>
                </c:pt>
                <c:pt idx="1874">
                  <c:v>163.706040084362</c:v>
                </c:pt>
                <c:pt idx="1875">
                  <c:v>245.706040084362</c:v>
                </c:pt>
                <c:pt idx="1876">
                  <c:v>351.70604008436197</c:v>
                </c:pt>
                <c:pt idx="1877">
                  <c:v>249.706040084362</c:v>
                </c:pt>
                <c:pt idx="1878">
                  <c:v>220.706040084362</c:v>
                </c:pt>
                <c:pt idx="1879">
                  <c:v>380.70604008436197</c:v>
                </c:pt>
                <c:pt idx="1880">
                  <c:v>360.70604008436197</c:v>
                </c:pt>
                <c:pt idx="1881">
                  <c:v>383.70604008436197</c:v>
                </c:pt>
                <c:pt idx="1882">
                  <c:v>248.706040084362</c:v>
                </c:pt>
                <c:pt idx="1883">
                  <c:v>354.70604008436197</c:v>
                </c:pt>
                <c:pt idx="1884">
                  <c:v>185.706040084362</c:v>
                </c:pt>
                <c:pt idx="1885">
                  <c:v>323.70604008436197</c:v>
                </c:pt>
                <c:pt idx="1886">
                  <c:v>132.706040084362</c:v>
                </c:pt>
                <c:pt idx="1887">
                  <c:v>172.706040084362</c:v>
                </c:pt>
                <c:pt idx="1888">
                  <c:v>320.70604008436197</c:v>
                </c:pt>
                <c:pt idx="1889">
                  <c:v>201.706040084362</c:v>
                </c:pt>
                <c:pt idx="1890">
                  <c:v>260.70604008436197</c:v>
                </c:pt>
                <c:pt idx="1891">
                  <c:v>323.70604008436197</c:v>
                </c:pt>
                <c:pt idx="1892">
                  <c:v>123.706040084362</c:v>
                </c:pt>
                <c:pt idx="1893">
                  <c:v>25.706040084362002</c:v>
                </c:pt>
                <c:pt idx="1894">
                  <c:v>86.706040084362002</c:v>
                </c:pt>
                <c:pt idx="1895">
                  <c:v>-136.293959915638</c:v>
                </c:pt>
                <c:pt idx="1896">
                  <c:v>-316.29395991563803</c:v>
                </c:pt>
                <c:pt idx="1897">
                  <c:v>-315.29395991563803</c:v>
                </c:pt>
                <c:pt idx="1898">
                  <c:v>-434.29395991563803</c:v>
                </c:pt>
                <c:pt idx="1899">
                  <c:v>-482.29395991563803</c:v>
                </c:pt>
                <c:pt idx="1900">
                  <c:v>-525.29395991563797</c:v>
                </c:pt>
                <c:pt idx="1901">
                  <c:v>-518.29395991563797</c:v>
                </c:pt>
                <c:pt idx="1902">
                  <c:v>-517.29395991563797</c:v>
                </c:pt>
                <c:pt idx="1903">
                  <c:v>-595.29395991563797</c:v>
                </c:pt>
                <c:pt idx="1904">
                  <c:v>-554.29395991563797</c:v>
                </c:pt>
                <c:pt idx="1905">
                  <c:v>-434.29395991563803</c:v>
                </c:pt>
                <c:pt idx="1906">
                  <c:v>-423.29395991563803</c:v>
                </c:pt>
                <c:pt idx="1907">
                  <c:v>-562.29395991563797</c:v>
                </c:pt>
                <c:pt idx="1908">
                  <c:v>-628.29395991563797</c:v>
                </c:pt>
                <c:pt idx="1909">
                  <c:v>-428.29395991563803</c:v>
                </c:pt>
                <c:pt idx="1910">
                  <c:v>-300.29395991563803</c:v>
                </c:pt>
                <c:pt idx="1911">
                  <c:v>-341.29395991563803</c:v>
                </c:pt>
                <c:pt idx="1912">
                  <c:v>-174.293959915638</c:v>
                </c:pt>
                <c:pt idx="1913">
                  <c:v>-222.293959915638</c:v>
                </c:pt>
                <c:pt idx="1914">
                  <c:v>-75.293959915637998</c:v>
                </c:pt>
                <c:pt idx="1915">
                  <c:v>160.706040084362</c:v>
                </c:pt>
                <c:pt idx="1916">
                  <c:v>186.706040084362</c:v>
                </c:pt>
                <c:pt idx="1917">
                  <c:v>239.706040084362</c:v>
                </c:pt>
                <c:pt idx="1918">
                  <c:v>339.70604008436197</c:v>
                </c:pt>
                <c:pt idx="1919">
                  <c:v>488.70604008436197</c:v>
                </c:pt>
                <c:pt idx="1920">
                  <c:v>372.70604008436197</c:v>
                </c:pt>
                <c:pt idx="1921">
                  <c:v>497.70604008436197</c:v>
                </c:pt>
                <c:pt idx="1922">
                  <c:v>359.70604008436197</c:v>
                </c:pt>
                <c:pt idx="1923">
                  <c:v>552.70604008436203</c:v>
                </c:pt>
                <c:pt idx="1924">
                  <c:v>559.70604008436203</c:v>
                </c:pt>
                <c:pt idx="1925">
                  <c:v>292.70604008436197</c:v>
                </c:pt>
                <c:pt idx="1926">
                  <c:v>278.70604008436197</c:v>
                </c:pt>
                <c:pt idx="1927">
                  <c:v>250.706040084362</c:v>
                </c:pt>
                <c:pt idx="1928">
                  <c:v>320.70604008436197</c:v>
                </c:pt>
                <c:pt idx="1929">
                  <c:v>359.70604008436197</c:v>
                </c:pt>
                <c:pt idx="1930">
                  <c:v>260.70604008436197</c:v>
                </c:pt>
                <c:pt idx="1931">
                  <c:v>382.70604008436197</c:v>
                </c:pt>
                <c:pt idx="1932">
                  <c:v>261.70604008436197</c:v>
                </c:pt>
                <c:pt idx="1933">
                  <c:v>69.706040084362002</c:v>
                </c:pt>
                <c:pt idx="1934">
                  <c:v>51.706040084362002</c:v>
                </c:pt>
                <c:pt idx="1935">
                  <c:v>-57.293959915637998</c:v>
                </c:pt>
                <c:pt idx="1936">
                  <c:v>-29.293959915637998</c:v>
                </c:pt>
                <c:pt idx="1937">
                  <c:v>-429.29395991563803</c:v>
                </c:pt>
                <c:pt idx="1938">
                  <c:v>-207.293959915638</c:v>
                </c:pt>
                <c:pt idx="1939">
                  <c:v>-192.293959915638</c:v>
                </c:pt>
                <c:pt idx="1940">
                  <c:v>-120.293959915638</c:v>
                </c:pt>
                <c:pt idx="1941">
                  <c:v>-332.29395991563803</c:v>
                </c:pt>
                <c:pt idx="1942">
                  <c:v>-415.29395991563803</c:v>
                </c:pt>
                <c:pt idx="1943">
                  <c:v>-372.29395991563803</c:v>
                </c:pt>
                <c:pt idx="1944">
                  <c:v>-274.29395991563803</c:v>
                </c:pt>
                <c:pt idx="1945">
                  <c:v>-593.29395991563797</c:v>
                </c:pt>
                <c:pt idx="1946">
                  <c:v>-590.29395991563797</c:v>
                </c:pt>
                <c:pt idx="1947">
                  <c:v>-431.29395991563803</c:v>
                </c:pt>
                <c:pt idx="1948">
                  <c:v>-462.29395991563803</c:v>
                </c:pt>
                <c:pt idx="1949">
                  <c:v>-464.29395991563803</c:v>
                </c:pt>
                <c:pt idx="1950">
                  <c:v>-474.29395991563803</c:v>
                </c:pt>
                <c:pt idx="1951">
                  <c:v>-406.29395991563803</c:v>
                </c:pt>
                <c:pt idx="1952">
                  <c:v>-437.29395991563803</c:v>
                </c:pt>
                <c:pt idx="1953">
                  <c:v>-547.29395991563797</c:v>
                </c:pt>
                <c:pt idx="1954">
                  <c:v>-603.29395991563797</c:v>
                </c:pt>
                <c:pt idx="1955">
                  <c:v>-548.29395991563797</c:v>
                </c:pt>
                <c:pt idx="1956">
                  <c:v>-523.29395991563797</c:v>
                </c:pt>
                <c:pt idx="1957">
                  <c:v>-415.29395991563803</c:v>
                </c:pt>
                <c:pt idx="1958">
                  <c:v>-336.29395991563803</c:v>
                </c:pt>
                <c:pt idx="1959">
                  <c:v>-318.29395991563803</c:v>
                </c:pt>
                <c:pt idx="1960">
                  <c:v>-365.29395991563803</c:v>
                </c:pt>
                <c:pt idx="1961">
                  <c:v>-231.293959915638</c:v>
                </c:pt>
                <c:pt idx="1962">
                  <c:v>-57.293959915637998</c:v>
                </c:pt>
                <c:pt idx="1963">
                  <c:v>-214.293959915638</c:v>
                </c:pt>
                <c:pt idx="1964">
                  <c:v>-78.293959915637998</c:v>
                </c:pt>
                <c:pt idx="1965">
                  <c:v>61.706040084362002</c:v>
                </c:pt>
                <c:pt idx="1966">
                  <c:v>63.706040084362002</c:v>
                </c:pt>
                <c:pt idx="1967">
                  <c:v>127.706040084362</c:v>
                </c:pt>
                <c:pt idx="1968">
                  <c:v>37.706040084362002</c:v>
                </c:pt>
                <c:pt idx="1969">
                  <c:v>112.706040084362</c:v>
                </c:pt>
                <c:pt idx="1970">
                  <c:v>111.706040084362</c:v>
                </c:pt>
                <c:pt idx="1971">
                  <c:v>102.706040084362</c:v>
                </c:pt>
                <c:pt idx="1972">
                  <c:v>147.706040084362</c:v>
                </c:pt>
                <c:pt idx="1973">
                  <c:v>80.706040084362002</c:v>
                </c:pt>
                <c:pt idx="1974">
                  <c:v>-115.293959915638</c:v>
                </c:pt>
                <c:pt idx="1975">
                  <c:v>-72.293959915637998</c:v>
                </c:pt>
                <c:pt idx="1976">
                  <c:v>-31.293959915637998</c:v>
                </c:pt>
                <c:pt idx="1977">
                  <c:v>37.706040084362002</c:v>
                </c:pt>
                <c:pt idx="1978">
                  <c:v>-2.29395991563797</c:v>
                </c:pt>
                <c:pt idx="1979">
                  <c:v>-169.293959915638</c:v>
                </c:pt>
                <c:pt idx="1980">
                  <c:v>-220.293959915638</c:v>
                </c:pt>
                <c:pt idx="1981">
                  <c:v>19.706040084362002</c:v>
                </c:pt>
                <c:pt idx="1982">
                  <c:v>-111.293959915638</c:v>
                </c:pt>
                <c:pt idx="1983">
                  <c:v>-36.293959915637998</c:v>
                </c:pt>
                <c:pt idx="1984">
                  <c:v>-162.293959915638</c:v>
                </c:pt>
                <c:pt idx="1985">
                  <c:v>-54.293959915637998</c:v>
                </c:pt>
                <c:pt idx="1986">
                  <c:v>-174.293959915638</c:v>
                </c:pt>
                <c:pt idx="1987">
                  <c:v>-93.293959915637998</c:v>
                </c:pt>
                <c:pt idx="1988">
                  <c:v>-111.293959915638</c:v>
                </c:pt>
                <c:pt idx="1989">
                  <c:v>-208.293959915638</c:v>
                </c:pt>
                <c:pt idx="1990">
                  <c:v>-217.293959915638</c:v>
                </c:pt>
                <c:pt idx="1991">
                  <c:v>-156.293959915638</c:v>
                </c:pt>
                <c:pt idx="1992">
                  <c:v>-150.293959915638</c:v>
                </c:pt>
                <c:pt idx="1993">
                  <c:v>-28.293959915637998</c:v>
                </c:pt>
                <c:pt idx="1994">
                  <c:v>141.706040084362</c:v>
                </c:pt>
                <c:pt idx="1995">
                  <c:v>104.706040084362</c:v>
                </c:pt>
                <c:pt idx="1996">
                  <c:v>-46.293959915637998</c:v>
                </c:pt>
                <c:pt idx="1997">
                  <c:v>42.706040084362002</c:v>
                </c:pt>
                <c:pt idx="1998">
                  <c:v>272.70604008436197</c:v>
                </c:pt>
                <c:pt idx="1999">
                  <c:v>196.706040084362</c:v>
                </c:pt>
                <c:pt idx="2000">
                  <c:v>-63.293959915637998</c:v>
                </c:pt>
                <c:pt idx="2001">
                  <c:v>-106.293959915638</c:v>
                </c:pt>
                <c:pt idx="2002">
                  <c:v>55.706040084362002</c:v>
                </c:pt>
                <c:pt idx="2003">
                  <c:v>38.706040084362002</c:v>
                </c:pt>
                <c:pt idx="2004">
                  <c:v>85.706040084362002</c:v>
                </c:pt>
                <c:pt idx="2005">
                  <c:v>105.706040084362</c:v>
                </c:pt>
                <c:pt idx="2006">
                  <c:v>-42.293959915637998</c:v>
                </c:pt>
                <c:pt idx="2007">
                  <c:v>-14.293959915638</c:v>
                </c:pt>
                <c:pt idx="2008">
                  <c:v>-82.293959915637998</c:v>
                </c:pt>
                <c:pt idx="2009">
                  <c:v>2.70604008436203</c:v>
                </c:pt>
                <c:pt idx="2010">
                  <c:v>-230.293959915638</c:v>
                </c:pt>
                <c:pt idx="2011">
                  <c:v>-139.293959915638</c:v>
                </c:pt>
                <c:pt idx="2012">
                  <c:v>-78.293959915637998</c:v>
                </c:pt>
                <c:pt idx="2013">
                  <c:v>81.706040084362002</c:v>
                </c:pt>
                <c:pt idx="2014">
                  <c:v>-118.293959915638</c:v>
                </c:pt>
                <c:pt idx="2015">
                  <c:v>-52.293959915637998</c:v>
                </c:pt>
                <c:pt idx="2016">
                  <c:v>-252.293959915638</c:v>
                </c:pt>
                <c:pt idx="2017">
                  <c:v>-366.29395991563803</c:v>
                </c:pt>
                <c:pt idx="2018">
                  <c:v>-287.29395991563803</c:v>
                </c:pt>
                <c:pt idx="2019">
                  <c:v>-118.293959915638</c:v>
                </c:pt>
                <c:pt idx="2020">
                  <c:v>-202.293959915638</c:v>
                </c:pt>
                <c:pt idx="2021">
                  <c:v>-209.293959915638</c:v>
                </c:pt>
                <c:pt idx="2022">
                  <c:v>-75.293959915637998</c:v>
                </c:pt>
                <c:pt idx="2023">
                  <c:v>-179.293959915638</c:v>
                </c:pt>
                <c:pt idx="2024">
                  <c:v>-245.293959915638</c:v>
                </c:pt>
                <c:pt idx="2025">
                  <c:v>-252.293959915638</c:v>
                </c:pt>
                <c:pt idx="2026">
                  <c:v>-296.29395991563803</c:v>
                </c:pt>
                <c:pt idx="2027">
                  <c:v>-149.293959915638</c:v>
                </c:pt>
                <c:pt idx="2028">
                  <c:v>-231.293959915638</c:v>
                </c:pt>
                <c:pt idx="2029">
                  <c:v>-296.29395991563803</c:v>
                </c:pt>
                <c:pt idx="2030">
                  <c:v>-140.293959915638</c:v>
                </c:pt>
                <c:pt idx="2031">
                  <c:v>-43.293959915637998</c:v>
                </c:pt>
                <c:pt idx="2032">
                  <c:v>-197.293959915638</c:v>
                </c:pt>
                <c:pt idx="2033">
                  <c:v>-123.293959915638</c:v>
                </c:pt>
                <c:pt idx="2034">
                  <c:v>-45.293959915637998</c:v>
                </c:pt>
                <c:pt idx="2035">
                  <c:v>-66.293959915637998</c:v>
                </c:pt>
                <c:pt idx="2036">
                  <c:v>-118.293959915638</c:v>
                </c:pt>
                <c:pt idx="2037">
                  <c:v>46.706040084362002</c:v>
                </c:pt>
                <c:pt idx="2038">
                  <c:v>-92.293959915637998</c:v>
                </c:pt>
                <c:pt idx="2039">
                  <c:v>112.706040084362</c:v>
                </c:pt>
                <c:pt idx="2040">
                  <c:v>359.70604008436197</c:v>
                </c:pt>
                <c:pt idx="2041">
                  <c:v>209.706040084362</c:v>
                </c:pt>
                <c:pt idx="2042">
                  <c:v>450.70604008436197</c:v>
                </c:pt>
                <c:pt idx="2043">
                  <c:v>296.70604008436197</c:v>
                </c:pt>
                <c:pt idx="2044">
                  <c:v>272.70604008436197</c:v>
                </c:pt>
                <c:pt idx="2045">
                  <c:v>190.706040084362</c:v>
                </c:pt>
                <c:pt idx="2046">
                  <c:v>186.706040084362</c:v>
                </c:pt>
                <c:pt idx="2047">
                  <c:v>199.706040084362</c:v>
                </c:pt>
                <c:pt idx="2048">
                  <c:v>307.70604008436197</c:v>
                </c:pt>
                <c:pt idx="2049">
                  <c:v>359.70604008436197</c:v>
                </c:pt>
                <c:pt idx="2050">
                  <c:v>265.70604008436197</c:v>
                </c:pt>
                <c:pt idx="2051">
                  <c:v>116.706040084362</c:v>
                </c:pt>
                <c:pt idx="2052">
                  <c:v>268.70604008436197</c:v>
                </c:pt>
                <c:pt idx="2053">
                  <c:v>61.706040084362002</c:v>
                </c:pt>
                <c:pt idx="2054">
                  <c:v>33.706040084362002</c:v>
                </c:pt>
                <c:pt idx="2055">
                  <c:v>-48.293959915637998</c:v>
                </c:pt>
                <c:pt idx="2056">
                  <c:v>-128.293959915638</c:v>
                </c:pt>
                <c:pt idx="2057">
                  <c:v>-283.29395991563803</c:v>
                </c:pt>
                <c:pt idx="2058">
                  <c:v>-230.293959915638</c:v>
                </c:pt>
                <c:pt idx="2059">
                  <c:v>-173.293959915638</c:v>
                </c:pt>
                <c:pt idx="2060">
                  <c:v>-59.293959915637998</c:v>
                </c:pt>
                <c:pt idx="2061">
                  <c:v>-141.293959915638</c:v>
                </c:pt>
                <c:pt idx="2062">
                  <c:v>-273.29395991563803</c:v>
                </c:pt>
                <c:pt idx="2063">
                  <c:v>-281.29395991563803</c:v>
                </c:pt>
                <c:pt idx="2064">
                  <c:v>-239.293959915638</c:v>
                </c:pt>
                <c:pt idx="2065">
                  <c:v>-337.29395991563803</c:v>
                </c:pt>
                <c:pt idx="2066">
                  <c:v>-507.29395991563803</c:v>
                </c:pt>
                <c:pt idx="2067">
                  <c:v>-286.29395991563803</c:v>
                </c:pt>
                <c:pt idx="2068">
                  <c:v>-269.29395991563803</c:v>
                </c:pt>
                <c:pt idx="2069">
                  <c:v>-33.293959915637998</c:v>
                </c:pt>
                <c:pt idx="2070">
                  <c:v>-200.293959915638</c:v>
                </c:pt>
                <c:pt idx="2071">
                  <c:v>-85.293959915637998</c:v>
                </c:pt>
                <c:pt idx="2072">
                  <c:v>-94.293959915637998</c:v>
                </c:pt>
                <c:pt idx="2073">
                  <c:v>14.706040084362</c:v>
                </c:pt>
                <c:pt idx="2074">
                  <c:v>197.706040084362</c:v>
                </c:pt>
                <c:pt idx="2075">
                  <c:v>93.706040084362002</c:v>
                </c:pt>
                <c:pt idx="2076">
                  <c:v>-22.293959915637998</c:v>
                </c:pt>
                <c:pt idx="2077">
                  <c:v>-22.293959915637998</c:v>
                </c:pt>
                <c:pt idx="2078">
                  <c:v>99.706040084362002</c:v>
                </c:pt>
                <c:pt idx="2079">
                  <c:v>50.706040084362002</c:v>
                </c:pt>
                <c:pt idx="2080">
                  <c:v>149.706040084362</c:v>
                </c:pt>
                <c:pt idx="2081">
                  <c:v>222.706040084362</c:v>
                </c:pt>
                <c:pt idx="2082">
                  <c:v>354.70604008436197</c:v>
                </c:pt>
                <c:pt idx="2083">
                  <c:v>502.70604008436197</c:v>
                </c:pt>
                <c:pt idx="2084">
                  <c:v>343.70604008436197</c:v>
                </c:pt>
                <c:pt idx="2085">
                  <c:v>363.70604008436197</c:v>
                </c:pt>
                <c:pt idx="2086">
                  <c:v>261.70604008436197</c:v>
                </c:pt>
                <c:pt idx="2087">
                  <c:v>400.70604008436197</c:v>
                </c:pt>
                <c:pt idx="2088">
                  <c:v>364.70604008436197</c:v>
                </c:pt>
                <c:pt idx="2089">
                  <c:v>330.70604008436197</c:v>
                </c:pt>
                <c:pt idx="2090">
                  <c:v>318.70604008436197</c:v>
                </c:pt>
                <c:pt idx="2091">
                  <c:v>330.70604008436197</c:v>
                </c:pt>
                <c:pt idx="2092">
                  <c:v>209.706040084362</c:v>
                </c:pt>
                <c:pt idx="2093">
                  <c:v>288.70604008436197</c:v>
                </c:pt>
                <c:pt idx="2094">
                  <c:v>131.706040084362</c:v>
                </c:pt>
                <c:pt idx="2095">
                  <c:v>145.706040084362</c:v>
                </c:pt>
                <c:pt idx="2096">
                  <c:v>218.706040084362</c:v>
                </c:pt>
                <c:pt idx="2097">
                  <c:v>272.70604008436197</c:v>
                </c:pt>
                <c:pt idx="2098">
                  <c:v>71.706040084362002</c:v>
                </c:pt>
                <c:pt idx="2099">
                  <c:v>-19.293959915637998</c:v>
                </c:pt>
                <c:pt idx="2100">
                  <c:v>148.706040084362</c:v>
                </c:pt>
                <c:pt idx="2101">
                  <c:v>-46.293959915637998</c:v>
                </c:pt>
                <c:pt idx="2102">
                  <c:v>-31.293959915637998</c:v>
                </c:pt>
                <c:pt idx="2103">
                  <c:v>-53.293959915637998</c:v>
                </c:pt>
                <c:pt idx="2104">
                  <c:v>-160.293959915638</c:v>
                </c:pt>
                <c:pt idx="2105">
                  <c:v>-266.29395991563803</c:v>
                </c:pt>
                <c:pt idx="2106">
                  <c:v>-304.29395991563803</c:v>
                </c:pt>
                <c:pt idx="2107">
                  <c:v>-236.293959915638</c:v>
                </c:pt>
                <c:pt idx="2108">
                  <c:v>-265.29395991563803</c:v>
                </c:pt>
                <c:pt idx="2109">
                  <c:v>-179.293959915638</c:v>
                </c:pt>
                <c:pt idx="2110">
                  <c:v>-336.29395991563803</c:v>
                </c:pt>
                <c:pt idx="2111">
                  <c:v>-191.293959915638</c:v>
                </c:pt>
                <c:pt idx="2112">
                  <c:v>-11.293959915638</c:v>
                </c:pt>
                <c:pt idx="2113">
                  <c:v>-100.293959915638</c:v>
                </c:pt>
                <c:pt idx="2114">
                  <c:v>28.706040084362002</c:v>
                </c:pt>
                <c:pt idx="2115">
                  <c:v>-88.293959915637998</c:v>
                </c:pt>
                <c:pt idx="2116">
                  <c:v>-101.293959915638</c:v>
                </c:pt>
                <c:pt idx="2117">
                  <c:v>78.706040084362002</c:v>
                </c:pt>
                <c:pt idx="2118">
                  <c:v>113.706040084362</c:v>
                </c:pt>
                <c:pt idx="2119">
                  <c:v>70.706040084362002</c:v>
                </c:pt>
                <c:pt idx="2120">
                  <c:v>18.706040084362002</c:v>
                </c:pt>
                <c:pt idx="2121">
                  <c:v>79.706040084362002</c:v>
                </c:pt>
                <c:pt idx="2122">
                  <c:v>90.706040084362002</c:v>
                </c:pt>
                <c:pt idx="2123">
                  <c:v>147.706040084362</c:v>
                </c:pt>
                <c:pt idx="2124">
                  <c:v>27.706040084362002</c:v>
                </c:pt>
                <c:pt idx="2125">
                  <c:v>-48.293959915637998</c:v>
                </c:pt>
                <c:pt idx="2126">
                  <c:v>-7.29395991563797</c:v>
                </c:pt>
                <c:pt idx="2127">
                  <c:v>6.70604008436203</c:v>
                </c:pt>
                <c:pt idx="2128">
                  <c:v>144.706040084362</c:v>
                </c:pt>
                <c:pt idx="2129">
                  <c:v>94.706040084362002</c:v>
                </c:pt>
                <c:pt idx="2130">
                  <c:v>160.706040084362</c:v>
                </c:pt>
                <c:pt idx="2131">
                  <c:v>115.706040084362</c:v>
                </c:pt>
                <c:pt idx="2132">
                  <c:v>204.706040084362</c:v>
                </c:pt>
                <c:pt idx="2133">
                  <c:v>322.70604008436197</c:v>
                </c:pt>
                <c:pt idx="2134">
                  <c:v>255.706040084362</c:v>
                </c:pt>
                <c:pt idx="2135">
                  <c:v>8.70604008436203</c:v>
                </c:pt>
                <c:pt idx="2136">
                  <c:v>-17.293959915637998</c:v>
                </c:pt>
                <c:pt idx="2137">
                  <c:v>-103.293959915638</c:v>
                </c:pt>
                <c:pt idx="2138">
                  <c:v>-23.293959915637998</c:v>
                </c:pt>
                <c:pt idx="2139">
                  <c:v>53.706040084362002</c:v>
                </c:pt>
                <c:pt idx="2140">
                  <c:v>-29.293959915637998</c:v>
                </c:pt>
                <c:pt idx="2141">
                  <c:v>105.706040084362</c:v>
                </c:pt>
                <c:pt idx="2142">
                  <c:v>100.706040084362</c:v>
                </c:pt>
                <c:pt idx="2143">
                  <c:v>-15.293959915638</c:v>
                </c:pt>
                <c:pt idx="2144">
                  <c:v>-126.293959915638</c:v>
                </c:pt>
                <c:pt idx="2145">
                  <c:v>33.706040084362002</c:v>
                </c:pt>
                <c:pt idx="2146">
                  <c:v>28.706040084362002</c:v>
                </c:pt>
                <c:pt idx="2147">
                  <c:v>101.706040084362</c:v>
                </c:pt>
                <c:pt idx="2148">
                  <c:v>3.70604008436203</c:v>
                </c:pt>
                <c:pt idx="2149">
                  <c:v>247.706040084362</c:v>
                </c:pt>
                <c:pt idx="2150">
                  <c:v>253.706040084362</c:v>
                </c:pt>
                <c:pt idx="2151">
                  <c:v>-60.293959915637998</c:v>
                </c:pt>
                <c:pt idx="2152">
                  <c:v>84.706040084362002</c:v>
                </c:pt>
                <c:pt idx="2153">
                  <c:v>220.706040084362</c:v>
                </c:pt>
                <c:pt idx="2154">
                  <c:v>59.706040084362002</c:v>
                </c:pt>
                <c:pt idx="2155">
                  <c:v>108.706040084362</c:v>
                </c:pt>
                <c:pt idx="2156">
                  <c:v>197.706040084362</c:v>
                </c:pt>
                <c:pt idx="2157">
                  <c:v>120.706040084362</c:v>
                </c:pt>
                <c:pt idx="2158">
                  <c:v>28.706040084362002</c:v>
                </c:pt>
                <c:pt idx="2159">
                  <c:v>195.706040084362</c:v>
                </c:pt>
                <c:pt idx="2160">
                  <c:v>130.706040084362</c:v>
                </c:pt>
                <c:pt idx="2161">
                  <c:v>295.70604008436197</c:v>
                </c:pt>
                <c:pt idx="2162">
                  <c:v>104.706040084362</c:v>
                </c:pt>
                <c:pt idx="2163">
                  <c:v>58.706040084362002</c:v>
                </c:pt>
                <c:pt idx="2164">
                  <c:v>83.706040084362002</c:v>
                </c:pt>
                <c:pt idx="2165">
                  <c:v>22.706040084362002</c:v>
                </c:pt>
                <c:pt idx="2166">
                  <c:v>140.706040084362</c:v>
                </c:pt>
                <c:pt idx="2167">
                  <c:v>145.706040084362</c:v>
                </c:pt>
                <c:pt idx="2168">
                  <c:v>103.706040084362</c:v>
                </c:pt>
                <c:pt idx="2169">
                  <c:v>195.706040084362</c:v>
                </c:pt>
                <c:pt idx="2170">
                  <c:v>66.706040084362002</c:v>
                </c:pt>
                <c:pt idx="2171">
                  <c:v>176.706040084362</c:v>
                </c:pt>
                <c:pt idx="2172">
                  <c:v>281.70604008436197</c:v>
                </c:pt>
                <c:pt idx="2173">
                  <c:v>56.706040084362002</c:v>
                </c:pt>
                <c:pt idx="2174">
                  <c:v>74.706040084362002</c:v>
                </c:pt>
                <c:pt idx="2175">
                  <c:v>119.706040084362</c:v>
                </c:pt>
                <c:pt idx="2176">
                  <c:v>137.706040084362</c:v>
                </c:pt>
                <c:pt idx="2177">
                  <c:v>-38.293959915637998</c:v>
                </c:pt>
                <c:pt idx="2178">
                  <c:v>-87.293959915637998</c:v>
                </c:pt>
                <c:pt idx="2179">
                  <c:v>94.706040084362002</c:v>
                </c:pt>
                <c:pt idx="2180">
                  <c:v>46.706040084362002</c:v>
                </c:pt>
                <c:pt idx="2181">
                  <c:v>-22.293959915637998</c:v>
                </c:pt>
                <c:pt idx="2182">
                  <c:v>27.706040084362002</c:v>
                </c:pt>
                <c:pt idx="2183">
                  <c:v>-0.29395991563797003</c:v>
                </c:pt>
                <c:pt idx="2184">
                  <c:v>40.706040084362002</c:v>
                </c:pt>
                <c:pt idx="2185">
                  <c:v>7.70604008436203</c:v>
                </c:pt>
                <c:pt idx="2186">
                  <c:v>116.706040084362</c:v>
                </c:pt>
                <c:pt idx="2187">
                  <c:v>80.706040084362002</c:v>
                </c:pt>
                <c:pt idx="2188">
                  <c:v>56.706040084362002</c:v>
                </c:pt>
                <c:pt idx="2189">
                  <c:v>38.706040084362002</c:v>
                </c:pt>
                <c:pt idx="2190">
                  <c:v>84.706040084362002</c:v>
                </c:pt>
                <c:pt idx="2191">
                  <c:v>80.706040084362002</c:v>
                </c:pt>
                <c:pt idx="2192">
                  <c:v>-40.293959915637998</c:v>
                </c:pt>
                <c:pt idx="2193">
                  <c:v>-8.29395991563797</c:v>
                </c:pt>
                <c:pt idx="2194">
                  <c:v>157.706040084362</c:v>
                </c:pt>
                <c:pt idx="2195">
                  <c:v>95.706040084362002</c:v>
                </c:pt>
                <c:pt idx="2196">
                  <c:v>109.706040084362</c:v>
                </c:pt>
                <c:pt idx="2197">
                  <c:v>135.706040084362</c:v>
                </c:pt>
                <c:pt idx="2198">
                  <c:v>129.706040084362</c:v>
                </c:pt>
                <c:pt idx="2199">
                  <c:v>242.706040084362</c:v>
                </c:pt>
                <c:pt idx="2200">
                  <c:v>239.706040084362</c:v>
                </c:pt>
                <c:pt idx="2201">
                  <c:v>299.70604008436197</c:v>
                </c:pt>
                <c:pt idx="2202">
                  <c:v>270.70604008436197</c:v>
                </c:pt>
                <c:pt idx="2203">
                  <c:v>321.70604008436197</c:v>
                </c:pt>
                <c:pt idx="2204">
                  <c:v>336.70604008436197</c:v>
                </c:pt>
                <c:pt idx="2205">
                  <c:v>447.70604008436197</c:v>
                </c:pt>
                <c:pt idx="2206">
                  <c:v>317.70604008436197</c:v>
                </c:pt>
                <c:pt idx="2207">
                  <c:v>376.70604008436197</c:v>
                </c:pt>
                <c:pt idx="2208">
                  <c:v>455.70604008436197</c:v>
                </c:pt>
                <c:pt idx="2209">
                  <c:v>265.70604008436197</c:v>
                </c:pt>
                <c:pt idx="2210">
                  <c:v>358.70604008436197</c:v>
                </c:pt>
                <c:pt idx="2211">
                  <c:v>252.706040084362</c:v>
                </c:pt>
                <c:pt idx="2212">
                  <c:v>216.706040084362</c:v>
                </c:pt>
                <c:pt idx="2213">
                  <c:v>185.706040084362</c:v>
                </c:pt>
                <c:pt idx="2214">
                  <c:v>79.706040084362002</c:v>
                </c:pt>
                <c:pt idx="2215">
                  <c:v>262.70604008436197</c:v>
                </c:pt>
                <c:pt idx="2216">
                  <c:v>-38.293959915637998</c:v>
                </c:pt>
                <c:pt idx="2217">
                  <c:v>-154.293959915638</c:v>
                </c:pt>
                <c:pt idx="2218">
                  <c:v>-188.293959915638</c:v>
                </c:pt>
                <c:pt idx="2219">
                  <c:v>-199.293959915638</c:v>
                </c:pt>
                <c:pt idx="2220">
                  <c:v>-12.293959915638</c:v>
                </c:pt>
                <c:pt idx="2221">
                  <c:v>-82.293959915637998</c:v>
                </c:pt>
                <c:pt idx="2222">
                  <c:v>-170.293959915638</c:v>
                </c:pt>
                <c:pt idx="2223">
                  <c:v>-250.293959915638</c:v>
                </c:pt>
                <c:pt idx="2224">
                  <c:v>-167.293959915638</c:v>
                </c:pt>
                <c:pt idx="2225">
                  <c:v>-247.293959915638</c:v>
                </c:pt>
                <c:pt idx="2226">
                  <c:v>-427.29395991563803</c:v>
                </c:pt>
                <c:pt idx="2227">
                  <c:v>-337.29395991563803</c:v>
                </c:pt>
                <c:pt idx="2228">
                  <c:v>-415.29395991563803</c:v>
                </c:pt>
                <c:pt idx="2229">
                  <c:v>-402.29395991563803</c:v>
                </c:pt>
                <c:pt idx="2230">
                  <c:v>-474.29395991563803</c:v>
                </c:pt>
                <c:pt idx="2231">
                  <c:v>-394.29395991563803</c:v>
                </c:pt>
                <c:pt idx="2232">
                  <c:v>-387.29395991563803</c:v>
                </c:pt>
                <c:pt idx="2233">
                  <c:v>-443.29395991563803</c:v>
                </c:pt>
                <c:pt idx="2234">
                  <c:v>-349.29395991563803</c:v>
                </c:pt>
                <c:pt idx="2235">
                  <c:v>-381.29395991563803</c:v>
                </c:pt>
                <c:pt idx="2236">
                  <c:v>-224.293959915638</c:v>
                </c:pt>
                <c:pt idx="2237">
                  <c:v>-259.29395991563803</c:v>
                </c:pt>
                <c:pt idx="2238">
                  <c:v>-240.293959915638</c:v>
                </c:pt>
                <c:pt idx="2239">
                  <c:v>-25.293959915637998</c:v>
                </c:pt>
                <c:pt idx="2240">
                  <c:v>16.706040084362002</c:v>
                </c:pt>
                <c:pt idx="2241">
                  <c:v>59.706040084362002</c:v>
                </c:pt>
                <c:pt idx="2242">
                  <c:v>190.706040084362</c:v>
                </c:pt>
                <c:pt idx="2243">
                  <c:v>385.70604008436197</c:v>
                </c:pt>
                <c:pt idx="2244">
                  <c:v>326.70604008436197</c:v>
                </c:pt>
                <c:pt idx="2245">
                  <c:v>518.70604008436203</c:v>
                </c:pt>
                <c:pt idx="2246">
                  <c:v>443.70604008436197</c:v>
                </c:pt>
                <c:pt idx="2247">
                  <c:v>422.70604008436197</c:v>
                </c:pt>
                <c:pt idx="2248">
                  <c:v>528.70604008436203</c:v>
                </c:pt>
                <c:pt idx="2249">
                  <c:v>498.70604008436197</c:v>
                </c:pt>
                <c:pt idx="2250">
                  <c:v>547.70604008436203</c:v>
                </c:pt>
                <c:pt idx="2251">
                  <c:v>395.70604008436197</c:v>
                </c:pt>
                <c:pt idx="2252">
                  <c:v>477.70604008436197</c:v>
                </c:pt>
                <c:pt idx="2253">
                  <c:v>351.70604008436197</c:v>
                </c:pt>
                <c:pt idx="2254">
                  <c:v>238.706040084362</c:v>
                </c:pt>
                <c:pt idx="2255">
                  <c:v>95.706040084362002</c:v>
                </c:pt>
                <c:pt idx="2256">
                  <c:v>193.706040084362</c:v>
                </c:pt>
                <c:pt idx="2257">
                  <c:v>145.706040084362</c:v>
                </c:pt>
                <c:pt idx="2258">
                  <c:v>0.70604008436203003</c:v>
                </c:pt>
                <c:pt idx="2259">
                  <c:v>47.706040084362002</c:v>
                </c:pt>
                <c:pt idx="2260">
                  <c:v>90.706040084362002</c:v>
                </c:pt>
                <c:pt idx="2261">
                  <c:v>-1.29395991563797</c:v>
                </c:pt>
                <c:pt idx="2262">
                  <c:v>-116.293959915638</c:v>
                </c:pt>
                <c:pt idx="2263">
                  <c:v>-197.293959915638</c:v>
                </c:pt>
                <c:pt idx="2264">
                  <c:v>-293.29395991563803</c:v>
                </c:pt>
                <c:pt idx="2265">
                  <c:v>-410.29395991563803</c:v>
                </c:pt>
                <c:pt idx="2266">
                  <c:v>-407.29395991563803</c:v>
                </c:pt>
                <c:pt idx="2267">
                  <c:v>-480.29395991563803</c:v>
                </c:pt>
                <c:pt idx="2268">
                  <c:v>-518.29395991563797</c:v>
                </c:pt>
                <c:pt idx="2269">
                  <c:v>-629.29395991563797</c:v>
                </c:pt>
                <c:pt idx="2270">
                  <c:v>-651.29395991563797</c:v>
                </c:pt>
                <c:pt idx="2271">
                  <c:v>-419.29395991563803</c:v>
                </c:pt>
                <c:pt idx="2272">
                  <c:v>-565.29395991563797</c:v>
                </c:pt>
                <c:pt idx="2273">
                  <c:v>-643.29395991563797</c:v>
                </c:pt>
                <c:pt idx="2274">
                  <c:v>-528.29395991563797</c:v>
                </c:pt>
                <c:pt idx="2275">
                  <c:v>-535.29395991563797</c:v>
                </c:pt>
                <c:pt idx="2276">
                  <c:v>-402.29395991563803</c:v>
                </c:pt>
                <c:pt idx="2277">
                  <c:v>-331.29395991563803</c:v>
                </c:pt>
                <c:pt idx="2278">
                  <c:v>-363.29395991563803</c:v>
                </c:pt>
                <c:pt idx="2279">
                  <c:v>-420.29395991563803</c:v>
                </c:pt>
                <c:pt idx="2280">
                  <c:v>-424.29395991563803</c:v>
                </c:pt>
                <c:pt idx="2281">
                  <c:v>-221.293959915638</c:v>
                </c:pt>
                <c:pt idx="2282">
                  <c:v>-193.293959915638</c:v>
                </c:pt>
                <c:pt idx="2283">
                  <c:v>-104.293959915638</c:v>
                </c:pt>
                <c:pt idx="2284">
                  <c:v>-224.293959915638</c:v>
                </c:pt>
                <c:pt idx="2285">
                  <c:v>-241.293959915638</c:v>
                </c:pt>
                <c:pt idx="2286">
                  <c:v>-135.293959915638</c:v>
                </c:pt>
                <c:pt idx="2287">
                  <c:v>-184.293959915638</c:v>
                </c:pt>
                <c:pt idx="2288">
                  <c:v>-273.29395991563803</c:v>
                </c:pt>
                <c:pt idx="2289">
                  <c:v>-283.29395991563803</c:v>
                </c:pt>
                <c:pt idx="2290">
                  <c:v>-293.29395991563803</c:v>
                </c:pt>
                <c:pt idx="2291">
                  <c:v>-135.293959915638</c:v>
                </c:pt>
                <c:pt idx="2292">
                  <c:v>-70.293959915637998</c:v>
                </c:pt>
                <c:pt idx="2293">
                  <c:v>-151.293959915638</c:v>
                </c:pt>
                <c:pt idx="2294">
                  <c:v>-92.293959915637998</c:v>
                </c:pt>
                <c:pt idx="2295">
                  <c:v>-272.29395991563803</c:v>
                </c:pt>
                <c:pt idx="2296">
                  <c:v>-261.29395991563803</c:v>
                </c:pt>
                <c:pt idx="2297">
                  <c:v>-262.29395991563803</c:v>
                </c:pt>
                <c:pt idx="2298">
                  <c:v>-44.293959915637998</c:v>
                </c:pt>
                <c:pt idx="2299">
                  <c:v>113.706040084362</c:v>
                </c:pt>
                <c:pt idx="2300">
                  <c:v>197.706040084362</c:v>
                </c:pt>
                <c:pt idx="2301">
                  <c:v>62.706040084362002</c:v>
                </c:pt>
                <c:pt idx="2302">
                  <c:v>242.706040084362</c:v>
                </c:pt>
                <c:pt idx="2303">
                  <c:v>362.70604008436197</c:v>
                </c:pt>
                <c:pt idx="2304">
                  <c:v>308.70604008436197</c:v>
                </c:pt>
                <c:pt idx="2305">
                  <c:v>225.706040084362</c:v>
                </c:pt>
                <c:pt idx="2306">
                  <c:v>372.70604008436197</c:v>
                </c:pt>
                <c:pt idx="2307">
                  <c:v>504.70604008436197</c:v>
                </c:pt>
                <c:pt idx="2308">
                  <c:v>526.70604008436203</c:v>
                </c:pt>
                <c:pt idx="2309">
                  <c:v>395.70604008436197</c:v>
                </c:pt>
                <c:pt idx="2310">
                  <c:v>481.70604008436197</c:v>
                </c:pt>
                <c:pt idx="2311">
                  <c:v>469.70604008436197</c:v>
                </c:pt>
                <c:pt idx="2312">
                  <c:v>443.70604008436197</c:v>
                </c:pt>
                <c:pt idx="2313">
                  <c:v>357.70604008436197</c:v>
                </c:pt>
                <c:pt idx="2314">
                  <c:v>482.70604008436197</c:v>
                </c:pt>
                <c:pt idx="2315">
                  <c:v>290.70604008436197</c:v>
                </c:pt>
                <c:pt idx="2316">
                  <c:v>180.706040084362</c:v>
                </c:pt>
                <c:pt idx="2317">
                  <c:v>209.706040084362</c:v>
                </c:pt>
                <c:pt idx="2318">
                  <c:v>230.706040084362</c:v>
                </c:pt>
                <c:pt idx="2319">
                  <c:v>223.706040084362</c:v>
                </c:pt>
                <c:pt idx="2320">
                  <c:v>79.706040084362002</c:v>
                </c:pt>
                <c:pt idx="2321">
                  <c:v>-4.29395991563797</c:v>
                </c:pt>
                <c:pt idx="2322">
                  <c:v>-143.293959915638</c:v>
                </c:pt>
                <c:pt idx="2323">
                  <c:v>-186.293959915638</c:v>
                </c:pt>
                <c:pt idx="2324">
                  <c:v>-81.293959915637998</c:v>
                </c:pt>
                <c:pt idx="2325">
                  <c:v>-325.29395991563803</c:v>
                </c:pt>
                <c:pt idx="2326">
                  <c:v>-284.29395991563803</c:v>
                </c:pt>
                <c:pt idx="2327">
                  <c:v>-300.29395991563803</c:v>
                </c:pt>
                <c:pt idx="2328">
                  <c:v>-322.29395991563803</c:v>
                </c:pt>
                <c:pt idx="2329">
                  <c:v>-462.29395991563803</c:v>
                </c:pt>
                <c:pt idx="2330">
                  <c:v>-535.29395991563797</c:v>
                </c:pt>
                <c:pt idx="2331">
                  <c:v>-545.29395991563797</c:v>
                </c:pt>
                <c:pt idx="2332">
                  <c:v>-480.29395991563803</c:v>
                </c:pt>
                <c:pt idx="2333">
                  <c:v>-630.29395991563797</c:v>
                </c:pt>
                <c:pt idx="2334">
                  <c:v>-666.29395991563797</c:v>
                </c:pt>
                <c:pt idx="2335">
                  <c:v>-491.29395991563803</c:v>
                </c:pt>
                <c:pt idx="2336">
                  <c:v>-677.29395991563797</c:v>
                </c:pt>
                <c:pt idx="2337">
                  <c:v>-677.29395991563797</c:v>
                </c:pt>
                <c:pt idx="2338">
                  <c:v>-686.29395991563797</c:v>
                </c:pt>
                <c:pt idx="2339">
                  <c:v>-411.29395991563803</c:v>
                </c:pt>
                <c:pt idx="2340">
                  <c:v>-551.29395991563797</c:v>
                </c:pt>
                <c:pt idx="2341">
                  <c:v>-388.29395991563803</c:v>
                </c:pt>
                <c:pt idx="2342">
                  <c:v>-438.29395991563803</c:v>
                </c:pt>
                <c:pt idx="2343">
                  <c:v>-307.29395991563803</c:v>
                </c:pt>
                <c:pt idx="2344">
                  <c:v>-262.29395991563803</c:v>
                </c:pt>
                <c:pt idx="2345">
                  <c:v>25.706040084362002</c:v>
                </c:pt>
                <c:pt idx="2346">
                  <c:v>-70.293959915637998</c:v>
                </c:pt>
                <c:pt idx="2347">
                  <c:v>135.706040084362</c:v>
                </c:pt>
                <c:pt idx="2348">
                  <c:v>32.706040084362002</c:v>
                </c:pt>
                <c:pt idx="2349">
                  <c:v>153.706040084362</c:v>
                </c:pt>
                <c:pt idx="2350">
                  <c:v>118.706040084362</c:v>
                </c:pt>
                <c:pt idx="2351">
                  <c:v>275.70604008436197</c:v>
                </c:pt>
                <c:pt idx="2352">
                  <c:v>413.70604008436197</c:v>
                </c:pt>
                <c:pt idx="2353">
                  <c:v>406.70604008436197</c:v>
                </c:pt>
                <c:pt idx="2354">
                  <c:v>548.70604008436203</c:v>
                </c:pt>
                <c:pt idx="2355">
                  <c:v>563.70604008436203</c:v>
                </c:pt>
                <c:pt idx="2356">
                  <c:v>692.70604008436203</c:v>
                </c:pt>
                <c:pt idx="2357">
                  <c:v>530.70604008436203</c:v>
                </c:pt>
                <c:pt idx="2358">
                  <c:v>598.70604008436203</c:v>
                </c:pt>
                <c:pt idx="2359">
                  <c:v>597.70604008436203</c:v>
                </c:pt>
                <c:pt idx="2360">
                  <c:v>489.70604008436197</c:v>
                </c:pt>
                <c:pt idx="2361">
                  <c:v>589.70604008436203</c:v>
                </c:pt>
                <c:pt idx="2362">
                  <c:v>468.70604008436197</c:v>
                </c:pt>
                <c:pt idx="2363">
                  <c:v>470.70604008436197</c:v>
                </c:pt>
                <c:pt idx="2364">
                  <c:v>359.70604008436197</c:v>
                </c:pt>
                <c:pt idx="2365">
                  <c:v>148.706040084362</c:v>
                </c:pt>
                <c:pt idx="2366">
                  <c:v>261.70604008436197</c:v>
                </c:pt>
                <c:pt idx="2367">
                  <c:v>331.70604008436197</c:v>
                </c:pt>
                <c:pt idx="2368">
                  <c:v>170.706040084362</c:v>
                </c:pt>
                <c:pt idx="2369">
                  <c:v>135.706040084362</c:v>
                </c:pt>
                <c:pt idx="2370">
                  <c:v>167.706040084362</c:v>
                </c:pt>
                <c:pt idx="2371">
                  <c:v>200.706040084362</c:v>
                </c:pt>
                <c:pt idx="2372">
                  <c:v>185.706040084362</c:v>
                </c:pt>
                <c:pt idx="2373">
                  <c:v>83.706040084362002</c:v>
                </c:pt>
                <c:pt idx="2374">
                  <c:v>-92.293959915637998</c:v>
                </c:pt>
                <c:pt idx="2375">
                  <c:v>-205.293959915638</c:v>
                </c:pt>
                <c:pt idx="2376">
                  <c:v>-274.29395991563803</c:v>
                </c:pt>
                <c:pt idx="2377">
                  <c:v>-237.293959915638</c:v>
                </c:pt>
                <c:pt idx="2378">
                  <c:v>-439.29395991563803</c:v>
                </c:pt>
                <c:pt idx="2379">
                  <c:v>-387.29395991563803</c:v>
                </c:pt>
                <c:pt idx="2380">
                  <c:v>-378.29395991563803</c:v>
                </c:pt>
                <c:pt idx="2381">
                  <c:v>-444.29395991563803</c:v>
                </c:pt>
                <c:pt idx="2382">
                  <c:v>-321.29395991563803</c:v>
                </c:pt>
                <c:pt idx="2383">
                  <c:v>-330.29395991563803</c:v>
                </c:pt>
                <c:pt idx="2384">
                  <c:v>-507.29395991563803</c:v>
                </c:pt>
                <c:pt idx="2385">
                  <c:v>-339.29395991563803</c:v>
                </c:pt>
                <c:pt idx="2386">
                  <c:v>-522.29395991563797</c:v>
                </c:pt>
                <c:pt idx="2387">
                  <c:v>-399.29395991563803</c:v>
                </c:pt>
                <c:pt idx="2388">
                  <c:v>-365.29395991563803</c:v>
                </c:pt>
                <c:pt idx="2389">
                  <c:v>-89.293959915637998</c:v>
                </c:pt>
                <c:pt idx="2390">
                  <c:v>-209.293959915638</c:v>
                </c:pt>
                <c:pt idx="2391">
                  <c:v>-163.293959915638</c:v>
                </c:pt>
                <c:pt idx="2392">
                  <c:v>-181.293959915638</c:v>
                </c:pt>
                <c:pt idx="2393">
                  <c:v>-56.293959915637998</c:v>
                </c:pt>
                <c:pt idx="2394">
                  <c:v>0.70604008436203003</c:v>
                </c:pt>
                <c:pt idx="2395">
                  <c:v>94.706040084362002</c:v>
                </c:pt>
                <c:pt idx="2396">
                  <c:v>63.706040084362002</c:v>
                </c:pt>
                <c:pt idx="2397">
                  <c:v>330.70604008436197</c:v>
                </c:pt>
                <c:pt idx="2398">
                  <c:v>193.706040084362</c:v>
                </c:pt>
                <c:pt idx="2399">
                  <c:v>436.70604008436197</c:v>
                </c:pt>
                <c:pt idx="2400">
                  <c:v>363.70604008436197</c:v>
                </c:pt>
                <c:pt idx="2401">
                  <c:v>559.70604008436203</c:v>
                </c:pt>
                <c:pt idx="2402">
                  <c:v>430.70604008436197</c:v>
                </c:pt>
                <c:pt idx="2403">
                  <c:v>490.70604008436197</c:v>
                </c:pt>
                <c:pt idx="2404">
                  <c:v>473.70604008436197</c:v>
                </c:pt>
                <c:pt idx="2405">
                  <c:v>488.70604008436197</c:v>
                </c:pt>
                <c:pt idx="2406">
                  <c:v>439.70604008436197</c:v>
                </c:pt>
                <c:pt idx="2407">
                  <c:v>291.70604008436197</c:v>
                </c:pt>
                <c:pt idx="2408">
                  <c:v>356.70604008436197</c:v>
                </c:pt>
                <c:pt idx="2409">
                  <c:v>270.70604008436197</c:v>
                </c:pt>
                <c:pt idx="2410">
                  <c:v>208.706040084362</c:v>
                </c:pt>
                <c:pt idx="2411">
                  <c:v>140.706040084362</c:v>
                </c:pt>
                <c:pt idx="2412">
                  <c:v>208.706040084362</c:v>
                </c:pt>
                <c:pt idx="2413">
                  <c:v>198.706040084362</c:v>
                </c:pt>
                <c:pt idx="2414">
                  <c:v>24.706040084362002</c:v>
                </c:pt>
                <c:pt idx="2415">
                  <c:v>-23.293959915637998</c:v>
                </c:pt>
                <c:pt idx="2416">
                  <c:v>-149.293959915638</c:v>
                </c:pt>
                <c:pt idx="2417">
                  <c:v>-85.293959915637998</c:v>
                </c:pt>
                <c:pt idx="2418">
                  <c:v>-160.293959915638</c:v>
                </c:pt>
                <c:pt idx="2419">
                  <c:v>-253.293959915638</c:v>
                </c:pt>
                <c:pt idx="2420">
                  <c:v>-334.29395991563803</c:v>
                </c:pt>
                <c:pt idx="2421">
                  <c:v>-238.293959915638</c:v>
                </c:pt>
                <c:pt idx="2422">
                  <c:v>-103.293959915638</c:v>
                </c:pt>
                <c:pt idx="2423">
                  <c:v>-170.293959915638</c:v>
                </c:pt>
                <c:pt idx="2424">
                  <c:v>-256.29395991563803</c:v>
                </c:pt>
                <c:pt idx="2425">
                  <c:v>-265.29395991563803</c:v>
                </c:pt>
                <c:pt idx="2426">
                  <c:v>-234.293959915638</c:v>
                </c:pt>
                <c:pt idx="2427">
                  <c:v>-291.29395991563803</c:v>
                </c:pt>
                <c:pt idx="2428">
                  <c:v>-174.293959915638</c:v>
                </c:pt>
                <c:pt idx="2429">
                  <c:v>-309.29395991563803</c:v>
                </c:pt>
                <c:pt idx="2430">
                  <c:v>-296.29395991563803</c:v>
                </c:pt>
                <c:pt idx="2431">
                  <c:v>-82.293959915637998</c:v>
                </c:pt>
                <c:pt idx="2432">
                  <c:v>-120.293959915638</c:v>
                </c:pt>
                <c:pt idx="2433">
                  <c:v>90.706040084362002</c:v>
                </c:pt>
                <c:pt idx="2434">
                  <c:v>18.706040084362002</c:v>
                </c:pt>
                <c:pt idx="2435">
                  <c:v>39.706040084362002</c:v>
                </c:pt>
                <c:pt idx="2436">
                  <c:v>-61.293959915637998</c:v>
                </c:pt>
                <c:pt idx="2437">
                  <c:v>-65.293959915637998</c:v>
                </c:pt>
                <c:pt idx="2438">
                  <c:v>108.706040084362</c:v>
                </c:pt>
                <c:pt idx="2439">
                  <c:v>17.706040084362002</c:v>
                </c:pt>
                <c:pt idx="2440">
                  <c:v>167.706040084362</c:v>
                </c:pt>
                <c:pt idx="2441">
                  <c:v>61.706040084362002</c:v>
                </c:pt>
                <c:pt idx="2442">
                  <c:v>302.70604008436197</c:v>
                </c:pt>
                <c:pt idx="2443">
                  <c:v>233.706040084362</c:v>
                </c:pt>
                <c:pt idx="2444">
                  <c:v>286.70604008436197</c:v>
                </c:pt>
                <c:pt idx="2445">
                  <c:v>328.70604008436197</c:v>
                </c:pt>
                <c:pt idx="2446">
                  <c:v>285.70604008436197</c:v>
                </c:pt>
                <c:pt idx="2447">
                  <c:v>334.70604008436197</c:v>
                </c:pt>
                <c:pt idx="2448">
                  <c:v>326.70604008436197</c:v>
                </c:pt>
                <c:pt idx="2449">
                  <c:v>220.706040084362</c:v>
                </c:pt>
                <c:pt idx="2450">
                  <c:v>129.706040084362</c:v>
                </c:pt>
                <c:pt idx="2451">
                  <c:v>284.70604008436197</c:v>
                </c:pt>
                <c:pt idx="2452">
                  <c:v>377.70604008436197</c:v>
                </c:pt>
                <c:pt idx="2453">
                  <c:v>350.70604008436197</c:v>
                </c:pt>
                <c:pt idx="2454">
                  <c:v>278.70604008436197</c:v>
                </c:pt>
                <c:pt idx="2455">
                  <c:v>295.70604008436197</c:v>
                </c:pt>
                <c:pt idx="2456">
                  <c:v>204.706040084362</c:v>
                </c:pt>
                <c:pt idx="2457">
                  <c:v>81.706040084362002</c:v>
                </c:pt>
                <c:pt idx="2458">
                  <c:v>59.706040084362002</c:v>
                </c:pt>
                <c:pt idx="2459">
                  <c:v>17.706040084362002</c:v>
                </c:pt>
                <c:pt idx="2460">
                  <c:v>54.706040084362002</c:v>
                </c:pt>
                <c:pt idx="2461">
                  <c:v>125.706040084362</c:v>
                </c:pt>
                <c:pt idx="2462">
                  <c:v>185.706040084362</c:v>
                </c:pt>
                <c:pt idx="2463">
                  <c:v>60.706040084362002</c:v>
                </c:pt>
                <c:pt idx="2464">
                  <c:v>86.706040084362002</c:v>
                </c:pt>
                <c:pt idx="2465">
                  <c:v>41.706040084362002</c:v>
                </c:pt>
                <c:pt idx="2466">
                  <c:v>-44.293959915637998</c:v>
                </c:pt>
                <c:pt idx="2467">
                  <c:v>-27.293959915637998</c:v>
                </c:pt>
                <c:pt idx="2468">
                  <c:v>-63.293959915637998</c:v>
                </c:pt>
                <c:pt idx="2469">
                  <c:v>-96.293959915637998</c:v>
                </c:pt>
                <c:pt idx="2470">
                  <c:v>-97.293959915637998</c:v>
                </c:pt>
                <c:pt idx="2471">
                  <c:v>98.706040084362002</c:v>
                </c:pt>
                <c:pt idx="2472">
                  <c:v>-31.293959915637998</c:v>
                </c:pt>
                <c:pt idx="2473">
                  <c:v>160.706040084362</c:v>
                </c:pt>
                <c:pt idx="2474">
                  <c:v>140.706040084362</c:v>
                </c:pt>
                <c:pt idx="2475">
                  <c:v>25.706040084362002</c:v>
                </c:pt>
                <c:pt idx="2476">
                  <c:v>-8.29395991563797</c:v>
                </c:pt>
                <c:pt idx="2477">
                  <c:v>-60.293959915637998</c:v>
                </c:pt>
                <c:pt idx="2478">
                  <c:v>-16.293959915637998</c:v>
                </c:pt>
                <c:pt idx="2479">
                  <c:v>-45.293959915637998</c:v>
                </c:pt>
                <c:pt idx="2480">
                  <c:v>-99.293959915637998</c:v>
                </c:pt>
                <c:pt idx="2481">
                  <c:v>-28.293959915637998</c:v>
                </c:pt>
                <c:pt idx="2482">
                  <c:v>90.706040084362002</c:v>
                </c:pt>
                <c:pt idx="2483">
                  <c:v>49.706040084362002</c:v>
                </c:pt>
                <c:pt idx="2484">
                  <c:v>-0.29395991563797003</c:v>
                </c:pt>
                <c:pt idx="2485">
                  <c:v>111.706040084362</c:v>
                </c:pt>
                <c:pt idx="2486">
                  <c:v>-1.29395991563797</c:v>
                </c:pt>
                <c:pt idx="2487">
                  <c:v>122.706040084362</c:v>
                </c:pt>
                <c:pt idx="2488">
                  <c:v>274.70604008436197</c:v>
                </c:pt>
                <c:pt idx="2489">
                  <c:v>123.706040084362</c:v>
                </c:pt>
                <c:pt idx="2490">
                  <c:v>142.706040084362</c:v>
                </c:pt>
                <c:pt idx="2491">
                  <c:v>150.706040084362</c:v>
                </c:pt>
                <c:pt idx="2492">
                  <c:v>23.706040084362002</c:v>
                </c:pt>
                <c:pt idx="2493">
                  <c:v>219.706040084362</c:v>
                </c:pt>
                <c:pt idx="2494">
                  <c:v>198.706040084362</c:v>
                </c:pt>
                <c:pt idx="2495">
                  <c:v>227.706040084362</c:v>
                </c:pt>
                <c:pt idx="2496">
                  <c:v>129.706040084362</c:v>
                </c:pt>
                <c:pt idx="2497">
                  <c:v>44.706040084362002</c:v>
                </c:pt>
                <c:pt idx="2498">
                  <c:v>146.706040084362</c:v>
                </c:pt>
                <c:pt idx="2499">
                  <c:v>142.706040084362</c:v>
                </c:pt>
                <c:pt idx="2500">
                  <c:v>410.70604008436197</c:v>
                </c:pt>
                <c:pt idx="2501">
                  <c:v>260.70604008436197</c:v>
                </c:pt>
                <c:pt idx="2502">
                  <c:v>261.70604008436197</c:v>
                </c:pt>
                <c:pt idx="2503">
                  <c:v>265.70604008436197</c:v>
                </c:pt>
                <c:pt idx="2504">
                  <c:v>359.70604008436197</c:v>
                </c:pt>
                <c:pt idx="2505">
                  <c:v>225.706040084362</c:v>
                </c:pt>
                <c:pt idx="2506">
                  <c:v>251.706040084362</c:v>
                </c:pt>
                <c:pt idx="2507">
                  <c:v>418.70604008436197</c:v>
                </c:pt>
                <c:pt idx="2508">
                  <c:v>340.70604008436197</c:v>
                </c:pt>
                <c:pt idx="2509">
                  <c:v>333.70604008436197</c:v>
                </c:pt>
                <c:pt idx="2510">
                  <c:v>313.70604008436197</c:v>
                </c:pt>
                <c:pt idx="2511">
                  <c:v>447.70604008436197</c:v>
                </c:pt>
                <c:pt idx="2512">
                  <c:v>433.70604008436197</c:v>
                </c:pt>
                <c:pt idx="2513">
                  <c:v>417.70604008436197</c:v>
                </c:pt>
                <c:pt idx="2514">
                  <c:v>420.70604008436197</c:v>
                </c:pt>
                <c:pt idx="2515">
                  <c:v>278.70604008436197</c:v>
                </c:pt>
                <c:pt idx="2516">
                  <c:v>435.70604008436197</c:v>
                </c:pt>
                <c:pt idx="2517">
                  <c:v>365.70604008436197</c:v>
                </c:pt>
                <c:pt idx="2518">
                  <c:v>302.70604008436197</c:v>
                </c:pt>
                <c:pt idx="2519">
                  <c:v>371.70604008436197</c:v>
                </c:pt>
                <c:pt idx="2520">
                  <c:v>386.70604008436197</c:v>
                </c:pt>
                <c:pt idx="2521">
                  <c:v>70.706040084362002</c:v>
                </c:pt>
                <c:pt idx="2522">
                  <c:v>239.706040084362</c:v>
                </c:pt>
                <c:pt idx="2523">
                  <c:v>378.70604008436197</c:v>
                </c:pt>
                <c:pt idx="2524">
                  <c:v>120.706040084362</c:v>
                </c:pt>
                <c:pt idx="2525">
                  <c:v>138.706040084362</c:v>
                </c:pt>
                <c:pt idx="2526">
                  <c:v>-3.29395991563797</c:v>
                </c:pt>
                <c:pt idx="2527">
                  <c:v>141.706040084362</c:v>
                </c:pt>
                <c:pt idx="2528">
                  <c:v>23.706040084362002</c:v>
                </c:pt>
                <c:pt idx="2529">
                  <c:v>104.706040084362</c:v>
                </c:pt>
                <c:pt idx="2530">
                  <c:v>53.706040084362002</c:v>
                </c:pt>
                <c:pt idx="2531">
                  <c:v>-36.293959915637998</c:v>
                </c:pt>
                <c:pt idx="2532">
                  <c:v>-12.293959915638</c:v>
                </c:pt>
                <c:pt idx="2533">
                  <c:v>-61.293959915637998</c:v>
                </c:pt>
                <c:pt idx="2534">
                  <c:v>-63.293959915637998</c:v>
                </c:pt>
                <c:pt idx="2535">
                  <c:v>-94.293959915637998</c:v>
                </c:pt>
                <c:pt idx="2536">
                  <c:v>-66.293959915637998</c:v>
                </c:pt>
                <c:pt idx="2537">
                  <c:v>-186.293959915638</c:v>
                </c:pt>
                <c:pt idx="2538">
                  <c:v>-209.293959915638</c:v>
                </c:pt>
                <c:pt idx="2539">
                  <c:v>-130.293959915638</c:v>
                </c:pt>
                <c:pt idx="2540">
                  <c:v>-264.29395991563803</c:v>
                </c:pt>
                <c:pt idx="2541">
                  <c:v>-175.293959915638</c:v>
                </c:pt>
                <c:pt idx="2542">
                  <c:v>-159.293959915638</c:v>
                </c:pt>
                <c:pt idx="2543">
                  <c:v>-203.293959915638</c:v>
                </c:pt>
                <c:pt idx="2544">
                  <c:v>-259.29395991563803</c:v>
                </c:pt>
                <c:pt idx="2545">
                  <c:v>-257.29395991563803</c:v>
                </c:pt>
                <c:pt idx="2546">
                  <c:v>43.706040084362002</c:v>
                </c:pt>
                <c:pt idx="2547">
                  <c:v>-138.293959915638</c:v>
                </c:pt>
                <c:pt idx="2548">
                  <c:v>-18.293959915637998</c:v>
                </c:pt>
                <c:pt idx="2549">
                  <c:v>108.706040084362</c:v>
                </c:pt>
                <c:pt idx="2550">
                  <c:v>228.706040084362</c:v>
                </c:pt>
                <c:pt idx="2551">
                  <c:v>222.706040084362</c:v>
                </c:pt>
                <c:pt idx="2552">
                  <c:v>92.706040084362002</c:v>
                </c:pt>
                <c:pt idx="2553">
                  <c:v>188.706040084362</c:v>
                </c:pt>
                <c:pt idx="2554">
                  <c:v>221.706040084362</c:v>
                </c:pt>
                <c:pt idx="2555">
                  <c:v>420.70604008436197</c:v>
                </c:pt>
                <c:pt idx="2556">
                  <c:v>225.706040084362</c:v>
                </c:pt>
                <c:pt idx="2557">
                  <c:v>127.706040084362</c:v>
                </c:pt>
                <c:pt idx="2558">
                  <c:v>409.70604008436197</c:v>
                </c:pt>
                <c:pt idx="2559">
                  <c:v>470.70604008436197</c:v>
                </c:pt>
                <c:pt idx="2560">
                  <c:v>362.70604008436197</c:v>
                </c:pt>
                <c:pt idx="2561">
                  <c:v>301.70604008436197</c:v>
                </c:pt>
                <c:pt idx="2562">
                  <c:v>367.70604008436197</c:v>
                </c:pt>
                <c:pt idx="2563">
                  <c:v>434.70604008436197</c:v>
                </c:pt>
                <c:pt idx="2564">
                  <c:v>435.70604008436197</c:v>
                </c:pt>
                <c:pt idx="2565">
                  <c:v>302.70604008436197</c:v>
                </c:pt>
                <c:pt idx="2566">
                  <c:v>304.70604008436197</c:v>
                </c:pt>
                <c:pt idx="2567">
                  <c:v>315.70604008436197</c:v>
                </c:pt>
                <c:pt idx="2568">
                  <c:v>232.706040084362</c:v>
                </c:pt>
                <c:pt idx="2569">
                  <c:v>267.70604008436197</c:v>
                </c:pt>
                <c:pt idx="2570">
                  <c:v>128.706040084362</c:v>
                </c:pt>
                <c:pt idx="2571">
                  <c:v>-35.293959915637998</c:v>
                </c:pt>
                <c:pt idx="2572">
                  <c:v>130.706040084362</c:v>
                </c:pt>
                <c:pt idx="2573">
                  <c:v>-31.293959915637998</c:v>
                </c:pt>
                <c:pt idx="2574">
                  <c:v>-9.29395991563797</c:v>
                </c:pt>
                <c:pt idx="2575">
                  <c:v>-6.29395991563797</c:v>
                </c:pt>
                <c:pt idx="2576">
                  <c:v>-0.29395991563797003</c:v>
                </c:pt>
                <c:pt idx="2577">
                  <c:v>-30.293959915637998</c:v>
                </c:pt>
                <c:pt idx="2578">
                  <c:v>-79.293959915637998</c:v>
                </c:pt>
                <c:pt idx="2579">
                  <c:v>-46.293959915637998</c:v>
                </c:pt>
                <c:pt idx="2580">
                  <c:v>-93.293959915637998</c:v>
                </c:pt>
                <c:pt idx="2581">
                  <c:v>-222.293959915638</c:v>
                </c:pt>
                <c:pt idx="2582">
                  <c:v>-211.293959915638</c:v>
                </c:pt>
                <c:pt idx="2583">
                  <c:v>-151.293959915638</c:v>
                </c:pt>
                <c:pt idx="2584">
                  <c:v>-264.29395991563803</c:v>
                </c:pt>
                <c:pt idx="2585">
                  <c:v>-29.293959915637998</c:v>
                </c:pt>
                <c:pt idx="2586">
                  <c:v>-91.293959915637998</c:v>
                </c:pt>
                <c:pt idx="2587">
                  <c:v>-159.293959915638</c:v>
                </c:pt>
                <c:pt idx="2588">
                  <c:v>-120.293959915638</c:v>
                </c:pt>
                <c:pt idx="2589">
                  <c:v>-80.293959915637998</c:v>
                </c:pt>
                <c:pt idx="2590">
                  <c:v>-174.293959915638</c:v>
                </c:pt>
                <c:pt idx="2591">
                  <c:v>-88.293959915637998</c:v>
                </c:pt>
                <c:pt idx="2592">
                  <c:v>-29.293959915637998</c:v>
                </c:pt>
                <c:pt idx="2593">
                  <c:v>4.70604008436203</c:v>
                </c:pt>
                <c:pt idx="2594">
                  <c:v>39.706040084362002</c:v>
                </c:pt>
                <c:pt idx="2595">
                  <c:v>59.706040084362002</c:v>
                </c:pt>
                <c:pt idx="2596">
                  <c:v>52.706040084362002</c:v>
                </c:pt>
                <c:pt idx="2597">
                  <c:v>-21.293959915637998</c:v>
                </c:pt>
                <c:pt idx="2598">
                  <c:v>38.706040084362002</c:v>
                </c:pt>
                <c:pt idx="2599">
                  <c:v>94.706040084362002</c:v>
                </c:pt>
                <c:pt idx="2600">
                  <c:v>84.706040084362002</c:v>
                </c:pt>
                <c:pt idx="2601">
                  <c:v>-149.293959915638</c:v>
                </c:pt>
                <c:pt idx="2602">
                  <c:v>-156.293959915638</c:v>
                </c:pt>
                <c:pt idx="2603">
                  <c:v>-43.293959915637998</c:v>
                </c:pt>
                <c:pt idx="2604">
                  <c:v>-178.293959915638</c:v>
                </c:pt>
                <c:pt idx="2605">
                  <c:v>-148.293959915638</c:v>
                </c:pt>
                <c:pt idx="2606">
                  <c:v>-139.293959915638</c:v>
                </c:pt>
                <c:pt idx="2607">
                  <c:v>-132.293959915638</c:v>
                </c:pt>
                <c:pt idx="2608">
                  <c:v>-193.293959915638</c:v>
                </c:pt>
                <c:pt idx="2609">
                  <c:v>-218.293959915638</c:v>
                </c:pt>
                <c:pt idx="2610">
                  <c:v>-179.293959915638</c:v>
                </c:pt>
                <c:pt idx="2611">
                  <c:v>-131.293959915638</c:v>
                </c:pt>
                <c:pt idx="2612">
                  <c:v>-104.293959915638</c:v>
                </c:pt>
                <c:pt idx="2613">
                  <c:v>-233.293959915638</c:v>
                </c:pt>
                <c:pt idx="2614">
                  <c:v>-211.293959915638</c:v>
                </c:pt>
                <c:pt idx="2615">
                  <c:v>-311.29395991563803</c:v>
                </c:pt>
                <c:pt idx="2616">
                  <c:v>-227.293959915638</c:v>
                </c:pt>
                <c:pt idx="2617">
                  <c:v>-320.29395991563803</c:v>
                </c:pt>
                <c:pt idx="2618">
                  <c:v>-208.293959915638</c:v>
                </c:pt>
                <c:pt idx="2619">
                  <c:v>-298.29395991563803</c:v>
                </c:pt>
                <c:pt idx="2620">
                  <c:v>-302.29395991563803</c:v>
                </c:pt>
                <c:pt idx="2621">
                  <c:v>-339.29395991563803</c:v>
                </c:pt>
                <c:pt idx="2622">
                  <c:v>-216.293959915638</c:v>
                </c:pt>
                <c:pt idx="2623">
                  <c:v>-332.29395991563803</c:v>
                </c:pt>
                <c:pt idx="2624">
                  <c:v>-115.293959915638</c:v>
                </c:pt>
                <c:pt idx="2625">
                  <c:v>-244.293959915638</c:v>
                </c:pt>
                <c:pt idx="2626">
                  <c:v>-144.293959915638</c:v>
                </c:pt>
                <c:pt idx="2627">
                  <c:v>-109.293959915638</c:v>
                </c:pt>
                <c:pt idx="2628">
                  <c:v>-155.293959915638</c:v>
                </c:pt>
                <c:pt idx="2629">
                  <c:v>-128.293959915638</c:v>
                </c:pt>
                <c:pt idx="2630">
                  <c:v>-174.293959915638</c:v>
                </c:pt>
                <c:pt idx="2631">
                  <c:v>52.706040084362002</c:v>
                </c:pt>
                <c:pt idx="2632">
                  <c:v>48.706040084362002</c:v>
                </c:pt>
                <c:pt idx="2633">
                  <c:v>26.706040084362002</c:v>
                </c:pt>
                <c:pt idx="2634">
                  <c:v>-22.293959915637998</c:v>
                </c:pt>
                <c:pt idx="2635">
                  <c:v>-92.293959915637998</c:v>
                </c:pt>
                <c:pt idx="2636">
                  <c:v>-53.293959915637998</c:v>
                </c:pt>
                <c:pt idx="2637">
                  <c:v>-242.293959915638</c:v>
                </c:pt>
                <c:pt idx="2638">
                  <c:v>-50.293959915637998</c:v>
                </c:pt>
                <c:pt idx="2639">
                  <c:v>-100.293959915638</c:v>
                </c:pt>
                <c:pt idx="2640">
                  <c:v>86.706040084362002</c:v>
                </c:pt>
                <c:pt idx="2641">
                  <c:v>137.706040084362</c:v>
                </c:pt>
                <c:pt idx="2642">
                  <c:v>36.706040084362002</c:v>
                </c:pt>
                <c:pt idx="2643">
                  <c:v>-65.293959915637998</c:v>
                </c:pt>
                <c:pt idx="2644">
                  <c:v>29.706040084362002</c:v>
                </c:pt>
                <c:pt idx="2645">
                  <c:v>-68.293959915637998</c:v>
                </c:pt>
                <c:pt idx="2646">
                  <c:v>-96.293959915637998</c:v>
                </c:pt>
                <c:pt idx="2647">
                  <c:v>-153.293959915638</c:v>
                </c:pt>
                <c:pt idx="2648">
                  <c:v>-143.293959915638</c:v>
                </c:pt>
                <c:pt idx="2649">
                  <c:v>-224.293959915638</c:v>
                </c:pt>
                <c:pt idx="2650">
                  <c:v>-394.29395991563803</c:v>
                </c:pt>
                <c:pt idx="2651">
                  <c:v>-371.29395991563803</c:v>
                </c:pt>
                <c:pt idx="2652">
                  <c:v>-507.29395991563803</c:v>
                </c:pt>
                <c:pt idx="2653">
                  <c:v>-390.29395991563803</c:v>
                </c:pt>
                <c:pt idx="2654">
                  <c:v>-508.29395991563803</c:v>
                </c:pt>
                <c:pt idx="2655">
                  <c:v>-641.29395991563797</c:v>
                </c:pt>
                <c:pt idx="2656">
                  <c:v>-560.29395991563797</c:v>
                </c:pt>
                <c:pt idx="2657">
                  <c:v>-732.29395991563797</c:v>
                </c:pt>
                <c:pt idx="2658">
                  <c:v>-697.29395991563797</c:v>
                </c:pt>
                <c:pt idx="2659">
                  <c:v>-658.29395991563797</c:v>
                </c:pt>
                <c:pt idx="2660">
                  <c:v>-699.29395991563797</c:v>
                </c:pt>
                <c:pt idx="2661">
                  <c:v>-699.29395991563797</c:v>
                </c:pt>
                <c:pt idx="2662">
                  <c:v>-749.29395991563797</c:v>
                </c:pt>
                <c:pt idx="2663">
                  <c:v>-544.29395991563797</c:v>
                </c:pt>
                <c:pt idx="2664">
                  <c:v>-596.29395991563797</c:v>
                </c:pt>
                <c:pt idx="2665">
                  <c:v>-365.29395991563803</c:v>
                </c:pt>
                <c:pt idx="2666">
                  <c:v>-474.29395991563803</c:v>
                </c:pt>
                <c:pt idx="2667">
                  <c:v>-316.29395991563803</c:v>
                </c:pt>
                <c:pt idx="2668">
                  <c:v>-199.293959915638</c:v>
                </c:pt>
                <c:pt idx="2669">
                  <c:v>-357.29395991563803</c:v>
                </c:pt>
                <c:pt idx="2670">
                  <c:v>-154.293959915638</c:v>
                </c:pt>
                <c:pt idx="2671">
                  <c:v>-65.293959915637998</c:v>
                </c:pt>
                <c:pt idx="2672">
                  <c:v>-138.293959915638</c:v>
                </c:pt>
                <c:pt idx="2673">
                  <c:v>155.706040084362</c:v>
                </c:pt>
                <c:pt idx="2674">
                  <c:v>50.706040084362002</c:v>
                </c:pt>
                <c:pt idx="2675">
                  <c:v>3.70604008436203</c:v>
                </c:pt>
                <c:pt idx="2676">
                  <c:v>107.706040084362</c:v>
                </c:pt>
                <c:pt idx="2677">
                  <c:v>-3.29395991563797</c:v>
                </c:pt>
                <c:pt idx="2678">
                  <c:v>131.706040084362</c:v>
                </c:pt>
                <c:pt idx="2679">
                  <c:v>189.706040084362</c:v>
                </c:pt>
                <c:pt idx="2680">
                  <c:v>270.70604008436197</c:v>
                </c:pt>
                <c:pt idx="2681">
                  <c:v>100.706040084362</c:v>
                </c:pt>
                <c:pt idx="2682">
                  <c:v>132.706040084362</c:v>
                </c:pt>
                <c:pt idx="2683">
                  <c:v>167.706040084362</c:v>
                </c:pt>
                <c:pt idx="2684">
                  <c:v>-114.293959915638</c:v>
                </c:pt>
                <c:pt idx="2685">
                  <c:v>-101.293959915638</c:v>
                </c:pt>
                <c:pt idx="2686">
                  <c:v>-112.293959915638</c:v>
                </c:pt>
                <c:pt idx="2687">
                  <c:v>-406.29395991563803</c:v>
                </c:pt>
                <c:pt idx="2688">
                  <c:v>-480.29395991563803</c:v>
                </c:pt>
                <c:pt idx="2689">
                  <c:v>-346.29395991563803</c:v>
                </c:pt>
                <c:pt idx="2690">
                  <c:v>-424.29395991563803</c:v>
                </c:pt>
                <c:pt idx="2691">
                  <c:v>-536.29395991563797</c:v>
                </c:pt>
                <c:pt idx="2692">
                  <c:v>-605.29395991563797</c:v>
                </c:pt>
                <c:pt idx="2693">
                  <c:v>-459.29395991563803</c:v>
                </c:pt>
                <c:pt idx="2694">
                  <c:v>-605.29395991563797</c:v>
                </c:pt>
                <c:pt idx="2695">
                  <c:v>-666.29395991563797</c:v>
                </c:pt>
                <c:pt idx="2696">
                  <c:v>-491.29395991563803</c:v>
                </c:pt>
                <c:pt idx="2697">
                  <c:v>-696.29395991563797</c:v>
                </c:pt>
                <c:pt idx="2698">
                  <c:v>-586.29395991563797</c:v>
                </c:pt>
                <c:pt idx="2699">
                  <c:v>-596.29395991563797</c:v>
                </c:pt>
                <c:pt idx="2700">
                  <c:v>-667.29395991563797</c:v>
                </c:pt>
                <c:pt idx="2701">
                  <c:v>-580.29395991563797</c:v>
                </c:pt>
                <c:pt idx="2702">
                  <c:v>-517.29395991563797</c:v>
                </c:pt>
                <c:pt idx="2703">
                  <c:v>-460.29395991563803</c:v>
                </c:pt>
                <c:pt idx="2704">
                  <c:v>-427.29395991563803</c:v>
                </c:pt>
                <c:pt idx="2705">
                  <c:v>-411.29395991563803</c:v>
                </c:pt>
                <c:pt idx="2706">
                  <c:v>-421.29395991563803</c:v>
                </c:pt>
                <c:pt idx="2707">
                  <c:v>-379.29395991563803</c:v>
                </c:pt>
                <c:pt idx="2708">
                  <c:v>-241.293959915638</c:v>
                </c:pt>
                <c:pt idx="2709">
                  <c:v>-202.293959915638</c:v>
                </c:pt>
                <c:pt idx="2710">
                  <c:v>-123.293959915638</c:v>
                </c:pt>
                <c:pt idx="2711">
                  <c:v>-33.293959915637998</c:v>
                </c:pt>
                <c:pt idx="2712">
                  <c:v>-13.293959915638</c:v>
                </c:pt>
                <c:pt idx="2713">
                  <c:v>17.706040084362002</c:v>
                </c:pt>
                <c:pt idx="2714">
                  <c:v>54.706040084362002</c:v>
                </c:pt>
                <c:pt idx="2715">
                  <c:v>-60.293959915637998</c:v>
                </c:pt>
                <c:pt idx="2716">
                  <c:v>-216.293959915638</c:v>
                </c:pt>
                <c:pt idx="2717">
                  <c:v>-163.293959915638</c:v>
                </c:pt>
                <c:pt idx="2718">
                  <c:v>-349.29395991563803</c:v>
                </c:pt>
                <c:pt idx="2719">
                  <c:v>-23.293959915637998</c:v>
                </c:pt>
                <c:pt idx="2720">
                  <c:v>-57.293959915637998</c:v>
                </c:pt>
                <c:pt idx="2721">
                  <c:v>21.706040084362002</c:v>
                </c:pt>
                <c:pt idx="2722">
                  <c:v>-120.293959915638</c:v>
                </c:pt>
                <c:pt idx="2723">
                  <c:v>-52.293959915637998</c:v>
                </c:pt>
                <c:pt idx="2724">
                  <c:v>-153.293959915638</c:v>
                </c:pt>
                <c:pt idx="2725">
                  <c:v>-189.293959915638</c:v>
                </c:pt>
                <c:pt idx="2726">
                  <c:v>-201.293959915638</c:v>
                </c:pt>
                <c:pt idx="2727">
                  <c:v>-196.293959915638</c:v>
                </c:pt>
                <c:pt idx="2728">
                  <c:v>-229.293959915638</c:v>
                </c:pt>
                <c:pt idx="2729">
                  <c:v>-130.293959915638</c:v>
                </c:pt>
                <c:pt idx="2730">
                  <c:v>-77.293959915637998</c:v>
                </c:pt>
                <c:pt idx="2731">
                  <c:v>-204.293959915638</c:v>
                </c:pt>
                <c:pt idx="2732">
                  <c:v>-319.29395991563803</c:v>
                </c:pt>
                <c:pt idx="2733">
                  <c:v>-208.293959915638</c:v>
                </c:pt>
                <c:pt idx="2734">
                  <c:v>-296.29395991563803</c:v>
                </c:pt>
                <c:pt idx="2735">
                  <c:v>-254.293959915638</c:v>
                </c:pt>
                <c:pt idx="2736">
                  <c:v>-38.293959915637998</c:v>
                </c:pt>
                <c:pt idx="2737">
                  <c:v>-235.293959915638</c:v>
                </c:pt>
                <c:pt idx="2738">
                  <c:v>-220.293959915638</c:v>
                </c:pt>
                <c:pt idx="2739">
                  <c:v>-249.293959915638</c:v>
                </c:pt>
                <c:pt idx="2740">
                  <c:v>-323.29395991563803</c:v>
                </c:pt>
                <c:pt idx="2741">
                  <c:v>-273.29395991563803</c:v>
                </c:pt>
                <c:pt idx="2742">
                  <c:v>-178.293959915638</c:v>
                </c:pt>
                <c:pt idx="2743">
                  <c:v>-264.29395991563803</c:v>
                </c:pt>
                <c:pt idx="2744">
                  <c:v>-289.29395991563803</c:v>
                </c:pt>
                <c:pt idx="2745">
                  <c:v>-213.293959915638</c:v>
                </c:pt>
                <c:pt idx="2746">
                  <c:v>-103.293959915638</c:v>
                </c:pt>
                <c:pt idx="2747">
                  <c:v>-65.293959915637998</c:v>
                </c:pt>
                <c:pt idx="2748">
                  <c:v>-4.29395991563797</c:v>
                </c:pt>
                <c:pt idx="2749">
                  <c:v>-222.293959915638</c:v>
                </c:pt>
                <c:pt idx="2750">
                  <c:v>-212.293959915638</c:v>
                </c:pt>
                <c:pt idx="2751">
                  <c:v>-64.293959915637998</c:v>
                </c:pt>
                <c:pt idx="2752">
                  <c:v>-162.293959915638</c:v>
                </c:pt>
                <c:pt idx="2753">
                  <c:v>34.706040084362002</c:v>
                </c:pt>
                <c:pt idx="2754">
                  <c:v>-88.293959915637998</c:v>
                </c:pt>
                <c:pt idx="2755">
                  <c:v>-230.293959915638</c:v>
                </c:pt>
                <c:pt idx="2756">
                  <c:v>-84.293959915637998</c:v>
                </c:pt>
                <c:pt idx="2757">
                  <c:v>91.706040084362002</c:v>
                </c:pt>
                <c:pt idx="2758">
                  <c:v>101.706040084362</c:v>
                </c:pt>
                <c:pt idx="2759">
                  <c:v>30.706040084362002</c:v>
                </c:pt>
                <c:pt idx="2760">
                  <c:v>156.706040084362</c:v>
                </c:pt>
                <c:pt idx="2761">
                  <c:v>-153.293959915638</c:v>
                </c:pt>
                <c:pt idx="2762">
                  <c:v>-14.293959915638</c:v>
                </c:pt>
                <c:pt idx="2763">
                  <c:v>185.706040084362</c:v>
                </c:pt>
                <c:pt idx="2764">
                  <c:v>143.706040084362</c:v>
                </c:pt>
                <c:pt idx="2765">
                  <c:v>59.706040084362002</c:v>
                </c:pt>
                <c:pt idx="2766">
                  <c:v>166.706040084362</c:v>
                </c:pt>
                <c:pt idx="2767">
                  <c:v>86.706040084362002</c:v>
                </c:pt>
                <c:pt idx="2768">
                  <c:v>2.70604008436203</c:v>
                </c:pt>
                <c:pt idx="2769">
                  <c:v>165.706040084362</c:v>
                </c:pt>
                <c:pt idx="2770">
                  <c:v>182.706040084362</c:v>
                </c:pt>
                <c:pt idx="2771">
                  <c:v>41.706040084362002</c:v>
                </c:pt>
                <c:pt idx="2772">
                  <c:v>-56.293959915637998</c:v>
                </c:pt>
                <c:pt idx="2773">
                  <c:v>132.706040084362</c:v>
                </c:pt>
                <c:pt idx="2774">
                  <c:v>64.706040084362002</c:v>
                </c:pt>
                <c:pt idx="2775">
                  <c:v>-6.29395991563797</c:v>
                </c:pt>
                <c:pt idx="2776">
                  <c:v>-107.293959915638</c:v>
                </c:pt>
                <c:pt idx="2777">
                  <c:v>80.706040084362002</c:v>
                </c:pt>
                <c:pt idx="2778">
                  <c:v>56.706040084362002</c:v>
                </c:pt>
                <c:pt idx="2779">
                  <c:v>110.706040084362</c:v>
                </c:pt>
                <c:pt idx="2780">
                  <c:v>115.706040084362</c:v>
                </c:pt>
                <c:pt idx="2781">
                  <c:v>-52.293959915637998</c:v>
                </c:pt>
                <c:pt idx="2782">
                  <c:v>137.706040084362</c:v>
                </c:pt>
                <c:pt idx="2783">
                  <c:v>-12.293959915638</c:v>
                </c:pt>
                <c:pt idx="2784">
                  <c:v>179.706040084362</c:v>
                </c:pt>
                <c:pt idx="2785">
                  <c:v>13.706040084362</c:v>
                </c:pt>
                <c:pt idx="2786">
                  <c:v>188.706040084362</c:v>
                </c:pt>
                <c:pt idx="2787">
                  <c:v>101.706040084362</c:v>
                </c:pt>
                <c:pt idx="2788">
                  <c:v>19.706040084362002</c:v>
                </c:pt>
                <c:pt idx="2789">
                  <c:v>67.706040084362002</c:v>
                </c:pt>
                <c:pt idx="2790">
                  <c:v>-7.29395991563797</c:v>
                </c:pt>
                <c:pt idx="2791">
                  <c:v>-39.293959915637998</c:v>
                </c:pt>
                <c:pt idx="2792">
                  <c:v>29.706040084362002</c:v>
                </c:pt>
                <c:pt idx="2793">
                  <c:v>150.706040084362</c:v>
                </c:pt>
                <c:pt idx="2794">
                  <c:v>78.706040084362002</c:v>
                </c:pt>
                <c:pt idx="2795">
                  <c:v>156.706040084362</c:v>
                </c:pt>
                <c:pt idx="2796">
                  <c:v>-12.293959915638</c:v>
                </c:pt>
                <c:pt idx="2797">
                  <c:v>133.706040084362</c:v>
                </c:pt>
                <c:pt idx="2798">
                  <c:v>89.706040084362002</c:v>
                </c:pt>
                <c:pt idx="2799">
                  <c:v>-38.293959915637998</c:v>
                </c:pt>
                <c:pt idx="2800">
                  <c:v>-8.29395991563797</c:v>
                </c:pt>
                <c:pt idx="2801">
                  <c:v>19.706040084362002</c:v>
                </c:pt>
                <c:pt idx="2802">
                  <c:v>22.706040084362002</c:v>
                </c:pt>
                <c:pt idx="2803">
                  <c:v>136.706040084362</c:v>
                </c:pt>
                <c:pt idx="2804">
                  <c:v>310.70604008436197</c:v>
                </c:pt>
                <c:pt idx="2805">
                  <c:v>172.706040084362</c:v>
                </c:pt>
                <c:pt idx="2806">
                  <c:v>110.706040084362</c:v>
                </c:pt>
                <c:pt idx="2807">
                  <c:v>84.706040084362002</c:v>
                </c:pt>
                <c:pt idx="2808">
                  <c:v>311.70604008436197</c:v>
                </c:pt>
                <c:pt idx="2809">
                  <c:v>-10.293959915638</c:v>
                </c:pt>
                <c:pt idx="2810">
                  <c:v>287.70604008436197</c:v>
                </c:pt>
                <c:pt idx="2811">
                  <c:v>157.706040084362</c:v>
                </c:pt>
                <c:pt idx="2812">
                  <c:v>229.706040084362</c:v>
                </c:pt>
                <c:pt idx="2813">
                  <c:v>143.706040084362</c:v>
                </c:pt>
                <c:pt idx="2814">
                  <c:v>107.706040084362</c:v>
                </c:pt>
                <c:pt idx="2815">
                  <c:v>251.706040084362</c:v>
                </c:pt>
                <c:pt idx="2816">
                  <c:v>256.70604008436197</c:v>
                </c:pt>
                <c:pt idx="2817">
                  <c:v>304.70604008436197</c:v>
                </c:pt>
                <c:pt idx="2818">
                  <c:v>138.706040084362</c:v>
                </c:pt>
                <c:pt idx="2819">
                  <c:v>120.706040084362</c:v>
                </c:pt>
                <c:pt idx="2820">
                  <c:v>73.706040084362002</c:v>
                </c:pt>
                <c:pt idx="2821">
                  <c:v>-17.293959915637998</c:v>
                </c:pt>
                <c:pt idx="2822">
                  <c:v>264.70604008436197</c:v>
                </c:pt>
                <c:pt idx="2823">
                  <c:v>223.706040084362</c:v>
                </c:pt>
                <c:pt idx="2824">
                  <c:v>270.70604008436197</c:v>
                </c:pt>
                <c:pt idx="2825">
                  <c:v>91.706040084362002</c:v>
                </c:pt>
                <c:pt idx="2826">
                  <c:v>207.706040084362</c:v>
                </c:pt>
                <c:pt idx="2827">
                  <c:v>75.706040084362002</c:v>
                </c:pt>
                <c:pt idx="2828">
                  <c:v>48.706040084362002</c:v>
                </c:pt>
                <c:pt idx="2829">
                  <c:v>108.706040084362</c:v>
                </c:pt>
                <c:pt idx="2830">
                  <c:v>26.706040084362002</c:v>
                </c:pt>
                <c:pt idx="2831">
                  <c:v>16.706040084362002</c:v>
                </c:pt>
                <c:pt idx="2832">
                  <c:v>-12.293959915638</c:v>
                </c:pt>
                <c:pt idx="2833">
                  <c:v>188.706040084362</c:v>
                </c:pt>
                <c:pt idx="2834">
                  <c:v>239.706040084362</c:v>
                </c:pt>
                <c:pt idx="2835">
                  <c:v>222.706040084362</c:v>
                </c:pt>
                <c:pt idx="2836">
                  <c:v>71.706040084362002</c:v>
                </c:pt>
                <c:pt idx="2837">
                  <c:v>-37.293959915637998</c:v>
                </c:pt>
                <c:pt idx="2838">
                  <c:v>-67.293959915637998</c:v>
                </c:pt>
                <c:pt idx="2839">
                  <c:v>28.706040084362002</c:v>
                </c:pt>
                <c:pt idx="2840">
                  <c:v>-108.293959915638</c:v>
                </c:pt>
                <c:pt idx="2841">
                  <c:v>54.706040084362002</c:v>
                </c:pt>
                <c:pt idx="2842">
                  <c:v>-28.293959915637998</c:v>
                </c:pt>
                <c:pt idx="2843">
                  <c:v>85.706040084362002</c:v>
                </c:pt>
                <c:pt idx="2844">
                  <c:v>33.706040084362002</c:v>
                </c:pt>
                <c:pt idx="2845">
                  <c:v>-55.293959915637998</c:v>
                </c:pt>
                <c:pt idx="2846">
                  <c:v>25.706040084362002</c:v>
                </c:pt>
                <c:pt idx="2847">
                  <c:v>-106.293959915638</c:v>
                </c:pt>
                <c:pt idx="2848">
                  <c:v>-230.293959915638</c:v>
                </c:pt>
                <c:pt idx="2849">
                  <c:v>-53.293959915637998</c:v>
                </c:pt>
                <c:pt idx="2850">
                  <c:v>-185.293959915638</c:v>
                </c:pt>
                <c:pt idx="2851">
                  <c:v>-69.293959915637998</c:v>
                </c:pt>
                <c:pt idx="2852">
                  <c:v>-41.293959915637998</c:v>
                </c:pt>
                <c:pt idx="2853">
                  <c:v>-66.293959915637998</c:v>
                </c:pt>
                <c:pt idx="2854">
                  <c:v>-62.293959915637998</c:v>
                </c:pt>
                <c:pt idx="2855">
                  <c:v>-150.293959915638</c:v>
                </c:pt>
                <c:pt idx="2856">
                  <c:v>-76.293959915637998</c:v>
                </c:pt>
                <c:pt idx="2857">
                  <c:v>-13.293959915638</c:v>
                </c:pt>
                <c:pt idx="2858">
                  <c:v>-103.293959915638</c:v>
                </c:pt>
                <c:pt idx="2859">
                  <c:v>-167.293959915638</c:v>
                </c:pt>
                <c:pt idx="2860">
                  <c:v>-123.293959915638</c:v>
                </c:pt>
                <c:pt idx="2861">
                  <c:v>-14.293959915638</c:v>
                </c:pt>
                <c:pt idx="2862">
                  <c:v>55.706040084362002</c:v>
                </c:pt>
                <c:pt idx="2863">
                  <c:v>-74.293959915637998</c:v>
                </c:pt>
                <c:pt idx="2864">
                  <c:v>158.706040084362</c:v>
                </c:pt>
                <c:pt idx="2865">
                  <c:v>131.706040084362</c:v>
                </c:pt>
                <c:pt idx="2866">
                  <c:v>20.706040084362002</c:v>
                </c:pt>
                <c:pt idx="2867">
                  <c:v>293.70604008436197</c:v>
                </c:pt>
                <c:pt idx="2868">
                  <c:v>170.706040084362</c:v>
                </c:pt>
                <c:pt idx="2869">
                  <c:v>336.70604008436197</c:v>
                </c:pt>
                <c:pt idx="2870">
                  <c:v>351.70604008436197</c:v>
                </c:pt>
                <c:pt idx="2871">
                  <c:v>299.70604008436197</c:v>
                </c:pt>
                <c:pt idx="2872">
                  <c:v>491.70604008436197</c:v>
                </c:pt>
                <c:pt idx="2873">
                  <c:v>447.70604008436197</c:v>
                </c:pt>
                <c:pt idx="2874">
                  <c:v>359.70604008436197</c:v>
                </c:pt>
                <c:pt idx="2875">
                  <c:v>484.70604008436197</c:v>
                </c:pt>
                <c:pt idx="2876">
                  <c:v>529.70604008436203</c:v>
                </c:pt>
                <c:pt idx="2877">
                  <c:v>375.70604008436197</c:v>
                </c:pt>
                <c:pt idx="2878">
                  <c:v>483.70604008436197</c:v>
                </c:pt>
                <c:pt idx="2879">
                  <c:v>598.70604008436203</c:v>
                </c:pt>
                <c:pt idx="2880">
                  <c:v>447.70604008436197</c:v>
                </c:pt>
                <c:pt idx="2881">
                  <c:v>251.706040084362</c:v>
                </c:pt>
                <c:pt idx="2882">
                  <c:v>384.70604008436197</c:v>
                </c:pt>
                <c:pt idx="2883">
                  <c:v>334.70604008436197</c:v>
                </c:pt>
                <c:pt idx="2884">
                  <c:v>151.706040084362</c:v>
                </c:pt>
                <c:pt idx="2885">
                  <c:v>22.706040084362002</c:v>
                </c:pt>
                <c:pt idx="2886">
                  <c:v>173.706040084362</c:v>
                </c:pt>
                <c:pt idx="2887">
                  <c:v>217.706040084362</c:v>
                </c:pt>
                <c:pt idx="2888">
                  <c:v>29.706040084362002</c:v>
                </c:pt>
                <c:pt idx="2889">
                  <c:v>78.706040084362002</c:v>
                </c:pt>
                <c:pt idx="2890">
                  <c:v>63.706040084362002</c:v>
                </c:pt>
                <c:pt idx="2891">
                  <c:v>-4.29395991563797</c:v>
                </c:pt>
                <c:pt idx="2892">
                  <c:v>-66.293959915637998</c:v>
                </c:pt>
                <c:pt idx="2893">
                  <c:v>-64.293959915637998</c:v>
                </c:pt>
                <c:pt idx="2894">
                  <c:v>-100.293959915638</c:v>
                </c:pt>
                <c:pt idx="2895">
                  <c:v>4.70604008436203</c:v>
                </c:pt>
                <c:pt idx="2896">
                  <c:v>-151.293959915638</c:v>
                </c:pt>
                <c:pt idx="2897">
                  <c:v>-129.293959915638</c:v>
                </c:pt>
                <c:pt idx="2898">
                  <c:v>-3.29395991563797</c:v>
                </c:pt>
                <c:pt idx="2899">
                  <c:v>34.706040084362002</c:v>
                </c:pt>
                <c:pt idx="2900">
                  <c:v>-42.293959915637998</c:v>
                </c:pt>
                <c:pt idx="2901">
                  <c:v>56.706040084362002</c:v>
                </c:pt>
                <c:pt idx="2902">
                  <c:v>70.706040084362002</c:v>
                </c:pt>
                <c:pt idx="2903">
                  <c:v>150.706040084362</c:v>
                </c:pt>
                <c:pt idx="2904">
                  <c:v>41.706040084362002</c:v>
                </c:pt>
                <c:pt idx="2905">
                  <c:v>111.706040084362</c:v>
                </c:pt>
                <c:pt idx="2906">
                  <c:v>136.706040084362</c:v>
                </c:pt>
                <c:pt idx="2907">
                  <c:v>74.706040084362002</c:v>
                </c:pt>
                <c:pt idx="2908">
                  <c:v>160.706040084362</c:v>
                </c:pt>
                <c:pt idx="2909">
                  <c:v>250.706040084362</c:v>
                </c:pt>
                <c:pt idx="2910">
                  <c:v>202.706040084362</c:v>
                </c:pt>
                <c:pt idx="2911">
                  <c:v>221.706040084362</c:v>
                </c:pt>
                <c:pt idx="2912">
                  <c:v>269.70604008436197</c:v>
                </c:pt>
                <c:pt idx="2913">
                  <c:v>257.70604008436197</c:v>
                </c:pt>
                <c:pt idx="2914">
                  <c:v>377.70604008436197</c:v>
                </c:pt>
                <c:pt idx="2915">
                  <c:v>519.70604008436203</c:v>
                </c:pt>
                <c:pt idx="2916">
                  <c:v>468.70604008436197</c:v>
                </c:pt>
                <c:pt idx="2917">
                  <c:v>314.70604008436197</c:v>
                </c:pt>
                <c:pt idx="2918">
                  <c:v>201.706040084362</c:v>
                </c:pt>
                <c:pt idx="2919">
                  <c:v>327.70604008436197</c:v>
                </c:pt>
                <c:pt idx="2920">
                  <c:v>327.70604008436197</c:v>
                </c:pt>
                <c:pt idx="2921">
                  <c:v>499.70604008436197</c:v>
                </c:pt>
                <c:pt idx="2922">
                  <c:v>458.70604008436197</c:v>
                </c:pt>
                <c:pt idx="2923">
                  <c:v>477.70604008436197</c:v>
                </c:pt>
                <c:pt idx="2924">
                  <c:v>474.70604008436197</c:v>
                </c:pt>
                <c:pt idx="2925">
                  <c:v>358.70604008436197</c:v>
                </c:pt>
                <c:pt idx="2926">
                  <c:v>346.70604008436197</c:v>
                </c:pt>
                <c:pt idx="2927">
                  <c:v>387.70604008436197</c:v>
                </c:pt>
                <c:pt idx="2928">
                  <c:v>271.70604008436197</c:v>
                </c:pt>
                <c:pt idx="2929">
                  <c:v>282.70604008436197</c:v>
                </c:pt>
                <c:pt idx="2930">
                  <c:v>318.70604008436197</c:v>
                </c:pt>
                <c:pt idx="2931">
                  <c:v>303.70604008436197</c:v>
                </c:pt>
                <c:pt idx="2932">
                  <c:v>301.70604008436197</c:v>
                </c:pt>
                <c:pt idx="2933">
                  <c:v>431.70604008436197</c:v>
                </c:pt>
                <c:pt idx="2934">
                  <c:v>319.70604008436197</c:v>
                </c:pt>
                <c:pt idx="2935">
                  <c:v>216.706040084362</c:v>
                </c:pt>
                <c:pt idx="2936">
                  <c:v>376.70604008436197</c:v>
                </c:pt>
                <c:pt idx="2937">
                  <c:v>272.70604008436197</c:v>
                </c:pt>
                <c:pt idx="2938">
                  <c:v>123.706040084362</c:v>
                </c:pt>
                <c:pt idx="2939">
                  <c:v>124.706040084362</c:v>
                </c:pt>
                <c:pt idx="2940">
                  <c:v>139.706040084362</c:v>
                </c:pt>
                <c:pt idx="2941">
                  <c:v>219.706040084362</c:v>
                </c:pt>
                <c:pt idx="2942">
                  <c:v>198.706040084362</c:v>
                </c:pt>
                <c:pt idx="2943">
                  <c:v>5.70604008436203</c:v>
                </c:pt>
                <c:pt idx="2944">
                  <c:v>97.706040084362002</c:v>
                </c:pt>
                <c:pt idx="2945">
                  <c:v>240.706040084362</c:v>
                </c:pt>
                <c:pt idx="2946">
                  <c:v>89.706040084362002</c:v>
                </c:pt>
                <c:pt idx="2947">
                  <c:v>306.70604008436197</c:v>
                </c:pt>
                <c:pt idx="2948">
                  <c:v>158.706040084362</c:v>
                </c:pt>
                <c:pt idx="2949">
                  <c:v>221.706040084362</c:v>
                </c:pt>
                <c:pt idx="2950">
                  <c:v>131.706040084362</c:v>
                </c:pt>
                <c:pt idx="2951">
                  <c:v>207.706040084362</c:v>
                </c:pt>
                <c:pt idx="2952">
                  <c:v>42.706040084362002</c:v>
                </c:pt>
                <c:pt idx="2953">
                  <c:v>217.706040084362</c:v>
                </c:pt>
                <c:pt idx="2954">
                  <c:v>63.706040084362002</c:v>
                </c:pt>
                <c:pt idx="2955">
                  <c:v>90.706040084362002</c:v>
                </c:pt>
                <c:pt idx="2956">
                  <c:v>170.706040084362</c:v>
                </c:pt>
                <c:pt idx="2957">
                  <c:v>-19.293959915637998</c:v>
                </c:pt>
                <c:pt idx="2958">
                  <c:v>-92.293959915637998</c:v>
                </c:pt>
                <c:pt idx="2959">
                  <c:v>-74.293959915637998</c:v>
                </c:pt>
                <c:pt idx="2960">
                  <c:v>8.70604008436203</c:v>
                </c:pt>
                <c:pt idx="2961">
                  <c:v>68.706040084362002</c:v>
                </c:pt>
                <c:pt idx="2962">
                  <c:v>101.706040084362</c:v>
                </c:pt>
                <c:pt idx="2963">
                  <c:v>-68.293959915637998</c:v>
                </c:pt>
                <c:pt idx="2964">
                  <c:v>-81.293959915637998</c:v>
                </c:pt>
                <c:pt idx="2965">
                  <c:v>-11.293959915638</c:v>
                </c:pt>
                <c:pt idx="2966">
                  <c:v>-67.293959915637998</c:v>
                </c:pt>
                <c:pt idx="2967">
                  <c:v>-26.293959915637998</c:v>
                </c:pt>
                <c:pt idx="2968">
                  <c:v>-94.293959915637998</c:v>
                </c:pt>
                <c:pt idx="2969">
                  <c:v>43.706040084362002</c:v>
                </c:pt>
                <c:pt idx="2970">
                  <c:v>-63.293959915637998</c:v>
                </c:pt>
                <c:pt idx="2971">
                  <c:v>-93.293959915637998</c:v>
                </c:pt>
                <c:pt idx="2972">
                  <c:v>-173.293959915638</c:v>
                </c:pt>
                <c:pt idx="2973">
                  <c:v>-149.293959915638</c:v>
                </c:pt>
                <c:pt idx="2974">
                  <c:v>-65.293959915637998</c:v>
                </c:pt>
                <c:pt idx="2975">
                  <c:v>-61.293959915637998</c:v>
                </c:pt>
                <c:pt idx="2976">
                  <c:v>-70.293959915637998</c:v>
                </c:pt>
                <c:pt idx="2977">
                  <c:v>-128.293959915638</c:v>
                </c:pt>
                <c:pt idx="2978">
                  <c:v>-33.293959915637998</c:v>
                </c:pt>
                <c:pt idx="2979">
                  <c:v>-190.293959915638</c:v>
                </c:pt>
                <c:pt idx="2980">
                  <c:v>-232.293959915638</c:v>
                </c:pt>
                <c:pt idx="2981">
                  <c:v>-44.293959915637998</c:v>
                </c:pt>
                <c:pt idx="2982">
                  <c:v>-59.293959915637998</c:v>
                </c:pt>
                <c:pt idx="2983">
                  <c:v>11.706040084362</c:v>
                </c:pt>
                <c:pt idx="2984">
                  <c:v>-59.293959915637998</c:v>
                </c:pt>
                <c:pt idx="2985">
                  <c:v>10.706040084362</c:v>
                </c:pt>
                <c:pt idx="2986">
                  <c:v>79.706040084362002</c:v>
                </c:pt>
                <c:pt idx="2987">
                  <c:v>142.706040084362</c:v>
                </c:pt>
                <c:pt idx="2988">
                  <c:v>110.706040084362</c:v>
                </c:pt>
                <c:pt idx="2989">
                  <c:v>136.706040084362</c:v>
                </c:pt>
                <c:pt idx="2990">
                  <c:v>234.706040084362</c:v>
                </c:pt>
                <c:pt idx="2991">
                  <c:v>-0.29395991563797003</c:v>
                </c:pt>
                <c:pt idx="2992">
                  <c:v>152.706040084362</c:v>
                </c:pt>
                <c:pt idx="2993">
                  <c:v>200.706040084362</c:v>
                </c:pt>
                <c:pt idx="2994">
                  <c:v>201.706040084362</c:v>
                </c:pt>
                <c:pt idx="2995">
                  <c:v>243.706040084362</c:v>
                </c:pt>
                <c:pt idx="2996">
                  <c:v>133.706040084362</c:v>
                </c:pt>
                <c:pt idx="2997">
                  <c:v>50.706040084362002</c:v>
                </c:pt>
                <c:pt idx="2998">
                  <c:v>-35.293959915637998</c:v>
                </c:pt>
                <c:pt idx="2999">
                  <c:v>283.70604008436197</c:v>
                </c:pt>
                <c:pt idx="3000">
                  <c:v>128.706040084362</c:v>
                </c:pt>
                <c:pt idx="3001">
                  <c:v>173.706040084362</c:v>
                </c:pt>
                <c:pt idx="3002">
                  <c:v>98.706040084362002</c:v>
                </c:pt>
                <c:pt idx="3003">
                  <c:v>85.706040084362002</c:v>
                </c:pt>
                <c:pt idx="3004">
                  <c:v>45.706040084362002</c:v>
                </c:pt>
                <c:pt idx="3005">
                  <c:v>-89.293959915637998</c:v>
                </c:pt>
                <c:pt idx="3006">
                  <c:v>-294.29395991563803</c:v>
                </c:pt>
                <c:pt idx="3007">
                  <c:v>-131.293959915638</c:v>
                </c:pt>
                <c:pt idx="3008">
                  <c:v>-401.29395991563803</c:v>
                </c:pt>
                <c:pt idx="3009">
                  <c:v>-216.293959915638</c:v>
                </c:pt>
                <c:pt idx="3010">
                  <c:v>-335.29395991563803</c:v>
                </c:pt>
                <c:pt idx="3011">
                  <c:v>-311.29395991563803</c:v>
                </c:pt>
                <c:pt idx="3012">
                  <c:v>-318.29395991563803</c:v>
                </c:pt>
                <c:pt idx="3013">
                  <c:v>-178.293959915638</c:v>
                </c:pt>
                <c:pt idx="3014">
                  <c:v>-256.29395991563803</c:v>
                </c:pt>
                <c:pt idx="3015">
                  <c:v>-198.293959915638</c:v>
                </c:pt>
                <c:pt idx="3016">
                  <c:v>-219.293959915638</c:v>
                </c:pt>
                <c:pt idx="3017">
                  <c:v>-136.293959915638</c:v>
                </c:pt>
                <c:pt idx="3018">
                  <c:v>-314.29395991563803</c:v>
                </c:pt>
                <c:pt idx="3019">
                  <c:v>-303.29395991563803</c:v>
                </c:pt>
                <c:pt idx="3020">
                  <c:v>-310.29395991563803</c:v>
                </c:pt>
                <c:pt idx="3021">
                  <c:v>-64.293959915637998</c:v>
                </c:pt>
                <c:pt idx="3022">
                  <c:v>-88.293959915637998</c:v>
                </c:pt>
                <c:pt idx="3023">
                  <c:v>-11.293959915638</c:v>
                </c:pt>
                <c:pt idx="3024">
                  <c:v>-209.293959915638</c:v>
                </c:pt>
                <c:pt idx="3025">
                  <c:v>-120.293959915638</c:v>
                </c:pt>
                <c:pt idx="3026">
                  <c:v>101.706040084362</c:v>
                </c:pt>
                <c:pt idx="3027">
                  <c:v>15.706040084362</c:v>
                </c:pt>
                <c:pt idx="3028">
                  <c:v>-55.293959915637998</c:v>
                </c:pt>
                <c:pt idx="3029">
                  <c:v>-10.293959915638</c:v>
                </c:pt>
                <c:pt idx="3030">
                  <c:v>12.706040084362</c:v>
                </c:pt>
                <c:pt idx="3031">
                  <c:v>145.706040084362</c:v>
                </c:pt>
                <c:pt idx="3032">
                  <c:v>108.706040084362</c:v>
                </c:pt>
                <c:pt idx="3033">
                  <c:v>103.706040084362</c:v>
                </c:pt>
                <c:pt idx="3034">
                  <c:v>143.706040084362</c:v>
                </c:pt>
                <c:pt idx="3035">
                  <c:v>29.706040084362002</c:v>
                </c:pt>
                <c:pt idx="3036">
                  <c:v>26.706040084362002</c:v>
                </c:pt>
                <c:pt idx="3037">
                  <c:v>35.706040084362002</c:v>
                </c:pt>
                <c:pt idx="3038">
                  <c:v>39.706040084362002</c:v>
                </c:pt>
                <c:pt idx="3039">
                  <c:v>56.706040084362002</c:v>
                </c:pt>
                <c:pt idx="3040">
                  <c:v>-31.293959915637998</c:v>
                </c:pt>
                <c:pt idx="3041">
                  <c:v>22.706040084362002</c:v>
                </c:pt>
                <c:pt idx="3042">
                  <c:v>129.706040084362</c:v>
                </c:pt>
                <c:pt idx="3043">
                  <c:v>110.706040084362</c:v>
                </c:pt>
                <c:pt idx="3044">
                  <c:v>215.706040084362</c:v>
                </c:pt>
                <c:pt idx="3045">
                  <c:v>101.706040084362</c:v>
                </c:pt>
                <c:pt idx="3046">
                  <c:v>12.706040084362</c:v>
                </c:pt>
                <c:pt idx="3047">
                  <c:v>-8.29395991563797</c:v>
                </c:pt>
                <c:pt idx="3048">
                  <c:v>-148.293959915638</c:v>
                </c:pt>
                <c:pt idx="3049">
                  <c:v>-219.293959915638</c:v>
                </c:pt>
                <c:pt idx="3050">
                  <c:v>-86.293959915637998</c:v>
                </c:pt>
                <c:pt idx="3051">
                  <c:v>84.706040084362002</c:v>
                </c:pt>
                <c:pt idx="3052">
                  <c:v>-63.293959915637998</c:v>
                </c:pt>
                <c:pt idx="3053">
                  <c:v>-11.293959915638</c:v>
                </c:pt>
                <c:pt idx="3054">
                  <c:v>-83.293959915637998</c:v>
                </c:pt>
                <c:pt idx="3055">
                  <c:v>-73.293959915637998</c:v>
                </c:pt>
                <c:pt idx="3056">
                  <c:v>-156.293959915638</c:v>
                </c:pt>
                <c:pt idx="3057">
                  <c:v>-181.293959915638</c:v>
                </c:pt>
                <c:pt idx="3058">
                  <c:v>-87.293959915637998</c:v>
                </c:pt>
                <c:pt idx="3059">
                  <c:v>94.706040084362002</c:v>
                </c:pt>
                <c:pt idx="3060">
                  <c:v>-213.293959915638</c:v>
                </c:pt>
                <c:pt idx="3061">
                  <c:v>-28.293959915637998</c:v>
                </c:pt>
                <c:pt idx="3062">
                  <c:v>-23.293959915637998</c:v>
                </c:pt>
                <c:pt idx="3063">
                  <c:v>224.706040084362</c:v>
                </c:pt>
                <c:pt idx="3064">
                  <c:v>145.706040084362</c:v>
                </c:pt>
                <c:pt idx="3065">
                  <c:v>102.706040084362</c:v>
                </c:pt>
                <c:pt idx="3066">
                  <c:v>168.706040084362</c:v>
                </c:pt>
                <c:pt idx="3067">
                  <c:v>134.706040084362</c:v>
                </c:pt>
                <c:pt idx="3068">
                  <c:v>191.706040084362</c:v>
                </c:pt>
                <c:pt idx="3069">
                  <c:v>178.706040084362</c:v>
                </c:pt>
                <c:pt idx="3070">
                  <c:v>107.706040084362</c:v>
                </c:pt>
                <c:pt idx="3071">
                  <c:v>5.70604008436203</c:v>
                </c:pt>
                <c:pt idx="3072">
                  <c:v>249.706040084362</c:v>
                </c:pt>
                <c:pt idx="3073">
                  <c:v>234.706040084362</c:v>
                </c:pt>
                <c:pt idx="3074">
                  <c:v>206.706040084362</c:v>
                </c:pt>
                <c:pt idx="3075">
                  <c:v>66.706040084362002</c:v>
                </c:pt>
                <c:pt idx="3076">
                  <c:v>184.706040084362</c:v>
                </c:pt>
                <c:pt idx="3077">
                  <c:v>60.706040084362002</c:v>
                </c:pt>
                <c:pt idx="3078">
                  <c:v>62.706040084362002</c:v>
                </c:pt>
                <c:pt idx="3079">
                  <c:v>-7.29395991563797</c:v>
                </c:pt>
                <c:pt idx="3080">
                  <c:v>10.706040084362</c:v>
                </c:pt>
                <c:pt idx="3081">
                  <c:v>-6.29395991563797</c:v>
                </c:pt>
                <c:pt idx="3082">
                  <c:v>-42.293959915637998</c:v>
                </c:pt>
                <c:pt idx="3083">
                  <c:v>9.70604008436203</c:v>
                </c:pt>
                <c:pt idx="3084">
                  <c:v>-37.293959915637998</c:v>
                </c:pt>
                <c:pt idx="3085">
                  <c:v>-130.293959915638</c:v>
                </c:pt>
                <c:pt idx="3086">
                  <c:v>-87.293959915637998</c:v>
                </c:pt>
                <c:pt idx="3087">
                  <c:v>-333.29395991563803</c:v>
                </c:pt>
                <c:pt idx="3088">
                  <c:v>-327.29395991563803</c:v>
                </c:pt>
                <c:pt idx="3089">
                  <c:v>-217.293959915638</c:v>
                </c:pt>
                <c:pt idx="3090">
                  <c:v>-288.29395991563803</c:v>
                </c:pt>
                <c:pt idx="3091">
                  <c:v>-278.29395991563803</c:v>
                </c:pt>
                <c:pt idx="3092">
                  <c:v>-294.29395991563803</c:v>
                </c:pt>
                <c:pt idx="3093">
                  <c:v>-201.293959915638</c:v>
                </c:pt>
                <c:pt idx="3094">
                  <c:v>-247.293959915638</c:v>
                </c:pt>
                <c:pt idx="3095">
                  <c:v>-300.29395991563803</c:v>
                </c:pt>
                <c:pt idx="3096">
                  <c:v>-297.29395991563803</c:v>
                </c:pt>
                <c:pt idx="3097">
                  <c:v>-303.29395991563803</c:v>
                </c:pt>
                <c:pt idx="3098">
                  <c:v>-279.29395991563803</c:v>
                </c:pt>
                <c:pt idx="3099">
                  <c:v>-200.293959915638</c:v>
                </c:pt>
                <c:pt idx="3100">
                  <c:v>-277.29395991563803</c:v>
                </c:pt>
                <c:pt idx="3101">
                  <c:v>-192.293959915638</c:v>
                </c:pt>
                <c:pt idx="3102">
                  <c:v>-93.293959915637998</c:v>
                </c:pt>
                <c:pt idx="3103">
                  <c:v>-54.293959915637998</c:v>
                </c:pt>
                <c:pt idx="3104">
                  <c:v>-172.293959915638</c:v>
                </c:pt>
                <c:pt idx="3105">
                  <c:v>-116.293959915638</c:v>
                </c:pt>
                <c:pt idx="3106">
                  <c:v>-127.293959915638</c:v>
                </c:pt>
                <c:pt idx="3107">
                  <c:v>27.706040084362002</c:v>
                </c:pt>
                <c:pt idx="3108">
                  <c:v>-41.293959915637998</c:v>
                </c:pt>
                <c:pt idx="3109">
                  <c:v>-78.293959915637998</c:v>
                </c:pt>
                <c:pt idx="3110">
                  <c:v>87.706040084362002</c:v>
                </c:pt>
                <c:pt idx="3111">
                  <c:v>170.706040084362</c:v>
                </c:pt>
                <c:pt idx="3112">
                  <c:v>-167.293959915638</c:v>
                </c:pt>
                <c:pt idx="3113">
                  <c:v>83.706040084362002</c:v>
                </c:pt>
                <c:pt idx="3114">
                  <c:v>-22.293959915637998</c:v>
                </c:pt>
                <c:pt idx="3115">
                  <c:v>130.706040084362</c:v>
                </c:pt>
                <c:pt idx="3116">
                  <c:v>123.706040084362</c:v>
                </c:pt>
                <c:pt idx="3117">
                  <c:v>151.706040084362</c:v>
                </c:pt>
                <c:pt idx="3118">
                  <c:v>122.706040084362</c:v>
                </c:pt>
                <c:pt idx="3119">
                  <c:v>60.706040084362002</c:v>
                </c:pt>
                <c:pt idx="3120">
                  <c:v>228.706040084362</c:v>
                </c:pt>
                <c:pt idx="3121">
                  <c:v>203.706040084362</c:v>
                </c:pt>
                <c:pt idx="3122">
                  <c:v>235.706040084362</c:v>
                </c:pt>
                <c:pt idx="3123">
                  <c:v>59.706040084362002</c:v>
                </c:pt>
                <c:pt idx="3124">
                  <c:v>197.706040084362</c:v>
                </c:pt>
                <c:pt idx="3125">
                  <c:v>-3.29395991563797</c:v>
                </c:pt>
                <c:pt idx="3126">
                  <c:v>-14.293959915638</c:v>
                </c:pt>
                <c:pt idx="3127">
                  <c:v>214.706040084362</c:v>
                </c:pt>
                <c:pt idx="3128">
                  <c:v>129.706040084362</c:v>
                </c:pt>
                <c:pt idx="3129">
                  <c:v>60.706040084362002</c:v>
                </c:pt>
                <c:pt idx="3130">
                  <c:v>70.706040084362002</c:v>
                </c:pt>
                <c:pt idx="3131">
                  <c:v>15.706040084362</c:v>
                </c:pt>
                <c:pt idx="3132">
                  <c:v>33.706040084362002</c:v>
                </c:pt>
                <c:pt idx="3133">
                  <c:v>-177.293959915638</c:v>
                </c:pt>
                <c:pt idx="3134">
                  <c:v>-78.293959915637998</c:v>
                </c:pt>
                <c:pt idx="3135">
                  <c:v>-218.293959915638</c:v>
                </c:pt>
                <c:pt idx="3136">
                  <c:v>-58.293959915637998</c:v>
                </c:pt>
                <c:pt idx="3137">
                  <c:v>-135.293959915638</c:v>
                </c:pt>
                <c:pt idx="3138">
                  <c:v>-197.293959915638</c:v>
                </c:pt>
                <c:pt idx="3139">
                  <c:v>-203.293959915638</c:v>
                </c:pt>
                <c:pt idx="3140">
                  <c:v>-264.29395991563803</c:v>
                </c:pt>
                <c:pt idx="3141">
                  <c:v>-242.293959915638</c:v>
                </c:pt>
                <c:pt idx="3142">
                  <c:v>-245.293959915638</c:v>
                </c:pt>
                <c:pt idx="3143">
                  <c:v>-136.293959915638</c:v>
                </c:pt>
                <c:pt idx="3144">
                  <c:v>-177.293959915638</c:v>
                </c:pt>
                <c:pt idx="3145">
                  <c:v>-261.29395991563803</c:v>
                </c:pt>
                <c:pt idx="3146">
                  <c:v>-46.293959915637998</c:v>
                </c:pt>
                <c:pt idx="3147">
                  <c:v>-239.293959915638</c:v>
                </c:pt>
                <c:pt idx="3148">
                  <c:v>12.706040084362</c:v>
                </c:pt>
                <c:pt idx="3149">
                  <c:v>-84.293959915637998</c:v>
                </c:pt>
                <c:pt idx="3150">
                  <c:v>-84.293959915637998</c:v>
                </c:pt>
                <c:pt idx="3151">
                  <c:v>-142.293959915638</c:v>
                </c:pt>
                <c:pt idx="3152">
                  <c:v>-124.293959915638</c:v>
                </c:pt>
                <c:pt idx="3153">
                  <c:v>-26.293959915637998</c:v>
                </c:pt>
                <c:pt idx="3154">
                  <c:v>-90.293959915637998</c:v>
                </c:pt>
                <c:pt idx="3155">
                  <c:v>-104.293959915638</c:v>
                </c:pt>
                <c:pt idx="3156">
                  <c:v>-17.293959915637998</c:v>
                </c:pt>
                <c:pt idx="3157">
                  <c:v>43.706040084362002</c:v>
                </c:pt>
                <c:pt idx="3158">
                  <c:v>4.70604008436203</c:v>
                </c:pt>
                <c:pt idx="3159">
                  <c:v>-101.293959915638</c:v>
                </c:pt>
                <c:pt idx="3160">
                  <c:v>-20.293959915637998</c:v>
                </c:pt>
                <c:pt idx="3161">
                  <c:v>-59.293959915637998</c:v>
                </c:pt>
                <c:pt idx="3162">
                  <c:v>-37.293959915637998</c:v>
                </c:pt>
                <c:pt idx="3163">
                  <c:v>-132.293959915638</c:v>
                </c:pt>
                <c:pt idx="3164">
                  <c:v>-75.293959915637998</c:v>
                </c:pt>
                <c:pt idx="3165">
                  <c:v>-42.293959915637998</c:v>
                </c:pt>
                <c:pt idx="3166">
                  <c:v>84.706040084362002</c:v>
                </c:pt>
                <c:pt idx="3167">
                  <c:v>167.706040084362</c:v>
                </c:pt>
                <c:pt idx="3168">
                  <c:v>125.706040084362</c:v>
                </c:pt>
                <c:pt idx="3169">
                  <c:v>129.706040084362</c:v>
                </c:pt>
                <c:pt idx="3170">
                  <c:v>23.706040084362002</c:v>
                </c:pt>
                <c:pt idx="3171">
                  <c:v>94.706040084362002</c:v>
                </c:pt>
                <c:pt idx="3172">
                  <c:v>-125.293959915638</c:v>
                </c:pt>
                <c:pt idx="3173">
                  <c:v>125.706040084362</c:v>
                </c:pt>
                <c:pt idx="3174">
                  <c:v>214.706040084362</c:v>
                </c:pt>
                <c:pt idx="3175">
                  <c:v>79.706040084362002</c:v>
                </c:pt>
                <c:pt idx="3176">
                  <c:v>44.706040084362002</c:v>
                </c:pt>
                <c:pt idx="3177">
                  <c:v>111.706040084362</c:v>
                </c:pt>
                <c:pt idx="3178">
                  <c:v>93.706040084362002</c:v>
                </c:pt>
                <c:pt idx="3179">
                  <c:v>-17.293959915637998</c:v>
                </c:pt>
                <c:pt idx="3180">
                  <c:v>72.706040084362002</c:v>
                </c:pt>
                <c:pt idx="3181">
                  <c:v>116.706040084362</c:v>
                </c:pt>
                <c:pt idx="3182">
                  <c:v>7.70604008436203</c:v>
                </c:pt>
                <c:pt idx="3183">
                  <c:v>44.706040084362002</c:v>
                </c:pt>
                <c:pt idx="3184">
                  <c:v>35.706040084362002</c:v>
                </c:pt>
                <c:pt idx="3185">
                  <c:v>14.706040084362</c:v>
                </c:pt>
                <c:pt idx="3186">
                  <c:v>-35.293959915637998</c:v>
                </c:pt>
                <c:pt idx="3187">
                  <c:v>-53.293959915637998</c:v>
                </c:pt>
                <c:pt idx="3188">
                  <c:v>28.706040084362002</c:v>
                </c:pt>
                <c:pt idx="3189">
                  <c:v>-32.293959915637998</c:v>
                </c:pt>
                <c:pt idx="3190">
                  <c:v>-43.293959915637998</c:v>
                </c:pt>
                <c:pt idx="3191">
                  <c:v>-89.293959915637998</c:v>
                </c:pt>
                <c:pt idx="3192">
                  <c:v>128.706040084362</c:v>
                </c:pt>
                <c:pt idx="3193">
                  <c:v>69.706040084362002</c:v>
                </c:pt>
                <c:pt idx="3194">
                  <c:v>7.70604008436203</c:v>
                </c:pt>
                <c:pt idx="3195">
                  <c:v>4.70604008436203</c:v>
                </c:pt>
                <c:pt idx="3196">
                  <c:v>86.706040084362002</c:v>
                </c:pt>
                <c:pt idx="3197">
                  <c:v>-166.293959915638</c:v>
                </c:pt>
                <c:pt idx="3198">
                  <c:v>-194.293959915638</c:v>
                </c:pt>
                <c:pt idx="3199">
                  <c:v>-128.293959915638</c:v>
                </c:pt>
                <c:pt idx="3200">
                  <c:v>-33.293959915637998</c:v>
                </c:pt>
                <c:pt idx="3201">
                  <c:v>-30.293959915637998</c:v>
                </c:pt>
                <c:pt idx="3202">
                  <c:v>50.706040084362002</c:v>
                </c:pt>
                <c:pt idx="3203">
                  <c:v>1.70604008436203</c:v>
                </c:pt>
                <c:pt idx="3204">
                  <c:v>23.706040084362002</c:v>
                </c:pt>
                <c:pt idx="3205">
                  <c:v>-2.29395991563797</c:v>
                </c:pt>
                <c:pt idx="3206">
                  <c:v>82.706040084362002</c:v>
                </c:pt>
                <c:pt idx="3207">
                  <c:v>113.706040084362</c:v>
                </c:pt>
                <c:pt idx="3208">
                  <c:v>141.706040084362</c:v>
                </c:pt>
                <c:pt idx="3209">
                  <c:v>255.706040084362</c:v>
                </c:pt>
                <c:pt idx="3210">
                  <c:v>71.706040084362002</c:v>
                </c:pt>
                <c:pt idx="3211">
                  <c:v>266.70604008436197</c:v>
                </c:pt>
                <c:pt idx="3212">
                  <c:v>212.706040084362</c:v>
                </c:pt>
                <c:pt idx="3213">
                  <c:v>240.706040084362</c:v>
                </c:pt>
                <c:pt idx="3214">
                  <c:v>166.706040084362</c:v>
                </c:pt>
                <c:pt idx="3215">
                  <c:v>237.706040084362</c:v>
                </c:pt>
                <c:pt idx="3216">
                  <c:v>259.70604008436197</c:v>
                </c:pt>
                <c:pt idx="3217">
                  <c:v>93.706040084362002</c:v>
                </c:pt>
                <c:pt idx="3218">
                  <c:v>116.706040084362</c:v>
                </c:pt>
                <c:pt idx="3219">
                  <c:v>130.706040084362</c:v>
                </c:pt>
                <c:pt idx="3220">
                  <c:v>137.706040084362</c:v>
                </c:pt>
                <c:pt idx="3221">
                  <c:v>67.706040084362002</c:v>
                </c:pt>
                <c:pt idx="3222">
                  <c:v>146.706040084362</c:v>
                </c:pt>
                <c:pt idx="3223">
                  <c:v>150.706040084362</c:v>
                </c:pt>
                <c:pt idx="3224">
                  <c:v>130.706040084362</c:v>
                </c:pt>
                <c:pt idx="3225">
                  <c:v>101.706040084362</c:v>
                </c:pt>
                <c:pt idx="3226">
                  <c:v>163.706040084362</c:v>
                </c:pt>
                <c:pt idx="3227">
                  <c:v>-73.293959915637998</c:v>
                </c:pt>
                <c:pt idx="3228">
                  <c:v>-24.293959915637998</c:v>
                </c:pt>
                <c:pt idx="3229">
                  <c:v>-78.293959915637998</c:v>
                </c:pt>
                <c:pt idx="3230">
                  <c:v>-159.293959915638</c:v>
                </c:pt>
                <c:pt idx="3231">
                  <c:v>-154.293959915638</c:v>
                </c:pt>
                <c:pt idx="3232">
                  <c:v>-86.293959915637998</c:v>
                </c:pt>
                <c:pt idx="3233">
                  <c:v>-215.293959915638</c:v>
                </c:pt>
                <c:pt idx="3234">
                  <c:v>-58.293959915637998</c:v>
                </c:pt>
                <c:pt idx="3235">
                  <c:v>-161.293959915638</c:v>
                </c:pt>
                <c:pt idx="3236">
                  <c:v>-215.293959915638</c:v>
                </c:pt>
                <c:pt idx="3237">
                  <c:v>-413.29395991563803</c:v>
                </c:pt>
                <c:pt idx="3238">
                  <c:v>-317.29395991563803</c:v>
                </c:pt>
                <c:pt idx="3239">
                  <c:v>-207.293959915638</c:v>
                </c:pt>
                <c:pt idx="3240">
                  <c:v>-364.29395991563803</c:v>
                </c:pt>
                <c:pt idx="3241">
                  <c:v>-318.29395991563803</c:v>
                </c:pt>
                <c:pt idx="3242">
                  <c:v>-352.29395991563803</c:v>
                </c:pt>
                <c:pt idx="3243">
                  <c:v>-107.293959915638</c:v>
                </c:pt>
                <c:pt idx="3244">
                  <c:v>-113.293959915638</c:v>
                </c:pt>
                <c:pt idx="3245">
                  <c:v>-203.293959915638</c:v>
                </c:pt>
                <c:pt idx="3246">
                  <c:v>-230.293959915638</c:v>
                </c:pt>
                <c:pt idx="3247">
                  <c:v>-284.29395991563803</c:v>
                </c:pt>
                <c:pt idx="3248">
                  <c:v>-211.293959915638</c:v>
                </c:pt>
                <c:pt idx="3249">
                  <c:v>49.706040084362002</c:v>
                </c:pt>
                <c:pt idx="3250">
                  <c:v>125.706040084362</c:v>
                </c:pt>
                <c:pt idx="3251">
                  <c:v>280.70604008436197</c:v>
                </c:pt>
                <c:pt idx="3252">
                  <c:v>120.706040084362</c:v>
                </c:pt>
                <c:pt idx="3253">
                  <c:v>323.70604008436197</c:v>
                </c:pt>
                <c:pt idx="3254">
                  <c:v>371.70604008436197</c:v>
                </c:pt>
                <c:pt idx="3255">
                  <c:v>242.706040084362</c:v>
                </c:pt>
                <c:pt idx="3256">
                  <c:v>378.70604008436197</c:v>
                </c:pt>
                <c:pt idx="3257">
                  <c:v>321.70604008436197</c:v>
                </c:pt>
                <c:pt idx="3258">
                  <c:v>425.70604008436197</c:v>
                </c:pt>
                <c:pt idx="3259">
                  <c:v>241.706040084362</c:v>
                </c:pt>
                <c:pt idx="3260">
                  <c:v>408.70604008436197</c:v>
                </c:pt>
                <c:pt idx="3261">
                  <c:v>324.70604008436197</c:v>
                </c:pt>
                <c:pt idx="3262">
                  <c:v>303.70604008436197</c:v>
                </c:pt>
                <c:pt idx="3263">
                  <c:v>339.70604008436197</c:v>
                </c:pt>
                <c:pt idx="3264">
                  <c:v>447.70604008436197</c:v>
                </c:pt>
                <c:pt idx="3265">
                  <c:v>99.706040084362002</c:v>
                </c:pt>
                <c:pt idx="3266">
                  <c:v>242.706040084362</c:v>
                </c:pt>
                <c:pt idx="3267">
                  <c:v>376.70604008436197</c:v>
                </c:pt>
                <c:pt idx="3268">
                  <c:v>342.70604008436197</c:v>
                </c:pt>
                <c:pt idx="3269">
                  <c:v>394.70604008436197</c:v>
                </c:pt>
                <c:pt idx="3270">
                  <c:v>338.70604008436197</c:v>
                </c:pt>
                <c:pt idx="3271">
                  <c:v>57.706040084362002</c:v>
                </c:pt>
                <c:pt idx="3272">
                  <c:v>125.706040084362</c:v>
                </c:pt>
                <c:pt idx="3273">
                  <c:v>132.706040084362</c:v>
                </c:pt>
                <c:pt idx="3274">
                  <c:v>97.706040084362002</c:v>
                </c:pt>
                <c:pt idx="3275">
                  <c:v>112.706040084362</c:v>
                </c:pt>
                <c:pt idx="3276">
                  <c:v>-73.293959915637998</c:v>
                </c:pt>
                <c:pt idx="3277">
                  <c:v>-96.293959915637998</c:v>
                </c:pt>
                <c:pt idx="3278">
                  <c:v>-79.293959915637998</c:v>
                </c:pt>
                <c:pt idx="3279">
                  <c:v>-66.293959915637998</c:v>
                </c:pt>
                <c:pt idx="3280">
                  <c:v>-130.293959915638</c:v>
                </c:pt>
                <c:pt idx="3281">
                  <c:v>-300.29395991563803</c:v>
                </c:pt>
                <c:pt idx="3282">
                  <c:v>-295.29395991563803</c:v>
                </c:pt>
                <c:pt idx="3283">
                  <c:v>-356.29395991563803</c:v>
                </c:pt>
                <c:pt idx="3284">
                  <c:v>-295.29395991563803</c:v>
                </c:pt>
                <c:pt idx="3285">
                  <c:v>-337.29395991563803</c:v>
                </c:pt>
                <c:pt idx="3286">
                  <c:v>-428.29395991563803</c:v>
                </c:pt>
                <c:pt idx="3287">
                  <c:v>-470.29395991563803</c:v>
                </c:pt>
                <c:pt idx="3288">
                  <c:v>-471.29395991563803</c:v>
                </c:pt>
                <c:pt idx="3289">
                  <c:v>-531.29395991563797</c:v>
                </c:pt>
                <c:pt idx="3290">
                  <c:v>-458.29395991563803</c:v>
                </c:pt>
                <c:pt idx="3291">
                  <c:v>-404.29395991563803</c:v>
                </c:pt>
                <c:pt idx="3292">
                  <c:v>-453.29395991563803</c:v>
                </c:pt>
                <c:pt idx="3293">
                  <c:v>-193.293959915638</c:v>
                </c:pt>
                <c:pt idx="3294">
                  <c:v>-321.29395991563803</c:v>
                </c:pt>
                <c:pt idx="3295">
                  <c:v>-142.293959915638</c:v>
                </c:pt>
                <c:pt idx="3296">
                  <c:v>-159.293959915638</c:v>
                </c:pt>
                <c:pt idx="3297">
                  <c:v>-192.293959915638</c:v>
                </c:pt>
                <c:pt idx="3298">
                  <c:v>-201.293959915638</c:v>
                </c:pt>
                <c:pt idx="3299">
                  <c:v>-304.29395991563803</c:v>
                </c:pt>
                <c:pt idx="3300">
                  <c:v>84.706040084362002</c:v>
                </c:pt>
                <c:pt idx="3301">
                  <c:v>43.706040084362002</c:v>
                </c:pt>
                <c:pt idx="3302">
                  <c:v>121.706040084362</c:v>
                </c:pt>
                <c:pt idx="3303">
                  <c:v>5.70604008436203</c:v>
                </c:pt>
                <c:pt idx="3304">
                  <c:v>141.706040084362</c:v>
                </c:pt>
                <c:pt idx="3305">
                  <c:v>180.706040084362</c:v>
                </c:pt>
                <c:pt idx="3306">
                  <c:v>72.706040084362002</c:v>
                </c:pt>
                <c:pt idx="3307">
                  <c:v>129.706040084362</c:v>
                </c:pt>
                <c:pt idx="3308">
                  <c:v>-9.29395991563797</c:v>
                </c:pt>
                <c:pt idx="3309">
                  <c:v>139.706040084362</c:v>
                </c:pt>
                <c:pt idx="3310">
                  <c:v>206.706040084362</c:v>
                </c:pt>
                <c:pt idx="3311">
                  <c:v>106.706040084362</c:v>
                </c:pt>
                <c:pt idx="3312">
                  <c:v>207.706040084362</c:v>
                </c:pt>
                <c:pt idx="3313">
                  <c:v>266.70604008436197</c:v>
                </c:pt>
                <c:pt idx="3314">
                  <c:v>204.706040084362</c:v>
                </c:pt>
                <c:pt idx="3315">
                  <c:v>135.706040084362</c:v>
                </c:pt>
                <c:pt idx="3316">
                  <c:v>123.706040084362</c:v>
                </c:pt>
                <c:pt idx="3317">
                  <c:v>120.706040084362</c:v>
                </c:pt>
                <c:pt idx="3318">
                  <c:v>66.706040084362002</c:v>
                </c:pt>
                <c:pt idx="3319">
                  <c:v>101.706040084362</c:v>
                </c:pt>
                <c:pt idx="3320">
                  <c:v>121.706040084362</c:v>
                </c:pt>
                <c:pt idx="3321">
                  <c:v>133.706040084362</c:v>
                </c:pt>
                <c:pt idx="3322">
                  <c:v>166.706040084362</c:v>
                </c:pt>
                <c:pt idx="3323">
                  <c:v>-43.293959915637998</c:v>
                </c:pt>
                <c:pt idx="3324">
                  <c:v>-85.293959915637998</c:v>
                </c:pt>
                <c:pt idx="3325">
                  <c:v>114.706040084362</c:v>
                </c:pt>
                <c:pt idx="3326">
                  <c:v>148.706040084362</c:v>
                </c:pt>
                <c:pt idx="3327">
                  <c:v>80.706040084362002</c:v>
                </c:pt>
                <c:pt idx="3328">
                  <c:v>-84.293959915637998</c:v>
                </c:pt>
                <c:pt idx="3329">
                  <c:v>-155.293959915638</c:v>
                </c:pt>
                <c:pt idx="3330">
                  <c:v>-14.293959915638</c:v>
                </c:pt>
                <c:pt idx="3331">
                  <c:v>-51.293959915637998</c:v>
                </c:pt>
                <c:pt idx="3332">
                  <c:v>-48.293959915637998</c:v>
                </c:pt>
                <c:pt idx="3333">
                  <c:v>-258.29395991563803</c:v>
                </c:pt>
                <c:pt idx="3334">
                  <c:v>-253.293959915638</c:v>
                </c:pt>
                <c:pt idx="3335">
                  <c:v>-235.293959915638</c:v>
                </c:pt>
                <c:pt idx="3336">
                  <c:v>-234.293959915638</c:v>
                </c:pt>
                <c:pt idx="3337">
                  <c:v>-7.29395991563797</c:v>
                </c:pt>
                <c:pt idx="3338">
                  <c:v>-156.293959915638</c:v>
                </c:pt>
                <c:pt idx="3339">
                  <c:v>-20.293959915637998</c:v>
                </c:pt>
                <c:pt idx="3340">
                  <c:v>-75.293959915637998</c:v>
                </c:pt>
                <c:pt idx="3341">
                  <c:v>-94.293959915637998</c:v>
                </c:pt>
                <c:pt idx="3342">
                  <c:v>-94.293959915637998</c:v>
                </c:pt>
                <c:pt idx="3343">
                  <c:v>70.706040084362002</c:v>
                </c:pt>
                <c:pt idx="3344">
                  <c:v>-41.293959915637998</c:v>
                </c:pt>
                <c:pt idx="3345">
                  <c:v>220.706040084362</c:v>
                </c:pt>
                <c:pt idx="3346">
                  <c:v>198.706040084362</c:v>
                </c:pt>
                <c:pt idx="3347">
                  <c:v>76.706040084362002</c:v>
                </c:pt>
                <c:pt idx="3348">
                  <c:v>302.70604008436197</c:v>
                </c:pt>
                <c:pt idx="3349">
                  <c:v>138.706040084362</c:v>
                </c:pt>
                <c:pt idx="3350">
                  <c:v>156.706040084362</c:v>
                </c:pt>
                <c:pt idx="3351">
                  <c:v>206.706040084362</c:v>
                </c:pt>
                <c:pt idx="3352">
                  <c:v>218.706040084362</c:v>
                </c:pt>
                <c:pt idx="3353">
                  <c:v>450.70604008436197</c:v>
                </c:pt>
                <c:pt idx="3354">
                  <c:v>336.70604008436197</c:v>
                </c:pt>
                <c:pt idx="3355">
                  <c:v>344.70604008436197</c:v>
                </c:pt>
                <c:pt idx="3356">
                  <c:v>266.70604008436197</c:v>
                </c:pt>
                <c:pt idx="3357">
                  <c:v>229.706040084362</c:v>
                </c:pt>
                <c:pt idx="3358">
                  <c:v>124.706040084362</c:v>
                </c:pt>
                <c:pt idx="3359">
                  <c:v>48.706040084362002</c:v>
                </c:pt>
                <c:pt idx="3360">
                  <c:v>115.706040084362</c:v>
                </c:pt>
                <c:pt idx="3361">
                  <c:v>-43.293959915637998</c:v>
                </c:pt>
                <c:pt idx="3362">
                  <c:v>128.706040084362</c:v>
                </c:pt>
                <c:pt idx="3363">
                  <c:v>108.706040084362</c:v>
                </c:pt>
                <c:pt idx="3364">
                  <c:v>32.706040084362002</c:v>
                </c:pt>
                <c:pt idx="3365">
                  <c:v>92.706040084362002</c:v>
                </c:pt>
                <c:pt idx="3366">
                  <c:v>-44.293959915637998</c:v>
                </c:pt>
                <c:pt idx="3367">
                  <c:v>15.706040084362</c:v>
                </c:pt>
                <c:pt idx="3368">
                  <c:v>-38.293959915637998</c:v>
                </c:pt>
                <c:pt idx="3369">
                  <c:v>104.706040084362</c:v>
                </c:pt>
                <c:pt idx="3370">
                  <c:v>113.706040084362</c:v>
                </c:pt>
                <c:pt idx="3371">
                  <c:v>-127.293959915638</c:v>
                </c:pt>
                <c:pt idx="3372">
                  <c:v>-245.293959915638</c:v>
                </c:pt>
                <c:pt idx="3373">
                  <c:v>-24.293959915637998</c:v>
                </c:pt>
                <c:pt idx="3374">
                  <c:v>-126.293959915638</c:v>
                </c:pt>
                <c:pt idx="3375">
                  <c:v>42.706040084362002</c:v>
                </c:pt>
                <c:pt idx="3376">
                  <c:v>-296.29395991563803</c:v>
                </c:pt>
                <c:pt idx="3377">
                  <c:v>-215.293959915638</c:v>
                </c:pt>
                <c:pt idx="3378">
                  <c:v>-96.293959915637998</c:v>
                </c:pt>
                <c:pt idx="3379">
                  <c:v>-155.293959915638</c:v>
                </c:pt>
                <c:pt idx="3380">
                  <c:v>-165.293959915638</c:v>
                </c:pt>
                <c:pt idx="3381">
                  <c:v>-216.293959915638</c:v>
                </c:pt>
                <c:pt idx="3382">
                  <c:v>-283.29395991563803</c:v>
                </c:pt>
                <c:pt idx="3383">
                  <c:v>-45.293959915637998</c:v>
                </c:pt>
                <c:pt idx="3384">
                  <c:v>-24.293959915637998</c:v>
                </c:pt>
                <c:pt idx="3385">
                  <c:v>43.706040084362002</c:v>
                </c:pt>
                <c:pt idx="3386">
                  <c:v>137.706040084362</c:v>
                </c:pt>
                <c:pt idx="3387">
                  <c:v>-98.293959915637998</c:v>
                </c:pt>
                <c:pt idx="3388">
                  <c:v>-67.293959915637998</c:v>
                </c:pt>
                <c:pt idx="3389">
                  <c:v>-112.293959915638</c:v>
                </c:pt>
                <c:pt idx="3390">
                  <c:v>-173.293959915638</c:v>
                </c:pt>
                <c:pt idx="3391">
                  <c:v>81.706040084362002</c:v>
                </c:pt>
                <c:pt idx="3392">
                  <c:v>-131.293959915638</c:v>
                </c:pt>
                <c:pt idx="3393">
                  <c:v>-37.293959915637998</c:v>
                </c:pt>
                <c:pt idx="3394">
                  <c:v>-116.293959915638</c:v>
                </c:pt>
                <c:pt idx="3395">
                  <c:v>-19.293959915637998</c:v>
                </c:pt>
                <c:pt idx="3396">
                  <c:v>96.706040084362002</c:v>
                </c:pt>
                <c:pt idx="3397">
                  <c:v>-18.293959915637998</c:v>
                </c:pt>
                <c:pt idx="3398">
                  <c:v>-21.293959915637998</c:v>
                </c:pt>
                <c:pt idx="3399">
                  <c:v>-65.293959915637998</c:v>
                </c:pt>
                <c:pt idx="3400">
                  <c:v>151.706040084362</c:v>
                </c:pt>
                <c:pt idx="3401">
                  <c:v>26.706040084362002</c:v>
                </c:pt>
                <c:pt idx="3402">
                  <c:v>59.706040084362002</c:v>
                </c:pt>
                <c:pt idx="3403">
                  <c:v>123.706040084362</c:v>
                </c:pt>
                <c:pt idx="3404">
                  <c:v>15.706040084362</c:v>
                </c:pt>
                <c:pt idx="3405">
                  <c:v>-75.293959915637998</c:v>
                </c:pt>
                <c:pt idx="3406">
                  <c:v>-143.293959915638</c:v>
                </c:pt>
                <c:pt idx="3407">
                  <c:v>-7.29395991563797</c:v>
                </c:pt>
                <c:pt idx="3408">
                  <c:v>-107.293959915638</c:v>
                </c:pt>
                <c:pt idx="3409">
                  <c:v>-234.293959915638</c:v>
                </c:pt>
                <c:pt idx="3410">
                  <c:v>-68.293959915637998</c:v>
                </c:pt>
                <c:pt idx="3411">
                  <c:v>-57.293959915637998</c:v>
                </c:pt>
                <c:pt idx="3412">
                  <c:v>-59.293959915637998</c:v>
                </c:pt>
                <c:pt idx="3413">
                  <c:v>-4.29395991563797</c:v>
                </c:pt>
                <c:pt idx="3414">
                  <c:v>-204.293959915638</c:v>
                </c:pt>
                <c:pt idx="3415">
                  <c:v>-280.29395991563803</c:v>
                </c:pt>
                <c:pt idx="3416">
                  <c:v>-256.29395991563803</c:v>
                </c:pt>
                <c:pt idx="3417">
                  <c:v>-207.293959915638</c:v>
                </c:pt>
                <c:pt idx="3418">
                  <c:v>-308.29395991563803</c:v>
                </c:pt>
                <c:pt idx="3419">
                  <c:v>-405.29395991563803</c:v>
                </c:pt>
                <c:pt idx="3420">
                  <c:v>-255.293959915638</c:v>
                </c:pt>
                <c:pt idx="3421">
                  <c:v>-372.29395991563803</c:v>
                </c:pt>
                <c:pt idx="3422">
                  <c:v>-166.293959915638</c:v>
                </c:pt>
                <c:pt idx="3423">
                  <c:v>-313.29395991563803</c:v>
                </c:pt>
                <c:pt idx="3424">
                  <c:v>-303.29395991563803</c:v>
                </c:pt>
                <c:pt idx="3425">
                  <c:v>-237.293959915638</c:v>
                </c:pt>
                <c:pt idx="3426">
                  <c:v>-480.29395991563803</c:v>
                </c:pt>
                <c:pt idx="3427">
                  <c:v>-607.29395991563797</c:v>
                </c:pt>
                <c:pt idx="3428">
                  <c:v>-648.29395991563797</c:v>
                </c:pt>
                <c:pt idx="3429">
                  <c:v>-668.29395991563797</c:v>
                </c:pt>
                <c:pt idx="3430">
                  <c:v>-454.29395991563803</c:v>
                </c:pt>
                <c:pt idx="3431">
                  <c:v>-277.29395991563803</c:v>
                </c:pt>
                <c:pt idx="3432">
                  <c:v>-311.29395991563803</c:v>
                </c:pt>
                <c:pt idx="3433">
                  <c:v>-277.29395991563803</c:v>
                </c:pt>
                <c:pt idx="3434">
                  <c:v>-288.29395991563803</c:v>
                </c:pt>
                <c:pt idx="3435">
                  <c:v>-84.293959915637998</c:v>
                </c:pt>
                <c:pt idx="3436">
                  <c:v>-187.293959915638</c:v>
                </c:pt>
                <c:pt idx="3437">
                  <c:v>-45.293959915637998</c:v>
                </c:pt>
                <c:pt idx="3438">
                  <c:v>10.706040084362</c:v>
                </c:pt>
                <c:pt idx="3439">
                  <c:v>-28.293959915637998</c:v>
                </c:pt>
                <c:pt idx="3440">
                  <c:v>51.706040084362002</c:v>
                </c:pt>
                <c:pt idx="3441">
                  <c:v>-88.293959915637998</c:v>
                </c:pt>
                <c:pt idx="3442">
                  <c:v>-50.293959915637998</c:v>
                </c:pt>
                <c:pt idx="3443">
                  <c:v>126.706040084362</c:v>
                </c:pt>
                <c:pt idx="3444">
                  <c:v>190.706040084362</c:v>
                </c:pt>
                <c:pt idx="3445">
                  <c:v>-57.293959915637998</c:v>
                </c:pt>
                <c:pt idx="3446">
                  <c:v>-70.293959915637998</c:v>
                </c:pt>
                <c:pt idx="3447">
                  <c:v>2.70604008436203</c:v>
                </c:pt>
                <c:pt idx="3448">
                  <c:v>-54.293959915637998</c:v>
                </c:pt>
                <c:pt idx="3449">
                  <c:v>49.706040084362002</c:v>
                </c:pt>
                <c:pt idx="3450">
                  <c:v>111.706040084362</c:v>
                </c:pt>
                <c:pt idx="3451">
                  <c:v>104.706040084362</c:v>
                </c:pt>
                <c:pt idx="3452">
                  <c:v>-12.293959915638</c:v>
                </c:pt>
                <c:pt idx="3453">
                  <c:v>-76.293959915637998</c:v>
                </c:pt>
                <c:pt idx="3454">
                  <c:v>-60.293959915637998</c:v>
                </c:pt>
                <c:pt idx="3455">
                  <c:v>-24.293959915637998</c:v>
                </c:pt>
                <c:pt idx="3456">
                  <c:v>-19.293959915637998</c:v>
                </c:pt>
                <c:pt idx="3457">
                  <c:v>-174.293959915638</c:v>
                </c:pt>
                <c:pt idx="3458">
                  <c:v>-79.293959915637998</c:v>
                </c:pt>
                <c:pt idx="3459">
                  <c:v>57.706040084362002</c:v>
                </c:pt>
                <c:pt idx="3460">
                  <c:v>-19.293959915637998</c:v>
                </c:pt>
                <c:pt idx="3461">
                  <c:v>92.706040084362002</c:v>
                </c:pt>
                <c:pt idx="3462">
                  <c:v>33.706040084362002</c:v>
                </c:pt>
                <c:pt idx="3463">
                  <c:v>178.706040084362</c:v>
                </c:pt>
                <c:pt idx="3464">
                  <c:v>85.706040084362002</c:v>
                </c:pt>
                <c:pt idx="3465">
                  <c:v>384.70604008436197</c:v>
                </c:pt>
                <c:pt idx="3466">
                  <c:v>452.70604008436197</c:v>
                </c:pt>
                <c:pt idx="3467">
                  <c:v>498.70604008436197</c:v>
                </c:pt>
                <c:pt idx="3468">
                  <c:v>204.706040084362</c:v>
                </c:pt>
                <c:pt idx="3469">
                  <c:v>264.70604008436197</c:v>
                </c:pt>
                <c:pt idx="3470">
                  <c:v>266.70604008436197</c:v>
                </c:pt>
                <c:pt idx="3471">
                  <c:v>398.70604008436197</c:v>
                </c:pt>
                <c:pt idx="3472">
                  <c:v>347.70604008436197</c:v>
                </c:pt>
                <c:pt idx="3473">
                  <c:v>297.70604008436197</c:v>
                </c:pt>
                <c:pt idx="3474">
                  <c:v>397.70604008436197</c:v>
                </c:pt>
                <c:pt idx="3475">
                  <c:v>527.70604008436203</c:v>
                </c:pt>
                <c:pt idx="3476">
                  <c:v>317.70604008436197</c:v>
                </c:pt>
                <c:pt idx="3477">
                  <c:v>337.70604008436197</c:v>
                </c:pt>
                <c:pt idx="3478">
                  <c:v>330.70604008436197</c:v>
                </c:pt>
                <c:pt idx="3479">
                  <c:v>309.70604008436197</c:v>
                </c:pt>
                <c:pt idx="3480">
                  <c:v>278.70604008436197</c:v>
                </c:pt>
                <c:pt idx="3481">
                  <c:v>252.706040084362</c:v>
                </c:pt>
                <c:pt idx="3482">
                  <c:v>73.706040084362002</c:v>
                </c:pt>
                <c:pt idx="3483">
                  <c:v>225.706040084362</c:v>
                </c:pt>
                <c:pt idx="3484">
                  <c:v>145.706040084362</c:v>
                </c:pt>
                <c:pt idx="3485">
                  <c:v>31.706040084362002</c:v>
                </c:pt>
                <c:pt idx="3486">
                  <c:v>-140.293959915638</c:v>
                </c:pt>
                <c:pt idx="3487">
                  <c:v>-146.293959915638</c:v>
                </c:pt>
                <c:pt idx="3488">
                  <c:v>-50.293959915637998</c:v>
                </c:pt>
                <c:pt idx="3489">
                  <c:v>-174.293959915638</c:v>
                </c:pt>
                <c:pt idx="3490">
                  <c:v>-168.293959915638</c:v>
                </c:pt>
                <c:pt idx="3491">
                  <c:v>-273.29395991563803</c:v>
                </c:pt>
                <c:pt idx="3492">
                  <c:v>-93.293959915637998</c:v>
                </c:pt>
                <c:pt idx="3493">
                  <c:v>-106.293959915638</c:v>
                </c:pt>
                <c:pt idx="3494">
                  <c:v>0.70604008436203003</c:v>
                </c:pt>
                <c:pt idx="3495">
                  <c:v>-107.293959915638</c:v>
                </c:pt>
                <c:pt idx="3496">
                  <c:v>-100.293959915638</c:v>
                </c:pt>
                <c:pt idx="3497">
                  <c:v>-159.293959915638</c:v>
                </c:pt>
                <c:pt idx="3498">
                  <c:v>-77.293959915637998</c:v>
                </c:pt>
                <c:pt idx="3499">
                  <c:v>-206.293959915638</c:v>
                </c:pt>
                <c:pt idx="3500">
                  <c:v>9.70604008436203</c:v>
                </c:pt>
                <c:pt idx="3501">
                  <c:v>-168.293959915638</c:v>
                </c:pt>
                <c:pt idx="3502">
                  <c:v>-49.293959915637998</c:v>
                </c:pt>
                <c:pt idx="3503">
                  <c:v>65.706040084362002</c:v>
                </c:pt>
                <c:pt idx="3504">
                  <c:v>78.706040084362002</c:v>
                </c:pt>
                <c:pt idx="3505">
                  <c:v>39.706040084362002</c:v>
                </c:pt>
                <c:pt idx="3506">
                  <c:v>111.706040084362</c:v>
                </c:pt>
                <c:pt idx="3507">
                  <c:v>270.70604008436197</c:v>
                </c:pt>
                <c:pt idx="3508">
                  <c:v>329.70604008436197</c:v>
                </c:pt>
                <c:pt idx="3509">
                  <c:v>386.70604008436197</c:v>
                </c:pt>
                <c:pt idx="3510">
                  <c:v>345.70604008436197</c:v>
                </c:pt>
                <c:pt idx="3511">
                  <c:v>436.70604008436197</c:v>
                </c:pt>
                <c:pt idx="3512">
                  <c:v>418.70604008436197</c:v>
                </c:pt>
                <c:pt idx="3513">
                  <c:v>443.70604008436197</c:v>
                </c:pt>
                <c:pt idx="3514">
                  <c:v>473.70604008436197</c:v>
                </c:pt>
                <c:pt idx="3515">
                  <c:v>268.70604008436197</c:v>
                </c:pt>
                <c:pt idx="3516">
                  <c:v>357.70604008436197</c:v>
                </c:pt>
                <c:pt idx="3517">
                  <c:v>483.70604008436197</c:v>
                </c:pt>
                <c:pt idx="3518">
                  <c:v>438.70604008436197</c:v>
                </c:pt>
                <c:pt idx="3519">
                  <c:v>356.70604008436197</c:v>
                </c:pt>
                <c:pt idx="3520">
                  <c:v>361.70604008436197</c:v>
                </c:pt>
                <c:pt idx="3521">
                  <c:v>280.70604008436197</c:v>
                </c:pt>
                <c:pt idx="3522">
                  <c:v>330.70604008436197</c:v>
                </c:pt>
                <c:pt idx="3523">
                  <c:v>94.706040084362002</c:v>
                </c:pt>
                <c:pt idx="3524">
                  <c:v>-155.293959915638</c:v>
                </c:pt>
                <c:pt idx="3525">
                  <c:v>-181.293959915638</c:v>
                </c:pt>
                <c:pt idx="3526">
                  <c:v>-83.293959915637998</c:v>
                </c:pt>
                <c:pt idx="3527">
                  <c:v>-364.29395991563803</c:v>
                </c:pt>
                <c:pt idx="3528">
                  <c:v>-369.29395991563803</c:v>
                </c:pt>
                <c:pt idx="3529">
                  <c:v>-265.29395991563803</c:v>
                </c:pt>
                <c:pt idx="3530">
                  <c:v>-268.29395991563803</c:v>
                </c:pt>
                <c:pt idx="3531">
                  <c:v>-400.29395991563803</c:v>
                </c:pt>
                <c:pt idx="3532">
                  <c:v>-244.293959915638</c:v>
                </c:pt>
                <c:pt idx="3533">
                  <c:v>-286.29395991563803</c:v>
                </c:pt>
                <c:pt idx="3534">
                  <c:v>-328.29395991563803</c:v>
                </c:pt>
                <c:pt idx="3535">
                  <c:v>-373.29395991563803</c:v>
                </c:pt>
                <c:pt idx="3536">
                  <c:v>-410.29395991563803</c:v>
                </c:pt>
                <c:pt idx="3537">
                  <c:v>-313.29395991563803</c:v>
                </c:pt>
                <c:pt idx="3538">
                  <c:v>-354.29395991563803</c:v>
                </c:pt>
                <c:pt idx="3539">
                  <c:v>-193.293959915638</c:v>
                </c:pt>
                <c:pt idx="3540">
                  <c:v>-297.29395991563803</c:v>
                </c:pt>
                <c:pt idx="3541">
                  <c:v>-404.29395991563803</c:v>
                </c:pt>
                <c:pt idx="3542">
                  <c:v>-273.29395991563803</c:v>
                </c:pt>
                <c:pt idx="3543">
                  <c:v>-312.29395991563803</c:v>
                </c:pt>
                <c:pt idx="3544">
                  <c:v>-355.29395991563803</c:v>
                </c:pt>
                <c:pt idx="3545">
                  <c:v>-119.293959915638</c:v>
                </c:pt>
                <c:pt idx="3546">
                  <c:v>-266.29395991563803</c:v>
                </c:pt>
                <c:pt idx="3547">
                  <c:v>-147.293959915638</c:v>
                </c:pt>
                <c:pt idx="3548">
                  <c:v>-86.293959915637998</c:v>
                </c:pt>
                <c:pt idx="3549">
                  <c:v>-150.293959915638</c:v>
                </c:pt>
                <c:pt idx="3550">
                  <c:v>-293.29395991563803</c:v>
                </c:pt>
                <c:pt idx="3551">
                  <c:v>-100.293959915638</c:v>
                </c:pt>
                <c:pt idx="3552">
                  <c:v>-157.293959915638</c:v>
                </c:pt>
                <c:pt idx="3553">
                  <c:v>-81.293959915637998</c:v>
                </c:pt>
                <c:pt idx="3554">
                  <c:v>-131.293959915638</c:v>
                </c:pt>
                <c:pt idx="3555">
                  <c:v>69.706040084362002</c:v>
                </c:pt>
                <c:pt idx="3556">
                  <c:v>-101.293959915638</c:v>
                </c:pt>
                <c:pt idx="3557">
                  <c:v>-259.29395991563803</c:v>
                </c:pt>
                <c:pt idx="3558">
                  <c:v>-166.293959915638</c:v>
                </c:pt>
                <c:pt idx="3559">
                  <c:v>-44.293959915637998</c:v>
                </c:pt>
                <c:pt idx="3560">
                  <c:v>-36.293959915637998</c:v>
                </c:pt>
                <c:pt idx="3561">
                  <c:v>-52.293959915637998</c:v>
                </c:pt>
                <c:pt idx="3562">
                  <c:v>29.706040084362002</c:v>
                </c:pt>
                <c:pt idx="3563">
                  <c:v>-15.293959915638</c:v>
                </c:pt>
                <c:pt idx="3564">
                  <c:v>-125.293959915638</c:v>
                </c:pt>
                <c:pt idx="3565">
                  <c:v>-29.293959915637998</c:v>
                </c:pt>
                <c:pt idx="3566">
                  <c:v>42.706040084362002</c:v>
                </c:pt>
                <c:pt idx="3567">
                  <c:v>-54.293959915637998</c:v>
                </c:pt>
                <c:pt idx="3568">
                  <c:v>-89.293959915637998</c:v>
                </c:pt>
                <c:pt idx="3569">
                  <c:v>58.706040084362002</c:v>
                </c:pt>
                <c:pt idx="3570">
                  <c:v>-12.293959915638</c:v>
                </c:pt>
                <c:pt idx="3571">
                  <c:v>-163.293959915638</c:v>
                </c:pt>
                <c:pt idx="3572">
                  <c:v>-211.293959915638</c:v>
                </c:pt>
                <c:pt idx="3573">
                  <c:v>-56.293959915637998</c:v>
                </c:pt>
                <c:pt idx="3574">
                  <c:v>-170.293959915638</c:v>
                </c:pt>
                <c:pt idx="3575">
                  <c:v>-25.293959915637998</c:v>
                </c:pt>
                <c:pt idx="3576">
                  <c:v>21.706040084362002</c:v>
                </c:pt>
                <c:pt idx="3577">
                  <c:v>31.706040084362002</c:v>
                </c:pt>
                <c:pt idx="3578">
                  <c:v>-22.293959915637998</c:v>
                </c:pt>
                <c:pt idx="3579">
                  <c:v>-79.293959915637998</c:v>
                </c:pt>
                <c:pt idx="3580">
                  <c:v>-50.293959915637998</c:v>
                </c:pt>
                <c:pt idx="3581">
                  <c:v>-2.29395991563797</c:v>
                </c:pt>
                <c:pt idx="3582">
                  <c:v>6.70604008436203</c:v>
                </c:pt>
                <c:pt idx="3583">
                  <c:v>31.706040084362002</c:v>
                </c:pt>
                <c:pt idx="3584">
                  <c:v>-58.293959915637998</c:v>
                </c:pt>
                <c:pt idx="3585">
                  <c:v>92.706040084362002</c:v>
                </c:pt>
                <c:pt idx="3586">
                  <c:v>-28.293959915637998</c:v>
                </c:pt>
                <c:pt idx="3587">
                  <c:v>89.706040084362002</c:v>
                </c:pt>
                <c:pt idx="3588">
                  <c:v>-4.29395991563797</c:v>
                </c:pt>
                <c:pt idx="3589">
                  <c:v>-235.293959915638</c:v>
                </c:pt>
                <c:pt idx="3590">
                  <c:v>-78.293959915637998</c:v>
                </c:pt>
                <c:pt idx="3591">
                  <c:v>-61.293959915637998</c:v>
                </c:pt>
                <c:pt idx="3592">
                  <c:v>-156.293959915638</c:v>
                </c:pt>
                <c:pt idx="3593">
                  <c:v>-85.293959915637998</c:v>
                </c:pt>
                <c:pt idx="3594">
                  <c:v>87.706040084362002</c:v>
                </c:pt>
                <c:pt idx="3595">
                  <c:v>-56.293959915637998</c:v>
                </c:pt>
                <c:pt idx="3596">
                  <c:v>-0.29395991563797003</c:v>
                </c:pt>
                <c:pt idx="3597">
                  <c:v>52.706040084362002</c:v>
                </c:pt>
                <c:pt idx="3598">
                  <c:v>251.706040084362</c:v>
                </c:pt>
                <c:pt idx="3599">
                  <c:v>64.706040084362002</c:v>
                </c:pt>
                <c:pt idx="3600">
                  <c:v>171.706040084362</c:v>
                </c:pt>
                <c:pt idx="3601">
                  <c:v>141.706040084362</c:v>
                </c:pt>
                <c:pt idx="3602">
                  <c:v>164.706040084362</c:v>
                </c:pt>
                <c:pt idx="3603">
                  <c:v>147.706040084362</c:v>
                </c:pt>
                <c:pt idx="3604">
                  <c:v>138.706040084362</c:v>
                </c:pt>
                <c:pt idx="3605">
                  <c:v>-9.29395991563797</c:v>
                </c:pt>
                <c:pt idx="3606">
                  <c:v>110.706040084362</c:v>
                </c:pt>
                <c:pt idx="3607">
                  <c:v>-35.293959915637998</c:v>
                </c:pt>
                <c:pt idx="3608">
                  <c:v>193.706040084362</c:v>
                </c:pt>
                <c:pt idx="3609">
                  <c:v>68.706040084362002</c:v>
                </c:pt>
                <c:pt idx="3610">
                  <c:v>35.706040084362002</c:v>
                </c:pt>
                <c:pt idx="3611">
                  <c:v>265.70604008436197</c:v>
                </c:pt>
                <c:pt idx="3612">
                  <c:v>145.706040084362</c:v>
                </c:pt>
                <c:pt idx="3613">
                  <c:v>185.706040084362</c:v>
                </c:pt>
                <c:pt idx="3614">
                  <c:v>170.706040084362</c:v>
                </c:pt>
                <c:pt idx="3615">
                  <c:v>76.706040084362002</c:v>
                </c:pt>
                <c:pt idx="3616">
                  <c:v>108.706040084362</c:v>
                </c:pt>
                <c:pt idx="3617">
                  <c:v>309.70604008436197</c:v>
                </c:pt>
                <c:pt idx="3618">
                  <c:v>288.70604008436197</c:v>
                </c:pt>
                <c:pt idx="3619">
                  <c:v>268.70604008436197</c:v>
                </c:pt>
                <c:pt idx="3620">
                  <c:v>124.706040084362</c:v>
                </c:pt>
                <c:pt idx="3621">
                  <c:v>212.706040084362</c:v>
                </c:pt>
                <c:pt idx="3622">
                  <c:v>77.706040084362002</c:v>
                </c:pt>
                <c:pt idx="3623">
                  <c:v>68.706040084362002</c:v>
                </c:pt>
                <c:pt idx="3624">
                  <c:v>35.706040084362002</c:v>
                </c:pt>
                <c:pt idx="3625">
                  <c:v>-29.293959915637998</c:v>
                </c:pt>
                <c:pt idx="3626">
                  <c:v>190.706040084362</c:v>
                </c:pt>
                <c:pt idx="3627">
                  <c:v>272.70604008436197</c:v>
                </c:pt>
                <c:pt idx="3628">
                  <c:v>29.706040084362002</c:v>
                </c:pt>
                <c:pt idx="3629">
                  <c:v>-42.293959915637998</c:v>
                </c:pt>
                <c:pt idx="3630">
                  <c:v>55.706040084362002</c:v>
                </c:pt>
                <c:pt idx="3631">
                  <c:v>19.706040084362002</c:v>
                </c:pt>
                <c:pt idx="3632">
                  <c:v>85.706040084362002</c:v>
                </c:pt>
                <c:pt idx="3633">
                  <c:v>-83.293959915637998</c:v>
                </c:pt>
                <c:pt idx="3634">
                  <c:v>-137.293959915638</c:v>
                </c:pt>
                <c:pt idx="3635">
                  <c:v>48.706040084362002</c:v>
                </c:pt>
                <c:pt idx="3636">
                  <c:v>-80.293959915637998</c:v>
                </c:pt>
                <c:pt idx="3637">
                  <c:v>0.70604008436203003</c:v>
                </c:pt>
                <c:pt idx="3638">
                  <c:v>-79.293959915637998</c:v>
                </c:pt>
                <c:pt idx="3639">
                  <c:v>43.706040084362002</c:v>
                </c:pt>
                <c:pt idx="3640">
                  <c:v>175.706040084362</c:v>
                </c:pt>
                <c:pt idx="3641">
                  <c:v>55.706040084362002</c:v>
                </c:pt>
                <c:pt idx="3642">
                  <c:v>141.706040084362</c:v>
                </c:pt>
                <c:pt idx="3643">
                  <c:v>316.70604008436197</c:v>
                </c:pt>
                <c:pt idx="3644">
                  <c:v>271.70604008436197</c:v>
                </c:pt>
                <c:pt idx="3645">
                  <c:v>331.70604008436197</c:v>
                </c:pt>
                <c:pt idx="3646">
                  <c:v>311.70604008436197</c:v>
                </c:pt>
                <c:pt idx="3647">
                  <c:v>401.70604008436197</c:v>
                </c:pt>
                <c:pt idx="3648">
                  <c:v>483.70604008436197</c:v>
                </c:pt>
                <c:pt idx="3649">
                  <c:v>416.70604008436197</c:v>
                </c:pt>
                <c:pt idx="3650">
                  <c:v>403.70604008436197</c:v>
                </c:pt>
                <c:pt idx="3651">
                  <c:v>555.70604008436203</c:v>
                </c:pt>
                <c:pt idx="3652">
                  <c:v>400.70604008436197</c:v>
                </c:pt>
                <c:pt idx="3653">
                  <c:v>413.70604008436197</c:v>
                </c:pt>
                <c:pt idx="3654">
                  <c:v>516.70604008436203</c:v>
                </c:pt>
                <c:pt idx="3655">
                  <c:v>449.70604008436197</c:v>
                </c:pt>
                <c:pt idx="3656">
                  <c:v>370.70604008436197</c:v>
                </c:pt>
                <c:pt idx="3657">
                  <c:v>339.70604008436197</c:v>
                </c:pt>
                <c:pt idx="3658">
                  <c:v>243.706040084362</c:v>
                </c:pt>
                <c:pt idx="3659">
                  <c:v>277.70604008436197</c:v>
                </c:pt>
                <c:pt idx="3660">
                  <c:v>173.706040084362</c:v>
                </c:pt>
                <c:pt idx="3661">
                  <c:v>161.706040084362</c:v>
                </c:pt>
                <c:pt idx="3662">
                  <c:v>134.706040084362</c:v>
                </c:pt>
                <c:pt idx="3663">
                  <c:v>131.706040084362</c:v>
                </c:pt>
                <c:pt idx="3664">
                  <c:v>110.706040084362</c:v>
                </c:pt>
                <c:pt idx="3665">
                  <c:v>87.706040084362002</c:v>
                </c:pt>
                <c:pt idx="3666">
                  <c:v>-122.293959915638</c:v>
                </c:pt>
                <c:pt idx="3667">
                  <c:v>-128.293959915638</c:v>
                </c:pt>
                <c:pt idx="3668">
                  <c:v>-22.293959915637998</c:v>
                </c:pt>
                <c:pt idx="3669">
                  <c:v>-101.293959915638</c:v>
                </c:pt>
                <c:pt idx="3670">
                  <c:v>-115.293959915638</c:v>
                </c:pt>
                <c:pt idx="3671">
                  <c:v>54.706040084362002</c:v>
                </c:pt>
                <c:pt idx="3672">
                  <c:v>-130.293959915638</c:v>
                </c:pt>
                <c:pt idx="3673">
                  <c:v>80.706040084362002</c:v>
                </c:pt>
                <c:pt idx="3674">
                  <c:v>24.706040084362002</c:v>
                </c:pt>
                <c:pt idx="3675">
                  <c:v>59.706040084362002</c:v>
                </c:pt>
                <c:pt idx="3676">
                  <c:v>98.706040084362002</c:v>
                </c:pt>
                <c:pt idx="3677">
                  <c:v>-3.29395991563797</c:v>
                </c:pt>
                <c:pt idx="3678">
                  <c:v>108.706040084362</c:v>
                </c:pt>
                <c:pt idx="3679">
                  <c:v>153.706040084362</c:v>
                </c:pt>
                <c:pt idx="3680">
                  <c:v>313.70604008436197</c:v>
                </c:pt>
                <c:pt idx="3681">
                  <c:v>206.706040084362</c:v>
                </c:pt>
                <c:pt idx="3682">
                  <c:v>252.706040084362</c:v>
                </c:pt>
                <c:pt idx="3683">
                  <c:v>454.70604008436197</c:v>
                </c:pt>
                <c:pt idx="3684">
                  <c:v>366.70604008436197</c:v>
                </c:pt>
                <c:pt idx="3685">
                  <c:v>154.706040084362</c:v>
                </c:pt>
                <c:pt idx="3686">
                  <c:v>290.70604008436197</c:v>
                </c:pt>
                <c:pt idx="3687">
                  <c:v>260.70604008436197</c:v>
                </c:pt>
                <c:pt idx="3688">
                  <c:v>89.706040084362002</c:v>
                </c:pt>
                <c:pt idx="3689">
                  <c:v>352.70604008436197</c:v>
                </c:pt>
                <c:pt idx="3690">
                  <c:v>322.70604008436197</c:v>
                </c:pt>
                <c:pt idx="3691">
                  <c:v>288.70604008436197</c:v>
                </c:pt>
                <c:pt idx="3692">
                  <c:v>177.706040084362</c:v>
                </c:pt>
                <c:pt idx="3693">
                  <c:v>106.706040084362</c:v>
                </c:pt>
                <c:pt idx="3694">
                  <c:v>79.706040084362002</c:v>
                </c:pt>
                <c:pt idx="3695">
                  <c:v>72.706040084362002</c:v>
                </c:pt>
                <c:pt idx="3696">
                  <c:v>160.706040084362</c:v>
                </c:pt>
                <c:pt idx="3697">
                  <c:v>267.70604008436197</c:v>
                </c:pt>
                <c:pt idx="3698">
                  <c:v>246.706040084362</c:v>
                </c:pt>
                <c:pt idx="3699">
                  <c:v>175.706040084362</c:v>
                </c:pt>
                <c:pt idx="3700">
                  <c:v>-48.293959915637998</c:v>
                </c:pt>
                <c:pt idx="3701">
                  <c:v>54.706040084362002</c:v>
                </c:pt>
                <c:pt idx="3702">
                  <c:v>155.706040084362</c:v>
                </c:pt>
                <c:pt idx="3703">
                  <c:v>-87.293959915637998</c:v>
                </c:pt>
                <c:pt idx="3704">
                  <c:v>240.706040084362</c:v>
                </c:pt>
                <c:pt idx="3705">
                  <c:v>-68.293959915637998</c:v>
                </c:pt>
                <c:pt idx="3706">
                  <c:v>27.706040084362002</c:v>
                </c:pt>
                <c:pt idx="3707">
                  <c:v>7.70604008436203</c:v>
                </c:pt>
                <c:pt idx="3708">
                  <c:v>12.706040084362</c:v>
                </c:pt>
                <c:pt idx="3709">
                  <c:v>164.706040084362</c:v>
                </c:pt>
                <c:pt idx="3710">
                  <c:v>28.706040084362002</c:v>
                </c:pt>
                <c:pt idx="3711">
                  <c:v>103.706040084362</c:v>
                </c:pt>
                <c:pt idx="3712">
                  <c:v>-16.293959915637998</c:v>
                </c:pt>
                <c:pt idx="3713">
                  <c:v>2.70604008436203</c:v>
                </c:pt>
                <c:pt idx="3714">
                  <c:v>-125.293959915638</c:v>
                </c:pt>
                <c:pt idx="3715">
                  <c:v>-232.293959915638</c:v>
                </c:pt>
                <c:pt idx="3716">
                  <c:v>15.706040084362</c:v>
                </c:pt>
                <c:pt idx="3717">
                  <c:v>-57.293959915637998</c:v>
                </c:pt>
                <c:pt idx="3718">
                  <c:v>-201.293959915638</c:v>
                </c:pt>
                <c:pt idx="3719">
                  <c:v>120.706040084362</c:v>
                </c:pt>
                <c:pt idx="3720">
                  <c:v>-8.29395991563797</c:v>
                </c:pt>
                <c:pt idx="3721">
                  <c:v>-62.293959915637998</c:v>
                </c:pt>
                <c:pt idx="3722">
                  <c:v>-121.293959915638</c:v>
                </c:pt>
                <c:pt idx="3723">
                  <c:v>-64.293959915637998</c:v>
                </c:pt>
                <c:pt idx="3724">
                  <c:v>48.706040084362002</c:v>
                </c:pt>
                <c:pt idx="3725">
                  <c:v>-121.293959915638</c:v>
                </c:pt>
                <c:pt idx="3726">
                  <c:v>147.706040084362</c:v>
                </c:pt>
                <c:pt idx="3727">
                  <c:v>159.706040084362</c:v>
                </c:pt>
                <c:pt idx="3728">
                  <c:v>87.706040084362002</c:v>
                </c:pt>
                <c:pt idx="3729">
                  <c:v>39.706040084362002</c:v>
                </c:pt>
                <c:pt idx="3730">
                  <c:v>215.706040084362</c:v>
                </c:pt>
                <c:pt idx="3731">
                  <c:v>132.706040084362</c:v>
                </c:pt>
                <c:pt idx="3732">
                  <c:v>2.70604008436203</c:v>
                </c:pt>
                <c:pt idx="3733">
                  <c:v>-29.293959915637998</c:v>
                </c:pt>
                <c:pt idx="3734">
                  <c:v>95.706040084362002</c:v>
                </c:pt>
                <c:pt idx="3735">
                  <c:v>45.706040084362002</c:v>
                </c:pt>
                <c:pt idx="3736">
                  <c:v>-8.29395991563797</c:v>
                </c:pt>
                <c:pt idx="3737">
                  <c:v>211.706040084362</c:v>
                </c:pt>
                <c:pt idx="3738">
                  <c:v>156.706040084362</c:v>
                </c:pt>
                <c:pt idx="3739">
                  <c:v>223.706040084362</c:v>
                </c:pt>
                <c:pt idx="3740">
                  <c:v>235.706040084362</c:v>
                </c:pt>
                <c:pt idx="3741">
                  <c:v>72.706040084362002</c:v>
                </c:pt>
                <c:pt idx="3742">
                  <c:v>187.706040084362</c:v>
                </c:pt>
                <c:pt idx="3743">
                  <c:v>64.706040084362002</c:v>
                </c:pt>
                <c:pt idx="3744">
                  <c:v>-30.293959915637998</c:v>
                </c:pt>
                <c:pt idx="3745">
                  <c:v>-174.293959915638</c:v>
                </c:pt>
                <c:pt idx="3746">
                  <c:v>-193.293959915638</c:v>
                </c:pt>
                <c:pt idx="3747">
                  <c:v>12.706040084362</c:v>
                </c:pt>
                <c:pt idx="3748">
                  <c:v>-57.293959915637998</c:v>
                </c:pt>
                <c:pt idx="3749">
                  <c:v>-134.293959915638</c:v>
                </c:pt>
                <c:pt idx="3750">
                  <c:v>-6.29395991563797</c:v>
                </c:pt>
                <c:pt idx="3751">
                  <c:v>-106.293959915638</c:v>
                </c:pt>
                <c:pt idx="3752">
                  <c:v>-192.293959915638</c:v>
                </c:pt>
                <c:pt idx="3753">
                  <c:v>-231.293959915638</c:v>
                </c:pt>
                <c:pt idx="3754">
                  <c:v>-145.293959915638</c:v>
                </c:pt>
                <c:pt idx="3755">
                  <c:v>-247.293959915638</c:v>
                </c:pt>
                <c:pt idx="3756">
                  <c:v>-204.293959915638</c:v>
                </c:pt>
                <c:pt idx="3757">
                  <c:v>-114.293959915638</c:v>
                </c:pt>
                <c:pt idx="3758">
                  <c:v>-104.293959915638</c:v>
                </c:pt>
                <c:pt idx="3759">
                  <c:v>-191.293959915638</c:v>
                </c:pt>
                <c:pt idx="3760">
                  <c:v>-192.293959915638</c:v>
                </c:pt>
                <c:pt idx="3761">
                  <c:v>-153.293959915638</c:v>
                </c:pt>
                <c:pt idx="3762">
                  <c:v>-88.293959915637998</c:v>
                </c:pt>
                <c:pt idx="3763">
                  <c:v>-209.293959915638</c:v>
                </c:pt>
                <c:pt idx="3764">
                  <c:v>-120.293959915638</c:v>
                </c:pt>
                <c:pt idx="3765">
                  <c:v>-126.293959915638</c:v>
                </c:pt>
                <c:pt idx="3766">
                  <c:v>-133.293959915638</c:v>
                </c:pt>
                <c:pt idx="3767">
                  <c:v>83.706040084362002</c:v>
                </c:pt>
                <c:pt idx="3768">
                  <c:v>-79.293959915637998</c:v>
                </c:pt>
                <c:pt idx="3769">
                  <c:v>-27.293959915637998</c:v>
                </c:pt>
                <c:pt idx="3770">
                  <c:v>-58.293959915637998</c:v>
                </c:pt>
                <c:pt idx="3771">
                  <c:v>140.706040084362</c:v>
                </c:pt>
                <c:pt idx="3772">
                  <c:v>147.706040084362</c:v>
                </c:pt>
                <c:pt idx="3773">
                  <c:v>138.706040084362</c:v>
                </c:pt>
                <c:pt idx="3774">
                  <c:v>202.706040084362</c:v>
                </c:pt>
                <c:pt idx="3775">
                  <c:v>215.706040084362</c:v>
                </c:pt>
                <c:pt idx="3776">
                  <c:v>390.70604008436197</c:v>
                </c:pt>
                <c:pt idx="3777">
                  <c:v>347.70604008436197</c:v>
                </c:pt>
                <c:pt idx="3778">
                  <c:v>277.70604008436197</c:v>
                </c:pt>
                <c:pt idx="3779">
                  <c:v>354.70604008436197</c:v>
                </c:pt>
                <c:pt idx="3780">
                  <c:v>252.706040084362</c:v>
                </c:pt>
                <c:pt idx="3781">
                  <c:v>187.706040084362</c:v>
                </c:pt>
                <c:pt idx="3782">
                  <c:v>348.70604008436197</c:v>
                </c:pt>
                <c:pt idx="3783">
                  <c:v>348.70604008436197</c:v>
                </c:pt>
                <c:pt idx="3784">
                  <c:v>374.70604008436197</c:v>
                </c:pt>
                <c:pt idx="3785">
                  <c:v>400.70604008436197</c:v>
                </c:pt>
                <c:pt idx="3786">
                  <c:v>293.70604008436197</c:v>
                </c:pt>
                <c:pt idx="3787">
                  <c:v>393.70604008436197</c:v>
                </c:pt>
                <c:pt idx="3788">
                  <c:v>302.70604008436197</c:v>
                </c:pt>
                <c:pt idx="3789">
                  <c:v>258.70604008436197</c:v>
                </c:pt>
                <c:pt idx="3790">
                  <c:v>204.706040084362</c:v>
                </c:pt>
                <c:pt idx="3791">
                  <c:v>190.706040084362</c:v>
                </c:pt>
                <c:pt idx="3792">
                  <c:v>134.706040084362</c:v>
                </c:pt>
                <c:pt idx="3793">
                  <c:v>287.70604008436197</c:v>
                </c:pt>
                <c:pt idx="3794">
                  <c:v>46.706040084362002</c:v>
                </c:pt>
                <c:pt idx="3795">
                  <c:v>142.706040084362</c:v>
                </c:pt>
                <c:pt idx="3796">
                  <c:v>68.706040084362002</c:v>
                </c:pt>
                <c:pt idx="3797">
                  <c:v>75.706040084362002</c:v>
                </c:pt>
                <c:pt idx="3798">
                  <c:v>26.706040084362002</c:v>
                </c:pt>
                <c:pt idx="3799">
                  <c:v>7.70604008436203</c:v>
                </c:pt>
                <c:pt idx="3800">
                  <c:v>-78.293959915637998</c:v>
                </c:pt>
                <c:pt idx="3801">
                  <c:v>77.706040084362002</c:v>
                </c:pt>
                <c:pt idx="3802">
                  <c:v>-139.293959915638</c:v>
                </c:pt>
                <c:pt idx="3803">
                  <c:v>-120.293959915638</c:v>
                </c:pt>
                <c:pt idx="3804">
                  <c:v>-33.293959915637998</c:v>
                </c:pt>
                <c:pt idx="3805">
                  <c:v>27.706040084362002</c:v>
                </c:pt>
                <c:pt idx="3806">
                  <c:v>-1.29395991563797</c:v>
                </c:pt>
                <c:pt idx="3807">
                  <c:v>-43.293959915637998</c:v>
                </c:pt>
                <c:pt idx="3808">
                  <c:v>126.706040084362</c:v>
                </c:pt>
                <c:pt idx="3809">
                  <c:v>-13.293959915638</c:v>
                </c:pt>
                <c:pt idx="3810">
                  <c:v>-73.293959915637998</c:v>
                </c:pt>
                <c:pt idx="3811">
                  <c:v>-90.293959915637998</c:v>
                </c:pt>
                <c:pt idx="3812">
                  <c:v>-190.293959915638</c:v>
                </c:pt>
                <c:pt idx="3813">
                  <c:v>-125.293959915638</c:v>
                </c:pt>
                <c:pt idx="3814">
                  <c:v>-246.293959915638</c:v>
                </c:pt>
                <c:pt idx="3815">
                  <c:v>-49.293959915637998</c:v>
                </c:pt>
                <c:pt idx="3816">
                  <c:v>-226.293959915638</c:v>
                </c:pt>
                <c:pt idx="3817">
                  <c:v>-342.29395991563803</c:v>
                </c:pt>
                <c:pt idx="3818">
                  <c:v>-89.293959915637998</c:v>
                </c:pt>
                <c:pt idx="3819">
                  <c:v>-305.29395991563803</c:v>
                </c:pt>
                <c:pt idx="3820">
                  <c:v>-168.293959915638</c:v>
                </c:pt>
                <c:pt idx="3821">
                  <c:v>-331.29395991563803</c:v>
                </c:pt>
                <c:pt idx="3822">
                  <c:v>-91.293959915637998</c:v>
                </c:pt>
                <c:pt idx="3823">
                  <c:v>-99.293959915637998</c:v>
                </c:pt>
                <c:pt idx="3824">
                  <c:v>-142.293959915638</c:v>
                </c:pt>
                <c:pt idx="3825">
                  <c:v>-244.293959915638</c:v>
                </c:pt>
                <c:pt idx="3826">
                  <c:v>-187.293959915638</c:v>
                </c:pt>
                <c:pt idx="3827">
                  <c:v>-288.29395991563803</c:v>
                </c:pt>
                <c:pt idx="3828">
                  <c:v>-148.293959915638</c:v>
                </c:pt>
                <c:pt idx="3829">
                  <c:v>-192.293959915638</c:v>
                </c:pt>
                <c:pt idx="3830">
                  <c:v>-244.293959915638</c:v>
                </c:pt>
                <c:pt idx="3831">
                  <c:v>-306.29395991563803</c:v>
                </c:pt>
                <c:pt idx="3832">
                  <c:v>-99.293959915637998</c:v>
                </c:pt>
                <c:pt idx="3833">
                  <c:v>-60.293959915637998</c:v>
                </c:pt>
                <c:pt idx="3834">
                  <c:v>25.706040084362002</c:v>
                </c:pt>
                <c:pt idx="3835">
                  <c:v>-172.293959915638</c:v>
                </c:pt>
                <c:pt idx="3836">
                  <c:v>55.706040084362002</c:v>
                </c:pt>
                <c:pt idx="3837">
                  <c:v>39.706040084362002</c:v>
                </c:pt>
                <c:pt idx="3838">
                  <c:v>55.706040084362002</c:v>
                </c:pt>
                <c:pt idx="3839">
                  <c:v>-19.293959915637998</c:v>
                </c:pt>
                <c:pt idx="3840">
                  <c:v>100.706040084362</c:v>
                </c:pt>
                <c:pt idx="3841">
                  <c:v>154.706040084362</c:v>
                </c:pt>
                <c:pt idx="3842">
                  <c:v>139.706040084362</c:v>
                </c:pt>
                <c:pt idx="3843">
                  <c:v>142.706040084362</c:v>
                </c:pt>
                <c:pt idx="3844">
                  <c:v>68.706040084362002</c:v>
                </c:pt>
                <c:pt idx="3845">
                  <c:v>19.706040084362002</c:v>
                </c:pt>
                <c:pt idx="3846">
                  <c:v>78.706040084362002</c:v>
                </c:pt>
                <c:pt idx="3847">
                  <c:v>27.706040084362002</c:v>
                </c:pt>
                <c:pt idx="3848">
                  <c:v>209.706040084362</c:v>
                </c:pt>
                <c:pt idx="3849">
                  <c:v>-28.293959915637998</c:v>
                </c:pt>
                <c:pt idx="3850">
                  <c:v>142.706040084362</c:v>
                </c:pt>
                <c:pt idx="3851">
                  <c:v>53.706040084362002</c:v>
                </c:pt>
                <c:pt idx="3852">
                  <c:v>134.706040084362</c:v>
                </c:pt>
                <c:pt idx="3853">
                  <c:v>-91.293959915637998</c:v>
                </c:pt>
                <c:pt idx="3854">
                  <c:v>-33.293959915637998</c:v>
                </c:pt>
                <c:pt idx="3855">
                  <c:v>-131.293959915638</c:v>
                </c:pt>
                <c:pt idx="3856">
                  <c:v>-225.293959915638</c:v>
                </c:pt>
                <c:pt idx="3857">
                  <c:v>-319.29395991563803</c:v>
                </c:pt>
                <c:pt idx="3858">
                  <c:v>-359.29395991563803</c:v>
                </c:pt>
                <c:pt idx="3859">
                  <c:v>-361.29395991563803</c:v>
                </c:pt>
                <c:pt idx="3860">
                  <c:v>-222.293959915638</c:v>
                </c:pt>
                <c:pt idx="3861">
                  <c:v>-491.29395991563803</c:v>
                </c:pt>
                <c:pt idx="3862">
                  <c:v>-589.29395991563797</c:v>
                </c:pt>
                <c:pt idx="3863">
                  <c:v>-664.29395991563797</c:v>
                </c:pt>
                <c:pt idx="3864">
                  <c:v>-754.29395991563797</c:v>
                </c:pt>
                <c:pt idx="3865">
                  <c:v>-623.29395991563797</c:v>
                </c:pt>
                <c:pt idx="3866">
                  <c:v>-743.29395991563797</c:v>
                </c:pt>
                <c:pt idx="3867">
                  <c:v>-675.29395991563797</c:v>
                </c:pt>
                <c:pt idx="3868">
                  <c:v>-769.29395991563797</c:v>
                </c:pt>
                <c:pt idx="3869">
                  <c:v>-797.29395991563797</c:v>
                </c:pt>
                <c:pt idx="3870">
                  <c:v>-656.29395991563797</c:v>
                </c:pt>
                <c:pt idx="3871">
                  <c:v>-717.29395991563797</c:v>
                </c:pt>
                <c:pt idx="3872">
                  <c:v>-559.29395991563797</c:v>
                </c:pt>
                <c:pt idx="3873">
                  <c:v>-489.29395991563803</c:v>
                </c:pt>
                <c:pt idx="3874">
                  <c:v>-660.29395991563797</c:v>
                </c:pt>
                <c:pt idx="3875">
                  <c:v>-532.29395991563797</c:v>
                </c:pt>
                <c:pt idx="3876">
                  <c:v>-729.29395991563797</c:v>
                </c:pt>
                <c:pt idx="3877">
                  <c:v>-544.29395991563797</c:v>
                </c:pt>
                <c:pt idx="3878">
                  <c:v>-569.29395991563797</c:v>
                </c:pt>
                <c:pt idx="3879">
                  <c:v>-386.29395991563803</c:v>
                </c:pt>
                <c:pt idx="3880">
                  <c:v>-362.29395991563803</c:v>
                </c:pt>
                <c:pt idx="3881">
                  <c:v>-290.29395991563803</c:v>
                </c:pt>
                <c:pt idx="3882">
                  <c:v>-272.29395991563803</c:v>
                </c:pt>
                <c:pt idx="3883">
                  <c:v>-132.293959915638</c:v>
                </c:pt>
                <c:pt idx="3884">
                  <c:v>-218.293959915638</c:v>
                </c:pt>
                <c:pt idx="3885">
                  <c:v>-58.293959915637998</c:v>
                </c:pt>
                <c:pt idx="3886">
                  <c:v>11.706040084362</c:v>
                </c:pt>
                <c:pt idx="3887">
                  <c:v>-222.293959915638</c:v>
                </c:pt>
                <c:pt idx="3888">
                  <c:v>1.70604008436203</c:v>
                </c:pt>
                <c:pt idx="3889">
                  <c:v>60.706040084362002</c:v>
                </c:pt>
                <c:pt idx="3890">
                  <c:v>238.706040084362</c:v>
                </c:pt>
                <c:pt idx="3891">
                  <c:v>42.706040084362002</c:v>
                </c:pt>
                <c:pt idx="3892">
                  <c:v>122.706040084362</c:v>
                </c:pt>
                <c:pt idx="3893">
                  <c:v>-30.293959915637998</c:v>
                </c:pt>
                <c:pt idx="3894">
                  <c:v>49.706040084362002</c:v>
                </c:pt>
                <c:pt idx="3895">
                  <c:v>-15.293959915638</c:v>
                </c:pt>
                <c:pt idx="3896">
                  <c:v>-10.293959915638</c:v>
                </c:pt>
                <c:pt idx="3897">
                  <c:v>-67.293959915637998</c:v>
                </c:pt>
                <c:pt idx="3898">
                  <c:v>43.706040084362002</c:v>
                </c:pt>
                <c:pt idx="3899">
                  <c:v>164.706040084362</c:v>
                </c:pt>
                <c:pt idx="3900">
                  <c:v>39.706040084362002</c:v>
                </c:pt>
                <c:pt idx="3901">
                  <c:v>-84.293959915637998</c:v>
                </c:pt>
                <c:pt idx="3902">
                  <c:v>-19.293959915637998</c:v>
                </c:pt>
                <c:pt idx="3903">
                  <c:v>-112.293959915638</c:v>
                </c:pt>
                <c:pt idx="3904">
                  <c:v>-151.293959915638</c:v>
                </c:pt>
                <c:pt idx="3905">
                  <c:v>108.706040084362</c:v>
                </c:pt>
                <c:pt idx="3906">
                  <c:v>-1.29395991563797</c:v>
                </c:pt>
                <c:pt idx="3907">
                  <c:v>148.706040084362</c:v>
                </c:pt>
                <c:pt idx="3908">
                  <c:v>144.706040084362</c:v>
                </c:pt>
                <c:pt idx="3909">
                  <c:v>4.70604008436203</c:v>
                </c:pt>
                <c:pt idx="3910">
                  <c:v>-70.293959915637998</c:v>
                </c:pt>
                <c:pt idx="3911">
                  <c:v>-30.293959915637998</c:v>
                </c:pt>
                <c:pt idx="3912">
                  <c:v>-19.293959915637998</c:v>
                </c:pt>
                <c:pt idx="3913">
                  <c:v>-9.29395991563797</c:v>
                </c:pt>
                <c:pt idx="3914">
                  <c:v>-48.293959915637998</c:v>
                </c:pt>
                <c:pt idx="3915">
                  <c:v>-90.293959915637998</c:v>
                </c:pt>
                <c:pt idx="3916">
                  <c:v>-86.293959915637998</c:v>
                </c:pt>
                <c:pt idx="3917">
                  <c:v>-142.293959915638</c:v>
                </c:pt>
                <c:pt idx="3918">
                  <c:v>42.706040084362002</c:v>
                </c:pt>
                <c:pt idx="3919">
                  <c:v>27.706040084362002</c:v>
                </c:pt>
                <c:pt idx="3920">
                  <c:v>100.706040084362</c:v>
                </c:pt>
                <c:pt idx="3921">
                  <c:v>-199.293959915638</c:v>
                </c:pt>
                <c:pt idx="3922">
                  <c:v>-23.293959915637998</c:v>
                </c:pt>
                <c:pt idx="3923">
                  <c:v>246.706040084362</c:v>
                </c:pt>
                <c:pt idx="3924">
                  <c:v>-21.293959915637998</c:v>
                </c:pt>
                <c:pt idx="3925">
                  <c:v>43.706040084362002</c:v>
                </c:pt>
                <c:pt idx="3926">
                  <c:v>73.706040084362002</c:v>
                </c:pt>
                <c:pt idx="3927">
                  <c:v>-10.293959915638</c:v>
                </c:pt>
                <c:pt idx="3928">
                  <c:v>-39.293959915637998</c:v>
                </c:pt>
                <c:pt idx="3929">
                  <c:v>110.706040084362</c:v>
                </c:pt>
                <c:pt idx="3930">
                  <c:v>192.706040084362</c:v>
                </c:pt>
                <c:pt idx="3931">
                  <c:v>4.70604008436203</c:v>
                </c:pt>
                <c:pt idx="3932">
                  <c:v>105.706040084362</c:v>
                </c:pt>
                <c:pt idx="3933">
                  <c:v>-3.29395991563797</c:v>
                </c:pt>
                <c:pt idx="3934">
                  <c:v>110.706040084362</c:v>
                </c:pt>
                <c:pt idx="3935">
                  <c:v>-10.293959915638</c:v>
                </c:pt>
                <c:pt idx="3936">
                  <c:v>-131.293959915638</c:v>
                </c:pt>
                <c:pt idx="3937">
                  <c:v>-110.293959915638</c:v>
                </c:pt>
                <c:pt idx="3938">
                  <c:v>-176.293959915638</c:v>
                </c:pt>
                <c:pt idx="3939">
                  <c:v>-61.293959915637998</c:v>
                </c:pt>
                <c:pt idx="3940">
                  <c:v>-39.293959915637998</c:v>
                </c:pt>
                <c:pt idx="3941">
                  <c:v>-157.293959915638</c:v>
                </c:pt>
                <c:pt idx="3942">
                  <c:v>-243.293959915638</c:v>
                </c:pt>
                <c:pt idx="3943">
                  <c:v>-82.293959915637998</c:v>
                </c:pt>
                <c:pt idx="3944">
                  <c:v>-80.293959915637998</c:v>
                </c:pt>
                <c:pt idx="3945">
                  <c:v>-85.293959915637998</c:v>
                </c:pt>
                <c:pt idx="3946">
                  <c:v>-219.293959915638</c:v>
                </c:pt>
                <c:pt idx="3947">
                  <c:v>-169.293959915638</c:v>
                </c:pt>
                <c:pt idx="3948">
                  <c:v>-62.293959915637998</c:v>
                </c:pt>
                <c:pt idx="3949">
                  <c:v>-36.293959915637998</c:v>
                </c:pt>
                <c:pt idx="3950">
                  <c:v>-147.293959915638</c:v>
                </c:pt>
                <c:pt idx="3951">
                  <c:v>-149.293959915638</c:v>
                </c:pt>
                <c:pt idx="3952">
                  <c:v>-184.293959915638</c:v>
                </c:pt>
                <c:pt idx="3953">
                  <c:v>50.706040084362002</c:v>
                </c:pt>
                <c:pt idx="3954">
                  <c:v>36.706040084362002</c:v>
                </c:pt>
                <c:pt idx="3955">
                  <c:v>24.706040084362002</c:v>
                </c:pt>
                <c:pt idx="3956">
                  <c:v>69.706040084362002</c:v>
                </c:pt>
                <c:pt idx="3957">
                  <c:v>215.706040084362</c:v>
                </c:pt>
                <c:pt idx="3958">
                  <c:v>272.70604008436197</c:v>
                </c:pt>
                <c:pt idx="3959">
                  <c:v>352.70604008436197</c:v>
                </c:pt>
                <c:pt idx="3960">
                  <c:v>299.70604008436197</c:v>
                </c:pt>
                <c:pt idx="3961">
                  <c:v>320.70604008436197</c:v>
                </c:pt>
                <c:pt idx="3962">
                  <c:v>379.70604008436197</c:v>
                </c:pt>
                <c:pt idx="3963">
                  <c:v>364.70604008436197</c:v>
                </c:pt>
                <c:pt idx="3964">
                  <c:v>286.70604008436197</c:v>
                </c:pt>
                <c:pt idx="3965">
                  <c:v>411.70604008436197</c:v>
                </c:pt>
                <c:pt idx="3966">
                  <c:v>453.70604008436197</c:v>
                </c:pt>
                <c:pt idx="3967">
                  <c:v>422.70604008436197</c:v>
                </c:pt>
                <c:pt idx="3968">
                  <c:v>411.70604008436197</c:v>
                </c:pt>
                <c:pt idx="3969">
                  <c:v>267.70604008436197</c:v>
                </c:pt>
                <c:pt idx="3970">
                  <c:v>550.70604008436203</c:v>
                </c:pt>
                <c:pt idx="3971">
                  <c:v>545.70604008436203</c:v>
                </c:pt>
                <c:pt idx="3972">
                  <c:v>479.70604008436197</c:v>
                </c:pt>
                <c:pt idx="3973">
                  <c:v>496.70604008436197</c:v>
                </c:pt>
                <c:pt idx="3974">
                  <c:v>296.70604008436197</c:v>
                </c:pt>
                <c:pt idx="3975">
                  <c:v>346.70604008436197</c:v>
                </c:pt>
                <c:pt idx="3976">
                  <c:v>473.70604008436197</c:v>
                </c:pt>
                <c:pt idx="3977">
                  <c:v>363.70604008436197</c:v>
                </c:pt>
                <c:pt idx="3978">
                  <c:v>431.70604008436197</c:v>
                </c:pt>
                <c:pt idx="3979">
                  <c:v>221.706040084362</c:v>
                </c:pt>
                <c:pt idx="3980">
                  <c:v>64.706040084362002</c:v>
                </c:pt>
                <c:pt idx="3981">
                  <c:v>-25.293959915637998</c:v>
                </c:pt>
                <c:pt idx="3982">
                  <c:v>-173.293959915638</c:v>
                </c:pt>
                <c:pt idx="3983">
                  <c:v>-133.293959915638</c:v>
                </c:pt>
                <c:pt idx="3984">
                  <c:v>96.706040084362002</c:v>
                </c:pt>
                <c:pt idx="3985">
                  <c:v>-76.293959915637998</c:v>
                </c:pt>
                <c:pt idx="3986">
                  <c:v>-250.293959915638</c:v>
                </c:pt>
                <c:pt idx="3987">
                  <c:v>-133.293959915638</c:v>
                </c:pt>
                <c:pt idx="3988">
                  <c:v>-179.293959915638</c:v>
                </c:pt>
                <c:pt idx="3989">
                  <c:v>-230.293959915638</c:v>
                </c:pt>
                <c:pt idx="3990">
                  <c:v>98.706040084362002</c:v>
                </c:pt>
                <c:pt idx="3991">
                  <c:v>-116.293959915638</c:v>
                </c:pt>
                <c:pt idx="3992">
                  <c:v>-185.293959915638</c:v>
                </c:pt>
                <c:pt idx="3993">
                  <c:v>-74.293959915637998</c:v>
                </c:pt>
                <c:pt idx="3994">
                  <c:v>-17.293959915637998</c:v>
                </c:pt>
                <c:pt idx="3995">
                  <c:v>-13.293959915638</c:v>
                </c:pt>
                <c:pt idx="3996">
                  <c:v>-189.293959915638</c:v>
                </c:pt>
                <c:pt idx="3997">
                  <c:v>-192.293959915638</c:v>
                </c:pt>
                <c:pt idx="3998">
                  <c:v>-22.293959915637998</c:v>
                </c:pt>
                <c:pt idx="3999">
                  <c:v>-125.293959915638</c:v>
                </c:pt>
                <c:pt idx="4000">
                  <c:v>53.706040084362002</c:v>
                </c:pt>
                <c:pt idx="4001">
                  <c:v>-27.293959915637998</c:v>
                </c:pt>
                <c:pt idx="4002">
                  <c:v>-80.293959915637998</c:v>
                </c:pt>
                <c:pt idx="4003">
                  <c:v>-166.293959915638</c:v>
                </c:pt>
                <c:pt idx="4004">
                  <c:v>75.706040084362002</c:v>
                </c:pt>
                <c:pt idx="4005">
                  <c:v>-142.293959915638</c:v>
                </c:pt>
                <c:pt idx="4006">
                  <c:v>-140.293959915638</c:v>
                </c:pt>
                <c:pt idx="4007">
                  <c:v>-246.293959915638</c:v>
                </c:pt>
                <c:pt idx="4008">
                  <c:v>-170.293959915638</c:v>
                </c:pt>
                <c:pt idx="4009">
                  <c:v>-159.293959915638</c:v>
                </c:pt>
                <c:pt idx="4010">
                  <c:v>-288.29395991563803</c:v>
                </c:pt>
                <c:pt idx="4011">
                  <c:v>-236.293959915638</c:v>
                </c:pt>
                <c:pt idx="4012">
                  <c:v>-116.293959915638</c:v>
                </c:pt>
                <c:pt idx="4013">
                  <c:v>-186.293959915638</c:v>
                </c:pt>
                <c:pt idx="4014">
                  <c:v>-40.293959915637998</c:v>
                </c:pt>
                <c:pt idx="4015">
                  <c:v>-74.293959915637998</c:v>
                </c:pt>
                <c:pt idx="4016">
                  <c:v>-163.293959915638</c:v>
                </c:pt>
                <c:pt idx="4017">
                  <c:v>17.706040084362002</c:v>
                </c:pt>
                <c:pt idx="4018">
                  <c:v>-68.293959915637998</c:v>
                </c:pt>
                <c:pt idx="4019">
                  <c:v>-18.293959915637998</c:v>
                </c:pt>
                <c:pt idx="4020">
                  <c:v>27.706040084362002</c:v>
                </c:pt>
                <c:pt idx="4021">
                  <c:v>22.706040084362002</c:v>
                </c:pt>
                <c:pt idx="4022">
                  <c:v>329.70604008436197</c:v>
                </c:pt>
                <c:pt idx="4023">
                  <c:v>287.70604008436197</c:v>
                </c:pt>
                <c:pt idx="4024">
                  <c:v>388.70604008436197</c:v>
                </c:pt>
                <c:pt idx="4025">
                  <c:v>259.70604008436197</c:v>
                </c:pt>
                <c:pt idx="4026">
                  <c:v>441.70604008436197</c:v>
                </c:pt>
                <c:pt idx="4027">
                  <c:v>358.70604008436197</c:v>
                </c:pt>
                <c:pt idx="4028">
                  <c:v>346.70604008436197</c:v>
                </c:pt>
                <c:pt idx="4029">
                  <c:v>482.70604008436197</c:v>
                </c:pt>
                <c:pt idx="4030">
                  <c:v>623.70604008436203</c:v>
                </c:pt>
                <c:pt idx="4031">
                  <c:v>554.70604008436203</c:v>
                </c:pt>
                <c:pt idx="4032">
                  <c:v>535.70604008436203</c:v>
                </c:pt>
                <c:pt idx="4033">
                  <c:v>417.70604008436197</c:v>
                </c:pt>
                <c:pt idx="4034">
                  <c:v>448.70604008436197</c:v>
                </c:pt>
                <c:pt idx="4035">
                  <c:v>492.70604008436197</c:v>
                </c:pt>
                <c:pt idx="4036">
                  <c:v>497.70604008436197</c:v>
                </c:pt>
                <c:pt idx="4037">
                  <c:v>407.70604008436197</c:v>
                </c:pt>
                <c:pt idx="4038">
                  <c:v>337.70604008436197</c:v>
                </c:pt>
                <c:pt idx="4039">
                  <c:v>279.70604008436197</c:v>
                </c:pt>
                <c:pt idx="4040">
                  <c:v>193.706040084362</c:v>
                </c:pt>
                <c:pt idx="4041">
                  <c:v>324.70604008436197</c:v>
                </c:pt>
                <c:pt idx="4042">
                  <c:v>72.706040084362002</c:v>
                </c:pt>
                <c:pt idx="4043">
                  <c:v>41.706040084362002</c:v>
                </c:pt>
                <c:pt idx="4044">
                  <c:v>72.706040084362002</c:v>
                </c:pt>
                <c:pt idx="4045">
                  <c:v>-206.293959915638</c:v>
                </c:pt>
                <c:pt idx="4046">
                  <c:v>-176.293959915638</c:v>
                </c:pt>
                <c:pt idx="4047">
                  <c:v>-327.29395991563803</c:v>
                </c:pt>
                <c:pt idx="4048">
                  <c:v>-90.293959915637998</c:v>
                </c:pt>
                <c:pt idx="4049">
                  <c:v>-248.293959915638</c:v>
                </c:pt>
                <c:pt idx="4050">
                  <c:v>-105.293959915638</c:v>
                </c:pt>
                <c:pt idx="4051">
                  <c:v>-165.293959915638</c:v>
                </c:pt>
                <c:pt idx="4052">
                  <c:v>-153.293959915638</c:v>
                </c:pt>
                <c:pt idx="4053">
                  <c:v>-239.293959915638</c:v>
                </c:pt>
                <c:pt idx="4054">
                  <c:v>-340.29395991563803</c:v>
                </c:pt>
                <c:pt idx="4055">
                  <c:v>-271.29395991563803</c:v>
                </c:pt>
                <c:pt idx="4056">
                  <c:v>-358.29395991563803</c:v>
                </c:pt>
                <c:pt idx="4057">
                  <c:v>-143.293959915638</c:v>
                </c:pt>
                <c:pt idx="4058">
                  <c:v>-231.293959915638</c:v>
                </c:pt>
                <c:pt idx="4059">
                  <c:v>-149.293959915638</c:v>
                </c:pt>
                <c:pt idx="4060">
                  <c:v>-76.293959915637998</c:v>
                </c:pt>
                <c:pt idx="4061">
                  <c:v>-62.293959915637998</c:v>
                </c:pt>
                <c:pt idx="4062">
                  <c:v>-52.293959915637998</c:v>
                </c:pt>
                <c:pt idx="4063">
                  <c:v>87.706040084362002</c:v>
                </c:pt>
                <c:pt idx="4064">
                  <c:v>89.706040084362002</c:v>
                </c:pt>
                <c:pt idx="4065">
                  <c:v>52.706040084362002</c:v>
                </c:pt>
                <c:pt idx="4066">
                  <c:v>87.706040084362002</c:v>
                </c:pt>
                <c:pt idx="4067">
                  <c:v>249.706040084362</c:v>
                </c:pt>
                <c:pt idx="4068">
                  <c:v>334.70604008436197</c:v>
                </c:pt>
                <c:pt idx="4069">
                  <c:v>321.70604008436197</c:v>
                </c:pt>
                <c:pt idx="4070">
                  <c:v>344.70604008436197</c:v>
                </c:pt>
                <c:pt idx="4071">
                  <c:v>500.70604008436197</c:v>
                </c:pt>
                <c:pt idx="4072">
                  <c:v>425.70604008436197</c:v>
                </c:pt>
                <c:pt idx="4073">
                  <c:v>456.70604008436197</c:v>
                </c:pt>
                <c:pt idx="4074">
                  <c:v>433.70604008436197</c:v>
                </c:pt>
                <c:pt idx="4075">
                  <c:v>457.70604008436197</c:v>
                </c:pt>
                <c:pt idx="4076">
                  <c:v>558.70604008436203</c:v>
                </c:pt>
                <c:pt idx="4077">
                  <c:v>657.70604008436203</c:v>
                </c:pt>
                <c:pt idx="4078">
                  <c:v>548.70604008436203</c:v>
                </c:pt>
                <c:pt idx="4079">
                  <c:v>648.70604008436203</c:v>
                </c:pt>
                <c:pt idx="4080">
                  <c:v>593.70604008436203</c:v>
                </c:pt>
                <c:pt idx="4081">
                  <c:v>659.70604008436203</c:v>
                </c:pt>
                <c:pt idx="4082">
                  <c:v>686.70604008436203</c:v>
                </c:pt>
                <c:pt idx="4083">
                  <c:v>675.70604008436203</c:v>
                </c:pt>
                <c:pt idx="4084">
                  <c:v>653.70604008436203</c:v>
                </c:pt>
                <c:pt idx="4085">
                  <c:v>626.70604008436203</c:v>
                </c:pt>
                <c:pt idx="4086">
                  <c:v>536.70604008436203</c:v>
                </c:pt>
                <c:pt idx="4087">
                  <c:v>413.70604008436197</c:v>
                </c:pt>
                <c:pt idx="4088">
                  <c:v>442.70604008436197</c:v>
                </c:pt>
                <c:pt idx="4089">
                  <c:v>501.70604008436197</c:v>
                </c:pt>
                <c:pt idx="4090">
                  <c:v>448.70604008436197</c:v>
                </c:pt>
                <c:pt idx="4091">
                  <c:v>353.70604008436197</c:v>
                </c:pt>
                <c:pt idx="4092">
                  <c:v>345.70604008436197</c:v>
                </c:pt>
                <c:pt idx="4093">
                  <c:v>178.706040084362</c:v>
                </c:pt>
                <c:pt idx="4094">
                  <c:v>76.706040084362002</c:v>
                </c:pt>
                <c:pt idx="4095">
                  <c:v>73.706040084362002</c:v>
                </c:pt>
                <c:pt idx="4096">
                  <c:v>58.706040084362002</c:v>
                </c:pt>
                <c:pt idx="4097">
                  <c:v>-1.29395991563797</c:v>
                </c:pt>
                <c:pt idx="4098">
                  <c:v>-188.293959915638</c:v>
                </c:pt>
                <c:pt idx="4099">
                  <c:v>-159.293959915638</c:v>
                </c:pt>
                <c:pt idx="4100">
                  <c:v>-204.293959915638</c:v>
                </c:pt>
                <c:pt idx="4101">
                  <c:v>-375.29395991563803</c:v>
                </c:pt>
                <c:pt idx="4102">
                  <c:v>-322.29395991563803</c:v>
                </c:pt>
                <c:pt idx="4103">
                  <c:v>-435.29395991563803</c:v>
                </c:pt>
                <c:pt idx="4104">
                  <c:v>-295.29395991563803</c:v>
                </c:pt>
                <c:pt idx="4105">
                  <c:v>-329.29395991563803</c:v>
                </c:pt>
                <c:pt idx="4106">
                  <c:v>-506.29395991563803</c:v>
                </c:pt>
                <c:pt idx="4107">
                  <c:v>-302.29395991563803</c:v>
                </c:pt>
                <c:pt idx="4108">
                  <c:v>-194.293959915638</c:v>
                </c:pt>
                <c:pt idx="4109">
                  <c:v>-96.293959915637998</c:v>
                </c:pt>
                <c:pt idx="4110">
                  <c:v>-74.293959915637998</c:v>
                </c:pt>
                <c:pt idx="4111">
                  <c:v>-28.293959915637998</c:v>
                </c:pt>
                <c:pt idx="4112">
                  <c:v>-65.293959915637998</c:v>
                </c:pt>
                <c:pt idx="4113">
                  <c:v>-5.29395991563797</c:v>
                </c:pt>
                <c:pt idx="4114">
                  <c:v>-106.293959915638</c:v>
                </c:pt>
                <c:pt idx="4115">
                  <c:v>17.706040084362002</c:v>
                </c:pt>
                <c:pt idx="4116">
                  <c:v>28.706040084362002</c:v>
                </c:pt>
                <c:pt idx="4117">
                  <c:v>97.706040084362002</c:v>
                </c:pt>
                <c:pt idx="4118">
                  <c:v>169.706040084362</c:v>
                </c:pt>
                <c:pt idx="4119">
                  <c:v>112.706040084362</c:v>
                </c:pt>
                <c:pt idx="4120">
                  <c:v>364.70604008436197</c:v>
                </c:pt>
                <c:pt idx="4121">
                  <c:v>158.706040084362</c:v>
                </c:pt>
                <c:pt idx="4122">
                  <c:v>337.70604008436197</c:v>
                </c:pt>
                <c:pt idx="4123">
                  <c:v>216.706040084362</c:v>
                </c:pt>
                <c:pt idx="4124">
                  <c:v>383.70604008436197</c:v>
                </c:pt>
                <c:pt idx="4125">
                  <c:v>379.70604008436197</c:v>
                </c:pt>
                <c:pt idx="4126">
                  <c:v>418.70604008436197</c:v>
                </c:pt>
                <c:pt idx="4127">
                  <c:v>462.70604008436197</c:v>
                </c:pt>
                <c:pt idx="4128">
                  <c:v>505.70604008436197</c:v>
                </c:pt>
                <c:pt idx="4129">
                  <c:v>473.70604008436197</c:v>
                </c:pt>
                <c:pt idx="4130">
                  <c:v>506.70604008436197</c:v>
                </c:pt>
                <c:pt idx="4131">
                  <c:v>378.70604008436197</c:v>
                </c:pt>
                <c:pt idx="4132">
                  <c:v>278.70604008436197</c:v>
                </c:pt>
                <c:pt idx="4133">
                  <c:v>221.706040084362</c:v>
                </c:pt>
                <c:pt idx="4134">
                  <c:v>143.706040084362</c:v>
                </c:pt>
                <c:pt idx="4135">
                  <c:v>162.706040084362</c:v>
                </c:pt>
                <c:pt idx="4136">
                  <c:v>204.706040084362</c:v>
                </c:pt>
                <c:pt idx="4137">
                  <c:v>215.706040084362</c:v>
                </c:pt>
                <c:pt idx="4138">
                  <c:v>29.706040084362002</c:v>
                </c:pt>
                <c:pt idx="4139">
                  <c:v>14.706040084362</c:v>
                </c:pt>
                <c:pt idx="4140">
                  <c:v>-54.293959915637998</c:v>
                </c:pt>
                <c:pt idx="4141">
                  <c:v>-107.293959915638</c:v>
                </c:pt>
                <c:pt idx="4142">
                  <c:v>60.706040084362002</c:v>
                </c:pt>
                <c:pt idx="4143">
                  <c:v>-167.293959915638</c:v>
                </c:pt>
                <c:pt idx="4144">
                  <c:v>-370.29395991563803</c:v>
                </c:pt>
                <c:pt idx="4145">
                  <c:v>-419.29395991563803</c:v>
                </c:pt>
                <c:pt idx="4146">
                  <c:v>-285.29395991563803</c:v>
                </c:pt>
                <c:pt idx="4147">
                  <c:v>-319.29395991563803</c:v>
                </c:pt>
                <c:pt idx="4148">
                  <c:v>-192.293959915638</c:v>
                </c:pt>
                <c:pt idx="4149">
                  <c:v>-233.293959915638</c:v>
                </c:pt>
                <c:pt idx="4150">
                  <c:v>-398.29395991563803</c:v>
                </c:pt>
                <c:pt idx="4151">
                  <c:v>-446.29395991563803</c:v>
                </c:pt>
                <c:pt idx="4152">
                  <c:v>-388.29395991563803</c:v>
                </c:pt>
                <c:pt idx="4153">
                  <c:v>-407.29395991563803</c:v>
                </c:pt>
                <c:pt idx="4154">
                  <c:v>-314.29395991563803</c:v>
                </c:pt>
                <c:pt idx="4155">
                  <c:v>-343.29395991563803</c:v>
                </c:pt>
                <c:pt idx="4156">
                  <c:v>-237.293959915638</c:v>
                </c:pt>
                <c:pt idx="4157">
                  <c:v>-295.29395991563803</c:v>
                </c:pt>
                <c:pt idx="4158">
                  <c:v>-292.29395991563803</c:v>
                </c:pt>
                <c:pt idx="4159">
                  <c:v>-26.293959915637998</c:v>
                </c:pt>
                <c:pt idx="4160">
                  <c:v>-194.293959915638</c:v>
                </c:pt>
                <c:pt idx="4161">
                  <c:v>-132.293959915638</c:v>
                </c:pt>
                <c:pt idx="4162">
                  <c:v>-227.293959915638</c:v>
                </c:pt>
                <c:pt idx="4163">
                  <c:v>3.70604008436203</c:v>
                </c:pt>
                <c:pt idx="4164">
                  <c:v>-84.293959915637998</c:v>
                </c:pt>
                <c:pt idx="4165">
                  <c:v>59.706040084362002</c:v>
                </c:pt>
                <c:pt idx="4166">
                  <c:v>99.706040084362002</c:v>
                </c:pt>
                <c:pt idx="4167">
                  <c:v>-8.29395991563797</c:v>
                </c:pt>
                <c:pt idx="4168">
                  <c:v>118.706040084362</c:v>
                </c:pt>
                <c:pt idx="4169">
                  <c:v>130.706040084362</c:v>
                </c:pt>
                <c:pt idx="4170">
                  <c:v>292.70604008436197</c:v>
                </c:pt>
                <c:pt idx="4171">
                  <c:v>98.706040084362002</c:v>
                </c:pt>
                <c:pt idx="4172">
                  <c:v>252.706040084362</c:v>
                </c:pt>
                <c:pt idx="4173">
                  <c:v>139.706040084362</c:v>
                </c:pt>
                <c:pt idx="4174">
                  <c:v>134.706040084362</c:v>
                </c:pt>
                <c:pt idx="4175">
                  <c:v>207.706040084362</c:v>
                </c:pt>
                <c:pt idx="4176">
                  <c:v>400.70604008436197</c:v>
                </c:pt>
                <c:pt idx="4177">
                  <c:v>91.706040084362002</c:v>
                </c:pt>
                <c:pt idx="4178">
                  <c:v>101.706040084362</c:v>
                </c:pt>
                <c:pt idx="4179">
                  <c:v>151.706040084362</c:v>
                </c:pt>
                <c:pt idx="4180">
                  <c:v>51.706040084362002</c:v>
                </c:pt>
                <c:pt idx="4181">
                  <c:v>50.706040084362002</c:v>
                </c:pt>
                <c:pt idx="4182">
                  <c:v>-81.293959915637998</c:v>
                </c:pt>
                <c:pt idx="4183">
                  <c:v>141.706040084362</c:v>
                </c:pt>
                <c:pt idx="4184">
                  <c:v>-94.293959915637998</c:v>
                </c:pt>
                <c:pt idx="4185">
                  <c:v>101.706040084362</c:v>
                </c:pt>
                <c:pt idx="4186">
                  <c:v>23.706040084362002</c:v>
                </c:pt>
                <c:pt idx="4187">
                  <c:v>-168.293959915638</c:v>
                </c:pt>
                <c:pt idx="4188">
                  <c:v>-170.293959915638</c:v>
                </c:pt>
                <c:pt idx="4189">
                  <c:v>-188.293959915638</c:v>
                </c:pt>
                <c:pt idx="4190">
                  <c:v>-100.293959915638</c:v>
                </c:pt>
                <c:pt idx="4191">
                  <c:v>-213.293959915638</c:v>
                </c:pt>
                <c:pt idx="4192">
                  <c:v>-161.293959915638</c:v>
                </c:pt>
                <c:pt idx="4193">
                  <c:v>-145.293959915638</c:v>
                </c:pt>
                <c:pt idx="4194">
                  <c:v>-345.29395991563803</c:v>
                </c:pt>
                <c:pt idx="4195">
                  <c:v>-243.293959915638</c:v>
                </c:pt>
                <c:pt idx="4196">
                  <c:v>-248.293959915638</c:v>
                </c:pt>
                <c:pt idx="4197">
                  <c:v>-223.293959915638</c:v>
                </c:pt>
                <c:pt idx="4198">
                  <c:v>-217.293959915638</c:v>
                </c:pt>
                <c:pt idx="4199">
                  <c:v>-155.293959915638</c:v>
                </c:pt>
                <c:pt idx="4200">
                  <c:v>-129.293959915638</c:v>
                </c:pt>
                <c:pt idx="4201">
                  <c:v>-170.293959915638</c:v>
                </c:pt>
                <c:pt idx="4202">
                  <c:v>-102.293959915638</c:v>
                </c:pt>
                <c:pt idx="4203">
                  <c:v>-144.293959915638</c:v>
                </c:pt>
                <c:pt idx="4204">
                  <c:v>-86.293959915637998</c:v>
                </c:pt>
                <c:pt idx="4205">
                  <c:v>-183.293959915638</c:v>
                </c:pt>
                <c:pt idx="4206">
                  <c:v>-257.29395991563803</c:v>
                </c:pt>
                <c:pt idx="4207">
                  <c:v>-245.293959915638</c:v>
                </c:pt>
                <c:pt idx="4208">
                  <c:v>-120.293959915638</c:v>
                </c:pt>
                <c:pt idx="4209">
                  <c:v>8.70604008436203</c:v>
                </c:pt>
                <c:pt idx="4210">
                  <c:v>-86.293959915637998</c:v>
                </c:pt>
                <c:pt idx="4211">
                  <c:v>-99.293959915637998</c:v>
                </c:pt>
                <c:pt idx="4212">
                  <c:v>-9.29395991563797</c:v>
                </c:pt>
                <c:pt idx="4213">
                  <c:v>-115.293959915638</c:v>
                </c:pt>
                <c:pt idx="4214">
                  <c:v>-198.293959915638</c:v>
                </c:pt>
                <c:pt idx="4215">
                  <c:v>-211.293959915638</c:v>
                </c:pt>
                <c:pt idx="4216">
                  <c:v>-70.293959915637998</c:v>
                </c:pt>
                <c:pt idx="4217">
                  <c:v>-214.293959915638</c:v>
                </c:pt>
                <c:pt idx="4218">
                  <c:v>-88.293959915637998</c:v>
                </c:pt>
                <c:pt idx="4219">
                  <c:v>-58.293959915637998</c:v>
                </c:pt>
                <c:pt idx="4220">
                  <c:v>-45.293959915637998</c:v>
                </c:pt>
                <c:pt idx="4221">
                  <c:v>-205.293959915638</c:v>
                </c:pt>
                <c:pt idx="4222">
                  <c:v>-222.293959915638</c:v>
                </c:pt>
                <c:pt idx="4223">
                  <c:v>-388.29395991563803</c:v>
                </c:pt>
                <c:pt idx="4224">
                  <c:v>-265.29395991563803</c:v>
                </c:pt>
                <c:pt idx="4225">
                  <c:v>-376.29395991563803</c:v>
                </c:pt>
                <c:pt idx="4226">
                  <c:v>-407.29395991563803</c:v>
                </c:pt>
                <c:pt idx="4227">
                  <c:v>-321.29395991563803</c:v>
                </c:pt>
                <c:pt idx="4228">
                  <c:v>-359.29395991563803</c:v>
                </c:pt>
                <c:pt idx="4229">
                  <c:v>-380.29395991563803</c:v>
                </c:pt>
                <c:pt idx="4230">
                  <c:v>-409.29395991563803</c:v>
                </c:pt>
                <c:pt idx="4231">
                  <c:v>-506.29395991563803</c:v>
                </c:pt>
                <c:pt idx="4232">
                  <c:v>-353.29395991563803</c:v>
                </c:pt>
                <c:pt idx="4233">
                  <c:v>-408.29395991563803</c:v>
                </c:pt>
                <c:pt idx="4234">
                  <c:v>-446.29395991563803</c:v>
                </c:pt>
                <c:pt idx="4235">
                  <c:v>-515.29395991563797</c:v>
                </c:pt>
                <c:pt idx="4236">
                  <c:v>-252.293959915638</c:v>
                </c:pt>
                <c:pt idx="4237">
                  <c:v>-330.29395991563803</c:v>
                </c:pt>
                <c:pt idx="4238">
                  <c:v>-124.293959915638</c:v>
                </c:pt>
                <c:pt idx="4239">
                  <c:v>-129.293959915638</c:v>
                </c:pt>
                <c:pt idx="4240">
                  <c:v>-229.293959915638</c:v>
                </c:pt>
                <c:pt idx="4241">
                  <c:v>-34.293959915637998</c:v>
                </c:pt>
                <c:pt idx="4242">
                  <c:v>-83.293959915637998</c:v>
                </c:pt>
                <c:pt idx="4243">
                  <c:v>-100.293959915638</c:v>
                </c:pt>
                <c:pt idx="4244">
                  <c:v>-75.293959915637998</c:v>
                </c:pt>
                <c:pt idx="4245">
                  <c:v>74.706040084362002</c:v>
                </c:pt>
                <c:pt idx="4246">
                  <c:v>132.706040084362</c:v>
                </c:pt>
                <c:pt idx="4247">
                  <c:v>1.70604008436203</c:v>
                </c:pt>
                <c:pt idx="4248">
                  <c:v>4.70604008436203</c:v>
                </c:pt>
                <c:pt idx="4249">
                  <c:v>-15.293959915638</c:v>
                </c:pt>
                <c:pt idx="4250">
                  <c:v>-17.293959915637998</c:v>
                </c:pt>
                <c:pt idx="4251">
                  <c:v>-242.293959915638</c:v>
                </c:pt>
                <c:pt idx="4252">
                  <c:v>23.706040084362002</c:v>
                </c:pt>
                <c:pt idx="4253">
                  <c:v>-214.293959915638</c:v>
                </c:pt>
                <c:pt idx="4254">
                  <c:v>-230.293959915638</c:v>
                </c:pt>
                <c:pt idx="4255">
                  <c:v>-229.293959915638</c:v>
                </c:pt>
                <c:pt idx="4256">
                  <c:v>-164.293959915638</c:v>
                </c:pt>
                <c:pt idx="4257">
                  <c:v>-401.29395991563803</c:v>
                </c:pt>
                <c:pt idx="4258">
                  <c:v>-268.29395991563803</c:v>
                </c:pt>
                <c:pt idx="4259">
                  <c:v>-206.293959915638</c:v>
                </c:pt>
                <c:pt idx="4260">
                  <c:v>-156.293959915638</c:v>
                </c:pt>
                <c:pt idx="4261">
                  <c:v>-338.29395991563803</c:v>
                </c:pt>
                <c:pt idx="4262">
                  <c:v>-169.293959915638</c:v>
                </c:pt>
                <c:pt idx="4263">
                  <c:v>-353.29395991563803</c:v>
                </c:pt>
                <c:pt idx="4264">
                  <c:v>-541.29395991563797</c:v>
                </c:pt>
                <c:pt idx="4265">
                  <c:v>-496.29395991563803</c:v>
                </c:pt>
                <c:pt idx="4266">
                  <c:v>-572.29395991563797</c:v>
                </c:pt>
                <c:pt idx="4267">
                  <c:v>-513.29395991563797</c:v>
                </c:pt>
                <c:pt idx="4268">
                  <c:v>-765.29395991563797</c:v>
                </c:pt>
                <c:pt idx="4269">
                  <c:v>-622.29395991563797</c:v>
                </c:pt>
                <c:pt idx="4270">
                  <c:v>-636.29395991563797</c:v>
                </c:pt>
                <c:pt idx="4271">
                  <c:v>-630.29395991563797</c:v>
                </c:pt>
                <c:pt idx="4272">
                  <c:v>-516.29395991563797</c:v>
                </c:pt>
                <c:pt idx="4273">
                  <c:v>-649.29395991563797</c:v>
                </c:pt>
                <c:pt idx="4274">
                  <c:v>-548.29395991563797</c:v>
                </c:pt>
                <c:pt idx="4275">
                  <c:v>-497.29395991563803</c:v>
                </c:pt>
                <c:pt idx="4276">
                  <c:v>-357.29395991563803</c:v>
                </c:pt>
                <c:pt idx="4277">
                  <c:v>-471.29395991563803</c:v>
                </c:pt>
                <c:pt idx="4278">
                  <c:v>-347.29395991563803</c:v>
                </c:pt>
                <c:pt idx="4279">
                  <c:v>-349.29395991563803</c:v>
                </c:pt>
                <c:pt idx="4280">
                  <c:v>-298.29395991563803</c:v>
                </c:pt>
                <c:pt idx="4281">
                  <c:v>-298.29395991563803</c:v>
                </c:pt>
                <c:pt idx="4282">
                  <c:v>-99.293959915637998</c:v>
                </c:pt>
                <c:pt idx="4283">
                  <c:v>-259.29395991563803</c:v>
                </c:pt>
                <c:pt idx="4284">
                  <c:v>-61.293959915637998</c:v>
                </c:pt>
                <c:pt idx="4285">
                  <c:v>-314.29395991563803</c:v>
                </c:pt>
                <c:pt idx="4286">
                  <c:v>-201.293959915638</c:v>
                </c:pt>
                <c:pt idx="4287">
                  <c:v>-158.293959915638</c:v>
                </c:pt>
                <c:pt idx="4288">
                  <c:v>1.70604008436203</c:v>
                </c:pt>
                <c:pt idx="4289">
                  <c:v>-82.293959915637998</c:v>
                </c:pt>
                <c:pt idx="4290">
                  <c:v>-28.293959915637998</c:v>
                </c:pt>
                <c:pt idx="4291">
                  <c:v>-128.293959915638</c:v>
                </c:pt>
                <c:pt idx="4292">
                  <c:v>-133.293959915638</c:v>
                </c:pt>
                <c:pt idx="4293">
                  <c:v>43.706040084362002</c:v>
                </c:pt>
                <c:pt idx="4294">
                  <c:v>-167.293959915638</c:v>
                </c:pt>
                <c:pt idx="4295">
                  <c:v>-301.29395991563803</c:v>
                </c:pt>
                <c:pt idx="4296">
                  <c:v>-197.293959915638</c:v>
                </c:pt>
                <c:pt idx="4297">
                  <c:v>-169.293959915638</c:v>
                </c:pt>
                <c:pt idx="4298">
                  <c:v>-111.293959915638</c:v>
                </c:pt>
                <c:pt idx="4299">
                  <c:v>-225.293959915638</c:v>
                </c:pt>
                <c:pt idx="4300">
                  <c:v>-353.29395991563803</c:v>
                </c:pt>
                <c:pt idx="4301">
                  <c:v>-238.293959915638</c:v>
                </c:pt>
                <c:pt idx="4302">
                  <c:v>-314.29395991563803</c:v>
                </c:pt>
                <c:pt idx="4303">
                  <c:v>-372.29395991563803</c:v>
                </c:pt>
                <c:pt idx="4304">
                  <c:v>-484.29395991563803</c:v>
                </c:pt>
                <c:pt idx="4305">
                  <c:v>-142.293959915638</c:v>
                </c:pt>
                <c:pt idx="4306">
                  <c:v>-260.29395991563803</c:v>
                </c:pt>
                <c:pt idx="4307">
                  <c:v>-362.29395991563803</c:v>
                </c:pt>
                <c:pt idx="4308">
                  <c:v>-308.29395991563803</c:v>
                </c:pt>
                <c:pt idx="4309">
                  <c:v>-235.293959915638</c:v>
                </c:pt>
                <c:pt idx="4310">
                  <c:v>-198.293959915638</c:v>
                </c:pt>
                <c:pt idx="4311">
                  <c:v>-132.293959915638</c:v>
                </c:pt>
                <c:pt idx="4312">
                  <c:v>-38.293959915637998</c:v>
                </c:pt>
                <c:pt idx="4313">
                  <c:v>-138.293959915638</c:v>
                </c:pt>
                <c:pt idx="4314">
                  <c:v>-224.293959915638</c:v>
                </c:pt>
                <c:pt idx="4315">
                  <c:v>-260.29395991563803</c:v>
                </c:pt>
                <c:pt idx="4316">
                  <c:v>-211.293959915638</c:v>
                </c:pt>
                <c:pt idx="4317">
                  <c:v>-98.293959915637998</c:v>
                </c:pt>
                <c:pt idx="4318">
                  <c:v>31.706040084362002</c:v>
                </c:pt>
                <c:pt idx="4319">
                  <c:v>-10.293959915638</c:v>
                </c:pt>
                <c:pt idx="4320">
                  <c:v>-28.293959915637998</c:v>
                </c:pt>
                <c:pt idx="4321">
                  <c:v>115.706040084362</c:v>
                </c:pt>
                <c:pt idx="4322">
                  <c:v>168.706040084362</c:v>
                </c:pt>
                <c:pt idx="4323">
                  <c:v>88.706040084362002</c:v>
                </c:pt>
                <c:pt idx="4324">
                  <c:v>165.706040084362</c:v>
                </c:pt>
                <c:pt idx="4325">
                  <c:v>92.706040084362002</c:v>
                </c:pt>
                <c:pt idx="4326">
                  <c:v>45.706040084362002</c:v>
                </c:pt>
                <c:pt idx="4327">
                  <c:v>-62.293959915637998</c:v>
                </c:pt>
                <c:pt idx="4328">
                  <c:v>38.706040084362002</c:v>
                </c:pt>
                <c:pt idx="4329">
                  <c:v>-1.29395991563797</c:v>
                </c:pt>
                <c:pt idx="4330">
                  <c:v>-166.293959915638</c:v>
                </c:pt>
                <c:pt idx="4331">
                  <c:v>-128.293959915638</c:v>
                </c:pt>
                <c:pt idx="4332">
                  <c:v>-269.29395991563803</c:v>
                </c:pt>
                <c:pt idx="4333">
                  <c:v>-258.29395991563803</c:v>
                </c:pt>
                <c:pt idx="4334">
                  <c:v>-393.29395991563803</c:v>
                </c:pt>
                <c:pt idx="4335">
                  <c:v>-343.29395991563803</c:v>
                </c:pt>
                <c:pt idx="4336">
                  <c:v>-214.293959915638</c:v>
                </c:pt>
                <c:pt idx="4337">
                  <c:v>-253.293959915638</c:v>
                </c:pt>
                <c:pt idx="4338">
                  <c:v>-247.293959915638</c:v>
                </c:pt>
                <c:pt idx="4339">
                  <c:v>-157.293959915638</c:v>
                </c:pt>
                <c:pt idx="4340">
                  <c:v>-63.293959915637998</c:v>
                </c:pt>
                <c:pt idx="4341">
                  <c:v>-238.293959915638</c:v>
                </c:pt>
                <c:pt idx="4342">
                  <c:v>-183.293959915638</c:v>
                </c:pt>
                <c:pt idx="4343">
                  <c:v>-249.293959915638</c:v>
                </c:pt>
                <c:pt idx="4344">
                  <c:v>-113.293959915638</c:v>
                </c:pt>
                <c:pt idx="4345">
                  <c:v>-261.29395991563803</c:v>
                </c:pt>
                <c:pt idx="4346">
                  <c:v>-50.293959915637998</c:v>
                </c:pt>
                <c:pt idx="4347">
                  <c:v>-177.293959915638</c:v>
                </c:pt>
                <c:pt idx="4348">
                  <c:v>-71.293959915637998</c:v>
                </c:pt>
                <c:pt idx="4349">
                  <c:v>-56.293959915637998</c:v>
                </c:pt>
                <c:pt idx="4350">
                  <c:v>-180.293959915638</c:v>
                </c:pt>
                <c:pt idx="4351">
                  <c:v>-6.29395991563797</c:v>
                </c:pt>
                <c:pt idx="4352">
                  <c:v>60.706040084362002</c:v>
                </c:pt>
                <c:pt idx="4353">
                  <c:v>93.706040084362002</c:v>
                </c:pt>
                <c:pt idx="4354">
                  <c:v>-108.293959915638</c:v>
                </c:pt>
                <c:pt idx="4355">
                  <c:v>88.706040084362002</c:v>
                </c:pt>
                <c:pt idx="4356">
                  <c:v>69.706040084362002</c:v>
                </c:pt>
                <c:pt idx="4357">
                  <c:v>6.70604008436203</c:v>
                </c:pt>
                <c:pt idx="4358">
                  <c:v>170.706040084362</c:v>
                </c:pt>
                <c:pt idx="4359">
                  <c:v>158.706040084362</c:v>
                </c:pt>
                <c:pt idx="4360">
                  <c:v>20.706040084362002</c:v>
                </c:pt>
                <c:pt idx="4361">
                  <c:v>-90.293959915637998</c:v>
                </c:pt>
                <c:pt idx="4362">
                  <c:v>-7.29395991563797</c:v>
                </c:pt>
                <c:pt idx="4363">
                  <c:v>-10.293959915638</c:v>
                </c:pt>
                <c:pt idx="4364">
                  <c:v>143.706040084362</c:v>
                </c:pt>
                <c:pt idx="4365">
                  <c:v>167.706040084362</c:v>
                </c:pt>
                <c:pt idx="4366">
                  <c:v>-27.293959915637998</c:v>
                </c:pt>
                <c:pt idx="4367">
                  <c:v>37.706040084362002</c:v>
                </c:pt>
                <c:pt idx="4368">
                  <c:v>206.706040084362</c:v>
                </c:pt>
                <c:pt idx="4369">
                  <c:v>188.706040084362</c:v>
                </c:pt>
                <c:pt idx="4370">
                  <c:v>207.706040084362</c:v>
                </c:pt>
                <c:pt idx="4371">
                  <c:v>191.706040084362</c:v>
                </c:pt>
                <c:pt idx="4372">
                  <c:v>-39.293959915637998</c:v>
                </c:pt>
                <c:pt idx="4373">
                  <c:v>-92.293959915637998</c:v>
                </c:pt>
                <c:pt idx="4374">
                  <c:v>-47.293959915637998</c:v>
                </c:pt>
                <c:pt idx="4375">
                  <c:v>-43.293959915637998</c:v>
                </c:pt>
                <c:pt idx="4376">
                  <c:v>48.706040084362002</c:v>
                </c:pt>
                <c:pt idx="4377">
                  <c:v>-30.293959915637998</c:v>
                </c:pt>
                <c:pt idx="4378">
                  <c:v>-50.293959915637998</c:v>
                </c:pt>
                <c:pt idx="4379">
                  <c:v>-6.29395991563797</c:v>
                </c:pt>
                <c:pt idx="4380">
                  <c:v>-69.293959915637998</c:v>
                </c:pt>
                <c:pt idx="4381">
                  <c:v>-171.293959915638</c:v>
                </c:pt>
                <c:pt idx="4382">
                  <c:v>-85.293959915637998</c:v>
                </c:pt>
                <c:pt idx="4383">
                  <c:v>-279.29395991563803</c:v>
                </c:pt>
                <c:pt idx="4384">
                  <c:v>-243.293959915638</c:v>
                </c:pt>
                <c:pt idx="4385">
                  <c:v>-49.293959915637998</c:v>
                </c:pt>
                <c:pt idx="4386">
                  <c:v>-201.293959915638</c:v>
                </c:pt>
                <c:pt idx="4387">
                  <c:v>14.706040084362</c:v>
                </c:pt>
                <c:pt idx="4388">
                  <c:v>-146.293959915638</c:v>
                </c:pt>
                <c:pt idx="4389">
                  <c:v>-131.293959915638</c:v>
                </c:pt>
                <c:pt idx="4390">
                  <c:v>-36.293959915637998</c:v>
                </c:pt>
                <c:pt idx="4391">
                  <c:v>-34.293959915637998</c:v>
                </c:pt>
                <c:pt idx="4392">
                  <c:v>39.706040084362002</c:v>
                </c:pt>
                <c:pt idx="4393">
                  <c:v>-90.293959915637998</c:v>
                </c:pt>
                <c:pt idx="4394">
                  <c:v>220.706040084362</c:v>
                </c:pt>
                <c:pt idx="4395">
                  <c:v>44.706040084362002</c:v>
                </c:pt>
                <c:pt idx="4396">
                  <c:v>15.706040084362</c:v>
                </c:pt>
                <c:pt idx="4397">
                  <c:v>93.706040084362002</c:v>
                </c:pt>
                <c:pt idx="4398">
                  <c:v>131.706040084362</c:v>
                </c:pt>
                <c:pt idx="4399">
                  <c:v>85.706040084362002</c:v>
                </c:pt>
                <c:pt idx="4400">
                  <c:v>138.706040084362</c:v>
                </c:pt>
                <c:pt idx="4401">
                  <c:v>118.706040084362</c:v>
                </c:pt>
                <c:pt idx="4402">
                  <c:v>240.706040084362</c:v>
                </c:pt>
                <c:pt idx="4403">
                  <c:v>-58.293959915637998</c:v>
                </c:pt>
                <c:pt idx="4404">
                  <c:v>45.706040084362002</c:v>
                </c:pt>
                <c:pt idx="4405">
                  <c:v>81.706040084362002</c:v>
                </c:pt>
                <c:pt idx="4406">
                  <c:v>115.706040084362</c:v>
                </c:pt>
                <c:pt idx="4407">
                  <c:v>77.706040084362002</c:v>
                </c:pt>
                <c:pt idx="4408">
                  <c:v>60.706040084362002</c:v>
                </c:pt>
                <c:pt idx="4409">
                  <c:v>-83.293959915637998</c:v>
                </c:pt>
                <c:pt idx="4410">
                  <c:v>-226.293959915638</c:v>
                </c:pt>
                <c:pt idx="4411">
                  <c:v>-125.293959915638</c:v>
                </c:pt>
                <c:pt idx="4412">
                  <c:v>-71.293959915637998</c:v>
                </c:pt>
                <c:pt idx="4413">
                  <c:v>57.706040084362002</c:v>
                </c:pt>
                <c:pt idx="4414">
                  <c:v>-98.293959915637998</c:v>
                </c:pt>
                <c:pt idx="4415">
                  <c:v>-143.293959915638</c:v>
                </c:pt>
                <c:pt idx="4416">
                  <c:v>-75.293959915637998</c:v>
                </c:pt>
                <c:pt idx="4417">
                  <c:v>-151.293959915638</c:v>
                </c:pt>
                <c:pt idx="4418">
                  <c:v>-185.293959915638</c:v>
                </c:pt>
                <c:pt idx="4419">
                  <c:v>-258.29395991563803</c:v>
                </c:pt>
                <c:pt idx="4420">
                  <c:v>-260.29395991563803</c:v>
                </c:pt>
                <c:pt idx="4421">
                  <c:v>-271.29395991563803</c:v>
                </c:pt>
                <c:pt idx="4422">
                  <c:v>-30.293959915637998</c:v>
                </c:pt>
                <c:pt idx="4423">
                  <c:v>71.706040084362002</c:v>
                </c:pt>
                <c:pt idx="4424">
                  <c:v>-41.293959915637998</c:v>
                </c:pt>
                <c:pt idx="4425">
                  <c:v>2.70604008436203</c:v>
                </c:pt>
                <c:pt idx="4426">
                  <c:v>-92.293959915637998</c:v>
                </c:pt>
                <c:pt idx="4427">
                  <c:v>-35.293959915637998</c:v>
                </c:pt>
                <c:pt idx="4428">
                  <c:v>-91.293959915637998</c:v>
                </c:pt>
                <c:pt idx="4429">
                  <c:v>-80.293959915637998</c:v>
                </c:pt>
                <c:pt idx="4430">
                  <c:v>-33.293959915637998</c:v>
                </c:pt>
                <c:pt idx="4431">
                  <c:v>44.706040084362002</c:v>
                </c:pt>
                <c:pt idx="4432">
                  <c:v>99.706040084362002</c:v>
                </c:pt>
                <c:pt idx="4433">
                  <c:v>164.706040084362</c:v>
                </c:pt>
                <c:pt idx="4434">
                  <c:v>50.706040084362002</c:v>
                </c:pt>
                <c:pt idx="4435">
                  <c:v>128.706040084362</c:v>
                </c:pt>
                <c:pt idx="4436">
                  <c:v>27.706040084362002</c:v>
                </c:pt>
                <c:pt idx="4437">
                  <c:v>58.706040084362002</c:v>
                </c:pt>
                <c:pt idx="4438">
                  <c:v>-202.293959915638</c:v>
                </c:pt>
                <c:pt idx="4439">
                  <c:v>40.706040084362002</c:v>
                </c:pt>
                <c:pt idx="4440">
                  <c:v>-19.293959915637998</c:v>
                </c:pt>
                <c:pt idx="4441">
                  <c:v>-185.293959915638</c:v>
                </c:pt>
                <c:pt idx="4442">
                  <c:v>-274.29395991563803</c:v>
                </c:pt>
                <c:pt idx="4443">
                  <c:v>-130.293959915638</c:v>
                </c:pt>
                <c:pt idx="4444">
                  <c:v>-257.29395991563803</c:v>
                </c:pt>
                <c:pt idx="4445">
                  <c:v>-363.29395991563803</c:v>
                </c:pt>
                <c:pt idx="4446">
                  <c:v>-297.29395991563803</c:v>
                </c:pt>
                <c:pt idx="4447">
                  <c:v>-331.29395991563803</c:v>
                </c:pt>
                <c:pt idx="4448">
                  <c:v>-466.29395991563803</c:v>
                </c:pt>
                <c:pt idx="4449">
                  <c:v>-407.29395991563803</c:v>
                </c:pt>
                <c:pt idx="4450">
                  <c:v>-355.29395991563803</c:v>
                </c:pt>
                <c:pt idx="4451">
                  <c:v>-310.29395991563803</c:v>
                </c:pt>
                <c:pt idx="4452">
                  <c:v>-195.293959915638</c:v>
                </c:pt>
                <c:pt idx="4453">
                  <c:v>-286.29395991563803</c:v>
                </c:pt>
                <c:pt idx="4454">
                  <c:v>-264.29395991563803</c:v>
                </c:pt>
                <c:pt idx="4455">
                  <c:v>-85.293959915637998</c:v>
                </c:pt>
                <c:pt idx="4456">
                  <c:v>-260.29395991563803</c:v>
                </c:pt>
                <c:pt idx="4457">
                  <c:v>-74.293959915637998</c:v>
                </c:pt>
                <c:pt idx="4458">
                  <c:v>94.706040084362002</c:v>
                </c:pt>
                <c:pt idx="4459">
                  <c:v>-26.293959915637998</c:v>
                </c:pt>
                <c:pt idx="4460">
                  <c:v>39.706040084362002</c:v>
                </c:pt>
                <c:pt idx="4461">
                  <c:v>72.706040084362002</c:v>
                </c:pt>
                <c:pt idx="4462">
                  <c:v>155.706040084362</c:v>
                </c:pt>
                <c:pt idx="4463">
                  <c:v>140.706040084362</c:v>
                </c:pt>
                <c:pt idx="4464">
                  <c:v>139.706040084362</c:v>
                </c:pt>
                <c:pt idx="4465">
                  <c:v>22.706040084362002</c:v>
                </c:pt>
                <c:pt idx="4466">
                  <c:v>53.706040084362002</c:v>
                </c:pt>
                <c:pt idx="4467">
                  <c:v>94.706040084362002</c:v>
                </c:pt>
                <c:pt idx="4468">
                  <c:v>81.706040084362002</c:v>
                </c:pt>
                <c:pt idx="4469">
                  <c:v>218.706040084362</c:v>
                </c:pt>
                <c:pt idx="4470">
                  <c:v>-24.293959915637998</c:v>
                </c:pt>
                <c:pt idx="4471">
                  <c:v>141.706040084362</c:v>
                </c:pt>
                <c:pt idx="4472">
                  <c:v>-48.293959915637998</c:v>
                </c:pt>
                <c:pt idx="4473">
                  <c:v>103.706040084362</c:v>
                </c:pt>
                <c:pt idx="4474">
                  <c:v>24.706040084362002</c:v>
                </c:pt>
                <c:pt idx="4475">
                  <c:v>161.706040084362</c:v>
                </c:pt>
                <c:pt idx="4476">
                  <c:v>187.706040084362</c:v>
                </c:pt>
                <c:pt idx="4477">
                  <c:v>185.706040084362</c:v>
                </c:pt>
                <c:pt idx="4478">
                  <c:v>127.706040084362</c:v>
                </c:pt>
                <c:pt idx="4479">
                  <c:v>259.70604008436197</c:v>
                </c:pt>
                <c:pt idx="4480">
                  <c:v>322.70604008436197</c:v>
                </c:pt>
                <c:pt idx="4481">
                  <c:v>221.706040084362</c:v>
                </c:pt>
                <c:pt idx="4482">
                  <c:v>202.706040084362</c:v>
                </c:pt>
                <c:pt idx="4483">
                  <c:v>320.70604008436197</c:v>
                </c:pt>
                <c:pt idx="4484">
                  <c:v>176.706040084362</c:v>
                </c:pt>
                <c:pt idx="4485">
                  <c:v>255.706040084362</c:v>
                </c:pt>
                <c:pt idx="4486">
                  <c:v>19.706040084362002</c:v>
                </c:pt>
                <c:pt idx="4487">
                  <c:v>164.706040084362</c:v>
                </c:pt>
                <c:pt idx="4488">
                  <c:v>52.706040084362002</c:v>
                </c:pt>
                <c:pt idx="4489">
                  <c:v>39.706040084362002</c:v>
                </c:pt>
                <c:pt idx="4490">
                  <c:v>249.706040084362</c:v>
                </c:pt>
                <c:pt idx="4491">
                  <c:v>153.706040084362</c:v>
                </c:pt>
                <c:pt idx="4492">
                  <c:v>115.706040084362</c:v>
                </c:pt>
                <c:pt idx="4493">
                  <c:v>13.706040084362</c:v>
                </c:pt>
                <c:pt idx="4494">
                  <c:v>-59.293959915637998</c:v>
                </c:pt>
                <c:pt idx="4495">
                  <c:v>-152.293959915638</c:v>
                </c:pt>
                <c:pt idx="4496">
                  <c:v>-16.293959915637998</c:v>
                </c:pt>
                <c:pt idx="4497">
                  <c:v>-45.293959915637998</c:v>
                </c:pt>
                <c:pt idx="4498">
                  <c:v>176.706040084362</c:v>
                </c:pt>
                <c:pt idx="4499">
                  <c:v>-25.293959915637998</c:v>
                </c:pt>
                <c:pt idx="4500">
                  <c:v>66.706040084362002</c:v>
                </c:pt>
                <c:pt idx="4501">
                  <c:v>23.706040084362002</c:v>
                </c:pt>
                <c:pt idx="4502">
                  <c:v>-19.293959915637998</c:v>
                </c:pt>
                <c:pt idx="4503">
                  <c:v>-25.293959915637998</c:v>
                </c:pt>
                <c:pt idx="4504">
                  <c:v>174.706040084362</c:v>
                </c:pt>
                <c:pt idx="4505">
                  <c:v>48.706040084362002</c:v>
                </c:pt>
                <c:pt idx="4506">
                  <c:v>118.706040084362</c:v>
                </c:pt>
                <c:pt idx="4507">
                  <c:v>-127.293959915638</c:v>
                </c:pt>
                <c:pt idx="4508">
                  <c:v>-13.293959915638</c:v>
                </c:pt>
                <c:pt idx="4509">
                  <c:v>43.706040084362002</c:v>
                </c:pt>
                <c:pt idx="4510">
                  <c:v>24.706040084362002</c:v>
                </c:pt>
                <c:pt idx="4511">
                  <c:v>-19.293959915637998</c:v>
                </c:pt>
                <c:pt idx="4512">
                  <c:v>-42.293959915637998</c:v>
                </c:pt>
                <c:pt idx="4513">
                  <c:v>225.706040084362</c:v>
                </c:pt>
                <c:pt idx="4514">
                  <c:v>251.706040084362</c:v>
                </c:pt>
                <c:pt idx="4515">
                  <c:v>199.706040084362</c:v>
                </c:pt>
                <c:pt idx="4516">
                  <c:v>245.706040084362</c:v>
                </c:pt>
                <c:pt idx="4517">
                  <c:v>242.706040084362</c:v>
                </c:pt>
                <c:pt idx="4518">
                  <c:v>261.70604008436197</c:v>
                </c:pt>
                <c:pt idx="4519">
                  <c:v>471.70604008436197</c:v>
                </c:pt>
                <c:pt idx="4520">
                  <c:v>526.70604008436203</c:v>
                </c:pt>
                <c:pt idx="4521">
                  <c:v>494.70604008436197</c:v>
                </c:pt>
                <c:pt idx="4522">
                  <c:v>480.70604008436197</c:v>
                </c:pt>
                <c:pt idx="4523">
                  <c:v>491.70604008436197</c:v>
                </c:pt>
                <c:pt idx="4524">
                  <c:v>446.70604008436197</c:v>
                </c:pt>
                <c:pt idx="4525">
                  <c:v>455.70604008436197</c:v>
                </c:pt>
                <c:pt idx="4526">
                  <c:v>615.70604008436203</c:v>
                </c:pt>
                <c:pt idx="4527">
                  <c:v>511.70604008436197</c:v>
                </c:pt>
                <c:pt idx="4528">
                  <c:v>480.70604008436197</c:v>
                </c:pt>
                <c:pt idx="4529">
                  <c:v>508.70604008436197</c:v>
                </c:pt>
                <c:pt idx="4530">
                  <c:v>484.70604008436197</c:v>
                </c:pt>
                <c:pt idx="4531">
                  <c:v>272.70604008436197</c:v>
                </c:pt>
                <c:pt idx="4532">
                  <c:v>290.70604008436197</c:v>
                </c:pt>
                <c:pt idx="4533">
                  <c:v>198.706040084362</c:v>
                </c:pt>
                <c:pt idx="4534">
                  <c:v>63.706040084362002</c:v>
                </c:pt>
                <c:pt idx="4535">
                  <c:v>-31.293959915637998</c:v>
                </c:pt>
                <c:pt idx="4536">
                  <c:v>16.706040084362002</c:v>
                </c:pt>
                <c:pt idx="4537">
                  <c:v>60.706040084362002</c:v>
                </c:pt>
                <c:pt idx="4538">
                  <c:v>7.70604008436203</c:v>
                </c:pt>
                <c:pt idx="4539">
                  <c:v>-30.293959915637998</c:v>
                </c:pt>
                <c:pt idx="4540">
                  <c:v>-247.293959915638</c:v>
                </c:pt>
                <c:pt idx="4541">
                  <c:v>-169.293959915638</c:v>
                </c:pt>
                <c:pt idx="4542">
                  <c:v>22.706040084362002</c:v>
                </c:pt>
                <c:pt idx="4543">
                  <c:v>-131.293959915638</c:v>
                </c:pt>
                <c:pt idx="4544">
                  <c:v>-229.293959915638</c:v>
                </c:pt>
                <c:pt idx="4545">
                  <c:v>38.706040084362002</c:v>
                </c:pt>
                <c:pt idx="4546">
                  <c:v>-2.29395991563797</c:v>
                </c:pt>
                <c:pt idx="4547">
                  <c:v>-13.293959915638</c:v>
                </c:pt>
                <c:pt idx="4548">
                  <c:v>16.706040084362002</c:v>
                </c:pt>
                <c:pt idx="4549">
                  <c:v>-121.293959915638</c:v>
                </c:pt>
                <c:pt idx="4550">
                  <c:v>-39.293959915637998</c:v>
                </c:pt>
                <c:pt idx="4551">
                  <c:v>16.706040084362002</c:v>
                </c:pt>
                <c:pt idx="4552">
                  <c:v>-116.293959915638</c:v>
                </c:pt>
                <c:pt idx="4553">
                  <c:v>29.706040084362002</c:v>
                </c:pt>
                <c:pt idx="4554">
                  <c:v>121.706040084362</c:v>
                </c:pt>
                <c:pt idx="4555">
                  <c:v>147.706040084362</c:v>
                </c:pt>
                <c:pt idx="4556">
                  <c:v>-36.293959915637998</c:v>
                </c:pt>
                <c:pt idx="4557">
                  <c:v>20.706040084362002</c:v>
                </c:pt>
                <c:pt idx="4558">
                  <c:v>18.706040084362002</c:v>
                </c:pt>
                <c:pt idx="4559">
                  <c:v>158.706040084362</c:v>
                </c:pt>
                <c:pt idx="4560">
                  <c:v>-17.293959915637998</c:v>
                </c:pt>
                <c:pt idx="4561">
                  <c:v>355.70604008436197</c:v>
                </c:pt>
                <c:pt idx="4562">
                  <c:v>165.706040084362</c:v>
                </c:pt>
                <c:pt idx="4563">
                  <c:v>379.70604008436197</c:v>
                </c:pt>
                <c:pt idx="4564">
                  <c:v>302.70604008436197</c:v>
                </c:pt>
                <c:pt idx="4565">
                  <c:v>341.70604008436197</c:v>
                </c:pt>
                <c:pt idx="4566">
                  <c:v>331.70604008436197</c:v>
                </c:pt>
                <c:pt idx="4567">
                  <c:v>440.70604008436197</c:v>
                </c:pt>
                <c:pt idx="4568">
                  <c:v>364.70604008436197</c:v>
                </c:pt>
                <c:pt idx="4569">
                  <c:v>490.70604008436197</c:v>
                </c:pt>
                <c:pt idx="4570">
                  <c:v>545.70604008436203</c:v>
                </c:pt>
                <c:pt idx="4571">
                  <c:v>608.70604008436203</c:v>
                </c:pt>
                <c:pt idx="4572">
                  <c:v>485.70604008436197</c:v>
                </c:pt>
                <c:pt idx="4573">
                  <c:v>471.70604008436197</c:v>
                </c:pt>
                <c:pt idx="4574">
                  <c:v>341.70604008436197</c:v>
                </c:pt>
                <c:pt idx="4575">
                  <c:v>451.70604008436197</c:v>
                </c:pt>
                <c:pt idx="4576">
                  <c:v>564.70604008436203</c:v>
                </c:pt>
                <c:pt idx="4577">
                  <c:v>462.70604008436197</c:v>
                </c:pt>
                <c:pt idx="4578">
                  <c:v>284.70604008436197</c:v>
                </c:pt>
                <c:pt idx="4579">
                  <c:v>43.706040084362002</c:v>
                </c:pt>
                <c:pt idx="4580">
                  <c:v>59.706040084362002</c:v>
                </c:pt>
                <c:pt idx="4581">
                  <c:v>29.706040084362002</c:v>
                </c:pt>
                <c:pt idx="4582">
                  <c:v>-144.293959915638</c:v>
                </c:pt>
                <c:pt idx="4583">
                  <c:v>-111.293959915638</c:v>
                </c:pt>
                <c:pt idx="4584">
                  <c:v>-51.293959915637998</c:v>
                </c:pt>
                <c:pt idx="4585">
                  <c:v>-91.293959915637998</c:v>
                </c:pt>
                <c:pt idx="4586">
                  <c:v>-244.293959915638</c:v>
                </c:pt>
                <c:pt idx="4587">
                  <c:v>-116.293959915638</c:v>
                </c:pt>
                <c:pt idx="4588">
                  <c:v>-184.293959915638</c:v>
                </c:pt>
                <c:pt idx="4589">
                  <c:v>-301.29395991563803</c:v>
                </c:pt>
                <c:pt idx="4590">
                  <c:v>-360.29395991563803</c:v>
                </c:pt>
                <c:pt idx="4591">
                  <c:v>17.706040084362002</c:v>
                </c:pt>
                <c:pt idx="4592">
                  <c:v>-169.293959915638</c:v>
                </c:pt>
                <c:pt idx="4593">
                  <c:v>47.706040084362002</c:v>
                </c:pt>
                <c:pt idx="4594">
                  <c:v>-112.293959915638</c:v>
                </c:pt>
                <c:pt idx="4595">
                  <c:v>95.706040084362002</c:v>
                </c:pt>
                <c:pt idx="4596">
                  <c:v>-80.293959915637998</c:v>
                </c:pt>
                <c:pt idx="4597">
                  <c:v>-172.293959915638</c:v>
                </c:pt>
                <c:pt idx="4598">
                  <c:v>-194.293959915638</c:v>
                </c:pt>
                <c:pt idx="4599">
                  <c:v>89.706040084362002</c:v>
                </c:pt>
                <c:pt idx="4600">
                  <c:v>-25.293959915637998</c:v>
                </c:pt>
                <c:pt idx="4601">
                  <c:v>10.706040084362</c:v>
                </c:pt>
                <c:pt idx="4602">
                  <c:v>94.706040084362002</c:v>
                </c:pt>
                <c:pt idx="4603">
                  <c:v>240.706040084362</c:v>
                </c:pt>
                <c:pt idx="4604">
                  <c:v>197.706040084362</c:v>
                </c:pt>
                <c:pt idx="4605">
                  <c:v>463.70604008436197</c:v>
                </c:pt>
                <c:pt idx="4606">
                  <c:v>407.70604008436197</c:v>
                </c:pt>
                <c:pt idx="4607">
                  <c:v>295.70604008436197</c:v>
                </c:pt>
                <c:pt idx="4608">
                  <c:v>380.70604008436197</c:v>
                </c:pt>
                <c:pt idx="4609">
                  <c:v>559.70604008436203</c:v>
                </c:pt>
                <c:pt idx="4610">
                  <c:v>595.70604008436203</c:v>
                </c:pt>
                <c:pt idx="4611">
                  <c:v>573.70604008436203</c:v>
                </c:pt>
                <c:pt idx="4612">
                  <c:v>536.70604008436203</c:v>
                </c:pt>
                <c:pt idx="4613">
                  <c:v>555.70604008436203</c:v>
                </c:pt>
                <c:pt idx="4614">
                  <c:v>480.70604008436197</c:v>
                </c:pt>
                <c:pt idx="4615">
                  <c:v>439.70604008436197</c:v>
                </c:pt>
                <c:pt idx="4616">
                  <c:v>391.70604008436197</c:v>
                </c:pt>
                <c:pt idx="4617">
                  <c:v>297.70604008436197</c:v>
                </c:pt>
                <c:pt idx="4618">
                  <c:v>235.706040084362</c:v>
                </c:pt>
                <c:pt idx="4619">
                  <c:v>-15.293959915638</c:v>
                </c:pt>
                <c:pt idx="4620">
                  <c:v>-12.293959915638</c:v>
                </c:pt>
                <c:pt idx="4621">
                  <c:v>-95.293959915637998</c:v>
                </c:pt>
                <c:pt idx="4622">
                  <c:v>-17.293959915637998</c:v>
                </c:pt>
                <c:pt idx="4623">
                  <c:v>-153.293959915638</c:v>
                </c:pt>
                <c:pt idx="4624">
                  <c:v>-257.29395991563803</c:v>
                </c:pt>
                <c:pt idx="4625">
                  <c:v>-350.29395991563803</c:v>
                </c:pt>
                <c:pt idx="4626">
                  <c:v>-212.293959915638</c:v>
                </c:pt>
                <c:pt idx="4627">
                  <c:v>-327.29395991563803</c:v>
                </c:pt>
                <c:pt idx="4628">
                  <c:v>-263.29395991563803</c:v>
                </c:pt>
                <c:pt idx="4629">
                  <c:v>-189.293959915638</c:v>
                </c:pt>
                <c:pt idx="4630">
                  <c:v>-162.293959915638</c:v>
                </c:pt>
                <c:pt idx="4631">
                  <c:v>-194.293959915638</c:v>
                </c:pt>
                <c:pt idx="4632">
                  <c:v>-149.293959915638</c:v>
                </c:pt>
                <c:pt idx="4633">
                  <c:v>-24.293959915637998</c:v>
                </c:pt>
                <c:pt idx="4634">
                  <c:v>-64.293959915637998</c:v>
                </c:pt>
                <c:pt idx="4635">
                  <c:v>-160.293959915638</c:v>
                </c:pt>
                <c:pt idx="4636">
                  <c:v>8.70604008436203</c:v>
                </c:pt>
                <c:pt idx="4637">
                  <c:v>64.706040084362002</c:v>
                </c:pt>
                <c:pt idx="4638">
                  <c:v>210.706040084362</c:v>
                </c:pt>
                <c:pt idx="4639">
                  <c:v>310.70604008436197</c:v>
                </c:pt>
                <c:pt idx="4640">
                  <c:v>389.70604008436197</c:v>
                </c:pt>
                <c:pt idx="4641">
                  <c:v>480.70604008436197</c:v>
                </c:pt>
                <c:pt idx="4642">
                  <c:v>510.70604008436197</c:v>
                </c:pt>
                <c:pt idx="4643">
                  <c:v>580.70604008436203</c:v>
                </c:pt>
                <c:pt idx="4644">
                  <c:v>459.70604008436197</c:v>
                </c:pt>
                <c:pt idx="4645">
                  <c:v>829.70604008436203</c:v>
                </c:pt>
                <c:pt idx="4646">
                  <c:v>803.70604008436203</c:v>
                </c:pt>
                <c:pt idx="4647">
                  <c:v>701.70604008436203</c:v>
                </c:pt>
                <c:pt idx="4648">
                  <c:v>617.70604008436203</c:v>
                </c:pt>
                <c:pt idx="4649">
                  <c:v>682.70604008436203</c:v>
                </c:pt>
                <c:pt idx="4650">
                  <c:v>644.70604008436203</c:v>
                </c:pt>
                <c:pt idx="4651">
                  <c:v>644.70604008436203</c:v>
                </c:pt>
                <c:pt idx="4652">
                  <c:v>653.70604008436203</c:v>
                </c:pt>
                <c:pt idx="4653">
                  <c:v>498.70604008436197</c:v>
                </c:pt>
                <c:pt idx="4654">
                  <c:v>419.70604008436197</c:v>
                </c:pt>
                <c:pt idx="4655">
                  <c:v>275.70604008436197</c:v>
                </c:pt>
                <c:pt idx="4656">
                  <c:v>395.70604008436197</c:v>
                </c:pt>
                <c:pt idx="4657">
                  <c:v>209.706040084362</c:v>
                </c:pt>
                <c:pt idx="4658">
                  <c:v>139.706040084362</c:v>
                </c:pt>
                <c:pt idx="4659">
                  <c:v>-126.293959915638</c:v>
                </c:pt>
                <c:pt idx="4660">
                  <c:v>-105.293959915638</c:v>
                </c:pt>
                <c:pt idx="4661">
                  <c:v>-226.293959915638</c:v>
                </c:pt>
                <c:pt idx="4662">
                  <c:v>-291.29395991563803</c:v>
                </c:pt>
                <c:pt idx="4663">
                  <c:v>-308.29395991563803</c:v>
                </c:pt>
                <c:pt idx="4664">
                  <c:v>-353.29395991563803</c:v>
                </c:pt>
                <c:pt idx="4665">
                  <c:v>-315.29395991563803</c:v>
                </c:pt>
                <c:pt idx="4666">
                  <c:v>-416.29395991563803</c:v>
                </c:pt>
                <c:pt idx="4667">
                  <c:v>-429.29395991563803</c:v>
                </c:pt>
                <c:pt idx="4668">
                  <c:v>-418.29395991563803</c:v>
                </c:pt>
                <c:pt idx="4669">
                  <c:v>-344.29395991563803</c:v>
                </c:pt>
                <c:pt idx="4670">
                  <c:v>-288.29395991563803</c:v>
                </c:pt>
                <c:pt idx="4671">
                  <c:v>-222.293959915638</c:v>
                </c:pt>
                <c:pt idx="4672">
                  <c:v>-368.29395991563803</c:v>
                </c:pt>
                <c:pt idx="4673">
                  <c:v>-189.293959915638</c:v>
                </c:pt>
                <c:pt idx="4674">
                  <c:v>-341.29395991563803</c:v>
                </c:pt>
                <c:pt idx="4675">
                  <c:v>-185.293959915638</c:v>
                </c:pt>
                <c:pt idx="4676">
                  <c:v>-140.293959915638</c:v>
                </c:pt>
                <c:pt idx="4677">
                  <c:v>60.706040084362002</c:v>
                </c:pt>
                <c:pt idx="4678">
                  <c:v>6.70604008436203</c:v>
                </c:pt>
                <c:pt idx="4679">
                  <c:v>111.706040084362</c:v>
                </c:pt>
                <c:pt idx="4680">
                  <c:v>257.70604008436197</c:v>
                </c:pt>
                <c:pt idx="4681">
                  <c:v>448.70604008436197</c:v>
                </c:pt>
                <c:pt idx="4682">
                  <c:v>382.70604008436197</c:v>
                </c:pt>
                <c:pt idx="4683">
                  <c:v>539.70604008436203</c:v>
                </c:pt>
                <c:pt idx="4684">
                  <c:v>656.70604008436203</c:v>
                </c:pt>
                <c:pt idx="4685">
                  <c:v>598.70604008436203</c:v>
                </c:pt>
                <c:pt idx="4686">
                  <c:v>614.70604008436203</c:v>
                </c:pt>
                <c:pt idx="4687">
                  <c:v>493.70604008436197</c:v>
                </c:pt>
                <c:pt idx="4688">
                  <c:v>678.70604008436203</c:v>
                </c:pt>
                <c:pt idx="4689">
                  <c:v>456.70604008436197</c:v>
                </c:pt>
                <c:pt idx="4690">
                  <c:v>522.70604008436203</c:v>
                </c:pt>
                <c:pt idx="4691">
                  <c:v>452.70604008436197</c:v>
                </c:pt>
                <c:pt idx="4692">
                  <c:v>337.70604008436197</c:v>
                </c:pt>
                <c:pt idx="4693">
                  <c:v>408.70604008436197</c:v>
                </c:pt>
                <c:pt idx="4694">
                  <c:v>53.706040084362002</c:v>
                </c:pt>
                <c:pt idx="4695">
                  <c:v>121.706040084362</c:v>
                </c:pt>
                <c:pt idx="4696">
                  <c:v>85.706040084362002</c:v>
                </c:pt>
                <c:pt idx="4697">
                  <c:v>-100.293959915638</c:v>
                </c:pt>
                <c:pt idx="4698">
                  <c:v>-66.293959915637998</c:v>
                </c:pt>
                <c:pt idx="4699">
                  <c:v>-176.293959915638</c:v>
                </c:pt>
                <c:pt idx="4700">
                  <c:v>-261.29395991563803</c:v>
                </c:pt>
                <c:pt idx="4701">
                  <c:v>-445.29395991563803</c:v>
                </c:pt>
                <c:pt idx="4702">
                  <c:v>-409.29395991563803</c:v>
                </c:pt>
                <c:pt idx="4703">
                  <c:v>-430.29395991563803</c:v>
                </c:pt>
                <c:pt idx="4704">
                  <c:v>-318.29395991563803</c:v>
                </c:pt>
                <c:pt idx="4705">
                  <c:v>-193.293959915638</c:v>
                </c:pt>
                <c:pt idx="4706">
                  <c:v>-267.29395991563803</c:v>
                </c:pt>
                <c:pt idx="4707">
                  <c:v>-228.293959915638</c:v>
                </c:pt>
                <c:pt idx="4708">
                  <c:v>-215.293959915638</c:v>
                </c:pt>
                <c:pt idx="4709">
                  <c:v>-354.29395991563803</c:v>
                </c:pt>
                <c:pt idx="4710">
                  <c:v>-337.29395991563803</c:v>
                </c:pt>
                <c:pt idx="4711">
                  <c:v>-143.293959915638</c:v>
                </c:pt>
                <c:pt idx="4712">
                  <c:v>-266.29395991563803</c:v>
                </c:pt>
                <c:pt idx="4713">
                  <c:v>-120.293959915638</c:v>
                </c:pt>
                <c:pt idx="4714">
                  <c:v>-72.293959915637998</c:v>
                </c:pt>
                <c:pt idx="4715">
                  <c:v>-85.293959915637998</c:v>
                </c:pt>
                <c:pt idx="4716">
                  <c:v>-79.293959915637998</c:v>
                </c:pt>
                <c:pt idx="4717">
                  <c:v>9.70604008436203</c:v>
                </c:pt>
                <c:pt idx="4718">
                  <c:v>-116.293959915638</c:v>
                </c:pt>
                <c:pt idx="4719">
                  <c:v>-119.293959915638</c:v>
                </c:pt>
                <c:pt idx="4720">
                  <c:v>173.706040084362</c:v>
                </c:pt>
                <c:pt idx="4721">
                  <c:v>46.706040084362002</c:v>
                </c:pt>
                <c:pt idx="4722">
                  <c:v>140.706040084362</c:v>
                </c:pt>
                <c:pt idx="4723">
                  <c:v>53.706040084362002</c:v>
                </c:pt>
                <c:pt idx="4724">
                  <c:v>256.70604008436197</c:v>
                </c:pt>
                <c:pt idx="4725">
                  <c:v>160.706040084362</c:v>
                </c:pt>
                <c:pt idx="4726">
                  <c:v>149.706040084362</c:v>
                </c:pt>
                <c:pt idx="4727">
                  <c:v>204.706040084362</c:v>
                </c:pt>
                <c:pt idx="4728">
                  <c:v>219.706040084362</c:v>
                </c:pt>
                <c:pt idx="4729">
                  <c:v>306.70604008436197</c:v>
                </c:pt>
                <c:pt idx="4730">
                  <c:v>324.70604008436197</c:v>
                </c:pt>
                <c:pt idx="4731">
                  <c:v>448.70604008436197</c:v>
                </c:pt>
                <c:pt idx="4732">
                  <c:v>375.70604008436197</c:v>
                </c:pt>
                <c:pt idx="4733">
                  <c:v>483.70604008436197</c:v>
                </c:pt>
                <c:pt idx="4734">
                  <c:v>255.706040084362</c:v>
                </c:pt>
                <c:pt idx="4735">
                  <c:v>190.706040084362</c:v>
                </c:pt>
                <c:pt idx="4736">
                  <c:v>387.70604008436197</c:v>
                </c:pt>
                <c:pt idx="4737">
                  <c:v>222.706040084362</c:v>
                </c:pt>
                <c:pt idx="4738">
                  <c:v>44.706040084362002</c:v>
                </c:pt>
                <c:pt idx="4739">
                  <c:v>70.706040084362002</c:v>
                </c:pt>
                <c:pt idx="4740">
                  <c:v>239.706040084362</c:v>
                </c:pt>
                <c:pt idx="4741">
                  <c:v>69.706040084362002</c:v>
                </c:pt>
                <c:pt idx="4742">
                  <c:v>-88.293959915637998</c:v>
                </c:pt>
                <c:pt idx="4743">
                  <c:v>-60.293959915637998</c:v>
                </c:pt>
                <c:pt idx="4744">
                  <c:v>-127.293959915638</c:v>
                </c:pt>
                <c:pt idx="4745">
                  <c:v>-73.293959915637998</c:v>
                </c:pt>
                <c:pt idx="4746">
                  <c:v>-314.29395991563803</c:v>
                </c:pt>
                <c:pt idx="4747">
                  <c:v>-198.293959915638</c:v>
                </c:pt>
                <c:pt idx="4748">
                  <c:v>-220.293959915638</c:v>
                </c:pt>
                <c:pt idx="4749">
                  <c:v>-188.293959915638</c:v>
                </c:pt>
                <c:pt idx="4750">
                  <c:v>-36.293959915637998</c:v>
                </c:pt>
                <c:pt idx="4751">
                  <c:v>-261.29395991563803</c:v>
                </c:pt>
                <c:pt idx="4752">
                  <c:v>-287.29395991563803</c:v>
                </c:pt>
                <c:pt idx="4753">
                  <c:v>-185.293959915638</c:v>
                </c:pt>
                <c:pt idx="4754">
                  <c:v>-139.293959915638</c:v>
                </c:pt>
                <c:pt idx="4755">
                  <c:v>-60.293959915637998</c:v>
                </c:pt>
                <c:pt idx="4756">
                  <c:v>-420.29395991563803</c:v>
                </c:pt>
                <c:pt idx="4757">
                  <c:v>-128.293959915638</c:v>
                </c:pt>
                <c:pt idx="4758">
                  <c:v>38.706040084362002</c:v>
                </c:pt>
                <c:pt idx="4759">
                  <c:v>-108.293959915638</c:v>
                </c:pt>
                <c:pt idx="4760">
                  <c:v>13.706040084362</c:v>
                </c:pt>
                <c:pt idx="4761">
                  <c:v>-41.293959915637998</c:v>
                </c:pt>
                <c:pt idx="4762">
                  <c:v>-99.293959915637998</c:v>
                </c:pt>
                <c:pt idx="4763">
                  <c:v>36.706040084362002</c:v>
                </c:pt>
                <c:pt idx="4764">
                  <c:v>99.706040084362002</c:v>
                </c:pt>
                <c:pt idx="4765">
                  <c:v>-59.293959915637998</c:v>
                </c:pt>
                <c:pt idx="4766">
                  <c:v>-149.293959915638</c:v>
                </c:pt>
                <c:pt idx="4767">
                  <c:v>-23.293959915637998</c:v>
                </c:pt>
                <c:pt idx="4768">
                  <c:v>-148.293959915638</c:v>
                </c:pt>
                <c:pt idx="4769">
                  <c:v>-38.293959915637998</c:v>
                </c:pt>
                <c:pt idx="4770">
                  <c:v>-172.293959915638</c:v>
                </c:pt>
                <c:pt idx="4771">
                  <c:v>-255.293959915638</c:v>
                </c:pt>
                <c:pt idx="4772">
                  <c:v>-275.29395991563803</c:v>
                </c:pt>
                <c:pt idx="4773">
                  <c:v>-322.29395991563803</c:v>
                </c:pt>
                <c:pt idx="4774">
                  <c:v>-215.293959915638</c:v>
                </c:pt>
                <c:pt idx="4775">
                  <c:v>-261.29395991563803</c:v>
                </c:pt>
                <c:pt idx="4776">
                  <c:v>-275.29395991563803</c:v>
                </c:pt>
                <c:pt idx="4777">
                  <c:v>-288.29395991563803</c:v>
                </c:pt>
                <c:pt idx="4778">
                  <c:v>-218.293959915638</c:v>
                </c:pt>
                <c:pt idx="4779">
                  <c:v>-234.293959915638</c:v>
                </c:pt>
                <c:pt idx="4780">
                  <c:v>-244.293959915638</c:v>
                </c:pt>
                <c:pt idx="4781">
                  <c:v>-122.293959915638</c:v>
                </c:pt>
                <c:pt idx="4782">
                  <c:v>-173.293959915638</c:v>
                </c:pt>
                <c:pt idx="4783">
                  <c:v>-270.29395991563803</c:v>
                </c:pt>
                <c:pt idx="4784">
                  <c:v>-119.293959915638</c:v>
                </c:pt>
                <c:pt idx="4785">
                  <c:v>-190.293959915638</c:v>
                </c:pt>
                <c:pt idx="4786">
                  <c:v>-198.293959915638</c:v>
                </c:pt>
                <c:pt idx="4787">
                  <c:v>-229.293959915638</c:v>
                </c:pt>
                <c:pt idx="4788">
                  <c:v>-311.29395991563803</c:v>
                </c:pt>
                <c:pt idx="4789">
                  <c:v>-214.293959915638</c:v>
                </c:pt>
                <c:pt idx="4790">
                  <c:v>-304.29395991563803</c:v>
                </c:pt>
                <c:pt idx="4791">
                  <c:v>-173.293959915638</c:v>
                </c:pt>
                <c:pt idx="4792">
                  <c:v>-24.293959915637998</c:v>
                </c:pt>
                <c:pt idx="4793">
                  <c:v>-328.29395991563803</c:v>
                </c:pt>
                <c:pt idx="4794">
                  <c:v>-292.29395991563803</c:v>
                </c:pt>
                <c:pt idx="4795">
                  <c:v>-166.293959915638</c:v>
                </c:pt>
                <c:pt idx="4796">
                  <c:v>17.706040084362002</c:v>
                </c:pt>
                <c:pt idx="4797">
                  <c:v>25.706040084362002</c:v>
                </c:pt>
                <c:pt idx="4798">
                  <c:v>195.706040084362</c:v>
                </c:pt>
                <c:pt idx="4799">
                  <c:v>303.70604008436197</c:v>
                </c:pt>
                <c:pt idx="4800">
                  <c:v>120.706040084362</c:v>
                </c:pt>
                <c:pt idx="4801">
                  <c:v>237.706040084362</c:v>
                </c:pt>
                <c:pt idx="4802">
                  <c:v>138.706040084362</c:v>
                </c:pt>
                <c:pt idx="4803">
                  <c:v>370.70604008436197</c:v>
                </c:pt>
                <c:pt idx="4804">
                  <c:v>230.706040084362</c:v>
                </c:pt>
                <c:pt idx="4805">
                  <c:v>204.706040084362</c:v>
                </c:pt>
                <c:pt idx="4806">
                  <c:v>282.70604008436197</c:v>
                </c:pt>
                <c:pt idx="4807">
                  <c:v>97.706040084362002</c:v>
                </c:pt>
                <c:pt idx="4808">
                  <c:v>205.706040084362</c:v>
                </c:pt>
                <c:pt idx="4809">
                  <c:v>150.706040084362</c:v>
                </c:pt>
                <c:pt idx="4810">
                  <c:v>97.706040084362002</c:v>
                </c:pt>
                <c:pt idx="4811">
                  <c:v>6.70604008436203</c:v>
                </c:pt>
                <c:pt idx="4812">
                  <c:v>-1.29395991563797</c:v>
                </c:pt>
                <c:pt idx="4813">
                  <c:v>61.706040084362002</c:v>
                </c:pt>
                <c:pt idx="4814">
                  <c:v>-232.293959915638</c:v>
                </c:pt>
                <c:pt idx="4815">
                  <c:v>-161.293959915638</c:v>
                </c:pt>
                <c:pt idx="4816">
                  <c:v>-153.293959915638</c:v>
                </c:pt>
                <c:pt idx="4817">
                  <c:v>-305.29395991563803</c:v>
                </c:pt>
                <c:pt idx="4818">
                  <c:v>-383.29395991563803</c:v>
                </c:pt>
                <c:pt idx="4819">
                  <c:v>-291.29395991563803</c:v>
                </c:pt>
                <c:pt idx="4820">
                  <c:v>-183.293959915638</c:v>
                </c:pt>
                <c:pt idx="4821">
                  <c:v>-393.29395991563803</c:v>
                </c:pt>
                <c:pt idx="4822">
                  <c:v>-256.29395991563803</c:v>
                </c:pt>
                <c:pt idx="4823">
                  <c:v>-251.293959915638</c:v>
                </c:pt>
                <c:pt idx="4824">
                  <c:v>-296.29395991563803</c:v>
                </c:pt>
                <c:pt idx="4825">
                  <c:v>-293.29395991563803</c:v>
                </c:pt>
                <c:pt idx="4826">
                  <c:v>-365.29395991563803</c:v>
                </c:pt>
                <c:pt idx="4827">
                  <c:v>-310.29395991563803</c:v>
                </c:pt>
                <c:pt idx="4828">
                  <c:v>-413.29395991563803</c:v>
                </c:pt>
                <c:pt idx="4829">
                  <c:v>-461.29395991563803</c:v>
                </c:pt>
                <c:pt idx="4830">
                  <c:v>-386.29395991563803</c:v>
                </c:pt>
                <c:pt idx="4831">
                  <c:v>-408.29395991563803</c:v>
                </c:pt>
                <c:pt idx="4832">
                  <c:v>-364.29395991563803</c:v>
                </c:pt>
                <c:pt idx="4833">
                  <c:v>-438.29395991563803</c:v>
                </c:pt>
                <c:pt idx="4834">
                  <c:v>-485.29395991563803</c:v>
                </c:pt>
                <c:pt idx="4835">
                  <c:v>-240.293959915638</c:v>
                </c:pt>
                <c:pt idx="4836">
                  <c:v>-466.29395991563803</c:v>
                </c:pt>
                <c:pt idx="4837">
                  <c:v>-366.29395991563803</c:v>
                </c:pt>
                <c:pt idx="4838">
                  <c:v>-376.29395991563803</c:v>
                </c:pt>
                <c:pt idx="4839">
                  <c:v>-300.29395991563803</c:v>
                </c:pt>
                <c:pt idx="4840">
                  <c:v>-374.29395991563803</c:v>
                </c:pt>
                <c:pt idx="4841">
                  <c:v>-198.293959915638</c:v>
                </c:pt>
                <c:pt idx="4842">
                  <c:v>-239.293959915638</c:v>
                </c:pt>
                <c:pt idx="4843">
                  <c:v>-155.293959915638</c:v>
                </c:pt>
                <c:pt idx="4844">
                  <c:v>-69.293959915637998</c:v>
                </c:pt>
                <c:pt idx="4845">
                  <c:v>-66.293959915637998</c:v>
                </c:pt>
                <c:pt idx="4846">
                  <c:v>20.706040084362002</c:v>
                </c:pt>
                <c:pt idx="4847">
                  <c:v>-95.293959915637998</c:v>
                </c:pt>
                <c:pt idx="4848">
                  <c:v>100.706040084362</c:v>
                </c:pt>
                <c:pt idx="4849">
                  <c:v>58.706040084362002</c:v>
                </c:pt>
                <c:pt idx="4850">
                  <c:v>34.706040084362002</c:v>
                </c:pt>
                <c:pt idx="4851">
                  <c:v>142.706040084362</c:v>
                </c:pt>
                <c:pt idx="4852">
                  <c:v>37.706040084362002</c:v>
                </c:pt>
                <c:pt idx="4853">
                  <c:v>203.706040084362</c:v>
                </c:pt>
                <c:pt idx="4854">
                  <c:v>249.706040084362</c:v>
                </c:pt>
                <c:pt idx="4855">
                  <c:v>46.706040084362002</c:v>
                </c:pt>
                <c:pt idx="4856">
                  <c:v>109.706040084362</c:v>
                </c:pt>
                <c:pt idx="4857">
                  <c:v>196.706040084362</c:v>
                </c:pt>
                <c:pt idx="4858">
                  <c:v>215.706040084362</c:v>
                </c:pt>
                <c:pt idx="4859">
                  <c:v>17.706040084362002</c:v>
                </c:pt>
                <c:pt idx="4860">
                  <c:v>113.706040084362</c:v>
                </c:pt>
                <c:pt idx="4861">
                  <c:v>282.70604008436197</c:v>
                </c:pt>
                <c:pt idx="4862">
                  <c:v>226.706040084362</c:v>
                </c:pt>
                <c:pt idx="4863">
                  <c:v>184.706040084362</c:v>
                </c:pt>
                <c:pt idx="4864">
                  <c:v>264.70604008436197</c:v>
                </c:pt>
                <c:pt idx="4865">
                  <c:v>271.70604008436197</c:v>
                </c:pt>
                <c:pt idx="4866">
                  <c:v>134.706040084362</c:v>
                </c:pt>
                <c:pt idx="4867">
                  <c:v>112.706040084362</c:v>
                </c:pt>
                <c:pt idx="4868">
                  <c:v>106.706040084362</c:v>
                </c:pt>
                <c:pt idx="4869">
                  <c:v>66.706040084362002</c:v>
                </c:pt>
                <c:pt idx="4870">
                  <c:v>-2.29395991563797</c:v>
                </c:pt>
                <c:pt idx="4871">
                  <c:v>-190.293959915638</c:v>
                </c:pt>
                <c:pt idx="4872">
                  <c:v>52.706040084362002</c:v>
                </c:pt>
                <c:pt idx="4873">
                  <c:v>-39.293959915637998</c:v>
                </c:pt>
                <c:pt idx="4874">
                  <c:v>-156.293959915638</c:v>
                </c:pt>
                <c:pt idx="4875">
                  <c:v>-59.293959915637998</c:v>
                </c:pt>
                <c:pt idx="4876">
                  <c:v>-237.293959915638</c:v>
                </c:pt>
                <c:pt idx="4877">
                  <c:v>-180.293959915638</c:v>
                </c:pt>
                <c:pt idx="4878">
                  <c:v>-258.29395991563803</c:v>
                </c:pt>
                <c:pt idx="4879">
                  <c:v>-318.29395991563803</c:v>
                </c:pt>
                <c:pt idx="4880">
                  <c:v>-287.29395991563803</c:v>
                </c:pt>
                <c:pt idx="4881">
                  <c:v>-217.293959915638</c:v>
                </c:pt>
                <c:pt idx="4882">
                  <c:v>-149.293959915638</c:v>
                </c:pt>
                <c:pt idx="4883">
                  <c:v>-250.293959915638</c:v>
                </c:pt>
                <c:pt idx="4884">
                  <c:v>-300.29395991563803</c:v>
                </c:pt>
                <c:pt idx="4885">
                  <c:v>-424.29395991563803</c:v>
                </c:pt>
                <c:pt idx="4886">
                  <c:v>-511.29395991563803</c:v>
                </c:pt>
                <c:pt idx="4887">
                  <c:v>-462.29395991563803</c:v>
                </c:pt>
                <c:pt idx="4888">
                  <c:v>-419.29395991563803</c:v>
                </c:pt>
                <c:pt idx="4889">
                  <c:v>-390.29395991563803</c:v>
                </c:pt>
                <c:pt idx="4890">
                  <c:v>-591.29395991563797</c:v>
                </c:pt>
                <c:pt idx="4891">
                  <c:v>-395.29395991563803</c:v>
                </c:pt>
                <c:pt idx="4892">
                  <c:v>-426.29395991563803</c:v>
                </c:pt>
                <c:pt idx="4893">
                  <c:v>-456.29395991563803</c:v>
                </c:pt>
                <c:pt idx="4894">
                  <c:v>-372.29395991563803</c:v>
                </c:pt>
                <c:pt idx="4895">
                  <c:v>-431.29395991563803</c:v>
                </c:pt>
                <c:pt idx="4896">
                  <c:v>-490.29395991563803</c:v>
                </c:pt>
                <c:pt idx="4897">
                  <c:v>-446.29395991563803</c:v>
                </c:pt>
                <c:pt idx="4898">
                  <c:v>-359.29395991563803</c:v>
                </c:pt>
                <c:pt idx="4899">
                  <c:v>-519.29395991563797</c:v>
                </c:pt>
                <c:pt idx="4900">
                  <c:v>-263.29395991563803</c:v>
                </c:pt>
                <c:pt idx="4901">
                  <c:v>-373.29395991563803</c:v>
                </c:pt>
                <c:pt idx="4902">
                  <c:v>-452.29395991563803</c:v>
                </c:pt>
                <c:pt idx="4903">
                  <c:v>-286.29395991563803</c:v>
                </c:pt>
                <c:pt idx="4904">
                  <c:v>-288.29395991563803</c:v>
                </c:pt>
                <c:pt idx="4905">
                  <c:v>-123.293959915638</c:v>
                </c:pt>
                <c:pt idx="4906">
                  <c:v>-101.293959915638</c:v>
                </c:pt>
                <c:pt idx="4907">
                  <c:v>8.70604008436203</c:v>
                </c:pt>
                <c:pt idx="4908">
                  <c:v>157.706040084362</c:v>
                </c:pt>
                <c:pt idx="4909">
                  <c:v>132.706040084362</c:v>
                </c:pt>
                <c:pt idx="4910">
                  <c:v>137.706040084362</c:v>
                </c:pt>
                <c:pt idx="4911">
                  <c:v>235.706040084362</c:v>
                </c:pt>
                <c:pt idx="4912">
                  <c:v>349.70604008436197</c:v>
                </c:pt>
                <c:pt idx="4913">
                  <c:v>351.70604008436197</c:v>
                </c:pt>
                <c:pt idx="4914">
                  <c:v>507.70604008436197</c:v>
                </c:pt>
                <c:pt idx="4915">
                  <c:v>324.70604008436197</c:v>
                </c:pt>
                <c:pt idx="4916">
                  <c:v>406.70604008436197</c:v>
                </c:pt>
                <c:pt idx="4917">
                  <c:v>501.70604008436197</c:v>
                </c:pt>
                <c:pt idx="4918">
                  <c:v>661.70604008436203</c:v>
                </c:pt>
                <c:pt idx="4919">
                  <c:v>582.70604008436203</c:v>
                </c:pt>
                <c:pt idx="4920">
                  <c:v>575.70604008436203</c:v>
                </c:pt>
                <c:pt idx="4921">
                  <c:v>602.70604008436203</c:v>
                </c:pt>
                <c:pt idx="4922">
                  <c:v>600.70604008436203</c:v>
                </c:pt>
                <c:pt idx="4923">
                  <c:v>339.70604008436197</c:v>
                </c:pt>
                <c:pt idx="4924">
                  <c:v>431.70604008436197</c:v>
                </c:pt>
                <c:pt idx="4925">
                  <c:v>312.70604008436197</c:v>
                </c:pt>
                <c:pt idx="4926">
                  <c:v>334.70604008436197</c:v>
                </c:pt>
                <c:pt idx="4927">
                  <c:v>229.706040084362</c:v>
                </c:pt>
                <c:pt idx="4928">
                  <c:v>172.706040084362</c:v>
                </c:pt>
                <c:pt idx="4929">
                  <c:v>88.706040084362002</c:v>
                </c:pt>
                <c:pt idx="4930">
                  <c:v>36.706040084362002</c:v>
                </c:pt>
                <c:pt idx="4931">
                  <c:v>11.706040084362</c:v>
                </c:pt>
                <c:pt idx="4932">
                  <c:v>-60.293959915637998</c:v>
                </c:pt>
                <c:pt idx="4933">
                  <c:v>-161.293959915638</c:v>
                </c:pt>
                <c:pt idx="4934">
                  <c:v>-295.29395991563803</c:v>
                </c:pt>
                <c:pt idx="4935">
                  <c:v>-406.29395991563803</c:v>
                </c:pt>
                <c:pt idx="4936">
                  <c:v>-409.29395991563803</c:v>
                </c:pt>
                <c:pt idx="4937">
                  <c:v>-325.29395991563803</c:v>
                </c:pt>
                <c:pt idx="4938">
                  <c:v>-197.293959915638</c:v>
                </c:pt>
                <c:pt idx="4939">
                  <c:v>-228.293959915638</c:v>
                </c:pt>
                <c:pt idx="4940">
                  <c:v>-153.293959915638</c:v>
                </c:pt>
                <c:pt idx="4941">
                  <c:v>-493.29395991563803</c:v>
                </c:pt>
                <c:pt idx="4942">
                  <c:v>-338.29395991563803</c:v>
                </c:pt>
                <c:pt idx="4943">
                  <c:v>-223.293959915638</c:v>
                </c:pt>
                <c:pt idx="4944">
                  <c:v>-106.293959915638</c:v>
                </c:pt>
                <c:pt idx="4945">
                  <c:v>-232.293959915638</c:v>
                </c:pt>
                <c:pt idx="4946">
                  <c:v>-317.29395991563803</c:v>
                </c:pt>
                <c:pt idx="4947">
                  <c:v>-155.293959915638</c:v>
                </c:pt>
                <c:pt idx="4948">
                  <c:v>-165.293959915638</c:v>
                </c:pt>
                <c:pt idx="4949">
                  <c:v>-307.29395991563803</c:v>
                </c:pt>
                <c:pt idx="4950">
                  <c:v>-136.293959915638</c:v>
                </c:pt>
                <c:pt idx="4951">
                  <c:v>-181.293959915638</c:v>
                </c:pt>
                <c:pt idx="4952">
                  <c:v>-109.293959915638</c:v>
                </c:pt>
                <c:pt idx="4953">
                  <c:v>-189.293959915638</c:v>
                </c:pt>
                <c:pt idx="4954">
                  <c:v>83.706040084362002</c:v>
                </c:pt>
                <c:pt idx="4955">
                  <c:v>-67.293959915637998</c:v>
                </c:pt>
                <c:pt idx="4956">
                  <c:v>-38.293959915637998</c:v>
                </c:pt>
                <c:pt idx="4957">
                  <c:v>-98.293959915637998</c:v>
                </c:pt>
                <c:pt idx="4958">
                  <c:v>-22.293959915637998</c:v>
                </c:pt>
                <c:pt idx="4959">
                  <c:v>133.706040084362</c:v>
                </c:pt>
                <c:pt idx="4960">
                  <c:v>165.706040084362</c:v>
                </c:pt>
                <c:pt idx="4961">
                  <c:v>-53.293959915637998</c:v>
                </c:pt>
                <c:pt idx="4962">
                  <c:v>113.706040084362</c:v>
                </c:pt>
                <c:pt idx="4963">
                  <c:v>160.706040084362</c:v>
                </c:pt>
                <c:pt idx="4964">
                  <c:v>54.706040084362002</c:v>
                </c:pt>
                <c:pt idx="4965">
                  <c:v>14.706040084362</c:v>
                </c:pt>
                <c:pt idx="4966">
                  <c:v>52.706040084362002</c:v>
                </c:pt>
                <c:pt idx="4967">
                  <c:v>-13.293959915638</c:v>
                </c:pt>
                <c:pt idx="4968">
                  <c:v>235.706040084362</c:v>
                </c:pt>
                <c:pt idx="4969">
                  <c:v>234.706040084362</c:v>
                </c:pt>
                <c:pt idx="4970">
                  <c:v>124.706040084362</c:v>
                </c:pt>
                <c:pt idx="4971">
                  <c:v>133.706040084362</c:v>
                </c:pt>
                <c:pt idx="4972">
                  <c:v>72.706040084362002</c:v>
                </c:pt>
                <c:pt idx="4973">
                  <c:v>-23.293959915637998</c:v>
                </c:pt>
                <c:pt idx="4974">
                  <c:v>-108.293959915638</c:v>
                </c:pt>
                <c:pt idx="4975">
                  <c:v>152.706040084362</c:v>
                </c:pt>
                <c:pt idx="4976">
                  <c:v>128.706040084362</c:v>
                </c:pt>
                <c:pt idx="4977">
                  <c:v>124.706040084362</c:v>
                </c:pt>
                <c:pt idx="4978">
                  <c:v>153.706040084362</c:v>
                </c:pt>
                <c:pt idx="4979">
                  <c:v>342.70604008436197</c:v>
                </c:pt>
                <c:pt idx="4980">
                  <c:v>244.706040084362</c:v>
                </c:pt>
                <c:pt idx="4981">
                  <c:v>279.70604008436197</c:v>
                </c:pt>
                <c:pt idx="4982">
                  <c:v>298.70604008436197</c:v>
                </c:pt>
                <c:pt idx="4983">
                  <c:v>445.70604008436197</c:v>
                </c:pt>
                <c:pt idx="4984">
                  <c:v>295.70604008436197</c:v>
                </c:pt>
                <c:pt idx="4985">
                  <c:v>369.70604008436197</c:v>
                </c:pt>
                <c:pt idx="4986">
                  <c:v>542.70604008436203</c:v>
                </c:pt>
                <c:pt idx="4987">
                  <c:v>498.70604008436197</c:v>
                </c:pt>
                <c:pt idx="4988">
                  <c:v>546.70604008436203</c:v>
                </c:pt>
                <c:pt idx="4989">
                  <c:v>642.70604008436203</c:v>
                </c:pt>
                <c:pt idx="4990">
                  <c:v>599.70604008436203</c:v>
                </c:pt>
                <c:pt idx="4991">
                  <c:v>415.70604008436197</c:v>
                </c:pt>
                <c:pt idx="4992">
                  <c:v>416.70604008436197</c:v>
                </c:pt>
                <c:pt idx="4993">
                  <c:v>423.70604008436197</c:v>
                </c:pt>
                <c:pt idx="4994">
                  <c:v>274.70604008436197</c:v>
                </c:pt>
                <c:pt idx="4995">
                  <c:v>173.706040084362</c:v>
                </c:pt>
                <c:pt idx="4996">
                  <c:v>272.70604008436197</c:v>
                </c:pt>
                <c:pt idx="4997">
                  <c:v>-29.293959915637998</c:v>
                </c:pt>
                <c:pt idx="4998">
                  <c:v>71.706040084362002</c:v>
                </c:pt>
                <c:pt idx="4999">
                  <c:v>28.706040084362002</c:v>
                </c:pt>
                <c:pt idx="5000">
                  <c:v>-163.293959915638</c:v>
                </c:pt>
                <c:pt idx="5001">
                  <c:v>-139.293959915638</c:v>
                </c:pt>
                <c:pt idx="5002">
                  <c:v>-199.293959915638</c:v>
                </c:pt>
                <c:pt idx="5003">
                  <c:v>-254.293959915638</c:v>
                </c:pt>
                <c:pt idx="5004">
                  <c:v>-209.293959915638</c:v>
                </c:pt>
                <c:pt idx="5005">
                  <c:v>-260.29395991563803</c:v>
                </c:pt>
                <c:pt idx="5006">
                  <c:v>-102.293959915638</c:v>
                </c:pt>
                <c:pt idx="5007">
                  <c:v>-259.29395991563803</c:v>
                </c:pt>
                <c:pt idx="5008">
                  <c:v>-244.293959915638</c:v>
                </c:pt>
                <c:pt idx="5009">
                  <c:v>-341.29395991563803</c:v>
                </c:pt>
                <c:pt idx="5010">
                  <c:v>-211.293959915638</c:v>
                </c:pt>
                <c:pt idx="5011">
                  <c:v>-185.293959915638</c:v>
                </c:pt>
                <c:pt idx="5012">
                  <c:v>-140.293959915638</c:v>
                </c:pt>
                <c:pt idx="5013">
                  <c:v>-203.293959915638</c:v>
                </c:pt>
                <c:pt idx="5014">
                  <c:v>-257.29395991563803</c:v>
                </c:pt>
                <c:pt idx="5015">
                  <c:v>-217.293959915638</c:v>
                </c:pt>
                <c:pt idx="5016">
                  <c:v>-254.293959915638</c:v>
                </c:pt>
                <c:pt idx="5017">
                  <c:v>-216.293959915638</c:v>
                </c:pt>
                <c:pt idx="5018">
                  <c:v>-266.29395991563803</c:v>
                </c:pt>
                <c:pt idx="5019">
                  <c:v>-192.293959915638</c:v>
                </c:pt>
                <c:pt idx="5020">
                  <c:v>-84.293959915637998</c:v>
                </c:pt>
                <c:pt idx="5021">
                  <c:v>-126.293959915638</c:v>
                </c:pt>
                <c:pt idx="5022">
                  <c:v>-107.293959915638</c:v>
                </c:pt>
                <c:pt idx="5023">
                  <c:v>-126.293959915638</c:v>
                </c:pt>
                <c:pt idx="5024">
                  <c:v>-29.293959915637998</c:v>
                </c:pt>
                <c:pt idx="5025">
                  <c:v>23.706040084362002</c:v>
                </c:pt>
                <c:pt idx="5026">
                  <c:v>124.706040084362</c:v>
                </c:pt>
                <c:pt idx="5027">
                  <c:v>203.706040084362</c:v>
                </c:pt>
                <c:pt idx="5028">
                  <c:v>174.706040084362</c:v>
                </c:pt>
                <c:pt idx="5029">
                  <c:v>407.70604008436197</c:v>
                </c:pt>
                <c:pt idx="5030">
                  <c:v>333.70604008436197</c:v>
                </c:pt>
                <c:pt idx="5031">
                  <c:v>462.70604008436197</c:v>
                </c:pt>
                <c:pt idx="5032">
                  <c:v>354.70604008436197</c:v>
                </c:pt>
                <c:pt idx="5033">
                  <c:v>478.70604008436197</c:v>
                </c:pt>
                <c:pt idx="5034">
                  <c:v>545.70604008436203</c:v>
                </c:pt>
                <c:pt idx="5035">
                  <c:v>487.70604008436197</c:v>
                </c:pt>
                <c:pt idx="5036">
                  <c:v>319.70604008436197</c:v>
                </c:pt>
                <c:pt idx="5037">
                  <c:v>578.70604008436203</c:v>
                </c:pt>
                <c:pt idx="5038">
                  <c:v>450.70604008436197</c:v>
                </c:pt>
                <c:pt idx="5039">
                  <c:v>350.70604008436197</c:v>
                </c:pt>
                <c:pt idx="5040">
                  <c:v>357.70604008436197</c:v>
                </c:pt>
                <c:pt idx="5041">
                  <c:v>446.70604008436197</c:v>
                </c:pt>
                <c:pt idx="5042">
                  <c:v>417.70604008436197</c:v>
                </c:pt>
                <c:pt idx="5043">
                  <c:v>518.70604008436203</c:v>
                </c:pt>
                <c:pt idx="5044">
                  <c:v>466.70604008436197</c:v>
                </c:pt>
                <c:pt idx="5045">
                  <c:v>494.70604008436197</c:v>
                </c:pt>
                <c:pt idx="5046">
                  <c:v>389.70604008436197</c:v>
                </c:pt>
                <c:pt idx="5047">
                  <c:v>84.706040084362002</c:v>
                </c:pt>
                <c:pt idx="5048">
                  <c:v>264.70604008436197</c:v>
                </c:pt>
                <c:pt idx="5049">
                  <c:v>153.706040084362</c:v>
                </c:pt>
                <c:pt idx="5050">
                  <c:v>35.706040084362002</c:v>
                </c:pt>
                <c:pt idx="5051">
                  <c:v>-72.293959915637998</c:v>
                </c:pt>
                <c:pt idx="5052">
                  <c:v>-118.293959915638</c:v>
                </c:pt>
                <c:pt idx="5053">
                  <c:v>-195.293959915638</c:v>
                </c:pt>
                <c:pt idx="5054">
                  <c:v>-139.293959915638</c:v>
                </c:pt>
                <c:pt idx="5055">
                  <c:v>-103.293959915638</c:v>
                </c:pt>
                <c:pt idx="5056">
                  <c:v>-107.293959915638</c:v>
                </c:pt>
                <c:pt idx="5057">
                  <c:v>-173.293959915638</c:v>
                </c:pt>
                <c:pt idx="5058">
                  <c:v>-247.293959915638</c:v>
                </c:pt>
                <c:pt idx="5059">
                  <c:v>-389.29395991563803</c:v>
                </c:pt>
                <c:pt idx="5060">
                  <c:v>-494.29395991563803</c:v>
                </c:pt>
                <c:pt idx="5061">
                  <c:v>-415.29395991563803</c:v>
                </c:pt>
                <c:pt idx="5062">
                  <c:v>-311.29395991563803</c:v>
                </c:pt>
                <c:pt idx="5063">
                  <c:v>-401.29395991563803</c:v>
                </c:pt>
                <c:pt idx="5064">
                  <c:v>-381.29395991563803</c:v>
                </c:pt>
                <c:pt idx="5065">
                  <c:v>-459.29395991563803</c:v>
                </c:pt>
                <c:pt idx="5066">
                  <c:v>-341.29395991563803</c:v>
                </c:pt>
                <c:pt idx="5067">
                  <c:v>-446.29395991563803</c:v>
                </c:pt>
                <c:pt idx="5068">
                  <c:v>-275.29395991563803</c:v>
                </c:pt>
                <c:pt idx="5069">
                  <c:v>-238.293959915638</c:v>
                </c:pt>
                <c:pt idx="5070">
                  <c:v>-96.293959915637998</c:v>
                </c:pt>
                <c:pt idx="5071">
                  <c:v>-72.293959915637998</c:v>
                </c:pt>
                <c:pt idx="5072">
                  <c:v>-204.293959915638</c:v>
                </c:pt>
                <c:pt idx="5073">
                  <c:v>-47.293959915637998</c:v>
                </c:pt>
                <c:pt idx="5074">
                  <c:v>38.706040084362002</c:v>
                </c:pt>
                <c:pt idx="5075">
                  <c:v>171.706040084362</c:v>
                </c:pt>
                <c:pt idx="5076">
                  <c:v>173.706040084362</c:v>
                </c:pt>
                <c:pt idx="5077">
                  <c:v>340.70604008436197</c:v>
                </c:pt>
                <c:pt idx="5078">
                  <c:v>406.70604008436197</c:v>
                </c:pt>
                <c:pt idx="5079">
                  <c:v>502.70604008436197</c:v>
                </c:pt>
                <c:pt idx="5080">
                  <c:v>459.70604008436197</c:v>
                </c:pt>
                <c:pt idx="5081">
                  <c:v>441.70604008436197</c:v>
                </c:pt>
                <c:pt idx="5082">
                  <c:v>448.70604008436197</c:v>
                </c:pt>
                <c:pt idx="5083">
                  <c:v>320.70604008436197</c:v>
                </c:pt>
                <c:pt idx="5084">
                  <c:v>316.70604008436197</c:v>
                </c:pt>
                <c:pt idx="5085">
                  <c:v>182.706040084362</c:v>
                </c:pt>
                <c:pt idx="5086">
                  <c:v>250.706040084362</c:v>
                </c:pt>
                <c:pt idx="5087">
                  <c:v>179.706040084362</c:v>
                </c:pt>
                <c:pt idx="5088">
                  <c:v>270.70604008436197</c:v>
                </c:pt>
                <c:pt idx="5089">
                  <c:v>190.706040084362</c:v>
                </c:pt>
                <c:pt idx="5090">
                  <c:v>311.70604008436197</c:v>
                </c:pt>
                <c:pt idx="5091">
                  <c:v>258.70604008436197</c:v>
                </c:pt>
                <c:pt idx="5092">
                  <c:v>470.70604008436197</c:v>
                </c:pt>
                <c:pt idx="5093">
                  <c:v>12.706040084362</c:v>
                </c:pt>
                <c:pt idx="5094">
                  <c:v>74.706040084362002</c:v>
                </c:pt>
                <c:pt idx="5095">
                  <c:v>93.706040084362002</c:v>
                </c:pt>
                <c:pt idx="5096">
                  <c:v>-7.29395991563797</c:v>
                </c:pt>
                <c:pt idx="5097">
                  <c:v>68.706040084362002</c:v>
                </c:pt>
                <c:pt idx="5098">
                  <c:v>38.706040084362002</c:v>
                </c:pt>
                <c:pt idx="5099">
                  <c:v>169.706040084362</c:v>
                </c:pt>
                <c:pt idx="5100">
                  <c:v>24.706040084362002</c:v>
                </c:pt>
                <c:pt idx="5101">
                  <c:v>-108.293959915638</c:v>
                </c:pt>
                <c:pt idx="5102">
                  <c:v>-181.293959915638</c:v>
                </c:pt>
                <c:pt idx="5103">
                  <c:v>-335.29395991563803</c:v>
                </c:pt>
                <c:pt idx="5104">
                  <c:v>-90.293959915637998</c:v>
                </c:pt>
                <c:pt idx="5105">
                  <c:v>-345.29395991563803</c:v>
                </c:pt>
                <c:pt idx="5106">
                  <c:v>-396.29395991563803</c:v>
                </c:pt>
                <c:pt idx="5107">
                  <c:v>-349.29395991563803</c:v>
                </c:pt>
                <c:pt idx="5108">
                  <c:v>-361.29395991563803</c:v>
                </c:pt>
                <c:pt idx="5109">
                  <c:v>-286.29395991563803</c:v>
                </c:pt>
                <c:pt idx="5110">
                  <c:v>-221.293959915638</c:v>
                </c:pt>
                <c:pt idx="5111">
                  <c:v>-189.293959915638</c:v>
                </c:pt>
                <c:pt idx="5112">
                  <c:v>-174.293959915638</c:v>
                </c:pt>
                <c:pt idx="5113">
                  <c:v>-333.29395991563803</c:v>
                </c:pt>
                <c:pt idx="5114">
                  <c:v>-324.29395991563803</c:v>
                </c:pt>
                <c:pt idx="5115">
                  <c:v>-339.29395991563803</c:v>
                </c:pt>
                <c:pt idx="5116">
                  <c:v>-448.29395991563803</c:v>
                </c:pt>
                <c:pt idx="5117">
                  <c:v>-299.29395991563803</c:v>
                </c:pt>
                <c:pt idx="5118">
                  <c:v>-85.293959915637998</c:v>
                </c:pt>
                <c:pt idx="5119">
                  <c:v>-182.293959915638</c:v>
                </c:pt>
                <c:pt idx="5120">
                  <c:v>-254.293959915638</c:v>
                </c:pt>
                <c:pt idx="5121">
                  <c:v>-129.293959915638</c:v>
                </c:pt>
                <c:pt idx="5122">
                  <c:v>-107.293959915638</c:v>
                </c:pt>
                <c:pt idx="5123">
                  <c:v>-82.293959915637998</c:v>
                </c:pt>
                <c:pt idx="5124">
                  <c:v>-147.293959915638</c:v>
                </c:pt>
                <c:pt idx="5125">
                  <c:v>151.706040084362</c:v>
                </c:pt>
                <c:pt idx="5126">
                  <c:v>118.706040084362</c:v>
                </c:pt>
                <c:pt idx="5127">
                  <c:v>251.706040084362</c:v>
                </c:pt>
                <c:pt idx="5128">
                  <c:v>205.706040084362</c:v>
                </c:pt>
                <c:pt idx="5129">
                  <c:v>119.706040084362</c:v>
                </c:pt>
                <c:pt idx="5130">
                  <c:v>193.706040084362</c:v>
                </c:pt>
                <c:pt idx="5131">
                  <c:v>210.706040084362</c:v>
                </c:pt>
                <c:pt idx="5132">
                  <c:v>154.706040084362</c:v>
                </c:pt>
                <c:pt idx="5133">
                  <c:v>64.706040084362002</c:v>
                </c:pt>
                <c:pt idx="5134">
                  <c:v>171.706040084362</c:v>
                </c:pt>
                <c:pt idx="5135">
                  <c:v>348.70604008436197</c:v>
                </c:pt>
                <c:pt idx="5136">
                  <c:v>290.70604008436197</c:v>
                </c:pt>
                <c:pt idx="5137">
                  <c:v>468.70604008436197</c:v>
                </c:pt>
                <c:pt idx="5138">
                  <c:v>444.70604008436197</c:v>
                </c:pt>
                <c:pt idx="5139">
                  <c:v>253.706040084362</c:v>
                </c:pt>
                <c:pt idx="5140">
                  <c:v>294.70604008436197</c:v>
                </c:pt>
                <c:pt idx="5141">
                  <c:v>292.70604008436197</c:v>
                </c:pt>
                <c:pt idx="5142">
                  <c:v>269.70604008436197</c:v>
                </c:pt>
                <c:pt idx="5143">
                  <c:v>262.70604008436197</c:v>
                </c:pt>
                <c:pt idx="5144">
                  <c:v>175.706040084362</c:v>
                </c:pt>
                <c:pt idx="5145">
                  <c:v>178.706040084362</c:v>
                </c:pt>
                <c:pt idx="5146">
                  <c:v>218.706040084362</c:v>
                </c:pt>
                <c:pt idx="5147">
                  <c:v>152.706040084362</c:v>
                </c:pt>
                <c:pt idx="5148">
                  <c:v>159.706040084362</c:v>
                </c:pt>
                <c:pt idx="5149">
                  <c:v>23.706040084362002</c:v>
                </c:pt>
                <c:pt idx="5150">
                  <c:v>210.706040084362</c:v>
                </c:pt>
                <c:pt idx="5151">
                  <c:v>-70.293959915637998</c:v>
                </c:pt>
                <c:pt idx="5152">
                  <c:v>-108.293959915638</c:v>
                </c:pt>
                <c:pt idx="5153">
                  <c:v>-74.293959915637998</c:v>
                </c:pt>
                <c:pt idx="5154">
                  <c:v>-196.293959915638</c:v>
                </c:pt>
                <c:pt idx="5155">
                  <c:v>-222.293959915638</c:v>
                </c:pt>
                <c:pt idx="5156">
                  <c:v>-94.293959915637998</c:v>
                </c:pt>
                <c:pt idx="5157">
                  <c:v>-267.29395991563803</c:v>
                </c:pt>
                <c:pt idx="5158">
                  <c:v>-233.293959915638</c:v>
                </c:pt>
                <c:pt idx="5159">
                  <c:v>-488.29395991563803</c:v>
                </c:pt>
                <c:pt idx="5160">
                  <c:v>-638.29395991563797</c:v>
                </c:pt>
                <c:pt idx="5161">
                  <c:v>-525.29395991563797</c:v>
                </c:pt>
                <c:pt idx="5162">
                  <c:v>-548.29395991563797</c:v>
                </c:pt>
                <c:pt idx="5163">
                  <c:v>-554.29395991563797</c:v>
                </c:pt>
                <c:pt idx="5164">
                  <c:v>-712.29395991563797</c:v>
                </c:pt>
                <c:pt idx="5165">
                  <c:v>-387.29395991563803</c:v>
                </c:pt>
                <c:pt idx="5166">
                  <c:v>-592.29395991563797</c:v>
                </c:pt>
                <c:pt idx="5167">
                  <c:v>-548.29395991563797</c:v>
                </c:pt>
                <c:pt idx="5168">
                  <c:v>-496.29395991563803</c:v>
                </c:pt>
                <c:pt idx="5169">
                  <c:v>-452.29395991563803</c:v>
                </c:pt>
                <c:pt idx="5170">
                  <c:v>-390.29395991563803</c:v>
                </c:pt>
                <c:pt idx="5171">
                  <c:v>-451.29395991563803</c:v>
                </c:pt>
                <c:pt idx="5172">
                  <c:v>-419.29395991563803</c:v>
                </c:pt>
                <c:pt idx="5173">
                  <c:v>-152.293959915638</c:v>
                </c:pt>
                <c:pt idx="5174">
                  <c:v>-203.293959915638</c:v>
                </c:pt>
                <c:pt idx="5175">
                  <c:v>-133.293959915638</c:v>
                </c:pt>
                <c:pt idx="5176">
                  <c:v>-16.293959915637998</c:v>
                </c:pt>
                <c:pt idx="5177">
                  <c:v>33.706040084362002</c:v>
                </c:pt>
                <c:pt idx="5178">
                  <c:v>79.706040084362002</c:v>
                </c:pt>
                <c:pt idx="5179">
                  <c:v>121.706040084362</c:v>
                </c:pt>
                <c:pt idx="5180">
                  <c:v>314.70604008436197</c:v>
                </c:pt>
                <c:pt idx="5181">
                  <c:v>166.706040084362</c:v>
                </c:pt>
                <c:pt idx="5182">
                  <c:v>234.706040084362</c:v>
                </c:pt>
                <c:pt idx="5183">
                  <c:v>302.70604008436197</c:v>
                </c:pt>
                <c:pt idx="5184">
                  <c:v>493.70604008436197</c:v>
                </c:pt>
                <c:pt idx="5185">
                  <c:v>489.70604008436197</c:v>
                </c:pt>
                <c:pt idx="5186">
                  <c:v>479.70604008436197</c:v>
                </c:pt>
                <c:pt idx="5187">
                  <c:v>379.70604008436197</c:v>
                </c:pt>
                <c:pt idx="5188">
                  <c:v>383.70604008436197</c:v>
                </c:pt>
                <c:pt idx="5189">
                  <c:v>441.70604008436197</c:v>
                </c:pt>
                <c:pt idx="5190">
                  <c:v>544.70604008436203</c:v>
                </c:pt>
                <c:pt idx="5191">
                  <c:v>347.70604008436197</c:v>
                </c:pt>
                <c:pt idx="5192">
                  <c:v>238.706040084362</c:v>
                </c:pt>
                <c:pt idx="5193">
                  <c:v>252.706040084362</c:v>
                </c:pt>
                <c:pt idx="5194">
                  <c:v>143.706040084362</c:v>
                </c:pt>
                <c:pt idx="5195">
                  <c:v>112.706040084362</c:v>
                </c:pt>
                <c:pt idx="5196">
                  <c:v>22.706040084362002</c:v>
                </c:pt>
                <c:pt idx="5197">
                  <c:v>35.706040084362002</c:v>
                </c:pt>
                <c:pt idx="5198">
                  <c:v>1.70604008436203</c:v>
                </c:pt>
                <c:pt idx="5199">
                  <c:v>184.706040084362</c:v>
                </c:pt>
                <c:pt idx="5200">
                  <c:v>195.706040084362</c:v>
                </c:pt>
                <c:pt idx="5201">
                  <c:v>-103.293959915638</c:v>
                </c:pt>
                <c:pt idx="5202">
                  <c:v>-21.293959915637998</c:v>
                </c:pt>
                <c:pt idx="5203">
                  <c:v>-118.293959915638</c:v>
                </c:pt>
                <c:pt idx="5204">
                  <c:v>-165.293959915638</c:v>
                </c:pt>
                <c:pt idx="5205">
                  <c:v>-198.293959915638</c:v>
                </c:pt>
                <c:pt idx="5206">
                  <c:v>-64.293959915637998</c:v>
                </c:pt>
                <c:pt idx="5207">
                  <c:v>-188.293959915638</c:v>
                </c:pt>
                <c:pt idx="5208">
                  <c:v>-328.29395991563803</c:v>
                </c:pt>
                <c:pt idx="5209">
                  <c:v>-350.29395991563803</c:v>
                </c:pt>
                <c:pt idx="5210">
                  <c:v>-137.293959915638</c:v>
                </c:pt>
                <c:pt idx="5211">
                  <c:v>-236.293959915638</c:v>
                </c:pt>
                <c:pt idx="5212">
                  <c:v>-180.293959915638</c:v>
                </c:pt>
                <c:pt idx="5213">
                  <c:v>-289.29395991563803</c:v>
                </c:pt>
                <c:pt idx="5214">
                  <c:v>-172.293959915638</c:v>
                </c:pt>
                <c:pt idx="5215">
                  <c:v>-181.293959915638</c:v>
                </c:pt>
                <c:pt idx="5216">
                  <c:v>-205.293959915638</c:v>
                </c:pt>
                <c:pt idx="5217">
                  <c:v>-136.293959915638</c:v>
                </c:pt>
                <c:pt idx="5218">
                  <c:v>-98.293959915637998</c:v>
                </c:pt>
                <c:pt idx="5219">
                  <c:v>88.706040084362002</c:v>
                </c:pt>
                <c:pt idx="5220">
                  <c:v>11.706040084362</c:v>
                </c:pt>
                <c:pt idx="5221">
                  <c:v>196.706040084362</c:v>
                </c:pt>
                <c:pt idx="5222">
                  <c:v>62.706040084362002</c:v>
                </c:pt>
                <c:pt idx="5223">
                  <c:v>-35.293959915637998</c:v>
                </c:pt>
                <c:pt idx="5224">
                  <c:v>68.706040084362002</c:v>
                </c:pt>
                <c:pt idx="5225">
                  <c:v>119.706040084362</c:v>
                </c:pt>
                <c:pt idx="5226">
                  <c:v>-0.29395991563797003</c:v>
                </c:pt>
                <c:pt idx="5227">
                  <c:v>-22.293959915637998</c:v>
                </c:pt>
                <c:pt idx="5228">
                  <c:v>-196.293959915638</c:v>
                </c:pt>
                <c:pt idx="5229">
                  <c:v>11.706040084362</c:v>
                </c:pt>
                <c:pt idx="5230">
                  <c:v>1.70604008436203</c:v>
                </c:pt>
                <c:pt idx="5231">
                  <c:v>-118.293959915638</c:v>
                </c:pt>
                <c:pt idx="5232">
                  <c:v>-196.293959915638</c:v>
                </c:pt>
                <c:pt idx="5233">
                  <c:v>-163.293959915638</c:v>
                </c:pt>
                <c:pt idx="5234">
                  <c:v>-97.293959915637998</c:v>
                </c:pt>
                <c:pt idx="5235">
                  <c:v>-213.293959915638</c:v>
                </c:pt>
                <c:pt idx="5236">
                  <c:v>-251.293959915638</c:v>
                </c:pt>
                <c:pt idx="5237">
                  <c:v>-301.29395991563803</c:v>
                </c:pt>
                <c:pt idx="5238">
                  <c:v>-236.293959915638</c:v>
                </c:pt>
                <c:pt idx="5239">
                  <c:v>-234.293959915638</c:v>
                </c:pt>
                <c:pt idx="5240">
                  <c:v>-202.293959915638</c:v>
                </c:pt>
                <c:pt idx="5241">
                  <c:v>-35.293959915637998</c:v>
                </c:pt>
                <c:pt idx="5242">
                  <c:v>-30.293959915637998</c:v>
                </c:pt>
                <c:pt idx="5243">
                  <c:v>101.706040084362</c:v>
                </c:pt>
                <c:pt idx="5244">
                  <c:v>170.706040084362</c:v>
                </c:pt>
                <c:pt idx="5245">
                  <c:v>63.706040084362002</c:v>
                </c:pt>
                <c:pt idx="5246">
                  <c:v>47.706040084362002</c:v>
                </c:pt>
                <c:pt idx="5247">
                  <c:v>-32.293959915637998</c:v>
                </c:pt>
                <c:pt idx="5248">
                  <c:v>137.706040084362</c:v>
                </c:pt>
                <c:pt idx="5249">
                  <c:v>128.706040084362</c:v>
                </c:pt>
                <c:pt idx="5250">
                  <c:v>-23.293959915637998</c:v>
                </c:pt>
                <c:pt idx="5251">
                  <c:v>167.706040084362</c:v>
                </c:pt>
                <c:pt idx="5252">
                  <c:v>242.706040084362</c:v>
                </c:pt>
                <c:pt idx="5253">
                  <c:v>242.706040084362</c:v>
                </c:pt>
                <c:pt idx="5254">
                  <c:v>311.70604008436197</c:v>
                </c:pt>
                <c:pt idx="5255">
                  <c:v>365.70604008436197</c:v>
                </c:pt>
                <c:pt idx="5256">
                  <c:v>427.70604008436197</c:v>
                </c:pt>
                <c:pt idx="5257">
                  <c:v>206.706040084362</c:v>
                </c:pt>
                <c:pt idx="5258">
                  <c:v>526.70604008436203</c:v>
                </c:pt>
                <c:pt idx="5259">
                  <c:v>448.70604008436197</c:v>
                </c:pt>
                <c:pt idx="5260">
                  <c:v>509.70604008436197</c:v>
                </c:pt>
                <c:pt idx="5261">
                  <c:v>509.70604008436197</c:v>
                </c:pt>
                <c:pt idx="5262">
                  <c:v>470.70604008436197</c:v>
                </c:pt>
                <c:pt idx="5263">
                  <c:v>456.70604008436197</c:v>
                </c:pt>
                <c:pt idx="5264">
                  <c:v>319.70604008436197</c:v>
                </c:pt>
                <c:pt idx="5265">
                  <c:v>495.70604008436197</c:v>
                </c:pt>
                <c:pt idx="5266">
                  <c:v>272.70604008436197</c:v>
                </c:pt>
                <c:pt idx="5267">
                  <c:v>360.70604008436197</c:v>
                </c:pt>
                <c:pt idx="5268">
                  <c:v>276.70604008436197</c:v>
                </c:pt>
                <c:pt idx="5269">
                  <c:v>85.706040084362002</c:v>
                </c:pt>
                <c:pt idx="5270">
                  <c:v>154.706040084362</c:v>
                </c:pt>
                <c:pt idx="5271">
                  <c:v>68.706040084362002</c:v>
                </c:pt>
                <c:pt idx="5272">
                  <c:v>-47.293959915637998</c:v>
                </c:pt>
                <c:pt idx="5273">
                  <c:v>7.70604008436203</c:v>
                </c:pt>
                <c:pt idx="5274">
                  <c:v>24.706040084362002</c:v>
                </c:pt>
                <c:pt idx="5275">
                  <c:v>-38.293959915637998</c:v>
                </c:pt>
                <c:pt idx="5276">
                  <c:v>-43.293959915637998</c:v>
                </c:pt>
                <c:pt idx="5277">
                  <c:v>-16.293959915637998</c:v>
                </c:pt>
                <c:pt idx="5278">
                  <c:v>35.706040084362002</c:v>
                </c:pt>
                <c:pt idx="5279">
                  <c:v>-27.293959915637998</c:v>
                </c:pt>
                <c:pt idx="5280">
                  <c:v>-6.29395991563797</c:v>
                </c:pt>
                <c:pt idx="5281">
                  <c:v>139.706040084362</c:v>
                </c:pt>
                <c:pt idx="5282">
                  <c:v>-104.293959915638</c:v>
                </c:pt>
                <c:pt idx="5283">
                  <c:v>22.706040084362002</c:v>
                </c:pt>
                <c:pt idx="5284">
                  <c:v>67.706040084362002</c:v>
                </c:pt>
                <c:pt idx="5285">
                  <c:v>-166.293959915638</c:v>
                </c:pt>
                <c:pt idx="5286">
                  <c:v>-166.293959915638</c:v>
                </c:pt>
                <c:pt idx="5287">
                  <c:v>119.706040084362</c:v>
                </c:pt>
                <c:pt idx="5288">
                  <c:v>-58.293959915637998</c:v>
                </c:pt>
                <c:pt idx="5289">
                  <c:v>-91.293959915637998</c:v>
                </c:pt>
                <c:pt idx="5290">
                  <c:v>211.706040084362</c:v>
                </c:pt>
                <c:pt idx="5291">
                  <c:v>183.706040084362</c:v>
                </c:pt>
                <c:pt idx="5292">
                  <c:v>25.706040084362002</c:v>
                </c:pt>
                <c:pt idx="5293">
                  <c:v>94.706040084362002</c:v>
                </c:pt>
                <c:pt idx="5294">
                  <c:v>11.706040084362</c:v>
                </c:pt>
                <c:pt idx="5295">
                  <c:v>-98.293959915637998</c:v>
                </c:pt>
                <c:pt idx="5296">
                  <c:v>-122.293959915638</c:v>
                </c:pt>
                <c:pt idx="5297">
                  <c:v>128.706040084362</c:v>
                </c:pt>
                <c:pt idx="5298">
                  <c:v>219.706040084362</c:v>
                </c:pt>
                <c:pt idx="5299">
                  <c:v>263.70604008436197</c:v>
                </c:pt>
                <c:pt idx="5300">
                  <c:v>183.706040084362</c:v>
                </c:pt>
                <c:pt idx="5301">
                  <c:v>547.70604008436203</c:v>
                </c:pt>
                <c:pt idx="5302">
                  <c:v>347.70604008436197</c:v>
                </c:pt>
                <c:pt idx="5303">
                  <c:v>295.70604008436197</c:v>
                </c:pt>
                <c:pt idx="5304">
                  <c:v>287.70604008436197</c:v>
                </c:pt>
                <c:pt idx="5305">
                  <c:v>132.706040084362</c:v>
                </c:pt>
                <c:pt idx="5306">
                  <c:v>38.706040084362002</c:v>
                </c:pt>
                <c:pt idx="5307">
                  <c:v>88.706040084362002</c:v>
                </c:pt>
                <c:pt idx="5308">
                  <c:v>93.706040084362002</c:v>
                </c:pt>
                <c:pt idx="5309">
                  <c:v>42.706040084362002</c:v>
                </c:pt>
                <c:pt idx="5310">
                  <c:v>173.706040084362</c:v>
                </c:pt>
                <c:pt idx="5311">
                  <c:v>76.706040084362002</c:v>
                </c:pt>
                <c:pt idx="5312">
                  <c:v>84.706040084362002</c:v>
                </c:pt>
                <c:pt idx="5313">
                  <c:v>-63.293959915637998</c:v>
                </c:pt>
                <c:pt idx="5314">
                  <c:v>-13.293959915638</c:v>
                </c:pt>
                <c:pt idx="5315">
                  <c:v>-140.293959915638</c:v>
                </c:pt>
                <c:pt idx="5316">
                  <c:v>1.70604008436203</c:v>
                </c:pt>
                <c:pt idx="5317">
                  <c:v>106.706040084362</c:v>
                </c:pt>
                <c:pt idx="5318">
                  <c:v>-39.293959915637998</c:v>
                </c:pt>
                <c:pt idx="5319">
                  <c:v>166.706040084362</c:v>
                </c:pt>
                <c:pt idx="5320">
                  <c:v>334.70604008436197</c:v>
                </c:pt>
                <c:pt idx="5321">
                  <c:v>173.706040084362</c:v>
                </c:pt>
                <c:pt idx="5322">
                  <c:v>225.706040084362</c:v>
                </c:pt>
                <c:pt idx="5323">
                  <c:v>200.706040084362</c:v>
                </c:pt>
                <c:pt idx="5324">
                  <c:v>122.706040084362</c:v>
                </c:pt>
                <c:pt idx="5325">
                  <c:v>251.706040084362</c:v>
                </c:pt>
                <c:pt idx="5326">
                  <c:v>276.70604008436197</c:v>
                </c:pt>
                <c:pt idx="5327">
                  <c:v>245.706040084362</c:v>
                </c:pt>
                <c:pt idx="5328">
                  <c:v>354.70604008436197</c:v>
                </c:pt>
                <c:pt idx="5329">
                  <c:v>357.70604008436197</c:v>
                </c:pt>
                <c:pt idx="5330">
                  <c:v>508.70604008436197</c:v>
                </c:pt>
                <c:pt idx="5331">
                  <c:v>502.70604008436197</c:v>
                </c:pt>
                <c:pt idx="5332">
                  <c:v>377.70604008436197</c:v>
                </c:pt>
                <c:pt idx="5333">
                  <c:v>-25.293959915637998</c:v>
                </c:pt>
                <c:pt idx="5334">
                  <c:v>146.706040084362</c:v>
                </c:pt>
                <c:pt idx="5335">
                  <c:v>234.706040084362</c:v>
                </c:pt>
                <c:pt idx="5336">
                  <c:v>75.706040084362002</c:v>
                </c:pt>
                <c:pt idx="5337">
                  <c:v>109.706040084362</c:v>
                </c:pt>
                <c:pt idx="5338">
                  <c:v>28.706040084362002</c:v>
                </c:pt>
                <c:pt idx="5339">
                  <c:v>9.70604008436203</c:v>
                </c:pt>
                <c:pt idx="5340">
                  <c:v>-128.293959915638</c:v>
                </c:pt>
                <c:pt idx="5341">
                  <c:v>-124.293959915638</c:v>
                </c:pt>
                <c:pt idx="5342">
                  <c:v>-127.293959915638</c:v>
                </c:pt>
                <c:pt idx="5343">
                  <c:v>-196.293959915638</c:v>
                </c:pt>
                <c:pt idx="5344">
                  <c:v>-70.293959915637998</c:v>
                </c:pt>
                <c:pt idx="5345">
                  <c:v>-194.293959915638</c:v>
                </c:pt>
                <c:pt idx="5346">
                  <c:v>-3.29395991563797</c:v>
                </c:pt>
                <c:pt idx="5347">
                  <c:v>-233.293959915638</c:v>
                </c:pt>
                <c:pt idx="5348">
                  <c:v>-172.293959915638</c:v>
                </c:pt>
                <c:pt idx="5349">
                  <c:v>-74.293959915637998</c:v>
                </c:pt>
                <c:pt idx="5350">
                  <c:v>7.70604008436203</c:v>
                </c:pt>
                <c:pt idx="5351">
                  <c:v>120.706040084362</c:v>
                </c:pt>
                <c:pt idx="5352">
                  <c:v>51.706040084362002</c:v>
                </c:pt>
                <c:pt idx="5353">
                  <c:v>121.706040084362</c:v>
                </c:pt>
                <c:pt idx="5354">
                  <c:v>26.706040084362002</c:v>
                </c:pt>
                <c:pt idx="5355">
                  <c:v>95.706040084362002</c:v>
                </c:pt>
                <c:pt idx="5356">
                  <c:v>205.706040084362</c:v>
                </c:pt>
                <c:pt idx="5357">
                  <c:v>15.706040084362</c:v>
                </c:pt>
                <c:pt idx="5358">
                  <c:v>-78.293959915637998</c:v>
                </c:pt>
                <c:pt idx="5359">
                  <c:v>16.706040084362002</c:v>
                </c:pt>
                <c:pt idx="5360">
                  <c:v>14.706040084362</c:v>
                </c:pt>
                <c:pt idx="5361">
                  <c:v>146.706040084362</c:v>
                </c:pt>
                <c:pt idx="5362">
                  <c:v>142.706040084362</c:v>
                </c:pt>
                <c:pt idx="5363">
                  <c:v>-50.293959915637998</c:v>
                </c:pt>
                <c:pt idx="5364">
                  <c:v>-68.293959915637998</c:v>
                </c:pt>
                <c:pt idx="5365">
                  <c:v>-11.293959915638</c:v>
                </c:pt>
                <c:pt idx="5366">
                  <c:v>-99.293959915637998</c:v>
                </c:pt>
                <c:pt idx="5367">
                  <c:v>-193.293959915638</c:v>
                </c:pt>
                <c:pt idx="5368">
                  <c:v>-282.29395991563803</c:v>
                </c:pt>
                <c:pt idx="5369">
                  <c:v>-248.293959915638</c:v>
                </c:pt>
                <c:pt idx="5370">
                  <c:v>-402.29395991563803</c:v>
                </c:pt>
                <c:pt idx="5371">
                  <c:v>-118.293959915638</c:v>
                </c:pt>
                <c:pt idx="5372">
                  <c:v>-89.293959915637998</c:v>
                </c:pt>
                <c:pt idx="5373">
                  <c:v>-169.293959915638</c:v>
                </c:pt>
                <c:pt idx="5374">
                  <c:v>-317.29395991563803</c:v>
                </c:pt>
                <c:pt idx="5375">
                  <c:v>-247.293959915638</c:v>
                </c:pt>
                <c:pt idx="5376">
                  <c:v>-142.293959915638</c:v>
                </c:pt>
                <c:pt idx="5377">
                  <c:v>-138.293959915638</c:v>
                </c:pt>
                <c:pt idx="5378">
                  <c:v>-106.293959915638</c:v>
                </c:pt>
                <c:pt idx="5379">
                  <c:v>49.706040084362002</c:v>
                </c:pt>
                <c:pt idx="5380">
                  <c:v>-22.293959915637998</c:v>
                </c:pt>
                <c:pt idx="5381">
                  <c:v>-37.293959915637998</c:v>
                </c:pt>
                <c:pt idx="5382">
                  <c:v>136.706040084362</c:v>
                </c:pt>
                <c:pt idx="5383">
                  <c:v>158.706040084362</c:v>
                </c:pt>
                <c:pt idx="5384">
                  <c:v>61.706040084362002</c:v>
                </c:pt>
                <c:pt idx="5385">
                  <c:v>113.706040084362</c:v>
                </c:pt>
                <c:pt idx="5386">
                  <c:v>146.706040084362</c:v>
                </c:pt>
                <c:pt idx="5387">
                  <c:v>168.706040084362</c:v>
                </c:pt>
                <c:pt idx="5388">
                  <c:v>247.706040084362</c:v>
                </c:pt>
                <c:pt idx="5389">
                  <c:v>169.706040084362</c:v>
                </c:pt>
                <c:pt idx="5390">
                  <c:v>215.706040084362</c:v>
                </c:pt>
                <c:pt idx="5391">
                  <c:v>249.706040084362</c:v>
                </c:pt>
                <c:pt idx="5392">
                  <c:v>480.70604008436197</c:v>
                </c:pt>
                <c:pt idx="5393">
                  <c:v>96.706040084362002</c:v>
                </c:pt>
                <c:pt idx="5394">
                  <c:v>247.706040084362</c:v>
                </c:pt>
                <c:pt idx="5395">
                  <c:v>229.706040084362</c:v>
                </c:pt>
                <c:pt idx="5396">
                  <c:v>67.706040084362002</c:v>
                </c:pt>
                <c:pt idx="5397">
                  <c:v>38.706040084362002</c:v>
                </c:pt>
                <c:pt idx="5398">
                  <c:v>5.70604008436203</c:v>
                </c:pt>
                <c:pt idx="5399">
                  <c:v>58.706040084362002</c:v>
                </c:pt>
                <c:pt idx="5400">
                  <c:v>9.70604008436203</c:v>
                </c:pt>
                <c:pt idx="5401">
                  <c:v>-110.293959915638</c:v>
                </c:pt>
                <c:pt idx="5402">
                  <c:v>-134.293959915638</c:v>
                </c:pt>
                <c:pt idx="5403">
                  <c:v>-165.293959915638</c:v>
                </c:pt>
                <c:pt idx="5404">
                  <c:v>-126.293959915638</c:v>
                </c:pt>
                <c:pt idx="5405">
                  <c:v>-270.29395991563803</c:v>
                </c:pt>
                <c:pt idx="5406">
                  <c:v>-223.293959915638</c:v>
                </c:pt>
                <c:pt idx="5407">
                  <c:v>-248.293959915638</c:v>
                </c:pt>
                <c:pt idx="5408">
                  <c:v>-205.293959915638</c:v>
                </c:pt>
                <c:pt idx="5409">
                  <c:v>-155.293959915638</c:v>
                </c:pt>
                <c:pt idx="5410">
                  <c:v>-39.293959915637998</c:v>
                </c:pt>
                <c:pt idx="5411">
                  <c:v>-113.293959915638</c:v>
                </c:pt>
                <c:pt idx="5412">
                  <c:v>-239.293959915638</c:v>
                </c:pt>
                <c:pt idx="5413">
                  <c:v>-274.29395991563803</c:v>
                </c:pt>
                <c:pt idx="5414">
                  <c:v>-227.293959915638</c:v>
                </c:pt>
                <c:pt idx="5415">
                  <c:v>-394.29395991563803</c:v>
                </c:pt>
                <c:pt idx="5416">
                  <c:v>-476.29395991563803</c:v>
                </c:pt>
                <c:pt idx="5417">
                  <c:v>-547.29395991563797</c:v>
                </c:pt>
                <c:pt idx="5418">
                  <c:v>-418.29395991563803</c:v>
                </c:pt>
                <c:pt idx="5419">
                  <c:v>-131.293959915638</c:v>
                </c:pt>
                <c:pt idx="5420">
                  <c:v>-192.293959915638</c:v>
                </c:pt>
                <c:pt idx="5421">
                  <c:v>-48.293959915637998</c:v>
                </c:pt>
                <c:pt idx="5422">
                  <c:v>-131.293959915638</c:v>
                </c:pt>
                <c:pt idx="5423">
                  <c:v>50.706040084362002</c:v>
                </c:pt>
                <c:pt idx="5424">
                  <c:v>-155.293959915638</c:v>
                </c:pt>
                <c:pt idx="5425">
                  <c:v>15.706040084362</c:v>
                </c:pt>
                <c:pt idx="5426">
                  <c:v>-137.293959915638</c:v>
                </c:pt>
                <c:pt idx="5427">
                  <c:v>-182.293959915638</c:v>
                </c:pt>
                <c:pt idx="5428">
                  <c:v>-230.293959915638</c:v>
                </c:pt>
                <c:pt idx="5429">
                  <c:v>-210.293959915638</c:v>
                </c:pt>
                <c:pt idx="5430">
                  <c:v>-223.293959915638</c:v>
                </c:pt>
                <c:pt idx="5431">
                  <c:v>-179.293959915638</c:v>
                </c:pt>
                <c:pt idx="5432">
                  <c:v>-42.293959915637998</c:v>
                </c:pt>
                <c:pt idx="5433">
                  <c:v>-159.293959915638</c:v>
                </c:pt>
                <c:pt idx="5434">
                  <c:v>-212.293959915638</c:v>
                </c:pt>
                <c:pt idx="5435">
                  <c:v>-59.293959915637998</c:v>
                </c:pt>
                <c:pt idx="5436">
                  <c:v>-296.29395991563803</c:v>
                </c:pt>
                <c:pt idx="5437">
                  <c:v>-200.293959915638</c:v>
                </c:pt>
                <c:pt idx="5438">
                  <c:v>-45.293959915637998</c:v>
                </c:pt>
                <c:pt idx="5439">
                  <c:v>-3.29395991563797</c:v>
                </c:pt>
                <c:pt idx="5440">
                  <c:v>92.706040084362002</c:v>
                </c:pt>
                <c:pt idx="5441">
                  <c:v>168.706040084362</c:v>
                </c:pt>
                <c:pt idx="5442">
                  <c:v>164.706040084362</c:v>
                </c:pt>
                <c:pt idx="5443">
                  <c:v>144.706040084362</c:v>
                </c:pt>
                <c:pt idx="5444">
                  <c:v>-3.29395991563797</c:v>
                </c:pt>
                <c:pt idx="5445">
                  <c:v>47.706040084362002</c:v>
                </c:pt>
                <c:pt idx="5446">
                  <c:v>-1.29395991563797</c:v>
                </c:pt>
                <c:pt idx="5447">
                  <c:v>2.70604008436203</c:v>
                </c:pt>
                <c:pt idx="5448">
                  <c:v>90.706040084362002</c:v>
                </c:pt>
                <c:pt idx="5449">
                  <c:v>16.706040084362002</c:v>
                </c:pt>
                <c:pt idx="5450">
                  <c:v>66.706040084362002</c:v>
                </c:pt>
                <c:pt idx="5451">
                  <c:v>18.706040084362002</c:v>
                </c:pt>
                <c:pt idx="5452">
                  <c:v>137.706040084362</c:v>
                </c:pt>
                <c:pt idx="5453">
                  <c:v>33.706040084362002</c:v>
                </c:pt>
                <c:pt idx="5454">
                  <c:v>228.706040084362</c:v>
                </c:pt>
                <c:pt idx="5455">
                  <c:v>-61.293959915637998</c:v>
                </c:pt>
                <c:pt idx="5456">
                  <c:v>88.706040084362002</c:v>
                </c:pt>
                <c:pt idx="5457">
                  <c:v>-58.293959915637998</c:v>
                </c:pt>
                <c:pt idx="5458">
                  <c:v>-31.293959915637998</c:v>
                </c:pt>
                <c:pt idx="5459">
                  <c:v>18.706040084362002</c:v>
                </c:pt>
                <c:pt idx="5460">
                  <c:v>205.706040084362</c:v>
                </c:pt>
                <c:pt idx="5461">
                  <c:v>131.706040084362</c:v>
                </c:pt>
                <c:pt idx="5462">
                  <c:v>68.706040084362002</c:v>
                </c:pt>
                <c:pt idx="5463">
                  <c:v>-52.293959915637998</c:v>
                </c:pt>
                <c:pt idx="5464">
                  <c:v>-169.293959915638</c:v>
                </c:pt>
                <c:pt idx="5465">
                  <c:v>-406.29395991563803</c:v>
                </c:pt>
                <c:pt idx="5466">
                  <c:v>-383.29395991563803</c:v>
                </c:pt>
                <c:pt idx="5467">
                  <c:v>-412.29395991563803</c:v>
                </c:pt>
                <c:pt idx="5468">
                  <c:v>-311.29395991563803</c:v>
                </c:pt>
                <c:pt idx="5469">
                  <c:v>-213.293959915638</c:v>
                </c:pt>
                <c:pt idx="5470">
                  <c:v>-282.29395991563803</c:v>
                </c:pt>
                <c:pt idx="5471">
                  <c:v>-327.29395991563803</c:v>
                </c:pt>
                <c:pt idx="5472">
                  <c:v>-329.29395991563803</c:v>
                </c:pt>
                <c:pt idx="5473">
                  <c:v>-501.29395991563803</c:v>
                </c:pt>
                <c:pt idx="5474">
                  <c:v>-390.29395991563803</c:v>
                </c:pt>
                <c:pt idx="5475">
                  <c:v>-394.29395991563803</c:v>
                </c:pt>
                <c:pt idx="5476">
                  <c:v>-467.29395991563803</c:v>
                </c:pt>
                <c:pt idx="5477">
                  <c:v>-261.29395991563803</c:v>
                </c:pt>
                <c:pt idx="5478">
                  <c:v>-319.29395991563803</c:v>
                </c:pt>
                <c:pt idx="5479">
                  <c:v>-199.293959915638</c:v>
                </c:pt>
                <c:pt idx="5480">
                  <c:v>-145.293959915638</c:v>
                </c:pt>
                <c:pt idx="5481">
                  <c:v>-56.293959915637998</c:v>
                </c:pt>
                <c:pt idx="5482">
                  <c:v>-15.293959915638</c:v>
                </c:pt>
                <c:pt idx="5483">
                  <c:v>-62.293959915637998</c:v>
                </c:pt>
                <c:pt idx="5484">
                  <c:v>-18.293959915637998</c:v>
                </c:pt>
                <c:pt idx="5485">
                  <c:v>-80.293959915637998</c:v>
                </c:pt>
                <c:pt idx="5486">
                  <c:v>194.706040084362</c:v>
                </c:pt>
                <c:pt idx="5487">
                  <c:v>36.706040084362002</c:v>
                </c:pt>
                <c:pt idx="5488">
                  <c:v>202.706040084362</c:v>
                </c:pt>
                <c:pt idx="5489">
                  <c:v>196.706040084362</c:v>
                </c:pt>
                <c:pt idx="5490">
                  <c:v>112.706040084362</c:v>
                </c:pt>
                <c:pt idx="5491">
                  <c:v>273.70604008436197</c:v>
                </c:pt>
                <c:pt idx="5492">
                  <c:v>289.70604008436197</c:v>
                </c:pt>
                <c:pt idx="5493">
                  <c:v>263.70604008436197</c:v>
                </c:pt>
                <c:pt idx="5494">
                  <c:v>24.706040084362002</c:v>
                </c:pt>
                <c:pt idx="5495">
                  <c:v>-132.293959915638</c:v>
                </c:pt>
                <c:pt idx="5496">
                  <c:v>5.70604008436203</c:v>
                </c:pt>
                <c:pt idx="5497">
                  <c:v>-7.29395991563797</c:v>
                </c:pt>
                <c:pt idx="5498">
                  <c:v>-17.293959915637998</c:v>
                </c:pt>
                <c:pt idx="5499">
                  <c:v>-32.293959915637998</c:v>
                </c:pt>
                <c:pt idx="5500">
                  <c:v>-23.293959915637998</c:v>
                </c:pt>
                <c:pt idx="5501">
                  <c:v>-23.293959915637998</c:v>
                </c:pt>
                <c:pt idx="5502">
                  <c:v>-76.293959915637998</c:v>
                </c:pt>
                <c:pt idx="5503">
                  <c:v>-267.29395991563803</c:v>
                </c:pt>
                <c:pt idx="5504">
                  <c:v>-293.29395991563803</c:v>
                </c:pt>
                <c:pt idx="5505">
                  <c:v>-432.29395991563803</c:v>
                </c:pt>
                <c:pt idx="5506">
                  <c:v>-579.29395991563797</c:v>
                </c:pt>
                <c:pt idx="5507">
                  <c:v>-479.29395991563803</c:v>
                </c:pt>
                <c:pt idx="5508">
                  <c:v>-504.29395991563803</c:v>
                </c:pt>
                <c:pt idx="5509">
                  <c:v>-536.29395991563797</c:v>
                </c:pt>
                <c:pt idx="5510">
                  <c:v>-540.29395991563797</c:v>
                </c:pt>
                <c:pt idx="5511">
                  <c:v>-469.29395991563803</c:v>
                </c:pt>
                <c:pt idx="5512">
                  <c:v>-606.29395991563797</c:v>
                </c:pt>
                <c:pt idx="5513">
                  <c:v>-553.29395991563797</c:v>
                </c:pt>
                <c:pt idx="5514">
                  <c:v>-565.29395991563797</c:v>
                </c:pt>
                <c:pt idx="5515">
                  <c:v>-635.29395991563797</c:v>
                </c:pt>
                <c:pt idx="5516">
                  <c:v>-452.29395991563803</c:v>
                </c:pt>
                <c:pt idx="5517">
                  <c:v>-313.29395991563803</c:v>
                </c:pt>
                <c:pt idx="5518">
                  <c:v>-244.293959915638</c:v>
                </c:pt>
                <c:pt idx="5519">
                  <c:v>-239.293959915638</c:v>
                </c:pt>
                <c:pt idx="5520">
                  <c:v>-203.293959915638</c:v>
                </c:pt>
                <c:pt idx="5521">
                  <c:v>-31.293959915637998</c:v>
                </c:pt>
                <c:pt idx="5522">
                  <c:v>-19.293959915637998</c:v>
                </c:pt>
                <c:pt idx="5523">
                  <c:v>70.706040084362002</c:v>
                </c:pt>
                <c:pt idx="5524">
                  <c:v>106.706040084362</c:v>
                </c:pt>
                <c:pt idx="5525">
                  <c:v>126.706040084362</c:v>
                </c:pt>
                <c:pt idx="5526">
                  <c:v>74.706040084362002</c:v>
                </c:pt>
                <c:pt idx="5527">
                  <c:v>7.70604008436203</c:v>
                </c:pt>
                <c:pt idx="5528">
                  <c:v>207.706040084362</c:v>
                </c:pt>
                <c:pt idx="5529">
                  <c:v>324.70604008436197</c:v>
                </c:pt>
                <c:pt idx="5530">
                  <c:v>207.706040084362</c:v>
                </c:pt>
                <c:pt idx="5531">
                  <c:v>267.70604008436197</c:v>
                </c:pt>
                <c:pt idx="5532">
                  <c:v>356.70604008436197</c:v>
                </c:pt>
                <c:pt idx="5533">
                  <c:v>202.706040084362</c:v>
                </c:pt>
                <c:pt idx="5534">
                  <c:v>183.706040084362</c:v>
                </c:pt>
                <c:pt idx="5535">
                  <c:v>294.70604008436197</c:v>
                </c:pt>
                <c:pt idx="5536">
                  <c:v>220.706040084362</c:v>
                </c:pt>
                <c:pt idx="5537">
                  <c:v>260.70604008436197</c:v>
                </c:pt>
                <c:pt idx="5538">
                  <c:v>229.706040084362</c:v>
                </c:pt>
                <c:pt idx="5539">
                  <c:v>102.706040084362</c:v>
                </c:pt>
                <c:pt idx="5540">
                  <c:v>11.706040084362</c:v>
                </c:pt>
                <c:pt idx="5541">
                  <c:v>77.706040084362002</c:v>
                </c:pt>
                <c:pt idx="5542">
                  <c:v>28.706040084362002</c:v>
                </c:pt>
                <c:pt idx="5543">
                  <c:v>-79.293959915637998</c:v>
                </c:pt>
                <c:pt idx="5544">
                  <c:v>-230.293959915638</c:v>
                </c:pt>
                <c:pt idx="5545">
                  <c:v>-212.293959915638</c:v>
                </c:pt>
                <c:pt idx="5546">
                  <c:v>-305.29395991563803</c:v>
                </c:pt>
                <c:pt idx="5547">
                  <c:v>-405.29395991563803</c:v>
                </c:pt>
                <c:pt idx="5548">
                  <c:v>-458.29395991563803</c:v>
                </c:pt>
                <c:pt idx="5549">
                  <c:v>-471.29395991563803</c:v>
                </c:pt>
                <c:pt idx="5550">
                  <c:v>-395.29395991563803</c:v>
                </c:pt>
                <c:pt idx="5551">
                  <c:v>-472.29395991563803</c:v>
                </c:pt>
                <c:pt idx="5552">
                  <c:v>-493.29395991563803</c:v>
                </c:pt>
                <c:pt idx="5553">
                  <c:v>-609.29395991563797</c:v>
                </c:pt>
                <c:pt idx="5554">
                  <c:v>-575.29395991563797</c:v>
                </c:pt>
                <c:pt idx="5555">
                  <c:v>-419.29395991563803</c:v>
                </c:pt>
                <c:pt idx="5556">
                  <c:v>-458.29395991563803</c:v>
                </c:pt>
                <c:pt idx="5557">
                  <c:v>-525.29395991563797</c:v>
                </c:pt>
                <c:pt idx="5558">
                  <c:v>-554.29395991563797</c:v>
                </c:pt>
                <c:pt idx="5559">
                  <c:v>-367.29395991563803</c:v>
                </c:pt>
                <c:pt idx="5560">
                  <c:v>-570.29395991563797</c:v>
                </c:pt>
                <c:pt idx="5561">
                  <c:v>-357.29395991563803</c:v>
                </c:pt>
                <c:pt idx="5562">
                  <c:v>-385.29395991563803</c:v>
                </c:pt>
                <c:pt idx="5563">
                  <c:v>-345.29395991563803</c:v>
                </c:pt>
                <c:pt idx="5564">
                  <c:v>-195.293959915638</c:v>
                </c:pt>
                <c:pt idx="5565">
                  <c:v>-207.293959915638</c:v>
                </c:pt>
                <c:pt idx="5566">
                  <c:v>-23.293959915637998</c:v>
                </c:pt>
                <c:pt idx="5567">
                  <c:v>-25.293959915637998</c:v>
                </c:pt>
                <c:pt idx="5568">
                  <c:v>2.70604008436203</c:v>
                </c:pt>
                <c:pt idx="5569">
                  <c:v>62.706040084362002</c:v>
                </c:pt>
                <c:pt idx="5570">
                  <c:v>349.70604008436197</c:v>
                </c:pt>
                <c:pt idx="5571">
                  <c:v>304.70604008436197</c:v>
                </c:pt>
                <c:pt idx="5572">
                  <c:v>272.70604008436197</c:v>
                </c:pt>
                <c:pt idx="5573">
                  <c:v>226.706040084362</c:v>
                </c:pt>
                <c:pt idx="5574">
                  <c:v>320.70604008436197</c:v>
                </c:pt>
                <c:pt idx="5575">
                  <c:v>276.70604008436197</c:v>
                </c:pt>
                <c:pt idx="5576">
                  <c:v>332.70604008436197</c:v>
                </c:pt>
                <c:pt idx="5577">
                  <c:v>332.70604008436197</c:v>
                </c:pt>
                <c:pt idx="5578">
                  <c:v>288.70604008436197</c:v>
                </c:pt>
                <c:pt idx="5579">
                  <c:v>411.70604008436197</c:v>
                </c:pt>
                <c:pt idx="5580">
                  <c:v>419.70604008436197</c:v>
                </c:pt>
                <c:pt idx="5581">
                  <c:v>447.70604008436197</c:v>
                </c:pt>
                <c:pt idx="5582">
                  <c:v>338.70604008436197</c:v>
                </c:pt>
                <c:pt idx="5583">
                  <c:v>331.70604008436197</c:v>
                </c:pt>
                <c:pt idx="5584">
                  <c:v>243.706040084362</c:v>
                </c:pt>
                <c:pt idx="5585">
                  <c:v>320.70604008436197</c:v>
                </c:pt>
                <c:pt idx="5586">
                  <c:v>74.706040084362002</c:v>
                </c:pt>
                <c:pt idx="5587">
                  <c:v>93.706040084362002</c:v>
                </c:pt>
                <c:pt idx="5588">
                  <c:v>-194.293959915638</c:v>
                </c:pt>
                <c:pt idx="5589">
                  <c:v>-116.293959915638</c:v>
                </c:pt>
                <c:pt idx="5590">
                  <c:v>-154.293959915638</c:v>
                </c:pt>
                <c:pt idx="5591">
                  <c:v>-272.29395991563803</c:v>
                </c:pt>
                <c:pt idx="5592">
                  <c:v>-299.29395991563803</c:v>
                </c:pt>
                <c:pt idx="5593">
                  <c:v>-442.29395991563803</c:v>
                </c:pt>
                <c:pt idx="5594">
                  <c:v>-312.29395991563803</c:v>
                </c:pt>
                <c:pt idx="5595">
                  <c:v>-304.29395991563803</c:v>
                </c:pt>
                <c:pt idx="5596">
                  <c:v>-425.29395991563803</c:v>
                </c:pt>
                <c:pt idx="5597">
                  <c:v>-394.29395991563803</c:v>
                </c:pt>
                <c:pt idx="5598">
                  <c:v>-413.29395991563803</c:v>
                </c:pt>
                <c:pt idx="5599">
                  <c:v>-503.29395991563803</c:v>
                </c:pt>
                <c:pt idx="5600">
                  <c:v>-544.29395991563797</c:v>
                </c:pt>
                <c:pt idx="5601">
                  <c:v>-433.29395991563803</c:v>
                </c:pt>
                <c:pt idx="5602">
                  <c:v>-304.29395991563803</c:v>
                </c:pt>
                <c:pt idx="5603">
                  <c:v>-190.293959915638</c:v>
                </c:pt>
                <c:pt idx="5604">
                  <c:v>-314.29395991563803</c:v>
                </c:pt>
                <c:pt idx="5605">
                  <c:v>-225.293959915638</c:v>
                </c:pt>
                <c:pt idx="5606">
                  <c:v>-206.293959915638</c:v>
                </c:pt>
                <c:pt idx="5607">
                  <c:v>-8.29395991563797</c:v>
                </c:pt>
                <c:pt idx="5608">
                  <c:v>-205.293959915638</c:v>
                </c:pt>
                <c:pt idx="5609">
                  <c:v>26.706040084362002</c:v>
                </c:pt>
                <c:pt idx="5610">
                  <c:v>189.706040084362</c:v>
                </c:pt>
                <c:pt idx="5611">
                  <c:v>73.706040084362002</c:v>
                </c:pt>
                <c:pt idx="5612">
                  <c:v>170.706040084362</c:v>
                </c:pt>
                <c:pt idx="5613">
                  <c:v>382.70604008436197</c:v>
                </c:pt>
                <c:pt idx="5614">
                  <c:v>355.70604008436197</c:v>
                </c:pt>
                <c:pt idx="5615">
                  <c:v>141.706040084362</c:v>
                </c:pt>
                <c:pt idx="5616">
                  <c:v>29.706040084362002</c:v>
                </c:pt>
                <c:pt idx="5617">
                  <c:v>186.706040084362</c:v>
                </c:pt>
                <c:pt idx="5618">
                  <c:v>228.706040084362</c:v>
                </c:pt>
                <c:pt idx="5619">
                  <c:v>227.706040084362</c:v>
                </c:pt>
                <c:pt idx="5620">
                  <c:v>240.706040084362</c:v>
                </c:pt>
                <c:pt idx="5621">
                  <c:v>360.70604008436197</c:v>
                </c:pt>
                <c:pt idx="5622">
                  <c:v>272.70604008436197</c:v>
                </c:pt>
                <c:pt idx="5623">
                  <c:v>169.706040084362</c:v>
                </c:pt>
                <c:pt idx="5624">
                  <c:v>88.706040084362002</c:v>
                </c:pt>
                <c:pt idx="5625">
                  <c:v>60.706040084362002</c:v>
                </c:pt>
                <c:pt idx="5626">
                  <c:v>-19.293959915637998</c:v>
                </c:pt>
                <c:pt idx="5627">
                  <c:v>29.706040084362002</c:v>
                </c:pt>
                <c:pt idx="5628">
                  <c:v>-105.293959915638</c:v>
                </c:pt>
                <c:pt idx="5629">
                  <c:v>51.706040084362002</c:v>
                </c:pt>
                <c:pt idx="5630">
                  <c:v>159.706040084362</c:v>
                </c:pt>
                <c:pt idx="5631">
                  <c:v>200.706040084362</c:v>
                </c:pt>
                <c:pt idx="5632">
                  <c:v>231.706040084362</c:v>
                </c:pt>
                <c:pt idx="5633">
                  <c:v>84.706040084362002</c:v>
                </c:pt>
                <c:pt idx="5634">
                  <c:v>18.706040084362002</c:v>
                </c:pt>
                <c:pt idx="5635">
                  <c:v>-108.293959915638</c:v>
                </c:pt>
                <c:pt idx="5636">
                  <c:v>-162.293959915638</c:v>
                </c:pt>
                <c:pt idx="5637">
                  <c:v>-142.293959915638</c:v>
                </c:pt>
                <c:pt idx="5638">
                  <c:v>-27.293959915637998</c:v>
                </c:pt>
                <c:pt idx="5639">
                  <c:v>-31.293959915637998</c:v>
                </c:pt>
                <c:pt idx="5640">
                  <c:v>-54.293959915637998</c:v>
                </c:pt>
                <c:pt idx="5641">
                  <c:v>19.706040084362002</c:v>
                </c:pt>
                <c:pt idx="5642">
                  <c:v>-154.293959915638</c:v>
                </c:pt>
                <c:pt idx="5643">
                  <c:v>-135.293959915638</c:v>
                </c:pt>
                <c:pt idx="5644">
                  <c:v>-228.293959915638</c:v>
                </c:pt>
                <c:pt idx="5645">
                  <c:v>-86.293959915637998</c:v>
                </c:pt>
                <c:pt idx="5646">
                  <c:v>-157.293959915638</c:v>
                </c:pt>
                <c:pt idx="5647">
                  <c:v>-62.293959915637998</c:v>
                </c:pt>
                <c:pt idx="5648">
                  <c:v>6.70604008436203</c:v>
                </c:pt>
                <c:pt idx="5649">
                  <c:v>-58.293959915637998</c:v>
                </c:pt>
                <c:pt idx="5650">
                  <c:v>-11.293959915638</c:v>
                </c:pt>
                <c:pt idx="5651">
                  <c:v>-23.293959915637998</c:v>
                </c:pt>
                <c:pt idx="5652">
                  <c:v>-115.293959915638</c:v>
                </c:pt>
                <c:pt idx="5653">
                  <c:v>119.706040084362</c:v>
                </c:pt>
                <c:pt idx="5654">
                  <c:v>176.706040084362</c:v>
                </c:pt>
                <c:pt idx="5655">
                  <c:v>0.70604008436203003</c:v>
                </c:pt>
                <c:pt idx="5656">
                  <c:v>-90.293959915637998</c:v>
                </c:pt>
                <c:pt idx="5657">
                  <c:v>-115.293959915638</c:v>
                </c:pt>
                <c:pt idx="5658">
                  <c:v>-195.293959915638</c:v>
                </c:pt>
                <c:pt idx="5659">
                  <c:v>-20.293959915637998</c:v>
                </c:pt>
                <c:pt idx="5660">
                  <c:v>-84.293959915637998</c:v>
                </c:pt>
                <c:pt idx="5661">
                  <c:v>-23.293959915637998</c:v>
                </c:pt>
                <c:pt idx="5662">
                  <c:v>17.706040084362002</c:v>
                </c:pt>
                <c:pt idx="5663">
                  <c:v>-8.29395991563797</c:v>
                </c:pt>
                <c:pt idx="5664">
                  <c:v>54.706040084362002</c:v>
                </c:pt>
                <c:pt idx="5665">
                  <c:v>-28.293959915637998</c:v>
                </c:pt>
                <c:pt idx="5666">
                  <c:v>18.706040084362002</c:v>
                </c:pt>
                <c:pt idx="5667">
                  <c:v>-277.29395991563803</c:v>
                </c:pt>
                <c:pt idx="5668">
                  <c:v>-162.293959915638</c:v>
                </c:pt>
                <c:pt idx="5669">
                  <c:v>-163.293959915638</c:v>
                </c:pt>
                <c:pt idx="5670">
                  <c:v>-176.293959915638</c:v>
                </c:pt>
                <c:pt idx="5671">
                  <c:v>-103.293959915638</c:v>
                </c:pt>
                <c:pt idx="5672">
                  <c:v>-53.293959915637998</c:v>
                </c:pt>
                <c:pt idx="5673">
                  <c:v>-88.293959915637998</c:v>
                </c:pt>
                <c:pt idx="5674">
                  <c:v>-180.293959915638</c:v>
                </c:pt>
                <c:pt idx="5675">
                  <c:v>-177.293959915638</c:v>
                </c:pt>
                <c:pt idx="5676">
                  <c:v>-176.293959915638</c:v>
                </c:pt>
                <c:pt idx="5677">
                  <c:v>-93.293959915637998</c:v>
                </c:pt>
                <c:pt idx="5678">
                  <c:v>-46.293959915637998</c:v>
                </c:pt>
                <c:pt idx="5679">
                  <c:v>13.706040084362</c:v>
                </c:pt>
                <c:pt idx="5680">
                  <c:v>59.706040084362002</c:v>
                </c:pt>
                <c:pt idx="5681">
                  <c:v>156.706040084362</c:v>
                </c:pt>
                <c:pt idx="5682">
                  <c:v>22.706040084362002</c:v>
                </c:pt>
                <c:pt idx="5683">
                  <c:v>54.706040084362002</c:v>
                </c:pt>
                <c:pt idx="5684">
                  <c:v>78.706040084362002</c:v>
                </c:pt>
                <c:pt idx="5685">
                  <c:v>81.706040084362002</c:v>
                </c:pt>
                <c:pt idx="5686">
                  <c:v>85.706040084362002</c:v>
                </c:pt>
                <c:pt idx="5687">
                  <c:v>60.706040084362002</c:v>
                </c:pt>
                <c:pt idx="5688">
                  <c:v>282.70604008436197</c:v>
                </c:pt>
                <c:pt idx="5689">
                  <c:v>156.706040084362</c:v>
                </c:pt>
                <c:pt idx="5690">
                  <c:v>306.70604008436197</c:v>
                </c:pt>
                <c:pt idx="5691">
                  <c:v>252.706040084362</c:v>
                </c:pt>
                <c:pt idx="5692">
                  <c:v>338.70604008436197</c:v>
                </c:pt>
                <c:pt idx="5693">
                  <c:v>64.706040084362002</c:v>
                </c:pt>
                <c:pt idx="5694">
                  <c:v>171.706040084362</c:v>
                </c:pt>
                <c:pt idx="5695">
                  <c:v>-5.29395991563797</c:v>
                </c:pt>
                <c:pt idx="5696">
                  <c:v>69.706040084362002</c:v>
                </c:pt>
                <c:pt idx="5697">
                  <c:v>85.706040084362002</c:v>
                </c:pt>
                <c:pt idx="5698">
                  <c:v>211.706040084362</c:v>
                </c:pt>
                <c:pt idx="5699">
                  <c:v>87.706040084362002</c:v>
                </c:pt>
                <c:pt idx="5700">
                  <c:v>21.706040084362002</c:v>
                </c:pt>
                <c:pt idx="5701">
                  <c:v>50.706040084362002</c:v>
                </c:pt>
                <c:pt idx="5702">
                  <c:v>-154.293959915638</c:v>
                </c:pt>
                <c:pt idx="5703">
                  <c:v>32.706040084362002</c:v>
                </c:pt>
                <c:pt idx="5704">
                  <c:v>55.706040084362002</c:v>
                </c:pt>
                <c:pt idx="5705">
                  <c:v>-6.29395991563797</c:v>
                </c:pt>
                <c:pt idx="5706">
                  <c:v>-67.293959915637998</c:v>
                </c:pt>
                <c:pt idx="5707">
                  <c:v>35.706040084362002</c:v>
                </c:pt>
                <c:pt idx="5708">
                  <c:v>-66.293959915637998</c:v>
                </c:pt>
                <c:pt idx="5709">
                  <c:v>-95.293959915637998</c:v>
                </c:pt>
                <c:pt idx="5710">
                  <c:v>50.706040084362002</c:v>
                </c:pt>
                <c:pt idx="5711">
                  <c:v>85.706040084362002</c:v>
                </c:pt>
                <c:pt idx="5712">
                  <c:v>190.706040084362</c:v>
                </c:pt>
                <c:pt idx="5713">
                  <c:v>155.706040084362</c:v>
                </c:pt>
                <c:pt idx="5714">
                  <c:v>159.706040084362</c:v>
                </c:pt>
                <c:pt idx="5715">
                  <c:v>225.706040084362</c:v>
                </c:pt>
                <c:pt idx="5716">
                  <c:v>213.706040084362</c:v>
                </c:pt>
                <c:pt idx="5717">
                  <c:v>152.706040084362</c:v>
                </c:pt>
                <c:pt idx="5718">
                  <c:v>116.706040084362</c:v>
                </c:pt>
                <c:pt idx="5719">
                  <c:v>171.706040084362</c:v>
                </c:pt>
                <c:pt idx="5720">
                  <c:v>187.706040084362</c:v>
                </c:pt>
                <c:pt idx="5721">
                  <c:v>82.706040084362002</c:v>
                </c:pt>
                <c:pt idx="5722">
                  <c:v>163.706040084362</c:v>
                </c:pt>
                <c:pt idx="5723">
                  <c:v>106.706040084362</c:v>
                </c:pt>
                <c:pt idx="5724">
                  <c:v>182.706040084362</c:v>
                </c:pt>
                <c:pt idx="5725">
                  <c:v>52.706040084362002</c:v>
                </c:pt>
                <c:pt idx="5726">
                  <c:v>43.706040084362002</c:v>
                </c:pt>
                <c:pt idx="5727">
                  <c:v>16.706040084362002</c:v>
                </c:pt>
                <c:pt idx="5728">
                  <c:v>62.706040084362002</c:v>
                </c:pt>
                <c:pt idx="5729">
                  <c:v>-34.293959915637998</c:v>
                </c:pt>
                <c:pt idx="5730">
                  <c:v>79.706040084362002</c:v>
                </c:pt>
                <c:pt idx="5731">
                  <c:v>-21.293959915637998</c:v>
                </c:pt>
                <c:pt idx="5732">
                  <c:v>38.706040084362002</c:v>
                </c:pt>
                <c:pt idx="5733">
                  <c:v>27.706040084362002</c:v>
                </c:pt>
                <c:pt idx="5734">
                  <c:v>110.706040084362</c:v>
                </c:pt>
                <c:pt idx="5735">
                  <c:v>-96.293959915637998</c:v>
                </c:pt>
                <c:pt idx="5736">
                  <c:v>7.70604008436203</c:v>
                </c:pt>
                <c:pt idx="5737">
                  <c:v>-145.293959915638</c:v>
                </c:pt>
                <c:pt idx="5738">
                  <c:v>-272.29395991563803</c:v>
                </c:pt>
                <c:pt idx="5739">
                  <c:v>-176.293959915638</c:v>
                </c:pt>
                <c:pt idx="5740">
                  <c:v>-350.29395991563803</c:v>
                </c:pt>
                <c:pt idx="5741">
                  <c:v>36.706040084362002</c:v>
                </c:pt>
                <c:pt idx="5742">
                  <c:v>-10.293959915638</c:v>
                </c:pt>
                <c:pt idx="5743">
                  <c:v>-19.293959915637998</c:v>
                </c:pt>
                <c:pt idx="5744">
                  <c:v>-100.293959915638</c:v>
                </c:pt>
                <c:pt idx="5745">
                  <c:v>-96.293959915637998</c:v>
                </c:pt>
                <c:pt idx="5746">
                  <c:v>6.70604008436203</c:v>
                </c:pt>
                <c:pt idx="5747">
                  <c:v>-63.293959915637998</c:v>
                </c:pt>
                <c:pt idx="5748">
                  <c:v>-24.293959915637998</c:v>
                </c:pt>
                <c:pt idx="5749">
                  <c:v>190.706040084362</c:v>
                </c:pt>
                <c:pt idx="5750">
                  <c:v>337.70604008436197</c:v>
                </c:pt>
                <c:pt idx="5751">
                  <c:v>250.706040084362</c:v>
                </c:pt>
                <c:pt idx="5752">
                  <c:v>484.70604008436197</c:v>
                </c:pt>
                <c:pt idx="5753">
                  <c:v>458.70604008436197</c:v>
                </c:pt>
                <c:pt idx="5754">
                  <c:v>411.70604008436197</c:v>
                </c:pt>
                <c:pt idx="5755">
                  <c:v>487.70604008436197</c:v>
                </c:pt>
                <c:pt idx="5756">
                  <c:v>366.70604008436197</c:v>
                </c:pt>
                <c:pt idx="5757">
                  <c:v>377.70604008436197</c:v>
                </c:pt>
                <c:pt idx="5758">
                  <c:v>542.70604008436203</c:v>
                </c:pt>
                <c:pt idx="5759">
                  <c:v>513.70604008436203</c:v>
                </c:pt>
                <c:pt idx="5760">
                  <c:v>515.70604008436203</c:v>
                </c:pt>
                <c:pt idx="5761">
                  <c:v>524.70604008436203</c:v>
                </c:pt>
                <c:pt idx="5762">
                  <c:v>523.70604008436203</c:v>
                </c:pt>
                <c:pt idx="5763">
                  <c:v>501.70604008436197</c:v>
                </c:pt>
                <c:pt idx="5764">
                  <c:v>582.70604008436203</c:v>
                </c:pt>
                <c:pt idx="5765">
                  <c:v>454.70604008436197</c:v>
                </c:pt>
                <c:pt idx="5766">
                  <c:v>459.70604008436197</c:v>
                </c:pt>
                <c:pt idx="5767">
                  <c:v>281.70604008436197</c:v>
                </c:pt>
                <c:pt idx="5768">
                  <c:v>401.70604008436197</c:v>
                </c:pt>
                <c:pt idx="5769">
                  <c:v>282.70604008436197</c:v>
                </c:pt>
                <c:pt idx="5770">
                  <c:v>348.70604008436197</c:v>
                </c:pt>
                <c:pt idx="5771">
                  <c:v>247.706040084362</c:v>
                </c:pt>
                <c:pt idx="5772">
                  <c:v>212.706040084362</c:v>
                </c:pt>
                <c:pt idx="5773">
                  <c:v>264.70604008436197</c:v>
                </c:pt>
                <c:pt idx="5774">
                  <c:v>41.706040084362002</c:v>
                </c:pt>
                <c:pt idx="5775">
                  <c:v>150.706040084362</c:v>
                </c:pt>
                <c:pt idx="5776">
                  <c:v>72.706040084362002</c:v>
                </c:pt>
                <c:pt idx="5777">
                  <c:v>18.706040084362002</c:v>
                </c:pt>
                <c:pt idx="5778">
                  <c:v>-30.293959915637998</c:v>
                </c:pt>
                <c:pt idx="5779">
                  <c:v>-122.293959915638</c:v>
                </c:pt>
                <c:pt idx="5780">
                  <c:v>-4.29395991563797</c:v>
                </c:pt>
                <c:pt idx="5781">
                  <c:v>-117.293959915638</c:v>
                </c:pt>
                <c:pt idx="5782">
                  <c:v>-98.293959915637998</c:v>
                </c:pt>
                <c:pt idx="5783">
                  <c:v>-38.293959915637998</c:v>
                </c:pt>
                <c:pt idx="5784">
                  <c:v>72.706040084362002</c:v>
                </c:pt>
                <c:pt idx="5785">
                  <c:v>-121.293959915638</c:v>
                </c:pt>
                <c:pt idx="5786">
                  <c:v>-91.293959915637998</c:v>
                </c:pt>
                <c:pt idx="5787">
                  <c:v>-59.293959915637998</c:v>
                </c:pt>
                <c:pt idx="5788">
                  <c:v>-228.293959915638</c:v>
                </c:pt>
                <c:pt idx="5789">
                  <c:v>-87.293959915637998</c:v>
                </c:pt>
                <c:pt idx="5790">
                  <c:v>-283.29395991563803</c:v>
                </c:pt>
                <c:pt idx="5791">
                  <c:v>2.70604008436203</c:v>
                </c:pt>
                <c:pt idx="5792">
                  <c:v>-38.293959915637998</c:v>
                </c:pt>
                <c:pt idx="5793">
                  <c:v>-105.293959915638</c:v>
                </c:pt>
                <c:pt idx="5794">
                  <c:v>-98.293959915637998</c:v>
                </c:pt>
                <c:pt idx="5795">
                  <c:v>-92.293959915637998</c:v>
                </c:pt>
                <c:pt idx="5796">
                  <c:v>-187.293959915638</c:v>
                </c:pt>
                <c:pt idx="5797">
                  <c:v>-6.29395991563797</c:v>
                </c:pt>
                <c:pt idx="5798">
                  <c:v>64.706040084362002</c:v>
                </c:pt>
                <c:pt idx="5799">
                  <c:v>-3.29395991563797</c:v>
                </c:pt>
                <c:pt idx="5800">
                  <c:v>-4.29395991563797</c:v>
                </c:pt>
                <c:pt idx="5801">
                  <c:v>221.706040084362</c:v>
                </c:pt>
                <c:pt idx="5802">
                  <c:v>40.706040084362002</c:v>
                </c:pt>
                <c:pt idx="5803">
                  <c:v>172.706040084362</c:v>
                </c:pt>
                <c:pt idx="5804">
                  <c:v>89.706040084362002</c:v>
                </c:pt>
                <c:pt idx="5805">
                  <c:v>-2.29395991563797</c:v>
                </c:pt>
                <c:pt idx="5806">
                  <c:v>-12.293959915638</c:v>
                </c:pt>
                <c:pt idx="5807">
                  <c:v>-56.293959915637998</c:v>
                </c:pt>
                <c:pt idx="5808">
                  <c:v>45.706040084362002</c:v>
                </c:pt>
                <c:pt idx="5809">
                  <c:v>155.706040084362</c:v>
                </c:pt>
                <c:pt idx="5810">
                  <c:v>56.706040084362002</c:v>
                </c:pt>
                <c:pt idx="5811">
                  <c:v>98.706040084362002</c:v>
                </c:pt>
                <c:pt idx="5812">
                  <c:v>89.706040084362002</c:v>
                </c:pt>
                <c:pt idx="5813">
                  <c:v>210.706040084362</c:v>
                </c:pt>
                <c:pt idx="5814">
                  <c:v>70.706040084362002</c:v>
                </c:pt>
                <c:pt idx="5815">
                  <c:v>-34.293959915637998</c:v>
                </c:pt>
                <c:pt idx="5816">
                  <c:v>-6.29395991563797</c:v>
                </c:pt>
                <c:pt idx="5817">
                  <c:v>-131.293959915638</c:v>
                </c:pt>
                <c:pt idx="5818">
                  <c:v>112.706040084362</c:v>
                </c:pt>
                <c:pt idx="5819">
                  <c:v>172.706040084362</c:v>
                </c:pt>
                <c:pt idx="5820">
                  <c:v>77.706040084362002</c:v>
                </c:pt>
                <c:pt idx="5821">
                  <c:v>-139.293959915638</c:v>
                </c:pt>
                <c:pt idx="5822">
                  <c:v>56.706040084362002</c:v>
                </c:pt>
                <c:pt idx="5823">
                  <c:v>46.706040084362002</c:v>
                </c:pt>
                <c:pt idx="5824">
                  <c:v>-3.29395991563797</c:v>
                </c:pt>
                <c:pt idx="5825">
                  <c:v>-225.293959915638</c:v>
                </c:pt>
                <c:pt idx="5826">
                  <c:v>-358.29395991563803</c:v>
                </c:pt>
                <c:pt idx="5827">
                  <c:v>-257.29395991563803</c:v>
                </c:pt>
                <c:pt idx="5828">
                  <c:v>-168.293959915638</c:v>
                </c:pt>
                <c:pt idx="5829">
                  <c:v>-204.293959915638</c:v>
                </c:pt>
                <c:pt idx="5830">
                  <c:v>-367.29395991563803</c:v>
                </c:pt>
                <c:pt idx="5831">
                  <c:v>-125.293959915638</c:v>
                </c:pt>
                <c:pt idx="5832">
                  <c:v>-319.29395991563803</c:v>
                </c:pt>
                <c:pt idx="5833">
                  <c:v>-306.29395991563803</c:v>
                </c:pt>
                <c:pt idx="5834">
                  <c:v>-393.29395991563803</c:v>
                </c:pt>
                <c:pt idx="5835">
                  <c:v>-431.29395991563803</c:v>
                </c:pt>
                <c:pt idx="5836">
                  <c:v>-423.29395991563803</c:v>
                </c:pt>
                <c:pt idx="5837">
                  <c:v>-382.29395991563803</c:v>
                </c:pt>
                <c:pt idx="5838">
                  <c:v>-137.293959915638</c:v>
                </c:pt>
                <c:pt idx="5839">
                  <c:v>-145.293959915638</c:v>
                </c:pt>
                <c:pt idx="5840">
                  <c:v>-197.293959915638</c:v>
                </c:pt>
                <c:pt idx="5841">
                  <c:v>-149.293959915638</c:v>
                </c:pt>
                <c:pt idx="5842">
                  <c:v>-392.29395991563803</c:v>
                </c:pt>
                <c:pt idx="5843">
                  <c:v>-229.293959915638</c:v>
                </c:pt>
                <c:pt idx="5844">
                  <c:v>-118.293959915638</c:v>
                </c:pt>
                <c:pt idx="5845">
                  <c:v>-261.29395991563803</c:v>
                </c:pt>
                <c:pt idx="5846">
                  <c:v>-194.293959915638</c:v>
                </c:pt>
                <c:pt idx="5847">
                  <c:v>-86.293959915637998</c:v>
                </c:pt>
                <c:pt idx="5848">
                  <c:v>-240.293959915638</c:v>
                </c:pt>
                <c:pt idx="5849">
                  <c:v>-91.293959915637998</c:v>
                </c:pt>
                <c:pt idx="5850">
                  <c:v>-134.293959915638</c:v>
                </c:pt>
                <c:pt idx="5851">
                  <c:v>-122.293959915638</c:v>
                </c:pt>
                <c:pt idx="5852">
                  <c:v>25.706040084362002</c:v>
                </c:pt>
                <c:pt idx="5853">
                  <c:v>106.706040084362</c:v>
                </c:pt>
                <c:pt idx="5854">
                  <c:v>-119.293959915638</c:v>
                </c:pt>
                <c:pt idx="5855">
                  <c:v>-96.293959915637998</c:v>
                </c:pt>
                <c:pt idx="5856">
                  <c:v>-329.29395991563803</c:v>
                </c:pt>
                <c:pt idx="5857">
                  <c:v>-289.29395991563803</c:v>
                </c:pt>
                <c:pt idx="5858">
                  <c:v>-33.293959915637998</c:v>
                </c:pt>
                <c:pt idx="5859">
                  <c:v>-39.293959915637998</c:v>
                </c:pt>
                <c:pt idx="5860">
                  <c:v>-64.293959915637998</c:v>
                </c:pt>
                <c:pt idx="5861">
                  <c:v>-29.293959915637998</c:v>
                </c:pt>
                <c:pt idx="5862">
                  <c:v>-87.293959915637998</c:v>
                </c:pt>
                <c:pt idx="5863">
                  <c:v>-111.293959915638</c:v>
                </c:pt>
                <c:pt idx="5864">
                  <c:v>-103.293959915638</c:v>
                </c:pt>
                <c:pt idx="5865">
                  <c:v>-167.293959915638</c:v>
                </c:pt>
                <c:pt idx="5866">
                  <c:v>-154.293959915638</c:v>
                </c:pt>
                <c:pt idx="5867">
                  <c:v>-198.293959915638</c:v>
                </c:pt>
                <c:pt idx="5868">
                  <c:v>-45.293959915637998</c:v>
                </c:pt>
                <c:pt idx="5869">
                  <c:v>-158.293959915638</c:v>
                </c:pt>
                <c:pt idx="5870">
                  <c:v>-98.293959915637998</c:v>
                </c:pt>
                <c:pt idx="5871">
                  <c:v>-83.293959915637998</c:v>
                </c:pt>
                <c:pt idx="5872">
                  <c:v>-208.293959915638</c:v>
                </c:pt>
                <c:pt idx="5873">
                  <c:v>-211.293959915638</c:v>
                </c:pt>
                <c:pt idx="5874">
                  <c:v>-152.293959915638</c:v>
                </c:pt>
                <c:pt idx="5875">
                  <c:v>0.70604008436203003</c:v>
                </c:pt>
                <c:pt idx="5876">
                  <c:v>7.70604008436203</c:v>
                </c:pt>
                <c:pt idx="5877">
                  <c:v>37.706040084362002</c:v>
                </c:pt>
                <c:pt idx="5878">
                  <c:v>-12.293959915638</c:v>
                </c:pt>
                <c:pt idx="5879">
                  <c:v>219.706040084362</c:v>
                </c:pt>
                <c:pt idx="5880">
                  <c:v>211.706040084362</c:v>
                </c:pt>
                <c:pt idx="5881">
                  <c:v>74.706040084362002</c:v>
                </c:pt>
                <c:pt idx="5882">
                  <c:v>67.706040084362002</c:v>
                </c:pt>
                <c:pt idx="5883">
                  <c:v>168.706040084362</c:v>
                </c:pt>
                <c:pt idx="5884">
                  <c:v>110.706040084362</c:v>
                </c:pt>
                <c:pt idx="5885">
                  <c:v>54.706040084362002</c:v>
                </c:pt>
                <c:pt idx="5886">
                  <c:v>116.706040084362</c:v>
                </c:pt>
                <c:pt idx="5887">
                  <c:v>109.706040084362</c:v>
                </c:pt>
                <c:pt idx="5888">
                  <c:v>335.70604008436197</c:v>
                </c:pt>
                <c:pt idx="5889">
                  <c:v>58.706040084362002</c:v>
                </c:pt>
                <c:pt idx="5890">
                  <c:v>3.70604008436203</c:v>
                </c:pt>
                <c:pt idx="5891">
                  <c:v>56.706040084362002</c:v>
                </c:pt>
                <c:pt idx="5892">
                  <c:v>76.706040084362002</c:v>
                </c:pt>
                <c:pt idx="5893">
                  <c:v>-113.293959915638</c:v>
                </c:pt>
                <c:pt idx="5894">
                  <c:v>-131.293959915638</c:v>
                </c:pt>
                <c:pt idx="5895">
                  <c:v>-96.293959915637998</c:v>
                </c:pt>
                <c:pt idx="5896">
                  <c:v>-23.293959915637998</c:v>
                </c:pt>
                <c:pt idx="5897">
                  <c:v>-118.293959915638</c:v>
                </c:pt>
                <c:pt idx="5898">
                  <c:v>-31.293959915637998</c:v>
                </c:pt>
                <c:pt idx="5899">
                  <c:v>-97.293959915637998</c:v>
                </c:pt>
                <c:pt idx="5900">
                  <c:v>29.706040084362002</c:v>
                </c:pt>
                <c:pt idx="5901">
                  <c:v>1.70604008436203</c:v>
                </c:pt>
                <c:pt idx="5902">
                  <c:v>40.706040084362002</c:v>
                </c:pt>
                <c:pt idx="5903">
                  <c:v>64.706040084362002</c:v>
                </c:pt>
                <c:pt idx="5904">
                  <c:v>101.706040084362</c:v>
                </c:pt>
                <c:pt idx="5905">
                  <c:v>-76.293959915637998</c:v>
                </c:pt>
                <c:pt idx="5906">
                  <c:v>-59.293959915637998</c:v>
                </c:pt>
                <c:pt idx="5907">
                  <c:v>-61.293959915637998</c:v>
                </c:pt>
                <c:pt idx="5908">
                  <c:v>-105.293959915638</c:v>
                </c:pt>
                <c:pt idx="5909">
                  <c:v>-84.293959915637998</c:v>
                </c:pt>
                <c:pt idx="5910">
                  <c:v>-30.293959915637998</c:v>
                </c:pt>
                <c:pt idx="5911">
                  <c:v>181.706040084362</c:v>
                </c:pt>
                <c:pt idx="5912">
                  <c:v>161.706040084362</c:v>
                </c:pt>
                <c:pt idx="5913">
                  <c:v>193.706040084362</c:v>
                </c:pt>
                <c:pt idx="5914">
                  <c:v>293.70604008436197</c:v>
                </c:pt>
                <c:pt idx="5915">
                  <c:v>191.706040084362</c:v>
                </c:pt>
                <c:pt idx="5916">
                  <c:v>291.70604008436197</c:v>
                </c:pt>
                <c:pt idx="5917">
                  <c:v>72.706040084362002</c:v>
                </c:pt>
                <c:pt idx="5918">
                  <c:v>186.706040084362</c:v>
                </c:pt>
                <c:pt idx="5919">
                  <c:v>12.706040084362</c:v>
                </c:pt>
                <c:pt idx="5920">
                  <c:v>-87.293959915637998</c:v>
                </c:pt>
                <c:pt idx="5921">
                  <c:v>1.70604008436203</c:v>
                </c:pt>
                <c:pt idx="5922">
                  <c:v>-48.293959915637998</c:v>
                </c:pt>
                <c:pt idx="5923">
                  <c:v>-6.29395991563797</c:v>
                </c:pt>
                <c:pt idx="5924">
                  <c:v>-22.293959915637998</c:v>
                </c:pt>
                <c:pt idx="5925">
                  <c:v>-99.293959915637998</c:v>
                </c:pt>
                <c:pt idx="5926">
                  <c:v>-167.293959915638</c:v>
                </c:pt>
                <c:pt idx="5927">
                  <c:v>-62.293959915637998</c:v>
                </c:pt>
                <c:pt idx="5928">
                  <c:v>-107.293959915638</c:v>
                </c:pt>
                <c:pt idx="5929">
                  <c:v>-71.293959915637998</c:v>
                </c:pt>
                <c:pt idx="5930">
                  <c:v>72.706040084362002</c:v>
                </c:pt>
                <c:pt idx="5931">
                  <c:v>61.706040084362002</c:v>
                </c:pt>
                <c:pt idx="5932">
                  <c:v>116.706040084362</c:v>
                </c:pt>
                <c:pt idx="5933">
                  <c:v>6.70604008436203</c:v>
                </c:pt>
                <c:pt idx="5934">
                  <c:v>43.706040084362002</c:v>
                </c:pt>
                <c:pt idx="5935">
                  <c:v>-40.293959915637998</c:v>
                </c:pt>
                <c:pt idx="5936">
                  <c:v>32.706040084362002</c:v>
                </c:pt>
                <c:pt idx="5937">
                  <c:v>140.706040084362</c:v>
                </c:pt>
                <c:pt idx="5938">
                  <c:v>44.706040084362002</c:v>
                </c:pt>
                <c:pt idx="5939">
                  <c:v>32.706040084362002</c:v>
                </c:pt>
                <c:pt idx="5940">
                  <c:v>236.706040084362</c:v>
                </c:pt>
                <c:pt idx="5941">
                  <c:v>163.706040084362</c:v>
                </c:pt>
                <c:pt idx="5942">
                  <c:v>311.70604008436197</c:v>
                </c:pt>
                <c:pt idx="5943">
                  <c:v>164.706040084362</c:v>
                </c:pt>
                <c:pt idx="5944">
                  <c:v>265.70604008436197</c:v>
                </c:pt>
                <c:pt idx="5945">
                  <c:v>222.706040084362</c:v>
                </c:pt>
                <c:pt idx="5946">
                  <c:v>117.706040084362</c:v>
                </c:pt>
                <c:pt idx="5947">
                  <c:v>-47.293959915637998</c:v>
                </c:pt>
                <c:pt idx="5948">
                  <c:v>110.706040084362</c:v>
                </c:pt>
                <c:pt idx="5949">
                  <c:v>35.706040084362002</c:v>
                </c:pt>
                <c:pt idx="5950">
                  <c:v>74.706040084362002</c:v>
                </c:pt>
                <c:pt idx="5951">
                  <c:v>-26.293959915637998</c:v>
                </c:pt>
                <c:pt idx="5952">
                  <c:v>56.706040084362002</c:v>
                </c:pt>
                <c:pt idx="5953">
                  <c:v>-6.29395991563797</c:v>
                </c:pt>
                <c:pt idx="5954">
                  <c:v>-1.29395991563797</c:v>
                </c:pt>
                <c:pt idx="5955">
                  <c:v>-134.293959915638</c:v>
                </c:pt>
                <c:pt idx="5956">
                  <c:v>-54.293959915637998</c:v>
                </c:pt>
                <c:pt idx="5957">
                  <c:v>-163.293959915638</c:v>
                </c:pt>
                <c:pt idx="5958">
                  <c:v>-42.293959915637998</c:v>
                </c:pt>
                <c:pt idx="5959">
                  <c:v>-58.293959915637998</c:v>
                </c:pt>
                <c:pt idx="5960">
                  <c:v>-126.293959915638</c:v>
                </c:pt>
                <c:pt idx="5961">
                  <c:v>-90.293959915637998</c:v>
                </c:pt>
                <c:pt idx="5962">
                  <c:v>-96.293959915637998</c:v>
                </c:pt>
                <c:pt idx="5963">
                  <c:v>-115.293959915638</c:v>
                </c:pt>
                <c:pt idx="5964">
                  <c:v>-24.293959915637998</c:v>
                </c:pt>
                <c:pt idx="5965">
                  <c:v>-109.293959915638</c:v>
                </c:pt>
                <c:pt idx="5966">
                  <c:v>-189.293959915638</c:v>
                </c:pt>
                <c:pt idx="5967">
                  <c:v>-167.293959915638</c:v>
                </c:pt>
                <c:pt idx="5968">
                  <c:v>-184.293959915638</c:v>
                </c:pt>
                <c:pt idx="5969">
                  <c:v>-295.29395991563803</c:v>
                </c:pt>
                <c:pt idx="5970">
                  <c:v>-182.293959915638</c:v>
                </c:pt>
                <c:pt idx="5971">
                  <c:v>-188.293959915638</c:v>
                </c:pt>
                <c:pt idx="5972">
                  <c:v>-262.29395991563803</c:v>
                </c:pt>
                <c:pt idx="5973">
                  <c:v>-236.293959915638</c:v>
                </c:pt>
                <c:pt idx="5974">
                  <c:v>-304.29395991563803</c:v>
                </c:pt>
                <c:pt idx="5975">
                  <c:v>-260.29395991563803</c:v>
                </c:pt>
                <c:pt idx="5976">
                  <c:v>-149.293959915638</c:v>
                </c:pt>
                <c:pt idx="5977">
                  <c:v>-147.293959915638</c:v>
                </c:pt>
                <c:pt idx="5978">
                  <c:v>-119.293959915638</c:v>
                </c:pt>
                <c:pt idx="5979">
                  <c:v>-146.293959915638</c:v>
                </c:pt>
                <c:pt idx="5980">
                  <c:v>-46.293959915637998</c:v>
                </c:pt>
                <c:pt idx="5981">
                  <c:v>-99.293959915637998</c:v>
                </c:pt>
                <c:pt idx="5982">
                  <c:v>-117.293959915638</c:v>
                </c:pt>
                <c:pt idx="5983">
                  <c:v>101.706040084362</c:v>
                </c:pt>
                <c:pt idx="5984">
                  <c:v>-19.293959915637998</c:v>
                </c:pt>
                <c:pt idx="5985">
                  <c:v>-35.293959915637998</c:v>
                </c:pt>
                <c:pt idx="5986">
                  <c:v>-124.293959915638</c:v>
                </c:pt>
                <c:pt idx="5987">
                  <c:v>77.706040084362002</c:v>
                </c:pt>
                <c:pt idx="5988">
                  <c:v>179.706040084362</c:v>
                </c:pt>
                <c:pt idx="5989">
                  <c:v>225.706040084362</c:v>
                </c:pt>
                <c:pt idx="5990">
                  <c:v>76.706040084362002</c:v>
                </c:pt>
                <c:pt idx="5991">
                  <c:v>273.70604008436197</c:v>
                </c:pt>
                <c:pt idx="5992">
                  <c:v>149.706040084362</c:v>
                </c:pt>
                <c:pt idx="5993">
                  <c:v>50.706040084362002</c:v>
                </c:pt>
                <c:pt idx="5994">
                  <c:v>86.706040084362002</c:v>
                </c:pt>
                <c:pt idx="5995">
                  <c:v>164.706040084362</c:v>
                </c:pt>
                <c:pt idx="5996">
                  <c:v>-36.293959915637998</c:v>
                </c:pt>
                <c:pt idx="5997">
                  <c:v>28.706040084362002</c:v>
                </c:pt>
                <c:pt idx="5998">
                  <c:v>-113.293959915638</c:v>
                </c:pt>
                <c:pt idx="5999">
                  <c:v>-26.293959915637998</c:v>
                </c:pt>
                <c:pt idx="6000">
                  <c:v>-224.293959915638</c:v>
                </c:pt>
                <c:pt idx="6001">
                  <c:v>-46.293959915637998</c:v>
                </c:pt>
                <c:pt idx="6002">
                  <c:v>-198.293959915638</c:v>
                </c:pt>
                <c:pt idx="6003">
                  <c:v>-257.29395991563803</c:v>
                </c:pt>
                <c:pt idx="6004">
                  <c:v>-254.293959915638</c:v>
                </c:pt>
                <c:pt idx="6005">
                  <c:v>-203.293959915638</c:v>
                </c:pt>
                <c:pt idx="6006">
                  <c:v>-128.293959915638</c:v>
                </c:pt>
                <c:pt idx="6007">
                  <c:v>-405.29395991563803</c:v>
                </c:pt>
                <c:pt idx="6008">
                  <c:v>-224.293959915638</c:v>
                </c:pt>
                <c:pt idx="6009">
                  <c:v>-218.293959915638</c:v>
                </c:pt>
                <c:pt idx="6010">
                  <c:v>-168.293959915638</c:v>
                </c:pt>
                <c:pt idx="6011">
                  <c:v>-211.293959915638</c:v>
                </c:pt>
                <c:pt idx="6012">
                  <c:v>-282.29395991563803</c:v>
                </c:pt>
                <c:pt idx="6013">
                  <c:v>-174.293959915638</c:v>
                </c:pt>
                <c:pt idx="6014">
                  <c:v>-267.29395991563803</c:v>
                </c:pt>
                <c:pt idx="6015">
                  <c:v>-209.293959915638</c:v>
                </c:pt>
                <c:pt idx="6016">
                  <c:v>-157.293959915638</c:v>
                </c:pt>
                <c:pt idx="6017">
                  <c:v>-205.293959915638</c:v>
                </c:pt>
                <c:pt idx="6018">
                  <c:v>-99.293959915637998</c:v>
                </c:pt>
                <c:pt idx="6019">
                  <c:v>-118.293959915638</c:v>
                </c:pt>
                <c:pt idx="6020">
                  <c:v>-102.293959915638</c:v>
                </c:pt>
                <c:pt idx="6021">
                  <c:v>61.706040084362002</c:v>
                </c:pt>
                <c:pt idx="6022">
                  <c:v>30.706040084362002</c:v>
                </c:pt>
                <c:pt idx="6023">
                  <c:v>66.706040084362002</c:v>
                </c:pt>
                <c:pt idx="6024">
                  <c:v>204.706040084362</c:v>
                </c:pt>
                <c:pt idx="6025">
                  <c:v>126.706040084362</c:v>
                </c:pt>
                <c:pt idx="6026">
                  <c:v>-15.293959915638</c:v>
                </c:pt>
                <c:pt idx="6027">
                  <c:v>-22.293959915637998</c:v>
                </c:pt>
                <c:pt idx="6028">
                  <c:v>-65.293959915637998</c:v>
                </c:pt>
                <c:pt idx="6029">
                  <c:v>110.706040084362</c:v>
                </c:pt>
                <c:pt idx="6030">
                  <c:v>-194.293959915638</c:v>
                </c:pt>
                <c:pt idx="6031">
                  <c:v>21.706040084362002</c:v>
                </c:pt>
                <c:pt idx="6032">
                  <c:v>-39.293959915637998</c:v>
                </c:pt>
                <c:pt idx="6033">
                  <c:v>-72.293959915637998</c:v>
                </c:pt>
                <c:pt idx="6034">
                  <c:v>-141.293959915638</c:v>
                </c:pt>
                <c:pt idx="6035">
                  <c:v>-328.29395991563803</c:v>
                </c:pt>
                <c:pt idx="6036">
                  <c:v>-298.29395991563803</c:v>
                </c:pt>
                <c:pt idx="6037">
                  <c:v>-247.293959915638</c:v>
                </c:pt>
                <c:pt idx="6038">
                  <c:v>-70.293959915637998</c:v>
                </c:pt>
                <c:pt idx="6039">
                  <c:v>-286.29395991563803</c:v>
                </c:pt>
                <c:pt idx="6040">
                  <c:v>-106.293959915638</c:v>
                </c:pt>
                <c:pt idx="6041">
                  <c:v>-92.293959915637998</c:v>
                </c:pt>
                <c:pt idx="6042">
                  <c:v>-91.293959915637998</c:v>
                </c:pt>
                <c:pt idx="6043">
                  <c:v>83.706040084362002</c:v>
                </c:pt>
                <c:pt idx="6044">
                  <c:v>-79.293959915637998</c:v>
                </c:pt>
                <c:pt idx="6045">
                  <c:v>-63.293959915637998</c:v>
                </c:pt>
                <c:pt idx="6046">
                  <c:v>-44.293959915637998</c:v>
                </c:pt>
                <c:pt idx="6047">
                  <c:v>-117.293959915638</c:v>
                </c:pt>
                <c:pt idx="6048">
                  <c:v>-48.293959915637998</c:v>
                </c:pt>
                <c:pt idx="6049">
                  <c:v>125.706040084362</c:v>
                </c:pt>
                <c:pt idx="6050">
                  <c:v>189.706040084362</c:v>
                </c:pt>
                <c:pt idx="6051">
                  <c:v>45.706040084362002</c:v>
                </c:pt>
                <c:pt idx="6052">
                  <c:v>86.706040084362002</c:v>
                </c:pt>
                <c:pt idx="6053">
                  <c:v>197.706040084362</c:v>
                </c:pt>
                <c:pt idx="6054">
                  <c:v>128.706040084362</c:v>
                </c:pt>
                <c:pt idx="6055">
                  <c:v>280.70604008436197</c:v>
                </c:pt>
                <c:pt idx="6056">
                  <c:v>195.706040084362</c:v>
                </c:pt>
                <c:pt idx="6057">
                  <c:v>301.70604008436197</c:v>
                </c:pt>
                <c:pt idx="6058">
                  <c:v>362.70604008436197</c:v>
                </c:pt>
                <c:pt idx="6059">
                  <c:v>420.70604008436197</c:v>
                </c:pt>
                <c:pt idx="6060">
                  <c:v>434.70604008436197</c:v>
                </c:pt>
                <c:pt idx="6061">
                  <c:v>38.706040084362002</c:v>
                </c:pt>
                <c:pt idx="6062">
                  <c:v>180.706040084362</c:v>
                </c:pt>
                <c:pt idx="6063">
                  <c:v>30.706040084362002</c:v>
                </c:pt>
                <c:pt idx="6064">
                  <c:v>114.706040084362</c:v>
                </c:pt>
                <c:pt idx="6065">
                  <c:v>142.706040084362</c:v>
                </c:pt>
                <c:pt idx="6066">
                  <c:v>63.706040084362002</c:v>
                </c:pt>
                <c:pt idx="6067">
                  <c:v>-30.293959915637998</c:v>
                </c:pt>
                <c:pt idx="6068">
                  <c:v>-100.293959915638</c:v>
                </c:pt>
                <c:pt idx="6069">
                  <c:v>-101.293959915638</c:v>
                </c:pt>
                <c:pt idx="6070">
                  <c:v>-137.293959915638</c:v>
                </c:pt>
                <c:pt idx="6071">
                  <c:v>-217.293959915638</c:v>
                </c:pt>
                <c:pt idx="6072">
                  <c:v>24.706040084362002</c:v>
                </c:pt>
                <c:pt idx="6073">
                  <c:v>-111.293959915638</c:v>
                </c:pt>
                <c:pt idx="6074">
                  <c:v>-159.293959915638</c:v>
                </c:pt>
                <c:pt idx="6075">
                  <c:v>-154.293959915638</c:v>
                </c:pt>
                <c:pt idx="6076">
                  <c:v>-204.293959915638</c:v>
                </c:pt>
                <c:pt idx="6077">
                  <c:v>-206.293959915638</c:v>
                </c:pt>
                <c:pt idx="6078">
                  <c:v>-235.293959915638</c:v>
                </c:pt>
                <c:pt idx="6079">
                  <c:v>-127.293959915638</c:v>
                </c:pt>
                <c:pt idx="6080">
                  <c:v>-229.293959915638</c:v>
                </c:pt>
                <c:pt idx="6081">
                  <c:v>-78.293959915637998</c:v>
                </c:pt>
                <c:pt idx="6082">
                  <c:v>-134.293959915638</c:v>
                </c:pt>
                <c:pt idx="6083">
                  <c:v>-192.293959915638</c:v>
                </c:pt>
                <c:pt idx="6084">
                  <c:v>-2.29395991563797</c:v>
                </c:pt>
                <c:pt idx="6085">
                  <c:v>-232.293959915638</c:v>
                </c:pt>
                <c:pt idx="6086">
                  <c:v>-80.293959915637998</c:v>
                </c:pt>
                <c:pt idx="6087">
                  <c:v>110.706040084362</c:v>
                </c:pt>
                <c:pt idx="6088">
                  <c:v>37.706040084362002</c:v>
                </c:pt>
                <c:pt idx="6089">
                  <c:v>71.706040084362002</c:v>
                </c:pt>
                <c:pt idx="6090">
                  <c:v>57.706040084362002</c:v>
                </c:pt>
                <c:pt idx="6091">
                  <c:v>133.706040084362</c:v>
                </c:pt>
                <c:pt idx="6092">
                  <c:v>166.706040084362</c:v>
                </c:pt>
                <c:pt idx="6093">
                  <c:v>202.706040084362</c:v>
                </c:pt>
                <c:pt idx="6094">
                  <c:v>436.70604008436197</c:v>
                </c:pt>
                <c:pt idx="6095">
                  <c:v>361.70604008436197</c:v>
                </c:pt>
                <c:pt idx="6096">
                  <c:v>483.70604008436197</c:v>
                </c:pt>
                <c:pt idx="6097">
                  <c:v>352.70604008436197</c:v>
                </c:pt>
                <c:pt idx="6098">
                  <c:v>424.70604008436197</c:v>
                </c:pt>
                <c:pt idx="6099">
                  <c:v>483.70604008436197</c:v>
                </c:pt>
                <c:pt idx="6100">
                  <c:v>489.70604008436197</c:v>
                </c:pt>
                <c:pt idx="6101">
                  <c:v>491.70604008436197</c:v>
                </c:pt>
                <c:pt idx="6102">
                  <c:v>328.70604008436197</c:v>
                </c:pt>
                <c:pt idx="6103">
                  <c:v>413.70604008436197</c:v>
                </c:pt>
                <c:pt idx="6104">
                  <c:v>376.70604008436197</c:v>
                </c:pt>
                <c:pt idx="6105">
                  <c:v>341.70604008436197</c:v>
                </c:pt>
                <c:pt idx="6106">
                  <c:v>421.70604008436197</c:v>
                </c:pt>
                <c:pt idx="6107">
                  <c:v>262.70604008436197</c:v>
                </c:pt>
                <c:pt idx="6108">
                  <c:v>217.706040084362</c:v>
                </c:pt>
                <c:pt idx="6109">
                  <c:v>461.70604008436197</c:v>
                </c:pt>
                <c:pt idx="6110">
                  <c:v>339.70604008436197</c:v>
                </c:pt>
                <c:pt idx="6111">
                  <c:v>254.706040084362</c:v>
                </c:pt>
                <c:pt idx="6112">
                  <c:v>188.706040084362</c:v>
                </c:pt>
                <c:pt idx="6113">
                  <c:v>193.706040084362</c:v>
                </c:pt>
                <c:pt idx="6114">
                  <c:v>151.706040084362</c:v>
                </c:pt>
                <c:pt idx="6115">
                  <c:v>56.706040084362002</c:v>
                </c:pt>
                <c:pt idx="6116">
                  <c:v>-106.293959915638</c:v>
                </c:pt>
                <c:pt idx="6117">
                  <c:v>-70.293959915637998</c:v>
                </c:pt>
                <c:pt idx="6118">
                  <c:v>-163.293959915638</c:v>
                </c:pt>
                <c:pt idx="6119">
                  <c:v>-26.293959915637998</c:v>
                </c:pt>
                <c:pt idx="6120">
                  <c:v>-109.293959915638</c:v>
                </c:pt>
                <c:pt idx="6121">
                  <c:v>103.706040084362</c:v>
                </c:pt>
                <c:pt idx="6122">
                  <c:v>-4.29395991563797</c:v>
                </c:pt>
                <c:pt idx="6123">
                  <c:v>71.706040084362002</c:v>
                </c:pt>
                <c:pt idx="6124">
                  <c:v>24.706040084362002</c:v>
                </c:pt>
                <c:pt idx="6125">
                  <c:v>-31.293959915637998</c:v>
                </c:pt>
                <c:pt idx="6126">
                  <c:v>110.706040084362</c:v>
                </c:pt>
                <c:pt idx="6127">
                  <c:v>-4.29395991563797</c:v>
                </c:pt>
                <c:pt idx="6128">
                  <c:v>126.706040084362</c:v>
                </c:pt>
                <c:pt idx="6129">
                  <c:v>-3.29395991563797</c:v>
                </c:pt>
                <c:pt idx="6130">
                  <c:v>66.706040084362002</c:v>
                </c:pt>
                <c:pt idx="6131">
                  <c:v>-28.293959915637998</c:v>
                </c:pt>
                <c:pt idx="6132">
                  <c:v>190.706040084362</c:v>
                </c:pt>
                <c:pt idx="6133">
                  <c:v>123.706040084362</c:v>
                </c:pt>
                <c:pt idx="6134">
                  <c:v>132.706040084362</c:v>
                </c:pt>
                <c:pt idx="6135">
                  <c:v>105.706040084362</c:v>
                </c:pt>
                <c:pt idx="6136">
                  <c:v>-24.293959915637998</c:v>
                </c:pt>
                <c:pt idx="6137">
                  <c:v>-114.293959915638</c:v>
                </c:pt>
                <c:pt idx="6138">
                  <c:v>-138.293959915638</c:v>
                </c:pt>
                <c:pt idx="6139">
                  <c:v>26.706040084362002</c:v>
                </c:pt>
                <c:pt idx="6140">
                  <c:v>115.706040084362</c:v>
                </c:pt>
                <c:pt idx="6141">
                  <c:v>68.706040084362002</c:v>
                </c:pt>
                <c:pt idx="6142">
                  <c:v>42.706040084362002</c:v>
                </c:pt>
                <c:pt idx="6143">
                  <c:v>-52.293959915637998</c:v>
                </c:pt>
                <c:pt idx="6144">
                  <c:v>10.706040084362</c:v>
                </c:pt>
                <c:pt idx="6145">
                  <c:v>181.706040084362</c:v>
                </c:pt>
                <c:pt idx="6146">
                  <c:v>65.706040084362002</c:v>
                </c:pt>
                <c:pt idx="6147">
                  <c:v>88.706040084362002</c:v>
                </c:pt>
                <c:pt idx="6148">
                  <c:v>223.706040084362</c:v>
                </c:pt>
                <c:pt idx="6149">
                  <c:v>16.706040084362002</c:v>
                </c:pt>
                <c:pt idx="6150">
                  <c:v>186.706040084362</c:v>
                </c:pt>
                <c:pt idx="6151">
                  <c:v>382.70604008436197</c:v>
                </c:pt>
                <c:pt idx="6152">
                  <c:v>261.70604008436197</c:v>
                </c:pt>
                <c:pt idx="6153">
                  <c:v>358.70604008436197</c:v>
                </c:pt>
                <c:pt idx="6154">
                  <c:v>357.70604008436197</c:v>
                </c:pt>
                <c:pt idx="6155">
                  <c:v>470.70604008436197</c:v>
                </c:pt>
                <c:pt idx="6156">
                  <c:v>540.70604008436203</c:v>
                </c:pt>
                <c:pt idx="6157">
                  <c:v>465.70604008436197</c:v>
                </c:pt>
                <c:pt idx="6158">
                  <c:v>533.70604008436203</c:v>
                </c:pt>
                <c:pt idx="6159">
                  <c:v>372.70604008436197</c:v>
                </c:pt>
                <c:pt idx="6160">
                  <c:v>315.70604008436197</c:v>
                </c:pt>
                <c:pt idx="6161">
                  <c:v>389.70604008436197</c:v>
                </c:pt>
                <c:pt idx="6162">
                  <c:v>288.70604008436197</c:v>
                </c:pt>
                <c:pt idx="6163">
                  <c:v>288.70604008436197</c:v>
                </c:pt>
                <c:pt idx="6164">
                  <c:v>335.70604008436197</c:v>
                </c:pt>
                <c:pt idx="6165">
                  <c:v>189.706040084362</c:v>
                </c:pt>
                <c:pt idx="6166">
                  <c:v>280.70604008436197</c:v>
                </c:pt>
                <c:pt idx="6167">
                  <c:v>404.70604008436197</c:v>
                </c:pt>
                <c:pt idx="6168">
                  <c:v>237.706040084362</c:v>
                </c:pt>
                <c:pt idx="6169">
                  <c:v>167.706040084362</c:v>
                </c:pt>
                <c:pt idx="6170">
                  <c:v>104.706040084362</c:v>
                </c:pt>
                <c:pt idx="6171">
                  <c:v>175.706040084362</c:v>
                </c:pt>
                <c:pt idx="6172">
                  <c:v>102.706040084362</c:v>
                </c:pt>
                <c:pt idx="6173">
                  <c:v>11.706040084362</c:v>
                </c:pt>
                <c:pt idx="6174">
                  <c:v>-95.293959915637998</c:v>
                </c:pt>
                <c:pt idx="6175">
                  <c:v>30.706040084362002</c:v>
                </c:pt>
                <c:pt idx="6176">
                  <c:v>-132.293959915638</c:v>
                </c:pt>
                <c:pt idx="6177">
                  <c:v>-155.293959915638</c:v>
                </c:pt>
                <c:pt idx="6178">
                  <c:v>-116.293959915638</c:v>
                </c:pt>
                <c:pt idx="6179">
                  <c:v>-146.293959915638</c:v>
                </c:pt>
                <c:pt idx="6180">
                  <c:v>-186.293959915638</c:v>
                </c:pt>
                <c:pt idx="6181">
                  <c:v>-268.29395991563803</c:v>
                </c:pt>
                <c:pt idx="6182">
                  <c:v>-37.293959915637998</c:v>
                </c:pt>
                <c:pt idx="6183">
                  <c:v>13.706040084362</c:v>
                </c:pt>
                <c:pt idx="6184">
                  <c:v>21.706040084362002</c:v>
                </c:pt>
                <c:pt idx="6185">
                  <c:v>-153.293959915638</c:v>
                </c:pt>
                <c:pt idx="6186">
                  <c:v>121.706040084362</c:v>
                </c:pt>
                <c:pt idx="6187">
                  <c:v>171.706040084362</c:v>
                </c:pt>
                <c:pt idx="6188">
                  <c:v>60.706040084362002</c:v>
                </c:pt>
                <c:pt idx="6189">
                  <c:v>176.706040084362</c:v>
                </c:pt>
                <c:pt idx="6190">
                  <c:v>100.706040084362</c:v>
                </c:pt>
                <c:pt idx="6191">
                  <c:v>140.706040084362</c:v>
                </c:pt>
                <c:pt idx="6192">
                  <c:v>338.70604008436197</c:v>
                </c:pt>
                <c:pt idx="6193">
                  <c:v>56.706040084362002</c:v>
                </c:pt>
                <c:pt idx="6194">
                  <c:v>109.706040084362</c:v>
                </c:pt>
                <c:pt idx="6195">
                  <c:v>216.706040084362</c:v>
                </c:pt>
                <c:pt idx="6196">
                  <c:v>129.706040084362</c:v>
                </c:pt>
                <c:pt idx="6197">
                  <c:v>11.706040084362</c:v>
                </c:pt>
                <c:pt idx="6198">
                  <c:v>38.706040084362002</c:v>
                </c:pt>
                <c:pt idx="6199">
                  <c:v>101.706040084362</c:v>
                </c:pt>
                <c:pt idx="6200">
                  <c:v>268.70604008436197</c:v>
                </c:pt>
                <c:pt idx="6201">
                  <c:v>146.706040084362</c:v>
                </c:pt>
                <c:pt idx="6202">
                  <c:v>174.706040084362</c:v>
                </c:pt>
                <c:pt idx="6203">
                  <c:v>-23.293959915637998</c:v>
                </c:pt>
                <c:pt idx="6204">
                  <c:v>160.706040084362</c:v>
                </c:pt>
                <c:pt idx="6205">
                  <c:v>41.706040084362002</c:v>
                </c:pt>
                <c:pt idx="6206">
                  <c:v>139.706040084362</c:v>
                </c:pt>
                <c:pt idx="6207">
                  <c:v>107.706040084362</c:v>
                </c:pt>
                <c:pt idx="6208">
                  <c:v>25.706040084362002</c:v>
                </c:pt>
                <c:pt idx="6209">
                  <c:v>142.706040084362</c:v>
                </c:pt>
                <c:pt idx="6210">
                  <c:v>167.706040084362</c:v>
                </c:pt>
                <c:pt idx="6211">
                  <c:v>354.70604008436197</c:v>
                </c:pt>
                <c:pt idx="6212">
                  <c:v>270.70604008436197</c:v>
                </c:pt>
                <c:pt idx="6213">
                  <c:v>300.70604008436197</c:v>
                </c:pt>
                <c:pt idx="6214">
                  <c:v>373.70604008436197</c:v>
                </c:pt>
                <c:pt idx="6215">
                  <c:v>226.706040084362</c:v>
                </c:pt>
                <c:pt idx="6216">
                  <c:v>271.70604008436197</c:v>
                </c:pt>
                <c:pt idx="6217">
                  <c:v>118.706040084362</c:v>
                </c:pt>
                <c:pt idx="6218">
                  <c:v>60.706040084362002</c:v>
                </c:pt>
                <c:pt idx="6219">
                  <c:v>145.706040084362</c:v>
                </c:pt>
                <c:pt idx="6220">
                  <c:v>333.70604008436197</c:v>
                </c:pt>
                <c:pt idx="6221">
                  <c:v>185.706040084362</c:v>
                </c:pt>
                <c:pt idx="6222">
                  <c:v>211.706040084362</c:v>
                </c:pt>
                <c:pt idx="6223">
                  <c:v>222.706040084362</c:v>
                </c:pt>
                <c:pt idx="6224">
                  <c:v>153.706040084362</c:v>
                </c:pt>
                <c:pt idx="6225">
                  <c:v>93.706040084362002</c:v>
                </c:pt>
                <c:pt idx="6226">
                  <c:v>25.706040084362002</c:v>
                </c:pt>
                <c:pt idx="6227">
                  <c:v>28.706040084362002</c:v>
                </c:pt>
                <c:pt idx="6228">
                  <c:v>-58.293959915637998</c:v>
                </c:pt>
                <c:pt idx="6229">
                  <c:v>53.706040084362002</c:v>
                </c:pt>
                <c:pt idx="6230">
                  <c:v>56.706040084362002</c:v>
                </c:pt>
                <c:pt idx="6231">
                  <c:v>81.706040084362002</c:v>
                </c:pt>
                <c:pt idx="6232">
                  <c:v>-41.293959915637998</c:v>
                </c:pt>
                <c:pt idx="6233">
                  <c:v>-43.293959915637998</c:v>
                </c:pt>
                <c:pt idx="6234">
                  <c:v>138.706040084362</c:v>
                </c:pt>
                <c:pt idx="6235">
                  <c:v>96.706040084362002</c:v>
                </c:pt>
                <c:pt idx="6236">
                  <c:v>-51.293959915637998</c:v>
                </c:pt>
                <c:pt idx="6237">
                  <c:v>-166.293959915638</c:v>
                </c:pt>
                <c:pt idx="6238">
                  <c:v>-170.293959915638</c:v>
                </c:pt>
                <c:pt idx="6239">
                  <c:v>26.706040084362002</c:v>
                </c:pt>
                <c:pt idx="6240">
                  <c:v>-60.293959915637998</c:v>
                </c:pt>
                <c:pt idx="6241">
                  <c:v>40.706040084362002</c:v>
                </c:pt>
                <c:pt idx="6242">
                  <c:v>34.706040084362002</c:v>
                </c:pt>
                <c:pt idx="6243">
                  <c:v>82.706040084362002</c:v>
                </c:pt>
                <c:pt idx="6244">
                  <c:v>-97.293959915637998</c:v>
                </c:pt>
                <c:pt idx="6245">
                  <c:v>39.706040084362002</c:v>
                </c:pt>
                <c:pt idx="6246">
                  <c:v>-181.293959915638</c:v>
                </c:pt>
                <c:pt idx="6247">
                  <c:v>-77.293959915637998</c:v>
                </c:pt>
                <c:pt idx="6248">
                  <c:v>-149.293959915638</c:v>
                </c:pt>
                <c:pt idx="6249">
                  <c:v>39.706040084362002</c:v>
                </c:pt>
                <c:pt idx="6250">
                  <c:v>152.706040084362</c:v>
                </c:pt>
                <c:pt idx="6251">
                  <c:v>44.706040084362002</c:v>
                </c:pt>
                <c:pt idx="6252">
                  <c:v>111.706040084362</c:v>
                </c:pt>
                <c:pt idx="6253">
                  <c:v>-122.293959915638</c:v>
                </c:pt>
                <c:pt idx="6254">
                  <c:v>-320.29395991563803</c:v>
                </c:pt>
                <c:pt idx="6255">
                  <c:v>-224.293959915638</c:v>
                </c:pt>
                <c:pt idx="6256">
                  <c:v>-281.29395991563803</c:v>
                </c:pt>
                <c:pt idx="6257">
                  <c:v>-55.293959915637998</c:v>
                </c:pt>
                <c:pt idx="6258">
                  <c:v>55.706040084362002</c:v>
                </c:pt>
                <c:pt idx="6259">
                  <c:v>-131.293959915638</c:v>
                </c:pt>
                <c:pt idx="6260">
                  <c:v>11.706040084362</c:v>
                </c:pt>
                <c:pt idx="6261">
                  <c:v>-138.293959915638</c:v>
                </c:pt>
                <c:pt idx="6262">
                  <c:v>-171.293959915638</c:v>
                </c:pt>
                <c:pt idx="6263">
                  <c:v>-295.29395991563803</c:v>
                </c:pt>
                <c:pt idx="6264">
                  <c:v>-165.293959915638</c:v>
                </c:pt>
                <c:pt idx="6265">
                  <c:v>-284.29395991563803</c:v>
                </c:pt>
                <c:pt idx="6266">
                  <c:v>-258.29395991563803</c:v>
                </c:pt>
                <c:pt idx="6267">
                  <c:v>-267.29395991563803</c:v>
                </c:pt>
                <c:pt idx="6268">
                  <c:v>-302.29395991563803</c:v>
                </c:pt>
                <c:pt idx="6269">
                  <c:v>-178.293959915638</c:v>
                </c:pt>
                <c:pt idx="6270">
                  <c:v>-24.293959915637998</c:v>
                </c:pt>
                <c:pt idx="6271">
                  <c:v>-192.293959915638</c:v>
                </c:pt>
                <c:pt idx="6272">
                  <c:v>-143.293959915638</c:v>
                </c:pt>
                <c:pt idx="6273">
                  <c:v>18.706040084362002</c:v>
                </c:pt>
                <c:pt idx="6274">
                  <c:v>-127.293959915638</c:v>
                </c:pt>
                <c:pt idx="6275">
                  <c:v>-134.293959915638</c:v>
                </c:pt>
                <c:pt idx="6276">
                  <c:v>-91.293959915637998</c:v>
                </c:pt>
                <c:pt idx="6277">
                  <c:v>129.706040084362</c:v>
                </c:pt>
                <c:pt idx="6278">
                  <c:v>-25.293959915637998</c:v>
                </c:pt>
                <c:pt idx="6279">
                  <c:v>72.706040084362002</c:v>
                </c:pt>
                <c:pt idx="6280">
                  <c:v>141.706040084362</c:v>
                </c:pt>
                <c:pt idx="6281">
                  <c:v>188.706040084362</c:v>
                </c:pt>
                <c:pt idx="6282">
                  <c:v>267.70604008436197</c:v>
                </c:pt>
                <c:pt idx="6283">
                  <c:v>180.706040084362</c:v>
                </c:pt>
                <c:pt idx="6284">
                  <c:v>2.70604008436203</c:v>
                </c:pt>
                <c:pt idx="6285">
                  <c:v>87.706040084362002</c:v>
                </c:pt>
                <c:pt idx="6286">
                  <c:v>167.706040084362</c:v>
                </c:pt>
                <c:pt idx="6287">
                  <c:v>79.706040084362002</c:v>
                </c:pt>
                <c:pt idx="6288">
                  <c:v>158.706040084362</c:v>
                </c:pt>
                <c:pt idx="6289">
                  <c:v>276.70604008436197</c:v>
                </c:pt>
                <c:pt idx="6290">
                  <c:v>261.70604008436197</c:v>
                </c:pt>
                <c:pt idx="6291">
                  <c:v>180.706040084362</c:v>
                </c:pt>
                <c:pt idx="6292">
                  <c:v>275.70604008436197</c:v>
                </c:pt>
                <c:pt idx="6293">
                  <c:v>299.70604008436197</c:v>
                </c:pt>
                <c:pt idx="6294">
                  <c:v>140.706040084362</c:v>
                </c:pt>
                <c:pt idx="6295">
                  <c:v>-186.293959915638</c:v>
                </c:pt>
                <c:pt idx="6296">
                  <c:v>-86.293959915637998</c:v>
                </c:pt>
                <c:pt idx="6297">
                  <c:v>-90.293959915637998</c:v>
                </c:pt>
                <c:pt idx="6298">
                  <c:v>-179.293959915638</c:v>
                </c:pt>
                <c:pt idx="6299">
                  <c:v>-260.29395991563803</c:v>
                </c:pt>
                <c:pt idx="6300">
                  <c:v>-288.29395991563803</c:v>
                </c:pt>
                <c:pt idx="6301">
                  <c:v>-214.293959915638</c:v>
                </c:pt>
                <c:pt idx="6302">
                  <c:v>-185.293959915638</c:v>
                </c:pt>
                <c:pt idx="6303">
                  <c:v>-427.29395991563803</c:v>
                </c:pt>
                <c:pt idx="6304">
                  <c:v>-560.29395991563797</c:v>
                </c:pt>
                <c:pt idx="6305">
                  <c:v>-686.29395991563797</c:v>
                </c:pt>
                <c:pt idx="6306">
                  <c:v>-454.29395991563803</c:v>
                </c:pt>
                <c:pt idx="6307">
                  <c:v>-609.29395991563797</c:v>
                </c:pt>
                <c:pt idx="6308">
                  <c:v>-522.29395991563797</c:v>
                </c:pt>
                <c:pt idx="6309">
                  <c:v>-366.29395991563803</c:v>
                </c:pt>
                <c:pt idx="6310">
                  <c:v>-338.29395991563803</c:v>
                </c:pt>
                <c:pt idx="6311">
                  <c:v>-220.293959915638</c:v>
                </c:pt>
                <c:pt idx="6312">
                  <c:v>-337.29395991563803</c:v>
                </c:pt>
                <c:pt idx="6313">
                  <c:v>-351.29395991563803</c:v>
                </c:pt>
                <c:pt idx="6314">
                  <c:v>-376.29395991563803</c:v>
                </c:pt>
                <c:pt idx="6315">
                  <c:v>-241.293959915638</c:v>
                </c:pt>
                <c:pt idx="6316">
                  <c:v>-496.29395991563803</c:v>
                </c:pt>
                <c:pt idx="6317">
                  <c:v>-87.293959915637998</c:v>
                </c:pt>
                <c:pt idx="6318">
                  <c:v>-276.29395991563803</c:v>
                </c:pt>
                <c:pt idx="6319">
                  <c:v>-139.293959915638</c:v>
                </c:pt>
                <c:pt idx="6320">
                  <c:v>-84.293959915637998</c:v>
                </c:pt>
                <c:pt idx="6321">
                  <c:v>175.706040084362</c:v>
                </c:pt>
                <c:pt idx="6322">
                  <c:v>-74.293959915637998</c:v>
                </c:pt>
                <c:pt idx="6323">
                  <c:v>19.706040084362002</c:v>
                </c:pt>
                <c:pt idx="6324">
                  <c:v>161.706040084362</c:v>
                </c:pt>
                <c:pt idx="6325">
                  <c:v>202.706040084362</c:v>
                </c:pt>
                <c:pt idx="6326">
                  <c:v>185.706040084362</c:v>
                </c:pt>
                <c:pt idx="6327">
                  <c:v>48.706040084362002</c:v>
                </c:pt>
                <c:pt idx="6328">
                  <c:v>215.706040084362</c:v>
                </c:pt>
                <c:pt idx="6329">
                  <c:v>211.706040084362</c:v>
                </c:pt>
                <c:pt idx="6330">
                  <c:v>229.706040084362</c:v>
                </c:pt>
                <c:pt idx="6331">
                  <c:v>207.706040084362</c:v>
                </c:pt>
                <c:pt idx="6332">
                  <c:v>225.706040084362</c:v>
                </c:pt>
                <c:pt idx="6333">
                  <c:v>185.706040084362</c:v>
                </c:pt>
                <c:pt idx="6334">
                  <c:v>238.706040084362</c:v>
                </c:pt>
                <c:pt idx="6335">
                  <c:v>145.706040084362</c:v>
                </c:pt>
                <c:pt idx="6336">
                  <c:v>176.706040084362</c:v>
                </c:pt>
                <c:pt idx="6337">
                  <c:v>160.706040084362</c:v>
                </c:pt>
                <c:pt idx="6338">
                  <c:v>179.706040084362</c:v>
                </c:pt>
                <c:pt idx="6339">
                  <c:v>69.706040084362002</c:v>
                </c:pt>
                <c:pt idx="6340">
                  <c:v>121.706040084362</c:v>
                </c:pt>
                <c:pt idx="6341">
                  <c:v>15.706040084362</c:v>
                </c:pt>
                <c:pt idx="6342">
                  <c:v>141.706040084362</c:v>
                </c:pt>
                <c:pt idx="6343">
                  <c:v>-46.293959915637998</c:v>
                </c:pt>
                <c:pt idx="6344">
                  <c:v>14.706040084362</c:v>
                </c:pt>
                <c:pt idx="6345">
                  <c:v>52.706040084362002</c:v>
                </c:pt>
                <c:pt idx="6346">
                  <c:v>-40.293959915637998</c:v>
                </c:pt>
                <c:pt idx="6347">
                  <c:v>-141.293959915638</c:v>
                </c:pt>
                <c:pt idx="6348">
                  <c:v>-61.293959915637998</c:v>
                </c:pt>
                <c:pt idx="6349">
                  <c:v>-67.293959915637998</c:v>
                </c:pt>
                <c:pt idx="6350">
                  <c:v>-127.293959915638</c:v>
                </c:pt>
                <c:pt idx="6351">
                  <c:v>-207.293959915638</c:v>
                </c:pt>
                <c:pt idx="6352">
                  <c:v>-195.293959915638</c:v>
                </c:pt>
                <c:pt idx="6353">
                  <c:v>-222.293959915638</c:v>
                </c:pt>
                <c:pt idx="6354">
                  <c:v>-375.29395991563803</c:v>
                </c:pt>
                <c:pt idx="6355">
                  <c:v>-476.29395991563803</c:v>
                </c:pt>
                <c:pt idx="6356">
                  <c:v>-389.29395991563803</c:v>
                </c:pt>
                <c:pt idx="6357">
                  <c:v>-333.29395991563803</c:v>
                </c:pt>
                <c:pt idx="6358">
                  <c:v>-301.29395991563803</c:v>
                </c:pt>
                <c:pt idx="6359">
                  <c:v>-339.29395991563803</c:v>
                </c:pt>
                <c:pt idx="6360">
                  <c:v>-213.293959915638</c:v>
                </c:pt>
                <c:pt idx="6361">
                  <c:v>-278.29395991563803</c:v>
                </c:pt>
                <c:pt idx="6362">
                  <c:v>-345.29395991563803</c:v>
                </c:pt>
                <c:pt idx="6363">
                  <c:v>-398.29395991563803</c:v>
                </c:pt>
                <c:pt idx="6364">
                  <c:v>-332.29395991563803</c:v>
                </c:pt>
                <c:pt idx="6365">
                  <c:v>-237.293959915638</c:v>
                </c:pt>
                <c:pt idx="6366">
                  <c:v>-244.293959915638</c:v>
                </c:pt>
                <c:pt idx="6367">
                  <c:v>-214.293959915638</c:v>
                </c:pt>
                <c:pt idx="6368">
                  <c:v>-179.293959915638</c:v>
                </c:pt>
                <c:pt idx="6369">
                  <c:v>-151.293959915638</c:v>
                </c:pt>
                <c:pt idx="6370">
                  <c:v>-244.293959915638</c:v>
                </c:pt>
                <c:pt idx="6371">
                  <c:v>-314.29395991563803</c:v>
                </c:pt>
                <c:pt idx="6372">
                  <c:v>-123.293959915638</c:v>
                </c:pt>
                <c:pt idx="6373">
                  <c:v>-264.29395991563803</c:v>
                </c:pt>
                <c:pt idx="6374">
                  <c:v>-99.293959915637998</c:v>
                </c:pt>
                <c:pt idx="6375">
                  <c:v>-176.293959915638</c:v>
                </c:pt>
                <c:pt idx="6376">
                  <c:v>-119.293959915638</c:v>
                </c:pt>
                <c:pt idx="6377">
                  <c:v>-144.293959915638</c:v>
                </c:pt>
                <c:pt idx="6378">
                  <c:v>-226.293959915638</c:v>
                </c:pt>
                <c:pt idx="6379">
                  <c:v>-50.293959915637998</c:v>
                </c:pt>
                <c:pt idx="6380">
                  <c:v>-202.293959915638</c:v>
                </c:pt>
                <c:pt idx="6381">
                  <c:v>74.706040084362002</c:v>
                </c:pt>
                <c:pt idx="6382">
                  <c:v>-60.293959915637998</c:v>
                </c:pt>
                <c:pt idx="6383">
                  <c:v>-256.29395991563803</c:v>
                </c:pt>
                <c:pt idx="6384">
                  <c:v>-49.293959915637998</c:v>
                </c:pt>
                <c:pt idx="6385">
                  <c:v>-130.293959915638</c:v>
                </c:pt>
                <c:pt idx="6386">
                  <c:v>-142.293959915638</c:v>
                </c:pt>
                <c:pt idx="6387">
                  <c:v>35.706040084362002</c:v>
                </c:pt>
                <c:pt idx="6388">
                  <c:v>63.706040084362002</c:v>
                </c:pt>
                <c:pt idx="6389">
                  <c:v>145.706040084362</c:v>
                </c:pt>
                <c:pt idx="6390">
                  <c:v>155.706040084362</c:v>
                </c:pt>
                <c:pt idx="6391">
                  <c:v>-8.29395991563797</c:v>
                </c:pt>
                <c:pt idx="6392">
                  <c:v>39.706040084362002</c:v>
                </c:pt>
                <c:pt idx="6393">
                  <c:v>98.706040084362002</c:v>
                </c:pt>
                <c:pt idx="6394">
                  <c:v>-63.293959915637998</c:v>
                </c:pt>
                <c:pt idx="6395">
                  <c:v>83.706040084362002</c:v>
                </c:pt>
                <c:pt idx="6396">
                  <c:v>86.706040084362002</c:v>
                </c:pt>
                <c:pt idx="6397">
                  <c:v>143.706040084362</c:v>
                </c:pt>
                <c:pt idx="6398">
                  <c:v>-0.29395991563797003</c:v>
                </c:pt>
                <c:pt idx="6399">
                  <c:v>203.706040084362</c:v>
                </c:pt>
                <c:pt idx="6400">
                  <c:v>179.706040084362</c:v>
                </c:pt>
                <c:pt idx="6401">
                  <c:v>24.706040084362002</c:v>
                </c:pt>
                <c:pt idx="6402">
                  <c:v>161.706040084362</c:v>
                </c:pt>
                <c:pt idx="6403">
                  <c:v>153.706040084362</c:v>
                </c:pt>
                <c:pt idx="6404">
                  <c:v>141.706040084362</c:v>
                </c:pt>
                <c:pt idx="6405">
                  <c:v>192.706040084362</c:v>
                </c:pt>
                <c:pt idx="6406">
                  <c:v>60.706040084362002</c:v>
                </c:pt>
                <c:pt idx="6407">
                  <c:v>102.706040084362</c:v>
                </c:pt>
                <c:pt idx="6408">
                  <c:v>74.706040084362002</c:v>
                </c:pt>
                <c:pt idx="6409">
                  <c:v>80.706040084362002</c:v>
                </c:pt>
                <c:pt idx="6410">
                  <c:v>-15.293959915638</c:v>
                </c:pt>
                <c:pt idx="6411">
                  <c:v>56.706040084362002</c:v>
                </c:pt>
                <c:pt idx="6412">
                  <c:v>-63.293959915637998</c:v>
                </c:pt>
                <c:pt idx="6413">
                  <c:v>-94.293959915637998</c:v>
                </c:pt>
                <c:pt idx="6414">
                  <c:v>-136.293959915638</c:v>
                </c:pt>
                <c:pt idx="6415">
                  <c:v>-211.293959915638</c:v>
                </c:pt>
                <c:pt idx="6416">
                  <c:v>-231.293959915638</c:v>
                </c:pt>
                <c:pt idx="6417">
                  <c:v>-228.293959915638</c:v>
                </c:pt>
                <c:pt idx="6418">
                  <c:v>-389.29395991563803</c:v>
                </c:pt>
                <c:pt idx="6419">
                  <c:v>-404.29395991563803</c:v>
                </c:pt>
                <c:pt idx="6420">
                  <c:v>-260.29395991563803</c:v>
                </c:pt>
                <c:pt idx="6421">
                  <c:v>-349.29395991563803</c:v>
                </c:pt>
                <c:pt idx="6422">
                  <c:v>-196.293959915638</c:v>
                </c:pt>
                <c:pt idx="6423">
                  <c:v>-104.293959915638</c:v>
                </c:pt>
                <c:pt idx="6424">
                  <c:v>-94.293959915637998</c:v>
                </c:pt>
                <c:pt idx="6425">
                  <c:v>-141.293959915638</c:v>
                </c:pt>
                <c:pt idx="6426">
                  <c:v>-223.293959915638</c:v>
                </c:pt>
                <c:pt idx="6427">
                  <c:v>-81.293959915637998</c:v>
                </c:pt>
                <c:pt idx="6428">
                  <c:v>-269.29395991563803</c:v>
                </c:pt>
                <c:pt idx="6429">
                  <c:v>-123.293959915638</c:v>
                </c:pt>
                <c:pt idx="6430">
                  <c:v>-101.293959915638</c:v>
                </c:pt>
                <c:pt idx="6431">
                  <c:v>37.706040084362002</c:v>
                </c:pt>
                <c:pt idx="6432">
                  <c:v>116.706040084362</c:v>
                </c:pt>
                <c:pt idx="6433">
                  <c:v>29.706040084362002</c:v>
                </c:pt>
                <c:pt idx="6434">
                  <c:v>-24.293959915637998</c:v>
                </c:pt>
                <c:pt idx="6435">
                  <c:v>108.706040084362</c:v>
                </c:pt>
                <c:pt idx="6436">
                  <c:v>67.706040084362002</c:v>
                </c:pt>
                <c:pt idx="6437">
                  <c:v>55.706040084362002</c:v>
                </c:pt>
                <c:pt idx="6438">
                  <c:v>149.706040084362</c:v>
                </c:pt>
                <c:pt idx="6439">
                  <c:v>20.706040084362002</c:v>
                </c:pt>
                <c:pt idx="6440">
                  <c:v>180.706040084362</c:v>
                </c:pt>
                <c:pt idx="6441">
                  <c:v>274.70604008436197</c:v>
                </c:pt>
                <c:pt idx="6442">
                  <c:v>301.70604008436197</c:v>
                </c:pt>
                <c:pt idx="6443">
                  <c:v>324.70604008436197</c:v>
                </c:pt>
                <c:pt idx="6444">
                  <c:v>318.70604008436197</c:v>
                </c:pt>
                <c:pt idx="6445">
                  <c:v>485.70604008436197</c:v>
                </c:pt>
                <c:pt idx="6446">
                  <c:v>233.706040084362</c:v>
                </c:pt>
                <c:pt idx="6447">
                  <c:v>174.706040084362</c:v>
                </c:pt>
                <c:pt idx="6448">
                  <c:v>179.706040084362</c:v>
                </c:pt>
                <c:pt idx="6449">
                  <c:v>407.70604008436197</c:v>
                </c:pt>
                <c:pt idx="6450">
                  <c:v>486.70604008436197</c:v>
                </c:pt>
                <c:pt idx="6451">
                  <c:v>623.70604008436203</c:v>
                </c:pt>
                <c:pt idx="6452">
                  <c:v>563.70604008436203</c:v>
                </c:pt>
                <c:pt idx="6453">
                  <c:v>319.70604008436197</c:v>
                </c:pt>
                <c:pt idx="6454">
                  <c:v>357.70604008436197</c:v>
                </c:pt>
                <c:pt idx="6455">
                  <c:v>269.70604008436197</c:v>
                </c:pt>
                <c:pt idx="6456">
                  <c:v>183.706040084362</c:v>
                </c:pt>
                <c:pt idx="6457">
                  <c:v>279.70604008436197</c:v>
                </c:pt>
                <c:pt idx="6458">
                  <c:v>189.706040084362</c:v>
                </c:pt>
                <c:pt idx="6459">
                  <c:v>91.706040084362002</c:v>
                </c:pt>
                <c:pt idx="6460">
                  <c:v>24.706040084362002</c:v>
                </c:pt>
                <c:pt idx="6461">
                  <c:v>37.706040084362002</c:v>
                </c:pt>
                <c:pt idx="6462">
                  <c:v>22.706040084362002</c:v>
                </c:pt>
                <c:pt idx="6463">
                  <c:v>6.70604008436203</c:v>
                </c:pt>
                <c:pt idx="6464">
                  <c:v>-99.293959915637998</c:v>
                </c:pt>
                <c:pt idx="6465">
                  <c:v>-17.293959915637998</c:v>
                </c:pt>
                <c:pt idx="6466">
                  <c:v>40.706040084362002</c:v>
                </c:pt>
                <c:pt idx="6467">
                  <c:v>-72.293959915637998</c:v>
                </c:pt>
                <c:pt idx="6468">
                  <c:v>55.706040084362002</c:v>
                </c:pt>
                <c:pt idx="6469">
                  <c:v>53.706040084362002</c:v>
                </c:pt>
                <c:pt idx="6470">
                  <c:v>175.706040084362</c:v>
                </c:pt>
                <c:pt idx="6471">
                  <c:v>169.706040084362</c:v>
                </c:pt>
                <c:pt idx="6472">
                  <c:v>114.706040084362</c:v>
                </c:pt>
                <c:pt idx="6473">
                  <c:v>217.706040084362</c:v>
                </c:pt>
                <c:pt idx="6474">
                  <c:v>163.706040084362</c:v>
                </c:pt>
                <c:pt idx="6475">
                  <c:v>123.706040084362</c:v>
                </c:pt>
                <c:pt idx="6476">
                  <c:v>200.706040084362</c:v>
                </c:pt>
                <c:pt idx="6477">
                  <c:v>44.706040084362002</c:v>
                </c:pt>
                <c:pt idx="6478">
                  <c:v>209.706040084362</c:v>
                </c:pt>
                <c:pt idx="6479">
                  <c:v>237.706040084362</c:v>
                </c:pt>
                <c:pt idx="6480">
                  <c:v>271.70604008436197</c:v>
                </c:pt>
                <c:pt idx="6481">
                  <c:v>294.70604008436197</c:v>
                </c:pt>
                <c:pt idx="6482">
                  <c:v>-16.293959915637998</c:v>
                </c:pt>
                <c:pt idx="6483">
                  <c:v>130.706040084362</c:v>
                </c:pt>
                <c:pt idx="6484">
                  <c:v>-28.293959915637998</c:v>
                </c:pt>
                <c:pt idx="6485">
                  <c:v>-17.293959915637998</c:v>
                </c:pt>
                <c:pt idx="6486">
                  <c:v>204.706040084362</c:v>
                </c:pt>
                <c:pt idx="6487">
                  <c:v>-43.293959915637998</c:v>
                </c:pt>
                <c:pt idx="6488">
                  <c:v>227.706040084362</c:v>
                </c:pt>
                <c:pt idx="6489">
                  <c:v>38.706040084362002</c:v>
                </c:pt>
                <c:pt idx="6490">
                  <c:v>63.706040084362002</c:v>
                </c:pt>
                <c:pt idx="6491">
                  <c:v>161.706040084362</c:v>
                </c:pt>
                <c:pt idx="6492">
                  <c:v>58.706040084362002</c:v>
                </c:pt>
                <c:pt idx="6493">
                  <c:v>127.706040084362</c:v>
                </c:pt>
                <c:pt idx="6494">
                  <c:v>116.706040084362</c:v>
                </c:pt>
                <c:pt idx="6495">
                  <c:v>172.706040084362</c:v>
                </c:pt>
                <c:pt idx="6496">
                  <c:v>7.70604008436203</c:v>
                </c:pt>
                <c:pt idx="6497">
                  <c:v>116.706040084362</c:v>
                </c:pt>
                <c:pt idx="6498">
                  <c:v>155.706040084362</c:v>
                </c:pt>
                <c:pt idx="6499">
                  <c:v>88.706040084362002</c:v>
                </c:pt>
                <c:pt idx="6500">
                  <c:v>63.706040084362002</c:v>
                </c:pt>
                <c:pt idx="6501">
                  <c:v>116.706040084362</c:v>
                </c:pt>
                <c:pt idx="6502">
                  <c:v>212.706040084362</c:v>
                </c:pt>
                <c:pt idx="6503">
                  <c:v>176.706040084362</c:v>
                </c:pt>
                <c:pt idx="6504">
                  <c:v>81.706040084362002</c:v>
                </c:pt>
                <c:pt idx="6505">
                  <c:v>-36.293959915637998</c:v>
                </c:pt>
                <c:pt idx="6506">
                  <c:v>12.706040084362</c:v>
                </c:pt>
                <c:pt idx="6507">
                  <c:v>32.706040084362002</c:v>
                </c:pt>
                <c:pt idx="6508">
                  <c:v>63.706040084362002</c:v>
                </c:pt>
                <c:pt idx="6509">
                  <c:v>87.706040084362002</c:v>
                </c:pt>
                <c:pt idx="6510">
                  <c:v>105.706040084362</c:v>
                </c:pt>
                <c:pt idx="6511">
                  <c:v>36.706040084362002</c:v>
                </c:pt>
                <c:pt idx="6512">
                  <c:v>140.706040084362</c:v>
                </c:pt>
                <c:pt idx="6513">
                  <c:v>-2.29395991563797</c:v>
                </c:pt>
                <c:pt idx="6514">
                  <c:v>22.706040084362002</c:v>
                </c:pt>
                <c:pt idx="6515">
                  <c:v>60.706040084362002</c:v>
                </c:pt>
                <c:pt idx="6516">
                  <c:v>204.706040084362</c:v>
                </c:pt>
                <c:pt idx="6517">
                  <c:v>-35.293959915637998</c:v>
                </c:pt>
                <c:pt idx="6518">
                  <c:v>-9.29395991563797</c:v>
                </c:pt>
                <c:pt idx="6519">
                  <c:v>120.706040084362</c:v>
                </c:pt>
                <c:pt idx="6520">
                  <c:v>4.70604008436203</c:v>
                </c:pt>
                <c:pt idx="6521">
                  <c:v>206.706040084362</c:v>
                </c:pt>
                <c:pt idx="6522">
                  <c:v>142.706040084362</c:v>
                </c:pt>
                <c:pt idx="6523">
                  <c:v>78.706040084362002</c:v>
                </c:pt>
                <c:pt idx="6524">
                  <c:v>33.706040084362002</c:v>
                </c:pt>
                <c:pt idx="6525">
                  <c:v>133.706040084362</c:v>
                </c:pt>
                <c:pt idx="6526">
                  <c:v>116.706040084362</c:v>
                </c:pt>
                <c:pt idx="6527">
                  <c:v>63.706040084362002</c:v>
                </c:pt>
                <c:pt idx="6528">
                  <c:v>75.706040084362002</c:v>
                </c:pt>
                <c:pt idx="6529">
                  <c:v>198.706040084362</c:v>
                </c:pt>
                <c:pt idx="6530">
                  <c:v>81.706040084362002</c:v>
                </c:pt>
                <c:pt idx="6531">
                  <c:v>124.706040084362</c:v>
                </c:pt>
                <c:pt idx="6532">
                  <c:v>44.706040084362002</c:v>
                </c:pt>
                <c:pt idx="6533">
                  <c:v>-78.293959915637998</c:v>
                </c:pt>
                <c:pt idx="6534">
                  <c:v>-30.293959915637998</c:v>
                </c:pt>
                <c:pt idx="6535">
                  <c:v>73.706040084362002</c:v>
                </c:pt>
                <c:pt idx="6536">
                  <c:v>-59.293959915637998</c:v>
                </c:pt>
                <c:pt idx="6537">
                  <c:v>-105.293959915638</c:v>
                </c:pt>
                <c:pt idx="6538">
                  <c:v>59.706040084362002</c:v>
                </c:pt>
                <c:pt idx="6539">
                  <c:v>-36.293959915637998</c:v>
                </c:pt>
                <c:pt idx="6540">
                  <c:v>49.706040084362002</c:v>
                </c:pt>
                <c:pt idx="6541">
                  <c:v>-84.293959915637998</c:v>
                </c:pt>
                <c:pt idx="6542">
                  <c:v>6.70604008436203</c:v>
                </c:pt>
                <c:pt idx="6543">
                  <c:v>174.706040084362</c:v>
                </c:pt>
                <c:pt idx="6544">
                  <c:v>161.706040084362</c:v>
                </c:pt>
                <c:pt idx="6545">
                  <c:v>205.706040084362</c:v>
                </c:pt>
                <c:pt idx="6546">
                  <c:v>241.706040084362</c:v>
                </c:pt>
                <c:pt idx="6547">
                  <c:v>214.706040084362</c:v>
                </c:pt>
                <c:pt idx="6548">
                  <c:v>44.706040084362002</c:v>
                </c:pt>
                <c:pt idx="6549">
                  <c:v>111.706040084362</c:v>
                </c:pt>
                <c:pt idx="6550">
                  <c:v>218.706040084362</c:v>
                </c:pt>
                <c:pt idx="6551">
                  <c:v>167.706040084362</c:v>
                </c:pt>
                <c:pt idx="6552">
                  <c:v>229.706040084362</c:v>
                </c:pt>
                <c:pt idx="6553">
                  <c:v>264.70604008436197</c:v>
                </c:pt>
                <c:pt idx="6554">
                  <c:v>131.706040084362</c:v>
                </c:pt>
                <c:pt idx="6555">
                  <c:v>38.706040084362002</c:v>
                </c:pt>
                <c:pt idx="6556">
                  <c:v>236.706040084362</c:v>
                </c:pt>
                <c:pt idx="6557">
                  <c:v>10.706040084362</c:v>
                </c:pt>
                <c:pt idx="6558">
                  <c:v>-58.293959915637998</c:v>
                </c:pt>
                <c:pt idx="6559">
                  <c:v>-17.293959915637998</c:v>
                </c:pt>
                <c:pt idx="6560">
                  <c:v>62.706040084362002</c:v>
                </c:pt>
                <c:pt idx="6561">
                  <c:v>41.706040084362002</c:v>
                </c:pt>
                <c:pt idx="6562">
                  <c:v>42.706040084362002</c:v>
                </c:pt>
                <c:pt idx="6563">
                  <c:v>201.706040084362</c:v>
                </c:pt>
                <c:pt idx="6564">
                  <c:v>109.706040084362</c:v>
                </c:pt>
                <c:pt idx="6565">
                  <c:v>-62.293959915637998</c:v>
                </c:pt>
                <c:pt idx="6566">
                  <c:v>-88.293959915637998</c:v>
                </c:pt>
                <c:pt idx="6567">
                  <c:v>-100.293959915638</c:v>
                </c:pt>
                <c:pt idx="6568">
                  <c:v>-22.293959915637998</c:v>
                </c:pt>
                <c:pt idx="6569">
                  <c:v>-158.293959915638</c:v>
                </c:pt>
                <c:pt idx="6570">
                  <c:v>16.706040084362002</c:v>
                </c:pt>
                <c:pt idx="6571">
                  <c:v>-221.293959915638</c:v>
                </c:pt>
                <c:pt idx="6572">
                  <c:v>-68.293959915637998</c:v>
                </c:pt>
                <c:pt idx="6573">
                  <c:v>-146.293959915638</c:v>
                </c:pt>
                <c:pt idx="6574">
                  <c:v>-171.293959915638</c:v>
                </c:pt>
                <c:pt idx="6575">
                  <c:v>-140.293959915638</c:v>
                </c:pt>
                <c:pt idx="6576">
                  <c:v>-259.29395991563803</c:v>
                </c:pt>
                <c:pt idx="6577">
                  <c:v>-206.293959915638</c:v>
                </c:pt>
                <c:pt idx="6578">
                  <c:v>-249.293959915638</c:v>
                </c:pt>
                <c:pt idx="6579">
                  <c:v>-148.293959915638</c:v>
                </c:pt>
                <c:pt idx="6580">
                  <c:v>-43.293959915637998</c:v>
                </c:pt>
                <c:pt idx="6581">
                  <c:v>-139.293959915638</c:v>
                </c:pt>
                <c:pt idx="6582">
                  <c:v>-82.293959915637998</c:v>
                </c:pt>
                <c:pt idx="6583">
                  <c:v>85.706040084362002</c:v>
                </c:pt>
                <c:pt idx="6584">
                  <c:v>-23.293959915637998</c:v>
                </c:pt>
                <c:pt idx="6585">
                  <c:v>-22.293959915637998</c:v>
                </c:pt>
                <c:pt idx="6586">
                  <c:v>8.70604008436203</c:v>
                </c:pt>
                <c:pt idx="6587">
                  <c:v>-30.293959915637998</c:v>
                </c:pt>
                <c:pt idx="6588">
                  <c:v>118.706040084362</c:v>
                </c:pt>
                <c:pt idx="6589">
                  <c:v>-85.293959915637998</c:v>
                </c:pt>
                <c:pt idx="6590">
                  <c:v>95.706040084362002</c:v>
                </c:pt>
                <c:pt idx="6591">
                  <c:v>30.706040084362002</c:v>
                </c:pt>
                <c:pt idx="6592">
                  <c:v>142.706040084362</c:v>
                </c:pt>
                <c:pt idx="6593">
                  <c:v>84.706040084362002</c:v>
                </c:pt>
                <c:pt idx="6594">
                  <c:v>12.706040084362</c:v>
                </c:pt>
                <c:pt idx="6595">
                  <c:v>33.706040084362002</c:v>
                </c:pt>
                <c:pt idx="6596">
                  <c:v>-23.293959915637998</c:v>
                </c:pt>
                <c:pt idx="6597">
                  <c:v>-82.293959915637998</c:v>
                </c:pt>
                <c:pt idx="6598">
                  <c:v>-191.293959915638</c:v>
                </c:pt>
                <c:pt idx="6599">
                  <c:v>-97.293959915637998</c:v>
                </c:pt>
                <c:pt idx="6600">
                  <c:v>-115.293959915638</c:v>
                </c:pt>
                <c:pt idx="6601">
                  <c:v>94.706040084362002</c:v>
                </c:pt>
                <c:pt idx="6602">
                  <c:v>-100.293959915638</c:v>
                </c:pt>
                <c:pt idx="6603">
                  <c:v>-71.293959915637998</c:v>
                </c:pt>
                <c:pt idx="6604">
                  <c:v>-282.29395991563803</c:v>
                </c:pt>
                <c:pt idx="6605">
                  <c:v>-70.293959915637998</c:v>
                </c:pt>
                <c:pt idx="6606">
                  <c:v>-201.293959915638</c:v>
                </c:pt>
                <c:pt idx="6607">
                  <c:v>-273.29395991563803</c:v>
                </c:pt>
                <c:pt idx="6608">
                  <c:v>-264.29395991563803</c:v>
                </c:pt>
                <c:pt idx="6609">
                  <c:v>-380.29395991563803</c:v>
                </c:pt>
                <c:pt idx="6610">
                  <c:v>-203.293959915638</c:v>
                </c:pt>
                <c:pt idx="6611">
                  <c:v>-272.29395991563803</c:v>
                </c:pt>
                <c:pt idx="6612">
                  <c:v>-337.29395991563803</c:v>
                </c:pt>
                <c:pt idx="6613">
                  <c:v>-270.29395991563803</c:v>
                </c:pt>
                <c:pt idx="6614">
                  <c:v>-222.293959915638</c:v>
                </c:pt>
                <c:pt idx="6615">
                  <c:v>-270.29395991563803</c:v>
                </c:pt>
                <c:pt idx="6616">
                  <c:v>-266.29395991563803</c:v>
                </c:pt>
                <c:pt idx="6617">
                  <c:v>-143.293959915638</c:v>
                </c:pt>
                <c:pt idx="6618">
                  <c:v>-217.293959915638</c:v>
                </c:pt>
                <c:pt idx="6619">
                  <c:v>-239.293959915638</c:v>
                </c:pt>
                <c:pt idx="6620">
                  <c:v>-271.29395991563803</c:v>
                </c:pt>
                <c:pt idx="6621">
                  <c:v>-200.293959915638</c:v>
                </c:pt>
                <c:pt idx="6622">
                  <c:v>-100.293959915638</c:v>
                </c:pt>
                <c:pt idx="6623">
                  <c:v>-231.293959915638</c:v>
                </c:pt>
                <c:pt idx="6624">
                  <c:v>-81.293959915637998</c:v>
                </c:pt>
                <c:pt idx="6625">
                  <c:v>-14.293959915638</c:v>
                </c:pt>
                <c:pt idx="6626">
                  <c:v>81.706040084362002</c:v>
                </c:pt>
                <c:pt idx="6627">
                  <c:v>-9.29395991563797</c:v>
                </c:pt>
                <c:pt idx="6628">
                  <c:v>26.706040084362002</c:v>
                </c:pt>
                <c:pt idx="6629">
                  <c:v>27.706040084362002</c:v>
                </c:pt>
                <c:pt idx="6630">
                  <c:v>-86.293959915637998</c:v>
                </c:pt>
                <c:pt idx="6631">
                  <c:v>199.706040084362</c:v>
                </c:pt>
                <c:pt idx="6632">
                  <c:v>-15.293959915638</c:v>
                </c:pt>
                <c:pt idx="6633">
                  <c:v>60.706040084362002</c:v>
                </c:pt>
                <c:pt idx="6634">
                  <c:v>-30.293959915637998</c:v>
                </c:pt>
                <c:pt idx="6635">
                  <c:v>25.706040084362002</c:v>
                </c:pt>
                <c:pt idx="6636">
                  <c:v>-180.293959915638</c:v>
                </c:pt>
                <c:pt idx="6637">
                  <c:v>-82.293959915637998</c:v>
                </c:pt>
                <c:pt idx="6638">
                  <c:v>-136.293959915638</c:v>
                </c:pt>
                <c:pt idx="6639">
                  <c:v>-187.293959915638</c:v>
                </c:pt>
                <c:pt idx="6640">
                  <c:v>-314.29395991563803</c:v>
                </c:pt>
                <c:pt idx="6641">
                  <c:v>-240.293959915638</c:v>
                </c:pt>
                <c:pt idx="6642">
                  <c:v>-202.293959915638</c:v>
                </c:pt>
                <c:pt idx="6643">
                  <c:v>-385.29395991563803</c:v>
                </c:pt>
                <c:pt idx="6644">
                  <c:v>-418.29395991563803</c:v>
                </c:pt>
                <c:pt idx="6645">
                  <c:v>-395.29395991563803</c:v>
                </c:pt>
                <c:pt idx="6646">
                  <c:v>-346.29395991563803</c:v>
                </c:pt>
                <c:pt idx="6647">
                  <c:v>-377.29395991563803</c:v>
                </c:pt>
                <c:pt idx="6648">
                  <c:v>-419.29395991563803</c:v>
                </c:pt>
                <c:pt idx="6649">
                  <c:v>-348.29395991563803</c:v>
                </c:pt>
                <c:pt idx="6650">
                  <c:v>-81.293959915637998</c:v>
                </c:pt>
                <c:pt idx="6651">
                  <c:v>-256.29395991563803</c:v>
                </c:pt>
                <c:pt idx="6652">
                  <c:v>-125.293959915638</c:v>
                </c:pt>
                <c:pt idx="6653">
                  <c:v>-121.293959915638</c:v>
                </c:pt>
                <c:pt idx="6654">
                  <c:v>-242.293959915638</c:v>
                </c:pt>
                <c:pt idx="6655">
                  <c:v>-184.293959915638</c:v>
                </c:pt>
                <c:pt idx="6656">
                  <c:v>-177.293959915638</c:v>
                </c:pt>
                <c:pt idx="6657">
                  <c:v>41.706040084362002</c:v>
                </c:pt>
                <c:pt idx="6658">
                  <c:v>-199.293959915638</c:v>
                </c:pt>
                <c:pt idx="6659">
                  <c:v>-194.293959915638</c:v>
                </c:pt>
                <c:pt idx="6660">
                  <c:v>-81.293959915637998</c:v>
                </c:pt>
                <c:pt idx="6661">
                  <c:v>135.706040084362</c:v>
                </c:pt>
                <c:pt idx="6662">
                  <c:v>-107.293959915638</c:v>
                </c:pt>
                <c:pt idx="6663">
                  <c:v>44.706040084362002</c:v>
                </c:pt>
                <c:pt idx="6664">
                  <c:v>172.706040084362</c:v>
                </c:pt>
                <c:pt idx="6665">
                  <c:v>66.706040084362002</c:v>
                </c:pt>
                <c:pt idx="6666">
                  <c:v>-100.293959915638</c:v>
                </c:pt>
                <c:pt idx="6667">
                  <c:v>94.706040084362002</c:v>
                </c:pt>
                <c:pt idx="6668">
                  <c:v>-27.293959915637998</c:v>
                </c:pt>
                <c:pt idx="6669">
                  <c:v>-15.293959915638</c:v>
                </c:pt>
                <c:pt idx="6670">
                  <c:v>-130.293959915638</c:v>
                </c:pt>
                <c:pt idx="6671">
                  <c:v>42.706040084362002</c:v>
                </c:pt>
                <c:pt idx="6672">
                  <c:v>-78.293959915637998</c:v>
                </c:pt>
                <c:pt idx="6673">
                  <c:v>23.706040084362002</c:v>
                </c:pt>
                <c:pt idx="6674">
                  <c:v>-54.293959915637998</c:v>
                </c:pt>
                <c:pt idx="6675">
                  <c:v>-94.293959915637998</c:v>
                </c:pt>
                <c:pt idx="6676">
                  <c:v>-187.293959915638</c:v>
                </c:pt>
                <c:pt idx="6677">
                  <c:v>-252.293959915638</c:v>
                </c:pt>
                <c:pt idx="6678">
                  <c:v>-180.293959915638</c:v>
                </c:pt>
                <c:pt idx="6679">
                  <c:v>-157.293959915638</c:v>
                </c:pt>
                <c:pt idx="6680">
                  <c:v>-178.293959915638</c:v>
                </c:pt>
                <c:pt idx="6681">
                  <c:v>-166.293959915638</c:v>
                </c:pt>
                <c:pt idx="6682">
                  <c:v>-209.293959915638</c:v>
                </c:pt>
                <c:pt idx="6683">
                  <c:v>-323.29395991563803</c:v>
                </c:pt>
                <c:pt idx="6684">
                  <c:v>-347.29395991563803</c:v>
                </c:pt>
                <c:pt idx="6685">
                  <c:v>-246.293959915638</c:v>
                </c:pt>
                <c:pt idx="6686">
                  <c:v>-273.29395991563803</c:v>
                </c:pt>
                <c:pt idx="6687">
                  <c:v>-388.29395991563803</c:v>
                </c:pt>
                <c:pt idx="6688">
                  <c:v>-148.293959915638</c:v>
                </c:pt>
                <c:pt idx="6689">
                  <c:v>-352.29395991563803</c:v>
                </c:pt>
                <c:pt idx="6690">
                  <c:v>-304.29395991563803</c:v>
                </c:pt>
                <c:pt idx="6691">
                  <c:v>-221.293959915638</c:v>
                </c:pt>
                <c:pt idx="6692">
                  <c:v>-117.293959915638</c:v>
                </c:pt>
                <c:pt idx="6693">
                  <c:v>-167.293959915638</c:v>
                </c:pt>
                <c:pt idx="6694">
                  <c:v>-135.293959915638</c:v>
                </c:pt>
                <c:pt idx="6695">
                  <c:v>148.706040084362</c:v>
                </c:pt>
                <c:pt idx="6696">
                  <c:v>30.706040084362002</c:v>
                </c:pt>
                <c:pt idx="6697">
                  <c:v>37.706040084362002</c:v>
                </c:pt>
                <c:pt idx="6698">
                  <c:v>122.706040084362</c:v>
                </c:pt>
                <c:pt idx="6699">
                  <c:v>204.706040084362</c:v>
                </c:pt>
                <c:pt idx="6700">
                  <c:v>138.706040084362</c:v>
                </c:pt>
                <c:pt idx="6701">
                  <c:v>113.706040084362</c:v>
                </c:pt>
                <c:pt idx="6702">
                  <c:v>45.706040084362002</c:v>
                </c:pt>
                <c:pt idx="6703">
                  <c:v>138.706040084362</c:v>
                </c:pt>
                <c:pt idx="6704">
                  <c:v>232.706040084362</c:v>
                </c:pt>
                <c:pt idx="6705">
                  <c:v>91.706040084362002</c:v>
                </c:pt>
                <c:pt idx="6706">
                  <c:v>86.706040084362002</c:v>
                </c:pt>
                <c:pt idx="6707">
                  <c:v>-5.29395991563797</c:v>
                </c:pt>
                <c:pt idx="6708">
                  <c:v>-18.293959915637998</c:v>
                </c:pt>
                <c:pt idx="6709">
                  <c:v>-170.293959915638</c:v>
                </c:pt>
                <c:pt idx="6710">
                  <c:v>17.706040084362002</c:v>
                </c:pt>
                <c:pt idx="6711">
                  <c:v>-231.293959915638</c:v>
                </c:pt>
                <c:pt idx="6712">
                  <c:v>-37.293959915637998</c:v>
                </c:pt>
                <c:pt idx="6713">
                  <c:v>-46.293959915637998</c:v>
                </c:pt>
                <c:pt idx="6714">
                  <c:v>55.706040084362002</c:v>
                </c:pt>
                <c:pt idx="6715">
                  <c:v>-146.293959915638</c:v>
                </c:pt>
                <c:pt idx="6716">
                  <c:v>-100.293959915638</c:v>
                </c:pt>
                <c:pt idx="6717">
                  <c:v>-67.293959915637998</c:v>
                </c:pt>
                <c:pt idx="6718">
                  <c:v>-46.293959915637998</c:v>
                </c:pt>
                <c:pt idx="6719">
                  <c:v>-203.293959915638</c:v>
                </c:pt>
                <c:pt idx="6720">
                  <c:v>-179.293959915638</c:v>
                </c:pt>
                <c:pt idx="6721">
                  <c:v>-236.293959915638</c:v>
                </c:pt>
                <c:pt idx="6722">
                  <c:v>-291.29395991563803</c:v>
                </c:pt>
                <c:pt idx="6723">
                  <c:v>-268.29395991563803</c:v>
                </c:pt>
                <c:pt idx="6724">
                  <c:v>-310.29395991563803</c:v>
                </c:pt>
                <c:pt idx="6725">
                  <c:v>-268.29395991563803</c:v>
                </c:pt>
                <c:pt idx="6726">
                  <c:v>-278.29395991563803</c:v>
                </c:pt>
                <c:pt idx="6727">
                  <c:v>-286.29395991563803</c:v>
                </c:pt>
                <c:pt idx="6728">
                  <c:v>-272.29395991563803</c:v>
                </c:pt>
                <c:pt idx="6729">
                  <c:v>-256.29395991563803</c:v>
                </c:pt>
                <c:pt idx="6730">
                  <c:v>-102.293959915638</c:v>
                </c:pt>
                <c:pt idx="6731">
                  <c:v>-76.293959915637998</c:v>
                </c:pt>
                <c:pt idx="6732">
                  <c:v>-118.293959915638</c:v>
                </c:pt>
                <c:pt idx="6733">
                  <c:v>23.706040084362002</c:v>
                </c:pt>
                <c:pt idx="6734">
                  <c:v>-12.293959915638</c:v>
                </c:pt>
                <c:pt idx="6735">
                  <c:v>-52.293959915637998</c:v>
                </c:pt>
                <c:pt idx="6736">
                  <c:v>-101.293959915638</c:v>
                </c:pt>
                <c:pt idx="6737">
                  <c:v>-97.293959915637998</c:v>
                </c:pt>
                <c:pt idx="6738">
                  <c:v>-93.293959915637998</c:v>
                </c:pt>
                <c:pt idx="6739">
                  <c:v>-2.29395991563797</c:v>
                </c:pt>
                <c:pt idx="6740">
                  <c:v>185.706040084362</c:v>
                </c:pt>
                <c:pt idx="6741">
                  <c:v>146.706040084362</c:v>
                </c:pt>
                <c:pt idx="6742">
                  <c:v>141.706040084362</c:v>
                </c:pt>
                <c:pt idx="6743">
                  <c:v>173.706040084362</c:v>
                </c:pt>
                <c:pt idx="6744">
                  <c:v>254.706040084362</c:v>
                </c:pt>
                <c:pt idx="6745">
                  <c:v>159.706040084362</c:v>
                </c:pt>
                <c:pt idx="6746">
                  <c:v>-164.293959915638</c:v>
                </c:pt>
                <c:pt idx="6747">
                  <c:v>-44.293959915637998</c:v>
                </c:pt>
                <c:pt idx="6748">
                  <c:v>-56.293959915637998</c:v>
                </c:pt>
                <c:pt idx="6749">
                  <c:v>-22.293959915637998</c:v>
                </c:pt>
                <c:pt idx="6750">
                  <c:v>60.706040084362002</c:v>
                </c:pt>
                <c:pt idx="6751">
                  <c:v>-69.293959915637998</c:v>
                </c:pt>
                <c:pt idx="6752">
                  <c:v>0.70604008436203003</c:v>
                </c:pt>
                <c:pt idx="6753">
                  <c:v>-118.293959915638</c:v>
                </c:pt>
                <c:pt idx="6754">
                  <c:v>-91.293959915637998</c:v>
                </c:pt>
                <c:pt idx="6755">
                  <c:v>-96.293959915637998</c:v>
                </c:pt>
                <c:pt idx="6756">
                  <c:v>-14.293959915638</c:v>
                </c:pt>
                <c:pt idx="6757">
                  <c:v>-87.293959915637998</c:v>
                </c:pt>
                <c:pt idx="6758">
                  <c:v>-281.29395991563803</c:v>
                </c:pt>
                <c:pt idx="6759">
                  <c:v>-171.293959915638</c:v>
                </c:pt>
                <c:pt idx="6760">
                  <c:v>-159.293959915638</c:v>
                </c:pt>
                <c:pt idx="6761">
                  <c:v>79.706040084362002</c:v>
                </c:pt>
                <c:pt idx="6762">
                  <c:v>39.706040084362002</c:v>
                </c:pt>
                <c:pt idx="6763">
                  <c:v>-54.293959915637998</c:v>
                </c:pt>
                <c:pt idx="6764">
                  <c:v>-55.293959915637998</c:v>
                </c:pt>
                <c:pt idx="6765">
                  <c:v>-41.293959915637998</c:v>
                </c:pt>
                <c:pt idx="6766">
                  <c:v>-57.293959915637998</c:v>
                </c:pt>
                <c:pt idx="6767">
                  <c:v>-245.293959915638</c:v>
                </c:pt>
                <c:pt idx="6768">
                  <c:v>-215.293959915638</c:v>
                </c:pt>
                <c:pt idx="6769">
                  <c:v>-68.293959915637998</c:v>
                </c:pt>
                <c:pt idx="6770">
                  <c:v>-209.293959915638</c:v>
                </c:pt>
                <c:pt idx="6771">
                  <c:v>-169.293959915638</c:v>
                </c:pt>
                <c:pt idx="6772">
                  <c:v>-112.293959915638</c:v>
                </c:pt>
                <c:pt idx="6773">
                  <c:v>-341.29395991563803</c:v>
                </c:pt>
                <c:pt idx="6774">
                  <c:v>-250.293959915638</c:v>
                </c:pt>
                <c:pt idx="6775">
                  <c:v>54.706040084362002</c:v>
                </c:pt>
                <c:pt idx="6776">
                  <c:v>-198.293959915638</c:v>
                </c:pt>
                <c:pt idx="6777">
                  <c:v>-159.293959915638</c:v>
                </c:pt>
                <c:pt idx="6778">
                  <c:v>-374.29395991563803</c:v>
                </c:pt>
                <c:pt idx="6779">
                  <c:v>-227.293959915638</c:v>
                </c:pt>
                <c:pt idx="6780">
                  <c:v>-160.293959915638</c:v>
                </c:pt>
                <c:pt idx="6781">
                  <c:v>-170.293959915638</c:v>
                </c:pt>
                <c:pt idx="6782">
                  <c:v>85.706040084362002</c:v>
                </c:pt>
                <c:pt idx="6783">
                  <c:v>167.706040084362</c:v>
                </c:pt>
                <c:pt idx="6784">
                  <c:v>258.70604008436197</c:v>
                </c:pt>
                <c:pt idx="6785">
                  <c:v>-4.29395991563797</c:v>
                </c:pt>
                <c:pt idx="6786">
                  <c:v>21.706040084362002</c:v>
                </c:pt>
                <c:pt idx="6787">
                  <c:v>134.706040084362</c:v>
                </c:pt>
                <c:pt idx="6788">
                  <c:v>332.70604008436197</c:v>
                </c:pt>
                <c:pt idx="6789">
                  <c:v>237.706040084362</c:v>
                </c:pt>
                <c:pt idx="6790">
                  <c:v>255.706040084362</c:v>
                </c:pt>
                <c:pt idx="6791">
                  <c:v>255.706040084362</c:v>
                </c:pt>
                <c:pt idx="6792">
                  <c:v>170.706040084362</c:v>
                </c:pt>
                <c:pt idx="6793">
                  <c:v>314.70604008436197</c:v>
                </c:pt>
                <c:pt idx="6794">
                  <c:v>195.706040084362</c:v>
                </c:pt>
                <c:pt idx="6795">
                  <c:v>193.706040084362</c:v>
                </c:pt>
                <c:pt idx="6796">
                  <c:v>105.706040084362</c:v>
                </c:pt>
                <c:pt idx="6797">
                  <c:v>204.706040084362</c:v>
                </c:pt>
                <c:pt idx="6798">
                  <c:v>262.70604008436197</c:v>
                </c:pt>
                <c:pt idx="6799">
                  <c:v>219.706040084362</c:v>
                </c:pt>
                <c:pt idx="6800">
                  <c:v>201.706040084362</c:v>
                </c:pt>
                <c:pt idx="6801">
                  <c:v>253.706040084362</c:v>
                </c:pt>
                <c:pt idx="6802">
                  <c:v>195.706040084362</c:v>
                </c:pt>
                <c:pt idx="6803">
                  <c:v>103.706040084362</c:v>
                </c:pt>
                <c:pt idx="6804">
                  <c:v>59.706040084362002</c:v>
                </c:pt>
                <c:pt idx="6805">
                  <c:v>-16.293959915637998</c:v>
                </c:pt>
                <c:pt idx="6806">
                  <c:v>-212.293959915638</c:v>
                </c:pt>
                <c:pt idx="6807">
                  <c:v>-11.293959915638</c:v>
                </c:pt>
                <c:pt idx="6808">
                  <c:v>-51.293959915637998</c:v>
                </c:pt>
                <c:pt idx="6809">
                  <c:v>-80.293959915637998</c:v>
                </c:pt>
                <c:pt idx="6810">
                  <c:v>-11.293959915638</c:v>
                </c:pt>
                <c:pt idx="6811">
                  <c:v>-113.293959915638</c:v>
                </c:pt>
                <c:pt idx="6812">
                  <c:v>-247.293959915638</c:v>
                </c:pt>
                <c:pt idx="6813">
                  <c:v>23.706040084362002</c:v>
                </c:pt>
                <c:pt idx="6814">
                  <c:v>-67.293959915637998</c:v>
                </c:pt>
                <c:pt idx="6815">
                  <c:v>-58.293959915637998</c:v>
                </c:pt>
                <c:pt idx="6816">
                  <c:v>153.706040084362</c:v>
                </c:pt>
                <c:pt idx="6817">
                  <c:v>-24.293959915637998</c:v>
                </c:pt>
                <c:pt idx="6818">
                  <c:v>156.706040084362</c:v>
                </c:pt>
                <c:pt idx="6819">
                  <c:v>194.706040084362</c:v>
                </c:pt>
                <c:pt idx="6820">
                  <c:v>298.70604008436197</c:v>
                </c:pt>
                <c:pt idx="6821">
                  <c:v>231.706040084362</c:v>
                </c:pt>
                <c:pt idx="6822">
                  <c:v>441.70604008436197</c:v>
                </c:pt>
                <c:pt idx="6823">
                  <c:v>500.70604008436197</c:v>
                </c:pt>
                <c:pt idx="6824">
                  <c:v>531.70604008436203</c:v>
                </c:pt>
                <c:pt idx="6825">
                  <c:v>617.70604008436203</c:v>
                </c:pt>
                <c:pt idx="6826">
                  <c:v>580.70604008436203</c:v>
                </c:pt>
                <c:pt idx="6827">
                  <c:v>595.70604008436203</c:v>
                </c:pt>
                <c:pt idx="6828">
                  <c:v>453.70604008436197</c:v>
                </c:pt>
                <c:pt idx="6829">
                  <c:v>475.70604008436197</c:v>
                </c:pt>
                <c:pt idx="6830">
                  <c:v>517.70604008436203</c:v>
                </c:pt>
                <c:pt idx="6831">
                  <c:v>653.70604008436203</c:v>
                </c:pt>
                <c:pt idx="6832">
                  <c:v>486.70604008436197</c:v>
                </c:pt>
                <c:pt idx="6833">
                  <c:v>503.70604008436197</c:v>
                </c:pt>
                <c:pt idx="6834">
                  <c:v>546.70604008436203</c:v>
                </c:pt>
                <c:pt idx="6835">
                  <c:v>449.70604008436197</c:v>
                </c:pt>
                <c:pt idx="6836">
                  <c:v>366.70604008436197</c:v>
                </c:pt>
                <c:pt idx="6837">
                  <c:v>271.70604008436197</c:v>
                </c:pt>
                <c:pt idx="6838">
                  <c:v>378.70604008436197</c:v>
                </c:pt>
                <c:pt idx="6839">
                  <c:v>311.70604008436197</c:v>
                </c:pt>
                <c:pt idx="6840">
                  <c:v>97.706040084362002</c:v>
                </c:pt>
                <c:pt idx="6841">
                  <c:v>456.70604008436197</c:v>
                </c:pt>
                <c:pt idx="6842">
                  <c:v>297.70604008436197</c:v>
                </c:pt>
                <c:pt idx="6843">
                  <c:v>32.706040084362002</c:v>
                </c:pt>
                <c:pt idx="6844">
                  <c:v>67.706040084362002</c:v>
                </c:pt>
                <c:pt idx="6845">
                  <c:v>-7.29395991563797</c:v>
                </c:pt>
                <c:pt idx="6846">
                  <c:v>-36.293959915637998</c:v>
                </c:pt>
                <c:pt idx="6847">
                  <c:v>-103.293959915638</c:v>
                </c:pt>
                <c:pt idx="6848">
                  <c:v>-86.293959915637998</c:v>
                </c:pt>
                <c:pt idx="6849">
                  <c:v>268.70604008436197</c:v>
                </c:pt>
                <c:pt idx="6850">
                  <c:v>80.706040084362002</c:v>
                </c:pt>
                <c:pt idx="6851">
                  <c:v>-18.293959915637998</c:v>
                </c:pt>
                <c:pt idx="6852">
                  <c:v>312.70604008436197</c:v>
                </c:pt>
                <c:pt idx="6853">
                  <c:v>176.706040084362</c:v>
                </c:pt>
                <c:pt idx="6854">
                  <c:v>124.706040084362</c:v>
                </c:pt>
                <c:pt idx="6855">
                  <c:v>95.706040084362002</c:v>
                </c:pt>
                <c:pt idx="6856">
                  <c:v>156.706040084362</c:v>
                </c:pt>
                <c:pt idx="6857">
                  <c:v>175.706040084362</c:v>
                </c:pt>
                <c:pt idx="6858">
                  <c:v>6.70604008436203</c:v>
                </c:pt>
                <c:pt idx="6859">
                  <c:v>111.706040084362</c:v>
                </c:pt>
                <c:pt idx="6860">
                  <c:v>112.706040084362</c:v>
                </c:pt>
                <c:pt idx="6861">
                  <c:v>324.70604008436197</c:v>
                </c:pt>
                <c:pt idx="6862">
                  <c:v>246.706040084362</c:v>
                </c:pt>
                <c:pt idx="6863">
                  <c:v>331.70604008436197</c:v>
                </c:pt>
                <c:pt idx="6864">
                  <c:v>338.70604008436197</c:v>
                </c:pt>
                <c:pt idx="6865">
                  <c:v>244.706040084362</c:v>
                </c:pt>
                <c:pt idx="6866">
                  <c:v>397.70604008436197</c:v>
                </c:pt>
                <c:pt idx="6867">
                  <c:v>332.70604008436197</c:v>
                </c:pt>
                <c:pt idx="6868">
                  <c:v>446.70604008436197</c:v>
                </c:pt>
                <c:pt idx="6869">
                  <c:v>354.70604008436197</c:v>
                </c:pt>
                <c:pt idx="6870">
                  <c:v>439.70604008436197</c:v>
                </c:pt>
                <c:pt idx="6871">
                  <c:v>307.70604008436197</c:v>
                </c:pt>
                <c:pt idx="6872">
                  <c:v>239.706040084362</c:v>
                </c:pt>
                <c:pt idx="6873">
                  <c:v>310.70604008436197</c:v>
                </c:pt>
                <c:pt idx="6874">
                  <c:v>94.706040084362002</c:v>
                </c:pt>
                <c:pt idx="6875">
                  <c:v>185.706040084362</c:v>
                </c:pt>
                <c:pt idx="6876">
                  <c:v>356.70604008436197</c:v>
                </c:pt>
                <c:pt idx="6877">
                  <c:v>281.70604008436197</c:v>
                </c:pt>
                <c:pt idx="6878">
                  <c:v>185.706040084362</c:v>
                </c:pt>
                <c:pt idx="6879">
                  <c:v>252.706040084362</c:v>
                </c:pt>
                <c:pt idx="6880">
                  <c:v>196.706040084362</c:v>
                </c:pt>
                <c:pt idx="6881">
                  <c:v>107.706040084362</c:v>
                </c:pt>
                <c:pt idx="6882">
                  <c:v>113.706040084362</c:v>
                </c:pt>
                <c:pt idx="6883">
                  <c:v>91.706040084362002</c:v>
                </c:pt>
                <c:pt idx="6884">
                  <c:v>3.70604008436203</c:v>
                </c:pt>
                <c:pt idx="6885">
                  <c:v>155.706040084362</c:v>
                </c:pt>
                <c:pt idx="6886">
                  <c:v>189.706040084362</c:v>
                </c:pt>
                <c:pt idx="6887">
                  <c:v>166.706040084362</c:v>
                </c:pt>
                <c:pt idx="6888">
                  <c:v>-66.293959915637998</c:v>
                </c:pt>
                <c:pt idx="6889">
                  <c:v>-17.293959915637998</c:v>
                </c:pt>
                <c:pt idx="6890">
                  <c:v>9.70604008436203</c:v>
                </c:pt>
                <c:pt idx="6891">
                  <c:v>103.706040084362</c:v>
                </c:pt>
                <c:pt idx="6892">
                  <c:v>-176.293959915638</c:v>
                </c:pt>
                <c:pt idx="6893">
                  <c:v>69.706040084362002</c:v>
                </c:pt>
                <c:pt idx="6894">
                  <c:v>-36.293959915637998</c:v>
                </c:pt>
                <c:pt idx="6895">
                  <c:v>18.706040084362002</c:v>
                </c:pt>
                <c:pt idx="6896">
                  <c:v>-115.293959915638</c:v>
                </c:pt>
                <c:pt idx="6897">
                  <c:v>-114.293959915638</c:v>
                </c:pt>
                <c:pt idx="6898">
                  <c:v>-148.293959915638</c:v>
                </c:pt>
                <c:pt idx="6899">
                  <c:v>-29.293959915637998</c:v>
                </c:pt>
                <c:pt idx="6900">
                  <c:v>143.706040084362</c:v>
                </c:pt>
                <c:pt idx="6901">
                  <c:v>-13.293959915638</c:v>
                </c:pt>
                <c:pt idx="6902">
                  <c:v>197.706040084362</c:v>
                </c:pt>
                <c:pt idx="6903">
                  <c:v>183.706040084362</c:v>
                </c:pt>
                <c:pt idx="6904">
                  <c:v>150.706040084362</c:v>
                </c:pt>
                <c:pt idx="6905">
                  <c:v>103.706040084362</c:v>
                </c:pt>
                <c:pt idx="6906">
                  <c:v>143.706040084362</c:v>
                </c:pt>
                <c:pt idx="6907">
                  <c:v>74.706040084362002</c:v>
                </c:pt>
                <c:pt idx="6908">
                  <c:v>-40.293959915637998</c:v>
                </c:pt>
                <c:pt idx="6909">
                  <c:v>-53.293959915637998</c:v>
                </c:pt>
                <c:pt idx="6910">
                  <c:v>219.706040084362</c:v>
                </c:pt>
                <c:pt idx="6911">
                  <c:v>-75.293959915637998</c:v>
                </c:pt>
                <c:pt idx="6912">
                  <c:v>-8.29395991563797</c:v>
                </c:pt>
                <c:pt idx="6913">
                  <c:v>31.706040084362002</c:v>
                </c:pt>
                <c:pt idx="6914">
                  <c:v>88.706040084362002</c:v>
                </c:pt>
                <c:pt idx="6915">
                  <c:v>139.706040084362</c:v>
                </c:pt>
                <c:pt idx="6916">
                  <c:v>6.70604008436203</c:v>
                </c:pt>
                <c:pt idx="6917">
                  <c:v>89.706040084362002</c:v>
                </c:pt>
                <c:pt idx="6918">
                  <c:v>167.706040084362</c:v>
                </c:pt>
                <c:pt idx="6919">
                  <c:v>45.706040084362002</c:v>
                </c:pt>
                <c:pt idx="6920">
                  <c:v>107.706040084362</c:v>
                </c:pt>
                <c:pt idx="6921">
                  <c:v>180.706040084362</c:v>
                </c:pt>
                <c:pt idx="6922">
                  <c:v>25.706040084362002</c:v>
                </c:pt>
                <c:pt idx="6923">
                  <c:v>-33.293959915637998</c:v>
                </c:pt>
                <c:pt idx="6924">
                  <c:v>-128.293959915638</c:v>
                </c:pt>
                <c:pt idx="6925">
                  <c:v>-17.293959915637998</c:v>
                </c:pt>
                <c:pt idx="6926">
                  <c:v>-137.293959915638</c:v>
                </c:pt>
                <c:pt idx="6927">
                  <c:v>-92.293959915637998</c:v>
                </c:pt>
                <c:pt idx="6928">
                  <c:v>4.70604008436203</c:v>
                </c:pt>
                <c:pt idx="6929">
                  <c:v>-59.293959915637998</c:v>
                </c:pt>
                <c:pt idx="6930">
                  <c:v>-62.293959915637998</c:v>
                </c:pt>
                <c:pt idx="6931">
                  <c:v>-233.293959915638</c:v>
                </c:pt>
                <c:pt idx="6932">
                  <c:v>-44.293959915637998</c:v>
                </c:pt>
                <c:pt idx="6933">
                  <c:v>-33.293959915637998</c:v>
                </c:pt>
                <c:pt idx="6934">
                  <c:v>-230.293959915638</c:v>
                </c:pt>
                <c:pt idx="6935">
                  <c:v>-228.293959915638</c:v>
                </c:pt>
                <c:pt idx="6936">
                  <c:v>-294.29395991563803</c:v>
                </c:pt>
                <c:pt idx="6937">
                  <c:v>-276.29395991563803</c:v>
                </c:pt>
                <c:pt idx="6938">
                  <c:v>-345.29395991563803</c:v>
                </c:pt>
                <c:pt idx="6939">
                  <c:v>-240.293959915638</c:v>
                </c:pt>
                <c:pt idx="6940">
                  <c:v>-70.293959915637998</c:v>
                </c:pt>
                <c:pt idx="6941">
                  <c:v>-199.293959915638</c:v>
                </c:pt>
                <c:pt idx="6942">
                  <c:v>-61.293959915637998</c:v>
                </c:pt>
                <c:pt idx="6943">
                  <c:v>12.706040084362</c:v>
                </c:pt>
                <c:pt idx="6944">
                  <c:v>-8.29395991563797</c:v>
                </c:pt>
                <c:pt idx="6945">
                  <c:v>-173.293959915638</c:v>
                </c:pt>
                <c:pt idx="6946">
                  <c:v>-5.29395991563797</c:v>
                </c:pt>
                <c:pt idx="6947">
                  <c:v>-179.293959915638</c:v>
                </c:pt>
                <c:pt idx="6948">
                  <c:v>-341.29395991563803</c:v>
                </c:pt>
                <c:pt idx="6949">
                  <c:v>-209.293959915638</c:v>
                </c:pt>
                <c:pt idx="6950">
                  <c:v>-35.293959915637998</c:v>
                </c:pt>
                <c:pt idx="6951">
                  <c:v>-20.293959915637998</c:v>
                </c:pt>
                <c:pt idx="6952">
                  <c:v>-50.293959915637998</c:v>
                </c:pt>
                <c:pt idx="6953">
                  <c:v>65.706040084362002</c:v>
                </c:pt>
                <c:pt idx="6954">
                  <c:v>80.706040084362002</c:v>
                </c:pt>
                <c:pt idx="6955">
                  <c:v>159.706040084362</c:v>
                </c:pt>
                <c:pt idx="6956">
                  <c:v>71.706040084362002</c:v>
                </c:pt>
                <c:pt idx="6957">
                  <c:v>25.706040084362002</c:v>
                </c:pt>
                <c:pt idx="6958">
                  <c:v>0.70604008436203003</c:v>
                </c:pt>
                <c:pt idx="6959">
                  <c:v>78.706040084362002</c:v>
                </c:pt>
                <c:pt idx="6960">
                  <c:v>5.70604008436203</c:v>
                </c:pt>
                <c:pt idx="6961">
                  <c:v>58.706040084362002</c:v>
                </c:pt>
                <c:pt idx="6962">
                  <c:v>70.706040084362002</c:v>
                </c:pt>
                <c:pt idx="6963">
                  <c:v>212.706040084362</c:v>
                </c:pt>
                <c:pt idx="6964">
                  <c:v>33.706040084362002</c:v>
                </c:pt>
                <c:pt idx="6965">
                  <c:v>-40.293959915637998</c:v>
                </c:pt>
                <c:pt idx="6966">
                  <c:v>23.706040084362002</c:v>
                </c:pt>
                <c:pt idx="6967">
                  <c:v>-9.29395991563797</c:v>
                </c:pt>
                <c:pt idx="6968">
                  <c:v>-112.293959915638</c:v>
                </c:pt>
                <c:pt idx="6969">
                  <c:v>-241.293959915638</c:v>
                </c:pt>
                <c:pt idx="6970">
                  <c:v>-222.293959915638</c:v>
                </c:pt>
                <c:pt idx="6971">
                  <c:v>-301.29395991563803</c:v>
                </c:pt>
                <c:pt idx="6972">
                  <c:v>-121.293959915638</c:v>
                </c:pt>
                <c:pt idx="6973">
                  <c:v>-312.29395991563803</c:v>
                </c:pt>
                <c:pt idx="6974">
                  <c:v>-268.29395991563803</c:v>
                </c:pt>
                <c:pt idx="6975">
                  <c:v>-331.29395991563803</c:v>
                </c:pt>
                <c:pt idx="6976">
                  <c:v>-233.293959915638</c:v>
                </c:pt>
                <c:pt idx="6977">
                  <c:v>-339.29395991563803</c:v>
                </c:pt>
                <c:pt idx="6978">
                  <c:v>-199.293959915638</c:v>
                </c:pt>
                <c:pt idx="6979">
                  <c:v>-137.293959915638</c:v>
                </c:pt>
                <c:pt idx="6980">
                  <c:v>-239.293959915638</c:v>
                </c:pt>
                <c:pt idx="6981">
                  <c:v>-193.293959915638</c:v>
                </c:pt>
                <c:pt idx="6982">
                  <c:v>-133.293959915638</c:v>
                </c:pt>
                <c:pt idx="6983">
                  <c:v>-159.293959915638</c:v>
                </c:pt>
                <c:pt idx="6984">
                  <c:v>-130.293959915638</c:v>
                </c:pt>
                <c:pt idx="6985">
                  <c:v>-82.293959915637998</c:v>
                </c:pt>
                <c:pt idx="6986">
                  <c:v>-59.293959915637998</c:v>
                </c:pt>
                <c:pt idx="6987">
                  <c:v>-134.293959915638</c:v>
                </c:pt>
                <c:pt idx="6988">
                  <c:v>-12.293959915638</c:v>
                </c:pt>
                <c:pt idx="6989">
                  <c:v>-238.293959915638</c:v>
                </c:pt>
                <c:pt idx="6990">
                  <c:v>-82.293959915637998</c:v>
                </c:pt>
                <c:pt idx="6991">
                  <c:v>-111.293959915638</c:v>
                </c:pt>
                <c:pt idx="6992">
                  <c:v>-85.293959915637998</c:v>
                </c:pt>
                <c:pt idx="6993">
                  <c:v>-94.293959915637998</c:v>
                </c:pt>
                <c:pt idx="6994">
                  <c:v>-64.293959915637998</c:v>
                </c:pt>
                <c:pt idx="6995">
                  <c:v>-185.293959915638</c:v>
                </c:pt>
                <c:pt idx="6996">
                  <c:v>-224.293959915638</c:v>
                </c:pt>
                <c:pt idx="6997">
                  <c:v>-311.29395991563803</c:v>
                </c:pt>
                <c:pt idx="6998">
                  <c:v>-452.29395991563803</c:v>
                </c:pt>
                <c:pt idx="6999">
                  <c:v>-140.293959915638</c:v>
                </c:pt>
                <c:pt idx="7000">
                  <c:v>-234.293959915638</c:v>
                </c:pt>
                <c:pt idx="7001">
                  <c:v>-273.29395991563803</c:v>
                </c:pt>
                <c:pt idx="7002">
                  <c:v>-242.293959915638</c:v>
                </c:pt>
                <c:pt idx="7003">
                  <c:v>-389.29395991563803</c:v>
                </c:pt>
                <c:pt idx="7004">
                  <c:v>-415.29395991563803</c:v>
                </c:pt>
                <c:pt idx="7005">
                  <c:v>-365.29395991563803</c:v>
                </c:pt>
                <c:pt idx="7006">
                  <c:v>-441.29395991563803</c:v>
                </c:pt>
                <c:pt idx="7007">
                  <c:v>-550.29395991563797</c:v>
                </c:pt>
                <c:pt idx="7008">
                  <c:v>-269.29395991563803</c:v>
                </c:pt>
                <c:pt idx="7009">
                  <c:v>-447.29395991563803</c:v>
                </c:pt>
                <c:pt idx="7010">
                  <c:v>-420.29395991563803</c:v>
                </c:pt>
                <c:pt idx="7011">
                  <c:v>-349.29395991563803</c:v>
                </c:pt>
                <c:pt idx="7012">
                  <c:v>-226.293959915638</c:v>
                </c:pt>
                <c:pt idx="7013">
                  <c:v>-331.29395991563803</c:v>
                </c:pt>
                <c:pt idx="7014">
                  <c:v>-154.293959915638</c:v>
                </c:pt>
                <c:pt idx="7015">
                  <c:v>-215.293959915638</c:v>
                </c:pt>
                <c:pt idx="7016">
                  <c:v>-391.29395991563803</c:v>
                </c:pt>
                <c:pt idx="7017">
                  <c:v>-299.29395991563803</c:v>
                </c:pt>
                <c:pt idx="7018">
                  <c:v>-147.293959915638</c:v>
                </c:pt>
                <c:pt idx="7019">
                  <c:v>44.706040084362002</c:v>
                </c:pt>
                <c:pt idx="7020">
                  <c:v>8.70604008436203</c:v>
                </c:pt>
                <c:pt idx="7021">
                  <c:v>198.706040084362</c:v>
                </c:pt>
                <c:pt idx="7022">
                  <c:v>243.706040084362</c:v>
                </c:pt>
                <c:pt idx="7023">
                  <c:v>288.70604008436197</c:v>
                </c:pt>
                <c:pt idx="7024">
                  <c:v>217.706040084362</c:v>
                </c:pt>
                <c:pt idx="7025">
                  <c:v>235.706040084362</c:v>
                </c:pt>
                <c:pt idx="7026">
                  <c:v>297.70604008436197</c:v>
                </c:pt>
                <c:pt idx="7027">
                  <c:v>235.706040084362</c:v>
                </c:pt>
                <c:pt idx="7028">
                  <c:v>228.706040084362</c:v>
                </c:pt>
                <c:pt idx="7029">
                  <c:v>221.706040084362</c:v>
                </c:pt>
                <c:pt idx="7030">
                  <c:v>91.706040084362002</c:v>
                </c:pt>
                <c:pt idx="7031">
                  <c:v>194.706040084362</c:v>
                </c:pt>
                <c:pt idx="7032">
                  <c:v>382.70604008436197</c:v>
                </c:pt>
                <c:pt idx="7033">
                  <c:v>92.706040084362002</c:v>
                </c:pt>
                <c:pt idx="7034">
                  <c:v>-1.29395991563797</c:v>
                </c:pt>
                <c:pt idx="7035">
                  <c:v>-28.293959915637998</c:v>
                </c:pt>
                <c:pt idx="7036">
                  <c:v>-149.293959915638</c:v>
                </c:pt>
                <c:pt idx="7037">
                  <c:v>-192.293959915638</c:v>
                </c:pt>
                <c:pt idx="7038">
                  <c:v>-264.29395991563803</c:v>
                </c:pt>
                <c:pt idx="7039">
                  <c:v>-170.293959915638</c:v>
                </c:pt>
                <c:pt idx="7040">
                  <c:v>-370.29395991563803</c:v>
                </c:pt>
                <c:pt idx="7041">
                  <c:v>-310.29395991563803</c:v>
                </c:pt>
                <c:pt idx="7042">
                  <c:v>-364.29395991563803</c:v>
                </c:pt>
                <c:pt idx="7043">
                  <c:v>-396.29395991563803</c:v>
                </c:pt>
                <c:pt idx="7044">
                  <c:v>-407.29395991563803</c:v>
                </c:pt>
                <c:pt idx="7045">
                  <c:v>-403.29395991563803</c:v>
                </c:pt>
                <c:pt idx="7046">
                  <c:v>-553.29395991563797</c:v>
                </c:pt>
                <c:pt idx="7047">
                  <c:v>-545.29395991563797</c:v>
                </c:pt>
                <c:pt idx="7048">
                  <c:v>-684.29395991563797</c:v>
                </c:pt>
                <c:pt idx="7049">
                  <c:v>-639.29395991563797</c:v>
                </c:pt>
                <c:pt idx="7050">
                  <c:v>-500.29395991563803</c:v>
                </c:pt>
                <c:pt idx="7051">
                  <c:v>-382.29395991563803</c:v>
                </c:pt>
                <c:pt idx="7052">
                  <c:v>-308.29395991563803</c:v>
                </c:pt>
                <c:pt idx="7053">
                  <c:v>-451.29395991563803</c:v>
                </c:pt>
                <c:pt idx="7054">
                  <c:v>-347.29395991563803</c:v>
                </c:pt>
                <c:pt idx="7055">
                  <c:v>-393.29395991563803</c:v>
                </c:pt>
                <c:pt idx="7056">
                  <c:v>-419.29395991563803</c:v>
                </c:pt>
                <c:pt idx="7057">
                  <c:v>-359.29395991563803</c:v>
                </c:pt>
                <c:pt idx="7058">
                  <c:v>-226.293959915638</c:v>
                </c:pt>
                <c:pt idx="7059">
                  <c:v>-300.29395991563803</c:v>
                </c:pt>
                <c:pt idx="7060">
                  <c:v>-366.29395991563803</c:v>
                </c:pt>
                <c:pt idx="7061">
                  <c:v>-108.293959915638</c:v>
                </c:pt>
                <c:pt idx="7062">
                  <c:v>68.706040084362002</c:v>
                </c:pt>
                <c:pt idx="7063">
                  <c:v>73.706040084362002</c:v>
                </c:pt>
                <c:pt idx="7064">
                  <c:v>143.706040084362</c:v>
                </c:pt>
                <c:pt idx="7065">
                  <c:v>234.706040084362</c:v>
                </c:pt>
                <c:pt idx="7066">
                  <c:v>80.706040084362002</c:v>
                </c:pt>
                <c:pt idx="7067">
                  <c:v>95.706040084362002</c:v>
                </c:pt>
                <c:pt idx="7068">
                  <c:v>181.706040084362</c:v>
                </c:pt>
                <c:pt idx="7069">
                  <c:v>-26.293959915637998</c:v>
                </c:pt>
                <c:pt idx="7070">
                  <c:v>107.706040084362</c:v>
                </c:pt>
                <c:pt idx="7071">
                  <c:v>63.706040084362002</c:v>
                </c:pt>
                <c:pt idx="7072">
                  <c:v>47.706040084362002</c:v>
                </c:pt>
                <c:pt idx="7073">
                  <c:v>-55.293959915637998</c:v>
                </c:pt>
                <c:pt idx="7074">
                  <c:v>55.706040084362002</c:v>
                </c:pt>
                <c:pt idx="7075">
                  <c:v>-121.293959915638</c:v>
                </c:pt>
                <c:pt idx="7076">
                  <c:v>-49.293959915637998</c:v>
                </c:pt>
                <c:pt idx="7077">
                  <c:v>-248.293959915638</c:v>
                </c:pt>
                <c:pt idx="7078">
                  <c:v>-149.293959915638</c:v>
                </c:pt>
                <c:pt idx="7079">
                  <c:v>-198.293959915638</c:v>
                </c:pt>
                <c:pt idx="7080">
                  <c:v>-281.29395991563803</c:v>
                </c:pt>
                <c:pt idx="7081">
                  <c:v>-74.293959915637998</c:v>
                </c:pt>
                <c:pt idx="7082">
                  <c:v>143.706040084362</c:v>
                </c:pt>
                <c:pt idx="7083">
                  <c:v>50.706040084362002</c:v>
                </c:pt>
                <c:pt idx="7084">
                  <c:v>72.706040084362002</c:v>
                </c:pt>
                <c:pt idx="7085">
                  <c:v>45.706040084362002</c:v>
                </c:pt>
                <c:pt idx="7086">
                  <c:v>124.706040084362</c:v>
                </c:pt>
                <c:pt idx="7087">
                  <c:v>117.706040084362</c:v>
                </c:pt>
                <c:pt idx="7088">
                  <c:v>-45.293959915637998</c:v>
                </c:pt>
                <c:pt idx="7089">
                  <c:v>27.706040084362002</c:v>
                </c:pt>
                <c:pt idx="7090">
                  <c:v>45.706040084362002</c:v>
                </c:pt>
                <c:pt idx="7091">
                  <c:v>56.706040084362002</c:v>
                </c:pt>
                <c:pt idx="7092">
                  <c:v>89.706040084362002</c:v>
                </c:pt>
                <c:pt idx="7093">
                  <c:v>16.706040084362002</c:v>
                </c:pt>
                <c:pt idx="7094">
                  <c:v>110.706040084362</c:v>
                </c:pt>
                <c:pt idx="7095">
                  <c:v>31.706040084362002</c:v>
                </c:pt>
                <c:pt idx="7096">
                  <c:v>-121.293959915638</c:v>
                </c:pt>
                <c:pt idx="7097">
                  <c:v>-108.293959915638</c:v>
                </c:pt>
                <c:pt idx="7098">
                  <c:v>-112.293959915638</c:v>
                </c:pt>
                <c:pt idx="7099">
                  <c:v>-174.293959915638</c:v>
                </c:pt>
                <c:pt idx="7100">
                  <c:v>-165.293959915638</c:v>
                </c:pt>
                <c:pt idx="7101">
                  <c:v>-107.293959915638</c:v>
                </c:pt>
                <c:pt idx="7102">
                  <c:v>-28.293959915637998</c:v>
                </c:pt>
                <c:pt idx="7103">
                  <c:v>-149.293959915638</c:v>
                </c:pt>
                <c:pt idx="7104">
                  <c:v>-167.293959915638</c:v>
                </c:pt>
                <c:pt idx="7105">
                  <c:v>-304.29395991563803</c:v>
                </c:pt>
                <c:pt idx="7106">
                  <c:v>-373.29395991563803</c:v>
                </c:pt>
                <c:pt idx="7107">
                  <c:v>-219.293959915638</c:v>
                </c:pt>
                <c:pt idx="7108">
                  <c:v>-262.29395991563803</c:v>
                </c:pt>
                <c:pt idx="7109">
                  <c:v>-198.293959915638</c:v>
                </c:pt>
                <c:pt idx="7110">
                  <c:v>-315.29395991563803</c:v>
                </c:pt>
                <c:pt idx="7111">
                  <c:v>-280.29395991563803</c:v>
                </c:pt>
                <c:pt idx="7112">
                  <c:v>-180.293959915638</c:v>
                </c:pt>
                <c:pt idx="7113">
                  <c:v>3.70604008436203</c:v>
                </c:pt>
                <c:pt idx="7114">
                  <c:v>-37.293959915637998</c:v>
                </c:pt>
                <c:pt idx="7115">
                  <c:v>-71.293959915637998</c:v>
                </c:pt>
                <c:pt idx="7116">
                  <c:v>-291.29395991563803</c:v>
                </c:pt>
                <c:pt idx="7117">
                  <c:v>-119.293959915638</c:v>
                </c:pt>
                <c:pt idx="7118">
                  <c:v>-115.293959915638</c:v>
                </c:pt>
                <c:pt idx="7119">
                  <c:v>-302.29395991563803</c:v>
                </c:pt>
                <c:pt idx="7120">
                  <c:v>-130.293959915638</c:v>
                </c:pt>
                <c:pt idx="7121">
                  <c:v>-8.29395991563797</c:v>
                </c:pt>
                <c:pt idx="7122">
                  <c:v>-75.293959915637998</c:v>
                </c:pt>
                <c:pt idx="7123">
                  <c:v>-19.293959915637998</c:v>
                </c:pt>
                <c:pt idx="7124">
                  <c:v>18.706040084362002</c:v>
                </c:pt>
                <c:pt idx="7125">
                  <c:v>-76.293959915637998</c:v>
                </c:pt>
                <c:pt idx="7126">
                  <c:v>-37.293959915637998</c:v>
                </c:pt>
                <c:pt idx="7127">
                  <c:v>36.706040084362002</c:v>
                </c:pt>
                <c:pt idx="7128">
                  <c:v>-34.293959915637998</c:v>
                </c:pt>
                <c:pt idx="7129">
                  <c:v>84.706040084362002</c:v>
                </c:pt>
                <c:pt idx="7130">
                  <c:v>97.706040084362002</c:v>
                </c:pt>
                <c:pt idx="7131">
                  <c:v>137.706040084362</c:v>
                </c:pt>
                <c:pt idx="7132">
                  <c:v>253.706040084362</c:v>
                </c:pt>
                <c:pt idx="7133">
                  <c:v>130.706040084362</c:v>
                </c:pt>
                <c:pt idx="7134">
                  <c:v>111.706040084362</c:v>
                </c:pt>
                <c:pt idx="7135">
                  <c:v>-7.29395991563797</c:v>
                </c:pt>
                <c:pt idx="7136">
                  <c:v>-1.29395991563797</c:v>
                </c:pt>
                <c:pt idx="7137">
                  <c:v>-48.293959915637998</c:v>
                </c:pt>
                <c:pt idx="7138">
                  <c:v>68.706040084362002</c:v>
                </c:pt>
                <c:pt idx="7139">
                  <c:v>-3.29395991563797</c:v>
                </c:pt>
                <c:pt idx="7140">
                  <c:v>-73.293959915637998</c:v>
                </c:pt>
                <c:pt idx="7141">
                  <c:v>8.70604008436203</c:v>
                </c:pt>
                <c:pt idx="7142">
                  <c:v>249.706040084362</c:v>
                </c:pt>
                <c:pt idx="7143">
                  <c:v>29.706040084362002</c:v>
                </c:pt>
                <c:pt idx="7144">
                  <c:v>-45.293959915637998</c:v>
                </c:pt>
                <c:pt idx="7145">
                  <c:v>-5.29395991563797</c:v>
                </c:pt>
                <c:pt idx="7146">
                  <c:v>40.706040084362002</c:v>
                </c:pt>
                <c:pt idx="7147">
                  <c:v>34.706040084362002</c:v>
                </c:pt>
                <c:pt idx="7148">
                  <c:v>207.706040084362</c:v>
                </c:pt>
                <c:pt idx="7149">
                  <c:v>174.706040084362</c:v>
                </c:pt>
                <c:pt idx="7150">
                  <c:v>202.706040084362</c:v>
                </c:pt>
                <c:pt idx="7151">
                  <c:v>237.706040084362</c:v>
                </c:pt>
                <c:pt idx="7152">
                  <c:v>402.70604008436197</c:v>
                </c:pt>
                <c:pt idx="7153">
                  <c:v>197.706040084362</c:v>
                </c:pt>
                <c:pt idx="7154">
                  <c:v>210.706040084362</c:v>
                </c:pt>
                <c:pt idx="7155">
                  <c:v>83.706040084362002</c:v>
                </c:pt>
                <c:pt idx="7156">
                  <c:v>39.706040084362002</c:v>
                </c:pt>
                <c:pt idx="7157">
                  <c:v>45.706040084362002</c:v>
                </c:pt>
                <c:pt idx="7158">
                  <c:v>37.706040084362002</c:v>
                </c:pt>
                <c:pt idx="7159">
                  <c:v>120.706040084362</c:v>
                </c:pt>
                <c:pt idx="7160">
                  <c:v>301.70604008436197</c:v>
                </c:pt>
                <c:pt idx="7161">
                  <c:v>256.70604008436197</c:v>
                </c:pt>
                <c:pt idx="7162">
                  <c:v>245.706040084362</c:v>
                </c:pt>
                <c:pt idx="7163">
                  <c:v>162.706040084362</c:v>
                </c:pt>
                <c:pt idx="7164">
                  <c:v>226.706040084362</c:v>
                </c:pt>
                <c:pt idx="7165">
                  <c:v>130.706040084362</c:v>
                </c:pt>
                <c:pt idx="7166">
                  <c:v>-3.29395991563797</c:v>
                </c:pt>
                <c:pt idx="7167">
                  <c:v>-12.293959915638</c:v>
                </c:pt>
                <c:pt idx="7168">
                  <c:v>72.706040084362002</c:v>
                </c:pt>
                <c:pt idx="7169">
                  <c:v>86.706040084362002</c:v>
                </c:pt>
                <c:pt idx="7170">
                  <c:v>49.706040084362002</c:v>
                </c:pt>
                <c:pt idx="7171">
                  <c:v>141.706040084362</c:v>
                </c:pt>
                <c:pt idx="7172">
                  <c:v>150.706040084362</c:v>
                </c:pt>
                <c:pt idx="7173">
                  <c:v>-88.293959915637998</c:v>
                </c:pt>
                <c:pt idx="7174">
                  <c:v>168.706040084362</c:v>
                </c:pt>
                <c:pt idx="7175">
                  <c:v>-156.293959915638</c:v>
                </c:pt>
                <c:pt idx="7176">
                  <c:v>-209.293959915638</c:v>
                </c:pt>
                <c:pt idx="7177">
                  <c:v>-145.293959915638</c:v>
                </c:pt>
                <c:pt idx="7178">
                  <c:v>-95.293959915637998</c:v>
                </c:pt>
                <c:pt idx="7179">
                  <c:v>-73.293959915637998</c:v>
                </c:pt>
                <c:pt idx="7180">
                  <c:v>-194.293959915638</c:v>
                </c:pt>
                <c:pt idx="7181">
                  <c:v>-131.293959915638</c:v>
                </c:pt>
                <c:pt idx="7182">
                  <c:v>-3.29395991563797</c:v>
                </c:pt>
                <c:pt idx="7183">
                  <c:v>-129.293959915638</c:v>
                </c:pt>
                <c:pt idx="7184">
                  <c:v>51.706040084362002</c:v>
                </c:pt>
                <c:pt idx="7185">
                  <c:v>181.706040084362</c:v>
                </c:pt>
                <c:pt idx="7186">
                  <c:v>81.706040084362002</c:v>
                </c:pt>
                <c:pt idx="7187">
                  <c:v>200.706040084362</c:v>
                </c:pt>
                <c:pt idx="7188">
                  <c:v>108.706040084362</c:v>
                </c:pt>
                <c:pt idx="7189">
                  <c:v>60.706040084362002</c:v>
                </c:pt>
                <c:pt idx="7190">
                  <c:v>233.706040084362</c:v>
                </c:pt>
                <c:pt idx="7191">
                  <c:v>214.706040084362</c:v>
                </c:pt>
                <c:pt idx="7192">
                  <c:v>219.706040084362</c:v>
                </c:pt>
                <c:pt idx="7193">
                  <c:v>238.706040084362</c:v>
                </c:pt>
                <c:pt idx="7194">
                  <c:v>165.706040084362</c:v>
                </c:pt>
                <c:pt idx="7195">
                  <c:v>60.706040084362002</c:v>
                </c:pt>
                <c:pt idx="7196">
                  <c:v>94.706040084362002</c:v>
                </c:pt>
                <c:pt idx="7197">
                  <c:v>40.706040084362002</c:v>
                </c:pt>
                <c:pt idx="7198">
                  <c:v>9.70604008436203</c:v>
                </c:pt>
                <c:pt idx="7199">
                  <c:v>-98.293959915637998</c:v>
                </c:pt>
                <c:pt idx="7200">
                  <c:v>-38.293959915637998</c:v>
                </c:pt>
                <c:pt idx="7201">
                  <c:v>-69.293959915637998</c:v>
                </c:pt>
                <c:pt idx="7202">
                  <c:v>118.706040084362</c:v>
                </c:pt>
                <c:pt idx="7203">
                  <c:v>24.706040084362002</c:v>
                </c:pt>
                <c:pt idx="7204">
                  <c:v>98.706040084362002</c:v>
                </c:pt>
                <c:pt idx="7205">
                  <c:v>103.706040084362</c:v>
                </c:pt>
                <c:pt idx="7206">
                  <c:v>-141.293959915638</c:v>
                </c:pt>
                <c:pt idx="7207">
                  <c:v>-246.293959915638</c:v>
                </c:pt>
                <c:pt idx="7208">
                  <c:v>55.706040084362002</c:v>
                </c:pt>
                <c:pt idx="7209">
                  <c:v>53.706040084362002</c:v>
                </c:pt>
                <c:pt idx="7210">
                  <c:v>50.706040084362002</c:v>
                </c:pt>
                <c:pt idx="7211">
                  <c:v>231.706040084362</c:v>
                </c:pt>
                <c:pt idx="7212">
                  <c:v>197.706040084362</c:v>
                </c:pt>
                <c:pt idx="7213">
                  <c:v>220.706040084362</c:v>
                </c:pt>
                <c:pt idx="7214">
                  <c:v>283.70604008436197</c:v>
                </c:pt>
                <c:pt idx="7215">
                  <c:v>205.706040084362</c:v>
                </c:pt>
                <c:pt idx="7216">
                  <c:v>321.70604008436197</c:v>
                </c:pt>
                <c:pt idx="7217">
                  <c:v>122.706040084362</c:v>
                </c:pt>
                <c:pt idx="7218">
                  <c:v>247.706040084362</c:v>
                </c:pt>
                <c:pt idx="7219">
                  <c:v>340.70604008436197</c:v>
                </c:pt>
                <c:pt idx="7220">
                  <c:v>205.706040084362</c:v>
                </c:pt>
                <c:pt idx="7221">
                  <c:v>218.706040084362</c:v>
                </c:pt>
                <c:pt idx="7222">
                  <c:v>192.706040084362</c:v>
                </c:pt>
                <c:pt idx="7223">
                  <c:v>187.706040084362</c:v>
                </c:pt>
                <c:pt idx="7224">
                  <c:v>218.706040084362</c:v>
                </c:pt>
                <c:pt idx="7225">
                  <c:v>44.706040084362002</c:v>
                </c:pt>
                <c:pt idx="7226">
                  <c:v>31.706040084362002</c:v>
                </c:pt>
                <c:pt idx="7227">
                  <c:v>10.706040084362</c:v>
                </c:pt>
                <c:pt idx="7228">
                  <c:v>-88.293959915637998</c:v>
                </c:pt>
                <c:pt idx="7229">
                  <c:v>-91.293959915637998</c:v>
                </c:pt>
                <c:pt idx="7230">
                  <c:v>-213.293959915638</c:v>
                </c:pt>
                <c:pt idx="7231">
                  <c:v>-16.293959915637998</c:v>
                </c:pt>
                <c:pt idx="7232">
                  <c:v>-334.29395991563803</c:v>
                </c:pt>
                <c:pt idx="7233">
                  <c:v>-164.293959915638</c:v>
                </c:pt>
                <c:pt idx="7234">
                  <c:v>-353.29395991563803</c:v>
                </c:pt>
                <c:pt idx="7235">
                  <c:v>-99.293959915637998</c:v>
                </c:pt>
                <c:pt idx="7236">
                  <c:v>-234.293959915638</c:v>
                </c:pt>
                <c:pt idx="7237">
                  <c:v>-2.29395991563797</c:v>
                </c:pt>
                <c:pt idx="7238">
                  <c:v>-93.293959915637998</c:v>
                </c:pt>
                <c:pt idx="7239">
                  <c:v>-147.293959915638</c:v>
                </c:pt>
                <c:pt idx="7240">
                  <c:v>-121.293959915638</c:v>
                </c:pt>
                <c:pt idx="7241">
                  <c:v>-153.293959915638</c:v>
                </c:pt>
                <c:pt idx="7242">
                  <c:v>-189.293959915638</c:v>
                </c:pt>
                <c:pt idx="7243">
                  <c:v>-9.29395991563797</c:v>
                </c:pt>
                <c:pt idx="7244">
                  <c:v>66.706040084362002</c:v>
                </c:pt>
                <c:pt idx="7245">
                  <c:v>52.706040084362002</c:v>
                </c:pt>
                <c:pt idx="7246">
                  <c:v>-101.293959915638</c:v>
                </c:pt>
                <c:pt idx="7247">
                  <c:v>-133.293959915638</c:v>
                </c:pt>
                <c:pt idx="7248">
                  <c:v>-183.293959915638</c:v>
                </c:pt>
                <c:pt idx="7249">
                  <c:v>23.706040084362002</c:v>
                </c:pt>
                <c:pt idx="7250">
                  <c:v>5.70604008436203</c:v>
                </c:pt>
                <c:pt idx="7251">
                  <c:v>17.706040084362002</c:v>
                </c:pt>
                <c:pt idx="7252">
                  <c:v>17.706040084362002</c:v>
                </c:pt>
                <c:pt idx="7253">
                  <c:v>101.706040084362</c:v>
                </c:pt>
                <c:pt idx="7254">
                  <c:v>30.706040084362002</c:v>
                </c:pt>
                <c:pt idx="7255">
                  <c:v>31.706040084362002</c:v>
                </c:pt>
                <c:pt idx="7256">
                  <c:v>171.706040084362</c:v>
                </c:pt>
                <c:pt idx="7257">
                  <c:v>18.706040084362002</c:v>
                </c:pt>
                <c:pt idx="7258">
                  <c:v>66.706040084362002</c:v>
                </c:pt>
                <c:pt idx="7259">
                  <c:v>146.706040084362</c:v>
                </c:pt>
                <c:pt idx="7260">
                  <c:v>137.706040084362</c:v>
                </c:pt>
                <c:pt idx="7261">
                  <c:v>91.706040084362002</c:v>
                </c:pt>
                <c:pt idx="7262">
                  <c:v>18.706040084362002</c:v>
                </c:pt>
                <c:pt idx="7263">
                  <c:v>172.706040084362</c:v>
                </c:pt>
                <c:pt idx="7264">
                  <c:v>51.706040084362002</c:v>
                </c:pt>
                <c:pt idx="7265">
                  <c:v>62.706040084362002</c:v>
                </c:pt>
                <c:pt idx="7266">
                  <c:v>109.706040084362</c:v>
                </c:pt>
                <c:pt idx="7267">
                  <c:v>167.706040084362</c:v>
                </c:pt>
                <c:pt idx="7268">
                  <c:v>158.706040084362</c:v>
                </c:pt>
                <c:pt idx="7269">
                  <c:v>54.706040084362002</c:v>
                </c:pt>
                <c:pt idx="7270">
                  <c:v>245.706040084362</c:v>
                </c:pt>
                <c:pt idx="7271">
                  <c:v>180.706040084362</c:v>
                </c:pt>
                <c:pt idx="7272">
                  <c:v>-45.293959915637998</c:v>
                </c:pt>
                <c:pt idx="7273">
                  <c:v>121.706040084362</c:v>
                </c:pt>
                <c:pt idx="7274">
                  <c:v>32.706040084362002</c:v>
                </c:pt>
                <c:pt idx="7275">
                  <c:v>103.706040084362</c:v>
                </c:pt>
                <c:pt idx="7276">
                  <c:v>-144.293959915638</c:v>
                </c:pt>
                <c:pt idx="7277">
                  <c:v>-73.293959915637998</c:v>
                </c:pt>
                <c:pt idx="7278">
                  <c:v>59.706040084362002</c:v>
                </c:pt>
                <c:pt idx="7279">
                  <c:v>-77.293959915637998</c:v>
                </c:pt>
                <c:pt idx="7280">
                  <c:v>6.70604008436203</c:v>
                </c:pt>
                <c:pt idx="7281">
                  <c:v>-78.293959915637998</c:v>
                </c:pt>
                <c:pt idx="7282">
                  <c:v>-94.293959915637998</c:v>
                </c:pt>
                <c:pt idx="7283">
                  <c:v>54.706040084362002</c:v>
                </c:pt>
                <c:pt idx="7284">
                  <c:v>-78.293959915637998</c:v>
                </c:pt>
                <c:pt idx="7285">
                  <c:v>-252.293959915638</c:v>
                </c:pt>
                <c:pt idx="7286">
                  <c:v>-148.293959915638</c:v>
                </c:pt>
                <c:pt idx="7287">
                  <c:v>-206.293959915638</c:v>
                </c:pt>
                <c:pt idx="7288">
                  <c:v>-275.29395991563803</c:v>
                </c:pt>
                <c:pt idx="7289">
                  <c:v>4.70604008436203</c:v>
                </c:pt>
                <c:pt idx="7290">
                  <c:v>28.706040084362002</c:v>
                </c:pt>
                <c:pt idx="7291">
                  <c:v>-14.293959915638</c:v>
                </c:pt>
                <c:pt idx="7292">
                  <c:v>73.706040084362002</c:v>
                </c:pt>
                <c:pt idx="7293">
                  <c:v>152.706040084362</c:v>
                </c:pt>
                <c:pt idx="7294">
                  <c:v>81.706040084362002</c:v>
                </c:pt>
                <c:pt idx="7295">
                  <c:v>147.706040084362</c:v>
                </c:pt>
                <c:pt idx="7296">
                  <c:v>220.706040084362</c:v>
                </c:pt>
                <c:pt idx="7297">
                  <c:v>165.706040084362</c:v>
                </c:pt>
                <c:pt idx="7298">
                  <c:v>210.706040084362</c:v>
                </c:pt>
                <c:pt idx="7299">
                  <c:v>307.70604008436197</c:v>
                </c:pt>
                <c:pt idx="7300">
                  <c:v>220.706040084362</c:v>
                </c:pt>
                <c:pt idx="7301">
                  <c:v>179.706040084362</c:v>
                </c:pt>
                <c:pt idx="7302">
                  <c:v>51.706040084362002</c:v>
                </c:pt>
                <c:pt idx="7303">
                  <c:v>255.706040084362</c:v>
                </c:pt>
                <c:pt idx="7304">
                  <c:v>203.706040084362</c:v>
                </c:pt>
                <c:pt idx="7305">
                  <c:v>80.706040084362002</c:v>
                </c:pt>
                <c:pt idx="7306">
                  <c:v>-10.293959915638</c:v>
                </c:pt>
                <c:pt idx="7307">
                  <c:v>45.706040084362002</c:v>
                </c:pt>
                <c:pt idx="7308">
                  <c:v>-61.293959915637998</c:v>
                </c:pt>
                <c:pt idx="7309">
                  <c:v>-194.293959915638</c:v>
                </c:pt>
                <c:pt idx="7310">
                  <c:v>-81.293959915637998</c:v>
                </c:pt>
                <c:pt idx="7311">
                  <c:v>-54.293959915637998</c:v>
                </c:pt>
                <c:pt idx="7312">
                  <c:v>-117.293959915638</c:v>
                </c:pt>
                <c:pt idx="7313">
                  <c:v>-5.29395991563797</c:v>
                </c:pt>
                <c:pt idx="7314">
                  <c:v>-31.293959915637998</c:v>
                </c:pt>
                <c:pt idx="7315">
                  <c:v>-154.293959915638</c:v>
                </c:pt>
                <c:pt idx="7316">
                  <c:v>-206.293959915638</c:v>
                </c:pt>
                <c:pt idx="7317">
                  <c:v>-152.293959915638</c:v>
                </c:pt>
                <c:pt idx="7318">
                  <c:v>-139.293959915638</c:v>
                </c:pt>
                <c:pt idx="7319">
                  <c:v>-115.293959915638</c:v>
                </c:pt>
                <c:pt idx="7320">
                  <c:v>-199.293959915638</c:v>
                </c:pt>
                <c:pt idx="7321">
                  <c:v>-69.293959915637998</c:v>
                </c:pt>
                <c:pt idx="7322">
                  <c:v>-37.293959915637998</c:v>
                </c:pt>
                <c:pt idx="7323">
                  <c:v>-87.293959915637998</c:v>
                </c:pt>
                <c:pt idx="7324">
                  <c:v>68.706040084362002</c:v>
                </c:pt>
                <c:pt idx="7325">
                  <c:v>201.706040084362</c:v>
                </c:pt>
                <c:pt idx="7326">
                  <c:v>203.706040084362</c:v>
                </c:pt>
                <c:pt idx="7327">
                  <c:v>118.706040084362</c:v>
                </c:pt>
                <c:pt idx="7328">
                  <c:v>14.706040084362</c:v>
                </c:pt>
                <c:pt idx="7329">
                  <c:v>59.706040084362002</c:v>
                </c:pt>
                <c:pt idx="7330">
                  <c:v>214.706040084362</c:v>
                </c:pt>
                <c:pt idx="7331">
                  <c:v>174.706040084362</c:v>
                </c:pt>
                <c:pt idx="7332">
                  <c:v>248.706040084362</c:v>
                </c:pt>
                <c:pt idx="7333">
                  <c:v>110.706040084362</c:v>
                </c:pt>
                <c:pt idx="7334">
                  <c:v>164.706040084362</c:v>
                </c:pt>
                <c:pt idx="7335">
                  <c:v>-70.293959915637998</c:v>
                </c:pt>
                <c:pt idx="7336">
                  <c:v>119.706040084362</c:v>
                </c:pt>
                <c:pt idx="7337">
                  <c:v>52.706040084362002</c:v>
                </c:pt>
                <c:pt idx="7338">
                  <c:v>-103.293959915638</c:v>
                </c:pt>
                <c:pt idx="7339">
                  <c:v>135.706040084362</c:v>
                </c:pt>
                <c:pt idx="7340">
                  <c:v>84.706040084362002</c:v>
                </c:pt>
                <c:pt idx="7341">
                  <c:v>-74.293959915637998</c:v>
                </c:pt>
                <c:pt idx="7342">
                  <c:v>87.706040084362002</c:v>
                </c:pt>
                <c:pt idx="7343">
                  <c:v>-63.293959915637998</c:v>
                </c:pt>
                <c:pt idx="7344">
                  <c:v>77.706040084362002</c:v>
                </c:pt>
                <c:pt idx="7345">
                  <c:v>54.706040084362002</c:v>
                </c:pt>
                <c:pt idx="7346">
                  <c:v>45.706040084362002</c:v>
                </c:pt>
                <c:pt idx="7347">
                  <c:v>195.706040084362</c:v>
                </c:pt>
                <c:pt idx="7348">
                  <c:v>-85.293959915637998</c:v>
                </c:pt>
                <c:pt idx="7349">
                  <c:v>-64.293959915637998</c:v>
                </c:pt>
                <c:pt idx="7350">
                  <c:v>174.706040084362</c:v>
                </c:pt>
                <c:pt idx="7351">
                  <c:v>-13.293959915638</c:v>
                </c:pt>
                <c:pt idx="7352">
                  <c:v>117.706040084362</c:v>
                </c:pt>
                <c:pt idx="7353">
                  <c:v>193.706040084362</c:v>
                </c:pt>
                <c:pt idx="7354">
                  <c:v>268.70604008436197</c:v>
                </c:pt>
                <c:pt idx="7355">
                  <c:v>151.706040084362</c:v>
                </c:pt>
                <c:pt idx="7356">
                  <c:v>65.706040084362002</c:v>
                </c:pt>
                <c:pt idx="7357">
                  <c:v>160.706040084362</c:v>
                </c:pt>
                <c:pt idx="7358">
                  <c:v>293.70604008436197</c:v>
                </c:pt>
                <c:pt idx="7359">
                  <c:v>197.706040084362</c:v>
                </c:pt>
                <c:pt idx="7360">
                  <c:v>254.706040084362</c:v>
                </c:pt>
                <c:pt idx="7361">
                  <c:v>117.706040084362</c:v>
                </c:pt>
                <c:pt idx="7362">
                  <c:v>109.706040084362</c:v>
                </c:pt>
                <c:pt idx="7363">
                  <c:v>257.70604008436197</c:v>
                </c:pt>
                <c:pt idx="7364">
                  <c:v>74.706040084362002</c:v>
                </c:pt>
                <c:pt idx="7365">
                  <c:v>271.70604008436197</c:v>
                </c:pt>
                <c:pt idx="7366">
                  <c:v>90.706040084362002</c:v>
                </c:pt>
                <c:pt idx="7367">
                  <c:v>-30.293959915637998</c:v>
                </c:pt>
                <c:pt idx="7368">
                  <c:v>59.706040084362002</c:v>
                </c:pt>
                <c:pt idx="7369">
                  <c:v>34.706040084362002</c:v>
                </c:pt>
                <c:pt idx="7370">
                  <c:v>-123.293959915638</c:v>
                </c:pt>
                <c:pt idx="7371">
                  <c:v>-101.293959915638</c:v>
                </c:pt>
                <c:pt idx="7372">
                  <c:v>45.706040084362002</c:v>
                </c:pt>
                <c:pt idx="7373">
                  <c:v>-37.293959915637998</c:v>
                </c:pt>
                <c:pt idx="7374">
                  <c:v>-78.293959915637998</c:v>
                </c:pt>
                <c:pt idx="7375">
                  <c:v>13.706040084362</c:v>
                </c:pt>
                <c:pt idx="7376">
                  <c:v>-119.293959915638</c:v>
                </c:pt>
                <c:pt idx="7377">
                  <c:v>-85.293959915637998</c:v>
                </c:pt>
                <c:pt idx="7378">
                  <c:v>-41.293959915637998</c:v>
                </c:pt>
                <c:pt idx="7379">
                  <c:v>47.706040084362002</c:v>
                </c:pt>
                <c:pt idx="7380">
                  <c:v>-92.293959915637998</c:v>
                </c:pt>
                <c:pt idx="7381">
                  <c:v>-10.293959915638</c:v>
                </c:pt>
                <c:pt idx="7382">
                  <c:v>67.706040084362002</c:v>
                </c:pt>
                <c:pt idx="7383">
                  <c:v>-63.293959915637998</c:v>
                </c:pt>
                <c:pt idx="7384">
                  <c:v>-110.293959915638</c:v>
                </c:pt>
                <c:pt idx="7385">
                  <c:v>-16.293959915637998</c:v>
                </c:pt>
                <c:pt idx="7386">
                  <c:v>-133.293959915638</c:v>
                </c:pt>
                <c:pt idx="7387">
                  <c:v>-16.293959915637998</c:v>
                </c:pt>
                <c:pt idx="7388">
                  <c:v>-47.293959915637998</c:v>
                </c:pt>
                <c:pt idx="7389">
                  <c:v>85.706040084362002</c:v>
                </c:pt>
                <c:pt idx="7390">
                  <c:v>56.706040084362002</c:v>
                </c:pt>
                <c:pt idx="7391">
                  <c:v>292.70604008436197</c:v>
                </c:pt>
                <c:pt idx="7392">
                  <c:v>296.70604008436197</c:v>
                </c:pt>
                <c:pt idx="7393">
                  <c:v>175.706040084362</c:v>
                </c:pt>
                <c:pt idx="7394">
                  <c:v>66.706040084362002</c:v>
                </c:pt>
                <c:pt idx="7395">
                  <c:v>146.706040084362</c:v>
                </c:pt>
                <c:pt idx="7396">
                  <c:v>103.706040084362</c:v>
                </c:pt>
                <c:pt idx="7397">
                  <c:v>-91.293959915637998</c:v>
                </c:pt>
                <c:pt idx="7398">
                  <c:v>52.706040084362002</c:v>
                </c:pt>
                <c:pt idx="7399">
                  <c:v>-3.29395991563797</c:v>
                </c:pt>
                <c:pt idx="7400">
                  <c:v>72.706040084362002</c:v>
                </c:pt>
                <c:pt idx="7401">
                  <c:v>124.706040084362</c:v>
                </c:pt>
                <c:pt idx="7402">
                  <c:v>-44.293959915637998</c:v>
                </c:pt>
                <c:pt idx="7403">
                  <c:v>78.706040084362002</c:v>
                </c:pt>
                <c:pt idx="7404">
                  <c:v>124.706040084362</c:v>
                </c:pt>
                <c:pt idx="7405">
                  <c:v>-25.293959915637998</c:v>
                </c:pt>
                <c:pt idx="7406">
                  <c:v>-20.293959915637998</c:v>
                </c:pt>
                <c:pt idx="7407">
                  <c:v>-87.293959915637998</c:v>
                </c:pt>
                <c:pt idx="7408">
                  <c:v>-70.293959915637998</c:v>
                </c:pt>
                <c:pt idx="7409">
                  <c:v>-40.293959915637998</c:v>
                </c:pt>
                <c:pt idx="7410">
                  <c:v>32.706040084362002</c:v>
                </c:pt>
                <c:pt idx="7411">
                  <c:v>106.706040084362</c:v>
                </c:pt>
                <c:pt idx="7412">
                  <c:v>90.706040084362002</c:v>
                </c:pt>
                <c:pt idx="7413">
                  <c:v>187.706040084362</c:v>
                </c:pt>
                <c:pt idx="7414">
                  <c:v>45.706040084362002</c:v>
                </c:pt>
                <c:pt idx="7415">
                  <c:v>-19.293959915637998</c:v>
                </c:pt>
                <c:pt idx="7416">
                  <c:v>252.706040084362</c:v>
                </c:pt>
                <c:pt idx="7417">
                  <c:v>190.706040084362</c:v>
                </c:pt>
                <c:pt idx="7418">
                  <c:v>221.706040084362</c:v>
                </c:pt>
                <c:pt idx="7419">
                  <c:v>208.706040084362</c:v>
                </c:pt>
                <c:pt idx="7420">
                  <c:v>354.70604008436197</c:v>
                </c:pt>
                <c:pt idx="7421">
                  <c:v>308.70604008436197</c:v>
                </c:pt>
                <c:pt idx="7422">
                  <c:v>250.706040084362</c:v>
                </c:pt>
                <c:pt idx="7423">
                  <c:v>201.706040084362</c:v>
                </c:pt>
                <c:pt idx="7424">
                  <c:v>122.706040084362</c:v>
                </c:pt>
                <c:pt idx="7425">
                  <c:v>196.706040084362</c:v>
                </c:pt>
                <c:pt idx="7426">
                  <c:v>49.706040084362002</c:v>
                </c:pt>
                <c:pt idx="7427">
                  <c:v>-37.293959915637998</c:v>
                </c:pt>
                <c:pt idx="7428">
                  <c:v>-150.293959915638</c:v>
                </c:pt>
                <c:pt idx="7429">
                  <c:v>-45.293959915637998</c:v>
                </c:pt>
                <c:pt idx="7430">
                  <c:v>-287.29395991563803</c:v>
                </c:pt>
                <c:pt idx="7431">
                  <c:v>-293.29395991563803</c:v>
                </c:pt>
                <c:pt idx="7432">
                  <c:v>-223.293959915638</c:v>
                </c:pt>
                <c:pt idx="7433">
                  <c:v>-238.293959915638</c:v>
                </c:pt>
                <c:pt idx="7434">
                  <c:v>-103.293959915638</c:v>
                </c:pt>
                <c:pt idx="7435">
                  <c:v>-42.293959915637998</c:v>
                </c:pt>
                <c:pt idx="7436">
                  <c:v>-236.293959915638</c:v>
                </c:pt>
                <c:pt idx="7437">
                  <c:v>-134.293959915638</c:v>
                </c:pt>
                <c:pt idx="7438">
                  <c:v>-235.293959915638</c:v>
                </c:pt>
                <c:pt idx="7439">
                  <c:v>-95.293959915637998</c:v>
                </c:pt>
                <c:pt idx="7440">
                  <c:v>40.706040084362002</c:v>
                </c:pt>
                <c:pt idx="7441">
                  <c:v>159.706040084362</c:v>
                </c:pt>
                <c:pt idx="7442">
                  <c:v>77.706040084362002</c:v>
                </c:pt>
                <c:pt idx="7443">
                  <c:v>-91.293959915637998</c:v>
                </c:pt>
                <c:pt idx="7444">
                  <c:v>-10.293959915638</c:v>
                </c:pt>
                <c:pt idx="7445">
                  <c:v>-21.293959915637998</c:v>
                </c:pt>
                <c:pt idx="7446">
                  <c:v>-166.293959915638</c:v>
                </c:pt>
                <c:pt idx="7447">
                  <c:v>50.706040084362002</c:v>
                </c:pt>
                <c:pt idx="7448">
                  <c:v>-186.293959915638</c:v>
                </c:pt>
                <c:pt idx="7449">
                  <c:v>-0.29395991563797003</c:v>
                </c:pt>
                <c:pt idx="7450">
                  <c:v>-157.293959915638</c:v>
                </c:pt>
                <c:pt idx="7451">
                  <c:v>-50.293959915637998</c:v>
                </c:pt>
                <c:pt idx="7452">
                  <c:v>108.706040084362</c:v>
                </c:pt>
                <c:pt idx="7453">
                  <c:v>122.706040084362</c:v>
                </c:pt>
                <c:pt idx="7454">
                  <c:v>198.706040084362</c:v>
                </c:pt>
                <c:pt idx="7455">
                  <c:v>167.706040084362</c:v>
                </c:pt>
                <c:pt idx="7456">
                  <c:v>255.706040084362</c:v>
                </c:pt>
                <c:pt idx="7457">
                  <c:v>184.706040084362</c:v>
                </c:pt>
                <c:pt idx="7458">
                  <c:v>384.70604008436197</c:v>
                </c:pt>
                <c:pt idx="7459">
                  <c:v>338.70604008436197</c:v>
                </c:pt>
                <c:pt idx="7460">
                  <c:v>312.70604008436197</c:v>
                </c:pt>
                <c:pt idx="7461">
                  <c:v>359.70604008436197</c:v>
                </c:pt>
                <c:pt idx="7462">
                  <c:v>314.70604008436197</c:v>
                </c:pt>
                <c:pt idx="7463">
                  <c:v>326.70604008436197</c:v>
                </c:pt>
                <c:pt idx="7464">
                  <c:v>184.706040084362</c:v>
                </c:pt>
                <c:pt idx="7465">
                  <c:v>294.70604008436197</c:v>
                </c:pt>
                <c:pt idx="7466">
                  <c:v>216.706040084362</c:v>
                </c:pt>
                <c:pt idx="7467">
                  <c:v>164.706040084362</c:v>
                </c:pt>
                <c:pt idx="7468">
                  <c:v>200.706040084362</c:v>
                </c:pt>
                <c:pt idx="7469">
                  <c:v>67.706040084362002</c:v>
                </c:pt>
                <c:pt idx="7470">
                  <c:v>54.706040084362002</c:v>
                </c:pt>
                <c:pt idx="7471">
                  <c:v>113.706040084362</c:v>
                </c:pt>
                <c:pt idx="7472">
                  <c:v>113.706040084362</c:v>
                </c:pt>
                <c:pt idx="7473">
                  <c:v>4.70604008436203</c:v>
                </c:pt>
                <c:pt idx="7474">
                  <c:v>-118.293959915638</c:v>
                </c:pt>
                <c:pt idx="7475">
                  <c:v>-57.293959915637998</c:v>
                </c:pt>
                <c:pt idx="7476">
                  <c:v>-37.293959915637998</c:v>
                </c:pt>
                <c:pt idx="7477">
                  <c:v>-133.293959915638</c:v>
                </c:pt>
                <c:pt idx="7478">
                  <c:v>-158.293959915638</c:v>
                </c:pt>
                <c:pt idx="7479">
                  <c:v>-152.293959915638</c:v>
                </c:pt>
                <c:pt idx="7480">
                  <c:v>40.706040084362002</c:v>
                </c:pt>
                <c:pt idx="7481">
                  <c:v>-114.293959915638</c:v>
                </c:pt>
                <c:pt idx="7482">
                  <c:v>-5.29395991563797</c:v>
                </c:pt>
                <c:pt idx="7483">
                  <c:v>9.70604008436203</c:v>
                </c:pt>
                <c:pt idx="7484">
                  <c:v>-60.293959915637998</c:v>
                </c:pt>
                <c:pt idx="7485">
                  <c:v>-69.293959915637998</c:v>
                </c:pt>
                <c:pt idx="7486">
                  <c:v>-58.293959915637998</c:v>
                </c:pt>
                <c:pt idx="7487">
                  <c:v>-136.293959915638</c:v>
                </c:pt>
                <c:pt idx="7488">
                  <c:v>-163.293959915638</c:v>
                </c:pt>
                <c:pt idx="7489">
                  <c:v>-93.293959915637998</c:v>
                </c:pt>
                <c:pt idx="7490">
                  <c:v>-52.293959915637998</c:v>
                </c:pt>
                <c:pt idx="7491">
                  <c:v>-44.293959915637998</c:v>
                </c:pt>
                <c:pt idx="7492">
                  <c:v>-25.293959915637998</c:v>
                </c:pt>
                <c:pt idx="7493">
                  <c:v>29.706040084362002</c:v>
                </c:pt>
                <c:pt idx="7494">
                  <c:v>120.706040084362</c:v>
                </c:pt>
                <c:pt idx="7495">
                  <c:v>111.706040084362</c:v>
                </c:pt>
                <c:pt idx="7496">
                  <c:v>7.70604008436203</c:v>
                </c:pt>
                <c:pt idx="7497">
                  <c:v>-62.293959915637998</c:v>
                </c:pt>
                <c:pt idx="7498">
                  <c:v>-24.293959915637998</c:v>
                </c:pt>
                <c:pt idx="7499">
                  <c:v>-23.293959915637998</c:v>
                </c:pt>
                <c:pt idx="7500">
                  <c:v>12.706040084362</c:v>
                </c:pt>
                <c:pt idx="7501">
                  <c:v>245.706040084362</c:v>
                </c:pt>
                <c:pt idx="7502">
                  <c:v>162.706040084362</c:v>
                </c:pt>
                <c:pt idx="7503">
                  <c:v>-126.293959915638</c:v>
                </c:pt>
                <c:pt idx="7504">
                  <c:v>50.706040084362002</c:v>
                </c:pt>
                <c:pt idx="7505">
                  <c:v>-61.293959915637998</c:v>
                </c:pt>
                <c:pt idx="7506">
                  <c:v>257.70604008436197</c:v>
                </c:pt>
                <c:pt idx="7507">
                  <c:v>45.706040084362002</c:v>
                </c:pt>
                <c:pt idx="7508">
                  <c:v>-32.293959915637998</c:v>
                </c:pt>
                <c:pt idx="7509">
                  <c:v>94.706040084362002</c:v>
                </c:pt>
                <c:pt idx="7510">
                  <c:v>309.70604008436197</c:v>
                </c:pt>
                <c:pt idx="7511">
                  <c:v>200.706040084362</c:v>
                </c:pt>
                <c:pt idx="7512">
                  <c:v>60.706040084362002</c:v>
                </c:pt>
                <c:pt idx="7513">
                  <c:v>374.70604008436197</c:v>
                </c:pt>
                <c:pt idx="7514">
                  <c:v>86.706040084362002</c:v>
                </c:pt>
                <c:pt idx="7515">
                  <c:v>262.70604008436197</c:v>
                </c:pt>
                <c:pt idx="7516">
                  <c:v>344.70604008436197</c:v>
                </c:pt>
                <c:pt idx="7517">
                  <c:v>167.706040084362</c:v>
                </c:pt>
                <c:pt idx="7518">
                  <c:v>285.70604008436197</c:v>
                </c:pt>
                <c:pt idx="7519">
                  <c:v>391.70604008436197</c:v>
                </c:pt>
                <c:pt idx="7520">
                  <c:v>272.70604008436197</c:v>
                </c:pt>
                <c:pt idx="7521">
                  <c:v>381.70604008436197</c:v>
                </c:pt>
                <c:pt idx="7522">
                  <c:v>338.70604008436197</c:v>
                </c:pt>
                <c:pt idx="7523">
                  <c:v>291.70604008436197</c:v>
                </c:pt>
                <c:pt idx="7524">
                  <c:v>123.706040084362</c:v>
                </c:pt>
                <c:pt idx="7525">
                  <c:v>150.706040084362</c:v>
                </c:pt>
                <c:pt idx="7526">
                  <c:v>51.706040084362002</c:v>
                </c:pt>
                <c:pt idx="7527">
                  <c:v>-58.293959915637998</c:v>
                </c:pt>
                <c:pt idx="7528">
                  <c:v>96.706040084362002</c:v>
                </c:pt>
                <c:pt idx="7529">
                  <c:v>-157.293959915638</c:v>
                </c:pt>
                <c:pt idx="7530">
                  <c:v>-197.293959915638</c:v>
                </c:pt>
                <c:pt idx="7531">
                  <c:v>14.706040084362</c:v>
                </c:pt>
                <c:pt idx="7532">
                  <c:v>-258.29395991563803</c:v>
                </c:pt>
                <c:pt idx="7533">
                  <c:v>-301.29395991563803</c:v>
                </c:pt>
                <c:pt idx="7534">
                  <c:v>-78.293959915637998</c:v>
                </c:pt>
                <c:pt idx="7535">
                  <c:v>-132.293959915638</c:v>
                </c:pt>
                <c:pt idx="7536">
                  <c:v>-279.29395991563803</c:v>
                </c:pt>
                <c:pt idx="7537">
                  <c:v>-214.293959915638</c:v>
                </c:pt>
                <c:pt idx="7538">
                  <c:v>-339.29395991563803</c:v>
                </c:pt>
                <c:pt idx="7539">
                  <c:v>-156.293959915638</c:v>
                </c:pt>
                <c:pt idx="7540">
                  <c:v>-41.293959915637998</c:v>
                </c:pt>
                <c:pt idx="7541">
                  <c:v>-196.293959915638</c:v>
                </c:pt>
                <c:pt idx="7542">
                  <c:v>-60.293959915637998</c:v>
                </c:pt>
                <c:pt idx="7543">
                  <c:v>16.706040084362002</c:v>
                </c:pt>
                <c:pt idx="7544">
                  <c:v>2.70604008436203</c:v>
                </c:pt>
                <c:pt idx="7545">
                  <c:v>-53.293959915637998</c:v>
                </c:pt>
                <c:pt idx="7546">
                  <c:v>65.706040084362002</c:v>
                </c:pt>
                <c:pt idx="7547">
                  <c:v>107.706040084362</c:v>
                </c:pt>
                <c:pt idx="7548">
                  <c:v>154.706040084362</c:v>
                </c:pt>
                <c:pt idx="7549">
                  <c:v>133.706040084362</c:v>
                </c:pt>
                <c:pt idx="7550">
                  <c:v>206.706040084362</c:v>
                </c:pt>
                <c:pt idx="7551">
                  <c:v>240.706040084362</c:v>
                </c:pt>
                <c:pt idx="7552">
                  <c:v>480.70604008436197</c:v>
                </c:pt>
                <c:pt idx="7553">
                  <c:v>407.70604008436197</c:v>
                </c:pt>
                <c:pt idx="7554">
                  <c:v>394.70604008436197</c:v>
                </c:pt>
                <c:pt idx="7555">
                  <c:v>348.70604008436197</c:v>
                </c:pt>
                <c:pt idx="7556">
                  <c:v>462.70604008436197</c:v>
                </c:pt>
                <c:pt idx="7557">
                  <c:v>381.70604008436197</c:v>
                </c:pt>
                <c:pt idx="7558">
                  <c:v>431.70604008436197</c:v>
                </c:pt>
                <c:pt idx="7559">
                  <c:v>394.70604008436197</c:v>
                </c:pt>
                <c:pt idx="7560">
                  <c:v>475.70604008436197</c:v>
                </c:pt>
                <c:pt idx="7561">
                  <c:v>537.70604008436203</c:v>
                </c:pt>
                <c:pt idx="7562">
                  <c:v>345.70604008436197</c:v>
                </c:pt>
                <c:pt idx="7563">
                  <c:v>302.70604008436197</c:v>
                </c:pt>
                <c:pt idx="7564">
                  <c:v>401.70604008436197</c:v>
                </c:pt>
                <c:pt idx="7565">
                  <c:v>443.70604008436197</c:v>
                </c:pt>
                <c:pt idx="7566">
                  <c:v>229.706040084362</c:v>
                </c:pt>
                <c:pt idx="7567">
                  <c:v>16.706040084362002</c:v>
                </c:pt>
                <c:pt idx="7568">
                  <c:v>22.706040084362002</c:v>
                </c:pt>
                <c:pt idx="7569">
                  <c:v>7.70604008436203</c:v>
                </c:pt>
                <c:pt idx="7570">
                  <c:v>181.706040084362</c:v>
                </c:pt>
                <c:pt idx="7571">
                  <c:v>160.706040084362</c:v>
                </c:pt>
                <c:pt idx="7572">
                  <c:v>43.706040084362002</c:v>
                </c:pt>
                <c:pt idx="7573">
                  <c:v>-15.293959915638</c:v>
                </c:pt>
                <c:pt idx="7574">
                  <c:v>-98.293959915637998</c:v>
                </c:pt>
                <c:pt idx="7575">
                  <c:v>-102.293959915638</c:v>
                </c:pt>
                <c:pt idx="7576">
                  <c:v>-76.293959915637998</c:v>
                </c:pt>
                <c:pt idx="7577">
                  <c:v>-282.29395991563803</c:v>
                </c:pt>
                <c:pt idx="7578">
                  <c:v>-314.29395991563803</c:v>
                </c:pt>
                <c:pt idx="7579">
                  <c:v>-215.293959915638</c:v>
                </c:pt>
                <c:pt idx="7580">
                  <c:v>-88.293959915637998</c:v>
                </c:pt>
                <c:pt idx="7581">
                  <c:v>-382.29395991563803</c:v>
                </c:pt>
                <c:pt idx="7582">
                  <c:v>-102.293959915638</c:v>
                </c:pt>
                <c:pt idx="7583">
                  <c:v>-137.293959915638</c:v>
                </c:pt>
                <c:pt idx="7584">
                  <c:v>-218.293959915638</c:v>
                </c:pt>
                <c:pt idx="7585">
                  <c:v>-271.29395991563803</c:v>
                </c:pt>
                <c:pt idx="7586">
                  <c:v>-266.29395991563803</c:v>
                </c:pt>
                <c:pt idx="7587">
                  <c:v>-351.29395991563803</c:v>
                </c:pt>
                <c:pt idx="7588">
                  <c:v>-192.293959915638</c:v>
                </c:pt>
                <c:pt idx="7589">
                  <c:v>-276.29395991563803</c:v>
                </c:pt>
                <c:pt idx="7590">
                  <c:v>-251.293959915638</c:v>
                </c:pt>
                <c:pt idx="7591">
                  <c:v>-132.293959915638</c:v>
                </c:pt>
                <c:pt idx="7592">
                  <c:v>-140.293959915638</c:v>
                </c:pt>
                <c:pt idx="7593">
                  <c:v>27.706040084362002</c:v>
                </c:pt>
                <c:pt idx="7594">
                  <c:v>-50.293959915637998</c:v>
                </c:pt>
                <c:pt idx="7595">
                  <c:v>82.706040084362002</c:v>
                </c:pt>
                <c:pt idx="7596">
                  <c:v>50.706040084362002</c:v>
                </c:pt>
                <c:pt idx="7597">
                  <c:v>-27.293959915637998</c:v>
                </c:pt>
                <c:pt idx="7598">
                  <c:v>18.706040084362002</c:v>
                </c:pt>
                <c:pt idx="7599">
                  <c:v>129.706040084362</c:v>
                </c:pt>
                <c:pt idx="7600">
                  <c:v>-16.293959915637998</c:v>
                </c:pt>
                <c:pt idx="7601">
                  <c:v>163.706040084362</c:v>
                </c:pt>
                <c:pt idx="7602">
                  <c:v>150.706040084362</c:v>
                </c:pt>
                <c:pt idx="7603">
                  <c:v>227.706040084362</c:v>
                </c:pt>
                <c:pt idx="7604">
                  <c:v>254.706040084362</c:v>
                </c:pt>
                <c:pt idx="7605">
                  <c:v>143.706040084362</c:v>
                </c:pt>
                <c:pt idx="7606">
                  <c:v>69.706040084362002</c:v>
                </c:pt>
                <c:pt idx="7607">
                  <c:v>59.706040084362002</c:v>
                </c:pt>
                <c:pt idx="7608">
                  <c:v>231.706040084362</c:v>
                </c:pt>
                <c:pt idx="7609">
                  <c:v>65.706040084362002</c:v>
                </c:pt>
                <c:pt idx="7610">
                  <c:v>21.706040084362002</c:v>
                </c:pt>
                <c:pt idx="7611">
                  <c:v>104.706040084362</c:v>
                </c:pt>
                <c:pt idx="7612">
                  <c:v>53.706040084362002</c:v>
                </c:pt>
                <c:pt idx="7613">
                  <c:v>120.706040084362</c:v>
                </c:pt>
                <c:pt idx="7614">
                  <c:v>38.706040084362002</c:v>
                </c:pt>
                <c:pt idx="7615">
                  <c:v>-40.293959915637998</c:v>
                </c:pt>
                <c:pt idx="7616">
                  <c:v>-161.293959915638</c:v>
                </c:pt>
                <c:pt idx="7617">
                  <c:v>-216.293959915638</c:v>
                </c:pt>
                <c:pt idx="7618">
                  <c:v>-296.29395991563803</c:v>
                </c:pt>
                <c:pt idx="7619">
                  <c:v>-326.29395991563803</c:v>
                </c:pt>
                <c:pt idx="7620">
                  <c:v>-131.293959915638</c:v>
                </c:pt>
                <c:pt idx="7621">
                  <c:v>-303.29395991563803</c:v>
                </c:pt>
                <c:pt idx="7622">
                  <c:v>-237.293959915638</c:v>
                </c:pt>
                <c:pt idx="7623">
                  <c:v>-318.29395991563803</c:v>
                </c:pt>
                <c:pt idx="7624">
                  <c:v>-417.29395991563803</c:v>
                </c:pt>
                <c:pt idx="7625">
                  <c:v>-451.29395991563803</c:v>
                </c:pt>
                <c:pt idx="7626">
                  <c:v>-486.29395991563803</c:v>
                </c:pt>
                <c:pt idx="7627">
                  <c:v>-387.29395991563803</c:v>
                </c:pt>
                <c:pt idx="7628">
                  <c:v>-197.293959915638</c:v>
                </c:pt>
                <c:pt idx="7629">
                  <c:v>-326.29395991563803</c:v>
                </c:pt>
                <c:pt idx="7630">
                  <c:v>-205.293959915638</c:v>
                </c:pt>
                <c:pt idx="7631">
                  <c:v>-233.293959915638</c:v>
                </c:pt>
                <c:pt idx="7632">
                  <c:v>-19.293959915637998</c:v>
                </c:pt>
                <c:pt idx="7633">
                  <c:v>-216.293959915638</c:v>
                </c:pt>
                <c:pt idx="7634">
                  <c:v>-228.293959915638</c:v>
                </c:pt>
                <c:pt idx="7635">
                  <c:v>-280.29395991563803</c:v>
                </c:pt>
                <c:pt idx="7636">
                  <c:v>-61.293959915637998</c:v>
                </c:pt>
                <c:pt idx="7637">
                  <c:v>-204.293959915638</c:v>
                </c:pt>
                <c:pt idx="7638">
                  <c:v>-241.293959915638</c:v>
                </c:pt>
                <c:pt idx="7639">
                  <c:v>-180.293959915638</c:v>
                </c:pt>
                <c:pt idx="7640">
                  <c:v>-151.293959915638</c:v>
                </c:pt>
                <c:pt idx="7641">
                  <c:v>19.706040084362002</c:v>
                </c:pt>
                <c:pt idx="7642">
                  <c:v>175.706040084362</c:v>
                </c:pt>
                <c:pt idx="7643">
                  <c:v>54.706040084362002</c:v>
                </c:pt>
                <c:pt idx="7644">
                  <c:v>66.706040084362002</c:v>
                </c:pt>
                <c:pt idx="7645">
                  <c:v>-132.293959915638</c:v>
                </c:pt>
                <c:pt idx="7646">
                  <c:v>95.706040084362002</c:v>
                </c:pt>
                <c:pt idx="7647">
                  <c:v>91.706040084362002</c:v>
                </c:pt>
                <c:pt idx="7648">
                  <c:v>-28.293959915637998</c:v>
                </c:pt>
                <c:pt idx="7649">
                  <c:v>55.706040084362002</c:v>
                </c:pt>
                <c:pt idx="7650">
                  <c:v>-11.293959915638</c:v>
                </c:pt>
                <c:pt idx="7651">
                  <c:v>68.706040084362002</c:v>
                </c:pt>
                <c:pt idx="7652">
                  <c:v>272.70604008436197</c:v>
                </c:pt>
                <c:pt idx="7653">
                  <c:v>100.706040084362</c:v>
                </c:pt>
                <c:pt idx="7654">
                  <c:v>124.706040084362</c:v>
                </c:pt>
                <c:pt idx="7655">
                  <c:v>105.706040084362</c:v>
                </c:pt>
                <c:pt idx="7656">
                  <c:v>-48.293959915637998</c:v>
                </c:pt>
                <c:pt idx="7657">
                  <c:v>122.706040084362</c:v>
                </c:pt>
                <c:pt idx="7658">
                  <c:v>99.706040084362002</c:v>
                </c:pt>
                <c:pt idx="7659">
                  <c:v>8.70604008436203</c:v>
                </c:pt>
                <c:pt idx="7660">
                  <c:v>28.706040084362002</c:v>
                </c:pt>
                <c:pt idx="7661">
                  <c:v>11.706040084362</c:v>
                </c:pt>
                <c:pt idx="7662">
                  <c:v>-52.293959915637998</c:v>
                </c:pt>
                <c:pt idx="7663">
                  <c:v>-25.293959915637998</c:v>
                </c:pt>
                <c:pt idx="7664">
                  <c:v>-103.293959915638</c:v>
                </c:pt>
                <c:pt idx="7665">
                  <c:v>-281.29395991563803</c:v>
                </c:pt>
                <c:pt idx="7666">
                  <c:v>-277.29395991563803</c:v>
                </c:pt>
                <c:pt idx="7667">
                  <c:v>-481.29395991563803</c:v>
                </c:pt>
                <c:pt idx="7668">
                  <c:v>-405.29395991563803</c:v>
                </c:pt>
                <c:pt idx="7669">
                  <c:v>-409.29395991563803</c:v>
                </c:pt>
                <c:pt idx="7670">
                  <c:v>-372.29395991563803</c:v>
                </c:pt>
                <c:pt idx="7671">
                  <c:v>-215.293959915638</c:v>
                </c:pt>
                <c:pt idx="7672">
                  <c:v>-322.29395991563803</c:v>
                </c:pt>
                <c:pt idx="7673">
                  <c:v>-325.29395991563803</c:v>
                </c:pt>
                <c:pt idx="7674">
                  <c:v>-288.29395991563803</c:v>
                </c:pt>
                <c:pt idx="7675">
                  <c:v>-195.293959915638</c:v>
                </c:pt>
                <c:pt idx="7676">
                  <c:v>-473.29395991563803</c:v>
                </c:pt>
                <c:pt idx="7677">
                  <c:v>-313.29395991563803</c:v>
                </c:pt>
                <c:pt idx="7678">
                  <c:v>-457.29395991563803</c:v>
                </c:pt>
                <c:pt idx="7679">
                  <c:v>-376.29395991563803</c:v>
                </c:pt>
                <c:pt idx="7680">
                  <c:v>-197.293959915638</c:v>
                </c:pt>
                <c:pt idx="7681">
                  <c:v>-373.29395991563803</c:v>
                </c:pt>
                <c:pt idx="7682">
                  <c:v>-357.29395991563803</c:v>
                </c:pt>
                <c:pt idx="7683">
                  <c:v>-459.29395991563803</c:v>
                </c:pt>
                <c:pt idx="7684">
                  <c:v>-346.29395991563803</c:v>
                </c:pt>
                <c:pt idx="7685">
                  <c:v>-401.29395991563803</c:v>
                </c:pt>
                <c:pt idx="7686">
                  <c:v>-365.29395991563803</c:v>
                </c:pt>
                <c:pt idx="7687">
                  <c:v>-369.29395991563803</c:v>
                </c:pt>
                <c:pt idx="7688">
                  <c:v>-285.29395991563803</c:v>
                </c:pt>
                <c:pt idx="7689">
                  <c:v>-166.293959915638</c:v>
                </c:pt>
                <c:pt idx="7690">
                  <c:v>-45.293959915637998</c:v>
                </c:pt>
                <c:pt idx="7691">
                  <c:v>-55.293959915637998</c:v>
                </c:pt>
                <c:pt idx="7692">
                  <c:v>-233.293959915638</c:v>
                </c:pt>
                <c:pt idx="7693">
                  <c:v>-224.293959915638</c:v>
                </c:pt>
                <c:pt idx="7694">
                  <c:v>63.706040084362002</c:v>
                </c:pt>
                <c:pt idx="7695">
                  <c:v>-144.293959915638</c:v>
                </c:pt>
                <c:pt idx="7696">
                  <c:v>-169.293959915638</c:v>
                </c:pt>
                <c:pt idx="7697">
                  <c:v>-104.293959915638</c:v>
                </c:pt>
                <c:pt idx="7698">
                  <c:v>82.706040084362002</c:v>
                </c:pt>
                <c:pt idx="7699">
                  <c:v>209.706040084362</c:v>
                </c:pt>
                <c:pt idx="7700">
                  <c:v>289.70604008436197</c:v>
                </c:pt>
                <c:pt idx="7701">
                  <c:v>109.706040084362</c:v>
                </c:pt>
                <c:pt idx="7702">
                  <c:v>181.706040084362</c:v>
                </c:pt>
                <c:pt idx="7703">
                  <c:v>293.70604008436197</c:v>
                </c:pt>
                <c:pt idx="7704">
                  <c:v>172.706040084362</c:v>
                </c:pt>
                <c:pt idx="7705">
                  <c:v>240.706040084362</c:v>
                </c:pt>
                <c:pt idx="7706">
                  <c:v>156.706040084362</c:v>
                </c:pt>
                <c:pt idx="7707">
                  <c:v>80.706040084362002</c:v>
                </c:pt>
                <c:pt idx="7708">
                  <c:v>97.706040084362002</c:v>
                </c:pt>
                <c:pt idx="7709">
                  <c:v>246.706040084362</c:v>
                </c:pt>
                <c:pt idx="7710">
                  <c:v>71.706040084362002</c:v>
                </c:pt>
                <c:pt idx="7711">
                  <c:v>303.70604008436197</c:v>
                </c:pt>
                <c:pt idx="7712">
                  <c:v>213.706040084362</c:v>
                </c:pt>
                <c:pt idx="7713">
                  <c:v>88.706040084362002</c:v>
                </c:pt>
                <c:pt idx="7714">
                  <c:v>39.706040084362002</c:v>
                </c:pt>
                <c:pt idx="7715">
                  <c:v>-38.293959915637998</c:v>
                </c:pt>
                <c:pt idx="7716">
                  <c:v>91.706040084362002</c:v>
                </c:pt>
                <c:pt idx="7717">
                  <c:v>-141.293959915638</c:v>
                </c:pt>
                <c:pt idx="7718">
                  <c:v>-136.293959915638</c:v>
                </c:pt>
                <c:pt idx="7719">
                  <c:v>-187.293959915638</c:v>
                </c:pt>
                <c:pt idx="7720">
                  <c:v>-262.29395991563803</c:v>
                </c:pt>
                <c:pt idx="7721">
                  <c:v>-246.293959915638</c:v>
                </c:pt>
                <c:pt idx="7722">
                  <c:v>-281.29395991563803</c:v>
                </c:pt>
                <c:pt idx="7723">
                  <c:v>-322.29395991563803</c:v>
                </c:pt>
                <c:pt idx="7724">
                  <c:v>-305.29395991563803</c:v>
                </c:pt>
                <c:pt idx="7725">
                  <c:v>-311.29395991563803</c:v>
                </c:pt>
                <c:pt idx="7726">
                  <c:v>-389.29395991563803</c:v>
                </c:pt>
                <c:pt idx="7727">
                  <c:v>-304.29395991563803</c:v>
                </c:pt>
                <c:pt idx="7728">
                  <c:v>-330.29395991563803</c:v>
                </c:pt>
                <c:pt idx="7729">
                  <c:v>-381.29395991563803</c:v>
                </c:pt>
                <c:pt idx="7730">
                  <c:v>-351.29395991563803</c:v>
                </c:pt>
                <c:pt idx="7731">
                  <c:v>-322.29395991563803</c:v>
                </c:pt>
                <c:pt idx="7732">
                  <c:v>-289.29395991563803</c:v>
                </c:pt>
                <c:pt idx="7733">
                  <c:v>-255.293959915638</c:v>
                </c:pt>
                <c:pt idx="7734">
                  <c:v>-373.29395991563803</c:v>
                </c:pt>
                <c:pt idx="7735">
                  <c:v>-430.29395991563803</c:v>
                </c:pt>
                <c:pt idx="7736">
                  <c:v>-438.29395991563803</c:v>
                </c:pt>
                <c:pt idx="7737">
                  <c:v>-389.29395991563803</c:v>
                </c:pt>
                <c:pt idx="7738">
                  <c:v>-397.29395991563803</c:v>
                </c:pt>
                <c:pt idx="7739">
                  <c:v>-287.29395991563803</c:v>
                </c:pt>
                <c:pt idx="7740">
                  <c:v>-46.293959915637998</c:v>
                </c:pt>
                <c:pt idx="7741">
                  <c:v>-178.293959915638</c:v>
                </c:pt>
                <c:pt idx="7742">
                  <c:v>-113.293959915638</c:v>
                </c:pt>
                <c:pt idx="7743">
                  <c:v>-26.293959915637998</c:v>
                </c:pt>
                <c:pt idx="7744">
                  <c:v>-179.293959915638</c:v>
                </c:pt>
                <c:pt idx="7745">
                  <c:v>-18.293959915637998</c:v>
                </c:pt>
                <c:pt idx="7746">
                  <c:v>-30.293959915637998</c:v>
                </c:pt>
                <c:pt idx="7747">
                  <c:v>-52.293959915637998</c:v>
                </c:pt>
                <c:pt idx="7748">
                  <c:v>-28.293959915637998</c:v>
                </c:pt>
                <c:pt idx="7749">
                  <c:v>111.706040084362</c:v>
                </c:pt>
                <c:pt idx="7750">
                  <c:v>166.706040084362</c:v>
                </c:pt>
                <c:pt idx="7751">
                  <c:v>278.70604008436197</c:v>
                </c:pt>
                <c:pt idx="7752">
                  <c:v>229.706040084362</c:v>
                </c:pt>
                <c:pt idx="7753">
                  <c:v>249.706040084362</c:v>
                </c:pt>
                <c:pt idx="7754">
                  <c:v>239.706040084362</c:v>
                </c:pt>
                <c:pt idx="7755">
                  <c:v>276.70604008436197</c:v>
                </c:pt>
                <c:pt idx="7756">
                  <c:v>293.70604008436197</c:v>
                </c:pt>
                <c:pt idx="7757">
                  <c:v>363.70604008436197</c:v>
                </c:pt>
                <c:pt idx="7758">
                  <c:v>277.70604008436197</c:v>
                </c:pt>
                <c:pt idx="7759">
                  <c:v>275.70604008436197</c:v>
                </c:pt>
                <c:pt idx="7760">
                  <c:v>222.706040084362</c:v>
                </c:pt>
                <c:pt idx="7761">
                  <c:v>154.706040084362</c:v>
                </c:pt>
                <c:pt idx="7762">
                  <c:v>297.70604008436197</c:v>
                </c:pt>
                <c:pt idx="7763">
                  <c:v>277.70604008436197</c:v>
                </c:pt>
                <c:pt idx="7764">
                  <c:v>110.706040084362</c:v>
                </c:pt>
                <c:pt idx="7765">
                  <c:v>218.706040084362</c:v>
                </c:pt>
                <c:pt idx="7766">
                  <c:v>250.706040084362</c:v>
                </c:pt>
                <c:pt idx="7767">
                  <c:v>95.706040084362002</c:v>
                </c:pt>
                <c:pt idx="7768">
                  <c:v>130.706040084362</c:v>
                </c:pt>
                <c:pt idx="7769">
                  <c:v>42.706040084362002</c:v>
                </c:pt>
                <c:pt idx="7770">
                  <c:v>-130.293959915638</c:v>
                </c:pt>
                <c:pt idx="7771">
                  <c:v>54.706040084362002</c:v>
                </c:pt>
                <c:pt idx="7772">
                  <c:v>-67.293959915637998</c:v>
                </c:pt>
                <c:pt idx="7773">
                  <c:v>-375.29395991563803</c:v>
                </c:pt>
                <c:pt idx="7774">
                  <c:v>-247.293959915638</c:v>
                </c:pt>
                <c:pt idx="7775">
                  <c:v>-140.293959915638</c:v>
                </c:pt>
                <c:pt idx="7776">
                  <c:v>-345.29395991563803</c:v>
                </c:pt>
                <c:pt idx="7777">
                  <c:v>-516.29395991563797</c:v>
                </c:pt>
                <c:pt idx="7778">
                  <c:v>-491.29395991563803</c:v>
                </c:pt>
                <c:pt idx="7779">
                  <c:v>-531.29395991563797</c:v>
                </c:pt>
                <c:pt idx="7780">
                  <c:v>-481.29395991563803</c:v>
                </c:pt>
                <c:pt idx="7781">
                  <c:v>-361.29395991563803</c:v>
                </c:pt>
                <c:pt idx="7782">
                  <c:v>-437.29395991563803</c:v>
                </c:pt>
                <c:pt idx="7783">
                  <c:v>-255.293959915638</c:v>
                </c:pt>
                <c:pt idx="7784">
                  <c:v>-311.29395991563803</c:v>
                </c:pt>
                <c:pt idx="7785">
                  <c:v>-394.29395991563803</c:v>
                </c:pt>
                <c:pt idx="7786">
                  <c:v>-401.29395991563803</c:v>
                </c:pt>
                <c:pt idx="7787">
                  <c:v>-276.29395991563803</c:v>
                </c:pt>
                <c:pt idx="7788">
                  <c:v>-207.293959915638</c:v>
                </c:pt>
                <c:pt idx="7789">
                  <c:v>-178.293959915638</c:v>
                </c:pt>
                <c:pt idx="7790">
                  <c:v>-247.293959915638</c:v>
                </c:pt>
                <c:pt idx="7791">
                  <c:v>-174.293959915638</c:v>
                </c:pt>
                <c:pt idx="7792">
                  <c:v>-135.293959915638</c:v>
                </c:pt>
                <c:pt idx="7793">
                  <c:v>-266.29395991563803</c:v>
                </c:pt>
                <c:pt idx="7794">
                  <c:v>-242.293959915638</c:v>
                </c:pt>
                <c:pt idx="7795">
                  <c:v>-122.293959915638</c:v>
                </c:pt>
                <c:pt idx="7796">
                  <c:v>-111.293959915638</c:v>
                </c:pt>
                <c:pt idx="7797">
                  <c:v>-89.293959915637998</c:v>
                </c:pt>
                <c:pt idx="7798">
                  <c:v>-63.293959915637998</c:v>
                </c:pt>
                <c:pt idx="7799">
                  <c:v>-141.293959915638</c:v>
                </c:pt>
                <c:pt idx="7800">
                  <c:v>-79.293959915637998</c:v>
                </c:pt>
                <c:pt idx="7801">
                  <c:v>31.706040084362002</c:v>
                </c:pt>
                <c:pt idx="7802">
                  <c:v>19.706040084362002</c:v>
                </c:pt>
                <c:pt idx="7803">
                  <c:v>-41.293959915637998</c:v>
                </c:pt>
                <c:pt idx="7804">
                  <c:v>34.706040084362002</c:v>
                </c:pt>
                <c:pt idx="7805">
                  <c:v>157.706040084362</c:v>
                </c:pt>
                <c:pt idx="7806">
                  <c:v>-111.293959915638</c:v>
                </c:pt>
                <c:pt idx="7807">
                  <c:v>13.706040084362</c:v>
                </c:pt>
                <c:pt idx="7808">
                  <c:v>-52.293959915637998</c:v>
                </c:pt>
                <c:pt idx="7809">
                  <c:v>-35.293959915637998</c:v>
                </c:pt>
                <c:pt idx="7810">
                  <c:v>-39.293959915637998</c:v>
                </c:pt>
                <c:pt idx="7811">
                  <c:v>85.706040084362002</c:v>
                </c:pt>
                <c:pt idx="7812">
                  <c:v>162.706040084362</c:v>
                </c:pt>
                <c:pt idx="7813">
                  <c:v>67.706040084362002</c:v>
                </c:pt>
                <c:pt idx="7814">
                  <c:v>21.706040084362002</c:v>
                </c:pt>
                <c:pt idx="7815">
                  <c:v>221.706040084362</c:v>
                </c:pt>
                <c:pt idx="7816">
                  <c:v>31.706040084362002</c:v>
                </c:pt>
                <c:pt idx="7817">
                  <c:v>204.706040084362</c:v>
                </c:pt>
                <c:pt idx="7818">
                  <c:v>211.706040084362</c:v>
                </c:pt>
                <c:pt idx="7819">
                  <c:v>-51.293959915637998</c:v>
                </c:pt>
                <c:pt idx="7820">
                  <c:v>17.706040084362002</c:v>
                </c:pt>
                <c:pt idx="7821">
                  <c:v>264.70604008436197</c:v>
                </c:pt>
                <c:pt idx="7822">
                  <c:v>196.706040084362</c:v>
                </c:pt>
                <c:pt idx="7823">
                  <c:v>260.70604008436197</c:v>
                </c:pt>
                <c:pt idx="7824">
                  <c:v>182.706040084362</c:v>
                </c:pt>
                <c:pt idx="7825">
                  <c:v>222.706040084362</c:v>
                </c:pt>
                <c:pt idx="7826">
                  <c:v>160.706040084362</c:v>
                </c:pt>
                <c:pt idx="7827">
                  <c:v>162.706040084362</c:v>
                </c:pt>
                <c:pt idx="7828">
                  <c:v>170.706040084362</c:v>
                </c:pt>
                <c:pt idx="7829">
                  <c:v>284.70604008436197</c:v>
                </c:pt>
                <c:pt idx="7830">
                  <c:v>225.706040084362</c:v>
                </c:pt>
                <c:pt idx="7831">
                  <c:v>102.706040084362</c:v>
                </c:pt>
                <c:pt idx="7832">
                  <c:v>109.706040084362</c:v>
                </c:pt>
                <c:pt idx="7833">
                  <c:v>-51.293959915637998</c:v>
                </c:pt>
                <c:pt idx="7834">
                  <c:v>7.70604008436203</c:v>
                </c:pt>
                <c:pt idx="7835">
                  <c:v>177.706040084362</c:v>
                </c:pt>
                <c:pt idx="7836">
                  <c:v>156.706040084362</c:v>
                </c:pt>
                <c:pt idx="7837">
                  <c:v>84.706040084362002</c:v>
                </c:pt>
                <c:pt idx="7838">
                  <c:v>107.706040084362</c:v>
                </c:pt>
                <c:pt idx="7839">
                  <c:v>144.706040084362</c:v>
                </c:pt>
                <c:pt idx="7840">
                  <c:v>102.706040084362</c:v>
                </c:pt>
                <c:pt idx="7841">
                  <c:v>11.706040084362</c:v>
                </c:pt>
                <c:pt idx="7842">
                  <c:v>2.70604008436203</c:v>
                </c:pt>
                <c:pt idx="7843">
                  <c:v>172.706040084362</c:v>
                </c:pt>
                <c:pt idx="7844">
                  <c:v>-97.293959915637998</c:v>
                </c:pt>
                <c:pt idx="7845">
                  <c:v>-71.293959915637998</c:v>
                </c:pt>
                <c:pt idx="7846">
                  <c:v>39.706040084362002</c:v>
                </c:pt>
                <c:pt idx="7847">
                  <c:v>-30.293959915637998</c:v>
                </c:pt>
                <c:pt idx="7848">
                  <c:v>-79.293959915637998</c:v>
                </c:pt>
                <c:pt idx="7849">
                  <c:v>77.706040084362002</c:v>
                </c:pt>
                <c:pt idx="7850">
                  <c:v>139.706040084362</c:v>
                </c:pt>
                <c:pt idx="7851">
                  <c:v>237.706040084362</c:v>
                </c:pt>
                <c:pt idx="7852">
                  <c:v>-10.293959915638</c:v>
                </c:pt>
                <c:pt idx="7853">
                  <c:v>-39.293959915637998</c:v>
                </c:pt>
                <c:pt idx="7854">
                  <c:v>-54.293959915637998</c:v>
                </c:pt>
                <c:pt idx="7855">
                  <c:v>-172.293959915638</c:v>
                </c:pt>
                <c:pt idx="7856">
                  <c:v>-63.293959915637998</c:v>
                </c:pt>
                <c:pt idx="7857">
                  <c:v>-61.293959915637998</c:v>
                </c:pt>
                <c:pt idx="7858">
                  <c:v>44.706040084362002</c:v>
                </c:pt>
                <c:pt idx="7859">
                  <c:v>-9.29395991563797</c:v>
                </c:pt>
                <c:pt idx="7860">
                  <c:v>197.706040084362</c:v>
                </c:pt>
                <c:pt idx="7861">
                  <c:v>42.706040084362002</c:v>
                </c:pt>
                <c:pt idx="7862">
                  <c:v>261.70604008436197</c:v>
                </c:pt>
                <c:pt idx="7863">
                  <c:v>149.706040084362</c:v>
                </c:pt>
                <c:pt idx="7864">
                  <c:v>224.706040084362</c:v>
                </c:pt>
                <c:pt idx="7865">
                  <c:v>38.706040084362002</c:v>
                </c:pt>
                <c:pt idx="7866">
                  <c:v>120.706040084362</c:v>
                </c:pt>
                <c:pt idx="7867">
                  <c:v>84.706040084362002</c:v>
                </c:pt>
                <c:pt idx="7868">
                  <c:v>299.70604008436197</c:v>
                </c:pt>
                <c:pt idx="7869">
                  <c:v>376.70604008436197</c:v>
                </c:pt>
                <c:pt idx="7870">
                  <c:v>327.70604008436197</c:v>
                </c:pt>
                <c:pt idx="7871">
                  <c:v>425.70604008436197</c:v>
                </c:pt>
                <c:pt idx="7872">
                  <c:v>292.70604008436197</c:v>
                </c:pt>
                <c:pt idx="7873">
                  <c:v>501.70604008436197</c:v>
                </c:pt>
                <c:pt idx="7874">
                  <c:v>459.70604008436197</c:v>
                </c:pt>
                <c:pt idx="7875">
                  <c:v>394.70604008436197</c:v>
                </c:pt>
                <c:pt idx="7876">
                  <c:v>536.70604008436203</c:v>
                </c:pt>
                <c:pt idx="7877">
                  <c:v>447.70604008436197</c:v>
                </c:pt>
                <c:pt idx="7878">
                  <c:v>531.70604008436203</c:v>
                </c:pt>
                <c:pt idx="7879">
                  <c:v>326.70604008436197</c:v>
                </c:pt>
                <c:pt idx="7880">
                  <c:v>308.70604008436197</c:v>
                </c:pt>
                <c:pt idx="7881">
                  <c:v>456.70604008436197</c:v>
                </c:pt>
                <c:pt idx="7882">
                  <c:v>442.70604008436197</c:v>
                </c:pt>
                <c:pt idx="7883">
                  <c:v>545.70604008436203</c:v>
                </c:pt>
                <c:pt idx="7884">
                  <c:v>387.70604008436197</c:v>
                </c:pt>
                <c:pt idx="7885">
                  <c:v>261.70604008436197</c:v>
                </c:pt>
                <c:pt idx="7886">
                  <c:v>252.706040084362</c:v>
                </c:pt>
                <c:pt idx="7887">
                  <c:v>181.706040084362</c:v>
                </c:pt>
                <c:pt idx="7888">
                  <c:v>103.706040084362</c:v>
                </c:pt>
                <c:pt idx="7889">
                  <c:v>28.706040084362002</c:v>
                </c:pt>
                <c:pt idx="7890">
                  <c:v>-139.293959915638</c:v>
                </c:pt>
                <c:pt idx="7891">
                  <c:v>-42.293959915637998</c:v>
                </c:pt>
                <c:pt idx="7892">
                  <c:v>-77.293959915637998</c:v>
                </c:pt>
                <c:pt idx="7893">
                  <c:v>-29.293959915637998</c:v>
                </c:pt>
                <c:pt idx="7894">
                  <c:v>43.706040084362002</c:v>
                </c:pt>
                <c:pt idx="7895">
                  <c:v>-42.293959915637998</c:v>
                </c:pt>
                <c:pt idx="7896">
                  <c:v>-181.293959915638</c:v>
                </c:pt>
                <c:pt idx="7897">
                  <c:v>-179.293959915638</c:v>
                </c:pt>
                <c:pt idx="7898">
                  <c:v>-284.29395991563803</c:v>
                </c:pt>
                <c:pt idx="7899">
                  <c:v>-266.29395991563803</c:v>
                </c:pt>
                <c:pt idx="7900">
                  <c:v>-225.293959915638</c:v>
                </c:pt>
                <c:pt idx="7901">
                  <c:v>-294.29395991563803</c:v>
                </c:pt>
                <c:pt idx="7902">
                  <c:v>-292.29395991563803</c:v>
                </c:pt>
                <c:pt idx="7903">
                  <c:v>-170.293959915638</c:v>
                </c:pt>
                <c:pt idx="7904">
                  <c:v>-154.293959915638</c:v>
                </c:pt>
                <c:pt idx="7905">
                  <c:v>-258.29395991563803</c:v>
                </c:pt>
                <c:pt idx="7906">
                  <c:v>-344.29395991563803</c:v>
                </c:pt>
                <c:pt idx="7907">
                  <c:v>-346.29395991563803</c:v>
                </c:pt>
                <c:pt idx="7908">
                  <c:v>-370.29395991563803</c:v>
                </c:pt>
                <c:pt idx="7909">
                  <c:v>-275.29395991563803</c:v>
                </c:pt>
                <c:pt idx="7910">
                  <c:v>-191.293959915638</c:v>
                </c:pt>
                <c:pt idx="7911">
                  <c:v>-165.293959915638</c:v>
                </c:pt>
                <c:pt idx="7912">
                  <c:v>-136.293959915638</c:v>
                </c:pt>
                <c:pt idx="7913">
                  <c:v>-153.293959915638</c:v>
                </c:pt>
                <c:pt idx="7914">
                  <c:v>-195.293959915638</c:v>
                </c:pt>
                <c:pt idx="7915">
                  <c:v>-137.293959915638</c:v>
                </c:pt>
                <c:pt idx="7916">
                  <c:v>-68.293959915637998</c:v>
                </c:pt>
                <c:pt idx="7917">
                  <c:v>-215.293959915638</c:v>
                </c:pt>
                <c:pt idx="7918">
                  <c:v>-218.293959915638</c:v>
                </c:pt>
                <c:pt idx="7919">
                  <c:v>4.70604008436203</c:v>
                </c:pt>
                <c:pt idx="7920">
                  <c:v>-210.293959915638</c:v>
                </c:pt>
                <c:pt idx="7921">
                  <c:v>-125.293959915638</c:v>
                </c:pt>
                <c:pt idx="7922">
                  <c:v>-93.293959915637998</c:v>
                </c:pt>
                <c:pt idx="7923">
                  <c:v>28.706040084362002</c:v>
                </c:pt>
                <c:pt idx="7924">
                  <c:v>50.706040084362002</c:v>
                </c:pt>
                <c:pt idx="7925">
                  <c:v>54.706040084362002</c:v>
                </c:pt>
                <c:pt idx="7926">
                  <c:v>110.706040084362</c:v>
                </c:pt>
                <c:pt idx="7927">
                  <c:v>152.706040084362</c:v>
                </c:pt>
                <c:pt idx="7928">
                  <c:v>168.706040084362</c:v>
                </c:pt>
                <c:pt idx="7929">
                  <c:v>168.706040084362</c:v>
                </c:pt>
                <c:pt idx="7930">
                  <c:v>170.706040084362</c:v>
                </c:pt>
                <c:pt idx="7931">
                  <c:v>203.706040084362</c:v>
                </c:pt>
                <c:pt idx="7932">
                  <c:v>434.70604008436197</c:v>
                </c:pt>
                <c:pt idx="7933">
                  <c:v>411.70604008436197</c:v>
                </c:pt>
                <c:pt idx="7934">
                  <c:v>386.70604008436197</c:v>
                </c:pt>
                <c:pt idx="7935">
                  <c:v>410.70604008436197</c:v>
                </c:pt>
                <c:pt idx="7936">
                  <c:v>399.70604008436197</c:v>
                </c:pt>
                <c:pt idx="7937">
                  <c:v>396.70604008436197</c:v>
                </c:pt>
                <c:pt idx="7938">
                  <c:v>294.70604008436197</c:v>
                </c:pt>
                <c:pt idx="7939">
                  <c:v>222.706040084362</c:v>
                </c:pt>
                <c:pt idx="7940">
                  <c:v>355.70604008436197</c:v>
                </c:pt>
                <c:pt idx="7941">
                  <c:v>241.706040084362</c:v>
                </c:pt>
                <c:pt idx="7942">
                  <c:v>350.70604008436197</c:v>
                </c:pt>
                <c:pt idx="7943">
                  <c:v>261.70604008436197</c:v>
                </c:pt>
                <c:pt idx="7944">
                  <c:v>203.706040084362</c:v>
                </c:pt>
                <c:pt idx="7945">
                  <c:v>44.706040084362002</c:v>
                </c:pt>
                <c:pt idx="7946">
                  <c:v>15.706040084362</c:v>
                </c:pt>
                <c:pt idx="7947">
                  <c:v>-72.293959915637998</c:v>
                </c:pt>
                <c:pt idx="7948">
                  <c:v>-167.293959915638</c:v>
                </c:pt>
                <c:pt idx="7949">
                  <c:v>-74.293959915637998</c:v>
                </c:pt>
                <c:pt idx="7950">
                  <c:v>-132.293959915638</c:v>
                </c:pt>
                <c:pt idx="7951">
                  <c:v>-132.293959915638</c:v>
                </c:pt>
                <c:pt idx="7952">
                  <c:v>-80.293959915637998</c:v>
                </c:pt>
                <c:pt idx="7953">
                  <c:v>-311.29395991563803</c:v>
                </c:pt>
                <c:pt idx="7954">
                  <c:v>-417.29395991563803</c:v>
                </c:pt>
                <c:pt idx="7955">
                  <c:v>-382.29395991563803</c:v>
                </c:pt>
                <c:pt idx="7956">
                  <c:v>-430.29395991563803</c:v>
                </c:pt>
                <c:pt idx="7957">
                  <c:v>-290.29395991563803</c:v>
                </c:pt>
                <c:pt idx="7958">
                  <c:v>-456.29395991563803</c:v>
                </c:pt>
                <c:pt idx="7959">
                  <c:v>-519.29395991563797</c:v>
                </c:pt>
                <c:pt idx="7960">
                  <c:v>-561.29395991563797</c:v>
                </c:pt>
                <c:pt idx="7961">
                  <c:v>-351.29395991563803</c:v>
                </c:pt>
                <c:pt idx="7962">
                  <c:v>-224.293959915638</c:v>
                </c:pt>
                <c:pt idx="7963">
                  <c:v>-269.29395991563803</c:v>
                </c:pt>
                <c:pt idx="7964">
                  <c:v>-470.29395991563803</c:v>
                </c:pt>
                <c:pt idx="7965">
                  <c:v>-275.29395991563803</c:v>
                </c:pt>
                <c:pt idx="7966">
                  <c:v>-247.293959915638</c:v>
                </c:pt>
                <c:pt idx="7967">
                  <c:v>-126.293959915638</c:v>
                </c:pt>
                <c:pt idx="7968">
                  <c:v>-71.293959915637998</c:v>
                </c:pt>
                <c:pt idx="7969">
                  <c:v>-34.293959915637998</c:v>
                </c:pt>
                <c:pt idx="7970">
                  <c:v>36.706040084362002</c:v>
                </c:pt>
                <c:pt idx="7971">
                  <c:v>208.706040084362</c:v>
                </c:pt>
                <c:pt idx="7972">
                  <c:v>193.706040084362</c:v>
                </c:pt>
                <c:pt idx="7973">
                  <c:v>322.70604008436197</c:v>
                </c:pt>
                <c:pt idx="7974">
                  <c:v>372.70604008436197</c:v>
                </c:pt>
                <c:pt idx="7975">
                  <c:v>416.70604008436197</c:v>
                </c:pt>
                <c:pt idx="7976">
                  <c:v>506.70604008436197</c:v>
                </c:pt>
                <c:pt idx="7977">
                  <c:v>499.70604008436197</c:v>
                </c:pt>
                <c:pt idx="7978">
                  <c:v>513.70604008436203</c:v>
                </c:pt>
                <c:pt idx="7979">
                  <c:v>534.70604008436203</c:v>
                </c:pt>
                <c:pt idx="7980">
                  <c:v>613.70604008436203</c:v>
                </c:pt>
                <c:pt idx="7981">
                  <c:v>684.70604008436203</c:v>
                </c:pt>
                <c:pt idx="7982">
                  <c:v>455.70604008436197</c:v>
                </c:pt>
                <c:pt idx="7983">
                  <c:v>657.70604008436203</c:v>
                </c:pt>
                <c:pt idx="7984">
                  <c:v>704.70604008436203</c:v>
                </c:pt>
                <c:pt idx="7985">
                  <c:v>716.70604008436203</c:v>
                </c:pt>
                <c:pt idx="7986">
                  <c:v>571.70604008436203</c:v>
                </c:pt>
                <c:pt idx="7987">
                  <c:v>456.70604008436197</c:v>
                </c:pt>
                <c:pt idx="7988">
                  <c:v>363.70604008436197</c:v>
                </c:pt>
                <c:pt idx="7989">
                  <c:v>242.706040084362</c:v>
                </c:pt>
                <c:pt idx="7990">
                  <c:v>364.70604008436197</c:v>
                </c:pt>
                <c:pt idx="7991">
                  <c:v>202.706040084362</c:v>
                </c:pt>
                <c:pt idx="7992">
                  <c:v>375.70604008436197</c:v>
                </c:pt>
                <c:pt idx="7993">
                  <c:v>289.70604008436197</c:v>
                </c:pt>
                <c:pt idx="7994">
                  <c:v>201.706040084362</c:v>
                </c:pt>
                <c:pt idx="7995">
                  <c:v>124.706040084362</c:v>
                </c:pt>
                <c:pt idx="7996">
                  <c:v>187.706040084362</c:v>
                </c:pt>
                <c:pt idx="7997">
                  <c:v>9.70604008436203</c:v>
                </c:pt>
                <c:pt idx="7998">
                  <c:v>9.70604008436203</c:v>
                </c:pt>
                <c:pt idx="7999">
                  <c:v>1.70604008436203</c:v>
                </c:pt>
                <c:pt idx="8000">
                  <c:v>27.706040084362002</c:v>
                </c:pt>
                <c:pt idx="8001">
                  <c:v>53.706040084362002</c:v>
                </c:pt>
                <c:pt idx="8002">
                  <c:v>196.706040084362</c:v>
                </c:pt>
                <c:pt idx="8003">
                  <c:v>5.70604008436203</c:v>
                </c:pt>
                <c:pt idx="8004">
                  <c:v>13.706040084362</c:v>
                </c:pt>
                <c:pt idx="8005">
                  <c:v>-77.293959915637998</c:v>
                </c:pt>
                <c:pt idx="8006">
                  <c:v>-111.293959915638</c:v>
                </c:pt>
                <c:pt idx="8007">
                  <c:v>-146.293959915638</c:v>
                </c:pt>
                <c:pt idx="8008">
                  <c:v>-188.293959915638</c:v>
                </c:pt>
                <c:pt idx="8009">
                  <c:v>-127.293959915638</c:v>
                </c:pt>
                <c:pt idx="8010">
                  <c:v>-300.29395991563803</c:v>
                </c:pt>
                <c:pt idx="8011">
                  <c:v>-116.293959915638</c:v>
                </c:pt>
                <c:pt idx="8012">
                  <c:v>-123.293959915638</c:v>
                </c:pt>
                <c:pt idx="8013">
                  <c:v>-313.29395991563803</c:v>
                </c:pt>
                <c:pt idx="8014">
                  <c:v>-340.29395991563803</c:v>
                </c:pt>
                <c:pt idx="8015">
                  <c:v>-70.293959915637998</c:v>
                </c:pt>
                <c:pt idx="8016">
                  <c:v>-188.293959915638</c:v>
                </c:pt>
                <c:pt idx="8017">
                  <c:v>-213.293959915638</c:v>
                </c:pt>
                <c:pt idx="8018">
                  <c:v>-138.293959915638</c:v>
                </c:pt>
                <c:pt idx="8019">
                  <c:v>-103.293959915638</c:v>
                </c:pt>
                <c:pt idx="8020">
                  <c:v>-172.293959915638</c:v>
                </c:pt>
                <c:pt idx="8021">
                  <c:v>-25.293959915637998</c:v>
                </c:pt>
                <c:pt idx="8022">
                  <c:v>-25.293959915637998</c:v>
                </c:pt>
                <c:pt idx="8023">
                  <c:v>-26.293959915637998</c:v>
                </c:pt>
                <c:pt idx="8024">
                  <c:v>57.706040084362002</c:v>
                </c:pt>
                <c:pt idx="8025">
                  <c:v>48.706040084362002</c:v>
                </c:pt>
                <c:pt idx="8026">
                  <c:v>224.706040084362</c:v>
                </c:pt>
                <c:pt idx="8027">
                  <c:v>117.706040084362</c:v>
                </c:pt>
                <c:pt idx="8028">
                  <c:v>-1.29395991563797</c:v>
                </c:pt>
                <c:pt idx="8029">
                  <c:v>143.706040084362</c:v>
                </c:pt>
                <c:pt idx="8030">
                  <c:v>143.706040084362</c:v>
                </c:pt>
                <c:pt idx="8031">
                  <c:v>201.706040084362</c:v>
                </c:pt>
                <c:pt idx="8032">
                  <c:v>221.706040084362</c:v>
                </c:pt>
                <c:pt idx="8033">
                  <c:v>327.70604008436197</c:v>
                </c:pt>
                <c:pt idx="8034">
                  <c:v>296.70604008436197</c:v>
                </c:pt>
                <c:pt idx="8035">
                  <c:v>254.706040084362</c:v>
                </c:pt>
                <c:pt idx="8036">
                  <c:v>270.70604008436197</c:v>
                </c:pt>
                <c:pt idx="8037">
                  <c:v>134.706040084362</c:v>
                </c:pt>
                <c:pt idx="8038">
                  <c:v>-14.293959915638</c:v>
                </c:pt>
                <c:pt idx="8039">
                  <c:v>-45.293959915637998</c:v>
                </c:pt>
                <c:pt idx="8040">
                  <c:v>59.706040084362002</c:v>
                </c:pt>
                <c:pt idx="8041">
                  <c:v>-0.29395991563797003</c:v>
                </c:pt>
                <c:pt idx="8042">
                  <c:v>-28.293959915637998</c:v>
                </c:pt>
                <c:pt idx="8043">
                  <c:v>38.706040084362002</c:v>
                </c:pt>
                <c:pt idx="8044">
                  <c:v>-145.293959915638</c:v>
                </c:pt>
                <c:pt idx="8045">
                  <c:v>-1.29395991563797</c:v>
                </c:pt>
                <c:pt idx="8046">
                  <c:v>1.70604008436203</c:v>
                </c:pt>
                <c:pt idx="8047">
                  <c:v>-143.293959915638</c:v>
                </c:pt>
                <c:pt idx="8048">
                  <c:v>-257.29395991563803</c:v>
                </c:pt>
                <c:pt idx="8049">
                  <c:v>-361.29395991563803</c:v>
                </c:pt>
                <c:pt idx="8050">
                  <c:v>-241.293959915638</c:v>
                </c:pt>
                <c:pt idx="8051">
                  <c:v>-358.29395991563803</c:v>
                </c:pt>
                <c:pt idx="8052">
                  <c:v>-403.29395991563803</c:v>
                </c:pt>
                <c:pt idx="8053">
                  <c:v>-407.29395991563803</c:v>
                </c:pt>
                <c:pt idx="8054">
                  <c:v>-418.29395991563803</c:v>
                </c:pt>
                <c:pt idx="8055">
                  <c:v>-367.29395991563803</c:v>
                </c:pt>
                <c:pt idx="8056">
                  <c:v>-282.29395991563803</c:v>
                </c:pt>
                <c:pt idx="8057">
                  <c:v>-364.29395991563803</c:v>
                </c:pt>
                <c:pt idx="8058">
                  <c:v>-323.29395991563803</c:v>
                </c:pt>
                <c:pt idx="8059">
                  <c:v>-413.29395991563803</c:v>
                </c:pt>
                <c:pt idx="8060">
                  <c:v>-427.29395991563803</c:v>
                </c:pt>
                <c:pt idx="8061">
                  <c:v>-251.293959915638</c:v>
                </c:pt>
                <c:pt idx="8062">
                  <c:v>-243.293959915638</c:v>
                </c:pt>
                <c:pt idx="8063">
                  <c:v>-115.293959915638</c:v>
                </c:pt>
                <c:pt idx="8064">
                  <c:v>22.706040084362002</c:v>
                </c:pt>
                <c:pt idx="8065">
                  <c:v>-102.293959915638</c:v>
                </c:pt>
                <c:pt idx="8066">
                  <c:v>-418.29395991563803</c:v>
                </c:pt>
                <c:pt idx="8067">
                  <c:v>-286.29395991563803</c:v>
                </c:pt>
                <c:pt idx="8068">
                  <c:v>-155.293959915638</c:v>
                </c:pt>
                <c:pt idx="8069">
                  <c:v>-164.293959915638</c:v>
                </c:pt>
                <c:pt idx="8070">
                  <c:v>-309.29395991563803</c:v>
                </c:pt>
                <c:pt idx="8071">
                  <c:v>-171.293959915638</c:v>
                </c:pt>
                <c:pt idx="8072">
                  <c:v>-69.293959915637998</c:v>
                </c:pt>
                <c:pt idx="8073">
                  <c:v>-98.293959915637998</c:v>
                </c:pt>
                <c:pt idx="8074">
                  <c:v>-81.293959915637998</c:v>
                </c:pt>
                <c:pt idx="8075">
                  <c:v>-125.293959915638</c:v>
                </c:pt>
                <c:pt idx="8076">
                  <c:v>-119.293959915638</c:v>
                </c:pt>
                <c:pt idx="8077">
                  <c:v>-71.293959915637998</c:v>
                </c:pt>
                <c:pt idx="8078">
                  <c:v>-246.293959915638</c:v>
                </c:pt>
                <c:pt idx="8079">
                  <c:v>-208.293959915638</c:v>
                </c:pt>
                <c:pt idx="8080">
                  <c:v>-283.29395991563803</c:v>
                </c:pt>
                <c:pt idx="8081">
                  <c:v>-245.293959915638</c:v>
                </c:pt>
                <c:pt idx="8082">
                  <c:v>-286.29395991563803</c:v>
                </c:pt>
                <c:pt idx="8083">
                  <c:v>-203.293959915638</c:v>
                </c:pt>
                <c:pt idx="8084">
                  <c:v>-451.29395991563803</c:v>
                </c:pt>
                <c:pt idx="8085">
                  <c:v>-426.29395991563803</c:v>
                </c:pt>
                <c:pt idx="8086">
                  <c:v>-431.29395991563803</c:v>
                </c:pt>
                <c:pt idx="8087">
                  <c:v>-595.29395991563797</c:v>
                </c:pt>
                <c:pt idx="8088">
                  <c:v>-386.29395991563803</c:v>
                </c:pt>
                <c:pt idx="8089">
                  <c:v>-515.29395991563797</c:v>
                </c:pt>
                <c:pt idx="8090">
                  <c:v>-487.29395991563803</c:v>
                </c:pt>
                <c:pt idx="8091">
                  <c:v>-225.293959915638</c:v>
                </c:pt>
                <c:pt idx="8092">
                  <c:v>-244.293959915638</c:v>
                </c:pt>
                <c:pt idx="8093">
                  <c:v>-95.293959915637998</c:v>
                </c:pt>
                <c:pt idx="8094">
                  <c:v>-68.293959915637998</c:v>
                </c:pt>
                <c:pt idx="8095">
                  <c:v>-93.293959915637998</c:v>
                </c:pt>
                <c:pt idx="8096">
                  <c:v>-133.293959915638</c:v>
                </c:pt>
                <c:pt idx="8097">
                  <c:v>6.70604008436203</c:v>
                </c:pt>
                <c:pt idx="8098">
                  <c:v>19.706040084362002</c:v>
                </c:pt>
                <c:pt idx="8099">
                  <c:v>-15.293959915638</c:v>
                </c:pt>
                <c:pt idx="8100">
                  <c:v>-57.293959915637998</c:v>
                </c:pt>
                <c:pt idx="8101">
                  <c:v>24.706040084362002</c:v>
                </c:pt>
                <c:pt idx="8102">
                  <c:v>103.706040084362</c:v>
                </c:pt>
                <c:pt idx="8103">
                  <c:v>175.706040084362</c:v>
                </c:pt>
                <c:pt idx="8104">
                  <c:v>58.706040084362002</c:v>
                </c:pt>
                <c:pt idx="8105">
                  <c:v>-2.29395991563797</c:v>
                </c:pt>
                <c:pt idx="8106">
                  <c:v>29.706040084362002</c:v>
                </c:pt>
                <c:pt idx="8107">
                  <c:v>125.706040084362</c:v>
                </c:pt>
                <c:pt idx="8108">
                  <c:v>185.706040084362</c:v>
                </c:pt>
                <c:pt idx="8109">
                  <c:v>177.706040084362</c:v>
                </c:pt>
                <c:pt idx="8110">
                  <c:v>112.706040084362</c:v>
                </c:pt>
                <c:pt idx="8111">
                  <c:v>-65.293959915637998</c:v>
                </c:pt>
                <c:pt idx="8112">
                  <c:v>-73.293959915637998</c:v>
                </c:pt>
                <c:pt idx="8113">
                  <c:v>-22.293959915637998</c:v>
                </c:pt>
                <c:pt idx="8114">
                  <c:v>-56.293959915637998</c:v>
                </c:pt>
                <c:pt idx="8115">
                  <c:v>42.706040084362002</c:v>
                </c:pt>
                <c:pt idx="8116">
                  <c:v>26.706040084362002</c:v>
                </c:pt>
                <c:pt idx="8117">
                  <c:v>-49.293959915637998</c:v>
                </c:pt>
                <c:pt idx="8118">
                  <c:v>-37.293959915637998</c:v>
                </c:pt>
                <c:pt idx="8119">
                  <c:v>-84.293959915637998</c:v>
                </c:pt>
                <c:pt idx="8120">
                  <c:v>110.706040084362</c:v>
                </c:pt>
                <c:pt idx="8121">
                  <c:v>-16.293959915637998</c:v>
                </c:pt>
                <c:pt idx="8122">
                  <c:v>69.706040084362002</c:v>
                </c:pt>
                <c:pt idx="8123">
                  <c:v>-79.293959915637998</c:v>
                </c:pt>
                <c:pt idx="8124">
                  <c:v>-0.29395991563797003</c:v>
                </c:pt>
                <c:pt idx="8125">
                  <c:v>-195.293959915638</c:v>
                </c:pt>
                <c:pt idx="8126">
                  <c:v>-235.293959915638</c:v>
                </c:pt>
                <c:pt idx="8127">
                  <c:v>-140.293959915638</c:v>
                </c:pt>
                <c:pt idx="8128">
                  <c:v>-237.293959915638</c:v>
                </c:pt>
                <c:pt idx="8129">
                  <c:v>-242.293959915638</c:v>
                </c:pt>
                <c:pt idx="8130">
                  <c:v>-231.293959915638</c:v>
                </c:pt>
                <c:pt idx="8131">
                  <c:v>-346.29395991563803</c:v>
                </c:pt>
                <c:pt idx="8132">
                  <c:v>-321.29395991563803</c:v>
                </c:pt>
                <c:pt idx="8133">
                  <c:v>-384.29395991563803</c:v>
                </c:pt>
                <c:pt idx="8134">
                  <c:v>-92.293959915637998</c:v>
                </c:pt>
                <c:pt idx="8135">
                  <c:v>-321.29395991563803</c:v>
                </c:pt>
                <c:pt idx="8136">
                  <c:v>-393.29395991563803</c:v>
                </c:pt>
                <c:pt idx="8137">
                  <c:v>-292.29395991563803</c:v>
                </c:pt>
                <c:pt idx="8138">
                  <c:v>-259.29395991563803</c:v>
                </c:pt>
                <c:pt idx="8139">
                  <c:v>-214.293959915638</c:v>
                </c:pt>
                <c:pt idx="8140">
                  <c:v>-411.29395991563803</c:v>
                </c:pt>
                <c:pt idx="8141">
                  <c:v>-373.29395991563803</c:v>
                </c:pt>
                <c:pt idx="8142">
                  <c:v>-94.293959915637998</c:v>
                </c:pt>
                <c:pt idx="8143">
                  <c:v>-223.293959915638</c:v>
                </c:pt>
                <c:pt idx="8144">
                  <c:v>-127.293959915638</c:v>
                </c:pt>
                <c:pt idx="8145">
                  <c:v>-99.293959915637998</c:v>
                </c:pt>
                <c:pt idx="8146">
                  <c:v>-242.293959915638</c:v>
                </c:pt>
                <c:pt idx="8147">
                  <c:v>-23.293959915637998</c:v>
                </c:pt>
                <c:pt idx="8148">
                  <c:v>-250.293959915638</c:v>
                </c:pt>
                <c:pt idx="8149">
                  <c:v>-190.293959915638</c:v>
                </c:pt>
                <c:pt idx="8150">
                  <c:v>-216.293959915638</c:v>
                </c:pt>
                <c:pt idx="8151">
                  <c:v>-195.293959915638</c:v>
                </c:pt>
                <c:pt idx="8152">
                  <c:v>-166.293959915638</c:v>
                </c:pt>
                <c:pt idx="8153">
                  <c:v>-20.293959915637998</c:v>
                </c:pt>
                <c:pt idx="8154">
                  <c:v>105.706040084362</c:v>
                </c:pt>
                <c:pt idx="8155">
                  <c:v>137.706040084362</c:v>
                </c:pt>
                <c:pt idx="8156">
                  <c:v>205.706040084362</c:v>
                </c:pt>
                <c:pt idx="8157">
                  <c:v>176.706040084362</c:v>
                </c:pt>
                <c:pt idx="8158">
                  <c:v>99.706040084362002</c:v>
                </c:pt>
                <c:pt idx="8159">
                  <c:v>180.706040084362</c:v>
                </c:pt>
                <c:pt idx="8160">
                  <c:v>191.706040084362</c:v>
                </c:pt>
                <c:pt idx="8161">
                  <c:v>337.70604008436197</c:v>
                </c:pt>
                <c:pt idx="8162">
                  <c:v>233.706040084362</c:v>
                </c:pt>
                <c:pt idx="8163">
                  <c:v>336.70604008436197</c:v>
                </c:pt>
                <c:pt idx="8164">
                  <c:v>320.70604008436197</c:v>
                </c:pt>
                <c:pt idx="8165">
                  <c:v>359.70604008436197</c:v>
                </c:pt>
                <c:pt idx="8166">
                  <c:v>183.706040084362</c:v>
                </c:pt>
                <c:pt idx="8167">
                  <c:v>126.706040084362</c:v>
                </c:pt>
                <c:pt idx="8168">
                  <c:v>118.706040084362</c:v>
                </c:pt>
                <c:pt idx="8169">
                  <c:v>225.706040084362</c:v>
                </c:pt>
                <c:pt idx="8170">
                  <c:v>110.706040084362</c:v>
                </c:pt>
                <c:pt idx="8171">
                  <c:v>-38.293959915637998</c:v>
                </c:pt>
                <c:pt idx="8172">
                  <c:v>-24.293959915637998</c:v>
                </c:pt>
                <c:pt idx="8173">
                  <c:v>155.706040084362</c:v>
                </c:pt>
                <c:pt idx="8174">
                  <c:v>92.706040084362002</c:v>
                </c:pt>
                <c:pt idx="8175">
                  <c:v>6.70604008436203</c:v>
                </c:pt>
                <c:pt idx="8176">
                  <c:v>-111.293959915638</c:v>
                </c:pt>
                <c:pt idx="8177">
                  <c:v>39.706040084362002</c:v>
                </c:pt>
                <c:pt idx="8178">
                  <c:v>-42.293959915637998</c:v>
                </c:pt>
                <c:pt idx="8179">
                  <c:v>-212.293959915638</c:v>
                </c:pt>
                <c:pt idx="8180">
                  <c:v>-45.293959915637998</c:v>
                </c:pt>
                <c:pt idx="8181">
                  <c:v>-8.29395991563797</c:v>
                </c:pt>
                <c:pt idx="8182">
                  <c:v>52.706040084362002</c:v>
                </c:pt>
                <c:pt idx="8183">
                  <c:v>-24.293959915637998</c:v>
                </c:pt>
                <c:pt idx="8184">
                  <c:v>144.706040084362</c:v>
                </c:pt>
                <c:pt idx="8185">
                  <c:v>155.706040084362</c:v>
                </c:pt>
                <c:pt idx="8186">
                  <c:v>149.706040084362</c:v>
                </c:pt>
                <c:pt idx="8187">
                  <c:v>77.706040084362002</c:v>
                </c:pt>
                <c:pt idx="8188">
                  <c:v>31.706040084362002</c:v>
                </c:pt>
                <c:pt idx="8189">
                  <c:v>112.706040084362</c:v>
                </c:pt>
                <c:pt idx="8190">
                  <c:v>-136.293959915638</c:v>
                </c:pt>
                <c:pt idx="8191">
                  <c:v>-134.293959915638</c:v>
                </c:pt>
                <c:pt idx="8192">
                  <c:v>10.706040084362</c:v>
                </c:pt>
                <c:pt idx="8193">
                  <c:v>-124.293959915638</c:v>
                </c:pt>
                <c:pt idx="8194">
                  <c:v>-70.293959915637998</c:v>
                </c:pt>
                <c:pt idx="8195">
                  <c:v>-94.293959915637998</c:v>
                </c:pt>
                <c:pt idx="8196">
                  <c:v>-141.293959915638</c:v>
                </c:pt>
                <c:pt idx="8197">
                  <c:v>-237.293959915638</c:v>
                </c:pt>
                <c:pt idx="8198">
                  <c:v>-45.293959915637998</c:v>
                </c:pt>
                <c:pt idx="8199">
                  <c:v>-121.293959915638</c:v>
                </c:pt>
                <c:pt idx="8200">
                  <c:v>20.706040084362002</c:v>
                </c:pt>
                <c:pt idx="8201">
                  <c:v>188.706040084362</c:v>
                </c:pt>
                <c:pt idx="8202">
                  <c:v>176.706040084362</c:v>
                </c:pt>
                <c:pt idx="8203">
                  <c:v>173.706040084362</c:v>
                </c:pt>
                <c:pt idx="8204">
                  <c:v>141.706040084362</c:v>
                </c:pt>
                <c:pt idx="8205">
                  <c:v>283.70604008436197</c:v>
                </c:pt>
                <c:pt idx="8206">
                  <c:v>238.706040084362</c:v>
                </c:pt>
                <c:pt idx="8207">
                  <c:v>285.70604008436197</c:v>
                </c:pt>
                <c:pt idx="8208">
                  <c:v>183.706040084362</c:v>
                </c:pt>
                <c:pt idx="8209">
                  <c:v>187.706040084362</c:v>
                </c:pt>
                <c:pt idx="8210">
                  <c:v>73.706040084362002</c:v>
                </c:pt>
                <c:pt idx="8211">
                  <c:v>92.706040084362002</c:v>
                </c:pt>
                <c:pt idx="8212">
                  <c:v>146.706040084362</c:v>
                </c:pt>
                <c:pt idx="8213">
                  <c:v>203.706040084362</c:v>
                </c:pt>
                <c:pt idx="8214">
                  <c:v>263.70604008436197</c:v>
                </c:pt>
                <c:pt idx="8215">
                  <c:v>226.706040084362</c:v>
                </c:pt>
                <c:pt idx="8216">
                  <c:v>185.706040084362</c:v>
                </c:pt>
                <c:pt idx="8217">
                  <c:v>215.706040084362</c:v>
                </c:pt>
                <c:pt idx="8218">
                  <c:v>279.70604008436197</c:v>
                </c:pt>
                <c:pt idx="8219">
                  <c:v>302.70604008436197</c:v>
                </c:pt>
                <c:pt idx="8220">
                  <c:v>109.706040084362</c:v>
                </c:pt>
                <c:pt idx="8221">
                  <c:v>336.70604008436197</c:v>
                </c:pt>
                <c:pt idx="8222">
                  <c:v>254.706040084362</c:v>
                </c:pt>
                <c:pt idx="8223">
                  <c:v>148.706040084362</c:v>
                </c:pt>
                <c:pt idx="8224">
                  <c:v>70.706040084362002</c:v>
                </c:pt>
                <c:pt idx="8225">
                  <c:v>130.706040084362</c:v>
                </c:pt>
                <c:pt idx="8226">
                  <c:v>168.706040084362</c:v>
                </c:pt>
                <c:pt idx="8227">
                  <c:v>123.706040084362</c:v>
                </c:pt>
                <c:pt idx="8228">
                  <c:v>214.706040084362</c:v>
                </c:pt>
                <c:pt idx="8229">
                  <c:v>-45.293959915637998</c:v>
                </c:pt>
                <c:pt idx="8230">
                  <c:v>112.706040084362</c:v>
                </c:pt>
                <c:pt idx="8231">
                  <c:v>89.706040084362002</c:v>
                </c:pt>
                <c:pt idx="8232">
                  <c:v>167.706040084362</c:v>
                </c:pt>
                <c:pt idx="8233">
                  <c:v>121.706040084362</c:v>
                </c:pt>
                <c:pt idx="8234">
                  <c:v>70.706040084362002</c:v>
                </c:pt>
                <c:pt idx="8235">
                  <c:v>1.70604008436203</c:v>
                </c:pt>
                <c:pt idx="8236">
                  <c:v>-29.293959915637998</c:v>
                </c:pt>
                <c:pt idx="8237">
                  <c:v>-97.293959915637998</c:v>
                </c:pt>
                <c:pt idx="8238">
                  <c:v>9.70604008436203</c:v>
                </c:pt>
                <c:pt idx="8239">
                  <c:v>99.706040084362002</c:v>
                </c:pt>
                <c:pt idx="8240">
                  <c:v>37.706040084362002</c:v>
                </c:pt>
                <c:pt idx="8241">
                  <c:v>-38.293959915637998</c:v>
                </c:pt>
                <c:pt idx="8242">
                  <c:v>-64.293959915637998</c:v>
                </c:pt>
                <c:pt idx="8243">
                  <c:v>-41.293959915637998</c:v>
                </c:pt>
                <c:pt idx="8244">
                  <c:v>-45.293959915637998</c:v>
                </c:pt>
                <c:pt idx="8245">
                  <c:v>-193.293959915638</c:v>
                </c:pt>
                <c:pt idx="8246">
                  <c:v>-138.293959915638</c:v>
                </c:pt>
                <c:pt idx="8247">
                  <c:v>-103.293959915638</c:v>
                </c:pt>
                <c:pt idx="8248">
                  <c:v>-97.293959915637998</c:v>
                </c:pt>
                <c:pt idx="8249">
                  <c:v>-62.293959915637998</c:v>
                </c:pt>
                <c:pt idx="8250">
                  <c:v>-83.293959915637998</c:v>
                </c:pt>
                <c:pt idx="8251">
                  <c:v>23.706040084362002</c:v>
                </c:pt>
                <c:pt idx="8252">
                  <c:v>-42.293959915637998</c:v>
                </c:pt>
                <c:pt idx="8253">
                  <c:v>-129.293959915638</c:v>
                </c:pt>
                <c:pt idx="8254">
                  <c:v>-48.293959915637998</c:v>
                </c:pt>
                <c:pt idx="8255">
                  <c:v>-80.293959915637998</c:v>
                </c:pt>
                <c:pt idx="8256">
                  <c:v>110.706040084362</c:v>
                </c:pt>
                <c:pt idx="8257">
                  <c:v>-22.293959915637998</c:v>
                </c:pt>
                <c:pt idx="8258">
                  <c:v>-71.293959915637998</c:v>
                </c:pt>
                <c:pt idx="8259">
                  <c:v>-127.293959915638</c:v>
                </c:pt>
                <c:pt idx="8260">
                  <c:v>123.706040084362</c:v>
                </c:pt>
                <c:pt idx="8261">
                  <c:v>250.706040084362</c:v>
                </c:pt>
                <c:pt idx="8262">
                  <c:v>119.706040084362</c:v>
                </c:pt>
                <c:pt idx="8263">
                  <c:v>246.706040084362</c:v>
                </c:pt>
                <c:pt idx="8264">
                  <c:v>128.706040084362</c:v>
                </c:pt>
                <c:pt idx="8265">
                  <c:v>176.706040084362</c:v>
                </c:pt>
                <c:pt idx="8266">
                  <c:v>296.70604008436197</c:v>
                </c:pt>
                <c:pt idx="8267">
                  <c:v>126.706040084362</c:v>
                </c:pt>
                <c:pt idx="8268">
                  <c:v>5.70604008436203</c:v>
                </c:pt>
                <c:pt idx="8269">
                  <c:v>10.706040084362</c:v>
                </c:pt>
                <c:pt idx="8270">
                  <c:v>89.706040084362002</c:v>
                </c:pt>
                <c:pt idx="8271">
                  <c:v>4.70604008436203</c:v>
                </c:pt>
                <c:pt idx="8272">
                  <c:v>177.706040084362</c:v>
                </c:pt>
                <c:pt idx="8273">
                  <c:v>102.706040084362</c:v>
                </c:pt>
                <c:pt idx="8274">
                  <c:v>-14.293959915638</c:v>
                </c:pt>
                <c:pt idx="8275">
                  <c:v>86.706040084362002</c:v>
                </c:pt>
                <c:pt idx="8276">
                  <c:v>17.706040084362002</c:v>
                </c:pt>
                <c:pt idx="8277">
                  <c:v>132.706040084362</c:v>
                </c:pt>
                <c:pt idx="8278">
                  <c:v>127.706040084362</c:v>
                </c:pt>
                <c:pt idx="8279">
                  <c:v>-46.293959915637998</c:v>
                </c:pt>
                <c:pt idx="8280">
                  <c:v>131.706040084362</c:v>
                </c:pt>
                <c:pt idx="8281">
                  <c:v>67.706040084362002</c:v>
                </c:pt>
                <c:pt idx="8282">
                  <c:v>72.706040084362002</c:v>
                </c:pt>
                <c:pt idx="8283">
                  <c:v>141.706040084362</c:v>
                </c:pt>
                <c:pt idx="8284">
                  <c:v>193.706040084362</c:v>
                </c:pt>
                <c:pt idx="8285">
                  <c:v>118.706040084362</c:v>
                </c:pt>
                <c:pt idx="8286">
                  <c:v>105.706040084362</c:v>
                </c:pt>
                <c:pt idx="8287">
                  <c:v>-51.293959915637998</c:v>
                </c:pt>
                <c:pt idx="8288">
                  <c:v>-27.293959915637998</c:v>
                </c:pt>
                <c:pt idx="8289">
                  <c:v>115.706040084362</c:v>
                </c:pt>
                <c:pt idx="8290">
                  <c:v>-81.293959915637998</c:v>
                </c:pt>
                <c:pt idx="8291">
                  <c:v>44.706040084362002</c:v>
                </c:pt>
                <c:pt idx="8292">
                  <c:v>175.706040084362</c:v>
                </c:pt>
                <c:pt idx="8293">
                  <c:v>125.706040084362</c:v>
                </c:pt>
                <c:pt idx="8294">
                  <c:v>155.706040084362</c:v>
                </c:pt>
                <c:pt idx="8295">
                  <c:v>372.70604008436197</c:v>
                </c:pt>
                <c:pt idx="8296">
                  <c:v>250.706040084362</c:v>
                </c:pt>
                <c:pt idx="8297">
                  <c:v>254.706040084362</c:v>
                </c:pt>
                <c:pt idx="8298">
                  <c:v>255.706040084362</c:v>
                </c:pt>
                <c:pt idx="8299">
                  <c:v>143.706040084362</c:v>
                </c:pt>
                <c:pt idx="8300">
                  <c:v>255.706040084362</c:v>
                </c:pt>
                <c:pt idx="8301">
                  <c:v>147.706040084362</c:v>
                </c:pt>
                <c:pt idx="8302">
                  <c:v>78.706040084362002</c:v>
                </c:pt>
                <c:pt idx="8303">
                  <c:v>296.70604008436197</c:v>
                </c:pt>
                <c:pt idx="8304">
                  <c:v>331.70604008436197</c:v>
                </c:pt>
                <c:pt idx="8305">
                  <c:v>392.70604008436197</c:v>
                </c:pt>
                <c:pt idx="8306">
                  <c:v>306.70604008436197</c:v>
                </c:pt>
                <c:pt idx="8307">
                  <c:v>258.70604008436197</c:v>
                </c:pt>
                <c:pt idx="8308">
                  <c:v>246.706040084362</c:v>
                </c:pt>
                <c:pt idx="8309">
                  <c:v>190.706040084362</c:v>
                </c:pt>
                <c:pt idx="8310">
                  <c:v>253.706040084362</c:v>
                </c:pt>
                <c:pt idx="8311">
                  <c:v>109.706040084362</c:v>
                </c:pt>
                <c:pt idx="8312">
                  <c:v>-21.293959915637998</c:v>
                </c:pt>
                <c:pt idx="8313">
                  <c:v>116.706040084362</c:v>
                </c:pt>
                <c:pt idx="8314">
                  <c:v>-5.29395991563797</c:v>
                </c:pt>
                <c:pt idx="8315">
                  <c:v>67.706040084362002</c:v>
                </c:pt>
                <c:pt idx="8316">
                  <c:v>169.706040084362</c:v>
                </c:pt>
                <c:pt idx="8317">
                  <c:v>231.706040084362</c:v>
                </c:pt>
                <c:pt idx="8318">
                  <c:v>-25.293959915637998</c:v>
                </c:pt>
                <c:pt idx="8319">
                  <c:v>75.706040084362002</c:v>
                </c:pt>
                <c:pt idx="8320">
                  <c:v>47.706040084362002</c:v>
                </c:pt>
                <c:pt idx="8321">
                  <c:v>144.706040084362</c:v>
                </c:pt>
                <c:pt idx="8322">
                  <c:v>142.706040084362</c:v>
                </c:pt>
                <c:pt idx="8323">
                  <c:v>-39.293959915637998</c:v>
                </c:pt>
                <c:pt idx="8324">
                  <c:v>50.706040084362002</c:v>
                </c:pt>
                <c:pt idx="8325">
                  <c:v>196.706040084362</c:v>
                </c:pt>
                <c:pt idx="8326">
                  <c:v>209.706040084362</c:v>
                </c:pt>
                <c:pt idx="8327">
                  <c:v>203.706040084362</c:v>
                </c:pt>
                <c:pt idx="8328">
                  <c:v>212.706040084362</c:v>
                </c:pt>
                <c:pt idx="8329">
                  <c:v>119.706040084362</c:v>
                </c:pt>
                <c:pt idx="8330">
                  <c:v>35.706040084362002</c:v>
                </c:pt>
                <c:pt idx="8331">
                  <c:v>159.706040084362</c:v>
                </c:pt>
                <c:pt idx="8332">
                  <c:v>176.706040084362</c:v>
                </c:pt>
                <c:pt idx="8333">
                  <c:v>277.70604008436197</c:v>
                </c:pt>
                <c:pt idx="8334">
                  <c:v>194.706040084362</c:v>
                </c:pt>
                <c:pt idx="8335">
                  <c:v>179.706040084362</c:v>
                </c:pt>
                <c:pt idx="8336">
                  <c:v>258.70604008436197</c:v>
                </c:pt>
                <c:pt idx="8337">
                  <c:v>280.70604008436197</c:v>
                </c:pt>
                <c:pt idx="8338">
                  <c:v>79.706040084362002</c:v>
                </c:pt>
                <c:pt idx="8339">
                  <c:v>85.706040084362002</c:v>
                </c:pt>
                <c:pt idx="8340">
                  <c:v>-139.293959915638</c:v>
                </c:pt>
                <c:pt idx="8341">
                  <c:v>112.706040084362</c:v>
                </c:pt>
                <c:pt idx="8342">
                  <c:v>89.706040084362002</c:v>
                </c:pt>
                <c:pt idx="8343">
                  <c:v>74.706040084362002</c:v>
                </c:pt>
                <c:pt idx="8344">
                  <c:v>68.706040084362002</c:v>
                </c:pt>
                <c:pt idx="8345">
                  <c:v>-21.293959915637998</c:v>
                </c:pt>
                <c:pt idx="8346">
                  <c:v>70.706040084362002</c:v>
                </c:pt>
                <c:pt idx="8347">
                  <c:v>-73.293959915637998</c:v>
                </c:pt>
                <c:pt idx="8348">
                  <c:v>-52.293959915637998</c:v>
                </c:pt>
                <c:pt idx="8349">
                  <c:v>-107.293959915638</c:v>
                </c:pt>
                <c:pt idx="8350">
                  <c:v>-258.29395991563803</c:v>
                </c:pt>
                <c:pt idx="8351">
                  <c:v>-77.293959915637998</c:v>
                </c:pt>
                <c:pt idx="8352">
                  <c:v>-42.293959915637998</c:v>
                </c:pt>
                <c:pt idx="8353">
                  <c:v>-37.293959915637998</c:v>
                </c:pt>
                <c:pt idx="8354">
                  <c:v>-94.293959915637998</c:v>
                </c:pt>
                <c:pt idx="8355">
                  <c:v>-117.293959915638</c:v>
                </c:pt>
                <c:pt idx="8356">
                  <c:v>43.706040084362002</c:v>
                </c:pt>
                <c:pt idx="8357">
                  <c:v>-174.293959915638</c:v>
                </c:pt>
                <c:pt idx="8358">
                  <c:v>-123.293959915638</c:v>
                </c:pt>
                <c:pt idx="8359">
                  <c:v>34.706040084362002</c:v>
                </c:pt>
                <c:pt idx="8360">
                  <c:v>-58.293959915637998</c:v>
                </c:pt>
                <c:pt idx="8361">
                  <c:v>44.706040084362002</c:v>
                </c:pt>
                <c:pt idx="8362">
                  <c:v>-154.293959915638</c:v>
                </c:pt>
                <c:pt idx="8363">
                  <c:v>-71.293959915637998</c:v>
                </c:pt>
                <c:pt idx="8364">
                  <c:v>-91.293959915637998</c:v>
                </c:pt>
                <c:pt idx="8365">
                  <c:v>-191.293959915638</c:v>
                </c:pt>
                <c:pt idx="8366">
                  <c:v>-34.293959915637998</c:v>
                </c:pt>
                <c:pt idx="8367">
                  <c:v>-2.29395991563797</c:v>
                </c:pt>
                <c:pt idx="8368">
                  <c:v>-45.293959915637998</c:v>
                </c:pt>
                <c:pt idx="8369">
                  <c:v>16.706040084362002</c:v>
                </c:pt>
                <c:pt idx="8370">
                  <c:v>-141.293959915638</c:v>
                </c:pt>
                <c:pt idx="8371">
                  <c:v>-52.293959915637998</c:v>
                </c:pt>
                <c:pt idx="8372">
                  <c:v>39.706040084362002</c:v>
                </c:pt>
                <c:pt idx="8373">
                  <c:v>222.706040084362</c:v>
                </c:pt>
                <c:pt idx="8374">
                  <c:v>37.706040084362002</c:v>
                </c:pt>
                <c:pt idx="8375">
                  <c:v>204.706040084362</c:v>
                </c:pt>
                <c:pt idx="8376">
                  <c:v>20.706040084362002</c:v>
                </c:pt>
                <c:pt idx="8377">
                  <c:v>13.706040084362</c:v>
                </c:pt>
                <c:pt idx="8378">
                  <c:v>106.706040084362</c:v>
                </c:pt>
                <c:pt idx="8379">
                  <c:v>179.706040084362</c:v>
                </c:pt>
                <c:pt idx="8380">
                  <c:v>54.706040084362002</c:v>
                </c:pt>
                <c:pt idx="8381">
                  <c:v>145.706040084362</c:v>
                </c:pt>
                <c:pt idx="8382">
                  <c:v>127.706040084362</c:v>
                </c:pt>
                <c:pt idx="8383">
                  <c:v>234.706040084362</c:v>
                </c:pt>
                <c:pt idx="8384">
                  <c:v>60.706040084362002</c:v>
                </c:pt>
                <c:pt idx="8385">
                  <c:v>65.706040084362002</c:v>
                </c:pt>
                <c:pt idx="8386">
                  <c:v>177.706040084362</c:v>
                </c:pt>
                <c:pt idx="8387">
                  <c:v>61.706040084362002</c:v>
                </c:pt>
                <c:pt idx="8388">
                  <c:v>-53.293959915637998</c:v>
                </c:pt>
                <c:pt idx="8389">
                  <c:v>88.706040084362002</c:v>
                </c:pt>
                <c:pt idx="8390">
                  <c:v>94.706040084362002</c:v>
                </c:pt>
                <c:pt idx="8391">
                  <c:v>298.70604008436197</c:v>
                </c:pt>
                <c:pt idx="8392">
                  <c:v>93.706040084362002</c:v>
                </c:pt>
                <c:pt idx="8393">
                  <c:v>234.706040084362</c:v>
                </c:pt>
                <c:pt idx="8394">
                  <c:v>370.70604008436197</c:v>
                </c:pt>
                <c:pt idx="8395">
                  <c:v>190.706040084362</c:v>
                </c:pt>
                <c:pt idx="8396">
                  <c:v>160.706040084362</c:v>
                </c:pt>
                <c:pt idx="8397">
                  <c:v>73.706040084362002</c:v>
                </c:pt>
                <c:pt idx="8398">
                  <c:v>181.706040084362</c:v>
                </c:pt>
                <c:pt idx="8399">
                  <c:v>21.706040084362002</c:v>
                </c:pt>
                <c:pt idx="8400">
                  <c:v>-16.293959915637998</c:v>
                </c:pt>
                <c:pt idx="8401">
                  <c:v>-31.293959915637998</c:v>
                </c:pt>
                <c:pt idx="8402">
                  <c:v>96.706040084362002</c:v>
                </c:pt>
                <c:pt idx="8403">
                  <c:v>24.706040084362002</c:v>
                </c:pt>
                <c:pt idx="8404">
                  <c:v>-26.293959915637998</c:v>
                </c:pt>
                <c:pt idx="8405">
                  <c:v>-79.293959915637998</c:v>
                </c:pt>
                <c:pt idx="8406">
                  <c:v>-182.293959915638</c:v>
                </c:pt>
                <c:pt idx="8407">
                  <c:v>-187.293959915638</c:v>
                </c:pt>
                <c:pt idx="8408">
                  <c:v>-332.29395991563803</c:v>
                </c:pt>
                <c:pt idx="8409">
                  <c:v>-261.29395991563803</c:v>
                </c:pt>
                <c:pt idx="8410">
                  <c:v>-331.29395991563803</c:v>
                </c:pt>
                <c:pt idx="8411">
                  <c:v>-167.293959915638</c:v>
                </c:pt>
                <c:pt idx="8412">
                  <c:v>-327.29395991563803</c:v>
                </c:pt>
                <c:pt idx="8413">
                  <c:v>-182.293959915638</c:v>
                </c:pt>
                <c:pt idx="8414">
                  <c:v>-254.293959915638</c:v>
                </c:pt>
                <c:pt idx="8415">
                  <c:v>-298.29395991563803</c:v>
                </c:pt>
                <c:pt idx="8416">
                  <c:v>-275.29395991563803</c:v>
                </c:pt>
                <c:pt idx="8417">
                  <c:v>-427.29395991563803</c:v>
                </c:pt>
                <c:pt idx="8418">
                  <c:v>-201.293959915638</c:v>
                </c:pt>
                <c:pt idx="8419">
                  <c:v>-152.293959915638</c:v>
                </c:pt>
                <c:pt idx="8420">
                  <c:v>-156.293959915638</c:v>
                </c:pt>
                <c:pt idx="8421">
                  <c:v>-174.293959915638</c:v>
                </c:pt>
                <c:pt idx="8422">
                  <c:v>-194.293959915638</c:v>
                </c:pt>
                <c:pt idx="8423">
                  <c:v>87.706040084362002</c:v>
                </c:pt>
                <c:pt idx="8424">
                  <c:v>171.706040084362</c:v>
                </c:pt>
                <c:pt idx="8425">
                  <c:v>210.706040084362</c:v>
                </c:pt>
                <c:pt idx="8426">
                  <c:v>109.706040084362</c:v>
                </c:pt>
                <c:pt idx="8427">
                  <c:v>154.706040084362</c:v>
                </c:pt>
                <c:pt idx="8428">
                  <c:v>108.706040084362</c:v>
                </c:pt>
                <c:pt idx="8429">
                  <c:v>232.706040084362</c:v>
                </c:pt>
                <c:pt idx="8430">
                  <c:v>95.706040084362002</c:v>
                </c:pt>
                <c:pt idx="8431">
                  <c:v>118.706040084362</c:v>
                </c:pt>
                <c:pt idx="8432">
                  <c:v>245.706040084362</c:v>
                </c:pt>
                <c:pt idx="8433">
                  <c:v>228.706040084362</c:v>
                </c:pt>
                <c:pt idx="8434">
                  <c:v>203.706040084362</c:v>
                </c:pt>
                <c:pt idx="8435">
                  <c:v>103.706040084362</c:v>
                </c:pt>
                <c:pt idx="8436">
                  <c:v>182.706040084362</c:v>
                </c:pt>
                <c:pt idx="8437">
                  <c:v>303.70604008436197</c:v>
                </c:pt>
                <c:pt idx="8438">
                  <c:v>166.706040084362</c:v>
                </c:pt>
                <c:pt idx="8439">
                  <c:v>81.706040084362002</c:v>
                </c:pt>
                <c:pt idx="8440">
                  <c:v>5.70604008436203</c:v>
                </c:pt>
                <c:pt idx="8441">
                  <c:v>149.706040084362</c:v>
                </c:pt>
                <c:pt idx="8442">
                  <c:v>-14.293959915638</c:v>
                </c:pt>
                <c:pt idx="8443">
                  <c:v>0.70604008436203003</c:v>
                </c:pt>
                <c:pt idx="8444">
                  <c:v>126.706040084362</c:v>
                </c:pt>
                <c:pt idx="8445">
                  <c:v>48.706040084362002</c:v>
                </c:pt>
                <c:pt idx="8446">
                  <c:v>-135.293959915638</c:v>
                </c:pt>
                <c:pt idx="8447">
                  <c:v>43.706040084362002</c:v>
                </c:pt>
                <c:pt idx="8448">
                  <c:v>13.706040084362</c:v>
                </c:pt>
                <c:pt idx="8449">
                  <c:v>-131.293959915638</c:v>
                </c:pt>
                <c:pt idx="8450">
                  <c:v>-6.29395991563797</c:v>
                </c:pt>
                <c:pt idx="8451">
                  <c:v>-46.293959915637998</c:v>
                </c:pt>
                <c:pt idx="8452">
                  <c:v>-6.29395991563797</c:v>
                </c:pt>
                <c:pt idx="8453">
                  <c:v>85.706040084362002</c:v>
                </c:pt>
                <c:pt idx="8454">
                  <c:v>21.706040084362002</c:v>
                </c:pt>
                <c:pt idx="8455">
                  <c:v>-103.293959915638</c:v>
                </c:pt>
                <c:pt idx="8456">
                  <c:v>-96.293959915637998</c:v>
                </c:pt>
                <c:pt idx="8457">
                  <c:v>-237.293959915638</c:v>
                </c:pt>
                <c:pt idx="8458">
                  <c:v>-118.293959915638</c:v>
                </c:pt>
                <c:pt idx="8459">
                  <c:v>-196.293959915638</c:v>
                </c:pt>
                <c:pt idx="8460">
                  <c:v>-178.293959915638</c:v>
                </c:pt>
                <c:pt idx="8461">
                  <c:v>-274.29395991563803</c:v>
                </c:pt>
                <c:pt idx="8462">
                  <c:v>-236.293959915638</c:v>
                </c:pt>
                <c:pt idx="8463">
                  <c:v>-351.29395991563803</c:v>
                </c:pt>
                <c:pt idx="8464">
                  <c:v>-248.293959915638</c:v>
                </c:pt>
                <c:pt idx="8465">
                  <c:v>-371.29395991563803</c:v>
                </c:pt>
                <c:pt idx="8466">
                  <c:v>-415.29395991563803</c:v>
                </c:pt>
                <c:pt idx="8467">
                  <c:v>-444.29395991563803</c:v>
                </c:pt>
                <c:pt idx="8468">
                  <c:v>-422.29395991563803</c:v>
                </c:pt>
                <c:pt idx="8469">
                  <c:v>-440.29395991563803</c:v>
                </c:pt>
                <c:pt idx="8470">
                  <c:v>-406.29395991563803</c:v>
                </c:pt>
                <c:pt idx="8471">
                  <c:v>-344.29395991563803</c:v>
                </c:pt>
                <c:pt idx="8472">
                  <c:v>-405.29395991563803</c:v>
                </c:pt>
                <c:pt idx="8473">
                  <c:v>-429.29395991563803</c:v>
                </c:pt>
                <c:pt idx="8474">
                  <c:v>-524.29395991563797</c:v>
                </c:pt>
                <c:pt idx="8475">
                  <c:v>-723.29395991563797</c:v>
                </c:pt>
                <c:pt idx="8476">
                  <c:v>-437.29395991563803</c:v>
                </c:pt>
                <c:pt idx="8477">
                  <c:v>-222.293959915638</c:v>
                </c:pt>
                <c:pt idx="8478">
                  <c:v>-333.29395991563803</c:v>
                </c:pt>
                <c:pt idx="8479">
                  <c:v>-197.293959915638</c:v>
                </c:pt>
                <c:pt idx="8480">
                  <c:v>-190.293959915638</c:v>
                </c:pt>
                <c:pt idx="8481">
                  <c:v>-397.29395991563803</c:v>
                </c:pt>
                <c:pt idx="8482">
                  <c:v>-158.293959915638</c:v>
                </c:pt>
                <c:pt idx="8483">
                  <c:v>-123.293959915638</c:v>
                </c:pt>
                <c:pt idx="8484">
                  <c:v>-178.293959915638</c:v>
                </c:pt>
                <c:pt idx="8485">
                  <c:v>-125.293959915638</c:v>
                </c:pt>
                <c:pt idx="8486">
                  <c:v>183.706040084362</c:v>
                </c:pt>
                <c:pt idx="8487">
                  <c:v>-104.293959915638</c:v>
                </c:pt>
                <c:pt idx="8488">
                  <c:v>-36.293959915637998</c:v>
                </c:pt>
                <c:pt idx="8489">
                  <c:v>154.706040084362</c:v>
                </c:pt>
                <c:pt idx="8490">
                  <c:v>330.70604008436197</c:v>
                </c:pt>
                <c:pt idx="8491">
                  <c:v>230.706040084362</c:v>
                </c:pt>
                <c:pt idx="8492">
                  <c:v>-38.293959915637998</c:v>
                </c:pt>
                <c:pt idx="8493">
                  <c:v>92.706040084362002</c:v>
                </c:pt>
                <c:pt idx="8494">
                  <c:v>108.706040084362</c:v>
                </c:pt>
                <c:pt idx="8495">
                  <c:v>181.706040084362</c:v>
                </c:pt>
                <c:pt idx="8496">
                  <c:v>256.70604008436197</c:v>
                </c:pt>
                <c:pt idx="8497">
                  <c:v>90.706040084362002</c:v>
                </c:pt>
                <c:pt idx="8498">
                  <c:v>238.706040084362</c:v>
                </c:pt>
                <c:pt idx="8499">
                  <c:v>240.706040084362</c:v>
                </c:pt>
                <c:pt idx="8500">
                  <c:v>236.706040084362</c:v>
                </c:pt>
                <c:pt idx="8501">
                  <c:v>148.706040084362</c:v>
                </c:pt>
                <c:pt idx="8502">
                  <c:v>28.706040084362002</c:v>
                </c:pt>
                <c:pt idx="8503">
                  <c:v>93.706040084362002</c:v>
                </c:pt>
                <c:pt idx="8504">
                  <c:v>55.706040084362002</c:v>
                </c:pt>
                <c:pt idx="8505">
                  <c:v>-82.293959915637998</c:v>
                </c:pt>
                <c:pt idx="8506">
                  <c:v>-88.293959915637998</c:v>
                </c:pt>
                <c:pt idx="8507">
                  <c:v>-48.293959915637998</c:v>
                </c:pt>
                <c:pt idx="8508">
                  <c:v>-7.29395991563797</c:v>
                </c:pt>
                <c:pt idx="8509">
                  <c:v>21.706040084362002</c:v>
                </c:pt>
                <c:pt idx="8510">
                  <c:v>-12.293959915638</c:v>
                </c:pt>
                <c:pt idx="8511">
                  <c:v>-41.293959915637998</c:v>
                </c:pt>
                <c:pt idx="8512">
                  <c:v>-100.293959915638</c:v>
                </c:pt>
                <c:pt idx="8513">
                  <c:v>92.706040084362002</c:v>
                </c:pt>
                <c:pt idx="8514">
                  <c:v>-0.29395991563797003</c:v>
                </c:pt>
                <c:pt idx="8515">
                  <c:v>55.706040084362002</c:v>
                </c:pt>
                <c:pt idx="8516">
                  <c:v>-170.293959915638</c:v>
                </c:pt>
                <c:pt idx="8517">
                  <c:v>-119.293959915638</c:v>
                </c:pt>
                <c:pt idx="8518">
                  <c:v>-107.293959915638</c:v>
                </c:pt>
                <c:pt idx="8519">
                  <c:v>-182.293959915638</c:v>
                </c:pt>
                <c:pt idx="8520">
                  <c:v>2.70604008436203</c:v>
                </c:pt>
                <c:pt idx="8521">
                  <c:v>-195.293959915638</c:v>
                </c:pt>
                <c:pt idx="8522">
                  <c:v>-164.293959915638</c:v>
                </c:pt>
                <c:pt idx="8523">
                  <c:v>-158.293959915638</c:v>
                </c:pt>
                <c:pt idx="8524">
                  <c:v>-147.293959915638</c:v>
                </c:pt>
                <c:pt idx="8525">
                  <c:v>-359.29395991563803</c:v>
                </c:pt>
                <c:pt idx="8526">
                  <c:v>-248.293959915638</c:v>
                </c:pt>
                <c:pt idx="8527">
                  <c:v>-279.29395991563803</c:v>
                </c:pt>
                <c:pt idx="8528">
                  <c:v>-329.29395991563803</c:v>
                </c:pt>
                <c:pt idx="8529">
                  <c:v>-266.29395991563803</c:v>
                </c:pt>
                <c:pt idx="8530">
                  <c:v>-255.293959915638</c:v>
                </c:pt>
                <c:pt idx="8531">
                  <c:v>-154.293959915638</c:v>
                </c:pt>
                <c:pt idx="8532">
                  <c:v>-166.293959915638</c:v>
                </c:pt>
                <c:pt idx="8533">
                  <c:v>-261.29395991563803</c:v>
                </c:pt>
                <c:pt idx="8534">
                  <c:v>-53.293959915637998</c:v>
                </c:pt>
                <c:pt idx="8535">
                  <c:v>-85.293959915637998</c:v>
                </c:pt>
                <c:pt idx="8536">
                  <c:v>135.706040084362</c:v>
                </c:pt>
                <c:pt idx="8537">
                  <c:v>105.706040084362</c:v>
                </c:pt>
                <c:pt idx="8538">
                  <c:v>125.706040084362</c:v>
                </c:pt>
                <c:pt idx="8539">
                  <c:v>199.706040084362</c:v>
                </c:pt>
                <c:pt idx="8540">
                  <c:v>144.706040084362</c:v>
                </c:pt>
                <c:pt idx="8541">
                  <c:v>215.706040084362</c:v>
                </c:pt>
                <c:pt idx="8542">
                  <c:v>170.706040084362</c:v>
                </c:pt>
                <c:pt idx="8543">
                  <c:v>446.70604008436197</c:v>
                </c:pt>
                <c:pt idx="8544">
                  <c:v>245.706040084362</c:v>
                </c:pt>
                <c:pt idx="8545">
                  <c:v>260.70604008436197</c:v>
                </c:pt>
                <c:pt idx="8546">
                  <c:v>362.70604008436197</c:v>
                </c:pt>
                <c:pt idx="8547">
                  <c:v>292.70604008436197</c:v>
                </c:pt>
                <c:pt idx="8548">
                  <c:v>157.706040084362</c:v>
                </c:pt>
                <c:pt idx="8549">
                  <c:v>289.70604008436197</c:v>
                </c:pt>
                <c:pt idx="8550">
                  <c:v>11.706040084362</c:v>
                </c:pt>
                <c:pt idx="8551">
                  <c:v>149.706040084362</c:v>
                </c:pt>
                <c:pt idx="8552">
                  <c:v>264.70604008436197</c:v>
                </c:pt>
                <c:pt idx="8553">
                  <c:v>275.70604008436197</c:v>
                </c:pt>
                <c:pt idx="8554">
                  <c:v>417.70604008436197</c:v>
                </c:pt>
                <c:pt idx="8555">
                  <c:v>256.70604008436197</c:v>
                </c:pt>
                <c:pt idx="8556">
                  <c:v>297.70604008436197</c:v>
                </c:pt>
                <c:pt idx="8557">
                  <c:v>-13.293959915638</c:v>
                </c:pt>
                <c:pt idx="8558">
                  <c:v>20.706040084362002</c:v>
                </c:pt>
                <c:pt idx="8559">
                  <c:v>256.70604008436197</c:v>
                </c:pt>
                <c:pt idx="8560">
                  <c:v>211.706040084362</c:v>
                </c:pt>
                <c:pt idx="8561">
                  <c:v>125.706040084362</c:v>
                </c:pt>
                <c:pt idx="8562">
                  <c:v>102.706040084362</c:v>
                </c:pt>
                <c:pt idx="8563">
                  <c:v>189.706040084362</c:v>
                </c:pt>
                <c:pt idx="8564">
                  <c:v>55.706040084362002</c:v>
                </c:pt>
                <c:pt idx="8565">
                  <c:v>134.706040084362</c:v>
                </c:pt>
                <c:pt idx="8566">
                  <c:v>17.706040084362002</c:v>
                </c:pt>
                <c:pt idx="8567">
                  <c:v>177.706040084362</c:v>
                </c:pt>
                <c:pt idx="8568">
                  <c:v>-111.293959915638</c:v>
                </c:pt>
                <c:pt idx="8569">
                  <c:v>-264.29395991563803</c:v>
                </c:pt>
                <c:pt idx="8570">
                  <c:v>-223.293959915638</c:v>
                </c:pt>
                <c:pt idx="8571">
                  <c:v>-154.293959915638</c:v>
                </c:pt>
                <c:pt idx="8572">
                  <c:v>-245.293959915638</c:v>
                </c:pt>
                <c:pt idx="8573">
                  <c:v>-136.293959915638</c:v>
                </c:pt>
                <c:pt idx="8574">
                  <c:v>109.706040084362</c:v>
                </c:pt>
                <c:pt idx="8575">
                  <c:v>-109.293959915638</c:v>
                </c:pt>
                <c:pt idx="8576">
                  <c:v>-73.293959915637998</c:v>
                </c:pt>
                <c:pt idx="8577">
                  <c:v>-59.293959915637998</c:v>
                </c:pt>
                <c:pt idx="8578">
                  <c:v>-135.293959915638</c:v>
                </c:pt>
                <c:pt idx="8579">
                  <c:v>11.706040084362</c:v>
                </c:pt>
                <c:pt idx="8580">
                  <c:v>27.706040084362002</c:v>
                </c:pt>
                <c:pt idx="8581">
                  <c:v>-178.293959915638</c:v>
                </c:pt>
                <c:pt idx="8582">
                  <c:v>-2.29395991563797</c:v>
                </c:pt>
                <c:pt idx="8583">
                  <c:v>-255.293959915638</c:v>
                </c:pt>
                <c:pt idx="8584">
                  <c:v>-73.293959915637998</c:v>
                </c:pt>
                <c:pt idx="8585">
                  <c:v>-49.293959915637998</c:v>
                </c:pt>
                <c:pt idx="8586">
                  <c:v>-171.293959915638</c:v>
                </c:pt>
                <c:pt idx="8587">
                  <c:v>51.706040084362002</c:v>
                </c:pt>
                <c:pt idx="8588">
                  <c:v>-159.293959915638</c:v>
                </c:pt>
                <c:pt idx="8589">
                  <c:v>-214.293959915638</c:v>
                </c:pt>
                <c:pt idx="8590">
                  <c:v>-140.293959915638</c:v>
                </c:pt>
                <c:pt idx="8591">
                  <c:v>53.706040084362002</c:v>
                </c:pt>
                <c:pt idx="8592">
                  <c:v>-5.29395991563797</c:v>
                </c:pt>
                <c:pt idx="8593">
                  <c:v>-10.293959915638</c:v>
                </c:pt>
                <c:pt idx="8594">
                  <c:v>63.706040084362002</c:v>
                </c:pt>
                <c:pt idx="8595">
                  <c:v>164.706040084362</c:v>
                </c:pt>
                <c:pt idx="8596">
                  <c:v>91.706040084362002</c:v>
                </c:pt>
                <c:pt idx="8597">
                  <c:v>48.706040084362002</c:v>
                </c:pt>
                <c:pt idx="8598">
                  <c:v>71.706040084362002</c:v>
                </c:pt>
                <c:pt idx="8599">
                  <c:v>135.706040084362</c:v>
                </c:pt>
                <c:pt idx="8600">
                  <c:v>42.706040084362002</c:v>
                </c:pt>
                <c:pt idx="8601">
                  <c:v>170.706040084362</c:v>
                </c:pt>
                <c:pt idx="8602">
                  <c:v>84.706040084362002</c:v>
                </c:pt>
                <c:pt idx="8603">
                  <c:v>-37.293959915637998</c:v>
                </c:pt>
                <c:pt idx="8604">
                  <c:v>111.706040084362</c:v>
                </c:pt>
                <c:pt idx="8605">
                  <c:v>78.706040084362002</c:v>
                </c:pt>
                <c:pt idx="8606">
                  <c:v>65.706040084362002</c:v>
                </c:pt>
                <c:pt idx="8607">
                  <c:v>-133.293959915638</c:v>
                </c:pt>
                <c:pt idx="8608">
                  <c:v>-6.29395991563797</c:v>
                </c:pt>
                <c:pt idx="8609">
                  <c:v>118.706040084362</c:v>
                </c:pt>
                <c:pt idx="8610">
                  <c:v>144.706040084362</c:v>
                </c:pt>
                <c:pt idx="8611">
                  <c:v>90.706040084362002</c:v>
                </c:pt>
                <c:pt idx="8612">
                  <c:v>66.706040084362002</c:v>
                </c:pt>
                <c:pt idx="8613">
                  <c:v>288.70604008436197</c:v>
                </c:pt>
                <c:pt idx="8614">
                  <c:v>89.706040084362002</c:v>
                </c:pt>
                <c:pt idx="8615">
                  <c:v>95.706040084362002</c:v>
                </c:pt>
                <c:pt idx="8616">
                  <c:v>65.706040084362002</c:v>
                </c:pt>
                <c:pt idx="8617">
                  <c:v>106.706040084362</c:v>
                </c:pt>
                <c:pt idx="8618">
                  <c:v>167.706040084362</c:v>
                </c:pt>
                <c:pt idx="8619">
                  <c:v>120.706040084362</c:v>
                </c:pt>
                <c:pt idx="8620">
                  <c:v>2.70604008436203</c:v>
                </c:pt>
                <c:pt idx="8621">
                  <c:v>61.706040084362002</c:v>
                </c:pt>
                <c:pt idx="8622">
                  <c:v>5.70604008436203</c:v>
                </c:pt>
                <c:pt idx="8623">
                  <c:v>3.70604008436203</c:v>
                </c:pt>
                <c:pt idx="8624">
                  <c:v>145.706040084362</c:v>
                </c:pt>
                <c:pt idx="8625">
                  <c:v>34.706040084362002</c:v>
                </c:pt>
                <c:pt idx="8626">
                  <c:v>-59.293959915637998</c:v>
                </c:pt>
                <c:pt idx="8627">
                  <c:v>-111.293959915638</c:v>
                </c:pt>
                <c:pt idx="8628">
                  <c:v>-7.29395991563797</c:v>
                </c:pt>
                <c:pt idx="8629">
                  <c:v>-93.293959915637998</c:v>
                </c:pt>
                <c:pt idx="8630">
                  <c:v>98.706040084362002</c:v>
                </c:pt>
                <c:pt idx="8631">
                  <c:v>-56.293959915637998</c:v>
                </c:pt>
                <c:pt idx="8632">
                  <c:v>-121.293959915638</c:v>
                </c:pt>
                <c:pt idx="8633">
                  <c:v>-67.293959915637998</c:v>
                </c:pt>
                <c:pt idx="8634">
                  <c:v>-150.293959915638</c:v>
                </c:pt>
                <c:pt idx="8635">
                  <c:v>-33.293959915637998</c:v>
                </c:pt>
                <c:pt idx="8636">
                  <c:v>-175.293959915638</c:v>
                </c:pt>
                <c:pt idx="8637">
                  <c:v>-120.293959915638</c:v>
                </c:pt>
                <c:pt idx="8638">
                  <c:v>-206.293959915638</c:v>
                </c:pt>
                <c:pt idx="8639">
                  <c:v>-149.293959915638</c:v>
                </c:pt>
                <c:pt idx="8640">
                  <c:v>-94.293959915637998</c:v>
                </c:pt>
                <c:pt idx="8641">
                  <c:v>-6.29395991563797</c:v>
                </c:pt>
                <c:pt idx="8642">
                  <c:v>167.706040084362</c:v>
                </c:pt>
                <c:pt idx="8643">
                  <c:v>154.706040084362</c:v>
                </c:pt>
                <c:pt idx="8644">
                  <c:v>183.706040084362</c:v>
                </c:pt>
                <c:pt idx="8645">
                  <c:v>171.706040084362</c:v>
                </c:pt>
                <c:pt idx="8646">
                  <c:v>146.706040084362</c:v>
                </c:pt>
                <c:pt idx="8647">
                  <c:v>114.706040084362</c:v>
                </c:pt>
                <c:pt idx="8648">
                  <c:v>170.706040084362</c:v>
                </c:pt>
                <c:pt idx="8649">
                  <c:v>221.706040084362</c:v>
                </c:pt>
                <c:pt idx="8650">
                  <c:v>171.706040084362</c:v>
                </c:pt>
                <c:pt idx="8651">
                  <c:v>317.70604008436197</c:v>
                </c:pt>
                <c:pt idx="8652">
                  <c:v>216.706040084362</c:v>
                </c:pt>
                <c:pt idx="8653">
                  <c:v>286.70604008436197</c:v>
                </c:pt>
                <c:pt idx="8654">
                  <c:v>185.706040084362</c:v>
                </c:pt>
                <c:pt idx="8655">
                  <c:v>230.706040084362</c:v>
                </c:pt>
                <c:pt idx="8656">
                  <c:v>207.706040084362</c:v>
                </c:pt>
                <c:pt idx="8657">
                  <c:v>351.70604008436197</c:v>
                </c:pt>
                <c:pt idx="8658">
                  <c:v>190.706040084362</c:v>
                </c:pt>
                <c:pt idx="8659">
                  <c:v>242.706040084362</c:v>
                </c:pt>
                <c:pt idx="8660">
                  <c:v>181.706040084362</c:v>
                </c:pt>
                <c:pt idx="8661">
                  <c:v>342.70604008436197</c:v>
                </c:pt>
                <c:pt idx="8662">
                  <c:v>260.70604008436197</c:v>
                </c:pt>
                <c:pt idx="8663">
                  <c:v>274.70604008436197</c:v>
                </c:pt>
                <c:pt idx="8664">
                  <c:v>152.706040084362</c:v>
                </c:pt>
                <c:pt idx="8665">
                  <c:v>177.706040084362</c:v>
                </c:pt>
                <c:pt idx="8666">
                  <c:v>184.706040084362</c:v>
                </c:pt>
                <c:pt idx="8667">
                  <c:v>76.706040084362002</c:v>
                </c:pt>
                <c:pt idx="8668">
                  <c:v>6.70604008436203</c:v>
                </c:pt>
                <c:pt idx="8669">
                  <c:v>81.706040084362002</c:v>
                </c:pt>
                <c:pt idx="8670">
                  <c:v>135.706040084362</c:v>
                </c:pt>
                <c:pt idx="8671">
                  <c:v>71.706040084362002</c:v>
                </c:pt>
                <c:pt idx="8672">
                  <c:v>-6.29395991563797</c:v>
                </c:pt>
                <c:pt idx="8673">
                  <c:v>97.706040084362002</c:v>
                </c:pt>
                <c:pt idx="8674">
                  <c:v>124.706040084362</c:v>
                </c:pt>
                <c:pt idx="8675">
                  <c:v>41.706040084362002</c:v>
                </c:pt>
                <c:pt idx="8676">
                  <c:v>-139.293959915638</c:v>
                </c:pt>
                <c:pt idx="8677">
                  <c:v>-130.293959915638</c:v>
                </c:pt>
                <c:pt idx="8678">
                  <c:v>-116.293959915638</c:v>
                </c:pt>
                <c:pt idx="8679">
                  <c:v>-230.293959915638</c:v>
                </c:pt>
                <c:pt idx="8680">
                  <c:v>-241.293959915638</c:v>
                </c:pt>
                <c:pt idx="8681">
                  <c:v>-283.29395991563803</c:v>
                </c:pt>
                <c:pt idx="8682">
                  <c:v>-247.293959915638</c:v>
                </c:pt>
                <c:pt idx="8683">
                  <c:v>-251.293959915638</c:v>
                </c:pt>
                <c:pt idx="8684">
                  <c:v>-269.29395991563803</c:v>
                </c:pt>
                <c:pt idx="8685">
                  <c:v>-409.29395991563803</c:v>
                </c:pt>
                <c:pt idx="8686">
                  <c:v>-321.29395991563803</c:v>
                </c:pt>
                <c:pt idx="8687">
                  <c:v>-281.29395991563803</c:v>
                </c:pt>
                <c:pt idx="8688">
                  <c:v>-380.29395991563803</c:v>
                </c:pt>
                <c:pt idx="8689">
                  <c:v>-223.293959915638</c:v>
                </c:pt>
                <c:pt idx="8690">
                  <c:v>-281.29395991563803</c:v>
                </c:pt>
                <c:pt idx="8691">
                  <c:v>-49.293959915637998</c:v>
                </c:pt>
                <c:pt idx="8692">
                  <c:v>-117.293959915638</c:v>
                </c:pt>
                <c:pt idx="8693">
                  <c:v>-22.293959915637998</c:v>
                </c:pt>
                <c:pt idx="8694">
                  <c:v>44.706040084362002</c:v>
                </c:pt>
                <c:pt idx="8695">
                  <c:v>32.706040084362002</c:v>
                </c:pt>
                <c:pt idx="8696">
                  <c:v>114.706040084362</c:v>
                </c:pt>
                <c:pt idx="8697">
                  <c:v>178.706040084362</c:v>
                </c:pt>
                <c:pt idx="8698">
                  <c:v>86.706040084362002</c:v>
                </c:pt>
                <c:pt idx="8699">
                  <c:v>154.706040084362</c:v>
                </c:pt>
                <c:pt idx="8700">
                  <c:v>225.706040084362</c:v>
                </c:pt>
                <c:pt idx="8701">
                  <c:v>373.70604008436197</c:v>
                </c:pt>
                <c:pt idx="8702">
                  <c:v>205.706040084362</c:v>
                </c:pt>
                <c:pt idx="8703">
                  <c:v>224.706040084362</c:v>
                </c:pt>
                <c:pt idx="8704">
                  <c:v>247.706040084362</c:v>
                </c:pt>
                <c:pt idx="8705">
                  <c:v>101.706040084362</c:v>
                </c:pt>
                <c:pt idx="8706">
                  <c:v>205.706040084362</c:v>
                </c:pt>
                <c:pt idx="8707">
                  <c:v>90.706040084362002</c:v>
                </c:pt>
                <c:pt idx="8708">
                  <c:v>110.706040084362</c:v>
                </c:pt>
                <c:pt idx="8709">
                  <c:v>187.706040084362</c:v>
                </c:pt>
                <c:pt idx="8710">
                  <c:v>166.706040084362</c:v>
                </c:pt>
                <c:pt idx="8711">
                  <c:v>-11.293959915638</c:v>
                </c:pt>
                <c:pt idx="8712">
                  <c:v>61.706040084362002</c:v>
                </c:pt>
                <c:pt idx="8713">
                  <c:v>-28.293959915637998</c:v>
                </c:pt>
                <c:pt idx="8714">
                  <c:v>-128.293959915638</c:v>
                </c:pt>
                <c:pt idx="8715">
                  <c:v>10.706040084362</c:v>
                </c:pt>
                <c:pt idx="8716">
                  <c:v>-43.293959915637998</c:v>
                </c:pt>
                <c:pt idx="8717">
                  <c:v>-54.293959915637998</c:v>
                </c:pt>
                <c:pt idx="8718">
                  <c:v>-11.293959915638</c:v>
                </c:pt>
                <c:pt idx="8719">
                  <c:v>20.706040084362002</c:v>
                </c:pt>
                <c:pt idx="8720">
                  <c:v>-74.293959915637998</c:v>
                </c:pt>
                <c:pt idx="8721">
                  <c:v>91.706040084362002</c:v>
                </c:pt>
                <c:pt idx="8722">
                  <c:v>-76.293959915637998</c:v>
                </c:pt>
                <c:pt idx="8723">
                  <c:v>-172.293959915638</c:v>
                </c:pt>
                <c:pt idx="8724">
                  <c:v>-104.293959915638</c:v>
                </c:pt>
                <c:pt idx="8725">
                  <c:v>84.706040084362002</c:v>
                </c:pt>
                <c:pt idx="8726">
                  <c:v>-18.293959915637998</c:v>
                </c:pt>
                <c:pt idx="8727">
                  <c:v>-16.293959915637998</c:v>
                </c:pt>
                <c:pt idx="8728">
                  <c:v>-57.293959915637998</c:v>
                </c:pt>
                <c:pt idx="8729">
                  <c:v>-145.293959915638</c:v>
                </c:pt>
                <c:pt idx="8730">
                  <c:v>-259.29395991563803</c:v>
                </c:pt>
                <c:pt idx="8731">
                  <c:v>-177.293959915638</c:v>
                </c:pt>
                <c:pt idx="8732">
                  <c:v>-203.293959915638</c:v>
                </c:pt>
                <c:pt idx="8733">
                  <c:v>-354.29395991563803</c:v>
                </c:pt>
                <c:pt idx="8734">
                  <c:v>-186.293959915638</c:v>
                </c:pt>
                <c:pt idx="8735">
                  <c:v>-359.29395991563803</c:v>
                </c:pt>
                <c:pt idx="8736">
                  <c:v>-326.29395991563803</c:v>
                </c:pt>
                <c:pt idx="8737">
                  <c:v>-298.29395991563803</c:v>
                </c:pt>
                <c:pt idx="8738">
                  <c:v>-370.29395991563803</c:v>
                </c:pt>
                <c:pt idx="8739">
                  <c:v>-249.293959915638</c:v>
                </c:pt>
                <c:pt idx="8740">
                  <c:v>-192.293959915638</c:v>
                </c:pt>
                <c:pt idx="8741">
                  <c:v>-191.293959915638</c:v>
                </c:pt>
                <c:pt idx="8742">
                  <c:v>-88.293959915637998</c:v>
                </c:pt>
                <c:pt idx="8743">
                  <c:v>-180.293959915638</c:v>
                </c:pt>
                <c:pt idx="8744">
                  <c:v>-171.293959915638</c:v>
                </c:pt>
                <c:pt idx="8745">
                  <c:v>-66.293959915637998</c:v>
                </c:pt>
                <c:pt idx="8746">
                  <c:v>-57.293959915637998</c:v>
                </c:pt>
                <c:pt idx="8747">
                  <c:v>-173.293959915638</c:v>
                </c:pt>
                <c:pt idx="8748">
                  <c:v>-99.293959915637998</c:v>
                </c:pt>
                <c:pt idx="8749">
                  <c:v>-93.293959915637998</c:v>
                </c:pt>
                <c:pt idx="8750">
                  <c:v>-72.293959915637998</c:v>
                </c:pt>
                <c:pt idx="8751">
                  <c:v>-149.293959915638</c:v>
                </c:pt>
                <c:pt idx="8752">
                  <c:v>-277.29395991563803</c:v>
                </c:pt>
                <c:pt idx="8753">
                  <c:v>-89.293959915637998</c:v>
                </c:pt>
                <c:pt idx="8754">
                  <c:v>-202.293959915638</c:v>
                </c:pt>
                <c:pt idx="8755">
                  <c:v>-166.293959915638</c:v>
                </c:pt>
                <c:pt idx="8756">
                  <c:v>-65.293959915637998</c:v>
                </c:pt>
                <c:pt idx="8757">
                  <c:v>-72.293959915637998</c:v>
                </c:pt>
                <c:pt idx="8758">
                  <c:v>46.706040084362002</c:v>
                </c:pt>
                <c:pt idx="8759">
                  <c:v>-79.293959915637998</c:v>
                </c:pt>
                <c:pt idx="8760">
                  <c:v>-36.293959915637998</c:v>
                </c:pt>
                <c:pt idx="8761">
                  <c:v>-97.293959915637998</c:v>
                </c:pt>
                <c:pt idx="8762">
                  <c:v>-116.293959915638</c:v>
                </c:pt>
                <c:pt idx="8763">
                  <c:v>-93.293959915637998</c:v>
                </c:pt>
                <c:pt idx="8764">
                  <c:v>43.706040084362002</c:v>
                </c:pt>
                <c:pt idx="8765">
                  <c:v>180.706040084362</c:v>
                </c:pt>
                <c:pt idx="8766">
                  <c:v>168.706040084362</c:v>
                </c:pt>
                <c:pt idx="8767">
                  <c:v>111.706040084362</c:v>
                </c:pt>
                <c:pt idx="8768">
                  <c:v>220.706040084362</c:v>
                </c:pt>
                <c:pt idx="8769">
                  <c:v>131.706040084362</c:v>
                </c:pt>
                <c:pt idx="8770">
                  <c:v>157.706040084362</c:v>
                </c:pt>
                <c:pt idx="8771">
                  <c:v>74.706040084362002</c:v>
                </c:pt>
                <c:pt idx="8772">
                  <c:v>176.706040084362</c:v>
                </c:pt>
                <c:pt idx="8773">
                  <c:v>98.706040084362002</c:v>
                </c:pt>
                <c:pt idx="8774">
                  <c:v>161.706040084362</c:v>
                </c:pt>
                <c:pt idx="8775">
                  <c:v>196.706040084362</c:v>
                </c:pt>
                <c:pt idx="8776">
                  <c:v>100.706040084362</c:v>
                </c:pt>
                <c:pt idx="8777">
                  <c:v>72.706040084362002</c:v>
                </c:pt>
                <c:pt idx="8778">
                  <c:v>38.706040084362002</c:v>
                </c:pt>
                <c:pt idx="8779">
                  <c:v>43.706040084362002</c:v>
                </c:pt>
                <c:pt idx="8780">
                  <c:v>-89.293959915637998</c:v>
                </c:pt>
                <c:pt idx="8781">
                  <c:v>-51.293959915637998</c:v>
                </c:pt>
                <c:pt idx="8782">
                  <c:v>-112.293959915638</c:v>
                </c:pt>
                <c:pt idx="8783">
                  <c:v>-85.293959915637998</c:v>
                </c:pt>
                <c:pt idx="8784">
                  <c:v>-306.29395991563803</c:v>
                </c:pt>
                <c:pt idx="8785">
                  <c:v>-146.293959915638</c:v>
                </c:pt>
                <c:pt idx="8786">
                  <c:v>-35.293959915637998</c:v>
                </c:pt>
                <c:pt idx="8787">
                  <c:v>-172.293959915638</c:v>
                </c:pt>
                <c:pt idx="8788">
                  <c:v>-235.293959915638</c:v>
                </c:pt>
                <c:pt idx="8789">
                  <c:v>-264.29395991563803</c:v>
                </c:pt>
                <c:pt idx="8790">
                  <c:v>-123.293959915638</c:v>
                </c:pt>
                <c:pt idx="8791">
                  <c:v>-371.29395991563803</c:v>
                </c:pt>
                <c:pt idx="8792">
                  <c:v>-422.29395991563803</c:v>
                </c:pt>
                <c:pt idx="8793">
                  <c:v>-342.29395991563803</c:v>
                </c:pt>
                <c:pt idx="8794">
                  <c:v>-311.29395991563803</c:v>
                </c:pt>
                <c:pt idx="8795">
                  <c:v>-272.29395991563803</c:v>
                </c:pt>
                <c:pt idx="8796">
                  <c:v>-320.29395991563803</c:v>
                </c:pt>
                <c:pt idx="8797">
                  <c:v>-399.29395991563803</c:v>
                </c:pt>
                <c:pt idx="8798">
                  <c:v>-536.29395991563797</c:v>
                </c:pt>
                <c:pt idx="8799">
                  <c:v>-409.29395991563803</c:v>
                </c:pt>
                <c:pt idx="8800">
                  <c:v>-440.29395991563803</c:v>
                </c:pt>
                <c:pt idx="8801">
                  <c:v>-457.29395991563803</c:v>
                </c:pt>
                <c:pt idx="8802">
                  <c:v>-258.29395991563803</c:v>
                </c:pt>
                <c:pt idx="8803">
                  <c:v>-271.29395991563803</c:v>
                </c:pt>
                <c:pt idx="8804">
                  <c:v>-142.293959915638</c:v>
                </c:pt>
                <c:pt idx="8805">
                  <c:v>-93.293959915637998</c:v>
                </c:pt>
                <c:pt idx="8806">
                  <c:v>-129.293959915638</c:v>
                </c:pt>
                <c:pt idx="8807">
                  <c:v>-154.293959915638</c:v>
                </c:pt>
                <c:pt idx="8808">
                  <c:v>-236.293959915638</c:v>
                </c:pt>
                <c:pt idx="8809">
                  <c:v>-295.29395991563803</c:v>
                </c:pt>
                <c:pt idx="8810">
                  <c:v>-357.29395991563803</c:v>
                </c:pt>
                <c:pt idx="8811">
                  <c:v>-90.293959915637998</c:v>
                </c:pt>
                <c:pt idx="8812">
                  <c:v>-108.293959915638</c:v>
                </c:pt>
                <c:pt idx="8813">
                  <c:v>98.706040084362002</c:v>
                </c:pt>
                <c:pt idx="8814">
                  <c:v>72.706040084362002</c:v>
                </c:pt>
                <c:pt idx="8815">
                  <c:v>-28.293959915637998</c:v>
                </c:pt>
                <c:pt idx="8816">
                  <c:v>8.70604008436203</c:v>
                </c:pt>
                <c:pt idx="8817">
                  <c:v>149.706040084362</c:v>
                </c:pt>
                <c:pt idx="8818">
                  <c:v>160.706040084362</c:v>
                </c:pt>
                <c:pt idx="8819">
                  <c:v>133.706040084362</c:v>
                </c:pt>
                <c:pt idx="8820">
                  <c:v>48.706040084362002</c:v>
                </c:pt>
                <c:pt idx="8821">
                  <c:v>268.70604008436197</c:v>
                </c:pt>
                <c:pt idx="8822">
                  <c:v>426.70604008436197</c:v>
                </c:pt>
                <c:pt idx="8823">
                  <c:v>363.70604008436197</c:v>
                </c:pt>
                <c:pt idx="8824">
                  <c:v>398.70604008436197</c:v>
                </c:pt>
                <c:pt idx="8825">
                  <c:v>389.70604008436197</c:v>
                </c:pt>
                <c:pt idx="8826">
                  <c:v>495.70604008436197</c:v>
                </c:pt>
                <c:pt idx="8827">
                  <c:v>432.70604008436197</c:v>
                </c:pt>
                <c:pt idx="8828">
                  <c:v>577.70604008436203</c:v>
                </c:pt>
                <c:pt idx="8829">
                  <c:v>347.70604008436197</c:v>
                </c:pt>
                <c:pt idx="8830">
                  <c:v>442.70604008436197</c:v>
                </c:pt>
                <c:pt idx="8831">
                  <c:v>404.70604008436197</c:v>
                </c:pt>
                <c:pt idx="8832">
                  <c:v>440.70604008436197</c:v>
                </c:pt>
                <c:pt idx="8833">
                  <c:v>506.70604008436197</c:v>
                </c:pt>
                <c:pt idx="8834">
                  <c:v>492.70604008436197</c:v>
                </c:pt>
                <c:pt idx="8835">
                  <c:v>473.70604008436197</c:v>
                </c:pt>
                <c:pt idx="8836">
                  <c:v>388.70604008436197</c:v>
                </c:pt>
                <c:pt idx="8837">
                  <c:v>116.706040084362</c:v>
                </c:pt>
                <c:pt idx="8838">
                  <c:v>220.706040084362</c:v>
                </c:pt>
                <c:pt idx="8839">
                  <c:v>196.706040084362</c:v>
                </c:pt>
                <c:pt idx="8840">
                  <c:v>77.706040084362002</c:v>
                </c:pt>
                <c:pt idx="8841">
                  <c:v>-133.293959915638</c:v>
                </c:pt>
                <c:pt idx="8842">
                  <c:v>-47.293959915637998</c:v>
                </c:pt>
                <c:pt idx="8843">
                  <c:v>-118.293959915638</c:v>
                </c:pt>
                <c:pt idx="8844">
                  <c:v>-247.293959915638</c:v>
                </c:pt>
                <c:pt idx="8845">
                  <c:v>-159.293959915638</c:v>
                </c:pt>
                <c:pt idx="8846">
                  <c:v>-243.293959915638</c:v>
                </c:pt>
                <c:pt idx="8847">
                  <c:v>-273.29395991563803</c:v>
                </c:pt>
                <c:pt idx="8848">
                  <c:v>-284.29395991563803</c:v>
                </c:pt>
                <c:pt idx="8849">
                  <c:v>-251.293959915638</c:v>
                </c:pt>
                <c:pt idx="8850">
                  <c:v>-109.293959915638</c:v>
                </c:pt>
                <c:pt idx="8851">
                  <c:v>-256.29395991563803</c:v>
                </c:pt>
                <c:pt idx="8852">
                  <c:v>-184.293959915638</c:v>
                </c:pt>
                <c:pt idx="8853">
                  <c:v>-402.29395991563803</c:v>
                </c:pt>
                <c:pt idx="8854">
                  <c:v>-190.293959915638</c:v>
                </c:pt>
                <c:pt idx="8855">
                  <c:v>-153.293959915638</c:v>
                </c:pt>
                <c:pt idx="8856">
                  <c:v>-291.29395991563803</c:v>
                </c:pt>
                <c:pt idx="8857">
                  <c:v>-330.29395991563803</c:v>
                </c:pt>
                <c:pt idx="8858">
                  <c:v>-196.293959915638</c:v>
                </c:pt>
                <c:pt idx="8859">
                  <c:v>-121.293959915638</c:v>
                </c:pt>
                <c:pt idx="8860">
                  <c:v>-90.293959915637998</c:v>
                </c:pt>
                <c:pt idx="8861">
                  <c:v>-151.293959915638</c:v>
                </c:pt>
                <c:pt idx="8862">
                  <c:v>-14.293959915638</c:v>
                </c:pt>
                <c:pt idx="8863">
                  <c:v>12.706040084362</c:v>
                </c:pt>
                <c:pt idx="8864">
                  <c:v>173.706040084362</c:v>
                </c:pt>
                <c:pt idx="8865">
                  <c:v>328.70604008436197</c:v>
                </c:pt>
                <c:pt idx="8866">
                  <c:v>237.706040084362</c:v>
                </c:pt>
                <c:pt idx="8867">
                  <c:v>176.706040084362</c:v>
                </c:pt>
                <c:pt idx="8868">
                  <c:v>323.70604008436197</c:v>
                </c:pt>
                <c:pt idx="8869">
                  <c:v>243.706040084362</c:v>
                </c:pt>
                <c:pt idx="8870">
                  <c:v>239.706040084362</c:v>
                </c:pt>
                <c:pt idx="8871">
                  <c:v>373.70604008436197</c:v>
                </c:pt>
                <c:pt idx="8872">
                  <c:v>479.70604008436197</c:v>
                </c:pt>
                <c:pt idx="8873">
                  <c:v>372.70604008436197</c:v>
                </c:pt>
                <c:pt idx="8874">
                  <c:v>469.70604008436197</c:v>
                </c:pt>
                <c:pt idx="8875">
                  <c:v>254.706040084362</c:v>
                </c:pt>
                <c:pt idx="8876">
                  <c:v>250.706040084362</c:v>
                </c:pt>
                <c:pt idx="8877">
                  <c:v>236.706040084362</c:v>
                </c:pt>
                <c:pt idx="8878">
                  <c:v>254.706040084362</c:v>
                </c:pt>
                <c:pt idx="8879">
                  <c:v>15.706040084362</c:v>
                </c:pt>
                <c:pt idx="8880">
                  <c:v>133.706040084362</c:v>
                </c:pt>
                <c:pt idx="8881">
                  <c:v>57.706040084362002</c:v>
                </c:pt>
                <c:pt idx="8882">
                  <c:v>143.706040084362</c:v>
                </c:pt>
                <c:pt idx="8883">
                  <c:v>254.706040084362</c:v>
                </c:pt>
                <c:pt idx="8884">
                  <c:v>215.706040084362</c:v>
                </c:pt>
                <c:pt idx="8885">
                  <c:v>46.706040084362002</c:v>
                </c:pt>
                <c:pt idx="8886">
                  <c:v>-96.293959915637998</c:v>
                </c:pt>
                <c:pt idx="8887">
                  <c:v>-41.293959915637998</c:v>
                </c:pt>
                <c:pt idx="8888">
                  <c:v>55.706040084362002</c:v>
                </c:pt>
                <c:pt idx="8889">
                  <c:v>113.706040084362</c:v>
                </c:pt>
                <c:pt idx="8890">
                  <c:v>227.706040084362</c:v>
                </c:pt>
                <c:pt idx="8891">
                  <c:v>54.706040084362002</c:v>
                </c:pt>
                <c:pt idx="8892">
                  <c:v>126.706040084362</c:v>
                </c:pt>
                <c:pt idx="8893">
                  <c:v>191.706040084362</c:v>
                </c:pt>
                <c:pt idx="8894">
                  <c:v>225.706040084362</c:v>
                </c:pt>
                <c:pt idx="8895">
                  <c:v>159.706040084362</c:v>
                </c:pt>
                <c:pt idx="8896">
                  <c:v>163.706040084362</c:v>
                </c:pt>
                <c:pt idx="8897">
                  <c:v>159.706040084362</c:v>
                </c:pt>
                <c:pt idx="8898">
                  <c:v>276.70604008436197</c:v>
                </c:pt>
                <c:pt idx="8899">
                  <c:v>158.706040084362</c:v>
                </c:pt>
                <c:pt idx="8900">
                  <c:v>129.706040084362</c:v>
                </c:pt>
                <c:pt idx="8901">
                  <c:v>37.706040084362002</c:v>
                </c:pt>
                <c:pt idx="8902">
                  <c:v>124.706040084362</c:v>
                </c:pt>
                <c:pt idx="8903">
                  <c:v>87.706040084362002</c:v>
                </c:pt>
                <c:pt idx="8904">
                  <c:v>84.706040084362002</c:v>
                </c:pt>
                <c:pt idx="8905">
                  <c:v>111.706040084362</c:v>
                </c:pt>
                <c:pt idx="8906">
                  <c:v>-2.29395991563797</c:v>
                </c:pt>
                <c:pt idx="8907">
                  <c:v>219.706040084362</c:v>
                </c:pt>
                <c:pt idx="8908">
                  <c:v>123.706040084362</c:v>
                </c:pt>
                <c:pt idx="8909">
                  <c:v>125.706040084362</c:v>
                </c:pt>
                <c:pt idx="8910">
                  <c:v>-30.293959915637998</c:v>
                </c:pt>
                <c:pt idx="8911">
                  <c:v>-18.293959915637998</c:v>
                </c:pt>
                <c:pt idx="8912">
                  <c:v>54.706040084362002</c:v>
                </c:pt>
                <c:pt idx="8913">
                  <c:v>115.706040084362</c:v>
                </c:pt>
                <c:pt idx="8914">
                  <c:v>50.706040084362002</c:v>
                </c:pt>
                <c:pt idx="8915">
                  <c:v>15.706040084362</c:v>
                </c:pt>
                <c:pt idx="8916">
                  <c:v>-155.293959915638</c:v>
                </c:pt>
                <c:pt idx="8917">
                  <c:v>135.706040084362</c:v>
                </c:pt>
                <c:pt idx="8918">
                  <c:v>106.706040084362</c:v>
                </c:pt>
                <c:pt idx="8919">
                  <c:v>104.706040084362</c:v>
                </c:pt>
                <c:pt idx="8920">
                  <c:v>-7.29395991563797</c:v>
                </c:pt>
                <c:pt idx="8921">
                  <c:v>143.706040084362</c:v>
                </c:pt>
                <c:pt idx="8922">
                  <c:v>10.706040084362</c:v>
                </c:pt>
                <c:pt idx="8923">
                  <c:v>174.706040084362</c:v>
                </c:pt>
                <c:pt idx="8924">
                  <c:v>85.706040084362002</c:v>
                </c:pt>
                <c:pt idx="8925">
                  <c:v>237.706040084362</c:v>
                </c:pt>
                <c:pt idx="8926">
                  <c:v>330.70604008436197</c:v>
                </c:pt>
                <c:pt idx="8927">
                  <c:v>69.706040084362002</c:v>
                </c:pt>
                <c:pt idx="8928">
                  <c:v>342.70604008436197</c:v>
                </c:pt>
                <c:pt idx="8929">
                  <c:v>138.706040084362</c:v>
                </c:pt>
                <c:pt idx="8930">
                  <c:v>198.706040084362</c:v>
                </c:pt>
                <c:pt idx="8931">
                  <c:v>376.70604008436197</c:v>
                </c:pt>
                <c:pt idx="8932">
                  <c:v>275.70604008436197</c:v>
                </c:pt>
                <c:pt idx="8933">
                  <c:v>148.706040084362</c:v>
                </c:pt>
                <c:pt idx="8934">
                  <c:v>326.70604008436197</c:v>
                </c:pt>
                <c:pt idx="8935">
                  <c:v>302.70604008436197</c:v>
                </c:pt>
                <c:pt idx="8936">
                  <c:v>402.70604008436197</c:v>
                </c:pt>
                <c:pt idx="8937">
                  <c:v>306.70604008436197</c:v>
                </c:pt>
                <c:pt idx="8938">
                  <c:v>314.70604008436197</c:v>
                </c:pt>
                <c:pt idx="8939">
                  <c:v>135.706040084362</c:v>
                </c:pt>
                <c:pt idx="8940">
                  <c:v>129.706040084362</c:v>
                </c:pt>
                <c:pt idx="8941">
                  <c:v>250.706040084362</c:v>
                </c:pt>
                <c:pt idx="8942">
                  <c:v>382.70604008436197</c:v>
                </c:pt>
                <c:pt idx="8943">
                  <c:v>188.706040084362</c:v>
                </c:pt>
                <c:pt idx="8944">
                  <c:v>364.70604008436197</c:v>
                </c:pt>
                <c:pt idx="8945">
                  <c:v>341.70604008436197</c:v>
                </c:pt>
                <c:pt idx="8946">
                  <c:v>347.70604008436197</c:v>
                </c:pt>
                <c:pt idx="8947">
                  <c:v>93.706040084362002</c:v>
                </c:pt>
                <c:pt idx="8948">
                  <c:v>347.70604008436197</c:v>
                </c:pt>
                <c:pt idx="8949">
                  <c:v>159.706040084362</c:v>
                </c:pt>
                <c:pt idx="8950">
                  <c:v>132.706040084362</c:v>
                </c:pt>
                <c:pt idx="8951">
                  <c:v>74.706040084362002</c:v>
                </c:pt>
                <c:pt idx="8952">
                  <c:v>49.706040084362002</c:v>
                </c:pt>
                <c:pt idx="8953">
                  <c:v>165.706040084362</c:v>
                </c:pt>
                <c:pt idx="8954">
                  <c:v>145.706040084362</c:v>
                </c:pt>
                <c:pt idx="8955">
                  <c:v>-8.29395991563797</c:v>
                </c:pt>
                <c:pt idx="8956">
                  <c:v>119.706040084362</c:v>
                </c:pt>
                <c:pt idx="8957">
                  <c:v>148.706040084362</c:v>
                </c:pt>
                <c:pt idx="8958">
                  <c:v>132.706040084362</c:v>
                </c:pt>
                <c:pt idx="8959">
                  <c:v>33.706040084362002</c:v>
                </c:pt>
                <c:pt idx="8960">
                  <c:v>151.706040084362</c:v>
                </c:pt>
                <c:pt idx="8961">
                  <c:v>26.706040084362002</c:v>
                </c:pt>
                <c:pt idx="8962">
                  <c:v>-116.293959915638</c:v>
                </c:pt>
                <c:pt idx="8963">
                  <c:v>170.706040084362</c:v>
                </c:pt>
                <c:pt idx="8964">
                  <c:v>70.706040084362002</c:v>
                </c:pt>
                <c:pt idx="8965">
                  <c:v>109.706040084362</c:v>
                </c:pt>
                <c:pt idx="8966">
                  <c:v>165.706040084362</c:v>
                </c:pt>
                <c:pt idx="8967">
                  <c:v>141.706040084362</c:v>
                </c:pt>
                <c:pt idx="8968">
                  <c:v>205.706040084362</c:v>
                </c:pt>
                <c:pt idx="8969">
                  <c:v>112.706040084362</c:v>
                </c:pt>
                <c:pt idx="8970">
                  <c:v>216.706040084362</c:v>
                </c:pt>
                <c:pt idx="8971">
                  <c:v>239.706040084362</c:v>
                </c:pt>
                <c:pt idx="8972">
                  <c:v>98.706040084362002</c:v>
                </c:pt>
                <c:pt idx="8973">
                  <c:v>209.706040084362</c:v>
                </c:pt>
                <c:pt idx="8974">
                  <c:v>270.70604008436197</c:v>
                </c:pt>
                <c:pt idx="8975">
                  <c:v>280.70604008436197</c:v>
                </c:pt>
                <c:pt idx="8976">
                  <c:v>216.706040084362</c:v>
                </c:pt>
                <c:pt idx="8977">
                  <c:v>158.706040084362</c:v>
                </c:pt>
                <c:pt idx="8978">
                  <c:v>86.706040084362002</c:v>
                </c:pt>
                <c:pt idx="8979">
                  <c:v>232.706040084362</c:v>
                </c:pt>
                <c:pt idx="8980">
                  <c:v>8.70604008436203</c:v>
                </c:pt>
                <c:pt idx="8981">
                  <c:v>43.706040084362002</c:v>
                </c:pt>
                <c:pt idx="8982">
                  <c:v>203.706040084362</c:v>
                </c:pt>
                <c:pt idx="8983">
                  <c:v>344.70604008436197</c:v>
                </c:pt>
                <c:pt idx="8984">
                  <c:v>344.70604008436197</c:v>
                </c:pt>
                <c:pt idx="8985">
                  <c:v>264.70604008436197</c:v>
                </c:pt>
                <c:pt idx="8986">
                  <c:v>105.706040084362</c:v>
                </c:pt>
                <c:pt idx="8987">
                  <c:v>153.706040084362</c:v>
                </c:pt>
                <c:pt idx="8988">
                  <c:v>221.706040084362</c:v>
                </c:pt>
                <c:pt idx="8989">
                  <c:v>160.706040084362</c:v>
                </c:pt>
                <c:pt idx="8990">
                  <c:v>156.706040084362</c:v>
                </c:pt>
                <c:pt idx="8991">
                  <c:v>81.706040084362002</c:v>
                </c:pt>
                <c:pt idx="8992">
                  <c:v>3.70604008436203</c:v>
                </c:pt>
                <c:pt idx="8993">
                  <c:v>54.706040084362002</c:v>
                </c:pt>
                <c:pt idx="8994">
                  <c:v>135.706040084362</c:v>
                </c:pt>
                <c:pt idx="8995">
                  <c:v>152.706040084362</c:v>
                </c:pt>
                <c:pt idx="8996">
                  <c:v>106.706040084362</c:v>
                </c:pt>
                <c:pt idx="8997">
                  <c:v>-274.29395991563803</c:v>
                </c:pt>
                <c:pt idx="8998">
                  <c:v>-340.29395991563803</c:v>
                </c:pt>
                <c:pt idx="8999">
                  <c:v>-402.29395991563803</c:v>
                </c:pt>
                <c:pt idx="9000">
                  <c:v>-296.29395991563803</c:v>
                </c:pt>
                <c:pt idx="9001">
                  <c:v>-177.293959915638</c:v>
                </c:pt>
                <c:pt idx="9002">
                  <c:v>-341.29395991563803</c:v>
                </c:pt>
                <c:pt idx="9003">
                  <c:v>-388.29395991563803</c:v>
                </c:pt>
                <c:pt idx="9004">
                  <c:v>-362.29395991563803</c:v>
                </c:pt>
                <c:pt idx="9005">
                  <c:v>-331.29395991563803</c:v>
                </c:pt>
                <c:pt idx="9006">
                  <c:v>-264.29395991563803</c:v>
                </c:pt>
                <c:pt idx="9007">
                  <c:v>-328.29395991563803</c:v>
                </c:pt>
                <c:pt idx="9008">
                  <c:v>-370.29395991563803</c:v>
                </c:pt>
                <c:pt idx="9009">
                  <c:v>-386.29395991563803</c:v>
                </c:pt>
                <c:pt idx="9010">
                  <c:v>-290.29395991563803</c:v>
                </c:pt>
                <c:pt idx="9011">
                  <c:v>-176.293959915638</c:v>
                </c:pt>
                <c:pt idx="9012">
                  <c:v>-180.293959915638</c:v>
                </c:pt>
                <c:pt idx="9013">
                  <c:v>52.706040084362002</c:v>
                </c:pt>
                <c:pt idx="9014">
                  <c:v>13.706040084362</c:v>
                </c:pt>
                <c:pt idx="9015">
                  <c:v>154.706040084362</c:v>
                </c:pt>
                <c:pt idx="9016">
                  <c:v>52.706040084362002</c:v>
                </c:pt>
                <c:pt idx="9017">
                  <c:v>-10.293959915638</c:v>
                </c:pt>
                <c:pt idx="9018">
                  <c:v>323.70604008436197</c:v>
                </c:pt>
                <c:pt idx="9019">
                  <c:v>204.706040084362</c:v>
                </c:pt>
                <c:pt idx="9020">
                  <c:v>260.70604008436197</c:v>
                </c:pt>
                <c:pt idx="9021">
                  <c:v>442.70604008436197</c:v>
                </c:pt>
                <c:pt idx="9022">
                  <c:v>388.70604008436197</c:v>
                </c:pt>
                <c:pt idx="9023">
                  <c:v>477.70604008436197</c:v>
                </c:pt>
                <c:pt idx="9024">
                  <c:v>348.70604008436197</c:v>
                </c:pt>
                <c:pt idx="9025">
                  <c:v>331.70604008436197</c:v>
                </c:pt>
                <c:pt idx="9026">
                  <c:v>275.70604008436197</c:v>
                </c:pt>
                <c:pt idx="9027">
                  <c:v>350.70604008436197</c:v>
                </c:pt>
                <c:pt idx="9028">
                  <c:v>328.70604008436197</c:v>
                </c:pt>
                <c:pt idx="9029">
                  <c:v>442.70604008436197</c:v>
                </c:pt>
                <c:pt idx="9030">
                  <c:v>468.70604008436197</c:v>
                </c:pt>
                <c:pt idx="9031">
                  <c:v>270.70604008436197</c:v>
                </c:pt>
                <c:pt idx="9032">
                  <c:v>156.706040084362</c:v>
                </c:pt>
                <c:pt idx="9033">
                  <c:v>126.706040084362</c:v>
                </c:pt>
                <c:pt idx="9034">
                  <c:v>274.70604008436197</c:v>
                </c:pt>
                <c:pt idx="9035">
                  <c:v>53.706040084362002</c:v>
                </c:pt>
                <c:pt idx="9036">
                  <c:v>-2.29395991563797</c:v>
                </c:pt>
                <c:pt idx="9037">
                  <c:v>-89.293959915637998</c:v>
                </c:pt>
                <c:pt idx="9038">
                  <c:v>-186.293959915638</c:v>
                </c:pt>
                <c:pt idx="9039">
                  <c:v>-133.293959915638</c:v>
                </c:pt>
                <c:pt idx="9040">
                  <c:v>-326.29395991563803</c:v>
                </c:pt>
                <c:pt idx="9041">
                  <c:v>-302.29395991563803</c:v>
                </c:pt>
                <c:pt idx="9042">
                  <c:v>-328.29395991563803</c:v>
                </c:pt>
                <c:pt idx="9043">
                  <c:v>-438.29395991563803</c:v>
                </c:pt>
                <c:pt idx="9044">
                  <c:v>-434.29395991563803</c:v>
                </c:pt>
                <c:pt idx="9045">
                  <c:v>-518.29395991563797</c:v>
                </c:pt>
                <c:pt idx="9046">
                  <c:v>-492.29395991563803</c:v>
                </c:pt>
                <c:pt idx="9047">
                  <c:v>-422.29395991563803</c:v>
                </c:pt>
                <c:pt idx="9048">
                  <c:v>-404.29395991563803</c:v>
                </c:pt>
                <c:pt idx="9049">
                  <c:v>-551.29395991563797</c:v>
                </c:pt>
                <c:pt idx="9050">
                  <c:v>-414.29395991563803</c:v>
                </c:pt>
                <c:pt idx="9051">
                  <c:v>-468.29395991563803</c:v>
                </c:pt>
                <c:pt idx="9052">
                  <c:v>-362.29395991563803</c:v>
                </c:pt>
                <c:pt idx="9053">
                  <c:v>-416.29395991563803</c:v>
                </c:pt>
                <c:pt idx="9054">
                  <c:v>-250.293959915638</c:v>
                </c:pt>
                <c:pt idx="9055">
                  <c:v>-164.293959915638</c:v>
                </c:pt>
                <c:pt idx="9056">
                  <c:v>-4.29395991563797</c:v>
                </c:pt>
                <c:pt idx="9057">
                  <c:v>58.706040084362002</c:v>
                </c:pt>
                <c:pt idx="9058">
                  <c:v>-32.293959915637998</c:v>
                </c:pt>
                <c:pt idx="9059">
                  <c:v>10.706040084362</c:v>
                </c:pt>
                <c:pt idx="9060">
                  <c:v>147.706040084362</c:v>
                </c:pt>
                <c:pt idx="9061">
                  <c:v>205.706040084362</c:v>
                </c:pt>
                <c:pt idx="9062">
                  <c:v>218.706040084362</c:v>
                </c:pt>
                <c:pt idx="9063">
                  <c:v>356.70604008436197</c:v>
                </c:pt>
                <c:pt idx="9064">
                  <c:v>363.70604008436197</c:v>
                </c:pt>
                <c:pt idx="9065">
                  <c:v>377.70604008436197</c:v>
                </c:pt>
                <c:pt idx="9066">
                  <c:v>410.70604008436197</c:v>
                </c:pt>
                <c:pt idx="9067">
                  <c:v>238.706040084362</c:v>
                </c:pt>
                <c:pt idx="9068">
                  <c:v>170.706040084362</c:v>
                </c:pt>
                <c:pt idx="9069">
                  <c:v>294.70604008436197</c:v>
                </c:pt>
                <c:pt idx="9070">
                  <c:v>218.706040084362</c:v>
                </c:pt>
                <c:pt idx="9071">
                  <c:v>147.706040084362</c:v>
                </c:pt>
                <c:pt idx="9072">
                  <c:v>211.706040084362</c:v>
                </c:pt>
                <c:pt idx="9073">
                  <c:v>170.706040084362</c:v>
                </c:pt>
                <c:pt idx="9074">
                  <c:v>32.706040084362002</c:v>
                </c:pt>
                <c:pt idx="9075">
                  <c:v>42.706040084362002</c:v>
                </c:pt>
                <c:pt idx="9076">
                  <c:v>69.706040084362002</c:v>
                </c:pt>
                <c:pt idx="9077">
                  <c:v>121.706040084362</c:v>
                </c:pt>
                <c:pt idx="9078">
                  <c:v>-39.293959915637998</c:v>
                </c:pt>
                <c:pt idx="9079">
                  <c:v>-67.293959915637998</c:v>
                </c:pt>
                <c:pt idx="9080">
                  <c:v>12.706040084362</c:v>
                </c:pt>
                <c:pt idx="9081">
                  <c:v>105.706040084362</c:v>
                </c:pt>
                <c:pt idx="9082">
                  <c:v>29.706040084362002</c:v>
                </c:pt>
                <c:pt idx="9083">
                  <c:v>83.706040084362002</c:v>
                </c:pt>
                <c:pt idx="9084">
                  <c:v>-124.293959915638</c:v>
                </c:pt>
                <c:pt idx="9085">
                  <c:v>-86.293959915637998</c:v>
                </c:pt>
                <c:pt idx="9086">
                  <c:v>-6.29395991563797</c:v>
                </c:pt>
                <c:pt idx="9087">
                  <c:v>-74.293959915637998</c:v>
                </c:pt>
                <c:pt idx="9088">
                  <c:v>-103.293959915638</c:v>
                </c:pt>
                <c:pt idx="9089">
                  <c:v>-24.293959915637998</c:v>
                </c:pt>
                <c:pt idx="9090">
                  <c:v>9.70604008436203</c:v>
                </c:pt>
                <c:pt idx="9091">
                  <c:v>175.706040084362</c:v>
                </c:pt>
                <c:pt idx="9092">
                  <c:v>-9.29395991563797</c:v>
                </c:pt>
                <c:pt idx="9093">
                  <c:v>203.706040084362</c:v>
                </c:pt>
                <c:pt idx="9094">
                  <c:v>-21.293959915637998</c:v>
                </c:pt>
                <c:pt idx="9095">
                  <c:v>137.706040084362</c:v>
                </c:pt>
                <c:pt idx="9096">
                  <c:v>162.706040084362</c:v>
                </c:pt>
                <c:pt idx="9097">
                  <c:v>99.706040084362002</c:v>
                </c:pt>
                <c:pt idx="9098">
                  <c:v>150.706040084362</c:v>
                </c:pt>
                <c:pt idx="9099">
                  <c:v>109.706040084362</c:v>
                </c:pt>
                <c:pt idx="9100">
                  <c:v>28.706040084362002</c:v>
                </c:pt>
                <c:pt idx="9101">
                  <c:v>-37.293959915637998</c:v>
                </c:pt>
                <c:pt idx="9102">
                  <c:v>69.706040084362002</c:v>
                </c:pt>
                <c:pt idx="9103">
                  <c:v>-146.293959915638</c:v>
                </c:pt>
                <c:pt idx="9104">
                  <c:v>26.706040084362002</c:v>
                </c:pt>
                <c:pt idx="9105">
                  <c:v>114.706040084362</c:v>
                </c:pt>
                <c:pt idx="9106">
                  <c:v>91.706040084362002</c:v>
                </c:pt>
                <c:pt idx="9107">
                  <c:v>-45.293959915637998</c:v>
                </c:pt>
                <c:pt idx="9108">
                  <c:v>-73.293959915637998</c:v>
                </c:pt>
                <c:pt idx="9109">
                  <c:v>-276.29395991563803</c:v>
                </c:pt>
                <c:pt idx="9110">
                  <c:v>-339.29395991563803</c:v>
                </c:pt>
                <c:pt idx="9111">
                  <c:v>-316.29395991563803</c:v>
                </c:pt>
                <c:pt idx="9112">
                  <c:v>-194.293959915638</c:v>
                </c:pt>
                <c:pt idx="9113">
                  <c:v>-306.29395991563803</c:v>
                </c:pt>
                <c:pt idx="9114">
                  <c:v>-334.29395991563803</c:v>
                </c:pt>
                <c:pt idx="9115">
                  <c:v>-458.29395991563803</c:v>
                </c:pt>
                <c:pt idx="9116">
                  <c:v>-308.29395991563803</c:v>
                </c:pt>
                <c:pt idx="9117">
                  <c:v>-226.293959915638</c:v>
                </c:pt>
                <c:pt idx="9118">
                  <c:v>-313.29395991563803</c:v>
                </c:pt>
                <c:pt idx="9119">
                  <c:v>-349.29395991563803</c:v>
                </c:pt>
                <c:pt idx="9120">
                  <c:v>-68.293959915637998</c:v>
                </c:pt>
                <c:pt idx="9121">
                  <c:v>-159.293959915638</c:v>
                </c:pt>
                <c:pt idx="9122">
                  <c:v>-63.293959915637998</c:v>
                </c:pt>
                <c:pt idx="9123">
                  <c:v>48.706040084362002</c:v>
                </c:pt>
                <c:pt idx="9124">
                  <c:v>25.706040084362002</c:v>
                </c:pt>
                <c:pt idx="9125">
                  <c:v>91.706040084362002</c:v>
                </c:pt>
                <c:pt idx="9126">
                  <c:v>173.706040084362</c:v>
                </c:pt>
                <c:pt idx="9127">
                  <c:v>79.706040084362002</c:v>
                </c:pt>
                <c:pt idx="9128">
                  <c:v>175.706040084362</c:v>
                </c:pt>
                <c:pt idx="9129">
                  <c:v>53.706040084362002</c:v>
                </c:pt>
                <c:pt idx="9130">
                  <c:v>133.706040084362</c:v>
                </c:pt>
                <c:pt idx="9131">
                  <c:v>97.706040084362002</c:v>
                </c:pt>
                <c:pt idx="9132">
                  <c:v>239.706040084362</c:v>
                </c:pt>
                <c:pt idx="9133">
                  <c:v>215.706040084362</c:v>
                </c:pt>
                <c:pt idx="9134">
                  <c:v>105.706040084362</c:v>
                </c:pt>
                <c:pt idx="9135">
                  <c:v>86.706040084362002</c:v>
                </c:pt>
                <c:pt idx="9136">
                  <c:v>102.706040084362</c:v>
                </c:pt>
                <c:pt idx="9137">
                  <c:v>-69.293959915637998</c:v>
                </c:pt>
                <c:pt idx="9138">
                  <c:v>158.706040084362</c:v>
                </c:pt>
                <c:pt idx="9139">
                  <c:v>-108.293959915638</c:v>
                </c:pt>
                <c:pt idx="9140">
                  <c:v>78.706040084362002</c:v>
                </c:pt>
                <c:pt idx="9141">
                  <c:v>-0.29395991563797003</c:v>
                </c:pt>
                <c:pt idx="9142">
                  <c:v>23.706040084362002</c:v>
                </c:pt>
                <c:pt idx="9143">
                  <c:v>66.706040084362002</c:v>
                </c:pt>
                <c:pt idx="9144">
                  <c:v>40.706040084362002</c:v>
                </c:pt>
                <c:pt idx="9145">
                  <c:v>69.706040084362002</c:v>
                </c:pt>
                <c:pt idx="9146">
                  <c:v>-25.293959915637998</c:v>
                </c:pt>
                <c:pt idx="9147">
                  <c:v>-204.293959915638</c:v>
                </c:pt>
                <c:pt idx="9148">
                  <c:v>-112.293959915638</c:v>
                </c:pt>
                <c:pt idx="9149">
                  <c:v>-198.293959915638</c:v>
                </c:pt>
                <c:pt idx="9150">
                  <c:v>-369.29395991563803</c:v>
                </c:pt>
                <c:pt idx="9151">
                  <c:v>-195.293959915638</c:v>
                </c:pt>
                <c:pt idx="9152">
                  <c:v>-384.29395991563803</c:v>
                </c:pt>
                <c:pt idx="9153">
                  <c:v>-378.29395991563803</c:v>
                </c:pt>
                <c:pt idx="9154">
                  <c:v>-455.29395991563803</c:v>
                </c:pt>
                <c:pt idx="9155">
                  <c:v>-352.29395991563803</c:v>
                </c:pt>
                <c:pt idx="9156">
                  <c:v>-427.29395991563803</c:v>
                </c:pt>
                <c:pt idx="9157">
                  <c:v>-423.29395991563803</c:v>
                </c:pt>
                <c:pt idx="9158">
                  <c:v>-342.29395991563803</c:v>
                </c:pt>
                <c:pt idx="9159">
                  <c:v>-341.29395991563803</c:v>
                </c:pt>
                <c:pt idx="9160">
                  <c:v>-254.293959915638</c:v>
                </c:pt>
                <c:pt idx="9161">
                  <c:v>-497.29395991563803</c:v>
                </c:pt>
                <c:pt idx="9162">
                  <c:v>-318.29395991563803</c:v>
                </c:pt>
                <c:pt idx="9163">
                  <c:v>-395.29395991563803</c:v>
                </c:pt>
                <c:pt idx="9164">
                  <c:v>-348.29395991563803</c:v>
                </c:pt>
                <c:pt idx="9165">
                  <c:v>-119.293959915638</c:v>
                </c:pt>
                <c:pt idx="9166">
                  <c:v>-354.29395991563803</c:v>
                </c:pt>
                <c:pt idx="9167">
                  <c:v>-202.293959915638</c:v>
                </c:pt>
                <c:pt idx="9168">
                  <c:v>-218.293959915638</c:v>
                </c:pt>
                <c:pt idx="9169">
                  <c:v>-78.293959915637998</c:v>
                </c:pt>
                <c:pt idx="9170">
                  <c:v>93.706040084362002</c:v>
                </c:pt>
                <c:pt idx="9171">
                  <c:v>-86.293959915637998</c:v>
                </c:pt>
                <c:pt idx="9172">
                  <c:v>177.706040084362</c:v>
                </c:pt>
                <c:pt idx="9173">
                  <c:v>-84.293959915637998</c:v>
                </c:pt>
                <c:pt idx="9174">
                  <c:v>26.706040084362002</c:v>
                </c:pt>
                <c:pt idx="9175">
                  <c:v>82.706040084362002</c:v>
                </c:pt>
                <c:pt idx="9176">
                  <c:v>-81.293959915637998</c:v>
                </c:pt>
                <c:pt idx="9177">
                  <c:v>18.706040084362002</c:v>
                </c:pt>
                <c:pt idx="9178">
                  <c:v>-24.293959915637998</c:v>
                </c:pt>
                <c:pt idx="9179">
                  <c:v>-54.293959915637998</c:v>
                </c:pt>
                <c:pt idx="9180">
                  <c:v>-105.293959915638</c:v>
                </c:pt>
                <c:pt idx="9181">
                  <c:v>-77.293959915637998</c:v>
                </c:pt>
                <c:pt idx="9182">
                  <c:v>-91.293959915637998</c:v>
                </c:pt>
                <c:pt idx="9183">
                  <c:v>-104.293959915638</c:v>
                </c:pt>
                <c:pt idx="9184">
                  <c:v>-170.293959915638</c:v>
                </c:pt>
                <c:pt idx="9185">
                  <c:v>40.706040084362002</c:v>
                </c:pt>
                <c:pt idx="9186">
                  <c:v>27.706040084362002</c:v>
                </c:pt>
                <c:pt idx="9187">
                  <c:v>-213.293959915638</c:v>
                </c:pt>
                <c:pt idx="9188">
                  <c:v>-69.293959915637998</c:v>
                </c:pt>
                <c:pt idx="9189">
                  <c:v>-308.29395991563803</c:v>
                </c:pt>
                <c:pt idx="9190">
                  <c:v>-171.293959915638</c:v>
                </c:pt>
                <c:pt idx="9191">
                  <c:v>-184.293959915638</c:v>
                </c:pt>
                <c:pt idx="9192">
                  <c:v>-242.293959915638</c:v>
                </c:pt>
                <c:pt idx="9193">
                  <c:v>-241.293959915638</c:v>
                </c:pt>
                <c:pt idx="9194">
                  <c:v>-218.293959915638</c:v>
                </c:pt>
                <c:pt idx="9195">
                  <c:v>-374.29395991563803</c:v>
                </c:pt>
                <c:pt idx="9196">
                  <c:v>-267.29395991563803</c:v>
                </c:pt>
                <c:pt idx="9197">
                  <c:v>-260.29395991563803</c:v>
                </c:pt>
                <c:pt idx="9198">
                  <c:v>-327.29395991563803</c:v>
                </c:pt>
                <c:pt idx="9199">
                  <c:v>-75.293959915637998</c:v>
                </c:pt>
                <c:pt idx="9200">
                  <c:v>-207.293959915638</c:v>
                </c:pt>
                <c:pt idx="9201">
                  <c:v>-105.293959915638</c:v>
                </c:pt>
                <c:pt idx="9202">
                  <c:v>-411.29395991563803</c:v>
                </c:pt>
                <c:pt idx="9203">
                  <c:v>-157.293959915638</c:v>
                </c:pt>
                <c:pt idx="9204">
                  <c:v>-88.293959915637998</c:v>
                </c:pt>
                <c:pt idx="9205">
                  <c:v>-140.293959915638</c:v>
                </c:pt>
                <c:pt idx="9206">
                  <c:v>-93.293959915637998</c:v>
                </c:pt>
                <c:pt idx="9207">
                  <c:v>97.706040084362002</c:v>
                </c:pt>
                <c:pt idx="9208">
                  <c:v>-62.293959915637998</c:v>
                </c:pt>
                <c:pt idx="9209">
                  <c:v>-81.293959915637998</c:v>
                </c:pt>
                <c:pt idx="9210">
                  <c:v>-137.293959915638</c:v>
                </c:pt>
                <c:pt idx="9211">
                  <c:v>57.706040084362002</c:v>
                </c:pt>
                <c:pt idx="9212">
                  <c:v>-70.293959915637998</c:v>
                </c:pt>
                <c:pt idx="9213">
                  <c:v>160.706040084362</c:v>
                </c:pt>
                <c:pt idx="9214">
                  <c:v>156.706040084362</c:v>
                </c:pt>
                <c:pt idx="9215">
                  <c:v>4.70604008436203</c:v>
                </c:pt>
                <c:pt idx="9216">
                  <c:v>251.706040084362</c:v>
                </c:pt>
                <c:pt idx="9217">
                  <c:v>201.706040084362</c:v>
                </c:pt>
                <c:pt idx="9218">
                  <c:v>194.706040084362</c:v>
                </c:pt>
                <c:pt idx="9219">
                  <c:v>139.706040084362</c:v>
                </c:pt>
                <c:pt idx="9220">
                  <c:v>105.706040084362</c:v>
                </c:pt>
                <c:pt idx="9221">
                  <c:v>176.706040084362</c:v>
                </c:pt>
                <c:pt idx="9222">
                  <c:v>-115.293959915638</c:v>
                </c:pt>
                <c:pt idx="9223">
                  <c:v>21.706040084362002</c:v>
                </c:pt>
                <c:pt idx="9224">
                  <c:v>-31.293959915637998</c:v>
                </c:pt>
                <c:pt idx="9225">
                  <c:v>63.706040084362002</c:v>
                </c:pt>
                <c:pt idx="9226">
                  <c:v>-201.293959915638</c:v>
                </c:pt>
                <c:pt idx="9227">
                  <c:v>-123.293959915638</c:v>
                </c:pt>
                <c:pt idx="9228">
                  <c:v>-194.293959915638</c:v>
                </c:pt>
                <c:pt idx="9229">
                  <c:v>-301.29395991563803</c:v>
                </c:pt>
                <c:pt idx="9230">
                  <c:v>-242.293959915638</c:v>
                </c:pt>
                <c:pt idx="9231">
                  <c:v>-227.293959915638</c:v>
                </c:pt>
                <c:pt idx="9232">
                  <c:v>-159.293959915638</c:v>
                </c:pt>
                <c:pt idx="9233">
                  <c:v>-156.293959915638</c:v>
                </c:pt>
                <c:pt idx="9234">
                  <c:v>-20.293959915637998</c:v>
                </c:pt>
                <c:pt idx="9235">
                  <c:v>-74.293959915637998</c:v>
                </c:pt>
                <c:pt idx="9236">
                  <c:v>75.706040084362002</c:v>
                </c:pt>
                <c:pt idx="9237">
                  <c:v>51.706040084362002</c:v>
                </c:pt>
                <c:pt idx="9238">
                  <c:v>-100.293959915638</c:v>
                </c:pt>
                <c:pt idx="9239">
                  <c:v>-134.293959915638</c:v>
                </c:pt>
                <c:pt idx="9240">
                  <c:v>176.706040084362</c:v>
                </c:pt>
                <c:pt idx="9241">
                  <c:v>94.706040084362002</c:v>
                </c:pt>
                <c:pt idx="9242">
                  <c:v>87.706040084362002</c:v>
                </c:pt>
                <c:pt idx="9243">
                  <c:v>103.706040084362</c:v>
                </c:pt>
                <c:pt idx="9244">
                  <c:v>-64.293959915637998</c:v>
                </c:pt>
                <c:pt idx="9245">
                  <c:v>35.706040084362002</c:v>
                </c:pt>
                <c:pt idx="9246">
                  <c:v>-117.293959915638</c:v>
                </c:pt>
                <c:pt idx="9247">
                  <c:v>-40.293959915637998</c:v>
                </c:pt>
                <c:pt idx="9248">
                  <c:v>-152.293959915638</c:v>
                </c:pt>
                <c:pt idx="9249">
                  <c:v>-51.293959915637998</c:v>
                </c:pt>
                <c:pt idx="9250">
                  <c:v>-104.293959915638</c:v>
                </c:pt>
                <c:pt idx="9251">
                  <c:v>81.706040084362002</c:v>
                </c:pt>
                <c:pt idx="9252">
                  <c:v>6.70604008436203</c:v>
                </c:pt>
                <c:pt idx="9253">
                  <c:v>168.706040084362</c:v>
                </c:pt>
                <c:pt idx="9254">
                  <c:v>46.706040084362002</c:v>
                </c:pt>
                <c:pt idx="9255">
                  <c:v>144.706040084362</c:v>
                </c:pt>
                <c:pt idx="9256">
                  <c:v>-12.293959915638</c:v>
                </c:pt>
                <c:pt idx="9257">
                  <c:v>-24.293959915637998</c:v>
                </c:pt>
                <c:pt idx="9258">
                  <c:v>113.706040084362</c:v>
                </c:pt>
                <c:pt idx="9259">
                  <c:v>4.70604008436203</c:v>
                </c:pt>
                <c:pt idx="9260">
                  <c:v>158.706040084362</c:v>
                </c:pt>
                <c:pt idx="9261">
                  <c:v>34.706040084362002</c:v>
                </c:pt>
                <c:pt idx="9262">
                  <c:v>87.706040084362002</c:v>
                </c:pt>
                <c:pt idx="9263">
                  <c:v>-9.29395991563797</c:v>
                </c:pt>
                <c:pt idx="9264">
                  <c:v>116.706040084362</c:v>
                </c:pt>
                <c:pt idx="9265">
                  <c:v>29.706040084362002</c:v>
                </c:pt>
                <c:pt idx="9266">
                  <c:v>86.706040084362002</c:v>
                </c:pt>
                <c:pt idx="9267">
                  <c:v>7.70604008436203</c:v>
                </c:pt>
                <c:pt idx="9268">
                  <c:v>132.706040084362</c:v>
                </c:pt>
                <c:pt idx="9269">
                  <c:v>87.706040084362002</c:v>
                </c:pt>
                <c:pt idx="9270">
                  <c:v>14.706040084362</c:v>
                </c:pt>
                <c:pt idx="9271">
                  <c:v>134.706040084362</c:v>
                </c:pt>
                <c:pt idx="9272">
                  <c:v>130.706040084362</c:v>
                </c:pt>
                <c:pt idx="9273">
                  <c:v>73.706040084362002</c:v>
                </c:pt>
                <c:pt idx="9274">
                  <c:v>81.706040084362002</c:v>
                </c:pt>
                <c:pt idx="9275">
                  <c:v>54.706040084362002</c:v>
                </c:pt>
                <c:pt idx="9276">
                  <c:v>42.706040084362002</c:v>
                </c:pt>
                <c:pt idx="9277">
                  <c:v>123.706040084362</c:v>
                </c:pt>
                <c:pt idx="9278">
                  <c:v>9.70604008436203</c:v>
                </c:pt>
                <c:pt idx="9279">
                  <c:v>63.706040084362002</c:v>
                </c:pt>
                <c:pt idx="9280">
                  <c:v>289.70604008436197</c:v>
                </c:pt>
                <c:pt idx="9281">
                  <c:v>22.706040084362002</c:v>
                </c:pt>
                <c:pt idx="9282">
                  <c:v>-25.293959915637998</c:v>
                </c:pt>
                <c:pt idx="9283">
                  <c:v>229.706040084362</c:v>
                </c:pt>
                <c:pt idx="9284">
                  <c:v>124.706040084362</c:v>
                </c:pt>
                <c:pt idx="9285">
                  <c:v>28.706040084362002</c:v>
                </c:pt>
                <c:pt idx="9286">
                  <c:v>75.706040084362002</c:v>
                </c:pt>
                <c:pt idx="9287">
                  <c:v>9.70604008436203</c:v>
                </c:pt>
                <c:pt idx="9288">
                  <c:v>273.70604008436197</c:v>
                </c:pt>
                <c:pt idx="9289">
                  <c:v>127.706040084362</c:v>
                </c:pt>
                <c:pt idx="9290">
                  <c:v>130.706040084362</c:v>
                </c:pt>
                <c:pt idx="9291">
                  <c:v>-76.293959915637998</c:v>
                </c:pt>
                <c:pt idx="9292">
                  <c:v>-111.293959915638</c:v>
                </c:pt>
                <c:pt idx="9293">
                  <c:v>142.706040084362</c:v>
                </c:pt>
                <c:pt idx="9294">
                  <c:v>-85.293959915637998</c:v>
                </c:pt>
                <c:pt idx="9295">
                  <c:v>-237.293959915638</c:v>
                </c:pt>
                <c:pt idx="9296">
                  <c:v>0.70604008436203003</c:v>
                </c:pt>
                <c:pt idx="9297">
                  <c:v>-63.293959915637998</c:v>
                </c:pt>
                <c:pt idx="9298">
                  <c:v>8.70604008436203</c:v>
                </c:pt>
                <c:pt idx="9299">
                  <c:v>14.706040084362</c:v>
                </c:pt>
                <c:pt idx="9300">
                  <c:v>-48.293959915637998</c:v>
                </c:pt>
                <c:pt idx="9301">
                  <c:v>-254.293959915638</c:v>
                </c:pt>
                <c:pt idx="9302">
                  <c:v>-202.293959915638</c:v>
                </c:pt>
                <c:pt idx="9303">
                  <c:v>-172.293959915638</c:v>
                </c:pt>
                <c:pt idx="9304">
                  <c:v>-165.293959915638</c:v>
                </c:pt>
                <c:pt idx="9305">
                  <c:v>-213.293959915638</c:v>
                </c:pt>
                <c:pt idx="9306">
                  <c:v>-113.293959915638</c:v>
                </c:pt>
                <c:pt idx="9307">
                  <c:v>-179.293959915638</c:v>
                </c:pt>
                <c:pt idx="9308">
                  <c:v>-189.293959915638</c:v>
                </c:pt>
                <c:pt idx="9309">
                  <c:v>-136.293959915638</c:v>
                </c:pt>
                <c:pt idx="9310">
                  <c:v>-79.293959915637998</c:v>
                </c:pt>
                <c:pt idx="9311">
                  <c:v>-36.293959915637998</c:v>
                </c:pt>
                <c:pt idx="9312">
                  <c:v>-29.293959915637998</c:v>
                </c:pt>
                <c:pt idx="9313">
                  <c:v>-155.293959915638</c:v>
                </c:pt>
                <c:pt idx="9314">
                  <c:v>-33.293959915637998</c:v>
                </c:pt>
                <c:pt idx="9315">
                  <c:v>-50.293959915637998</c:v>
                </c:pt>
                <c:pt idx="9316">
                  <c:v>5.70604008436203</c:v>
                </c:pt>
                <c:pt idx="9317">
                  <c:v>85.706040084362002</c:v>
                </c:pt>
                <c:pt idx="9318">
                  <c:v>-98.293959915637998</c:v>
                </c:pt>
                <c:pt idx="9319">
                  <c:v>96.706040084362002</c:v>
                </c:pt>
                <c:pt idx="9320">
                  <c:v>42.706040084362002</c:v>
                </c:pt>
                <c:pt idx="9321">
                  <c:v>116.706040084362</c:v>
                </c:pt>
                <c:pt idx="9322">
                  <c:v>54.706040084362002</c:v>
                </c:pt>
                <c:pt idx="9323">
                  <c:v>13.706040084362</c:v>
                </c:pt>
                <c:pt idx="9324">
                  <c:v>-15.293959915638</c:v>
                </c:pt>
                <c:pt idx="9325">
                  <c:v>-113.293959915638</c:v>
                </c:pt>
                <c:pt idx="9326">
                  <c:v>102.706040084362</c:v>
                </c:pt>
                <c:pt idx="9327">
                  <c:v>68.706040084362002</c:v>
                </c:pt>
                <c:pt idx="9328">
                  <c:v>47.706040084362002</c:v>
                </c:pt>
                <c:pt idx="9329">
                  <c:v>86.706040084362002</c:v>
                </c:pt>
                <c:pt idx="9330">
                  <c:v>-24.293959915637998</c:v>
                </c:pt>
                <c:pt idx="9331">
                  <c:v>34.706040084362002</c:v>
                </c:pt>
                <c:pt idx="9332">
                  <c:v>-108.293959915638</c:v>
                </c:pt>
                <c:pt idx="9333">
                  <c:v>-140.293959915638</c:v>
                </c:pt>
                <c:pt idx="9334">
                  <c:v>26.706040084362002</c:v>
                </c:pt>
                <c:pt idx="9335">
                  <c:v>-43.293959915637998</c:v>
                </c:pt>
                <c:pt idx="9336">
                  <c:v>-14.293959915638</c:v>
                </c:pt>
                <c:pt idx="9337">
                  <c:v>96.706040084362002</c:v>
                </c:pt>
                <c:pt idx="9338">
                  <c:v>-98.293959915637998</c:v>
                </c:pt>
                <c:pt idx="9339">
                  <c:v>-7.29395991563797</c:v>
                </c:pt>
                <c:pt idx="9340">
                  <c:v>14.706040084362</c:v>
                </c:pt>
                <c:pt idx="9341">
                  <c:v>146.706040084362</c:v>
                </c:pt>
                <c:pt idx="9342">
                  <c:v>-8.29395991563797</c:v>
                </c:pt>
                <c:pt idx="9343">
                  <c:v>-81.293959915637998</c:v>
                </c:pt>
                <c:pt idx="9344">
                  <c:v>183.706040084362</c:v>
                </c:pt>
                <c:pt idx="9345">
                  <c:v>156.706040084362</c:v>
                </c:pt>
                <c:pt idx="9346">
                  <c:v>136.706040084362</c:v>
                </c:pt>
                <c:pt idx="9347">
                  <c:v>221.706040084362</c:v>
                </c:pt>
                <c:pt idx="9348">
                  <c:v>88.706040084362002</c:v>
                </c:pt>
                <c:pt idx="9349">
                  <c:v>153.706040084362</c:v>
                </c:pt>
                <c:pt idx="9350">
                  <c:v>84.706040084362002</c:v>
                </c:pt>
                <c:pt idx="9351">
                  <c:v>37.706040084362002</c:v>
                </c:pt>
                <c:pt idx="9352">
                  <c:v>-17.293959915637998</c:v>
                </c:pt>
                <c:pt idx="9353">
                  <c:v>-80.293959915637998</c:v>
                </c:pt>
                <c:pt idx="9354">
                  <c:v>-44.293959915637998</c:v>
                </c:pt>
                <c:pt idx="9355">
                  <c:v>-79.293959915637998</c:v>
                </c:pt>
                <c:pt idx="9356">
                  <c:v>48.706040084362002</c:v>
                </c:pt>
                <c:pt idx="9357">
                  <c:v>-75.293959915637998</c:v>
                </c:pt>
                <c:pt idx="9358">
                  <c:v>-184.293959915638</c:v>
                </c:pt>
                <c:pt idx="9359">
                  <c:v>-188.293959915638</c:v>
                </c:pt>
                <c:pt idx="9360">
                  <c:v>-260.29395991563803</c:v>
                </c:pt>
                <c:pt idx="9361">
                  <c:v>-273.29395991563803</c:v>
                </c:pt>
                <c:pt idx="9362">
                  <c:v>-281.29395991563803</c:v>
                </c:pt>
                <c:pt idx="9363">
                  <c:v>-183.293959915638</c:v>
                </c:pt>
                <c:pt idx="9364">
                  <c:v>-119.293959915638</c:v>
                </c:pt>
                <c:pt idx="9365">
                  <c:v>-194.293959915638</c:v>
                </c:pt>
                <c:pt idx="9366">
                  <c:v>-258.29395991563803</c:v>
                </c:pt>
                <c:pt idx="9367">
                  <c:v>-185.293959915638</c:v>
                </c:pt>
                <c:pt idx="9368">
                  <c:v>-27.293959915637998</c:v>
                </c:pt>
                <c:pt idx="9369">
                  <c:v>-85.293959915637998</c:v>
                </c:pt>
                <c:pt idx="9370">
                  <c:v>-103.293959915638</c:v>
                </c:pt>
                <c:pt idx="9371">
                  <c:v>-110.293959915638</c:v>
                </c:pt>
                <c:pt idx="9372">
                  <c:v>-118.293959915638</c:v>
                </c:pt>
                <c:pt idx="9373">
                  <c:v>31.706040084362002</c:v>
                </c:pt>
                <c:pt idx="9374">
                  <c:v>43.706040084362002</c:v>
                </c:pt>
                <c:pt idx="9375">
                  <c:v>-62.293959915637998</c:v>
                </c:pt>
                <c:pt idx="9376">
                  <c:v>135.706040084362</c:v>
                </c:pt>
                <c:pt idx="9377">
                  <c:v>-30.293959915637998</c:v>
                </c:pt>
                <c:pt idx="9378">
                  <c:v>-10.293959915638</c:v>
                </c:pt>
                <c:pt idx="9379">
                  <c:v>111.706040084362</c:v>
                </c:pt>
                <c:pt idx="9380">
                  <c:v>48.706040084362002</c:v>
                </c:pt>
                <c:pt idx="9381">
                  <c:v>156.706040084362</c:v>
                </c:pt>
                <c:pt idx="9382">
                  <c:v>214.706040084362</c:v>
                </c:pt>
                <c:pt idx="9383">
                  <c:v>344.70604008436197</c:v>
                </c:pt>
                <c:pt idx="9384">
                  <c:v>342.70604008436197</c:v>
                </c:pt>
                <c:pt idx="9385">
                  <c:v>429.70604008436197</c:v>
                </c:pt>
                <c:pt idx="9386">
                  <c:v>460.70604008436197</c:v>
                </c:pt>
                <c:pt idx="9387">
                  <c:v>209.706040084362</c:v>
                </c:pt>
                <c:pt idx="9388">
                  <c:v>458.70604008436197</c:v>
                </c:pt>
                <c:pt idx="9389">
                  <c:v>270.70604008436197</c:v>
                </c:pt>
                <c:pt idx="9390">
                  <c:v>600.70604008436203</c:v>
                </c:pt>
                <c:pt idx="9391">
                  <c:v>430.70604008436197</c:v>
                </c:pt>
                <c:pt idx="9392">
                  <c:v>404.70604008436197</c:v>
                </c:pt>
                <c:pt idx="9393">
                  <c:v>374.70604008436197</c:v>
                </c:pt>
                <c:pt idx="9394">
                  <c:v>336.70604008436197</c:v>
                </c:pt>
                <c:pt idx="9395">
                  <c:v>162.706040084362</c:v>
                </c:pt>
                <c:pt idx="9396">
                  <c:v>179.706040084362</c:v>
                </c:pt>
                <c:pt idx="9397">
                  <c:v>-10.293959915638</c:v>
                </c:pt>
                <c:pt idx="9398">
                  <c:v>79.706040084362002</c:v>
                </c:pt>
                <c:pt idx="9399">
                  <c:v>-19.293959915637998</c:v>
                </c:pt>
                <c:pt idx="9400">
                  <c:v>-6.29395991563797</c:v>
                </c:pt>
                <c:pt idx="9401">
                  <c:v>-136.293959915638</c:v>
                </c:pt>
                <c:pt idx="9402">
                  <c:v>-127.293959915638</c:v>
                </c:pt>
                <c:pt idx="9403">
                  <c:v>-124.293959915638</c:v>
                </c:pt>
                <c:pt idx="9404">
                  <c:v>-100.293959915638</c:v>
                </c:pt>
                <c:pt idx="9405">
                  <c:v>-79.293959915637998</c:v>
                </c:pt>
                <c:pt idx="9406">
                  <c:v>-187.293959915638</c:v>
                </c:pt>
                <c:pt idx="9407">
                  <c:v>-86.293959915637998</c:v>
                </c:pt>
                <c:pt idx="9408">
                  <c:v>-211.293959915638</c:v>
                </c:pt>
                <c:pt idx="9409">
                  <c:v>-203.293959915638</c:v>
                </c:pt>
                <c:pt idx="9410">
                  <c:v>-179.293959915638</c:v>
                </c:pt>
                <c:pt idx="9411">
                  <c:v>-202.293959915638</c:v>
                </c:pt>
                <c:pt idx="9412">
                  <c:v>-265.29395991563803</c:v>
                </c:pt>
                <c:pt idx="9413">
                  <c:v>-189.293959915638</c:v>
                </c:pt>
                <c:pt idx="9414">
                  <c:v>-311.29395991563803</c:v>
                </c:pt>
                <c:pt idx="9415">
                  <c:v>-261.29395991563803</c:v>
                </c:pt>
                <c:pt idx="9416">
                  <c:v>-150.293959915638</c:v>
                </c:pt>
                <c:pt idx="9417">
                  <c:v>-50.293959915637998</c:v>
                </c:pt>
                <c:pt idx="9418">
                  <c:v>-164.293959915638</c:v>
                </c:pt>
                <c:pt idx="9419">
                  <c:v>-57.293959915637998</c:v>
                </c:pt>
                <c:pt idx="9420">
                  <c:v>17.706040084362002</c:v>
                </c:pt>
                <c:pt idx="9421">
                  <c:v>-33.293959915637998</c:v>
                </c:pt>
                <c:pt idx="9422">
                  <c:v>88.706040084362002</c:v>
                </c:pt>
                <c:pt idx="9423">
                  <c:v>-61.293959915637998</c:v>
                </c:pt>
                <c:pt idx="9424">
                  <c:v>-95.293959915637998</c:v>
                </c:pt>
                <c:pt idx="9425">
                  <c:v>141.706040084362</c:v>
                </c:pt>
                <c:pt idx="9426">
                  <c:v>150.706040084362</c:v>
                </c:pt>
                <c:pt idx="9427">
                  <c:v>24.706040084362002</c:v>
                </c:pt>
                <c:pt idx="9428">
                  <c:v>164.706040084362</c:v>
                </c:pt>
                <c:pt idx="9429">
                  <c:v>52.706040084362002</c:v>
                </c:pt>
                <c:pt idx="9430">
                  <c:v>-55.293959915637998</c:v>
                </c:pt>
                <c:pt idx="9431">
                  <c:v>60.706040084362002</c:v>
                </c:pt>
                <c:pt idx="9432">
                  <c:v>233.706040084362</c:v>
                </c:pt>
                <c:pt idx="9433">
                  <c:v>238.706040084362</c:v>
                </c:pt>
                <c:pt idx="9434">
                  <c:v>92.706040084362002</c:v>
                </c:pt>
                <c:pt idx="9435">
                  <c:v>31.706040084362002</c:v>
                </c:pt>
                <c:pt idx="9436">
                  <c:v>-64.293959915637998</c:v>
                </c:pt>
                <c:pt idx="9437">
                  <c:v>42.706040084362002</c:v>
                </c:pt>
                <c:pt idx="9438">
                  <c:v>-24.293959915637998</c:v>
                </c:pt>
                <c:pt idx="9439">
                  <c:v>186.706040084362</c:v>
                </c:pt>
                <c:pt idx="9440">
                  <c:v>57.706040084362002</c:v>
                </c:pt>
                <c:pt idx="9441">
                  <c:v>296.70604008436197</c:v>
                </c:pt>
                <c:pt idx="9442">
                  <c:v>88.706040084362002</c:v>
                </c:pt>
                <c:pt idx="9443">
                  <c:v>18.706040084362002</c:v>
                </c:pt>
                <c:pt idx="9444">
                  <c:v>97.706040084362002</c:v>
                </c:pt>
                <c:pt idx="9445">
                  <c:v>-188.293959915638</c:v>
                </c:pt>
                <c:pt idx="9446">
                  <c:v>-104.293959915638</c:v>
                </c:pt>
                <c:pt idx="9447">
                  <c:v>-259.29395991563803</c:v>
                </c:pt>
                <c:pt idx="9448">
                  <c:v>-136.293959915638</c:v>
                </c:pt>
                <c:pt idx="9449">
                  <c:v>-110.293959915638</c:v>
                </c:pt>
                <c:pt idx="9450">
                  <c:v>-73.293959915637998</c:v>
                </c:pt>
                <c:pt idx="9451">
                  <c:v>-81.293959915637998</c:v>
                </c:pt>
                <c:pt idx="9452">
                  <c:v>-30.293959915637998</c:v>
                </c:pt>
                <c:pt idx="9453">
                  <c:v>-153.293959915638</c:v>
                </c:pt>
                <c:pt idx="9454">
                  <c:v>-46.293959915637998</c:v>
                </c:pt>
                <c:pt idx="9455">
                  <c:v>-131.293959915638</c:v>
                </c:pt>
                <c:pt idx="9456">
                  <c:v>-33.293959915637998</c:v>
                </c:pt>
                <c:pt idx="9457">
                  <c:v>-97.293959915637998</c:v>
                </c:pt>
                <c:pt idx="9458">
                  <c:v>1.70604008436203</c:v>
                </c:pt>
                <c:pt idx="9459">
                  <c:v>-78.293959915637998</c:v>
                </c:pt>
                <c:pt idx="9460">
                  <c:v>-111.293959915638</c:v>
                </c:pt>
                <c:pt idx="9461">
                  <c:v>-254.293959915638</c:v>
                </c:pt>
                <c:pt idx="9462">
                  <c:v>-116.293959915638</c:v>
                </c:pt>
                <c:pt idx="9463">
                  <c:v>-61.293959915637998</c:v>
                </c:pt>
                <c:pt idx="9464">
                  <c:v>-192.293959915638</c:v>
                </c:pt>
                <c:pt idx="9465">
                  <c:v>-67.293959915637998</c:v>
                </c:pt>
                <c:pt idx="9466">
                  <c:v>-250.293959915638</c:v>
                </c:pt>
                <c:pt idx="9467">
                  <c:v>-270.29395991563803</c:v>
                </c:pt>
                <c:pt idx="9468">
                  <c:v>-266.29395991563803</c:v>
                </c:pt>
                <c:pt idx="9469">
                  <c:v>-83.293959915637998</c:v>
                </c:pt>
                <c:pt idx="9470">
                  <c:v>-138.293959915638</c:v>
                </c:pt>
                <c:pt idx="9471">
                  <c:v>-61.293959915637998</c:v>
                </c:pt>
                <c:pt idx="9472">
                  <c:v>-324.29395991563803</c:v>
                </c:pt>
                <c:pt idx="9473">
                  <c:v>-37.293959915637998</c:v>
                </c:pt>
                <c:pt idx="9474">
                  <c:v>-91.293959915637998</c:v>
                </c:pt>
                <c:pt idx="9475">
                  <c:v>-116.293959915638</c:v>
                </c:pt>
                <c:pt idx="9476">
                  <c:v>-92.293959915637998</c:v>
                </c:pt>
                <c:pt idx="9477">
                  <c:v>-225.293959915638</c:v>
                </c:pt>
                <c:pt idx="9478">
                  <c:v>64.706040084362002</c:v>
                </c:pt>
                <c:pt idx="9479">
                  <c:v>-5.29395991563797</c:v>
                </c:pt>
                <c:pt idx="9480">
                  <c:v>28.706040084362002</c:v>
                </c:pt>
                <c:pt idx="9481">
                  <c:v>165.706040084362</c:v>
                </c:pt>
                <c:pt idx="9482">
                  <c:v>113.706040084362</c:v>
                </c:pt>
                <c:pt idx="9483">
                  <c:v>175.706040084362</c:v>
                </c:pt>
                <c:pt idx="9484">
                  <c:v>46.706040084362002</c:v>
                </c:pt>
                <c:pt idx="9485">
                  <c:v>146.706040084362</c:v>
                </c:pt>
                <c:pt idx="9486">
                  <c:v>121.706040084362</c:v>
                </c:pt>
                <c:pt idx="9487">
                  <c:v>145.706040084362</c:v>
                </c:pt>
                <c:pt idx="9488">
                  <c:v>292.70604008436197</c:v>
                </c:pt>
                <c:pt idx="9489">
                  <c:v>157.706040084362</c:v>
                </c:pt>
                <c:pt idx="9490">
                  <c:v>210.706040084362</c:v>
                </c:pt>
                <c:pt idx="9491">
                  <c:v>379.70604008436197</c:v>
                </c:pt>
                <c:pt idx="9492">
                  <c:v>230.706040084362</c:v>
                </c:pt>
                <c:pt idx="9493">
                  <c:v>129.706040084362</c:v>
                </c:pt>
                <c:pt idx="9494">
                  <c:v>242.706040084362</c:v>
                </c:pt>
                <c:pt idx="9495">
                  <c:v>300.70604008436197</c:v>
                </c:pt>
                <c:pt idx="9496">
                  <c:v>135.706040084362</c:v>
                </c:pt>
                <c:pt idx="9497">
                  <c:v>133.706040084362</c:v>
                </c:pt>
                <c:pt idx="9498">
                  <c:v>336.70604008436197</c:v>
                </c:pt>
                <c:pt idx="9499">
                  <c:v>31.706040084362002</c:v>
                </c:pt>
                <c:pt idx="9500">
                  <c:v>2.70604008436203</c:v>
                </c:pt>
                <c:pt idx="9501">
                  <c:v>-64.293959915637998</c:v>
                </c:pt>
                <c:pt idx="9502">
                  <c:v>-146.293959915638</c:v>
                </c:pt>
                <c:pt idx="9503">
                  <c:v>-9.29395991563797</c:v>
                </c:pt>
                <c:pt idx="9504">
                  <c:v>-63.293959915637998</c:v>
                </c:pt>
                <c:pt idx="9505">
                  <c:v>-167.293959915638</c:v>
                </c:pt>
                <c:pt idx="9506">
                  <c:v>-36.293959915637998</c:v>
                </c:pt>
                <c:pt idx="9507">
                  <c:v>-57.293959915637998</c:v>
                </c:pt>
                <c:pt idx="9508">
                  <c:v>-74.293959915637998</c:v>
                </c:pt>
                <c:pt idx="9509">
                  <c:v>-151.293959915638</c:v>
                </c:pt>
                <c:pt idx="9510">
                  <c:v>82.706040084362002</c:v>
                </c:pt>
                <c:pt idx="9511">
                  <c:v>-168.293959915638</c:v>
                </c:pt>
                <c:pt idx="9512">
                  <c:v>-179.293959915638</c:v>
                </c:pt>
                <c:pt idx="9513">
                  <c:v>-79.293959915637998</c:v>
                </c:pt>
                <c:pt idx="9514">
                  <c:v>-203.293959915638</c:v>
                </c:pt>
                <c:pt idx="9515">
                  <c:v>-91.293959915637998</c:v>
                </c:pt>
                <c:pt idx="9516">
                  <c:v>-43.293959915637998</c:v>
                </c:pt>
                <c:pt idx="9517">
                  <c:v>-123.293959915638</c:v>
                </c:pt>
                <c:pt idx="9518">
                  <c:v>-62.293959915637998</c:v>
                </c:pt>
                <c:pt idx="9519">
                  <c:v>-107.293959915638</c:v>
                </c:pt>
                <c:pt idx="9520">
                  <c:v>-196.293959915638</c:v>
                </c:pt>
                <c:pt idx="9521">
                  <c:v>-37.293959915637998</c:v>
                </c:pt>
                <c:pt idx="9522">
                  <c:v>-19.293959915637998</c:v>
                </c:pt>
                <c:pt idx="9523">
                  <c:v>255.706040084362</c:v>
                </c:pt>
                <c:pt idx="9524">
                  <c:v>75.706040084362002</c:v>
                </c:pt>
                <c:pt idx="9525">
                  <c:v>73.706040084362002</c:v>
                </c:pt>
                <c:pt idx="9526">
                  <c:v>95.706040084362002</c:v>
                </c:pt>
                <c:pt idx="9527">
                  <c:v>346.70604008436197</c:v>
                </c:pt>
                <c:pt idx="9528">
                  <c:v>310.70604008436197</c:v>
                </c:pt>
                <c:pt idx="9529">
                  <c:v>354.70604008436197</c:v>
                </c:pt>
                <c:pt idx="9530">
                  <c:v>339.70604008436197</c:v>
                </c:pt>
                <c:pt idx="9531">
                  <c:v>204.706040084362</c:v>
                </c:pt>
                <c:pt idx="9532">
                  <c:v>346.70604008436197</c:v>
                </c:pt>
                <c:pt idx="9533">
                  <c:v>402.70604008436197</c:v>
                </c:pt>
                <c:pt idx="9534">
                  <c:v>538.70604008436203</c:v>
                </c:pt>
                <c:pt idx="9535">
                  <c:v>369.70604008436197</c:v>
                </c:pt>
                <c:pt idx="9536">
                  <c:v>359.70604008436197</c:v>
                </c:pt>
                <c:pt idx="9537">
                  <c:v>307.70604008436197</c:v>
                </c:pt>
                <c:pt idx="9538">
                  <c:v>303.70604008436197</c:v>
                </c:pt>
                <c:pt idx="9539">
                  <c:v>185.706040084362</c:v>
                </c:pt>
                <c:pt idx="9540">
                  <c:v>241.706040084362</c:v>
                </c:pt>
                <c:pt idx="9541">
                  <c:v>217.706040084362</c:v>
                </c:pt>
                <c:pt idx="9542">
                  <c:v>34.706040084362002</c:v>
                </c:pt>
                <c:pt idx="9543">
                  <c:v>15.706040084362</c:v>
                </c:pt>
                <c:pt idx="9544">
                  <c:v>13.706040084362</c:v>
                </c:pt>
                <c:pt idx="9545">
                  <c:v>-213.293959915638</c:v>
                </c:pt>
                <c:pt idx="9546">
                  <c:v>-31.293959915637998</c:v>
                </c:pt>
                <c:pt idx="9547">
                  <c:v>-261.29395991563803</c:v>
                </c:pt>
                <c:pt idx="9548">
                  <c:v>-175.293959915638</c:v>
                </c:pt>
                <c:pt idx="9549">
                  <c:v>-295.29395991563803</c:v>
                </c:pt>
                <c:pt idx="9550">
                  <c:v>-188.293959915638</c:v>
                </c:pt>
                <c:pt idx="9551">
                  <c:v>-144.293959915638</c:v>
                </c:pt>
                <c:pt idx="9552">
                  <c:v>-278.29395991563803</c:v>
                </c:pt>
                <c:pt idx="9553">
                  <c:v>-368.29395991563803</c:v>
                </c:pt>
                <c:pt idx="9554">
                  <c:v>-250.293959915638</c:v>
                </c:pt>
                <c:pt idx="9555">
                  <c:v>-214.293959915638</c:v>
                </c:pt>
                <c:pt idx="9556">
                  <c:v>-282.29395991563803</c:v>
                </c:pt>
                <c:pt idx="9557">
                  <c:v>-167.293959915638</c:v>
                </c:pt>
                <c:pt idx="9558">
                  <c:v>26.706040084362002</c:v>
                </c:pt>
                <c:pt idx="9559">
                  <c:v>-181.293959915638</c:v>
                </c:pt>
                <c:pt idx="9560">
                  <c:v>-199.293959915638</c:v>
                </c:pt>
                <c:pt idx="9561">
                  <c:v>-228.293959915638</c:v>
                </c:pt>
                <c:pt idx="9562">
                  <c:v>-30.293959915637998</c:v>
                </c:pt>
                <c:pt idx="9563">
                  <c:v>-45.293959915637998</c:v>
                </c:pt>
                <c:pt idx="9564">
                  <c:v>-239.293959915638</c:v>
                </c:pt>
                <c:pt idx="9565">
                  <c:v>-208.293959915638</c:v>
                </c:pt>
                <c:pt idx="9566">
                  <c:v>-111.293959915638</c:v>
                </c:pt>
                <c:pt idx="9567">
                  <c:v>-58.293959915637998</c:v>
                </c:pt>
                <c:pt idx="9568">
                  <c:v>-195.293959915638</c:v>
                </c:pt>
                <c:pt idx="9569">
                  <c:v>-195.293959915638</c:v>
                </c:pt>
                <c:pt idx="9570">
                  <c:v>-129.293959915638</c:v>
                </c:pt>
                <c:pt idx="9571">
                  <c:v>-59.293959915637998</c:v>
                </c:pt>
                <c:pt idx="9572">
                  <c:v>9.70604008436203</c:v>
                </c:pt>
                <c:pt idx="9573">
                  <c:v>31.706040084362002</c:v>
                </c:pt>
                <c:pt idx="9574">
                  <c:v>-44.293959915637998</c:v>
                </c:pt>
                <c:pt idx="9575">
                  <c:v>58.706040084362002</c:v>
                </c:pt>
                <c:pt idx="9576">
                  <c:v>138.706040084362</c:v>
                </c:pt>
                <c:pt idx="9577">
                  <c:v>102.706040084362</c:v>
                </c:pt>
                <c:pt idx="9578">
                  <c:v>85.706040084362002</c:v>
                </c:pt>
                <c:pt idx="9579">
                  <c:v>136.706040084362</c:v>
                </c:pt>
                <c:pt idx="9580">
                  <c:v>-7.29395991563797</c:v>
                </c:pt>
                <c:pt idx="9581">
                  <c:v>-40.293959915637998</c:v>
                </c:pt>
                <c:pt idx="9582">
                  <c:v>127.706040084362</c:v>
                </c:pt>
                <c:pt idx="9583">
                  <c:v>209.706040084362</c:v>
                </c:pt>
                <c:pt idx="9584">
                  <c:v>36.706040084362002</c:v>
                </c:pt>
                <c:pt idx="9585">
                  <c:v>68.706040084362002</c:v>
                </c:pt>
                <c:pt idx="9586">
                  <c:v>58.706040084362002</c:v>
                </c:pt>
                <c:pt idx="9587">
                  <c:v>-69.293959915637998</c:v>
                </c:pt>
                <c:pt idx="9588">
                  <c:v>-10.293959915638</c:v>
                </c:pt>
                <c:pt idx="9589">
                  <c:v>42.706040084362002</c:v>
                </c:pt>
                <c:pt idx="9590">
                  <c:v>21.706040084362002</c:v>
                </c:pt>
                <c:pt idx="9591">
                  <c:v>130.706040084362</c:v>
                </c:pt>
                <c:pt idx="9592">
                  <c:v>167.706040084362</c:v>
                </c:pt>
                <c:pt idx="9593">
                  <c:v>163.706040084362</c:v>
                </c:pt>
                <c:pt idx="9594">
                  <c:v>6.70604008436203</c:v>
                </c:pt>
                <c:pt idx="9595">
                  <c:v>-57.293959915637998</c:v>
                </c:pt>
                <c:pt idx="9596">
                  <c:v>-146.293959915638</c:v>
                </c:pt>
                <c:pt idx="9597">
                  <c:v>42.706040084362002</c:v>
                </c:pt>
                <c:pt idx="9598">
                  <c:v>21.706040084362002</c:v>
                </c:pt>
                <c:pt idx="9599">
                  <c:v>-85.293959915637998</c:v>
                </c:pt>
                <c:pt idx="9600">
                  <c:v>-87.293959915637998</c:v>
                </c:pt>
                <c:pt idx="9601">
                  <c:v>-67.293959915637998</c:v>
                </c:pt>
                <c:pt idx="9602">
                  <c:v>-132.293959915638</c:v>
                </c:pt>
                <c:pt idx="9603">
                  <c:v>-158.293959915638</c:v>
                </c:pt>
                <c:pt idx="9604">
                  <c:v>-93.293959915637998</c:v>
                </c:pt>
                <c:pt idx="9605">
                  <c:v>-81.293959915637998</c:v>
                </c:pt>
                <c:pt idx="9606">
                  <c:v>-329.29395991563803</c:v>
                </c:pt>
                <c:pt idx="9607">
                  <c:v>-228.293959915638</c:v>
                </c:pt>
                <c:pt idx="9608">
                  <c:v>-275.29395991563803</c:v>
                </c:pt>
                <c:pt idx="9609">
                  <c:v>-370.29395991563803</c:v>
                </c:pt>
                <c:pt idx="9610">
                  <c:v>-467.29395991563803</c:v>
                </c:pt>
                <c:pt idx="9611">
                  <c:v>-509.29395991563803</c:v>
                </c:pt>
                <c:pt idx="9612">
                  <c:v>-578.29395991563797</c:v>
                </c:pt>
                <c:pt idx="9613">
                  <c:v>-468.29395991563803</c:v>
                </c:pt>
                <c:pt idx="9614">
                  <c:v>-503.29395991563803</c:v>
                </c:pt>
                <c:pt idx="9615">
                  <c:v>-457.29395991563803</c:v>
                </c:pt>
                <c:pt idx="9616">
                  <c:v>-486.29395991563803</c:v>
                </c:pt>
                <c:pt idx="9617">
                  <c:v>-567.29395991563797</c:v>
                </c:pt>
                <c:pt idx="9618">
                  <c:v>-546.29395991563797</c:v>
                </c:pt>
                <c:pt idx="9619">
                  <c:v>-507.29395991563803</c:v>
                </c:pt>
                <c:pt idx="9620">
                  <c:v>-380.29395991563803</c:v>
                </c:pt>
                <c:pt idx="9621">
                  <c:v>-557.29395991563797</c:v>
                </c:pt>
                <c:pt idx="9622">
                  <c:v>-285.29395991563803</c:v>
                </c:pt>
                <c:pt idx="9623">
                  <c:v>-277.29395991563803</c:v>
                </c:pt>
                <c:pt idx="9624">
                  <c:v>-362.29395991563803</c:v>
                </c:pt>
                <c:pt idx="9625">
                  <c:v>-232.293959915638</c:v>
                </c:pt>
                <c:pt idx="9626">
                  <c:v>-230.293959915638</c:v>
                </c:pt>
                <c:pt idx="9627">
                  <c:v>-132.293959915638</c:v>
                </c:pt>
                <c:pt idx="9628">
                  <c:v>-169.293959915638</c:v>
                </c:pt>
                <c:pt idx="9629">
                  <c:v>-91.293959915637998</c:v>
                </c:pt>
                <c:pt idx="9630">
                  <c:v>-31.293959915637998</c:v>
                </c:pt>
                <c:pt idx="9631">
                  <c:v>26.706040084362002</c:v>
                </c:pt>
                <c:pt idx="9632">
                  <c:v>14.706040084362</c:v>
                </c:pt>
                <c:pt idx="9633">
                  <c:v>252.706040084362</c:v>
                </c:pt>
                <c:pt idx="9634">
                  <c:v>135.706040084362</c:v>
                </c:pt>
                <c:pt idx="9635">
                  <c:v>317.70604008436197</c:v>
                </c:pt>
                <c:pt idx="9636">
                  <c:v>258.70604008436197</c:v>
                </c:pt>
                <c:pt idx="9637">
                  <c:v>275.70604008436197</c:v>
                </c:pt>
                <c:pt idx="9638">
                  <c:v>228.706040084362</c:v>
                </c:pt>
                <c:pt idx="9639">
                  <c:v>241.706040084362</c:v>
                </c:pt>
                <c:pt idx="9640">
                  <c:v>206.706040084362</c:v>
                </c:pt>
                <c:pt idx="9641">
                  <c:v>247.706040084362</c:v>
                </c:pt>
                <c:pt idx="9642">
                  <c:v>287.70604008436197</c:v>
                </c:pt>
                <c:pt idx="9643">
                  <c:v>183.706040084362</c:v>
                </c:pt>
                <c:pt idx="9644">
                  <c:v>254.706040084362</c:v>
                </c:pt>
                <c:pt idx="9645">
                  <c:v>15.706040084362</c:v>
                </c:pt>
                <c:pt idx="9646">
                  <c:v>49.706040084362002</c:v>
                </c:pt>
                <c:pt idx="9647">
                  <c:v>57.706040084362002</c:v>
                </c:pt>
                <c:pt idx="9648">
                  <c:v>9.70604008436203</c:v>
                </c:pt>
                <c:pt idx="9649">
                  <c:v>-143.293959915638</c:v>
                </c:pt>
                <c:pt idx="9650">
                  <c:v>99.706040084362002</c:v>
                </c:pt>
                <c:pt idx="9651">
                  <c:v>47.706040084362002</c:v>
                </c:pt>
                <c:pt idx="9652">
                  <c:v>-82.293959915637998</c:v>
                </c:pt>
                <c:pt idx="9653">
                  <c:v>0.70604008436203003</c:v>
                </c:pt>
                <c:pt idx="9654">
                  <c:v>-135.293959915638</c:v>
                </c:pt>
                <c:pt idx="9655">
                  <c:v>-19.293959915637998</c:v>
                </c:pt>
                <c:pt idx="9656">
                  <c:v>-95.293959915637998</c:v>
                </c:pt>
                <c:pt idx="9657">
                  <c:v>-250.293959915638</c:v>
                </c:pt>
                <c:pt idx="9658">
                  <c:v>-203.293959915638</c:v>
                </c:pt>
                <c:pt idx="9659">
                  <c:v>-398.29395991563803</c:v>
                </c:pt>
                <c:pt idx="9660">
                  <c:v>-302.29395991563803</c:v>
                </c:pt>
                <c:pt idx="9661">
                  <c:v>-220.293959915638</c:v>
                </c:pt>
                <c:pt idx="9662">
                  <c:v>-241.293959915638</c:v>
                </c:pt>
                <c:pt idx="9663">
                  <c:v>15.706040084362</c:v>
                </c:pt>
                <c:pt idx="9664">
                  <c:v>-274.29395991563803</c:v>
                </c:pt>
                <c:pt idx="9665">
                  <c:v>-339.29395991563803</c:v>
                </c:pt>
                <c:pt idx="9666">
                  <c:v>-313.29395991563803</c:v>
                </c:pt>
                <c:pt idx="9667">
                  <c:v>-292.29395991563803</c:v>
                </c:pt>
                <c:pt idx="9668">
                  <c:v>-330.29395991563803</c:v>
                </c:pt>
                <c:pt idx="9669">
                  <c:v>-298.29395991563803</c:v>
                </c:pt>
                <c:pt idx="9670">
                  <c:v>-343.29395991563803</c:v>
                </c:pt>
                <c:pt idx="9671">
                  <c:v>-340.29395991563803</c:v>
                </c:pt>
                <c:pt idx="9672">
                  <c:v>-297.29395991563803</c:v>
                </c:pt>
                <c:pt idx="9673">
                  <c:v>-296.29395991563803</c:v>
                </c:pt>
                <c:pt idx="9674">
                  <c:v>-237.293959915638</c:v>
                </c:pt>
                <c:pt idx="9675">
                  <c:v>-251.293959915638</c:v>
                </c:pt>
                <c:pt idx="9676">
                  <c:v>-187.293959915638</c:v>
                </c:pt>
                <c:pt idx="9677">
                  <c:v>-111.293959915638</c:v>
                </c:pt>
                <c:pt idx="9678">
                  <c:v>-9.29395991563797</c:v>
                </c:pt>
                <c:pt idx="9679">
                  <c:v>49.706040084362002</c:v>
                </c:pt>
                <c:pt idx="9680">
                  <c:v>46.706040084362002</c:v>
                </c:pt>
                <c:pt idx="9681">
                  <c:v>71.706040084362002</c:v>
                </c:pt>
                <c:pt idx="9682">
                  <c:v>160.706040084362</c:v>
                </c:pt>
                <c:pt idx="9683">
                  <c:v>67.706040084362002</c:v>
                </c:pt>
                <c:pt idx="9684">
                  <c:v>84.706040084362002</c:v>
                </c:pt>
                <c:pt idx="9685">
                  <c:v>110.706040084362</c:v>
                </c:pt>
                <c:pt idx="9686">
                  <c:v>167.706040084362</c:v>
                </c:pt>
                <c:pt idx="9687">
                  <c:v>139.706040084362</c:v>
                </c:pt>
                <c:pt idx="9688">
                  <c:v>57.706040084362002</c:v>
                </c:pt>
                <c:pt idx="9689">
                  <c:v>153.706040084362</c:v>
                </c:pt>
                <c:pt idx="9690">
                  <c:v>131.706040084362</c:v>
                </c:pt>
                <c:pt idx="9691">
                  <c:v>196.706040084362</c:v>
                </c:pt>
                <c:pt idx="9692">
                  <c:v>200.706040084362</c:v>
                </c:pt>
                <c:pt idx="9693">
                  <c:v>197.706040084362</c:v>
                </c:pt>
                <c:pt idx="9694">
                  <c:v>149.706040084362</c:v>
                </c:pt>
                <c:pt idx="9695">
                  <c:v>117.706040084362</c:v>
                </c:pt>
                <c:pt idx="9696">
                  <c:v>117.706040084362</c:v>
                </c:pt>
                <c:pt idx="9697">
                  <c:v>257.70604008436197</c:v>
                </c:pt>
                <c:pt idx="9698">
                  <c:v>371.70604008436197</c:v>
                </c:pt>
                <c:pt idx="9699">
                  <c:v>396.70604008436197</c:v>
                </c:pt>
                <c:pt idx="9700">
                  <c:v>346.70604008436197</c:v>
                </c:pt>
                <c:pt idx="9701">
                  <c:v>233.706040084362</c:v>
                </c:pt>
                <c:pt idx="9702">
                  <c:v>218.706040084362</c:v>
                </c:pt>
                <c:pt idx="9703">
                  <c:v>241.706040084362</c:v>
                </c:pt>
                <c:pt idx="9704">
                  <c:v>231.706040084362</c:v>
                </c:pt>
                <c:pt idx="9705">
                  <c:v>269.70604008436197</c:v>
                </c:pt>
                <c:pt idx="9706">
                  <c:v>230.706040084362</c:v>
                </c:pt>
                <c:pt idx="9707">
                  <c:v>108.706040084362</c:v>
                </c:pt>
                <c:pt idx="9708">
                  <c:v>204.706040084362</c:v>
                </c:pt>
                <c:pt idx="9709">
                  <c:v>51.706040084362002</c:v>
                </c:pt>
                <c:pt idx="9710">
                  <c:v>-105.293959915638</c:v>
                </c:pt>
                <c:pt idx="9711">
                  <c:v>-157.293959915638</c:v>
                </c:pt>
                <c:pt idx="9712">
                  <c:v>-158.293959915638</c:v>
                </c:pt>
                <c:pt idx="9713">
                  <c:v>-96.293959915637998</c:v>
                </c:pt>
                <c:pt idx="9714">
                  <c:v>-160.293959915638</c:v>
                </c:pt>
                <c:pt idx="9715">
                  <c:v>-83.293959915637998</c:v>
                </c:pt>
                <c:pt idx="9716">
                  <c:v>-127.293959915638</c:v>
                </c:pt>
                <c:pt idx="9717">
                  <c:v>-122.293959915638</c:v>
                </c:pt>
                <c:pt idx="9718">
                  <c:v>-217.293959915638</c:v>
                </c:pt>
                <c:pt idx="9719">
                  <c:v>-138.293959915638</c:v>
                </c:pt>
                <c:pt idx="9720">
                  <c:v>-31.293959915637998</c:v>
                </c:pt>
                <c:pt idx="9721">
                  <c:v>-136.293959915638</c:v>
                </c:pt>
                <c:pt idx="9722">
                  <c:v>-254.293959915638</c:v>
                </c:pt>
                <c:pt idx="9723">
                  <c:v>-315.29395991563803</c:v>
                </c:pt>
                <c:pt idx="9724">
                  <c:v>-245.293959915638</c:v>
                </c:pt>
                <c:pt idx="9725">
                  <c:v>-106.293959915638</c:v>
                </c:pt>
                <c:pt idx="9726">
                  <c:v>-144.293959915638</c:v>
                </c:pt>
                <c:pt idx="9727">
                  <c:v>-310.29395991563803</c:v>
                </c:pt>
                <c:pt idx="9728">
                  <c:v>-39.293959915637998</c:v>
                </c:pt>
                <c:pt idx="9729">
                  <c:v>-151.293959915638</c:v>
                </c:pt>
                <c:pt idx="9730">
                  <c:v>-123.293959915638</c:v>
                </c:pt>
                <c:pt idx="9731">
                  <c:v>-11.293959915638</c:v>
                </c:pt>
                <c:pt idx="9732">
                  <c:v>-36.293959915637998</c:v>
                </c:pt>
                <c:pt idx="9733">
                  <c:v>170.706040084362</c:v>
                </c:pt>
                <c:pt idx="9734">
                  <c:v>6.70604008436203</c:v>
                </c:pt>
                <c:pt idx="9735">
                  <c:v>90.706040084362002</c:v>
                </c:pt>
                <c:pt idx="9736">
                  <c:v>142.706040084362</c:v>
                </c:pt>
                <c:pt idx="9737">
                  <c:v>130.706040084362</c:v>
                </c:pt>
                <c:pt idx="9738">
                  <c:v>98.706040084362002</c:v>
                </c:pt>
                <c:pt idx="9739">
                  <c:v>247.706040084362</c:v>
                </c:pt>
                <c:pt idx="9740">
                  <c:v>59.706040084362002</c:v>
                </c:pt>
                <c:pt idx="9741">
                  <c:v>158.706040084362</c:v>
                </c:pt>
                <c:pt idx="9742">
                  <c:v>181.706040084362</c:v>
                </c:pt>
                <c:pt idx="9743">
                  <c:v>317.70604008436197</c:v>
                </c:pt>
                <c:pt idx="9744">
                  <c:v>290.70604008436197</c:v>
                </c:pt>
                <c:pt idx="9745">
                  <c:v>56.706040084362002</c:v>
                </c:pt>
                <c:pt idx="9746">
                  <c:v>173.706040084362</c:v>
                </c:pt>
                <c:pt idx="9747">
                  <c:v>245.706040084362</c:v>
                </c:pt>
                <c:pt idx="9748">
                  <c:v>76.706040084362002</c:v>
                </c:pt>
                <c:pt idx="9749">
                  <c:v>161.706040084362</c:v>
                </c:pt>
                <c:pt idx="9750">
                  <c:v>265.70604008436197</c:v>
                </c:pt>
                <c:pt idx="9751">
                  <c:v>167.706040084362</c:v>
                </c:pt>
                <c:pt idx="9752">
                  <c:v>216.706040084362</c:v>
                </c:pt>
                <c:pt idx="9753">
                  <c:v>85.706040084362002</c:v>
                </c:pt>
                <c:pt idx="9754">
                  <c:v>51.706040084362002</c:v>
                </c:pt>
                <c:pt idx="9755">
                  <c:v>-111.293959915638</c:v>
                </c:pt>
                <c:pt idx="9756">
                  <c:v>-18.293959915637998</c:v>
                </c:pt>
                <c:pt idx="9757">
                  <c:v>19.706040084362002</c:v>
                </c:pt>
                <c:pt idx="9758">
                  <c:v>32.706040084362002</c:v>
                </c:pt>
                <c:pt idx="9759">
                  <c:v>-29.293959915637998</c:v>
                </c:pt>
                <c:pt idx="9760">
                  <c:v>-64.293959915637998</c:v>
                </c:pt>
                <c:pt idx="9761">
                  <c:v>-135.293959915638</c:v>
                </c:pt>
                <c:pt idx="9762">
                  <c:v>-119.293959915638</c:v>
                </c:pt>
                <c:pt idx="9763">
                  <c:v>25.706040084362002</c:v>
                </c:pt>
                <c:pt idx="9764">
                  <c:v>83.706040084362002</c:v>
                </c:pt>
                <c:pt idx="9765">
                  <c:v>147.706040084362</c:v>
                </c:pt>
                <c:pt idx="9766">
                  <c:v>31.706040084362002</c:v>
                </c:pt>
                <c:pt idx="9767">
                  <c:v>27.706040084362002</c:v>
                </c:pt>
                <c:pt idx="9768">
                  <c:v>98.706040084362002</c:v>
                </c:pt>
                <c:pt idx="9769">
                  <c:v>105.706040084362</c:v>
                </c:pt>
                <c:pt idx="9770">
                  <c:v>29.706040084362002</c:v>
                </c:pt>
                <c:pt idx="9771">
                  <c:v>102.706040084362</c:v>
                </c:pt>
                <c:pt idx="9772">
                  <c:v>56.706040084362002</c:v>
                </c:pt>
                <c:pt idx="9773">
                  <c:v>219.706040084362</c:v>
                </c:pt>
                <c:pt idx="9774">
                  <c:v>145.706040084362</c:v>
                </c:pt>
                <c:pt idx="9775">
                  <c:v>154.706040084362</c:v>
                </c:pt>
                <c:pt idx="9776">
                  <c:v>224.706040084362</c:v>
                </c:pt>
                <c:pt idx="9777">
                  <c:v>174.706040084362</c:v>
                </c:pt>
                <c:pt idx="9778">
                  <c:v>306.70604008436197</c:v>
                </c:pt>
                <c:pt idx="9779">
                  <c:v>180.706040084362</c:v>
                </c:pt>
                <c:pt idx="9780">
                  <c:v>266.70604008436197</c:v>
                </c:pt>
                <c:pt idx="9781">
                  <c:v>260.70604008436197</c:v>
                </c:pt>
                <c:pt idx="9782">
                  <c:v>170.706040084362</c:v>
                </c:pt>
                <c:pt idx="9783">
                  <c:v>118.706040084362</c:v>
                </c:pt>
                <c:pt idx="9784">
                  <c:v>102.706040084362</c:v>
                </c:pt>
                <c:pt idx="9785">
                  <c:v>150.706040084362</c:v>
                </c:pt>
                <c:pt idx="9786">
                  <c:v>147.706040084362</c:v>
                </c:pt>
                <c:pt idx="9787">
                  <c:v>-97.293959915637998</c:v>
                </c:pt>
                <c:pt idx="9788">
                  <c:v>-9.29395991563797</c:v>
                </c:pt>
                <c:pt idx="9789">
                  <c:v>-44.293959915637998</c:v>
                </c:pt>
                <c:pt idx="9790">
                  <c:v>6.70604008436203</c:v>
                </c:pt>
                <c:pt idx="9791">
                  <c:v>-20.293959915637998</c:v>
                </c:pt>
                <c:pt idx="9792">
                  <c:v>-33.293959915637998</c:v>
                </c:pt>
                <c:pt idx="9793">
                  <c:v>78.706040084362002</c:v>
                </c:pt>
                <c:pt idx="9794">
                  <c:v>21.706040084362002</c:v>
                </c:pt>
                <c:pt idx="9795">
                  <c:v>115.706040084362</c:v>
                </c:pt>
                <c:pt idx="9796">
                  <c:v>-105.293959915638</c:v>
                </c:pt>
                <c:pt idx="9797">
                  <c:v>119.706040084362</c:v>
                </c:pt>
                <c:pt idx="9798">
                  <c:v>-104.293959915638</c:v>
                </c:pt>
                <c:pt idx="9799">
                  <c:v>34.706040084362002</c:v>
                </c:pt>
                <c:pt idx="9800">
                  <c:v>-65.293959915637998</c:v>
                </c:pt>
                <c:pt idx="9801">
                  <c:v>-247.293959915638</c:v>
                </c:pt>
                <c:pt idx="9802">
                  <c:v>-66.293959915637998</c:v>
                </c:pt>
                <c:pt idx="9803">
                  <c:v>-165.293959915638</c:v>
                </c:pt>
                <c:pt idx="9804">
                  <c:v>-220.293959915638</c:v>
                </c:pt>
                <c:pt idx="9805">
                  <c:v>-260.29395991563803</c:v>
                </c:pt>
                <c:pt idx="9806">
                  <c:v>-251.293959915638</c:v>
                </c:pt>
                <c:pt idx="9807">
                  <c:v>-229.293959915638</c:v>
                </c:pt>
                <c:pt idx="9808">
                  <c:v>-226.293959915638</c:v>
                </c:pt>
                <c:pt idx="9809">
                  <c:v>-56.293959915637998</c:v>
                </c:pt>
                <c:pt idx="9810">
                  <c:v>-94.293959915637998</c:v>
                </c:pt>
                <c:pt idx="9811">
                  <c:v>-199.293959915638</c:v>
                </c:pt>
                <c:pt idx="9812">
                  <c:v>40.706040084362002</c:v>
                </c:pt>
                <c:pt idx="9813">
                  <c:v>130.706040084362</c:v>
                </c:pt>
                <c:pt idx="9814">
                  <c:v>95.706040084362002</c:v>
                </c:pt>
                <c:pt idx="9815">
                  <c:v>124.706040084362</c:v>
                </c:pt>
                <c:pt idx="9816">
                  <c:v>260.70604008436197</c:v>
                </c:pt>
                <c:pt idx="9817">
                  <c:v>93.706040084362002</c:v>
                </c:pt>
                <c:pt idx="9818">
                  <c:v>22.706040084362002</c:v>
                </c:pt>
                <c:pt idx="9819">
                  <c:v>175.706040084362</c:v>
                </c:pt>
                <c:pt idx="9820">
                  <c:v>26.706040084362002</c:v>
                </c:pt>
                <c:pt idx="9821">
                  <c:v>37.706040084362002</c:v>
                </c:pt>
                <c:pt idx="9822">
                  <c:v>80.706040084362002</c:v>
                </c:pt>
                <c:pt idx="9823">
                  <c:v>31.706040084362002</c:v>
                </c:pt>
                <c:pt idx="9824">
                  <c:v>29.706040084362002</c:v>
                </c:pt>
                <c:pt idx="9825">
                  <c:v>-43.293959915637998</c:v>
                </c:pt>
                <c:pt idx="9826">
                  <c:v>-65.293959915637998</c:v>
                </c:pt>
                <c:pt idx="9827">
                  <c:v>-80.293959915637998</c:v>
                </c:pt>
                <c:pt idx="9828">
                  <c:v>9.70604008436203</c:v>
                </c:pt>
                <c:pt idx="9829">
                  <c:v>-119.293959915638</c:v>
                </c:pt>
                <c:pt idx="9830">
                  <c:v>-205.293959915638</c:v>
                </c:pt>
                <c:pt idx="9831">
                  <c:v>-3.29395991563797</c:v>
                </c:pt>
                <c:pt idx="9832">
                  <c:v>38.706040084362002</c:v>
                </c:pt>
                <c:pt idx="9833">
                  <c:v>-35.293959915637998</c:v>
                </c:pt>
                <c:pt idx="9834">
                  <c:v>52.706040084362002</c:v>
                </c:pt>
                <c:pt idx="9835">
                  <c:v>82.706040084362002</c:v>
                </c:pt>
                <c:pt idx="9836">
                  <c:v>-7.29395991563797</c:v>
                </c:pt>
                <c:pt idx="9837">
                  <c:v>97.706040084362002</c:v>
                </c:pt>
                <c:pt idx="9838">
                  <c:v>190.706040084362</c:v>
                </c:pt>
                <c:pt idx="9839">
                  <c:v>108.706040084362</c:v>
                </c:pt>
                <c:pt idx="9840">
                  <c:v>356.70604008436197</c:v>
                </c:pt>
                <c:pt idx="9841">
                  <c:v>223.706040084362</c:v>
                </c:pt>
                <c:pt idx="9842">
                  <c:v>154.706040084362</c:v>
                </c:pt>
                <c:pt idx="9843">
                  <c:v>133.706040084362</c:v>
                </c:pt>
                <c:pt idx="9844">
                  <c:v>79.706040084362002</c:v>
                </c:pt>
                <c:pt idx="9845">
                  <c:v>172.706040084362</c:v>
                </c:pt>
                <c:pt idx="9846">
                  <c:v>147.706040084362</c:v>
                </c:pt>
                <c:pt idx="9847">
                  <c:v>165.706040084362</c:v>
                </c:pt>
                <c:pt idx="9848">
                  <c:v>318.70604008436197</c:v>
                </c:pt>
                <c:pt idx="9849">
                  <c:v>249.706040084362</c:v>
                </c:pt>
                <c:pt idx="9850">
                  <c:v>155.706040084362</c:v>
                </c:pt>
                <c:pt idx="9851">
                  <c:v>13.706040084362</c:v>
                </c:pt>
                <c:pt idx="9852">
                  <c:v>-42.293959915637998</c:v>
                </c:pt>
                <c:pt idx="9853">
                  <c:v>14.706040084362</c:v>
                </c:pt>
                <c:pt idx="9854">
                  <c:v>-331.29395991563803</c:v>
                </c:pt>
                <c:pt idx="9855">
                  <c:v>-326.29395991563803</c:v>
                </c:pt>
                <c:pt idx="9856">
                  <c:v>-281.29395991563803</c:v>
                </c:pt>
                <c:pt idx="9857">
                  <c:v>-202.293959915638</c:v>
                </c:pt>
                <c:pt idx="9858">
                  <c:v>-465.29395991563803</c:v>
                </c:pt>
                <c:pt idx="9859">
                  <c:v>-284.29395991563803</c:v>
                </c:pt>
                <c:pt idx="9860">
                  <c:v>-274.29395991563803</c:v>
                </c:pt>
                <c:pt idx="9861">
                  <c:v>-345.29395991563803</c:v>
                </c:pt>
                <c:pt idx="9862">
                  <c:v>-298.29395991563803</c:v>
                </c:pt>
                <c:pt idx="9863">
                  <c:v>-397.29395991563803</c:v>
                </c:pt>
                <c:pt idx="9864">
                  <c:v>-428.29395991563803</c:v>
                </c:pt>
                <c:pt idx="9865">
                  <c:v>-308.29395991563803</c:v>
                </c:pt>
                <c:pt idx="9866">
                  <c:v>-362.29395991563803</c:v>
                </c:pt>
                <c:pt idx="9867">
                  <c:v>-370.29395991563803</c:v>
                </c:pt>
                <c:pt idx="9868">
                  <c:v>-210.293959915638</c:v>
                </c:pt>
                <c:pt idx="9869">
                  <c:v>-234.293959915638</c:v>
                </c:pt>
                <c:pt idx="9870">
                  <c:v>-379.29395991563803</c:v>
                </c:pt>
                <c:pt idx="9871">
                  <c:v>-238.293959915638</c:v>
                </c:pt>
                <c:pt idx="9872">
                  <c:v>-40.293959915637998</c:v>
                </c:pt>
                <c:pt idx="9873">
                  <c:v>-129.293959915638</c:v>
                </c:pt>
                <c:pt idx="9874">
                  <c:v>-119.293959915638</c:v>
                </c:pt>
                <c:pt idx="9875">
                  <c:v>65.706040084362002</c:v>
                </c:pt>
                <c:pt idx="9876">
                  <c:v>-20.293959915637998</c:v>
                </c:pt>
                <c:pt idx="9877">
                  <c:v>-30.293959915637998</c:v>
                </c:pt>
                <c:pt idx="9878">
                  <c:v>65.706040084362002</c:v>
                </c:pt>
                <c:pt idx="9879">
                  <c:v>-13.293959915638</c:v>
                </c:pt>
                <c:pt idx="9880">
                  <c:v>250.706040084362</c:v>
                </c:pt>
                <c:pt idx="9881">
                  <c:v>146.706040084362</c:v>
                </c:pt>
                <c:pt idx="9882">
                  <c:v>24.706040084362002</c:v>
                </c:pt>
                <c:pt idx="9883">
                  <c:v>182.706040084362</c:v>
                </c:pt>
                <c:pt idx="9884">
                  <c:v>-21.293959915637998</c:v>
                </c:pt>
                <c:pt idx="9885">
                  <c:v>182.706040084362</c:v>
                </c:pt>
                <c:pt idx="9886">
                  <c:v>76.706040084362002</c:v>
                </c:pt>
                <c:pt idx="9887">
                  <c:v>-54.293959915637998</c:v>
                </c:pt>
                <c:pt idx="9888">
                  <c:v>182.706040084362</c:v>
                </c:pt>
                <c:pt idx="9889">
                  <c:v>-45.293959915637998</c:v>
                </c:pt>
                <c:pt idx="9890">
                  <c:v>26.706040084362002</c:v>
                </c:pt>
                <c:pt idx="9891">
                  <c:v>87.706040084362002</c:v>
                </c:pt>
                <c:pt idx="9892">
                  <c:v>-124.293959915638</c:v>
                </c:pt>
                <c:pt idx="9893">
                  <c:v>44.706040084362002</c:v>
                </c:pt>
                <c:pt idx="9894">
                  <c:v>-196.293959915638</c:v>
                </c:pt>
                <c:pt idx="9895">
                  <c:v>-152.293959915638</c:v>
                </c:pt>
                <c:pt idx="9896">
                  <c:v>-69.293959915637998</c:v>
                </c:pt>
                <c:pt idx="9897">
                  <c:v>-73.293959915637998</c:v>
                </c:pt>
                <c:pt idx="9898">
                  <c:v>-124.293959915638</c:v>
                </c:pt>
                <c:pt idx="9899">
                  <c:v>-190.293959915638</c:v>
                </c:pt>
                <c:pt idx="9900">
                  <c:v>-280.29395991563803</c:v>
                </c:pt>
                <c:pt idx="9901">
                  <c:v>-267.29395991563803</c:v>
                </c:pt>
                <c:pt idx="9902">
                  <c:v>-247.293959915638</c:v>
                </c:pt>
                <c:pt idx="9903">
                  <c:v>-219.293959915638</c:v>
                </c:pt>
                <c:pt idx="9904">
                  <c:v>-311.29395991563803</c:v>
                </c:pt>
                <c:pt idx="9905">
                  <c:v>-221.293959915638</c:v>
                </c:pt>
                <c:pt idx="9906">
                  <c:v>-218.293959915638</c:v>
                </c:pt>
                <c:pt idx="9907">
                  <c:v>-114.293959915638</c:v>
                </c:pt>
                <c:pt idx="9908">
                  <c:v>-252.293959915638</c:v>
                </c:pt>
                <c:pt idx="9909">
                  <c:v>-199.293959915638</c:v>
                </c:pt>
                <c:pt idx="9910">
                  <c:v>-312.29395991563803</c:v>
                </c:pt>
                <c:pt idx="9911">
                  <c:v>-266.29395991563803</c:v>
                </c:pt>
                <c:pt idx="9912">
                  <c:v>-226.293959915638</c:v>
                </c:pt>
                <c:pt idx="9913">
                  <c:v>-364.29395991563803</c:v>
                </c:pt>
                <c:pt idx="9914">
                  <c:v>-250.293959915638</c:v>
                </c:pt>
                <c:pt idx="9915">
                  <c:v>-246.293959915638</c:v>
                </c:pt>
                <c:pt idx="9916">
                  <c:v>-113.293959915638</c:v>
                </c:pt>
                <c:pt idx="9917">
                  <c:v>-107.293959915638</c:v>
                </c:pt>
                <c:pt idx="9918">
                  <c:v>-121.293959915638</c:v>
                </c:pt>
                <c:pt idx="9919">
                  <c:v>-104.293959915638</c:v>
                </c:pt>
                <c:pt idx="9920">
                  <c:v>-85.293959915637998</c:v>
                </c:pt>
                <c:pt idx="9921">
                  <c:v>-215.293959915638</c:v>
                </c:pt>
                <c:pt idx="9922">
                  <c:v>-234.293959915638</c:v>
                </c:pt>
                <c:pt idx="9923">
                  <c:v>-70.293959915637998</c:v>
                </c:pt>
                <c:pt idx="9924">
                  <c:v>59.706040084362002</c:v>
                </c:pt>
                <c:pt idx="9925">
                  <c:v>-117.293959915638</c:v>
                </c:pt>
                <c:pt idx="9926">
                  <c:v>-147.293959915638</c:v>
                </c:pt>
                <c:pt idx="9927">
                  <c:v>-65.293959915637998</c:v>
                </c:pt>
                <c:pt idx="9928">
                  <c:v>-185.293959915638</c:v>
                </c:pt>
                <c:pt idx="9929">
                  <c:v>-237.293959915638</c:v>
                </c:pt>
                <c:pt idx="9930">
                  <c:v>-287.29395991563803</c:v>
                </c:pt>
                <c:pt idx="9931">
                  <c:v>-294.29395991563803</c:v>
                </c:pt>
                <c:pt idx="9932">
                  <c:v>-151.293959915638</c:v>
                </c:pt>
                <c:pt idx="9933">
                  <c:v>-219.293959915638</c:v>
                </c:pt>
                <c:pt idx="9934">
                  <c:v>-208.293959915638</c:v>
                </c:pt>
                <c:pt idx="9935">
                  <c:v>-107.293959915638</c:v>
                </c:pt>
                <c:pt idx="9936">
                  <c:v>-105.293959915638</c:v>
                </c:pt>
                <c:pt idx="9937">
                  <c:v>-41.293959915637998</c:v>
                </c:pt>
                <c:pt idx="9938">
                  <c:v>6.70604008436203</c:v>
                </c:pt>
                <c:pt idx="9939">
                  <c:v>-14.293959915638</c:v>
                </c:pt>
                <c:pt idx="9940">
                  <c:v>-114.293959915638</c:v>
                </c:pt>
                <c:pt idx="9941">
                  <c:v>-121.293959915638</c:v>
                </c:pt>
                <c:pt idx="9942">
                  <c:v>-23.293959915637998</c:v>
                </c:pt>
                <c:pt idx="9943">
                  <c:v>-258.29395991563803</c:v>
                </c:pt>
                <c:pt idx="9944">
                  <c:v>-63.293959915637998</c:v>
                </c:pt>
                <c:pt idx="9945">
                  <c:v>1.70604008436203</c:v>
                </c:pt>
                <c:pt idx="9946">
                  <c:v>-4.29395991563797</c:v>
                </c:pt>
                <c:pt idx="9947">
                  <c:v>-77.293959915637998</c:v>
                </c:pt>
                <c:pt idx="9948">
                  <c:v>-31.293959915637998</c:v>
                </c:pt>
                <c:pt idx="9949">
                  <c:v>-22.293959915637998</c:v>
                </c:pt>
                <c:pt idx="9950">
                  <c:v>19.706040084362002</c:v>
                </c:pt>
                <c:pt idx="9951">
                  <c:v>-93.293959915637998</c:v>
                </c:pt>
                <c:pt idx="9952">
                  <c:v>15.706040084362</c:v>
                </c:pt>
                <c:pt idx="9953">
                  <c:v>-90.293959915637998</c:v>
                </c:pt>
                <c:pt idx="9954">
                  <c:v>103.706040084362</c:v>
                </c:pt>
                <c:pt idx="9955">
                  <c:v>-33.293959915637998</c:v>
                </c:pt>
                <c:pt idx="9956">
                  <c:v>120.706040084362</c:v>
                </c:pt>
                <c:pt idx="9957">
                  <c:v>38.706040084362002</c:v>
                </c:pt>
                <c:pt idx="9958">
                  <c:v>-103.293959915638</c:v>
                </c:pt>
                <c:pt idx="9959">
                  <c:v>-36.293959915637998</c:v>
                </c:pt>
                <c:pt idx="9960">
                  <c:v>-120.293959915638</c:v>
                </c:pt>
                <c:pt idx="9961">
                  <c:v>77.706040084362002</c:v>
                </c:pt>
                <c:pt idx="9962">
                  <c:v>13.706040084362</c:v>
                </c:pt>
                <c:pt idx="9963">
                  <c:v>81.706040084362002</c:v>
                </c:pt>
                <c:pt idx="9964">
                  <c:v>69.706040084362002</c:v>
                </c:pt>
                <c:pt idx="9965">
                  <c:v>-26.293959915637998</c:v>
                </c:pt>
                <c:pt idx="9966">
                  <c:v>-43.293959915637998</c:v>
                </c:pt>
                <c:pt idx="9967">
                  <c:v>-38.293959915637998</c:v>
                </c:pt>
                <c:pt idx="9968">
                  <c:v>-4.29395991563797</c:v>
                </c:pt>
                <c:pt idx="9969">
                  <c:v>106.706040084362</c:v>
                </c:pt>
                <c:pt idx="9970">
                  <c:v>-180.293959915638</c:v>
                </c:pt>
                <c:pt idx="9971">
                  <c:v>87.706040084362002</c:v>
                </c:pt>
                <c:pt idx="9972">
                  <c:v>-29.293959915637998</c:v>
                </c:pt>
                <c:pt idx="9973">
                  <c:v>20.706040084362002</c:v>
                </c:pt>
                <c:pt idx="9974">
                  <c:v>11.706040084362</c:v>
                </c:pt>
                <c:pt idx="9975">
                  <c:v>33.706040084362002</c:v>
                </c:pt>
                <c:pt idx="9976">
                  <c:v>5.70604008436203</c:v>
                </c:pt>
                <c:pt idx="9977">
                  <c:v>-1.29395991563797</c:v>
                </c:pt>
                <c:pt idx="9978">
                  <c:v>103.706040084362</c:v>
                </c:pt>
                <c:pt idx="9979">
                  <c:v>-52.293959915637998</c:v>
                </c:pt>
                <c:pt idx="9980">
                  <c:v>-161.293959915638</c:v>
                </c:pt>
                <c:pt idx="9981">
                  <c:v>-102.293959915638</c:v>
                </c:pt>
                <c:pt idx="9982">
                  <c:v>-138.293959915638</c:v>
                </c:pt>
                <c:pt idx="9983">
                  <c:v>-118.293959915638</c:v>
                </c:pt>
                <c:pt idx="9984">
                  <c:v>-155.293959915638</c:v>
                </c:pt>
                <c:pt idx="9985">
                  <c:v>6.70604008436203</c:v>
                </c:pt>
                <c:pt idx="9986">
                  <c:v>-134.293959915638</c:v>
                </c:pt>
                <c:pt idx="9987">
                  <c:v>-61.293959915637998</c:v>
                </c:pt>
                <c:pt idx="9988">
                  <c:v>-242.293959915638</c:v>
                </c:pt>
                <c:pt idx="9989">
                  <c:v>-181.293959915638</c:v>
                </c:pt>
                <c:pt idx="9990">
                  <c:v>-290.29395991563803</c:v>
                </c:pt>
                <c:pt idx="9991">
                  <c:v>-206.293959915638</c:v>
                </c:pt>
                <c:pt idx="9992">
                  <c:v>-251.293959915638</c:v>
                </c:pt>
                <c:pt idx="9993">
                  <c:v>-76.293959915637998</c:v>
                </c:pt>
                <c:pt idx="9994">
                  <c:v>-77.293959915637998</c:v>
                </c:pt>
                <c:pt idx="9995">
                  <c:v>-41.293959915637998</c:v>
                </c:pt>
                <c:pt idx="9996">
                  <c:v>-203.293959915638</c:v>
                </c:pt>
                <c:pt idx="9997">
                  <c:v>-284.29395991563803</c:v>
                </c:pt>
                <c:pt idx="9998">
                  <c:v>-287.29395991563803</c:v>
                </c:pt>
                <c:pt idx="9999">
                  <c:v>-347.29395991563803</c:v>
                </c:pt>
                <c:pt idx="10000">
                  <c:v>-151.293959915638</c:v>
                </c:pt>
                <c:pt idx="10001">
                  <c:v>70.706040084362002</c:v>
                </c:pt>
                <c:pt idx="10002">
                  <c:v>159.706040084362</c:v>
                </c:pt>
                <c:pt idx="10003">
                  <c:v>139.706040084362</c:v>
                </c:pt>
                <c:pt idx="10004">
                  <c:v>118.706040084362</c:v>
                </c:pt>
                <c:pt idx="10005">
                  <c:v>107.706040084362</c:v>
                </c:pt>
                <c:pt idx="10006">
                  <c:v>152.706040084362</c:v>
                </c:pt>
                <c:pt idx="10007">
                  <c:v>258.70604008436197</c:v>
                </c:pt>
                <c:pt idx="10008">
                  <c:v>183.706040084362</c:v>
                </c:pt>
                <c:pt idx="10009">
                  <c:v>265.70604008436197</c:v>
                </c:pt>
                <c:pt idx="10010">
                  <c:v>331.70604008436197</c:v>
                </c:pt>
                <c:pt idx="10011">
                  <c:v>468.70604008436197</c:v>
                </c:pt>
                <c:pt idx="10012">
                  <c:v>401.70604008436197</c:v>
                </c:pt>
                <c:pt idx="10013">
                  <c:v>414.70604008436197</c:v>
                </c:pt>
                <c:pt idx="10014">
                  <c:v>294.70604008436197</c:v>
                </c:pt>
                <c:pt idx="10015">
                  <c:v>164.706040084362</c:v>
                </c:pt>
                <c:pt idx="10016">
                  <c:v>100.706040084362</c:v>
                </c:pt>
                <c:pt idx="10017">
                  <c:v>104.706040084362</c:v>
                </c:pt>
                <c:pt idx="10018">
                  <c:v>83.706040084362002</c:v>
                </c:pt>
                <c:pt idx="10019">
                  <c:v>67.706040084362002</c:v>
                </c:pt>
                <c:pt idx="10020">
                  <c:v>-143.293959915638</c:v>
                </c:pt>
                <c:pt idx="10021">
                  <c:v>-222.293959915638</c:v>
                </c:pt>
                <c:pt idx="10022">
                  <c:v>-54.293959915637998</c:v>
                </c:pt>
                <c:pt idx="10023">
                  <c:v>-165.293959915638</c:v>
                </c:pt>
                <c:pt idx="10024">
                  <c:v>-219.293959915638</c:v>
                </c:pt>
                <c:pt idx="10025">
                  <c:v>-152.293959915638</c:v>
                </c:pt>
                <c:pt idx="10026">
                  <c:v>-215.293959915638</c:v>
                </c:pt>
                <c:pt idx="10027">
                  <c:v>-245.293959915638</c:v>
                </c:pt>
                <c:pt idx="10028">
                  <c:v>-221.293959915638</c:v>
                </c:pt>
                <c:pt idx="10029">
                  <c:v>-271.29395991563803</c:v>
                </c:pt>
                <c:pt idx="10030">
                  <c:v>-342.29395991563803</c:v>
                </c:pt>
                <c:pt idx="10031">
                  <c:v>-321.29395991563803</c:v>
                </c:pt>
                <c:pt idx="10032">
                  <c:v>-424.29395991563803</c:v>
                </c:pt>
                <c:pt idx="10033">
                  <c:v>-458.29395991563803</c:v>
                </c:pt>
                <c:pt idx="10034">
                  <c:v>-425.29395991563803</c:v>
                </c:pt>
                <c:pt idx="10035">
                  <c:v>-288.29395991563803</c:v>
                </c:pt>
                <c:pt idx="10036">
                  <c:v>-175.293959915638</c:v>
                </c:pt>
                <c:pt idx="10037">
                  <c:v>-449.29395991563803</c:v>
                </c:pt>
                <c:pt idx="10038">
                  <c:v>-246.293959915638</c:v>
                </c:pt>
                <c:pt idx="10039">
                  <c:v>-223.293959915638</c:v>
                </c:pt>
                <c:pt idx="10040">
                  <c:v>-136.293959915638</c:v>
                </c:pt>
                <c:pt idx="10041">
                  <c:v>-308.29395991563803</c:v>
                </c:pt>
                <c:pt idx="10042">
                  <c:v>-199.293959915638</c:v>
                </c:pt>
                <c:pt idx="10043">
                  <c:v>-41.293959915637998</c:v>
                </c:pt>
                <c:pt idx="10044">
                  <c:v>11.706040084362</c:v>
                </c:pt>
                <c:pt idx="10045">
                  <c:v>-3.29395991563797</c:v>
                </c:pt>
                <c:pt idx="10046">
                  <c:v>-110.293959915638</c:v>
                </c:pt>
                <c:pt idx="10047">
                  <c:v>-67.293959915637998</c:v>
                </c:pt>
                <c:pt idx="10048">
                  <c:v>-48.293959915637998</c:v>
                </c:pt>
                <c:pt idx="10049">
                  <c:v>-51.293959915637998</c:v>
                </c:pt>
                <c:pt idx="10050">
                  <c:v>99.706040084362002</c:v>
                </c:pt>
                <c:pt idx="10051">
                  <c:v>199.706040084362</c:v>
                </c:pt>
                <c:pt idx="10052">
                  <c:v>305.70604008436197</c:v>
                </c:pt>
                <c:pt idx="10053">
                  <c:v>352.70604008436197</c:v>
                </c:pt>
                <c:pt idx="10054">
                  <c:v>258.70604008436197</c:v>
                </c:pt>
                <c:pt idx="10055">
                  <c:v>265.70604008436197</c:v>
                </c:pt>
                <c:pt idx="10056">
                  <c:v>284.70604008436197</c:v>
                </c:pt>
                <c:pt idx="10057">
                  <c:v>394.70604008436197</c:v>
                </c:pt>
                <c:pt idx="10058">
                  <c:v>222.706040084362</c:v>
                </c:pt>
                <c:pt idx="10059">
                  <c:v>273.70604008436197</c:v>
                </c:pt>
                <c:pt idx="10060">
                  <c:v>405.70604008436197</c:v>
                </c:pt>
                <c:pt idx="10061">
                  <c:v>275.70604008436197</c:v>
                </c:pt>
                <c:pt idx="10062">
                  <c:v>303.70604008436197</c:v>
                </c:pt>
                <c:pt idx="10063">
                  <c:v>230.706040084362</c:v>
                </c:pt>
                <c:pt idx="10064">
                  <c:v>177.706040084362</c:v>
                </c:pt>
                <c:pt idx="10065">
                  <c:v>278.70604008436197</c:v>
                </c:pt>
                <c:pt idx="10066">
                  <c:v>192.706040084362</c:v>
                </c:pt>
                <c:pt idx="10067">
                  <c:v>133.706040084362</c:v>
                </c:pt>
                <c:pt idx="10068">
                  <c:v>44.706040084362002</c:v>
                </c:pt>
                <c:pt idx="10069">
                  <c:v>111.706040084362</c:v>
                </c:pt>
                <c:pt idx="10070">
                  <c:v>142.706040084362</c:v>
                </c:pt>
                <c:pt idx="10071">
                  <c:v>115.706040084362</c:v>
                </c:pt>
                <c:pt idx="10072">
                  <c:v>31.706040084362002</c:v>
                </c:pt>
                <c:pt idx="10073">
                  <c:v>14.706040084362</c:v>
                </c:pt>
                <c:pt idx="10074">
                  <c:v>-155.293959915638</c:v>
                </c:pt>
                <c:pt idx="10075">
                  <c:v>42.706040084362002</c:v>
                </c:pt>
                <c:pt idx="10076">
                  <c:v>-76.293959915637998</c:v>
                </c:pt>
                <c:pt idx="10077">
                  <c:v>-33.293959915637998</c:v>
                </c:pt>
                <c:pt idx="10078">
                  <c:v>-177.293959915638</c:v>
                </c:pt>
                <c:pt idx="10079">
                  <c:v>-116.293959915638</c:v>
                </c:pt>
                <c:pt idx="10080">
                  <c:v>-180.293959915638</c:v>
                </c:pt>
                <c:pt idx="10081">
                  <c:v>42.706040084362002</c:v>
                </c:pt>
                <c:pt idx="10082">
                  <c:v>49.706040084362002</c:v>
                </c:pt>
                <c:pt idx="10083">
                  <c:v>-168.293959915638</c:v>
                </c:pt>
                <c:pt idx="10084">
                  <c:v>153.706040084362</c:v>
                </c:pt>
                <c:pt idx="10085">
                  <c:v>71.706040084362002</c:v>
                </c:pt>
                <c:pt idx="10086">
                  <c:v>-75.293959915637998</c:v>
                </c:pt>
                <c:pt idx="10087">
                  <c:v>12.706040084362</c:v>
                </c:pt>
                <c:pt idx="10088">
                  <c:v>142.706040084362</c:v>
                </c:pt>
                <c:pt idx="10089">
                  <c:v>92.706040084362002</c:v>
                </c:pt>
                <c:pt idx="10090">
                  <c:v>214.706040084362</c:v>
                </c:pt>
                <c:pt idx="10091">
                  <c:v>167.706040084362</c:v>
                </c:pt>
                <c:pt idx="10092">
                  <c:v>196.706040084362</c:v>
                </c:pt>
                <c:pt idx="10093">
                  <c:v>133.706040084362</c:v>
                </c:pt>
                <c:pt idx="10094">
                  <c:v>244.706040084362</c:v>
                </c:pt>
                <c:pt idx="10095">
                  <c:v>328.70604008436197</c:v>
                </c:pt>
                <c:pt idx="10096">
                  <c:v>431.70604008436197</c:v>
                </c:pt>
                <c:pt idx="10097">
                  <c:v>294.70604008436197</c:v>
                </c:pt>
                <c:pt idx="10098">
                  <c:v>277.70604008436197</c:v>
                </c:pt>
                <c:pt idx="10099">
                  <c:v>281.70604008436197</c:v>
                </c:pt>
                <c:pt idx="10100">
                  <c:v>324.70604008436197</c:v>
                </c:pt>
                <c:pt idx="10101">
                  <c:v>183.706040084362</c:v>
                </c:pt>
                <c:pt idx="10102">
                  <c:v>168.706040084362</c:v>
                </c:pt>
                <c:pt idx="10103">
                  <c:v>282.70604008436197</c:v>
                </c:pt>
                <c:pt idx="10104">
                  <c:v>381.70604008436197</c:v>
                </c:pt>
                <c:pt idx="10105">
                  <c:v>373.70604008436197</c:v>
                </c:pt>
                <c:pt idx="10106">
                  <c:v>465.70604008436197</c:v>
                </c:pt>
                <c:pt idx="10107">
                  <c:v>400.70604008436197</c:v>
                </c:pt>
                <c:pt idx="10108">
                  <c:v>349.70604008436197</c:v>
                </c:pt>
                <c:pt idx="10109">
                  <c:v>362.70604008436197</c:v>
                </c:pt>
                <c:pt idx="10110">
                  <c:v>448.70604008436197</c:v>
                </c:pt>
                <c:pt idx="10111">
                  <c:v>463.70604008436197</c:v>
                </c:pt>
                <c:pt idx="10112">
                  <c:v>219.706040084362</c:v>
                </c:pt>
                <c:pt idx="10113">
                  <c:v>522.70604008436203</c:v>
                </c:pt>
                <c:pt idx="10114">
                  <c:v>377.70604008436197</c:v>
                </c:pt>
                <c:pt idx="10115">
                  <c:v>411.70604008436197</c:v>
                </c:pt>
                <c:pt idx="10116">
                  <c:v>453.70604008436197</c:v>
                </c:pt>
                <c:pt idx="10117">
                  <c:v>279.70604008436197</c:v>
                </c:pt>
                <c:pt idx="10118">
                  <c:v>396.70604008436197</c:v>
                </c:pt>
                <c:pt idx="10119">
                  <c:v>154.706040084362</c:v>
                </c:pt>
                <c:pt idx="10120">
                  <c:v>265.70604008436197</c:v>
                </c:pt>
                <c:pt idx="10121">
                  <c:v>259.70604008436197</c:v>
                </c:pt>
                <c:pt idx="10122">
                  <c:v>89.706040084362002</c:v>
                </c:pt>
                <c:pt idx="10123">
                  <c:v>382.70604008436197</c:v>
                </c:pt>
                <c:pt idx="10124">
                  <c:v>292.70604008436197</c:v>
                </c:pt>
                <c:pt idx="10125">
                  <c:v>380.70604008436197</c:v>
                </c:pt>
                <c:pt idx="10126">
                  <c:v>322.70604008436197</c:v>
                </c:pt>
                <c:pt idx="10127">
                  <c:v>176.706040084362</c:v>
                </c:pt>
                <c:pt idx="10128">
                  <c:v>163.706040084362</c:v>
                </c:pt>
                <c:pt idx="10129">
                  <c:v>209.706040084362</c:v>
                </c:pt>
                <c:pt idx="10130">
                  <c:v>229.706040084362</c:v>
                </c:pt>
                <c:pt idx="10131">
                  <c:v>444.70604008436197</c:v>
                </c:pt>
                <c:pt idx="10132">
                  <c:v>279.70604008436197</c:v>
                </c:pt>
                <c:pt idx="10133">
                  <c:v>335.70604008436197</c:v>
                </c:pt>
                <c:pt idx="10134">
                  <c:v>215.706040084362</c:v>
                </c:pt>
                <c:pt idx="10135">
                  <c:v>190.706040084362</c:v>
                </c:pt>
                <c:pt idx="10136">
                  <c:v>268.70604008436197</c:v>
                </c:pt>
                <c:pt idx="10137">
                  <c:v>271.70604008436197</c:v>
                </c:pt>
                <c:pt idx="10138">
                  <c:v>177.706040084362</c:v>
                </c:pt>
                <c:pt idx="10139">
                  <c:v>260.70604008436197</c:v>
                </c:pt>
                <c:pt idx="10140">
                  <c:v>293.70604008436197</c:v>
                </c:pt>
                <c:pt idx="10141">
                  <c:v>376.70604008436197</c:v>
                </c:pt>
                <c:pt idx="10142">
                  <c:v>198.706040084362</c:v>
                </c:pt>
                <c:pt idx="10143">
                  <c:v>278.70604008436197</c:v>
                </c:pt>
                <c:pt idx="10144">
                  <c:v>215.706040084362</c:v>
                </c:pt>
                <c:pt idx="10145">
                  <c:v>119.706040084362</c:v>
                </c:pt>
                <c:pt idx="10146">
                  <c:v>117.706040084362</c:v>
                </c:pt>
                <c:pt idx="10147">
                  <c:v>105.706040084362</c:v>
                </c:pt>
                <c:pt idx="10148">
                  <c:v>161.706040084362</c:v>
                </c:pt>
                <c:pt idx="10149">
                  <c:v>66.706040084362002</c:v>
                </c:pt>
                <c:pt idx="10150">
                  <c:v>-11.293959915638</c:v>
                </c:pt>
                <c:pt idx="10151">
                  <c:v>8.70604008436203</c:v>
                </c:pt>
                <c:pt idx="10152">
                  <c:v>40.706040084362002</c:v>
                </c:pt>
                <c:pt idx="10153">
                  <c:v>-93.293959915637998</c:v>
                </c:pt>
                <c:pt idx="10154">
                  <c:v>-57.293959915637998</c:v>
                </c:pt>
                <c:pt idx="10155">
                  <c:v>56.706040084362002</c:v>
                </c:pt>
                <c:pt idx="10156">
                  <c:v>176.706040084362</c:v>
                </c:pt>
                <c:pt idx="10157">
                  <c:v>2.70604008436203</c:v>
                </c:pt>
                <c:pt idx="10158">
                  <c:v>-79.293959915637998</c:v>
                </c:pt>
                <c:pt idx="10159">
                  <c:v>60.706040084362002</c:v>
                </c:pt>
                <c:pt idx="10160">
                  <c:v>86.706040084362002</c:v>
                </c:pt>
                <c:pt idx="10161">
                  <c:v>73.706040084362002</c:v>
                </c:pt>
                <c:pt idx="10162">
                  <c:v>34.706040084362002</c:v>
                </c:pt>
                <c:pt idx="10163">
                  <c:v>17.706040084362002</c:v>
                </c:pt>
                <c:pt idx="10164">
                  <c:v>-59.293959915637998</c:v>
                </c:pt>
                <c:pt idx="10165">
                  <c:v>306.70604008436197</c:v>
                </c:pt>
                <c:pt idx="10166">
                  <c:v>132.706040084362</c:v>
                </c:pt>
                <c:pt idx="10167">
                  <c:v>87.706040084362002</c:v>
                </c:pt>
                <c:pt idx="10168">
                  <c:v>97.706040084362002</c:v>
                </c:pt>
                <c:pt idx="10169">
                  <c:v>115.706040084362</c:v>
                </c:pt>
                <c:pt idx="10170">
                  <c:v>75.706040084362002</c:v>
                </c:pt>
                <c:pt idx="10171">
                  <c:v>128.706040084362</c:v>
                </c:pt>
                <c:pt idx="10172">
                  <c:v>-22.293959915637998</c:v>
                </c:pt>
                <c:pt idx="10173">
                  <c:v>-33.293959915637998</c:v>
                </c:pt>
                <c:pt idx="10174">
                  <c:v>14.706040084362</c:v>
                </c:pt>
                <c:pt idx="10175">
                  <c:v>84.706040084362002</c:v>
                </c:pt>
                <c:pt idx="10176">
                  <c:v>64.706040084362002</c:v>
                </c:pt>
                <c:pt idx="10177">
                  <c:v>-51.293959915637998</c:v>
                </c:pt>
                <c:pt idx="10178">
                  <c:v>-43.293959915637998</c:v>
                </c:pt>
                <c:pt idx="10179">
                  <c:v>-263.29395991563803</c:v>
                </c:pt>
                <c:pt idx="10180">
                  <c:v>-117.293959915638</c:v>
                </c:pt>
                <c:pt idx="10181">
                  <c:v>-160.293959915638</c:v>
                </c:pt>
                <c:pt idx="10182">
                  <c:v>-14.293959915638</c:v>
                </c:pt>
                <c:pt idx="10183">
                  <c:v>27.706040084362002</c:v>
                </c:pt>
                <c:pt idx="10184">
                  <c:v>18.706040084362002</c:v>
                </c:pt>
                <c:pt idx="10185">
                  <c:v>-126.293959915638</c:v>
                </c:pt>
                <c:pt idx="10186">
                  <c:v>-95.293959915637998</c:v>
                </c:pt>
                <c:pt idx="10187">
                  <c:v>-197.293959915638</c:v>
                </c:pt>
                <c:pt idx="10188">
                  <c:v>-4.29395991563797</c:v>
                </c:pt>
                <c:pt idx="10189">
                  <c:v>25.706040084362002</c:v>
                </c:pt>
                <c:pt idx="10190">
                  <c:v>-46.293959915637998</c:v>
                </c:pt>
                <c:pt idx="10191">
                  <c:v>-136.293959915638</c:v>
                </c:pt>
                <c:pt idx="10192">
                  <c:v>-39.293959915637998</c:v>
                </c:pt>
                <c:pt idx="10193">
                  <c:v>155.706040084362</c:v>
                </c:pt>
                <c:pt idx="10194">
                  <c:v>-19.293959915637998</c:v>
                </c:pt>
                <c:pt idx="10195">
                  <c:v>124.706040084362</c:v>
                </c:pt>
                <c:pt idx="10196">
                  <c:v>129.706040084362</c:v>
                </c:pt>
                <c:pt idx="10197">
                  <c:v>17.706040084362002</c:v>
                </c:pt>
                <c:pt idx="10198">
                  <c:v>113.706040084362</c:v>
                </c:pt>
                <c:pt idx="10199">
                  <c:v>-57.293959915637998</c:v>
                </c:pt>
                <c:pt idx="10200">
                  <c:v>48.706040084362002</c:v>
                </c:pt>
                <c:pt idx="10201">
                  <c:v>-39.293959915637998</c:v>
                </c:pt>
                <c:pt idx="10202">
                  <c:v>64.706040084362002</c:v>
                </c:pt>
                <c:pt idx="10203">
                  <c:v>-118.293959915638</c:v>
                </c:pt>
                <c:pt idx="10204">
                  <c:v>-43.293959915637998</c:v>
                </c:pt>
                <c:pt idx="10205">
                  <c:v>-112.293959915638</c:v>
                </c:pt>
                <c:pt idx="10206">
                  <c:v>-154.293959915638</c:v>
                </c:pt>
                <c:pt idx="10207">
                  <c:v>-261.29395991563803</c:v>
                </c:pt>
                <c:pt idx="10208">
                  <c:v>-385.29395991563803</c:v>
                </c:pt>
                <c:pt idx="10209">
                  <c:v>-425.29395991563803</c:v>
                </c:pt>
                <c:pt idx="10210">
                  <c:v>-468.29395991563803</c:v>
                </c:pt>
                <c:pt idx="10211">
                  <c:v>-362.29395991563803</c:v>
                </c:pt>
                <c:pt idx="10212">
                  <c:v>-279.29395991563803</c:v>
                </c:pt>
                <c:pt idx="10213">
                  <c:v>-452.29395991563803</c:v>
                </c:pt>
                <c:pt idx="10214">
                  <c:v>-500.29395991563803</c:v>
                </c:pt>
                <c:pt idx="10215">
                  <c:v>-435.29395991563803</c:v>
                </c:pt>
                <c:pt idx="10216">
                  <c:v>-493.29395991563803</c:v>
                </c:pt>
                <c:pt idx="10217">
                  <c:v>-390.29395991563803</c:v>
                </c:pt>
                <c:pt idx="10218">
                  <c:v>-311.29395991563803</c:v>
                </c:pt>
                <c:pt idx="10219">
                  <c:v>-305.29395991563803</c:v>
                </c:pt>
                <c:pt idx="10220">
                  <c:v>-336.29395991563803</c:v>
                </c:pt>
                <c:pt idx="10221">
                  <c:v>-421.29395991563803</c:v>
                </c:pt>
                <c:pt idx="10222">
                  <c:v>-424.29395991563803</c:v>
                </c:pt>
                <c:pt idx="10223">
                  <c:v>-423.29395991563803</c:v>
                </c:pt>
                <c:pt idx="10224">
                  <c:v>-201.293959915638</c:v>
                </c:pt>
                <c:pt idx="10225">
                  <c:v>-304.29395991563803</c:v>
                </c:pt>
                <c:pt idx="10226">
                  <c:v>-157.293959915638</c:v>
                </c:pt>
                <c:pt idx="10227">
                  <c:v>-61.293959915637998</c:v>
                </c:pt>
                <c:pt idx="10228">
                  <c:v>-31.293959915637998</c:v>
                </c:pt>
                <c:pt idx="10229">
                  <c:v>7.70604008436203</c:v>
                </c:pt>
                <c:pt idx="10230">
                  <c:v>-74.293959915637998</c:v>
                </c:pt>
                <c:pt idx="10231">
                  <c:v>189.706040084362</c:v>
                </c:pt>
                <c:pt idx="10232">
                  <c:v>100.706040084362</c:v>
                </c:pt>
                <c:pt idx="10233">
                  <c:v>175.706040084362</c:v>
                </c:pt>
                <c:pt idx="10234">
                  <c:v>240.706040084362</c:v>
                </c:pt>
                <c:pt idx="10235">
                  <c:v>225.706040084362</c:v>
                </c:pt>
                <c:pt idx="10236">
                  <c:v>233.706040084362</c:v>
                </c:pt>
                <c:pt idx="10237">
                  <c:v>386.70604008436197</c:v>
                </c:pt>
                <c:pt idx="10238">
                  <c:v>318.70604008436197</c:v>
                </c:pt>
                <c:pt idx="10239">
                  <c:v>256.70604008436197</c:v>
                </c:pt>
                <c:pt idx="10240">
                  <c:v>404.70604008436197</c:v>
                </c:pt>
                <c:pt idx="10241">
                  <c:v>217.706040084362</c:v>
                </c:pt>
                <c:pt idx="10242">
                  <c:v>265.70604008436197</c:v>
                </c:pt>
                <c:pt idx="10243">
                  <c:v>63.706040084362002</c:v>
                </c:pt>
                <c:pt idx="10244">
                  <c:v>287.70604008436197</c:v>
                </c:pt>
                <c:pt idx="10245">
                  <c:v>197.706040084362</c:v>
                </c:pt>
                <c:pt idx="10246">
                  <c:v>184.706040084362</c:v>
                </c:pt>
                <c:pt idx="10247">
                  <c:v>31.706040084362002</c:v>
                </c:pt>
                <c:pt idx="10248">
                  <c:v>89.706040084362002</c:v>
                </c:pt>
                <c:pt idx="10249">
                  <c:v>57.706040084362002</c:v>
                </c:pt>
                <c:pt idx="10250">
                  <c:v>60.706040084362002</c:v>
                </c:pt>
                <c:pt idx="10251">
                  <c:v>-16.293959915637998</c:v>
                </c:pt>
                <c:pt idx="10252">
                  <c:v>45.706040084362002</c:v>
                </c:pt>
                <c:pt idx="10253">
                  <c:v>-82.293959915637998</c:v>
                </c:pt>
                <c:pt idx="10254">
                  <c:v>-180.293959915638</c:v>
                </c:pt>
                <c:pt idx="10255">
                  <c:v>-160.293959915638</c:v>
                </c:pt>
                <c:pt idx="10256">
                  <c:v>-55.293959915637998</c:v>
                </c:pt>
                <c:pt idx="10257">
                  <c:v>-108.293959915638</c:v>
                </c:pt>
                <c:pt idx="10258">
                  <c:v>-249.293959915638</c:v>
                </c:pt>
                <c:pt idx="10259">
                  <c:v>-153.293959915638</c:v>
                </c:pt>
                <c:pt idx="10260">
                  <c:v>-204.293959915638</c:v>
                </c:pt>
                <c:pt idx="10261">
                  <c:v>-446.29395991563803</c:v>
                </c:pt>
                <c:pt idx="10262">
                  <c:v>-181.293959915638</c:v>
                </c:pt>
                <c:pt idx="10263">
                  <c:v>-287.29395991563803</c:v>
                </c:pt>
                <c:pt idx="10264">
                  <c:v>-179.293959915638</c:v>
                </c:pt>
                <c:pt idx="10265">
                  <c:v>-292.29395991563803</c:v>
                </c:pt>
                <c:pt idx="10266">
                  <c:v>-216.293959915638</c:v>
                </c:pt>
                <c:pt idx="10267">
                  <c:v>-219.293959915638</c:v>
                </c:pt>
                <c:pt idx="10268">
                  <c:v>-64.293959915637998</c:v>
                </c:pt>
                <c:pt idx="10269">
                  <c:v>-213.293959915638</c:v>
                </c:pt>
                <c:pt idx="10270">
                  <c:v>-11.293959915638</c:v>
                </c:pt>
                <c:pt idx="10271">
                  <c:v>-132.293959915638</c:v>
                </c:pt>
                <c:pt idx="10272">
                  <c:v>-291.29395991563803</c:v>
                </c:pt>
                <c:pt idx="10273">
                  <c:v>75.706040084362002</c:v>
                </c:pt>
                <c:pt idx="10274">
                  <c:v>-187.293959915638</c:v>
                </c:pt>
                <c:pt idx="10275">
                  <c:v>-40.293959915637998</c:v>
                </c:pt>
                <c:pt idx="10276">
                  <c:v>-84.293959915637998</c:v>
                </c:pt>
                <c:pt idx="10277">
                  <c:v>157.706040084362</c:v>
                </c:pt>
                <c:pt idx="10278">
                  <c:v>144.706040084362</c:v>
                </c:pt>
                <c:pt idx="10279">
                  <c:v>45.706040084362002</c:v>
                </c:pt>
                <c:pt idx="10280">
                  <c:v>-53.293959915637998</c:v>
                </c:pt>
                <c:pt idx="10281">
                  <c:v>155.706040084362</c:v>
                </c:pt>
                <c:pt idx="10282">
                  <c:v>237.706040084362</c:v>
                </c:pt>
                <c:pt idx="10283">
                  <c:v>185.706040084362</c:v>
                </c:pt>
                <c:pt idx="10284">
                  <c:v>191.706040084362</c:v>
                </c:pt>
                <c:pt idx="10285">
                  <c:v>246.706040084362</c:v>
                </c:pt>
                <c:pt idx="10286">
                  <c:v>250.706040084362</c:v>
                </c:pt>
                <c:pt idx="10287">
                  <c:v>143.706040084362</c:v>
                </c:pt>
                <c:pt idx="10288">
                  <c:v>285.70604008436197</c:v>
                </c:pt>
                <c:pt idx="10289">
                  <c:v>104.706040084362</c:v>
                </c:pt>
                <c:pt idx="10290">
                  <c:v>70.706040084362002</c:v>
                </c:pt>
                <c:pt idx="10291">
                  <c:v>66.706040084362002</c:v>
                </c:pt>
                <c:pt idx="10292">
                  <c:v>188.706040084362</c:v>
                </c:pt>
                <c:pt idx="10293">
                  <c:v>236.706040084362</c:v>
                </c:pt>
                <c:pt idx="10294">
                  <c:v>167.706040084362</c:v>
                </c:pt>
                <c:pt idx="10295">
                  <c:v>123.706040084362</c:v>
                </c:pt>
                <c:pt idx="10296">
                  <c:v>212.706040084362</c:v>
                </c:pt>
                <c:pt idx="10297">
                  <c:v>294.70604008436197</c:v>
                </c:pt>
                <c:pt idx="10298">
                  <c:v>154.706040084362</c:v>
                </c:pt>
                <c:pt idx="10299">
                  <c:v>12.706040084362</c:v>
                </c:pt>
                <c:pt idx="10300">
                  <c:v>85.706040084362002</c:v>
                </c:pt>
                <c:pt idx="10301">
                  <c:v>45.706040084362002</c:v>
                </c:pt>
                <c:pt idx="10302">
                  <c:v>32.706040084362002</c:v>
                </c:pt>
                <c:pt idx="10303">
                  <c:v>36.706040084362002</c:v>
                </c:pt>
                <c:pt idx="10304">
                  <c:v>170.706040084362</c:v>
                </c:pt>
                <c:pt idx="10305">
                  <c:v>160.706040084362</c:v>
                </c:pt>
                <c:pt idx="10306">
                  <c:v>128.706040084362</c:v>
                </c:pt>
                <c:pt idx="10307">
                  <c:v>185.706040084362</c:v>
                </c:pt>
                <c:pt idx="10308">
                  <c:v>55.706040084362002</c:v>
                </c:pt>
                <c:pt idx="10309">
                  <c:v>-54.293959915637998</c:v>
                </c:pt>
                <c:pt idx="10310">
                  <c:v>71.706040084362002</c:v>
                </c:pt>
                <c:pt idx="10311">
                  <c:v>-24.293959915637998</c:v>
                </c:pt>
                <c:pt idx="10312">
                  <c:v>-59.293959915637998</c:v>
                </c:pt>
                <c:pt idx="10313">
                  <c:v>-76.293959915637998</c:v>
                </c:pt>
                <c:pt idx="10314">
                  <c:v>-22.293959915637998</c:v>
                </c:pt>
                <c:pt idx="10315">
                  <c:v>0.70604008436203003</c:v>
                </c:pt>
                <c:pt idx="10316">
                  <c:v>-128.293959915638</c:v>
                </c:pt>
                <c:pt idx="10317">
                  <c:v>-256.29395991563803</c:v>
                </c:pt>
                <c:pt idx="10318">
                  <c:v>-239.293959915638</c:v>
                </c:pt>
                <c:pt idx="10319">
                  <c:v>-294.29395991563803</c:v>
                </c:pt>
                <c:pt idx="10320">
                  <c:v>-166.293959915638</c:v>
                </c:pt>
                <c:pt idx="10321">
                  <c:v>-347.29395991563803</c:v>
                </c:pt>
                <c:pt idx="10322">
                  <c:v>-352.29395991563803</c:v>
                </c:pt>
                <c:pt idx="10323">
                  <c:v>-302.29395991563803</c:v>
                </c:pt>
                <c:pt idx="10324">
                  <c:v>-236.293959915638</c:v>
                </c:pt>
                <c:pt idx="10325">
                  <c:v>-315.29395991563803</c:v>
                </c:pt>
                <c:pt idx="10326">
                  <c:v>-396.29395991563803</c:v>
                </c:pt>
                <c:pt idx="10327">
                  <c:v>-348.29395991563803</c:v>
                </c:pt>
                <c:pt idx="10328">
                  <c:v>-260.29395991563803</c:v>
                </c:pt>
                <c:pt idx="10329">
                  <c:v>-373.29395991563803</c:v>
                </c:pt>
                <c:pt idx="10330">
                  <c:v>-342.29395991563803</c:v>
                </c:pt>
                <c:pt idx="10331">
                  <c:v>-336.29395991563803</c:v>
                </c:pt>
                <c:pt idx="10332">
                  <c:v>-227.293959915638</c:v>
                </c:pt>
                <c:pt idx="10333">
                  <c:v>-243.293959915638</c:v>
                </c:pt>
                <c:pt idx="10334">
                  <c:v>-255.293959915638</c:v>
                </c:pt>
                <c:pt idx="10335">
                  <c:v>-205.293959915638</c:v>
                </c:pt>
                <c:pt idx="10336">
                  <c:v>-267.29395991563803</c:v>
                </c:pt>
                <c:pt idx="10337">
                  <c:v>-18.293959915637998</c:v>
                </c:pt>
                <c:pt idx="10338">
                  <c:v>-209.293959915638</c:v>
                </c:pt>
                <c:pt idx="10339">
                  <c:v>19.706040084362002</c:v>
                </c:pt>
                <c:pt idx="10340">
                  <c:v>-126.293959915638</c:v>
                </c:pt>
                <c:pt idx="10341">
                  <c:v>-87.293959915637998</c:v>
                </c:pt>
                <c:pt idx="10342">
                  <c:v>-54.293959915637998</c:v>
                </c:pt>
                <c:pt idx="10343">
                  <c:v>-183.293959915638</c:v>
                </c:pt>
                <c:pt idx="10344">
                  <c:v>90.706040084362002</c:v>
                </c:pt>
                <c:pt idx="10345">
                  <c:v>-88.293959915637998</c:v>
                </c:pt>
                <c:pt idx="10346">
                  <c:v>127.706040084362</c:v>
                </c:pt>
                <c:pt idx="10347">
                  <c:v>68.706040084362002</c:v>
                </c:pt>
                <c:pt idx="10348">
                  <c:v>73.706040084362002</c:v>
                </c:pt>
                <c:pt idx="10349">
                  <c:v>173.706040084362</c:v>
                </c:pt>
                <c:pt idx="10350">
                  <c:v>44.706040084362002</c:v>
                </c:pt>
                <c:pt idx="10351">
                  <c:v>-38.293959915637998</c:v>
                </c:pt>
                <c:pt idx="10352">
                  <c:v>39.706040084362002</c:v>
                </c:pt>
                <c:pt idx="10353">
                  <c:v>3.70604008436203</c:v>
                </c:pt>
                <c:pt idx="10354">
                  <c:v>-6.29395991563797</c:v>
                </c:pt>
                <c:pt idx="10355">
                  <c:v>-76.293959915637998</c:v>
                </c:pt>
                <c:pt idx="10356">
                  <c:v>116.706040084362</c:v>
                </c:pt>
                <c:pt idx="10357">
                  <c:v>86.706040084362002</c:v>
                </c:pt>
                <c:pt idx="10358">
                  <c:v>-156.293959915638</c:v>
                </c:pt>
                <c:pt idx="10359">
                  <c:v>6.70604008436203</c:v>
                </c:pt>
                <c:pt idx="10360">
                  <c:v>-112.293959915638</c:v>
                </c:pt>
                <c:pt idx="10361">
                  <c:v>-103.293959915638</c:v>
                </c:pt>
                <c:pt idx="10362">
                  <c:v>0.70604008436203003</c:v>
                </c:pt>
                <c:pt idx="10363">
                  <c:v>-66.293959915637998</c:v>
                </c:pt>
                <c:pt idx="10364">
                  <c:v>-76.293959915637998</c:v>
                </c:pt>
                <c:pt idx="10365">
                  <c:v>-94.293959915637998</c:v>
                </c:pt>
                <c:pt idx="10366">
                  <c:v>-267.29395991563803</c:v>
                </c:pt>
                <c:pt idx="10367">
                  <c:v>-46.293959915637998</c:v>
                </c:pt>
                <c:pt idx="10368">
                  <c:v>-75.293959915637998</c:v>
                </c:pt>
                <c:pt idx="10369">
                  <c:v>7.70604008436203</c:v>
                </c:pt>
                <c:pt idx="10370">
                  <c:v>-236.293959915638</c:v>
                </c:pt>
                <c:pt idx="10371">
                  <c:v>-256.29395991563803</c:v>
                </c:pt>
                <c:pt idx="10372">
                  <c:v>-370.29395991563803</c:v>
                </c:pt>
                <c:pt idx="10373">
                  <c:v>-238.293959915638</c:v>
                </c:pt>
                <c:pt idx="10374">
                  <c:v>-289.29395991563803</c:v>
                </c:pt>
                <c:pt idx="10375">
                  <c:v>-179.293959915638</c:v>
                </c:pt>
                <c:pt idx="10376">
                  <c:v>24.706040084362002</c:v>
                </c:pt>
                <c:pt idx="10377">
                  <c:v>-30.293959915637998</c:v>
                </c:pt>
                <c:pt idx="10378">
                  <c:v>-175.293959915638</c:v>
                </c:pt>
                <c:pt idx="10379">
                  <c:v>-285.29395991563803</c:v>
                </c:pt>
                <c:pt idx="10380">
                  <c:v>-172.293959915638</c:v>
                </c:pt>
                <c:pt idx="10381">
                  <c:v>-260.29395991563803</c:v>
                </c:pt>
                <c:pt idx="10382">
                  <c:v>-370.29395991563803</c:v>
                </c:pt>
                <c:pt idx="10383">
                  <c:v>-107.293959915638</c:v>
                </c:pt>
                <c:pt idx="10384">
                  <c:v>9.70604008436203</c:v>
                </c:pt>
                <c:pt idx="10385">
                  <c:v>-12.293959915638</c:v>
                </c:pt>
                <c:pt idx="10386">
                  <c:v>9.70604008436203</c:v>
                </c:pt>
                <c:pt idx="10387">
                  <c:v>69.706040084362002</c:v>
                </c:pt>
                <c:pt idx="10388">
                  <c:v>24.706040084362002</c:v>
                </c:pt>
                <c:pt idx="10389">
                  <c:v>-29.293959915637998</c:v>
                </c:pt>
                <c:pt idx="10390">
                  <c:v>72.706040084362002</c:v>
                </c:pt>
                <c:pt idx="10391">
                  <c:v>50.706040084362002</c:v>
                </c:pt>
                <c:pt idx="10392">
                  <c:v>171.706040084362</c:v>
                </c:pt>
                <c:pt idx="10393">
                  <c:v>165.706040084362</c:v>
                </c:pt>
                <c:pt idx="10394">
                  <c:v>236.706040084362</c:v>
                </c:pt>
                <c:pt idx="10395">
                  <c:v>201.706040084362</c:v>
                </c:pt>
                <c:pt idx="10396">
                  <c:v>154.706040084362</c:v>
                </c:pt>
                <c:pt idx="10397">
                  <c:v>215.706040084362</c:v>
                </c:pt>
                <c:pt idx="10398">
                  <c:v>182.706040084362</c:v>
                </c:pt>
                <c:pt idx="10399">
                  <c:v>226.706040084362</c:v>
                </c:pt>
                <c:pt idx="10400">
                  <c:v>81.706040084362002</c:v>
                </c:pt>
                <c:pt idx="10401">
                  <c:v>219.706040084362</c:v>
                </c:pt>
                <c:pt idx="10402">
                  <c:v>216.706040084362</c:v>
                </c:pt>
                <c:pt idx="10403">
                  <c:v>251.706040084362</c:v>
                </c:pt>
                <c:pt idx="10404">
                  <c:v>331.70604008436197</c:v>
                </c:pt>
                <c:pt idx="10405">
                  <c:v>151.706040084362</c:v>
                </c:pt>
                <c:pt idx="10406">
                  <c:v>225.706040084362</c:v>
                </c:pt>
                <c:pt idx="10407">
                  <c:v>216.706040084362</c:v>
                </c:pt>
                <c:pt idx="10408">
                  <c:v>173.706040084362</c:v>
                </c:pt>
                <c:pt idx="10409">
                  <c:v>109.706040084362</c:v>
                </c:pt>
                <c:pt idx="10410">
                  <c:v>194.706040084362</c:v>
                </c:pt>
                <c:pt idx="10411">
                  <c:v>261.70604008436197</c:v>
                </c:pt>
                <c:pt idx="10412">
                  <c:v>378.70604008436197</c:v>
                </c:pt>
                <c:pt idx="10413">
                  <c:v>239.706040084362</c:v>
                </c:pt>
                <c:pt idx="10414">
                  <c:v>158.706040084362</c:v>
                </c:pt>
                <c:pt idx="10415">
                  <c:v>193.706040084362</c:v>
                </c:pt>
                <c:pt idx="10416">
                  <c:v>112.706040084362</c:v>
                </c:pt>
                <c:pt idx="10417">
                  <c:v>51.706040084362002</c:v>
                </c:pt>
                <c:pt idx="10418">
                  <c:v>26.706040084362002</c:v>
                </c:pt>
                <c:pt idx="10419">
                  <c:v>72.706040084362002</c:v>
                </c:pt>
                <c:pt idx="10420">
                  <c:v>53.706040084362002</c:v>
                </c:pt>
                <c:pt idx="10421">
                  <c:v>9.70604008436203</c:v>
                </c:pt>
                <c:pt idx="10422">
                  <c:v>57.706040084362002</c:v>
                </c:pt>
                <c:pt idx="10423">
                  <c:v>133.706040084362</c:v>
                </c:pt>
                <c:pt idx="10424">
                  <c:v>-175.293959915638</c:v>
                </c:pt>
                <c:pt idx="10425">
                  <c:v>48.706040084362002</c:v>
                </c:pt>
                <c:pt idx="10426">
                  <c:v>-5.29395991563797</c:v>
                </c:pt>
                <c:pt idx="10427">
                  <c:v>-86.293959915637998</c:v>
                </c:pt>
                <c:pt idx="10428">
                  <c:v>-74.293959915637998</c:v>
                </c:pt>
                <c:pt idx="10429">
                  <c:v>17.706040084362002</c:v>
                </c:pt>
                <c:pt idx="10430">
                  <c:v>-146.293959915638</c:v>
                </c:pt>
                <c:pt idx="10431">
                  <c:v>-88.293959915637998</c:v>
                </c:pt>
                <c:pt idx="10432">
                  <c:v>-125.293959915638</c:v>
                </c:pt>
                <c:pt idx="10433">
                  <c:v>-391.29395991563803</c:v>
                </c:pt>
                <c:pt idx="10434">
                  <c:v>-148.293959915638</c:v>
                </c:pt>
                <c:pt idx="10435">
                  <c:v>-163.293959915638</c:v>
                </c:pt>
                <c:pt idx="10436">
                  <c:v>-104.293959915638</c:v>
                </c:pt>
                <c:pt idx="10437">
                  <c:v>-29.293959915637998</c:v>
                </c:pt>
                <c:pt idx="10438">
                  <c:v>-208.293959915638</c:v>
                </c:pt>
                <c:pt idx="10439">
                  <c:v>-54.293959915637998</c:v>
                </c:pt>
                <c:pt idx="10440">
                  <c:v>74.706040084362002</c:v>
                </c:pt>
                <c:pt idx="10441">
                  <c:v>95.706040084362002</c:v>
                </c:pt>
                <c:pt idx="10442">
                  <c:v>-21.293959915637998</c:v>
                </c:pt>
                <c:pt idx="10443">
                  <c:v>62.706040084362002</c:v>
                </c:pt>
                <c:pt idx="10444">
                  <c:v>129.706040084362</c:v>
                </c:pt>
                <c:pt idx="10445">
                  <c:v>241.706040084362</c:v>
                </c:pt>
                <c:pt idx="10446">
                  <c:v>82.706040084362002</c:v>
                </c:pt>
                <c:pt idx="10447">
                  <c:v>197.706040084362</c:v>
                </c:pt>
                <c:pt idx="10448">
                  <c:v>113.706040084362</c:v>
                </c:pt>
                <c:pt idx="10449">
                  <c:v>287.70604008436197</c:v>
                </c:pt>
                <c:pt idx="10450">
                  <c:v>248.706040084362</c:v>
                </c:pt>
                <c:pt idx="10451">
                  <c:v>164.706040084362</c:v>
                </c:pt>
                <c:pt idx="10452">
                  <c:v>324.70604008436197</c:v>
                </c:pt>
                <c:pt idx="10453">
                  <c:v>316.70604008436197</c:v>
                </c:pt>
                <c:pt idx="10454">
                  <c:v>68.706040084362002</c:v>
                </c:pt>
                <c:pt idx="10455">
                  <c:v>285.70604008436197</c:v>
                </c:pt>
                <c:pt idx="10456">
                  <c:v>378.70604008436197</c:v>
                </c:pt>
                <c:pt idx="10457">
                  <c:v>327.70604008436197</c:v>
                </c:pt>
                <c:pt idx="10458">
                  <c:v>247.706040084362</c:v>
                </c:pt>
                <c:pt idx="10459">
                  <c:v>238.706040084362</c:v>
                </c:pt>
                <c:pt idx="10460">
                  <c:v>244.706040084362</c:v>
                </c:pt>
                <c:pt idx="10461">
                  <c:v>211.706040084362</c:v>
                </c:pt>
                <c:pt idx="10462">
                  <c:v>287.70604008436197</c:v>
                </c:pt>
                <c:pt idx="10463">
                  <c:v>220.706040084362</c:v>
                </c:pt>
                <c:pt idx="10464">
                  <c:v>274.70604008436197</c:v>
                </c:pt>
                <c:pt idx="10465">
                  <c:v>179.706040084362</c:v>
                </c:pt>
                <c:pt idx="10466">
                  <c:v>179.706040084362</c:v>
                </c:pt>
                <c:pt idx="10467">
                  <c:v>148.706040084362</c:v>
                </c:pt>
                <c:pt idx="10468">
                  <c:v>81.706040084362002</c:v>
                </c:pt>
                <c:pt idx="10469">
                  <c:v>-45.293959915637998</c:v>
                </c:pt>
                <c:pt idx="10470">
                  <c:v>-125.293959915638</c:v>
                </c:pt>
                <c:pt idx="10471">
                  <c:v>-11.293959915638</c:v>
                </c:pt>
                <c:pt idx="10472">
                  <c:v>-113.293959915638</c:v>
                </c:pt>
                <c:pt idx="10473">
                  <c:v>-130.293959915638</c:v>
                </c:pt>
                <c:pt idx="10474">
                  <c:v>-154.293959915638</c:v>
                </c:pt>
                <c:pt idx="10475">
                  <c:v>-220.293959915638</c:v>
                </c:pt>
                <c:pt idx="10476">
                  <c:v>-190.293959915638</c:v>
                </c:pt>
                <c:pt idx="10477">
                  <c:v>-173.293959915638</c:v>
                </c:pt>
                <c:pt idx="10478">
                  <c:v>-77.293959915637998</c:v>
                </c:pt>
                <c:pt idx="10479">
                  <c:v>-236.293959915638</c:v>
                </c:pt>
                <c:pt idx="10480">
                  <c:v>-116.293959915638</c:v>
                </c:pt>
                <c:pt idx="10481">
                  <c:v>-335.29395991563803</c:v>
                </c:pt>
                <c:pt idx="10482">
                  <c:v>-290.29395991563803</c:v>
                </c:pt>
                <c:pt idx="10483">
                  <c:v>-377.29395991563803</c:v>
                </c:pt>
                <c:pt idx="10484">
                  <c:v>-205.293959915638</c:v>
                </c:pt>
                <c:pt idx="10485">
                  <c:v>-208.293959915638</c:v>
                </c:pt>
                <c:pt idx="10486">
                  <c:v>-191.293959915638</c:v>
                </c:pt>
                <c:pt idx="10487">
                  <c:v>-58.293959915637998</c:v>
                </c:pt>
                <c:pt idx="10488">
                  <c:v>-45.293959915637998</c:v>
                </c:pt>
                <c:pt idx="10489">
                  <c:v>-199.293959915638</c:v>
                </c:pt>
                <c:pt idx="10490">
                  <c:v>-29.293959915637998</c:v>
                </c:pt>
                <c:pt idx="10491">
                  <c:v>-119.293959915638</c:v>
                </c:pt>
                <c:pt idx="10492">
                  <c:v>77.706040084362002</c:v>
                </c:pt>
                <c:pt idx="10493">
                  <c:v>111.706040084362</c:v>
                </c:pt>
                <c:pt idx="10494">
                  <c:v>47.706040084362002</c:v>
                </c:pt>
                <c:pt idx="10495">
                  <c:v>182.706040084362</c:v>
                </c:pt>
                <c:pt idx="10496">
                  <c:v>165.706040084362</c:v>
                </c:pt>
                <c:pt idx="10497">
                  <c:v>398.70604008436197</c:v>
                </c:pt>
                <c:pt idx="10498">
                  <c:v>199.706040084362</c:v>
                </c:pt>
                <c:pt idx="10499">
                  <c:v>279.70604008436197</c:v>
                </c:pt>
                <c:pt idx="10500">
                  <c:v>325.70604008436197</c:v>
                </c:pt>
                <c:pt idx="10501">
                  <c:v>281.70604008436197</c:v>
                </c:pt>
                <c:pt idx="10502">
                  <c:v>224.706040084362</c:v>
                </c:pt>
                <c:pt idx="10503">
                  <c:v>176.706040084362</c:v>
                </c:pt>
                <c:pt idx="10504">
                  <c:v>216.706040084362</c:v>
                </c:pt>
                <c:pt idx="10505">
                  <c:v>299.70604008436197</c:v>
                </c:pt>
                <c:pt idx="10506">
                  <c:v>307.70604008436197</c:v>
                </c:pt>
                <c:pt idx="10507">
                  <c:v>215.706040084362</c:v>
                </c:pt>
                <c:pt idx="10508">
                  <c:v>256.70604008436197</c:v>
                </c:pt>
                <c:pt idx="10509">
                  <c:v>-3.29395991563797</c:v>
                </c:pt>
                <c:pt idx="10510">
                  <c:v>75.706040084362002</c:v>
                </c:pt>
                <c:pt idx="10511">
                  <c:v>-26.293959915637998</c:v>
                </c:pt>
                <c:pt idx="10512">
                  <c:v>-139.293959915638</c:v>
                </c:pt>
                <c:pt idx="10513">
                  <c:v>-178.293959915638</c:v>
                </c:pt>
                <c:pt idx="10514">
                  <c:v>-292.29395991563803</c:v>
                </c:pt>
                <c:pt idx="10515">
                  <c:v>-194.293959915638</c:v>
                </c:pt>
                <c:pt idx="10516">
                  <c:v>-258.29395991563803</c:v>
                </c:pt>
                <c:pt idx="10517">
                  <c:v>-290.29395991563803</c:v>
                </c:pt>
                <c:pt idx="10518">
                  <c:v>-334.29395991563803</c:v>
                </c:pt>
                <c:pt idx="10519">
                  <c:v>-34.293959915637998</c:v>
                </c:pt>
                <c:pt idx="10520">
                  <c:v>-204.293959915638</c:v>
                </c:pt>
                <c:pt idx="10521">
                  <c:v>-336.29395991563803</c:v>
                </c:pt>
                <c:pt idx="10522">
                  <c:v>-333.29395991563803</c:v>
                </c:pt>
                <c:pt idx="10523">
                  <c:v>-361.29395991563803</c:v>
                </c:pt>
                <c:pt idx="10524">
                  <c:v>-427.29395991563803</c:v>
                </c:pt>
                <c:pt idx="10525">
                  <c:v>-239.293959915638</c:v>
                </c:pt>
                <c:pt idx="10526">
                  <c:v>-406.29395991563803</c:v>
                </c:pt>
                <c:pt idx="10527">
                  <c:v>-235.293959915638</c:v>
                </c:pt>
                <c:pt idx="10528">
                  <c:v>-208.293959915638</c:v>
                </c:pt>
                <c:pt idx="10529">
                  <c:v>-328.29395991563803</c:v>
                </c:pt>
                <c:pt idx="10530">
                  <c:v>-362.29395991563803</c:v>
                </c:pt>
                <c:pt idx="10531">
                  <c:v>-192.293959915638</c:v>
                </c:pt>
                <c:pt idx="10532">
                  <c:v>-168.293959915638</c:v>
                </c:pt>
                <c:pt idx="10533">
                  <c:v>-22.293959915637998</c:v>
                </c:pt>
                <c:pt idx="10534">
                  <c:v>-77.293959915637998</c:v>
                </c:pt>
                <c:pt idx="10535">
                  <c:v>-86.293959915637998</c:v>
                </c:pt>
                <c:pt idx="10536">
                  <c:v>14.706040084362</c:v>
                </c:pt>
                <c:pt idx="10537">
                  <c:v>68.706040084362002</c:v>
                </c:pt>
                <c:pt idx="10538">
                  <c:v>71.706040084362002</c:v>
                </c:pt>
                <c:pt idx="10539">
                  <c:v>-33.293959915637998</c:v>
                </c:pt>
                <c:pt idx="10540">
                  <c:v>39.706040084362002</c:v>
                </c:pt>
                <c:pt idx="10541">
                  <c:v>60.706040084362002</c:v>
                </c:pt>
                <c:pt idx="10542">
                  <c:v>50.706040084362002</c:v>
                </c:pt>
                <c:pt idx="10543">
                  <c:v>169.706040084362</c:v>
                </c:pt>
                <c:pt idx="10544">
                  <c:v>198.706040084362</c:v>
                </c:pt>
                <c:pt idx="10545">
                  <c:v>210.706040084362</c:v>
                </c:pt>
                <c:pt idx="10546">
                  <c:v>134.706040084362</c:v>
                </c:pt>
                <c:pt idx="10547">
                  <c:v>164.706040084362</c:v>
                </c:pt>
                <c:pt idx="10548">
                  <c:v>165.706040084362</c:v>
                </c:pt>
                <c:pt idx="10549">
                  <c:v>-42.293959915637998</c:v>
                </c:pt>
                <c:pt idx="10550">
                  <c:v>-102.293959915638</c:v>
                </c:pt>
                <c:pt idx="10551">
                  <c:v>123.706040084362</c:v>
                </c:pt>
                <c:pt idx="10552">
                  <c:v>85.706040084362002</c:v>
                </c:pt>
                <c:pt idx="10553">
                  <c:v>64.706040084362002</c:v>
                </c:pt>
                <c:pt idx="10554">
                  <c:v>21.706040084362002</c:v>
                </c:pt>
                <c:pt idx="10555">
                  <c:v>51.706040084362002</c:v>
                </c:pt>
                <c:pt idx="10556">
                  <c:v>-45.293959915637998</c:v>
                </c:pt>
                <c:pt idx="10557">
                  <c:v>-59.293959915637998</c:v>
                </c:pt>
                <c:pt idx="10558">
                  <c:v>-76.293959915637998</c:v>
                </c:pt>
                <c:pt idx="10559">
                  <c:v>-92.293959915637998</c:v>
                </c:pt>
                <c:pt idx="10560">
                  <c:v>-277.29395991563803</c:v>
                </c:pt>
                <c:pt idx="10561">
                  <c:v>-54.293959915637998</c:v>
                </c:pt>
                <c:pt idx="10562">
                  <c:v>-27.293959915637998</c:v>
                </c:pt>
                <c:pt idx="10563">
                  <c:v>-135.293959915638</c:v>
                </c:pt>
                <c:pt idx="10564">
                  <c:v>-273.29395991563803</c:v>
                </c:pt>
                <c:pt idx="10565">
                  <c:v>-296.29395991563803</c:v>
                </c:pt>
                <c:pt idx="10566">
                  <c:v>-136.293959915638</c:v>
                </c:pt>
                <c:pt idx="10567">
                  <c:v>-219.293959915638</c:v>
                </c:pt>
                <c:pt idx="10568">
                  <c:v>-146.293959915638</c:v>
                </c:pt>
                <c:pt idx="10569">
                  <c:v>-97.293959915637998</c:v>
                </c:pt>
                <c:pt idx="10570">
                  <c:v>-57.293959915637998</c:v>
                </c:pt>
                <c:pt idx="10571">
                  <c:v>56.706040084362002</c:v>
                </c:pt>
                <c:pt idx="10572">
                  <c:v>-117.293959915638</c:v>
                </c:pt>
                <c:pt idx="10573">
                  <c:v>-109.293959915638</c:v>
                </c:pt>
                <c:pt idx="10574">
                  <c:v>-135.293959915638</c:v>
                </c:pt>
                <c:pt idx="10575">
                  <c:v>-158.293959915638</c:v>
                </c:pt>
                <c:pt idx="10576">
                  <c:v>-15.293959915638</c:v>
                </c:pt>
                <c:pt idx="10577">
                  <c:v>-109.293959915638</c:v>
                </c:pt>
                <c:pt idx="10578">
                  <c:v>-94.293959915637998</c:v>
                </c:pt>
                <c:pt idx="10579">
                  <c:v>-281.29395991563803</c:v>
                </c:pt>
                <c:pt idx="10580">
                  <c:v>-130.293959915638</c:v>
                </c:pt>
                <c:pt idx="10581">
                  <c:v>-57.293959915637998</c:v>
                </c:pt>
                <c:pt idx="10582">
                  <c:v>-194.293959915638</c:v>
                </c:pt>
                <c:pt idx="10583">
                  <c:v>-309.29395991563803</c:v>
                </c:pt>
                <c:pt idx="10584">
                  <c:v>-109.293959915638</c:v>
                </c:pt>
                <c:pt idx="10585">
                  <c:v>-149.293959915638</c:v>
                </c:pt>
                <c:pt idx="10586">
                  <c:v>-256.29395991563803</c:v>
                </c:pt>
                <c:pt idx="10587">
                  <c:v>-219.293959915638</c:v>
                </c:pt>
                <c:pt idx="10588">
                  <c:v>-201.293959915638</c:v>
                </c:pt>
                <c:pt idx="10589">
                  <c:v>-144.293959915638</c:v>
                </c:pt>
                <c:pt idx="10590">
                  <c:v>-154.293959915638</c:v>
                </c:pt>
                <c:pt idx="10591">
                  <c:v>95.706040084362002</c:v>
                </c:pt>
                <c:pt idx="10592">
                  <c:v>11.706040084362</c:v>
                </c:pt>
                <c:pt idx="10593">
                  <c:v>58.706040084362002</c:v>
                </c:pt>
                <c:pt idx="10594">
                  <c:v>99.706040084362002</c:v>
                </c:pt>
                <c:pt idx="10595">
                  <c:v>73.706040084362002</c:v>
                </c:pt>
                <c:pt idx="10596">
                  <c:v>64.706040084362002</c:v>
                </c:pt>
                <c:pt idx="10597">
                  <c:v>202.706040084362</c:v>
                </c:pt>
                <c:pt idx="10598">
                  <c:v>184.706040084362</c:v>
                </c:pt>
                <c:pt idx="10599">
                  <c:v>147.706040084362</c:v>
                </c:pt>
                <c:pt idx="10600">
                  <c:v>202.706040084362</c:v>
                </c:pt>
                <c:pt idx="10601">
                  <c:v>248.706040084362</c:v>
                </c:pt>
                <c:pt idx="10602">
                  <c:v>235.706040084362</c:v>
                </c:pt>
                <c:pt idx="10603">
                  <c:v>301.70604008436197</c:v>
                </c:pt>
                <c:pt idx="10604">
                  <c:v>366.70604008436197</c:v>
                </c:pt>
                <c:pt idx="10605">
                  <c:v>189.706040084362</c:v>
                </c:pt>
                <c:pt idx="10606">
                  <c:v>236.706040084362</c:v>
                </c:pt>
                <c:pt idx="10607">
                  <c:v>167.706040084362</c:v>
                </c:pt>
                <c:pt idx="10608">
                  <c:v>271.70604008436197</c:v>
                </c:pt>
                <c:pt idx="10609">
                  <c:v>204.706040084362</c:v>
                </c:pt>
                <c:pt idx="10610">
                  <c:v>78.706040084362002</c:v>
                </c:pt>
                <c:pt idx="10611">
                  <c:v>97.706040084362002</c:v>
                </c:pt>
                <c:pt idx="10612">
                  <c:v>123.706040084362</c:v>
                </c:pt>
                <c:pt idx="10613">
                  <c:v>106.706040084362</c:v>
                </c:pt>
                <c:pt idx="10614">
                  <c:v>219.706040084362</c:v>
                </c:pt>
                <c:pt idx="10615">
                  <c:v>280.70604008436197</c:v>
                </c:pt>
                <c:pt idx="10616">
                  <c:v>261.70604008436197</c:v>
                </c:pt>
                <c:pt idx="10617">
                  <c:v>141.706040084362</c:v>
                </c:pt>
                <c:pt idx="10618">
                  <c:v>57.706040084362002</c:v>
                </c:pt>
                <c:pt idx="10619">
                  <c:v>115.706040084362</c:v>
                </c:pt>
                <c:pt idx="10620">
                  <c:v>83.706040084362002</c:v>
                </c:pt>
                <c:pt idx="10621">
                  <c:v>124.706040084362</c:v>
                </c:pt>
                <c:pt idx="10622">
                  <c:v>24.706040084362002</c:v>
                </c:pt>
                <c:pt idx="10623">
                  <c:v>79.706040084362002</c:v>
                </c:pt>
                <c:pt idx="10624">
                  <c:v>31.706040084362002</c:v>
                </c:pt>
                <c:pt idx="10625">
                  <c:v>52.706040084362002</c:v>
                </c:pt>
                <c:pt idx="10626">
                  <c:v>7.70604008436203</c:v>
                </c:pt>
                <c:pt idx="10627">
                  <c:v>48.706040084362002</c:v>
                </c:pt>
                <c:pt idx="10628">
                  <c:v>19.706040084362002</c:v>
                </c:pt>
                <c:pt idx="10629">
                  <c:v>-162.293959915638</c:v>
                </c:pt>
                <c:pt idx="10630">
                  <c:v>-75.293959915637998</c:v>
                </c:pt>
                <c:pt idx="10631">
                  <c:v>53.706040084362002</c:v>
                </c:pt>
                <c:pt idx="10632">
                  <c:v>50.706040084362002</c:v>
                </c:pt>
                <c:pt idx="10633">
                  <c:v>-137.293959915638</c:v>
                </c:pt>
                <c:pt idx="10634">
                  <c:v>-242.293959915638</c:v>
                </c:pt>
                <c:pt idx="10635">
                  <c:v>-201.293959915638</c:v>
                </c:pt>
                <c:pt idx="10636">
                  <c:v>-24.293959915637998</c:v>
                </c:pt>
                <c:pt idx="10637">
                  <c:v>28.706040084362002</c:v>
                </c:pt>
                <c:pt idx="10638">
                  <c:v>-121.293959915638</c:v>
                </c:pt>
                <c:pt idx="10639">
                  <c:v>-33.293959915637998</c:v>
                </c:pt>
                <c:pt idx="10640">
                  <c:v>-142.293959915638</c:v>
                </c:pt>
                <c:pt idx="10641">
                  <c:v>-175.293959915638</c:v>
                </c:pt>
                <c:pt idx="10642">
                  <c:v>-1.29395991563797</c:v>
                </c:pt>
                <c:pt idx="10643">
                  <c:v>-164.293959915638</c:v>
                </c:pt>
                <c:pt idx="10644">
                  <c:v>-101.293959915638</c:v>
                </c:pt>
                <c:pt idx="10645">
                  <c:v>-33.293959915637998</c:v>
                </c:pt>
                <c:pt idx="10646">
                  <c:v>-19.293959915637998</c:v>
                </c:pt>
                <c:pt idx="10647">
                  <c:v>123.706040084362</c:v>
                </c:pt>
                <c:pt idx="10648">
                  <c:v>91.706040084362002</c:v>
                </c:pt>
                <c:pt idx="10649">
                  <c:v>56.706040084362002</c:v>
                </c:pt>
                <c:pt idx="10650">
                  <c:v>140.706040084362</c:v>
                </c:pt>
                <c:pt idx="10651">
                  <c:v>270.70604008436197</c:v>
                </c:pt>
                <c:pt idx="10652">
                  <c:v>344.70604008436197</c:v>
                </c:pt>
                <c:pt idx="10653">
                  <c:v>290.70604008436197</c:v>
                </c:pt>
                <c:pt idx="10654">
                  <c:v>282.70604008436197</c:v>
                </c:pt>
                <c:pt idx="10655">
                  <c:v>155.706040084362</c:v>
                </c:pt>
                <c:pt idx="10656">
                  <c:v>143.706040084362</c:v>
                </c:pt>
                <c:pt idx="10657">
                  <c:v>209.706040084362</c:v>
                </c:pt>
                <c:pt idx="10658">
                  <c:v>167.706040084362</c:v>
                </c:pt>
                <c:pt idx="10659">
                  <c:v>214.706040084362</c:v>
                </c:pt>
                <c:pt idx="10660">
                  <c:v>112.706040084362</c:v>
                </c:pt>
                <c:pt idx="10661">
                  <c:v>129.706040084362</c:v>
                </c:pt>
                <c:pt idx="10662">
                  <c:v>185.706040084362</c:v>
                </c:pt>
                <c:pt idx="10663">
                  <c:v>48.706040084362002</c:v>
                </c:pt>
                <c:pt idx="10664">
                  <c:v>107.706040084362</c:v>
                </c:pt>
                <c:pt idx="10665">
                  <c:v>240.706040084362</c:v>
                </c:pt>
                <c:pt idx="10666">
                  <c:v>212.706040084362</c:v>
                </c:pt>
                <c:pt idx="10667">
                  <c:v>142.706040084362</c:v>
                </c:pt>
                <c:pt idx="10668">
                  <c:v>271.70604008436197</c:v>
                </c:pt>
                <c:pt idx="10669">
                  <c:v>259.70604008436197</c:v>
                </c:pt>
                <c:pt idx="10670">
                  <c:v>389.70604008436197</c:v>
                </c:pt>
                <c:pt idx="10671">
                  <c:v>279.70604008436197</c:v>
                </c:pt>
                <c:pt idx="10672">
                  <c:v>161.706040084362</c:v>
                </c:pt>
                <c:pt idx="10673">
                  <c:v>156.706040084362</c:v>
                </c:pt>
                <c:pt idx="10674">
                  <c:v>219.706040084362</c:v>
                </c:pt>
                <c:pt idx="10675">
                  <c:v>254.706040084362</c:v>
                </c:pt>
                <c:pt idx="10676">
                  <c:v>158.706040084362</c:v>
                </c:pt>
                <c:pt idx="10677">
                  <c:v>55.706040084362002</c:v>
                </c:pt>
                <c:pt idx="10678">
                  <c:v>337.70604008436197</c:v>
                </c:pt>
                <c:pt idx="10679">
                  <c:v>323.70604008436197</c:v>
                </c:pt>
                <c:pt idx="10680">
                  <c:v>218.706040084362</c:v>
                </c:pt>
                <c:pt idx="10681">
                  <c:v>257.70604008436197</c:v>
                </c:pt>
                <c:pt idx="10682">
                  <c:v>352.70604008436197</c:v>
                </c:pt>
                <c:pt idx="10683">
                  <c:v>357.70604008436197</c:v>
                </c:pt>
                <c:pt idx="10684">
                  <c:v>243.706040084362</c:v>
                </c:pt>
                <c:pt idx="10685">
                  <c:v>194.706040084362</c:v>
                </c:pt>
                <c:pt idx="10686">
                  <c:v>328.70604008436197</c:v>
                </c:pt>
                <c:pt idx="10687">
                  <c:v>169.706040084362</c:v>
                </c:pt>
                <c:pt idx="10688">
                  <c:v>72.706040084362002</c:v>
                </c:pt>
                <c:pt idx="10689">
                  <c:v>117.706040084362</c:v>
                </c:pt>
                <c:pt idx="10690">
                  <c:v>141.706040084362</c:v>
                </c:pt>
                <c:pt idx="10691">
                  <c:v>180.706040084362</c:v>
                </c:pt>
                <c:pt idx="10692">
                  <c:v>209.706040084362</c:v>
                </c:pt>
                <c:pt idx="10693">
                  <c:v>117.706040084362</c:v>
                </c:pt>
                <c:pt idx="10694">
                  <c:v>-32.293959915637998</c:v>
                </c:pt>
                <c:pt idx="10695">
                  <c:v>2.70604008436203</c:v>
                </c:pt>
                <c:pt idx="10696">
                  <c:v>-2.29395991563797</c:v>
                </c:pt>
                <c:pt idx="10697">
                  <c:v>91.706040084362002</c:v>
                </c:pt>
                <c:pt idx="10698">
                  <c:v>83.706040084362002</c:v>
                </c:pt>
                <c:pt idx="10699">
                  <c:v>-0.29395991563797003</c:v>
                </c:pt>
                <c:pt idx="10700">
                  <c:v>119.706040084362</c:v>
                </c:pt>
                <c:pt idx="10701">
                  <c:v>166.706040084362</c:v>
                </c:pt>
                <c:pt idx="10702">
                  <c:v>67.706040084362002</c:v>
                </c:pt>
                <c:pt idx="10703">
                  <c:v>41.706040084362002</c:v>
                </c:pt>
                <c:pt idx="10704">
                  <c:v>51.706040084362002</c:v>
                </c:pt>
                <c:pt idx="10705">
                  <c:v>180.706040084362</c:v>
                </c:pt>
                <c:pt idx="10706">
                  <c:v>236.706040084362</c:v>
                </c:pt>
                <c:pt idx="10707">
                  <c:v>135.706040084362</c:v>
                </c:pt>
                <c:pt idx="10708">
                  <c:v>158.706040084362</c:v>
                </c:pt>
                <c:pt idx="10709">
                  <c:v>10.706040084362</c:v>
                </c:pt>
                <c:pt idx="10710">
                  <c:v>57.706040084362002</c:v>
                </c:pt>
                <c:pt idx="10711">
                  <c:v>115.706040084362</c:v>
                </c:pt>
                <c:pt idx="10712">
                  <c:v>231.706040084362</c:v>
                </c:pt>
                <c:pt idx="10713">
                  <c:v>239.706040084362</c:v>
                </c:pt>
                <c:pt idx="10714">
                  <c:v>231.706040084362</c:v>
                </c:pt>
                <c:pt idx="10715">
                  <c:v>165.706040084362</c:v>
                </c:pt>
                <c:pt idx="10716">
                  <c:v>166.706040084362</c:v>
                </c:pt>
                <c:pt idx="10717">
                  <c:v>318.70604008436197</c:v>
                </c:pt>
                <c:pt idx="10718">
                  <c:v>229.706040084362</c:v>
                </c:pt>
                <c:pt idx="10719">
                  <c:v>179.706040084362</c:v>
                </c:pt>
                <c:pt idx="10720">
                  <c:v>407.70604008436197</c:v>
                </c:pt>
                <c:pt idx="10721">
                  <c:v>253.706040084362</c:v>
                </c:pt>
                <c:pt idx="10722">
                  <c:v>197.706040084362</c:v>
                </c:pt>
                <c:pt idx="10723">
                  <c:v>96.706040084362002</c:v>
                </c:pt>
                <c:pt idx="10724">
                  <c:v>159.706040084362</c:v>
                </c:pt>
                <c:pt idx="10725">
                  <c:v>258.70604008436197</c:v>
                </c:pt>
                <c:pt idx="10726">
                  <c:v>230.706040084362</c:v>
                </c:pt>
                <c:pt idx="10727">
                  <c:v>85.706040084362002</c:v>
                </c:pt>
                <c:pt idx="10728">
                  <c:v>177.706040084362</c:v>
                </c:pt>
                <c:pt idx="10729">
                  <c:v>180.706040084362</c:v>
                </c:pt>
                <c:pt idx="10730">
                  <c:v>251.706040084362</c:v>
                </c:pt>
                <c:pt idx="10731">
                  <c:v>278.70604008436197</c:v>
                </c:pt>
                <c:pt idx="10732">
                  <c:v>165.706040084362</c:v>
                </c:pt>
                <c:pt idx="10733">
                  <c:v>283.70604008436197</c:v>
                </c:pt>
                <c:pt idx="10734">
                  <c:v>256.70604008436197</c:v>
                </c:pt>
                <c:pt idx="10735">
                  <c:v>283.70604008436197</c:v>
                </c:pt>
                <c:pt idx="10736">
                  <c:v>292.70604008436197</c:v>
                </c:pt>
                <c:pt idx="10737">
                  <c:v>305.70604008436197</c:v>
                </c:pt>
                <c:pt idx="10738">
                  <c:v>183.706040084362</c:v>
                </c:pt>
                <c:pt idx="10739">
                  <c:v>167.706040084362</c:v>
                </c:pt>
                <c:pt idx="10740">
                  <c:v>98.706040084362002</c:v>
                </c:pt>
                <c:pt idx="10741">
                  <c:v>172.706040084362</c:v>
                </c:pt>
                <c:pt idx="10742">
                  <c:v>133.706040084362</c:v>
                </c:pt>
                <c:pt idx="10743">
                  <c:v>70.706040084362002</c:v>
                </c:pt>
                <c:pt idx="10744">
                  <c:v>136.706040084362</c:v>
                </c:pt>
                <c:pt idx="10745">
                  <c:v>18.706040084362002</c:v>
                </c:pt>
                <c:pt idx="10746">
                  <c:v>-36.293959915637998</c:v>
                </c:pt>
                <c:pt idx="10747">
                  <c:v>-75.293959915637998</c:v>
                </c:pt>
                <c:pt idx="10748">
                  <c:v>-50.293959915637998</c:v>
                </c:pt>
                <c:pt idx="10749">
                  <c:v>-24.293959915637998</c:v>
                </c:pt>
                <c:pt idx="10750">
                  <c:v>-159.293959915638</c:v>
                </c:pt>
                <c:pt idx="10751">
                  <c:v>-128.293959915638</c:v>
                </c:pt>
                <c:pt idx="10752">
                  <c:v>46.706040084362002</c:v>
                </c:pt>
                <c:pt idx="10753">
                  <c:v>-6.29395991563797</c:v>
                </c:pt>
                <c:pt idx="10754">
                  <c:v>-16.293959915637998</c:v>
                </c:pt>
                <c:pt idx="10755">
                  <c:v>-15.293959915638</c:v>
                </c:pt>
                <c:pt idx="10756">
                  <c:v>45.706040084362002</c:v>
                </c:pt>
                <c:pt idx="10757">
                  <c:v>-16.293959915637998</c:v>
                </c:pt>
                <c:pt idx="10758">
                  <c:v>3.70604008436203</c:v>
                </c:pt>
                <c:pt idx="10759">
                  <c:v>105.706040084362</c:v>
                </c:pt>
                <c:pt idx="10760">
                  <c:v>31.706040084362002</c:v>
                </c:pt>
                <c:pt idx="10761">
                  <c:v>105.706040084362</c:v>
                </c:pt>
                <c:pt idx="10762">
                  <c:v>129.706040084362</c:v>
                </c:pt>
                <c:pt idx="10763">
                  <c:v>-51.293959915637998</c:v>
                </c:pt>
                <c:pt idx="10764">
                  <c:v>33.706040084362002</c:v>
                </c:pt>
                <c:pt idx="10765">
                  <c:v>123.706040084362</c:v>
                </c:pt>
                <c:pt idx="10766">
                  <c:v>124.706040084362</c:v>
                </c:pt>
                <c:pt idx="10767">
                  <c:v>117.706040084362</c:v>
                </c:pt>
                <c:pt idx="10768">
                  <c:v>-7.29395991563797</c:v>
                </c:pt>
                <c:pt idx="10769">
                  <c:v>10.706040084362</c:v>
                </c:pt>
                <c:pt idx="10770">
                  <c:v>-21.293959915637998</c:v>
                </c:pt>
                <c:pt idx="10771">
                  <c:v>-25.293959915637998</c:v>
                </c:pt>
                <c:pt idx="10772">
                  <c:v>17.706040084362002</c:v>
                </c:pt>
                <c:pt idx="10773">
                  <c:v>35.706040084362002</c:v>
                </c:pt>
                <c:pt idx="10774">
                  <c:v>-13.293959915638</c:v>
                </c:pt>
                <c:pt idx="10775">
                  <c:v>15.706040084362</c:v>
                </c:pt>
                <c:pt idx="10776">
                  <c:v>-34.293959915637998</c:v>
                </c:pt>
                <c:pt idx="10777">
                  <c:v>-158.293959915638</c:v>
                </c:pt>
                <c:pt idx="10778">
                  <c:v>-70.293959915637998</c:v>
                </c:pt>
                <c:pt idx="10779">
                  <c:v>-122.293959915638</c:v>
                </c:pt>
                <c:pt idx="10780">
                  <c:v>-99.293959915637998</c:v>
                </c:pt>
                <c:pt idx="10781">
                  <c:v>-108.293959915638</c:v>
                </c:pt>
                <c:pt idx="10782">
                  <c:v>-20.293959915637998</c:v>
                </c:pt>
                <c:pt idx="10783">
                  <c:v>-125.293959915638</c:v>
                </c:pt>
                <c:pt idx="10784">
                  <c:v>20.706040084362002</c:v>
                </c:pt>
                <c:pt idx="10785">
                  <c:v>-165.293959915638</c:v>
                </c:pt>
                <c:pt idx="10786">
                  <c:v>-79.293959915637998</c:v>
                </c:pt>
                <c:pt idx="10787">
                  <c:v>-118.293959915638</c:v>
                </c:pt>
                <c:pt idx="10788">
                  <c:v>-63.293959915637998</c:v>
                </c:pt>
                <c:pt idx="10789">
                  <c:v>169.706040084362</c:v>
                </c:pt>
                <c:pt idx="10790">
                  <c:v>153.706040084362</c:v>
                </c:pt>
                <c:pt idx="10791">
                  <c:v>260.70604008436197</c:v>
                </c:pt>
                <c:pt idx="10792">
                  <c:v>251.706040084362</c:v>
                </c:pt>
                <c:pt idx="10793">
                  <c:v>265.70604008436197</c:v>
                </c:pt>
                <c:pt idx="10794">
                  <c:v>281.70604008436197</c:v>
                </c:pt>
                <c:pt idx="10795">
                  <c:v>255.706040084362</c:v>
                </c:pt>
                <c:pt idx="10796">
                  <c:v>276.70604008436197</c:v>
                </c:pt>
                <c:pt idx="10797">
                  <c:v>160.706040084362</c:v>
                </c:pt>
                <c:pt idx="10798">
                  <c:v>188.706040084362</c:v>
                </c:pt>
                <c:pt idx="10799">
                  <c:v>138.706040084362</c:v>
                </c:pt>
                <c:pt idx="10800">
                  <c:v>339.70604008436197</c:v>
                </c:pt>
                <c:pt idx="10801">
                  <c:v>239.706040084362</c:v>
                </c:pt>
                <c:pt idx="10802">
                  <c:v>235.706040084362</c:v>
                </c:pt>
                <c:pt idx="10803">
                  <c:v>366.70604008436197</c:v>
                </c:pt>
                <c:pt idx="10804">
                  <c:v>123.706040084362</c:v>
                </c:pt>
                <c:pt idx="10805">
                  <c:v>138.706040084362</c:v>
                </c:pt>
                <c:pt idx="10806">
                  <c:v>246.706040084362</c:v>
                </c:pt>
                <c:pt idx="10807">
                  <c:v>177.706040084362</c:v>
                </c:pt>
                <c:pt idx="10808">
                  <c:v>122.706040084362</c:v>
                </c:pt>
                <c:pt idx="10809">
                  <c:v>-19.293959915637998</c:v>
                </c:pt>
                <c:pt idx="10810">
                  <c:v>-66.293959915637998</c:v>
                </c:pt>
                <c:pt idx="10811">
                  <c:v>113.706040084362</c:v>
                </c:pt>
                <c:pt idx="10812">
                  <c:v>46.706040084362002</c:v>
                </c:pt>
                <c:pt idx="10813">
                  <c:v>45.706040084362002</c:v>
                </c:pt>
                <c:pt idx="10814">
                  <c:v>-59.293959915637998</c:v>
                </c:pt>
                <c:pt idx="10815">
                  <c:v>-154.293959915638</c:v>
                </c:pt>
                <c:pt idx="10816">
                  <c:v>-216.293959915638</c:v>
                </c:pt>
                <c:pt idx="10817">
                  <c:v>-198.293959915638</c:v>
                </c:pt>
                <c:pt idx="10818">
                  <c:v>-203.293959915638</c:v>
                </c:pt>
                <c:pt idx="10819">
                  <c:v>-164.293959915638</c:v>
                </c:pt>
                <c:pt idx="10820">
                  <c:v>-319.29395991563803</c:v>
                </c:pt>
                <c:pt idx="10821">
                  <c:v>-139.293959915638</c:v>
                </c:pt>
                <c:pt idx="10822">
                  <c:v>-132.293959915638</c:v>
                </c:pt>
                <c:pt idx="10823">
                  <c:v>-230.293959915638</c:v>
                </c:pt>
                <c:pt idx="10824">
                  <c:v>-210.293959915638</c:v>
                </c:pt>
                <c:pt idx="10825">
                  <c:v>-233.293959915638</c:v>
                </c:pt>
                <c:pt idx="10826">
                  <c:v>-137.293959915638</c:v>
                </c:pt>
                <c:pt idx="10827">
                  <c:v>-67.293959915637998</c:v>
                </c:pt>
                <c:pt idx="10828">
                  <c:v>-237.293959915638</c:v>
                </c:pt>
                <c:pt idx="10829">
                  <c:v>-171.293959915638</c:v>
                </c:pt>
                <c:pt idx="10830">
                  <c:v>-188.293959915638</c:v>
                </c:pt>
                <c:pt idx="10831">
                  <c:v>-80.293959915637998</c:v>
                </c:pt>
                <c:pt idx="10832">
                  <c:v>-66.293959915637998</c:v>
                </c:pt>
                <c:pt idx="10833">
                  <c:v>-226.293959915638</c:v>
                </c:pt>
                <c:pt idx="10834">
                  <c:v>-169.293959915638</c:v>
                </c:pt>
                <c:pt idx="10835">
                  <c:v>-73.293959915637998</c:v>
                </c:pt>
                <c:pt idx="10836">
                  <c:v>-10.293959915638</c:v>
                </c:pt>
                <c:pt idx="10837">
                  <c:v>86.706040084362002</c:v>
                </c:pt>
                <c:pt idx="10838">
                  <c:v>73.706040084362002</c:v>
                </c:pt>
                <c:pt idx="10839">
                  <c:v>98.706040084362002</c:v>
                </c:pt>
                <c:pt idx="10840">
                  <c:v>1.70604008436203</c:v>
                </c:pt>
                <c:pt idx="10841">
                  <c:v>294.70604008436197</c:v>
                </c:pt>
                <c:pt idx="10842">
                  <c:v>-142.293959915638</c:v>
                </c:pt>
                <c:pt idx="10843">
                  <c:v>-69.293959915637998</c:v>
                </c:pt>
                <c:pt idx="10844">
                  <c:v>33.706040084362002</c:v>
                </c:pt>
                <c:pt idx="10845">
                  <c:v>32.706040084362002</c:v>
                </c:pt>
                <c:pt idx="10846">
                  <c:v>12.706040084362</c:v>
                </c:pt>
                <c:pt idx="10847">
                  <c:v>-5.29395991563797</c:v>
                </c:pt>
                <c:pt idx="10848">
                  <c:v>-35.293959915637998</c:v>
                </c:pt>
                <c:pt idx="10849">
                  <c:v>124.706040084362</c:v>
                </c:pt>
                <c:pt idx="10850">
                  <c:v>-44.293959915637998</c:v>
                </c:pt>
                <c:pt idx="10851">
                  <c:v>-44.293959915637998</c:v>
                </c:pt>
                <c:pt idx="10852">
                  <c:v>73.706040084362002</c:v>
                </c:pt>
                <c:pt idx="10853">
                  <c:v>94.706040084362002</c:v>
                </c:pt>
                <c:pt idx="10854">
                  <c:v>-17.293959915637998</c:v>
                </c:pt>
                <c:pt idx="10855">
                  <c:v>46.706040084362002</c:v>
                </c:pt>
                <c:pt idx="10856">
                  <c:v>-54.293959915637998</c:v>
                </c:pt>
                <c:pt idx="10857">
                  <c:v>-245.293959915638</c:v>
                </c:pt>
                <c:pt idx="10858">
                  <c:v>-45.293959915637998</c:v>
                </c:pt>
                <c:pt idx="10859">
                  <c:v>-266.29395991563803</c:v>
                </c:pt>
                <c:pt idx="10860">
                  <c:v>-225.293959915638</c:v>
                </c:pt>
                <c:pt idx="10861">
                  <c:v>-189.293959915638</c:v>
                </c:pt>
                <c:pt idx="10862">
                  <c:v>-289.29395991563803</c:v>
                </c:pt>
                <c:pt idx="10863">
                  <c:v>-207.293959915638</c:v>
                </c:pt>
                <c:pt idx="10864">
                  <c:v>-411.29395991563803</c:v>
                </c:pt>
                <c:pt idx="10865">
                  <c:v>-472.29395991563803</c:v>
                </c:pt>
                <c:pt idx="10866">
                  <c:v>-421.29395991563803</c:v>
                </c:pt>
                <c:pt idx="10867">
                  <c:v>-388.29395991563803</c:v>
                </c:pt>
                <c:pt idx="10868">
                  <c:v>-251.293959915638</c:v>
                </c:pt>
                <c:pt idx="10869">
                  <c:v>-213.293959915638</c:v>
                </c:pt>
                <c:pt idx="10870">
                  <c:v>-473.29395991563803</c:v>
                </c:pt>
                <c:pt idx="10871">
                  <c:v>-346.29395991563803</c:v>
                </c:pt>
                <c:pt idx="10872">
                  <c:v>-426.29395991563803</c:v>
                </c:pt>
                <c:pt idx="10873">
                  <c:v>-167.293959915638</c:v>
                </c:pt>
                <c:pt idx="10874">
                  <c:v>-449.29395991563803</c:v>
                </c:pt>
                <c:pt idx="10875">
                  <c:v>-289.29395991563803</c:v>
                </c:pt>
                <c:pt idx="10876">
                  <c:v>-372.29395991563803</c:v>
                </c:pt>
                <c:pt idx="10877">
                  <c:v>-458.29395991563803</c:v>
                </c:pt>
                <c:pt idx="10878">
                  <c:v>-149.293959915638</c:v>
                </c:pt>
                <c:pt idx="10879">
                  <c:v>-333.29395991563803</c:v>
                </c:pt>
                <c:pt idx="10880">
                  <c:v>-254.293959915638</c:v>
                </c:pt>
                <c:pt idx="10881">
                  <c:v>-350.29395991563803</c:v>
                </c:pt>
                <c:pt idx="10882">
                  <c:v>-527.29395991563797</c:v>
                </c:pt>
                <c:pt idx="10883">
                  <c:v>-560.29395991563797</c:v>
                </c:pt>
                <c:pt idx="10884">
                  <c:v>-480.29395991563803</c:v>
                </c:pt>
                <c:pt idx="10885">
                  <c:v>-329.29395991563803</c:v>
                </c:pt>
                <c:pt idx="10886">
                  <c:v>-424.29395991563803</c:v>
                </c:pt>
                <c:pt idx="10887">
                  <c:v>-487.29395991563803</c:v>
                </c:pt>
                <c:pt idx="10888">
                  <c:v>-500.29395991563803</c:v>
                </c:pt>
                <c:pt idx="10889">
                  <c:v>-525.29395991563797</c:v>
                </c:pt>
                <c:pt idx="10890">
                  <c:v>-428.29395991563803</c:v>
                </c:pt>
                <c:pt idx="10891">
                  <c:v>-399.29395991563803</c:v>
                </c:pt>
                <c:pt idx="10892">
                  <c:v>-390.29395991563803</c:v>
                </c:pt>
                <c:pt idx="10893">
                  <c:v>-115.293959915638</c:v>
                </c:pt>
                <c:pt idx="10894">
                  <c:v>-350.29395991563803</c:v>
                </c:pt>
                <c:pt idx="10895">
                  <c:v>-169.293959915638</c:v>
                </c:pt>
                <c:pt idx="10896">
                  <c:v>6.70604008436203</c:v>
                </c:pt>
                <c:pt idx="10897">
                  <c:v>-174.293959915638</c:v>
                </c:pt>
                <c:pt idx="10898">
                  <c:v>-24.293959915637998</c:v>
                </c:pt>
                <c:pt idx="10899">
                  <c:v>-289.29395991563803</c:v>
                </c:pt>
                <c:pt idx="10900">
                  <c:v>-157.293959915638</c:v>
                </c:pt>
                <c:pt idx="10901">
                  <c:v>-127.293959915638</c:v>
                </c:pt>
                <c:pt idx="10902">
                  <c:v>-75.293959915637998</c:v>
                </c:pt>
                <c:pt idx="10903">
                  <c:v>-149.293959915638</c:v>
                </c:pt>
                <c:pt idx="10904">
                  <c:v>-191.293959915638</c:v>
                </c:pt>
                <c:pt idx="10905">
                  <c:v>-274.29395991563803</c:v>
                </c:pt>
                <c:pt idx="10906">
                  <c:v>-216.293959915638</c:v>
                </c:pt>
                <c:pt idx="10907">
                  <c:v>-223.293959915638</c:v>
                </c:pt>
                <c:pt idx="10908">
                  <c:v>-157.293959915638</c:v>
                </c:pt>
                <c:pt idx="10909">
                  <c:v>-322.29395991563803</c:v>
                </c:pt>
                <c:pt idx="10910">
                  <c:v>-286.29395991563803</c:v>
                </c:pt>
                <c:pt idx="10911">
                  <c:v>-233.293959915638</c:v>
                </c:pt>
                <c:pt idx="10912">
                  <c:v>-363.29395991563803</c:v>
                </c:pt>
                <c:pt idx="10913">
                  <c:v>-234.293959915638</c:v>
                </c:pt>
                <c:pt idx="10914">
                  <c:v>-520.29395991563797</c:v>
                </c:pt>
                <c:pt idx="10915">
                  <c:v>-300.29395991563803</c:v>
                </c:pt>
                <c:pt idx="10916">
                  <c:v>-343.29395991563803</c:v>
                </c:pt>
                <c:pt idx="10917">
                  <c:v>-250.293959915638</c:v>
                </c:pt>
                <c:pt idx="10918">
                  <c:v>-367.29395991563803</c:v>
                </c:pt>
                <c:pt idx="10919">
                  <c:v>-427.29395991563803</c:v>
                </c:pt>
                <c:pt idx="10920">
                  <c:v>-285.29395991563803</c:v>
                </c:pt>
                <c:pt idx="10921">
                  <c:v>-246.293959915638</c:v>
                </c:pt>
                <c:pt idx="10922">
                  <c:v>-342.29395991563803</c:v>
                </c:pt>
                <c:pt idx="10923">
                  <c:v>-364.29395991563803</c:v>
                </c:pt>
                <c:pt idx="10924">
                  <c:v>-305.29395991563803</c:v>
                </c:pt>
                <c:pt idx="10925">
                  <c:v>-443.29395991563803</c:v>
                </c:pt>
                <c:pt idx="10926">
                  <c:v>-335.29395991563803</c:v>
                </c:pt>
                <c:pt idx="10927">
                  <c:v>-378.29395991563803</c:v>
                </c:pt>
                <c:pt idx="10928">
                  <c:v>-453.29395991563803</c:v>
                </c:pt>
                <c:pt idx="10929">
                  <c:v>-416.29395991563803</c:v>
                </c:pt>
                <c:pt idx="10930">
                  <c:v>-317.29395991563803</c:v>
                </c:pt>
                <c:pt idx="10931">
                  <c:v>-284.29395991563803</c:v>
                </c:pt>
                <c:pt idx="10932">
                  <c:v>-331.29395991563803</c:v>
                </c:pt>
                <c:pt idx="10933">
                  <c:v>-437.29395991563803</c:v>
                </c:pt>
                <c:pt idx="10934">
                  <c:v>-364.29395991563803</c:v>
                </c:pt>
                <c:pt idx="10935">
                  <c:v>-428.29395991563803</c:v>
                </c:pt>
                <c:pt idx="10936">
                  <c:v>-216.293959915638</c:v>
                </c:pt>
                <c:pt idx="10937">
                  <c:v>-255.293959915638</c:v>
                </c:pt>
                <c:pt idx="10938">
                  <c:v>-192.293959915638</c:v>
                </c:pt>
                <c:pt idx="10939">
                  <c:v>-176.293959915638</c:v>
                </c:pt>
                <c:pt idx="10940">
                  <c:v>-198.293959915638</c:v>
                </c:pt>
                <c:pt idx="10941">
                  <c:v>-112.293959915638</c:v>
                </c:pt>
                <c:pt idx="10942">
                  <c:v>-133.293959915638</c:v>
                </c:pt>
                <c:pt idx="10943">
                  <c:v>-108.293959915638</c:v>
                </c:pt>
                <c:pt idx="10944">
                  <c:v>-192.293959915638</c:v>
                </c:pt>
                <c:pt idx="10945">
                  <c:v>22.706040084362002</c:v>
                </c:pt>
                <c:pt idx="10946">
                  <c:v>63.706040084362002</c:v>
                </c:pt>
                <c:pt idx="10947">
                  <c:v>-7.29395991563797</c:v>
                </c:pt>
                <c:pt idx="10948">
                  <c:v>45.706040084362002</c:v>
                </c:pt>
                <c:pt idx="10949">
                  <c:v>168.706040084362</c:v>
                </c:pt>
                <c:pt idx="10950">
                  <c:v>169.706040084362</c:v>
                </c:pt>
                <c:pt idx="10951">
                  <c:v>94.706040084362002</c:v>
                </c:pt>
                <c:pt idx="10952">
                  <c:v>138.706040084362</c:v>
                </c:pt>
                <c:pt idx="10953">
                  <c:v>12.706040084362</c:v>
                </c:pt>
                <c:pt idx="10954">
                  <c:v>-46.293959915637998</c:v>
                </c:pt>
                <c:pt idx="10955">
                  <c:v>-69.293959915637998</c:v>
                </c:pt>
                <c:pt idx="10956">
                  <c:v>55.706040084362002</c:v>
                </c:pt>
                <c:pt idx="10957">
                  <c:v>-49.293959915637998</c:v>
                </c:pt>
                <c:pt idx="10958">
                  <c:v>-78.293959915637998</c:v>
                </c:pt>
                <c:pt idx="10959">
                  <c:v>-100.293959915638</c:v>
                </c:pt>
                <c:pt idx="10960">
                  <c:v>-106.293959915638</c:v>
                </c:pt>
                <c:pt idx="10961">
                  <c:v>-95.293959915637998</c:v>
                </c:pt>
                <c:pt idx="10962">
                  <c:v>-121.293959915638</c:v>
                </c:pt>
                <c:pt idx="10963">
                  <c:v>-188.293959915638</c:v>
                </c:pt>
                <c:pt idx="10964">
                  <c:v>-137.293959915638</c:v>
                </c:pt>
                <c:pt idx="10965">
                  <c:v>-105.293959915638</c:v>
                </c:pt>
                <c:pt idx="10966">
                  <c:v>-117.293959915638</c:v>
                </c:pt>
                <c:pt idx="10967">
                  <c:v>-18.293959915637998</c:v>
                </c:pt>
                <c:pt idx="10968">
                  <c:v>-41.293959915637998</c:v>
                </c:pt>
                <c:pt idx="10969">
                  <c:v>-31.293959915637998</c:v>
                </c:pt>
                <c:pt idx="10970">
                  <c:v>-49.293959915637998</c:v>
                </c:pt>
                <c:pt idx="10971">
                  <c:v>105.706040084362</c:v>
                </c:pt>
                <c:pt idx="10972">
                  <c:v>-43.293959915637998</c:v>
                </c:pt>
                <c:pt idx="10973">
                  <c:v>-95.293959915637998</c:v>
                </c:pt>
                <c:pt idx="10974">
                  <c:v>-39.293959915637998</c:v>
                </c:pt>
                <c:pt idx="10975">
                  <c:v>174.706040084362</c:v>
                </c:pt>
                <c:pt idx="10976">
                  <c:v>141.706040084362</c:v>
                </c:pt>
                <c:pt idx="10977">
                  <c:v>66.706040084362002</c:v>
                </c:pt>
                <c:pt idx="10978">
                  <c:v>-43.293959915637998</c:v>
                </c:pt>
                <c:pt idx="10979">
                  <c:v>159.706040084362</c:v>
                </c:pt>
                <c:pt idx="10980">
                  <c:v>62.706040084362002</c:v>
                </c:pt>
                <c:pt idx="10981">
                  <c:v>121.706040084362</c:v>
                </c:pt>
                <c:pt idx="10982">
                  <c:v>249.706040084362</c:v>
                </c:pt>
                <c:pt idx="10983">
                  <c:v>7.70604008436203</c:v>
                </c:pt>
                <c:pt idx="10984">
                  <c:v>-47.293959915637998</c:v>
                </c:pt>
                <c:pt idx="10985">
                  <c:v>54.706040084362002</c:v>
                </c:pt>
                <c:pt idx="10986">
                  <c:v>35.706040084362002</c:v>
                </c:pt>
                <c:pt idx="10987">
                  <c:v>1.70604008436203</c:v>
                </c:pt>
                <c:pt idx="10988">
                  <c:v>57.706040084362002</c:v>
                </c:pt>
                <c:pt idx="10989">
                  <c:v>-44.293959915637998</c:v>
                </c:pt>
                <c:pt idx="10990">
                  <c:v>-197.293959915638</c:v>
                </c:pt>
                <c:pt idx="10991">
                  <c:v>-97.293959915637998</c:v>
                </c:pt>
                <c:pt idx="10992">
                  <c:v>-180.293959915638</c:v>
                </c:pt>
                <c:pt idx="10993">
                  <c:v>-257.29395991563803</c:v>
                </c:pt>
                <c:pt idx="10994">
                  <c:v>-284.29395991563803</c:v>
                </c:pt>
                <c:pt idx="10995">
                  <c:v>-209.293959915638</c:v>
                </c:pt>
                <c:pt idx="10996">
                  <c:v>-83.293959915637998</c:v>
                </c:pt>
                <c:pt idx="10997">
                  <c:v>-45.293959915637998</c:v>
                </c:pt>
                <c:pt idx="10998">
                  <c:v>-128.293959915638</c:v>
                </c:pt>
                <c:pt idx="10999">
                  <c:v>-266.29395991563803</c:v>
                </c:pt>
                <c:pt idx="11000">
                  <c:v>-61.293959915637998</c:v>
                </c:pt>
                <c:pt idx="11001">
                  <c:v>-167.293959915638</c:v>
                </c:pt>
                <c:pt idx="11002">
                  <c:v>-215.293959915638</c:v>
                </c:pt>
                <c:pt idx="11003">
                  <c:v>-87.293959915637998</c:v>
                </c:pt>
                <c:pt idx="11004">
                  <c:v>64.706040084362002</c:v>
                </c:pt>
                <c:pt idx="11005">
                  <c:v>15.706040084362</c:v>
                </c:pt>
                <c:pt idx="11006">
                  <c:v>19.706040084362002</c:v>
                </c:pt>
                <c:pt idx="11007">
                  <c:v>64.706040084362002</c:v>
                </c:pt>
                <c:pt idx="11008">
                  <c:v>129.706040084362</c:v>
                </c:pt>
                <c:pt idx="11009">
                  <c:v>234.706040084362</c:v>
                </c:pt>
                <c:pt idx="11010">
                  <c:v>431.70604008436197</c:v>
                </c:pt>
                <c:pt idx="11011">
                  <c:v>322.70604008436197</c:v>
                </c:pt>
                <c:pt idx="11012">
                  <c:v>312.70604008436197</c:v>
                </c:pt>
                <c:pt idx="11013">
                  <c:v>474.70604008436197</c:v>
                </c:pt>
                <c:pt idx="11014">
                  <c:v>328.70604008436197</c:v>
                </c:pt>
                <c:pt idx="11015">
                  <c:v>435.70604008436197</c:v>
                </c:pt>
                <c:pt idx="11016">
                  <c:v>370.70604008436197</c:v>
                </c:pt>
                <c:pt idx="11017">
                  <c:v>261.70604008436197</c:v>
                </c:pt>
                <c:pt idx="11018">
                  <c:v>228.706040084362</c:v>
                </c:pt>
                <c:pt idx="11019">
                  <c:v>28.706040084362002</c:v>
                </c:pt>
                <c:pt idx="11020">
                  <c:v>95.706040084362002</c:v>
                </c:pt>
                <c:pt idx="11021">
                  <c:v>30.706040084362002</c:v>
                </c:pt>
                <c:pt idx="11022">
                  <c:v>122.706040084362</c:v>
                </c:pt>
                <c:pt idx="11023">
                  <c:v>-51.293959915637998</c:v>
                </c:pt>
                <c:pt idx="11024">
                  <c:v>181.706040084362</c:v>
                </c:pt>
                <c:pt idx="11025">
                  <c:v>149.706040084362</c:v>
                </c:pt>
                <c:pt idx="11026">
                  <c:v>143.706040084362</c:v>
                </c:pt>
                <c:pt idx="11027">
                  <c:v>102.706040084362</c:v>
                </c:pt>
                <c:pt idx="11028">
                  <c:v>153.706040084362</c:v>
                </c:pt>
                <c:pt idx="11029">
                  <c:v>111.706040084362</c:v>
                </c:pt>
                <c:pt idx="11030">
                  <c:v>45.706040084362002</c:v>
                </c:pt>
                <c:pt idx="11031">
                  <c:v>42.706040084362002</c:v>
                </c:pt>
                <c:pt idx="11032">
                  <c:v>136.706040084362</c:v>
                </c:pt>
                <c:pt idx="11033">
                  <c:v>278.70604008436197</c:v>
                </c:pt>
                <c:pt idx="11034">
                  <c:v>-141.293959915638</c:v>
                </c:pt>
                <c:pt idx="11035">
                  <c:v>190.706040084362</c:v>
                </c:pt>
                <c:pt idx="11036">
                  <c:v>43.706040084362002</c:v>
                </c:pt>
                <c:pt idx="11037">
                  <c:v>218.706040084362</c:v>
                </c:pt>
                <c:pt idx="11038">
                  <c:v>-39.293959915637998</c:v>
                </c:pt>
                <c:pt idx="11039">
                  <c:v>98.706040084362002</c:v>
                </c:pt>
                <c:pt idx="11040">
                  <c:v>127.706040084362</c:v>
                </c:pt>
                <c:pt idx="11041">
                  <c:v>219.706040084362</c:v>
                </c:pt>
                <c:pt idx="11042">
                  <c:v>162.706040084362</c:v>
                </c:pt>
                <c:pt idx="11043">
                  <c:v>117.706040084362</c:v>
                </c:pt>
                <c:pt idx="11044">
                  <c:v>127.706040084362</c:v>
                </c:pt>
                <c:pt idx="11045">
                  <c:v>195.706040084362</c:v>
                </c:pt>
                <c:pt idx="11046">
                  <c:v>232.706040084362</c:v>
                </c:pt>
                <c:pt idx="11047">
                  <c:v>122.706040084362</c:v>
                </c:pt>
                <c:pt idx="11048">
                  <c:v>136.706040084362</c:v>
                </c:pt>
                <c:pt idx="11049">
                  <c:v>138.706040084362</c:v>
                </c:pt>
                <c:pt idx="11050">
                  <c:v>281.70604008436197</c:v>
                </c:pt>
                <c:pt idx="11051">
                  <c:v>104.706040084362</c:v>
                </c:pt>
                <c:pt idx="11052">
                  <c:v>149.706040084362</c:v>
                </c:pt>
                <c:pt idx="11053">
                  <c:v>51.706040084362002</c:v>
                </c:pt>
                <c:pt idx="11054">
                  <c:v>164.706040084362</c:v>
                </c:pt>
                <c:pt idx="11055">
                  <c:v>98.706040084362002</c:v>
                </c:pt>
                <c:pt idx="11056">
                  <c:v>239.706040084362</c:v>
                </c:pt>
                <c:pt idx="11057">
                  <c:v>132.706040084362</c:v>
                </c:pt>
                <c:pt idx="11058">
                  <c:v>259.70604008436197</c:v>
                </c:pt>
                <c:pt idx="11059">
                  <c:v>163.706040084362</c:v>
                </c:pt>
                <c:pt idx="11060">
                  <c:v>186.706040084362</c:v>
                </c:pt>
                <c:pt idx="11061">
                  <c:v>-20.293959915637998</c:v>
                </c:pt>
                <c:pt idx="11062">
                  <c:v>200.706040084362</c:v>
                </c:pt>
                <c:pt idx="11063">
                  <c:v>40.706040084362002</c:v>
                </c:pt>
                <c:pt idx="11064">
                  <c:v>122.706040084362</c:v>
                </c:pt>
                <c:pt idx="11065">
                  <c:v>99.706040084362002</c:v>
                </c:pt>
                <c:pt idx="11066">
                  <c:v>228.706040084362</c:v>
                </c:pt>
                <c:pt idx="11067">
                  <c:v>279.70604008436197</c:v>
                </c:pt>
                <c:pt idx="11068">
                  <c:v>181.706040084362</c:v>
                </c:pt>
                <c:pt idx="11069">
                  <c:v>131.706040084362</c:v>
                </c:pt>
                <c:pt idx="11070">
                  <c:v>-70.293959915637998</c:v>
                </c:pt>
                <c:pt idx="11071">
                  <c:v>109.706040084362</c:v>
                </c:pt>
                <c:pt idx="11072">
                  <c:v>171.706040084362</c:v>
                </c:pt>
                <c:pt idx="11073">
                  <c:v>286.70604008436197</c:v>
                </c:pt>
                <c:pt idx="11074">
                  <c:v>128.706040084362</c:v>
                </c:pt>
                <c:pt idx="11075">
                  <c:v>365.70604008436197</c:v>
                </c:pt>
                <c:pt idx="11076">
                  <c:v>445.70604008436197</c:v>
                </c:pt>
                <c:pt idx="11077">
                  <c:v>128.706040084362</c:v>
                </c:pt>
                <c:pt idx="11078">
                  <c:v>283.70604008436197</c:v>
                </c:pt>
                <c:pt idx="11079">
                  <c:v>297.70604008436197</c:v>
                </c:pt>
                <c:pt idx="11080">
                  <c:v>323.70604008436197</c:v>
                </c:pt>
                <c:pt idx="11081">
                  <c:v>479.70604008436197</c:v>
                </c:pt>
                <c:pt idx="11082">
                  <c:v>286.70604008436197</c:v>
                </c:pt>
                <c:pt idx="11083">
                  <c:v>454.70604008436197</c:v>
                </c:pt>
                <c:pt idx="11084">
                  <c:v>459.70604008436197</c:v>
                </c:pt>
                <c:pt idx="11085">
                  <c:v>567.70604008436203</c:v>
                </c:pt>
                <c:pt idx="11086">
                  <c:v>575.70604008436203</c:v>
                </c:pt>
                <c:pt idx="11087">
                  <c:v>348.70604008436197</c:v>
                </c:pt>
                <c:pt idx="11088">
                  <c:v>469.70604008436197</c:v>
                </c:pt>
                <c:pt idx="11089">
                  <c:v>507.70604008436197</c:v>
                </c:pt>
                <c:pt idx="11090">
                  <c:v>276.70604008436197</c:v>
                </c:pt>
                <c:pt idx="11091">
                  <c:v>338.70604008436197</c:v>
                </c:pt>
                <c:pt idx="11092">
                  <c:v>325.70604008436197</c:v>
                </c:pt>
                <c:pt idx="11093">
                  <c:v>221.706040084362</c:v>
                </c:pt>
                <c:pt idx="11094">
                  <c:v>307.70604008436197</c:v>
                </c:pt>
                <c:pt idx="11095">
                  <c:v>302.70604008436197</c:v>
                </c:pt>
                <c:pt idx="11096">
                  <c:v>276.70604008436197</c:v>
                </c:pt>
                <c:pt idx="11097">
                  <c:v>428.70604008436197</c:v>
                </c:pt>
                <c:pt idx="11098">
                  <c:v>238.706040084362</c:v>
                </c:pt>
                <c:pt idx="11099">
                  <c:v>275.70604008436197</c:v>
                </c:pt>
                <c:pt idx="11100">
                  <c:v>319.70604008436197</c:v>
                </c:pt>
                <c:pt idx="11101">
                  <c:v>224.706040084362</c:v>
                </c:pt>
                <c:pt idx="11102">
                  <c:v>246.706040084362</c:v>
                </c:pt>
                <c:pt idx="11103">
                  <c:v>321.70604008436197</c:v>
                </c:pt>
                <c:pt idx="11104">
                  <c:v>326.70604008436197</c:v>
                </c:pt>
                <c:pt idx="11105">
                  <c:v>276.70604008436197</c:v>
                </c:pt>
                <c:pt idx="11106">
                  <c:v>318.70604008436197</c:v>
                </c:pt>
                <c:pt idx="11107">
                  <c:v>290.70604008436197</c:v>
                </c:pt>
                <c:pt idx="11108">
                  <c:v>179.706040084362</c:v>
                </c:pt>
                <c:pt idx="11109">
                  <c:v>258.70604008436197</c:v>
                </c:pt>
                <c:pt idx="11110">
                  <c:v>276.70604008436197</c:v>
                </c:pt>
                <c:pt idx="11111">
                  <c:v>158.706040084362</c:v>
                </c:pt>
                <c:pt idx="11112">
                  <c:v>163.706040084362</c:v>
                </c:pt>
                <c:pt idx="11113">
                  <c:v>160.706040084362</c:v>
                </c:pt>
                <c:pt idx="11114">
                  <c:v>152.706040084362</c:v>
                </c:pt>
                <c:pt idx="11115">
                  <c:v>-0.29395991563797003</c:v>
                </c:pt>
                <c:pt idx="11116">
                  <c:v>-45.293959915637998</c:v>
                </c:pt>
                <c:pt idx="11117">
                  <c:v>-22.293959915637998</c:v>
                </c:pt>
                <c:pt idx="11118">
                  <c:v>-88.293959915637998</c:v>
                </c:pt>
                <c:pt idx="11119">
                  <c:v>60.706040084362002</c:v>
                </c:pt>
                <c:pt idx="11120">
                  <c:v>-64.293959915637998</c:v>
                </c:pt>
                <c:pt idx="11121">
                  <c:v>92.706040084362002</c:v>
                </c:pt>
                <c:pt idx="11122">
                  <c:v>54.706040084362002</c:v>
                </c:pt>
                <c:pt idx="11123">
                  <c:v>68.706040084362002</c:v>
                </c:pt>
                <c:pt idx="11124">
                  <c:v>90.706040084362002</c:v>
                </c:pt>
                <c:pt idx="11125">
                  <c:v>12.706040084362</c:v>
                </c:pt>
                <c:pt idx="11126">
                  <c:v>162.706040084362</c:v>
                </c:pt>
                <c:pt idx="11127">
                  <c:v>157.706040084362</c:v>
                </c:pt>
                <c:pt idx="11128">
                  <c:v>172.706040084362</c:v>
                </c:pt>
                <c:pt idx="11129">
                  <c:v>168.706040084362</c:v>
                </c:pt>
                <c:pt idx="11130">
                  <c:v>450.70604008436197</c:v>
                </c:pt>
                <c:pt idx="11131">
                  <c:v>322.70604008436197</c:v>
                </c:pt>
                <c:pt idx="11132">
                  <c:v>402.70604008436197</c:v>
                </c:pt>
                <c:pt idx="11133">
                  <c:v>499.70604008436197</c:v>
                </c:pt>
                <c:pt idx="11134">
                  <c:v>600.70604008436203</c:v>
                </c:pt>
                <c:pt idx="11135">
                  <c:v>652.70604008436203</c:v>
                </c:pt>
                <c:pt idx="11136">
                  <c:v>695.70604008436203</c:v>
                </c:pt>
                <c:pt idx="11137">
                  <c:v>726.70604008436203</c:v>
                </c:pt>
                <c:pt idx="11138">
                  <c:v>713.70604008436203</c:v>
                </c:pt>
                <c:pt idx="11139">
                  <c:v>691.70604008436203</c:v>
                </c:pt>
                <c:pt idx="11140">
                  <c:v>725.70604008436203</c:v>
                </c:pt>
                <c:pt idx="11141">
                  <c:v>577.70604008436203</c:v>
                </c:pt>
                <c:pt idx="11142">
                  <c:v>668.70604008436203</c:v>
                </c:pt>
                <c:pt idx="11143">
                  <c:v>605.70604008436203</c:v>
                </c:pt>
                <c:pt idx="11144">
                  <c:v>753.70604008436203</c:v>
                </c:pt>
                <c:pt idx="11145">
                  <c:v>486.70604008436197</c:v>
                </c:pt>
                <c:pt idx="11146">
                  <c:v>497.70604008436197</c:v>
                </c:pt>
                <c:pt idx="11147">
                  <c:v>411.70604008436197</c:v>
                </c:pt>
                <c:pt idx="11148">
                  <c:v>404.70604008436197</c:v>
                </c:pt>
                <c:pt idx="11149">
                  <c:v>381.70604008436197</c:v>
                </c:pt>
                <c:pt idx="11150">
                  <c:v>351.70604008436197</c:v>
                </c:pt>
                <c:pt idx="11151">
                  <c:v>356.70604008436197</c:v>
                </c:pt>
                <c:pt idx="11152">
                  <c:v>310.70604008436197</c:v>
                </c:pt>
                <c:pt idx="11153">
                  <c:v>230.706040084362</c:v>
                </c:pt>
                <c:pt idx="11154">
                  <c:v>19.706040084362002</c:v>
                </c:pt>
                <c:pt idx="11155">
                  <c:v>-1.29395991563797</c:v>
                </c:pt>
                <c:pt idx="11156">
                  <c:v>-34.293959915637998</c:v>
                </c:pt>
                <c:pt idx="11157">
                  <c:v>-140.293959915638</c:v>
                </c:pt>
                <c:pt idx="11158">
                  <c:v>-265.29395991563803</c:v>
                </c:pt>
                <c:pt idx="11159">
                  <c:v>-301.29395991563803</c:v>
                </c:pt>
                <c:pt idx="11160">
                  <c:v>-310.29395991563803</c:v>
                </c:pt>
                <c:pt idx="11161">
                  <c:v>-268.29395991563803</c:v>
                </c:pt>
                <c:pt idx="11162">
                  <c:v>-378.29395991563803</c:v>
                </c:pt>
                <c:pt idx="11163">
                  <c:v>-200.293959915638</c:v>
                </c:pt>
                <c:pt idx="11164">
                  <c:v>-271.29395991563803</c:v>
                </c:pt>
                <c:pt idx="11165">
                  <c:v>-168.293959915638</c:v>
                </c:pt>
                <c:pt idx="11166">
                  <c:v>-203.293959915638</c:v>
                </c:pt>
                <c:pt idx="11167">
                  <c:v>-118.293959915638</c:v>
                </c:pt>
                <c:pt idx="11168">
                  <c:v>-229.293959915638</c:v>
                </c:pt>
                <c:pt idx="11169">
                  <c:v>-294.29395991563803</c:v>
                </c:pt>
                <c:pt idx="11170">
                  <c:v>-102.293959915638</c:v>
                </c:pt>
                <c:pt idx="11171">
                  <c:v>-110.293959915638</c:v>
                </c:pt>
                <c:pt idx="11172">
                  <c:v>-57.293959915637998</c:v>
                </c:pt>
                <c:pt idx="11173">
                  <c:v>-188.293959915638</c:v>
                </c:pt>
                <c:pt idx="11174">
                  <c:v>-52.293959915637998</c:v>
                </c:pt>
                <c:pt idx="11175">
                  <c:v>6.70604008436203</c:v>
                </c:pt>
                <c:pt idx="11176">
                  <c:v>41.706040084362002</c:v>
                </c:pt>
                <c:pt idx="11177">
                  <c:v>140.706040084362</c:v>
                </c:pt>
                <c:pt idx="11178">
                  <c:v>12.706040084362</c:v>
                </c:pt>
                <c:pt idx="11179">
                  <c:v>182.706040084362</c:v>
                </c:pt>
                <c:pt idx="11180">
                  <c:v>191.706040084362</c:v>
                </c:pt>
                <c:pt idx="11181">
                  <c:v>112.706040084362</c:v>
                </c:pt>
                <c:pt idx="11182">
                  <c:v>218.706040084362</c:v>
                </c:pt>
                <c:pt idx="11183">
                  <c:v>184.706040084362</c:v>
                </c:pt>
                <c:pt idx="11184">
                  <c:v>197.706040084362</c:v>
                </c:pt>
                <c:pt idx="11185">
                  <c:v>226.706040084362</c:v>
                </c:pt>
                <c:pt idx="11186">
                  <c:v>397.70604008436197</c:v>
                </c:pt>
                <c:pt idx="11187">
                  <c:v>297.70604008436197</c:v>
                </c:pt>
                <c:pt idx="11188">
                  <c:v>310.70604008436197</c:v>
                </c:pt>
                <c:pt idx="11189">
                  <c:v>253.706040084362</c:v>
                </c:pt>
                <c:pt idx="11190">
                  <c:v>131.706040084362</c:v>
                </c:pt>
                <c:pt idx="11191">
                  <c:v>142.706040084362</c:v>
                </c:pt>
                <c:pt idx="11192">
                  <c:v>-208.293959915638</c:v>
                </c:pt>
                <c:pt idx="11193">
                  <c:v>88.706040084362002</c:v>
                </c:pt>
                <c:pt idx="11194">
                  <c:v>88.706040084362002</c:v>
                </c:pt>
                <c:pt idx="11195">
                  <c:v>-32.293959915637998</c:v>
                </c:pt>
                <c:pt idx="11196">
                  <c:v>50.706040084362002</c:v>
                </c:pt>
                <c:pt idx="11197">
                  <c:v>-134.293959915638</c:v>
                </c:pt>
                <c:pt idx="11198">
                  <c:v>-182.293959915638</c:v>
                </c:pt>
                <c:pt idx="11199">
                  <c:v>-112.293959915638</c:v>
                </c:pt>
                <c:pt idx="11200">
                  <c:v>-163.293959915638</c:v>
                </c:pt>
                <c:pt idx="11201">
                  <c:v>-136.293959915638</c:v>
                </c:pt>
                <c:pt idx="11202">
                  <c:v>-37.293959915637998</c:v>
                </c:pt>
                <c:pt idx="11203">
                  <c:v>8.70604008436203</c:v>
                </c:pt>
                <c:pt idx="11204">
                  <c:v>-237.293959915638</c:v>
                </c:pt>
                <c:pt idx="11205">
                  <c:v>-15.293959915638</c:v>
                </c:pt>
                <c:pt idx="11206">
                  <c:v>-65.293959915637998</c:v>
                </c:pt>
                <c:pt idx="11207">
                  <c:v>-124.293959915638</c:v>
                </c:pt>
                <c:pt idx="11208">
                  <c:v>-159.293959915638</c:v>
                </c:pt>
                <c:pt idx="11209">
                  <c:v>-253.293959915638</c:v>
                </c:pt>
                <c:pt idx="11210">
                  <c:v>-258.29395991563803</c:v>
                </c:pt>
                <c:pt idx="11211">
                  <c:v>-385.29395991563803</c:v>
                </c:pt>
                <c:pt idx="11212">
                  <c:v>-322.29395991563803</c:v>
                </c:pt>
                <c:pt idx="11213">
                  <c:v>-353.29395991563803</c:v>
                </c:pt>
                <c:pt idx="11214">
                  <c:v>-429.29395991563803</c:v>
                </c:pt>
                <c:pt idx="11215">
                  <c:v>-394.29395991563803</c:v>
                </c:pt>
                <c:pt idx="11216">
                  <c:v>-414.29395991563803</c:v>
                </c:pt>
                <c:pt idx="11217">
                  <c:v>-349.29395991563803</c:v>
                </c:pt>
                <c:pt idx="11218">
                  <c:v>-315.29395991563803</c:v>
                </c:pt>
                <c:pt idx="11219">
                  <c:v>-254.293959915638</c:v>
                </c:pt>
                <c:pt idx="11220">
                  <c:v>-314.29395991563803</c:v>
                </c:pt>
                <c:pt idx="11221">
                  <c:v>-440.29395991563803</c:v>
                </c:pt>
                <c:pt idx="11222">
                  <c:v>-336.29395991563803</c:v>
                </c:pt>
                <c:pt idx="11223">
                  <c:v>-408.29395991563803</c:v>
                </c:pt>
                <c:pt idx="11224">
                  <c:v>-530.29395991563797</c:v>
                </c:pt>
                <c:pt idx="11225">
                  <c:v>-356.29395991563803</c:v>
                </c:pt>
                <c:pt idx="11226">
                  <c:v>-270.29395991563803</c:v>
                </c:pt>
                <c:pt idx="11227">
                  <c:v>-251.293959915638</c:v>
                </c:pt>
                <c:pt idx="11228">
                  <c:v>-128.293959915638</c:v>
                </c:pt>
                <c:pt idx="11229">
                  <c:v>48.706040084362002</c:v>
                </c:pt>
                <c:pt idx="11230">
                  <c:v>-62.293959915637998</c:v>
                </c:pt>
                <c:pt idx="11231">
                  <c:v>-47.293959915637998</c:v>
                </c:pt>
                <c:pt idx="11232">
                  <c:v>81.706040084362002</c:v>
                </c:pt>
                <c:pt idx="11233">
                  <c:v>-128.293959915638</c:v>
                </c:pt>
                <c:pt idx="11234">
                  <c:v>-78.293959915637998</c:v>
                </c:pt>
                <c:pt idx="11235">
                  <c:v>-56.293959915637998</c:v>
                </c:pt>
                <c:pt idx="11236">
                  <c:v>-66.293959915637998</c:v>
                </c:pt>
                <c:pt idx="11237">
                  <c:v>11.706040084362</c:v>
                </c:pt>
                <c:pt idx="11238">
                  <c:v>154.706040084362</c:v>
                </c:pt>
                <c:pt idx="11239">
                  <c:v>-4.29395991563797</c:v>
                </c:pt>
                <c:pt idx="11240">
                  <c:v>-28.293959915637998</c:v>
                </c:pt>
                <c:pt idx="11241">
                  <c:v>-108.293959915638</c:v>
                </c:pt>
                <c:pt idx="11242">
                  <c:v>-54.293959915637998</c:v>
                </c:pt>
                <c:pt idx="11243">
                  <c:v>14.706040084362</c:v>
                </c:pt>
                <c:pt idx="11244">
                  <c:v>12.706040084362</c:v>
                </c:pt>
                <c:pt idx="11245">
                  <c:v>-22.293959915637998</c:v>
                </c:pt>
                <c:pt idx="11246">
                  <c:v>-43.293959915637998</c:v>
                </c:pt>
                <c:pt idx="11247">
                  <c:v>58.706040084362002</c:v>
                </c:pt>
                <c:pt idx="11248">
                  <c:v>-0.29395991563797003</c:v>
                </c:pt>
                <c:pt idx="11249">
                  <c:v>-76.293959915637998</c:v>
                </c:pt>
                <c:pt idx="11250">
                  <c:v>-114.293959915638</c:v>
                </c:pt>
                <c:pt idx="11251">
                  <c:v>-246.293959915638</c:v>
                </c:pt>
                <c:pt idx="11252">
                  <c:v>-316.29395991563803</c:v>
                </c:pt>
                <c:pt idx="11253">
                  <c:v>-159.293959915638</c:v>
                </c:pt>
                <c:pt idx="11254">
                  <c:v>-21.293959915637998</c:v>
                </c:pt>
                <c:pt idx="11255">
                  <c:v>-149.293959915638</c:v>
                </c:pt>
                <c:pt idx="11256">
                  <c:v>-162.293959915638</c:v>
                </c:pt>
                <c:pt idx="11257">
                  <c:v>-235.293959915638</c:v>
                </c:pt>
                <c:pt idx="11258">
                  <c:v>-153.293959915638</c:v>
                </c:pt>
                <c:pt idx="11259">
                  <c:v>-137.293959915638</c:v>
                </c:pt>
                <c:pt idx="11260">
                  <c:v>-74.293959915637998</c:v>
                </c:pt>
                <c:pt idx="11261">
                  <c:v>-193.293959915638</c:v>
                </c:pt>
                <c:pt idx="11262">
                  <c:v>-230.293959915638</c:v>
                </c:pt>
                <c:pt idx="11263">
                  <c:v>-164.293959915638</c:v>
                </c:pt>
                <c:pt idx="11264">
                  <c:v>-184.293959915638</c:v>
                </c:pt>
                <c:pt idx="11265">
                  <c:v>-102.293959915638</c:v>
                </c:pt>
                <c:pt idx="11266">
                  <c:v>-200.293959915638</c:v>
                </c:pt>
                <c:pt idx="11267">
                  <c:v>-38.293959915637998</c:v>
                </c:pt>
                <c:pt idx="11268">
                  <c:v>-233.293959915638</c:v>
                </c:pt>
                <c:pt idx="11269">
                  <c:v>-247.293959915638</c:v>
                </c:pt>
                <c:pt idx="11270">
                  <c:v>-165.293959915638</c:v>
                </c:pt>
                <c:pt idx="11271">
                  <c:v>-138.293959915638</c:v>
                </c:pt>
                <c:pt idx="11272">
                  <c:v>-180.293959915638</c:v>
                </c:pt>
                <c:pt idx="11273">
                  <c:v>-204.293959915638</c:v>
                </c:pt>
                <c:pt idx="11274">
                  <c:v>-341.29395991563803</c:v>
                </c:pt>
                <c:pt idx="11275">
                  <c:v>-234.293959915638</c:v>
                </c:pt>
                <c:pt idx="11276">
                  <c:v>-81.293959915637998</c:v>
                </c:pt>
                <c:pt idx="11277">
                  <c:v>-156.293959915638</c:v>
                </c:pt>
                <c:pt idx="11278">
                  <c:v>-186.293959915638</c:v>
                </c:pt>
                <c:pt idx="11279">
                  <c:v>-260.29395991563803</c:v>
                </c:pt>
                <c:pt idx="11280">
                  <c:v>-323.29395991563803</c:v>
                </c:pt>
                <c:pt idx="11281">
                  <c:v>-211.293959915638</c:v>
                </c:pt>
                <c:pt idx="11282">
                  <c:v>-248.293959915638</c:v>
                </c:pt>
                <c:pt idx="11283">
                  <c:v>-230.293959915638</c:v>
                </c:pt>
                <c:pt idx="11284">
                  <c:v>-323.29395991563803</c:v>
                </c:pt>
                <c:pt idx="11285">
                  <c:v>-162.293959915638</c:v>
                </c:pt>
                <c:pt idx="11286">
                  <c:v>-224.293959915638</c:v>
                </c:pt>
                <c:pt idx="11287">
                  <c:v>-259.29395991563803</c:v>
                </c:pt>
                <c:pt idx="11288">
                  <c:v>-271.29395991563803</c:v>
                </c:pt>
                <c:pt idx="11289">
                  <c:v>-257.29395991563803</c:v>
                </c:pt>
                <c:pt idx="11290">
                  <c:v>-190.293959915638</c:v>
                </c:pt>
                <c:pt idx="11291">
                  <c:v>-246.293959915638</c:v>
                </c:pt>
                <c:pt idx="11292">
                  <c:v>-103.293959915638</c:v>
                </c:pt>
                <c:pt idx="11293">
                  <c:v>-160.293959915638</c:v>
                </c:pt>
                <c:pt idx="11294">
                  <c:v>-295.29395991563803</c:v>
                </c:pt>
                <c:pt idx="11295">
                  <c:v>-236.293959915638</c:v>
                </c:pt>
                <c:pt idx="11296">
                  <c:v>-344.29395991563803</c:v>
                </c:pt>
                <c:pt idx="11297">
                  <c:v>-325.29395991563803</c:v>
                </c:pt>
                <c:pt idx="11298">
                  <c:v>-256.29395991563803</c:v>
                </c:pt>
                <c:pt idx="11299">
                  <c:v>-178.293959915638</c:v>
                </c:pt>
                <c:pt idx="11300">
                  <c:v>-286.29395991563803</c:v>
                </c:pt>
                <c:pt idx="11301">
                  <c:v>-288.29395991563803</c:v>
                </c:pt>
                <c:pt idx="11302">
                  <c:v>-327.29395991563803</c:v>
                </c:pt>
                <c:pt idx="11303">
                  <c:v>-272.29395991563803</c:v>
                </c:pt>
                <c:pt idx="11304">
                  <c:v>-90.293959915637998</c:v>
                </c:pt>
                <c:pt idx="11305">
                  <c:v>-197.293959915638</c:v>
                </c:pt>
                <c:pt idx="11306">
                  <c:v>-127.293959915638</c:v>
                </c:pt>
                <c:pt idx="11307">
                  <c:v>-35.293959915637998</c:v>
                </c:pt>
                <c:pt idx="11308">
                  <c:v>-118.293959915638</c:v>
                </c:pt>
                <c:pt idx="11309">
                  <c:v>-41.293959915637998</c:v>
                </c:pt>
                <c:pt idx="11310">
                  <c:v>69.706040084362002</c:v>
                </c:pt>
                <c:pt idx="11311">
                  <c:v>89.706040084362002</c:v>
                </c:pt>
                <c:pt idx="11312">
                  <c:v>-24.293959915637998</c:v>
                </c:pt>
                <c:pt idx="11313">
                  <c:v>-56.293959915637998</c:v>
                </c:pt>
                <c:pt idx="11314">
                  <c:v>-2.29395991563797</c:v>
                </c:pt>
                <c:pt idx="11315">
                  <c:v>12.706040084362</c:v>
                </c:pt>
                <c:pt idx="11316">
                  <c:v>-149.293959915638</c:v>
                </c:pt>
                <c:pt idx="11317">
                  <c:v>-32.293959915637998</c:v>
                </c:pt>
                <c:pt idx="11318">
                  <c:v>-200.293959915638</c:v>
                </c:pt>
                <c:pt idx="11319">
                  <c:v>-140.293959915638</c:v>
                </c:pt>
                <c:pt idx="11320">
                  <c:v>-149.293959915638</c:v>
                </c:pt>
                <c:pt idx="11321">
                  <c:v>-44.293959915637998</c:v>
                </c:pt>
                <c:pt idx="11322">
                  <c:v>-296.29395991563803</c:v>
                </c:pt>
                <c:pt idx="11323">
                  <c:v>-224.293959915638</c:v>
                </c:pt>
                <c:pt idx="11324">
                  <c:v>-146.293959915638</c:v>
                </c:pt>
                <c:pt idx="11325">
                  <c:v>-281.29395991563803</c:v>
                </c:pt>
                <c:pt idx="11326">
                  <c:v>-182.293959915638</c:v>
                </c:pt>
                <c:pt idx="11327">
                  <c:v>-198.293959915638</c:v>
                </c:pt>
                <c:pt idx="11328">
                  <c:v>-226.293959915638</c:v>
                </c:pt>
                <c:pt idx="11329">
                  <c:v>-387.29395991563803</c:v>
                </c:pt>
                <c:pt idx="11330">
                  <c:v>-364.29395991563803</c:v>
                </c:pt>
                <c:pt idx="11331">
                  <c:v>-446.29395991563803</c:v>
                </c:pt>
                <c:pt idx="11332">
                  <c:v>-288.29395991563803</c:v>
                </c:pt>
                <c:pt idx="11333">
                  <c:v>-387.29395991563803</c:v>
                </c:pt>
                <c:pt idx="11334">
                  <c:v>-222.293959915638</c:v>
                </c:pt>
                <c:pt idx="11335">
                  <c:v>-253.293959915638</c:v>
                </c:pt>
                <c:pt idx="11336">
                  <c:v>-201.293959915638</c:v>
                </c:pt>
                <c:pt idx="11337">
                  <c:v>-317.29395991563803</c:v>
                </c:pt>
                <c:pt idx="11338">
                  <c:v>-247.293959915638</c:v>
                </c:pt>
                <c:pt idx="11339">
                  <c:v>-457.29395991563803</c:v>
                </c:pt>
                <c:pt idx="11340">
                  <c:v>-374.29395991563803</c:v>
                </c:pt>
                <c:pt idx="11341">
                  <c:v>-293.29395991563803</c:v>
                </c:pt>
                <c:pt idx="11342">
                  <c:v>-359.29395991563803</c:v>
                </c:pt>
                <c:pt idx="11343">
                  <c:v>-367.29395991563803</c:v>
                </c:pt>
                <c:pt idx="11344">
                  <c:v>-327.29395991563803</c:v>
                </c:pt>
                <c:pt idx="11345">
                  <c:v>-301.29395991563803</c:v>
                </c:pt>
                <c:pt idx="11346">
                  <c:v>-294.29395991563803</c:v>
                </c:pt>
                <c:pt idx="11347">
                  <c:v>-455.29395991563803</c:v>
                </c:pt>
                <c:pt idx="11348">
                  <c:v>-279.29395991563803</c:v>
                </c:pt>
                <c:pt idx="11349">
                  <c:v>-298.29395991563803</c:v>
                </c:pt>
                <c:pt idx="11350">
                  <c:v>-271.29395991563803</c:v>
                </c:pt>
                <c:pt idx="11351">
                  <c:v>-120.293959915638</c:v>
                </c:pt>
                <c:pt idx="11352">
                  <c:v>-247.293959915638</c:v>
                </c:pt>
                <c:pt idx="11353">
                  <c:v>-121.293959915638</c:v>
                </c:pt>
                <c:pt idx="11354">
                  <c:v>-133.293959915638</c:v>
                </c:pt>
                <c:pt idx="11355">
                  <c:v>-141.293959915638</c:v>
                </c:pt>
                <c:pt idx="11356">
                  <c:v>-153.293959915638</c:v>
                </c:pt>
                <c:pt idx="11357">
                  <c:v>94.706040084362002</c:v>
                </c:pt>
                <c:pt idx="11358">
                  <c:v>-42.293959915637998</c:v>
                </c:pt>
                <c:pt idx="11359">
                  <c:v>-27.293959915637998</c:v>
                </c:pt>
                <c:pt idx="11360">
                  <c:v>33.706040084362002</c:v>
                </c:pt>
                <c:pt idx="11361">
                  <c:v>229.706040084362</c:v>
                </c:pt>
                <c:pt idx="11362">
                  <c:v>256.70604008436197</c:v>
                </c:pt>
                <c:pt idx="11363">
                  <c:v>62.706040084362002</c:v>
                </c:pt>
                <c:pt idx="11364">
                  <c:v>106.706040084362</c:v>
                </c:pt>
                <c:pt idx="11365">
                  <c:v>58.706040084362002</c:v>
                </c:pt>
                <c:pt idx="11366">
                  <c:v>-58.293959915637998</c:v>
                </c:pt>
                <c:pt idx="11367">
                  <c:v>151.706040084362</c:v>
                </c:pt>
                <c:pt idx="11368">
                  <c:v>286.70604008436197</c:v>
                </c:pt>
                <c:pt idx="11369">
                  <c:v>192.706040084362</c:v>
                </c:pt>
                <c:pt idx="11370">
                  <c:v>366.70604008436197</c:v>
                </c:pt>
                <c:pt idx="11371">
                  <c:v>325.70604008436197</c:v>
                </c:pt>
                <c:pt idx="11372">
                  <c:v>-38.293959915637998</c:v>
                </c:pt>
                <c:pt idx="11373">
                  <c:v>168.706040084362</c:v>
                </c:pt>
                <c:pt idx="11374">
                  <c:v>76.706040084362002</c:v>
                </c:pt>
                <c:pt idx="11375">
                  <c:v>128.706040084362</c:v>
                </c:pt>
                <c:pt idx="11376">
                  <c:v>198.706040084362</c:v>
                </c:pt>
                <c:pt idx="11377">
                  <c:v>142.706040084362</c:v>
                </c:pt>
                <c:pt idx="11378">
                  <c:v>1.70604008436203</c:v>
                </c:pt>
                <c:pt idx="11379">
                  <c:v>45.706040084362002</c:v>
                </c:pt>
                <c:pt idx="11380">
                  <c:v>-75.293959915637998</c:v>
                </c:pt>
                <c:pt idx="11381">
                  <c:v>-136.293959915638</c:v>
                </c:pt>
                <c:pt idx="11382">
                  <c:v>-93.293959915637998</c:v>
                </c:pt>
                <c:pt idx="11383">
                  <c:v>-247.293959915638</c:v>
                </c:pt>
                <c:pt idx="11384">
                  <c:v>-154.293959915638</c:v>
                </c:pt>
                <c:pt idx="11385">
                  <c:v>-296.29395991563803</c:v>
                </c:pt>
                <c:pt idx="11386">
                  <c:v>-219.293959915638</c:v>
                </c:pt>
                <c:pt idx="11387">
                  <c:v>-96.293959915637998</c:v>
                </c:pt>
                <c:pt idx="11388">
                  <c:v>-256.29395991563803</c:v>
                </c:pt>
                <c:pt idx="11389">
                  <c:v>-132.293959915638</c:v>
                </c:pt>
                <c:pt idx="11390">
                  <c:v>-312.29395991563803</c:v>
                </c:pt>
                <c:pt idx="11391">
                  <c:v>-278.29395991563803</c:v>
                </c:pt>
                <c:pt idx="11392">
                  <c:v>-322.29395991563803</c:v>
                </c:pt>
                <c:pt idx="11393">
                  <c:v>-129.293959915638</c:v>
                </c:pt>
                <c:pt idx="11394">
                  <c:v>-408.29395991563803</c:v>
                </c:pt>
                <c:pt idx="11395">
                  <c:v>-403.29395991563803</c:v>
                </c:pt>
                <c:pt idx="11396">
                  <c:v>-302.29395991563803</c:v>
                </c:pt>
                <c:pt idx="11397">
                  <c:v>-199.293959915638</c:v>
                </c:pt>
                <c:pt idx="11398">
                  <c:v>-128.293959915638</c:v>
                </c:pt>
                <c:pt idx="11399">
                  <c:v>-308.29395991563803</c:v>
                </c:pt>
                <c:pt idx="11400">
                  <c:v>-309.29395991563803</c:v>
                </c:pt>
                <c:pt idx="11401">
                  <c:v>-47.293959915637998</c:v>
                </c:pt>
                <c:pt idx="11402">
                  <c:v>-199.293959915638</c:v>
                </c:pt>
                <c:pt idx="11403">
                  <c:v>-63.293959915637998</c:v>
                </c:pt>
                <c:pt idx="11404">
                  <c:v>24.706040084362002</c:v>
                </c:pt>
                <c:pt idx="11405">
                  <c:v>176.706040084362</c:v>
                </c:pt>
                <c:pt idx="11406">
                  <c:v>257.70604008436197</c:v>
                </c:pt>
                <c:pt idx="11407">
                  <c:v>379.70604008436197</c:v>
                </c:pt>
                <c:pt idx="11408">
                  <c:v>471.70604008436197</c:v>
                </c:pt>
                <c:pt idx="11409">
                  <c:v>317.70604008436197</c:v>
                </c:pt>
                <c:pt idx="11410">
                  <c:v>512.70604008436203</c:v>
                </c:pt>
                <c:pt idx="11411">
                  <c:v>254.706040084362</c:v>
                </c:pt>
                <c:pt idx="11412">
                  <c:v>305.70604008436197</c:v>
                </c:pt>
                <c:pt idx="11413">
                  <c:v>385.70604008436197</c:v>
                </c:pt>
                <c:pt idx="11414">
                  <c:v>567.70604008436203</c:v>
                </c:pt>
                <c:pt idx="11415">
                  <c:v>331.70604008436197</c:v>
                </c:pt>
                <c:pt idx="11416">
                  <c:v>370.70604008436197</c:v>
                </c:pt>
                <c:pt idx="11417">
                  <c:v>396.70604008436197</c:v>
                </c:pt>
                <c:pt idx="11418">
                  <c:v>225.706040084362</c:v>
                </c:pt>
                <c:pt idx="11419">
                  <c:v>142.706040084362</c:v>
                </c:pt>
                <c:pt idx="11420">
                  <c:v>282.70604008436197</c:v>
                </c:pt>
                <c:pt idx="11421">
                  <c:v>243.706040084362</c:v>
                </c:pt>
                <c:pt idx="11422">
                  <c:v>171.706040084362</c:v>
                </c:pt>
                <c:pt idx="11423">
                  <c:v>0.70604008436203003</c:v>
                </c:pt>
                <c:pt idx="11424">
                  <c:v>171.706040084362</c:v>
                </c:pt>
                <c:pt idx="11425">
                  <c:v>170.706040084362</c:v>
                </c:pt>
                <c:pt idx="11426">
                  <c:v>-21.293959915637998</c:v>
                </c:pt>
                <c:pt idx="11427">
                  <c:v>90.706040084362002</c:v>
                </c:pt>
                <c:pt idx="11428">
                  <c:v>142.706040084362</c:v>
                </c:pt>
                <c:pt idx="11429">
                  <c:v>119.706040084362</c:v>
                </c:pt>
                <c:pt idx="11430">
                  <c:v>-62.293959915637998</c:v>
                </c:pt>
                <c:pt idx="11431">
                  <c:v>-60.293959915637998</c:v>
                </c:pt>
                <c:pt idx="11432">
                  <c:v>33.706040084362002</c:v>
                </c:pt>
                <c:pt idx="11433">
                  <c:v>-131.293959915638</c:v>
                </c:pt>
                <c:pt idx="11434">
                  <c:v>-98.293959915637998</c:v>
                </c:pt>
                <c:pt idx="11435">
                  <c:v>-144.293959915638</c:v>
                </c:pt>
                <c:pt idx="11436">
                  <c:v>-43.293959915637998</c:v>
                </c:pt>
                <c:pt idx="11437">
                  <c:v>133.706040084362</c:v>
                </c:pt>
                <c:pt idx="11438">
                  <c:v>-101.293959915638</c:v>
                </c:pt>
                <c:pt idx="11439">
                  <c:v>-167.293959915638</c:v>
                </c:pt>
                <c:pt idx="11440">
                  <c:v>-32.293959915637998</c:v>
                </c:pt>
                <c:pt idx="11441">
                  <c:v>-197.293959915638</c:v>
                </c:pt>
                <c:pt idx="11442">
                  <c:v>-234.293959915638</c:v>
                </c:pt>
                <c:pt idx="11443">
                  <c:v>113.706040084362</c:v>
                </c:pt>
                <c:pt idx="11444">
                  <c:v>59.706040084362002</c:v>
                </c:pt>
                <c:pt idx="11445">
                  <c:v>-54.293959915637998</c:v>
                </c:pt>
                <c:pt idx="11446">
                  <c:v>135.706040084362</c:v>
                </c:pt>
                <c:pt idx="11447">
                  <c:v>109.706040084362</c:v>
                </c:pt>
                <c:pt idx="11448">
                  <c:v>23.706040084362002</c:v>
                </c:pt>
                <c:pt idx="11449">
                  <c:v>28.706040084362002</c:v>
                </c:pt>
                <c:pt idx="11450">
                  <c:v>12.706040084362</c:v>
                </c:pt>
                <c:pt idx="11451">
                  <c:v>64.706040084362002</c:v>
                </c:pt>
                <c:pt idx="11452">
                  <c:v>248.706040084362</c:v>
                </c:pt>
                <c:pt idx="11453">
                  <c:v>145.706040084362</c:v>
                </c:pt>
                <c:pt idx="11454">
                  <c:v>65.706040084362002</c:v>
                </c:pt>
                <c:pt idx="11455">
                  <c:v>219.706040084362</c:v>
                </c:pt>
                <c:pt idx="11456">
                  <c:v>341.70604008436197</c:v>
                </c:pt>
                <c:pt idx="11457">
                  <c:v>168.706040084362</c:v>
                </c:pt>
                <c:pt idx="11458">
                  <c:v>71.706040084362002</c:v>
                </c:pt>
                <c:pt idx="11459">
                  <c:v>78.706040084362002</c:v>
                </c:pt>
                <c:pt idx="11460">
                  <c:v>217.706040084362</c:v>
                </c:pt>
                <c:pt idx="11461">
                  <c:v>201.706040084362</c:v>
                </c:pt>
                <c:pt idx="11462">
                  <c:v>91.706040084362002</c:v>
                </c:pt>
                <c:pt idx="11463">
                  <c:v>314.70604008436197</c:v>
                </c:pt>
                <c:pt idx="11464">
                  <c:v>252.706040084362</c:v>
                </c:pt>
                <c:pt idx="11465">
                  <c:v>105.706040084362</c:v>
                </c:pt>
                <c:pt idx="11466">
                  <c:v>190.706040084362</c:v>
                </c:pt>
                <c:pt idx="11467">
                  <c:v>120.706040084362</c:v>
                </c:pt>
                <c:pt idx="11468">
                  <c:v>70.706040084362002</c:v>
                </c:pt>
                <c:pt idx="11469">
                  <c:v>56.706040084362002</c:v>
                </c:pt>
                <c:pt idx="11470">
                  <c:v>-44.293959915637998</c:v>
                </c:pt>
                <c:pt idx="11471">
                  <c:v>-7.29395991563797</c:v>
                </c:pt>
                <c:pt idx="11472">
                  <c:v>-113.293959915638</c:v>
                </c:pt>
                <c:pt idx="11473">
                  <c:v>59.706040084362002</c:v>
                </c:pt>
                <c:pt idx="11474">
                  <c:v>-59.293959915637998</c:v>
                </c:pt>
                <c:pt idx="11475">
                  <c:v>-20.293959915637998</c:v>
                </c:pt>
                <c:pt idx="11476">
                  <c:v>-29.293959915637998</c:v>
                </c:pt>
                <c:pt idx="11477">
                  <c:v>-8.29395991563797</c:v>
                </c:pt>
                <c:pt idx="11478">
                  <c:v>-43.293959915637998</c:v>
                </c:pt>
                <c:pt idx="11479">
                  <c:v>-5.29395991563797</c:v>
                </c:pt>
                <c:pt idx="11480">
                  <c:v>143.706040084362</c:v>
                </c:pt>
                <c:pt idx="11481">
                  <c:v>-24.293959915637998</c:v>
                </c:pt>
                <c:pt idx="11482">
                  <c:v>106.706040084362</c:v>
                </c:pt>
                <c:pt idx="11483">
                  <c:v>153.706040084362</c:v>
                </c:pt>
                <c:pt idx="11484">
                  <c:v>104.706040084362</c:v>
                </c:pt>
                <c:pt idx="11485">
                  <c:v>93.706040084362002</c:v>
                </c:pt>
                <c:pt idx="11486">
                  <c:v>21.706040084362002</c:v>
                </c:pt>
                <c:pt idx="11487">
                  <c:v>202.706040084362</c:v>
                </c:pt>
                <c:pt idx="11488">
                  <c:v>-16.293959915637998</c:v>
                </c:pt>
                <c:pt idx="11489">
                  <c:v>98.706040084362002</c:v>
                </c:pt>
                <c:pt idx="11490">
                  <c:v>-25.293959915637998</c:v>
                </c:pt>
                <c:pt idx="11491">
                  <c:v>-28.293959915637998</c:v>
                </c:pt>
                <c:pt idx="11492">
                  <c:v>23.706040084362002</c:v>
                </c:pt>
                <c:pt idx="11493">
                  <c:v>33.706040084362002</c:v>
                </c:pt>
                <c:pt idx="11494">
                  <c:v>10.706040084362</c:v>
                </c:pt>
                <c:pt idx="11495">
                  <c:v>-2.29395991563797</c:v>
                </c:pt>
                <c:pt idx="11496">
                  <c:v>-65.293959915637998</c:v>
                </c:pt>
                <c:pt idx="11497">
                  <c:v>14.706040084362</c:v>
                </c:pt>
                <c:pt idx="11498">
                  <c:v>18.706040084362002</c:v>
                </c:pt>
                <c:pt idx="11499">
                  <c:v>-90.293959915637998</c:v>
                </c:pt>
                <c:pt idx="11500">
                  <c:v>-160.293959915638</c:v>
                </c:pt>
                <c:pt idx="11501">
                  <c:v>-125.293959915638</c:v>
                </c:pt>
                <c:pt idx="11502">
                  <c:v>-76.293959915637998</c:v>
                </c:pt>
                <c:pt idx="11503">
                  <c:v>36.706040084362002</c:v>
                </c:pt>
                <c:pt idx="11504">
                  <c:v>80.706040084362002</c:v>
                </c:pt>
                <c:pt idx="11505">
                  <c:v>-1.29395991563797</c:v>
                </c:pt>
                <c:pt idx="11506">
                  <c:v>80.706040084362002</c:v>
                </c:pt>
                <c:pt idx="11507">
                  <c:v>-59.293959915637998</c:v>
                </c:pt>
                <c:pt idx="11508">
                  <c:v>-93.293959915637998</c:v>
                </c:pt>
                <c:pt idx="11509">
                  <c:v>-131.293959915638</c:v>
                </c:pt>
                <c:pt idx="11510">
                  <c:v>-203.293959915638</c:v>
                </c:pt>
                <c:pt idx="11511">
                  <c:v>-87.293959915637998</c:v>
                </c:pt>
                <c:pt idx="11512">
                  <c:v>-120.293959915638</c:v>
                </c:pt>
                <c:pt idx="11513">
                  <c:v>-144.293959915638</c:v>
                </c:pt>
                <c:pt idx="11514">
                  <c:v>2.70604008436203</c:v>
                </c:pt>
                <c:pt idx="11515">
                  <c:v>-94.293959915637998</c:v>
                </c:pt>
                <c:pt idx="11516">
                  <c:v>8.70604008436203</c:v>
                </c:pt>
                <c:pt idx="11517">
                  <c:v>25.706040084362002</c:v>
                </c:pt>
                <c:pt idx="11518">
                  <c:v>104.706040084362</c:v>
                </c:pt>
                <c:pt idx="11519">
                  <c:v>110.706040084362</c:v>
                </c:pt>
                <c:pt idx="11520">
                  <c:v>96.706040084362002</c:v>
                </c:pt>
                <c:pt idx="11521">
                  <c:v>-8.29395991563797</c:v>
                </c:pt>
                <c:pt idx="11522">
                  <c:v>2.70604008436203</c:v>
                </c:pt>
                <c:pt idx="11523">
                  <c:v>65.706040084362002</c:v>
                </c:pt>
                <c:pt idx="11524">
                  <c:v>120.706040084362</c:v>
                </c:pt>
                <c:pt idx="11525">
                  <c:v>249.706040084362</c:v>
                </c:pt>
                <c:pt idx="11526">
                  <c:v>130.706040084362</c:v>
                </c:pt>
                <c:pt idx="11527">
                  <c:v>193.706040084362</c:v>
                </c:pt>
                <c:pt idx="11528">
                  <c:v>212.706040084362</c:v>
                </c:pt>
                <c:pt idx="11529">
                  <c:v>293.70604008436197</c:v>
                </c:pt>
                <c:pt idx="11530">
                  <c:v>333.70604008436197</c:v>
                </c:pt>
                <c:pt idx="11531">
                  <c:v>192.706040084362</c:v>
                </c:pt>
                <c:pt idx="11532">
                  <c:v>138.706040084362</c:v>
                </c:pt>
                <c:pt idx="11533">
                  <c:v>142.706040084362</c:v>
                </c:pt>
                <c:pt idx="11534">
                  <c:v>222.706040084362</c:v>
                </c:pt>
                <c:pt idx="11535">
                  <c:v>113.706040084362</c:v>
                </c:pt>
                <c:pt idx="11536">
                  <c:v>-27.293959915637998</c:v>
                </c:pt>
                <c:pt idx="11537">
                  <c:v>95.706040084362002</c:v>
                </c:pt>
                <c:pt idx="11538">
                  <c:v>118.706040084362</c:v>
                </c:pt>
                <c:pt idx="11539">
                  <c:v>52.706040084362002</c:v>
                </c:pt>
                <c:pt idx="11540">
                  <c:v>51.706040084362002</c:v>
                </c:pt>
                <c:pt idx="11541">
                  <c:v>96.706040084362002</c:v>
                </c:pt>
                <c:pt idx="11542">
                  <c:v>201.706040084362</c:v>
                </c:pt>
                <c:pt idx="11543">
                  <c:v>77.706040084362002</c:v>
                </c:pt>
                <c:pt idx="11544">
                  <c:v>24.706040084362002</c:v>
                </c:pt>
                <c:pt idx="11545">
                  <c:v>-21.293959915637998</c:v>
                </c:pt>
                <c:pt idx="11546">
                  <c:v>4.70604008436203</c:v>
                </c:pt>
                <c:pt idx="11547">
                  <c:v>78.706040084362002</c:v>
                </c:pt>
                <c:pt idx="11548">
                  <c:v>95.706040084362002</c:v>
                </c:pt>
                <c:pt idx="11549">
                  <c:v>51.706040084362002</c:v>
                </c:pt>
                <c:pt idx="11550">
                  <c:v>-35.293959915637998</c:v>
                </c:pt>
                <c:pt idx="11551">
                  <c:v>-103.293959915638</c:v>
                </c:pt>
                <c:pt idx="11552">
                  <c:v>-109.293959915638</c:v>
                </c:pt>
                <c:pt idx="11553">
                  <c:v>-230.293959915638</c:v>
                </c:pt>
                <c:pt idx="11554">
                  <c:v>-243.293959915638</c:v>
                </c:pt>
                <c:pt idx="11555">
                  <c:v>-441.29395991563803</c:v>
                </c:pt>
                <c:pt idx="11556">
                  <c:v>-323.29395991563803</c:v>
                </c:pt>
                <c:pt idx="11557">
                  <c:v>-468.29395991563803</c:v>
                </c:pt>
                <c:pt idx="11558">
                  <c:v>-522.29395991563797</c:v>
                </c:pt>
                <c:pt idx="11559">
                  <c:v>-540.29395991563797</c:v>
                </c:pt>
                <c:pt idx="11560">
                  <c:v>-391.29395991563803</c:v>
                </c:pt>
                <c:pt idx="11561">
                  <c:v>-327.29395991563803</c:v>
                </c:pt>
                <c:pt idx="11562">
                  <c:v>-277.29395991563803</c:v>
                </c:pt>
                <c:pt idx="11563">
                  <c:v>-450.29395991563803</c:v>
                </c:pt>
                <c:pt idx="11564">
                  <c:v>-320.29395991563803</c:v>
                </c:pt>
                <c:pt idx="11565">
                  <c:v>-280.29395991563803</c:v>
                </c:pt>
                <c:pt idx="11566">
                  <c:v>-309.29395991563803</c:v>
                </c:pt>
                <c:pt idx="11567">
                  <c:v>-130.293959915638</c:v>
                </c:pt>
                <c:pt idx="11568">
                  <c:v>-86.293959915637998</c:v>
                </c:pt>
                <c:pt idx="11569">
                  <c:v>-266.29395991563803</c:v>
                </c:pt>
                <c:pt idx="11570">
                  <c:v>-10.293959915638</c:v>
                </c:pt>
                <c:pt idx="11571">
                  <c:v>51.706040084362002</c:v>
                </c:pt>
                <c:pt idx="11572">
                  <c:v>92.706040084362002</c:v>
                </c:pt>
                <c:pt idx="11573">
                  <c:v>146.706040084362</c:v>
                </c:pt>
                <c:pt idx="11574">
                  <c:v>134.706040084362</c:v>
                </c:pt>
                <c:pt idx="11575">
                  <c:v>290.70604008436197</c:v>
                </c:pt>
                <c:pt idx="11576">
                  <c:v>314.70604008436197</c:v>
                </c:pt>
                <c:pt idx="11577">
                  <c:v>254.706040084362</c:v>
                </c:pt>
                <c:pt idx="11578">
                  <c:v>384.70604008436197</c:v>
                </c:pt>
                <c:pt idx="11579">
                  <c:v>374.70604008436197</c:v>
                </c:pt>
                <c:pt idx="11580">
                  <c:v>359.70604008436197</c:v>
                </c:pt>
                <c:pt idx="11581">
                  <c:v>208.706040084362</c:v>
                </c:pt>
                <c:pt idx="11582">
                  <c:v>298.70604008436197</c:v>
                </c:pt>
                <c:pt idx="11583">
                  <c:v>321.70604008436197</c:v>
                </c:pt>
                <c:pt idx="11584">
                  <c:v>211.706040084362</c:v>
                </c:pt>
                <c:pt idx="11585">
                  <c:v>239.706040084362</c:v>
                </c:pt>
                <c:pt idx="11586">
                  <c:v>138.706040084362</c:v>
                </c:pt>
                <c:pt idx="11587">
                  <c:v>-73.293959915637998</c:v>
                </c:pt>
                <c:pt idx="11588">
                  <c:v>-39.293959915637998</c:v>
                </c:pt>
                <c:pt idx="11589">
                  <c:v>29.706040084362002</c:v>
                </c:pt>
                <c:pt idx="11590">
                  <c:v>38.706040084362002</c:v>
                </c:pt>
                <c:pt idx="11591">
                  <c:v>7.70604008436203</c:v>
                </c:pt>
                <c:pt idx="11592">
                  <c:v>-57.293959915637998</c:v>
                </c:pt>
                <c:pt idx="11593">
                  <c:v>-115.293959915638</c:v>
                </c:pt>
                <c:pt idx="11594">
                  <c:v>-20.293959915637998</c:v>
                </c:pt>
                <c:pt idx="11595">
                  <c:v>-46.293959915637998</c:v>
                </c:pt>
                <c:pt idx="11596">
                  <c:v>-96.293959915637998</c:v>
                </c:pt>
                <c:pt idx="11597">
                  <c:v>-175.293959915638</c:v>
                </c:pt>
                <c:pt idx="11598">
                  <c:v>-132.293959915638</c:v>
                </c:pt>
                <c:pt idx="11599">
                  <c:v>-299.29395991563803</c:v>
                </c:pt>
                <c:pt idx="11600">
                  <c:v>-287.29395991563803</c:v>
                </c:pt>
                <c:pt idx="11601">
                  <c:v>-163.293959915638</c:v>
                </c:pt>
                <c:pt idx="11602">
                  <c:v>-281.29395991563803</c:v>
                </c:pt>
                <c:pt idx="11603">
                  <c:v>-322.29395991563803</c:v>
                </c:pt>
                <c:pt idx="11604">
                  <c:v>-415.29395991563803</c:v>
                </c:pt>
                <c:pt idx="11605">
                  <c:v>-250.293959915638</c:v>
                </c:pt>
                <c:pt idx="11606">
                  <c:v>-288.29395991563803</c:v>
                </c:pt>
                <c:pt idx="11607">
                  <c:v>-314.29395991563803</c:v>
                </c:pt>
                <c:pt idx="11608">
                  <c:v>-336.29395991563803</c:v>
                </c:pt>
                <c:pt idx="11609">
                  <c:v>-294.29395991563803</c:v>
                </c:pt>
                <c:pt idx="11610">
                  <c:v>-325.29395991563803</c:v>
                </c:pt>
                <c:pt idx="11611">
                  <c:v>-388.29395991563803</c:v>
                </c:pt>
                <c:pt idx="11612">
                  <c:v>-431.29395991563803</c:v>
                </c:pt>
                <c:pt idx="11613">
                  <c:v>-462.29395991563803</c:v>
                </c:pt>
                <c:pt idx="11614">
                  <c:v>-466.29395991563803</c:v>
                </c:pt>
                <c:pt idx="11615">
                  <c:v>-368.29395991563803</c:v>
                </c:pt>
                <c:pt idx="11616">
                  <c:v>-312.29395991563803</c:v>
                </c:pt>
                <c:pt idx="11617">
                  <c:v>-361.29395991563803</c:v>
                </c:pt>
                <c:pt idx="11618">
                  <c:v>-421.29395991563803</c:v>
                </c:pt>
                <c:pt idx="11619">
                  <c:v>-423.29395991563803</c:v>
                </c:pt>
                <c:pt idx="11620">
                  <c:v>-263.29395991563803</c:v>
                </c:pt>
                <c:pt idx="11621">
                  <c:v>-424.29395991563803</c:v>
                </c:pt>
                <c:pt idx="11622">
                  <c:v>-241.293959915638</c:v>
                </c:pt>
                <c:pt idx="11623">
                  <c:v>-314.29395991563803</c:v>
                </c:pt>
                <c:pt idx="11624">
                  <c:v>-141.293959915638</c:v>
                </c:pt>
                <c:pt idx="11625">
                  <c:v>-31.293959915637998</c:v>
                </c:pt>
                <c:pt idx="11626">
                  <c:v>-0.29395991563797003</c:v>
                </c:pt>
                <c:pt idx="11627">
                  <c:v>120.706040084362</c:v>
                </c:pt>
                <c:pt idx="11628">
                  <c:v>-71.293959915637998</c:v>
                </c:pt>
                <c:pt idx="11629">
                  <c:v>-39.293959915637998</c:v>
                </c:pt>
                <c:pt idx="11630">
                  <c:v>-55.293959915637998</c:v>
                </c:pt>
                <c:pt idx="11631">
                  <c:v>-55.293959915637998</c:v>
                </c:pt>
                <c:pt idx="11632">
                  <c:v>-104.293959915638</c:v>
                </c:pt>
                <c:pt idx="11633">
                  <c:v>-0.29395991563797003</c:v>
                </c:pt>
                <c:pt idx="11634">
                  <c:v>80.706040084362002</c:v>
                </c:pt>
                <c:pt idx="11635">
                  <c:v>68.706040084362002</c:v>
                </c:pt>
                <c:pt idx="11636">
                  <c:v>86.706040084362002</c:v>
                </c:pt>
                <c:pt idx="11637">
                  <c:v>180.706040084362</c:v>
                </c:pt>
                <c:pt idx="11638">
                  <c:v>81.706040084362002</c:v>
                </c:pt>
                <c:pt idx="11639">
                  <c:v>103.706040084362</c:v>
                </c:pt>
                <c:pt idx="11640">
                  <c:v>147.706040084362</c:v>
                </c:pt>
                <c:pt idx="11641">
                  <c:v>15.706040084362</c:v>
                </c:pt>
                <c:pt idx="11642">
                  <c:v>199.706040084362</c:v>
                </c:pt>
                <c:pt idx="11643">
                  <c:v>12.706040084362</c:v>
                </c:pt>
                <c:pt idx="11644">
                  <c:v>46.706040084362002</c:v>
                </c:pt>
                <c:pt idx="11645">
                  <c:v>-51.293959915637998</c:v>
                </c:pt>
                <c:pt idx="11646">
                  <c:v>102.706040084362</c:v>
                </c:pt>
                <c:pt idx="11647">
                  <c:v>-11.293959915638</c:v>
                </c:pt>
                <c:pt idx="11648">
                  <c:v>87.706040084362002</c:v>
                </c:pt>
                <c:pt idx="11649">
                  <c:v>-62.293959915637998</c:v>
                </c:pt>
                <c:pt idx="11650">
                  <c:v>-145.293959915638</c:v>
                </c:pt>
                <c:pt idx="11651">
                  <c:v>-53.293959915637998</c:v>
                </c:pt>
                <c:pt idx="11652">
                  <c:v>-217.293959915638</c:v>
                </c:pt>
                <c:pt idx="11653">
                  <c:v>-69.293959915637998</c:v>
                </c:pt>
                <c:pt idx="11654">
                  <c:v>-50.293959915637998</c:v>
                </c:pt>
                <c:pt idx="11655">
                  <c:v>2.70604008436203</c:v>
                </c:pt>
                <c:pt idx="11656">
                  <c:v>-147.293959915638</c:v>
                </c:pt>
                <c:pt idx="11657">
                  <c:v>-130.293959915638</c:v>
                </c:pt>
                <c:pt idx="11658">
                  <c:v>-104.293959915638</c:v>
                </c:pt>
                <c:pt idx="11659">
                  <c:v>-153.293959915638</c:v>
                </c:pt>
                <c:pt idx="11660">
                  <c:v>-135.293959915638</c:v>
                </c:pt>
                <c:pt idx="11661">
                  <c:v>-270.29395991563803</c:v>
                </c:pt>
                <c:pt idx="11662">
                  <c:v>-140.293959915638</c:v>
                </c:pt>
                <c:pt idx="11663">
                  <c:v>-61.293959915637998</c:v>
                </c:pt>
                <c:pt idx="11664">
                  <c:v>-10.293959915638</c:v>
                </c:pt>
                <c:pt idx="11665">
                  <c:v>-236.293959915638</c:v>
                </c:pt>
                <c:pt idx="11666">
                  <c:v>-33.293959915637998</c:v>
                </c:pt>
                <c:pt idx="11667">
                  <c:v>-189.293959915638</c:v>
                </c:pt>
                <c:pt idx="11668">
                  <c:v>-145.293959915638</c:v>
                </c:pt>
                <c:pt idx="11669">
                  <c:v>-223.293959915638</c:v>
                </c:pt>
                <c:pt idx="11670">
                  <c:v>-203.293959915638</c:v>
                </c:pt>
                <c:pt idx="11671">
                  <c:v>-174.293959915638</c:v>
                </c:pt>
                <c:pt idx="11672">
                  <c:v>-235.293959915638</c:v>
                </c:pt>
                <c:pt idx="11673">
                  <c:v>-258.29395991563803</c:v>
                </c:pt>
                <c:pt idx="11674">
                  <c:v>-318.29395991563803</c:v>
                </c:pt>
                <c:pt idx="11675">
                  <c:v>-261.29395991563803</c:v>
                </c:pt>
                <c:pt idx="11676">
                  <c:v>-342.29395991563803</c:v>
                </c:pt>
                <c:pt idx="11677">
                  <c:v>-287.29395991563803</c:v>
                </c:pt>
                <c:pt idx="11678">
                  <c:v>-201.293959915638</c:v>
                </c:pt>
                <c:pt idx="11679">
                  <c:v>-430.29395991563803</c:v>
                </c:pt>
                <c:pt idx="11680">
                  <c:v>-202.293959915638</c:v>
                </c:pt>
                <c:pt idx="11681">
                  <c:v>-282.29395991563803</c:v>
                </c:pt>
                <c:pt idx="11682">
                  <c:v>-169.293959915638</c:v>
                </c:pt>
                <c:pt idx="11683">
                  <c:v>-170.293959915638</c:v>
                </c:pt>
                <c:pt idx="11684">
                  <c:v>-17.293959915637998</c:v>
                </c:pt>
                <c:pt idx="11685">
                  <c:v>-22.293959915637998</c:v>
                </c:pt>
                <c:pt idx="11686">
                  <c:v>82.706040084362002</c:v>
                </c:pt>
                <c:pt idx="11687">
                  <c:v>6.70604008436203</c:v>
                </c:pt>
                <c:pt idx="11688">
                  <c:v>234.706040084362</c:v>
                </c:pt>
                <c:pt idx="11689">
                  <c:v>247.706040084362</c:v>
                </c:pt>
                <c:pt idx="11690">
                  <c:v>316.70604008436197</c:v>
                </c:pt>
                <c:pt idx="11691">
                  <c:v>108.706040084362</c:v>
                </c:pt>
                <c:pt idx="11692">
                  <c:v>476.70604008436197</c:v>
                </c:pt>
                <c:pt idx="11693">
                  <c:v>185.706040084362</c:v>
                </c:pt>
                <c:pt idx="11694">
                  <c:v>347.70604008436197</c:v>
                </c:pt>
                <c:pt idx="11695">
                  <c:v>326.70604008436197</c:v>
                </c:pt>
                <c:pt idx="11696">
                  <c:v>239.706040084362</c:v>
                </c:pt>
                <c:pt idx="11697">
                  <c:v>315.70604008436197</c:v>
                </c:pt>
                <c:pt idx="11698">
                  <c:v>226.706040084362</c:v>
                </c:pt>
                <c:pt idx="11699">
                  <c:v>215.706040084362</c:v>
                </c:pt>
                <c:pt idx="11700">
                  <c:v>259.70604008436197</c:v>
                </c:pt>
                <c:pt idx="11701">
                  <c:v>358.70604008436197</c:v>
                </c:pt>
                <c:pt idx="11702">
                  <c:v>100.706040084362</c:v>
                </c:pt>
                <c:pt idx="11703">
                  <c:v>286.70604008436197</c:v>
                </c:pt>
                <c:pt idx="11704">
                  <c:v>273.70604008436197</c:v>
                </c:pt>
                <c:pt idx="11705">
                  <c:v>202.706040084362</c:v>
                </c:pt>
                <c:pt idx="11706">
                  <c:v>336.70604008436197</c:v>
                </c:pt>
                <c:pt idx="11707">
                  <c:v>224.706040084362</c:v>
                </c:pt>
                <c:pt idx="11708">
                  <c:v>114.706040084362</c:v>
                </c:pt>
                <c:pt idx="11709">
                  <c:v>-88.293959915637998</c:v>
                </c:pt>
                <c:pt idx="11710">
                  <c:v>5.70604008436203</c:v>
                </c:pt>
                <c:pt idx="11711">
                  <c:v>13.706040084362</c:v>
                </c:pt>
                <c:pt idx="11712">
                  <c:v>15.706040084362</c:v>
                </c:pt>
                <c:pt idx="11713">
                  <c:v>81.706040084362002</c:v>
                </c:pt>
                <c:pt idx="11714">
                  <c:v>-65.293959915637998</c:v>
                </c:pt>
                <c:pt idx="11715">
                  <c:v>-169.293959915638</c:v>
                </c:pt>
                <c:pt idx="11716">
                  <c:v>-191.293959915638</c:v>
                </c:pt>
                <c:pt idx="11717">
                  <c:v>-166.293959915638</c:v>
                </c:pt>
                <c:pt idx="11718">
                  <c:v>-101.293959915638</c:v>
                </c:pt>
                <c:pt idx="11719">
                  <c:v>-155.293959915638</c:v>
                </c:pt>
                <c:pt idx="11720">
                  <c:v>-78.293959915637998</c:v>
                </c:pt>
                <c:pt idx="11721">
                  <c:v>-72.293959915637998</c:v>
                </c:pt>
                <c:pt idx="11722">
                  <c:v>-202.293959915638</c:v>
                </c:pt>
                <c:pt idx="11723">
                  <c:v>-262.29395991563803</c:v>
                </c:pt>
                <c:pt idx="11724">
                  <c:v>-156.293959915638</c:v>
                </c:pt>
                <c:pt idx="11725">
                  <c:v>-247.293959915638</c:v>
                </c:pt>
                <c:pt idx="11726">
                  <c:v>-52.293959915637998</c:v>
                </c:pt>
                <c:pt idx="11727">
                  <c:v>-134.293959915638</c:v>
                </c:pt>
                <c:pt idx="11728">
                  <c:v>-79.293959915637998</c:v>
                </c:pt>
                <c:pt idx="11729">
                  <c:v>69.706040084362002</c:v>
                </c:pt>
                <c:pt idx="11730">
                  <c:v>-65.293959915637998</c:v>
                </c:pt>
                <c:pt idx="11731">
                  <c:v>-45.293959915637998</c:v>
                </c:pt>
                <c:pt idx="11732">
                  <c:v>169.706040084362</c:v>
                </c:pt>
                <c:pt idx="11733">
                  <c:v>16.706040084362002</c:v>
                </c:pt>
                <c:pt idx="11734">
                  <c:v>247.706040084362</c:v>
                </c:pt>
                <c:pt idx="11735">
                  <c:v>383.70604008436197</c:v>
                </c:pt>
                <c:pt idx="11736">
                  <c:v>238.706040084362</c:v>
                </c:pt>
                <c:pt idx="11737">
                  <c:v>165.706040084362</c:v>
                </c:pt>
                <c:pt idx="11738">
                  <c:v>346.70604008436197</c:v>
                </c:pt>
                <c:pt idx="11739">
                  <c:v>368.70604008436197</c:v>
                </c:pt>
                <c:pt idx="11740">
                  <c:v>291.70604008436197</c:v>
                </c:pt>
                <c:pt idx="11741">
                  <c:v>274.70604008436197</c:v>
                </c:pt>
                <c:pt idx="11742">
                  <c:v>425.70604008436197</c:v>
                </c:pt>
                <c:pt idx="11743">
                  <c:v>466.70604008436197</c:v>
                </c:pt>
                <c:pt idx="11744">
                  <c:v>283.70604008436197</c:v>
                </c:pt>
                <c:pt idx="11745">
                  <c:v>287.70604008436197</c:v>
                </c:pt>
                <c:pt idx="11746">
                  <c:v>425.70604008436197</c:v>
                </c:pt>
                <c:pt idx="11747">
                  <c:v>368.70604008436197</c:v>
                </c:pt>
                <c:pt idx="11748">
                  <c:v>435.70604008436197</c:v>
                </c:pt>
                <c:pt idx="11749">
                  <c:v>360.70604008436197</c:v>
                </c:pt>
                <c:pt idx="11750">
                  <c:v>259.70604008436197</c:v>
                </c:pt>
                <c:pt idx="11751">
                  <c:v>229.706040084362</c:v>
                </c:pt>
                <c:pt idx="11752">
                  <c:v>191.706040084362</c:v>
                </c:pt>
                <c:pt idx="11753">
                  <c:v>433.70604008436197</c:v>
                </c:pt>
                <c:pt idx="11754">
                  <c:v>443.70604008436197</c:v>
                </c:pt>
                <c:pt idx="11755">
                  <c:v>205.706040084362</c:v>
                </c:pt>
                <c:pt idx="11756">
                  <c:v>90.706040084362002</c:v>
                </c:pt>
                <c:pt idx="11757">
                  <c:v>114.706040084362</c:v>
                </c:pt>
                <c:pt idx="11758">
                  <c:v>145.706040084362</c:v>
                </c:pt>
                <c:pt idx="11759">
                  <c:v>145.706040084362</c:v>
                </c:pt>
                <c:pt idx="11760">
                  <c:v>99.706040084362002</c:v>
                </c:pt>
                <c:pt idx="11761">
                  <c:v>22.706040084362002</c:v>
                </c:pt>
                <c:pt idx="11762">
                  <c:v>101.706040084362</c:v>
                </c:pt>
                <c:pt idx="11763">
                  <c:v>-32.293959915637998</c:v>
                </c:pt>
                <c:pt idx="11764">
                  <c:v>24.706040084362002</c:v>
                </c:pt>
                <c:pt idx="11765">
                  <c:v>2.70604008436203</c:v>
                </c:pt>
                <c:pt idx="11766">
                  <c:v>172.706040084362</c:v>
                </c:pt>
                <c:pt idx="11767">
                  <c:v>186.706040084362</c:v>
                </c:pt>
                <c:pt idx="11768">
                  <c:v>-57.293959915637998</c:v>
                </c:pt>
                <c:pt idx="11769">
                  <c:v>-103.293959915638</c:v>
                </c:pt>
                <c:pt idx="11770">
                  <c:v>-14.293959915638</c:v>
                </c:pt>
                <c:pt idx="11771">
                  <c:v>-172.293959915638</c:v>
                </c:pt>
                <c:pt idx="11772">
                  <c:v>-269.29395991563803</c:v>
                </c:pt>
                <c:pt idx="11773">
                  <c:v>-33.293959915637998</c:v>
                </c:pt>
                <c:pt idx="11774">
                  <c:v>-53.293959915637998</c:v>
                </c:pt>
                <c:pt idx="11775">
                  <c:v>25.706040084362002</c:v>
                </c:pt>
                <c:pt idx="11776">
                  <c:v>102.706040084362</c:v>
                </c:pt>
                <c:pt idx="11777">
                  <c:v>61.706040084362002</c:v>
                </c:pt>
                <c:pt idx="11778">
                  <c:v>154.706040084362</c:v>
                </c:pt>
                <c:pt idx="11779">
                  <c:v>186.706040084362</c:v>
                </c:pt>
                <c:pt idx="11780">
                  <c:v>379.70604008436197</c:v>
                </c:pt>
                <c:pt idx="11781">
                  <c:v>147.706040084362</c:v>
                </c:pt>
                <c:pt idx="11782">
                  <c:v>115.706040084362</c:v>
                </c:pt>
                <c:pt idx="11783">
                  <c:v>129.706040084362</c:v>
                </c:pt>
                <c:pt idx="11784">
                  <c:v>191.706040084362</c:v>
                </c:pt>
                <c:pt idx="11785">
                  <c:v>125.706040084362</c:v>
                </c:pt>
                <c:pt idx="11786">
                  <c:v>193.706040084362</c:v>
                </c:pt>
                <c:pt idx="11787">
                  <c:v>124.706040084362</c:v>
                </c:pt>
                <c:pt idx="11788">
                  <c:v>172.706040084362</c:v>
                </c:pt>
                <c:pt idx="11789">
                  <c:v>267.70604008436197</c:v>
                </c:pt>
                <c:pt idx="11790">
                  <c:v>164.706040084362</c:v>
                </c:pt>
                <c:pt idx="11791">
                  <c:v>263.70604008436197</c:v>
                </c:pt>
                <c:pt idx="11792">
                  <c:v>394.70604008436197</c:v>
                </c:pt>
                <c:pt idx="11793">
                  <c:v>327.70604008436197</c:v>
                </c:pt>
                <c:pt idx="11794">
                  <c:v>214.706040084362</c:v>
                </c:pt>
                <c:pt idx="11795">
                  <c:v>465.70604008436197</c:v>
                </c:pt>
                <c:pt idx="11796">
                  <c:v>510.70604008436197</c:v>
                </c:pt>
                <c:pt idx="11797">
                  <c:v>455.70604008436197</c:v>
                </c:pt>
                <c:pt idx="11798">
                  <c:v>356.70604008436197</c:v>
                </c:pt>
                <c:pt idx="11799">
                  <c:v>462.70604008436197</c:v>
                </c:pt>
                <c:pt idx="11800">
                  <c:v>526.70604008436203</c:v>
                </c:pt>
                <c:pt idx="11801">
                  <c:v>504.70604008436197</c:v>
                </c:pt>
                <c:pt idx="11802">
                  <c:v>336.70604008436197</c:v>
                </c:pt>
                <c:pt idx="11803">
                  <c:v>589.70604008436203</c:v>
                </c:pt>
                <c:pt idx="11804">
                  <c:v>425.70604008436197</c:v>
                </c:pt>
                <c:pt idx="11805">
                  <c:v>492.70604008436197</c:v>
                </c:pt>
                <c:pt idx="11806">
                  <c:v>356.70604008436197</c:v>
                </c:pt>
                <c:pt idx="11807">
                  <c:v>479.70604008436197</c:v>
                </c:pt>
                <c:pt idx="11808">
                  <c:v>259.70604008436197</c:v>
                </c:pt>
                <c:pt idx="11809">
                  <c:v>203.706040084362</c:v>
                </c:pt>
                <c:pt idx="11810">
                  <c:v>153.706040084362</c:v>
                </c:pt>
                <c:pt idx="11811">
                  <c:v>160.706040084362</c:v>
                </c:pt>
                <c:pt idx="11812">
                  <c:v>99.706040084362002</c:v>
                </c:pt>
                <c:pt idx="11813">
                  <c:v>97.706040084362002</c:v>
                </c:pt>
                <c:pt idx="11814">
                  <c:v>-45.293959915637998</c:v>
                </c:pt>
                <c:pt idx="11815">
                  <c:v>32.706040084362002</c:v>
                </c:pt>
                <c:pt idx="11816">
                  <c:v>-98.293959915637998</c:v>
                </c:pt>
                <c:pt idx="11817">
                  <c:v>-83.293959915637998</c:v>
                </c:pt>
                <c:pt idx="11818">
                  <c:v>-2.29395991563797</c:v>
                </c:pt>
                <c:pt idx="11819">
                  <c:v>-188.293959915638</c:v>
                </c:pt>
                <c:pt idx="11820">
                  <c:v>39.706040084362002</c:v>
                </c:pt>
                <c:pt idx="11821">
                  <c:v>-88.293959915637998</c:v>
                </c:pt>
                <c:pt idx="11822">
                  <c:v>-142.293959915638</c:v>
                </c:pt>
                <c:pt idx="11823">
                  <c:v>-152.293959915638</c:v>
                </c:pt>
                <c:pt idx="11824">
                  <c:v>-124.293959915638</c:v>
                </c:pt>
                <c:pt idx="11825">
                  <c:v>-121.293959915638</c:v>
                </c:pt>
                <c:pt idx="11826">
                  <c:v>-228.293959915638</c:v>
                </c:pt>
                <c:pt idx="11827">
                  <c:v>110.706040084362</c:v>
                </c:pt>
                <c:pt idx="11828">
                  <c:v>-44.293959915637998</c:v>
                </c:pt>
                <c:pt idx="11829">
                  <c:v>92.706040084362002</c:v>
                </c:pt>
                <c:pt idx="11830">
                  <c:v>-149.293959915638</c:v>
                </c:pt>
                <c:pt idx="11831">
                  <c:v>-49.293959915637998</c:v>
                </c:pt>
                <c:pt idx="11832">
                  <c:v>22.706040084362002</c:v>
                </c:pt>
                <c:pt idx="11833">
                  <c:v>-57.293959915637998</c:v>
                </c:pt>
                <c:pt idx="11834">
                  <c:v>-61.293959915637998</c:v>
                </c:pt>
                <c:pt idx="11835">
                  <c:v>-46.293959915637998</c:v>
                </c:pt>
                <c:pt idx="11836">
                  <c:v>-72.293959915637998</c:v>
                </c:pt>
                <c:pt idx="11837">
                  <c:v>-42.293959915637998</c:v>
                </c:pt>
                <c:pt idx="11838">
                  <c:v>132.706040084362</c:v>
                </c:pt>
                <c:pt idx="11839">
                  <c:v>-2.29395991563797</c:v>
                </c:pt>
                <c:pt idx="11840">
                  <c:v>2.70604008436203</c:v>
                </c:pt>
                <c:pt idx="11841">
                  <c:v>145.706040084362</c:v>
                </c:pt>
                <c:pt idx="11842">
                  <c:v>86.706040084362002</c:v>
                </c:pt>
                <c:pt idx="11843">
                  <c:v>77.706040084362002</c:v>
                </c:pt>
                <c:pt idx="11844">
                  <c:v>249.706040084362</c:v>
                </c:pt>
                <c:pt idx="11845">
                  <c:v>149.706040084362</c:v>
                </c:pt>
                <c:pt idx="11846">
                  <c:v>284.70604008436197</c:v>
                </c:pt>
                <c:pt idx="11847">
                  <c:v>268.70604008436197</c:v>
                </c:pt>
                <c:pt idx="11848">
                  <c:v>115.706040084362</c:v>
                </c:pt>
                <c:pt idx="11849">
                  <c:v>201.706040084362</c:v>
                </c:pt>
                <c:pt idx="11850">
                  <c:v>201.706040084362</c:v>
                </c:pt>
                <c:pt idx="11851">
                  <c:v>260.70604008436197</c:v>
                </c:pt>
                <c:pt idx="11852">
                  <c:v>5.70604008436203</c:v>
                </c:pt>
                <c:pt idx="11853">
                  <c:v>24.706040084362002</c:v>
                </c:pt>
                <c:pt idx="11854">
                  <c:v>89.706040084362002</c:v>
                </c:pt>
                <c:pt idx="11855">
                  <c:v>-10.293959915638</c:v>
                </c:pt>
                <c:pt idx="11856">
                  <c:v>192.706040084362</c:v>
                </c:pt>
                <c:pt idx="11857">
                  <c:v>95.706040084362002</c:v>
                </c:pt>
                <c:pt idx="11858">
                  <c:v>144.706040084362</c:v>
                </c:pt>
                <c:pt idx="11859">
                  <c:v>56.706040084362002</c:v>
                </c:pt>
                <c:pt idx="11860">
                  <c:v>-246.293959915638</c:v>
                </c:pt>
                <c:pt idx="11861">
                  <c:v>-162.293959915638</c:v>
                </c:pt>
                <c:pt idx="11862">
                  <c:v>-41.293959915637998</c:v>
                </c:pt>
                <c:pt idx="11863">
                  <c:v>-120.293959915638</c:v>
                </c:pt>
                <c:pt idx="11864">
                  <c:v>-121.293959915638</c:v>
                </c:pt>
                <c:pt idx="11865">
                  <c:v>-31.293959915637998</c:v>
                </c:pt>
                <c:pt idx="11866">
                  <c:v>40.706040084362002</c:v>
                </c:pt>
                <c:pt idx="11867">
                  <c:v>32.706040084362002</c:v>
                </c:pt>
                <c:pt idx="11868">
                  <c:v>-53.293959915637998</c:v>
                </c:pt>
                <c:pt idx="11869">
                  <c:v>-84.293959915637998</c:v>
                </c:pt>
                <c:pt idx="11870">
                  <c:v>-37.293959915637998</c:v>
                </c:pt>
                <c:pt idx="11871">
                  <c:v>4.70604008436203</c:v>
                </c:pt>
                <c:pt idx="11872">
                  <c:v>-74.293959915637998</c:v>
                </c:pt>
                <c:pt idx="11873">
                  <c:v>-111.293959915638</c:v>
                </c:pt>
                <c:pt idx="11874">
                  <c:v>-110.293959915638</c:v>
                </c:pt>
                <c:pt idx="11875">
                  <c:v>-10.293959915638</c:v>
                </c:pt>
                <c:pt idx="11876">
                  <c:v>3.70604008436203</c:v>
                </c:pt>
                <c:pt idx="11877">
                  <c:v>-44.293959915637998</c:v>
                </c:pt>
                <c:pt idx="11878">
                  <c:v>12.706040084362</c:v>
                </c:pt>
                <c:pt idx="11879">
                  <c:v>-30.293959915637998</c:v>
                </c:pt>
                <c:pt idx="11880">
                  <c:v>34.706040084362002</c:v>
                </c:pt>
                <c:pt idx="11881">
                  <c:v>24.706040084362002</c:v>
                </c:pt>
                <c:pt idx="11882">
                  <c:v>-29.293959915637998</c:v>
                </c:pt>
                <c:pt idx="11883">
                  <c:v>-8.29395991563797</c:v>
                </c:pt>
                <c:pt idx="11884">
                  <c:v>-57.293959915637998</c:v>
                </c:pt>
                <c:pt idx="11885">
                  <c:v>-142.293959915638</c:v>
                </c:pt>
                <c:pt idx="11886">
                  <c:v>-226.293959915638</c:v>
                </c:pt>
                <c:pt idx="11887">
                  <c:v>-54.293959915637998</c:v>
                </c:pt>
                <c:pt idx="11888">
                  <c:v>-29.293959915637998</c:v>
                </c:pt>
                <c:pt idx="11889">
                  <c:v>-71.293959915637998</c:v>
                </c:pt>
                <c:pt idx="11890">
                  <c:v>-197.293959915638</c:v>
                </c:pt>
                <c:pt idx="11891">
                  <c:v>-72.293959915637998</c:v>
                </c:pt>
                <c:pt idx="11892">
                  <c:v>-233.293959915638</c:v>
                </c:pt>
                <c:pt idx="11893">
                  <c:v>-274.29395991563803</c:v>
                </c:pt>
                <c:pt idx="11894">
                  <c:v>-168.293959915638</c:v>
                </c:pt>
                <c:pt idx="11895">
                  <c:v>-95.293959915637998</c:v>
                </c:pt>
                <c:pt idx="11896">
                  <c:v>-86.293959915637998</c:v>
                </c:pt>
                <c:pt idx="11897">
                  <c:v>-272.29395991563803</c:v>
                </c:pt>
                <c:pt idx="11898">
                  <c:v>-88.293959915637998</c:v>
                </c:pt>
                <c:pt idx="11899">
                  <c:v>-161.293959915638</c:v>
                </c:pt>
                <c:pt idx="11900">
                  <c:v>-38.293959915637998</c:v>
                </c:pt>
                <c:pt idx="11901">
                  <c:v>-6.29395991563797</c:v>
                </c:pt>
                <c:pt idx="11902">
                  <c:v>-53.293959915637998</c:v>
                </c:pt>
                <c:pt idx="11903">
                  <c:v>-20.293959915637998</c:v>
                </c:pt>
                <c:pt idx="11904">
                  <c:v>7.70604008436203</c:v>
                </c:pt>
                <c:pt idx="11905">
                  <c:v>-11.293959915638</c:v>
                </c:pt>
                <c:pt idx="11906">
                  <c:v>53.706040084362002</c:v>
                </c:pt>
                <c:pt idx="11907">
                  <c:v>63.706040084362002</c:v>
                </c:pt>
                <c:pt idx="11908">
                  <c:v>-59.293959915637998</c:v>
                </c:pt>
                <c:pt idx="11909">
                  <c:v>-35.293959915637998</c:v>
                </c:pt>
                <c:pt idx="11910">
                  <c:v>-54.293959915637998</c:v>
                </c:pt>
                <c:pt idx="11911">
                  <c:v>-89.293959915637998</c:v>
                </c:pt>
                <c:pt idx="11912">
                  <c:v>-121.293959915638</c:v>
                </c:pt>
                <c:pt idx="11913">
                  <c:v>-228.293959915638</c:v>
                </c:pt>
                <c:pt idx="11914">
                  <c:v>-0.29395991563797003</c:v>
                </c:pt>
                <c:pt idx="11915">
                  <c:v>-100.293959915638</c:v>
                </c:pt>
                <c:pt idx="11916">
                  <c:v>-59.293959915637998</c:v>
                </c:pt>
                <c:pt idx="11917">
                  <c:v>3.70604008436203</c:v>
                </c:pt>
                <c:pt idx="11918">
                  <c:v>-164.293959915638</c:v>
                </c:pt>
                <c:pt idx="11919">
                  <c:v>-63.293959915637998</c:v>
                </c:pt>
                <c:pt idx="11920">
                  <c:v>-5.29395991563797</c:v>
                </c:pt>
                <c:pt idx="11921">
                  <c:v>-154.293959915638</c:v>
                </c:pt>
                <c:pt idx="11922">
                  <c:v>-148.293959915638</c:v>
                </c:pt>
                <c:pt idx="11923">
                  <c:v>-113.293959915638</c:v>
                </c:pt>
                <c:pt idx="11924">
                  <c:v>-116.293959915638</c:v>
                </c:pt>
                <c:pt idx="11925">
                  <c:v>-143.293959915638</c:v>
                </c:pt>
                <c:pt idx="11926">
                  <c:v>-94.293959915637998</c:v>
                </c:pt>
                <c:pt idx="11927">
                  <c:v>-71.293959915637998</c:v>
                </c:pt>
                <c:pt idx="11928">
                  <c:v>-97.293959915637998</c:v>
                </c:pt>
                <c:pt idx="11929">
                  <c:v>-88.293959915637998</c:v>
                </c:pt>
                <c:pt idx="11930">
                  <c:v>-103.293959915638</c:v>
                </c:pt>
                <c:pt idx="11931">
                  <c:v>-74.293959915637998</c:v>
                </c:pt>
                <c:pt idx="11932">
                  <c:v>-221.293959915638</c:v>
                </c:pt>
                <c:pt idx="11933">
                  <c:v>-223.293959915638</c:v>
                </c:pt>
                <c:pt idx="11934">
                  <c:v>-260.29395991563803</c:v>
                </c:pt>
                <c:pt idx="11935">
                  <c:v>-358.29395991563803</c:v>
                </c:pt>
                <c:pt idx="11936">
                  <c:v>-16.293959915637998</c:v>
                </c:pt>
                <c:pt idx="11937">
                  <c:v>-148.293959915638</c:v>
                </c:pt>
                <c:pt idx="11938">
                  <c:v>28.706040084362002</c:v>
                </c:pt>
                <c:pt idx="11939">
                  <c:v>31.706040084362002</c:v>
                </c:pt>
                <c:pt idx="11940">
                  <c:v>66.706040084362002</c:v>
                </c:pt>
                <c:pt idx="11941">
                  <c:v>31.706040084362002</c:v>
                </c:pt>
                <c:pt idx="11942">
                  <c:v>78.706040084362002</c:v>
                </c:pt>
                <c:pt idx="11943">
                  <c:v>-33.293959915637998</c:v>
                </c:pt>
                <c:pt idx="11944">
                  <c:v>207.706040084362</c:v>
                </c:pt>
                <c:pt idx="11945">
                  <c:v>276.70604008436197</c:v>
                </c:pt>
                <c:pt idx="11946">
                  <c:v>345.70604008436197</c:v>
                </c:pt>
                <c:pt idx="11947">
                  <c:v>140.706040084362</c:v>
                </c:pt>
                <c:pt idx="11948">
                  <c:v>147.706040084362</c:v>
                </c:pt>
                <c:pt idx="11949">
                  <c:v>138.706040084362</c:v>
                </c:pt>
                <c:pt idx="11950">
                  <c:v>99.706040084362002</c:v>
                </c:pt>
                <c:pt idx="11951">
                  <c:v>188.706040084362</c:v>
                </c:pt>
                <c:pt idx="11952">
                  <c:v>-22.293959915637998</c:v>
                </c:pt>
                <c:pt idx="11953">
                  <c:v>-203.293959915638</c:v>
                </c:pt>
                <c:pt idx="11954">
                  <c:v>-223.293959915638</c:v>
                </c:pt>
                <c:pt idx="11955">
                  <c:v>-62.293959915637998</c:v>
                </c:pt>
                <c:pt idx="11956">
                  <c:v>-84.293959915637998</c:v>
                </c:pt>
                <c:pt idx="11957">
                  <c:v>-78.293959915637998</c:v>
                </c:pt>
                <c:pt idx="11958">
                  <c:v>-124.293959915638</c:v>
                </c:pt>
                <c:pt idx="11959">
                  <c:v>-169.293959915638</c:v>
                </c:pt>
                <c:pt idx="11960">
                  <c:v>-228.293959915638</c:v>
                </c:pt>
                <c:pt idx="11961">
                  <c:v>-204.293959915638</c:v>
                </c:pt>
                <c:pt idx="11962">
                  <c:v>-228.293959915638</c:v>
                </c:pt>
                <c:pt idx="11963">
                  <c:v>-456.29395991563803</c:v>
                </c:pt>
                <c:pt idx="11964">
                  <c:v>-279.29395991563803</c:v>
                </c:pt>
                <c:pt idx="11965">
                  <c:v>-258.29395991563803</c:v>
                </c:pt>
                <c:pt idx="11966">
                  <c:v>-192.293959915638</c:v>
                </c:pt>
                <c:pt idx="11967">
                  <c:v>-40.293959915637998</c:v>
                </c:pt>
                <c:pt idx="11968">
                  <c:v>-196.293959915638</c:v>
                </c:pt>
                <c:pt idx="11969">
                  <c:v>-149.293959915638</c:v>
                </c:pt>
                <c:pt idx="11970">
                  <c:v>-121.293959915638</c:v>
                </c:pt>
                <c:pt idx="11971">
                  <c:v>-260.29395991563803</c:v>
                </c:pt>
                <c:pt idx="11972">
                  <c:v>-201.293959915638</c:v>
                </c:pt>
                <c:pt idx="11973">
                  <c:v>-111.293959915638</c:v>
                </c:pt>
                <c:pt idx="11974">
                  <c:v>-223.293959915638</c:v>
                </c:pt>
                <c:pt idx="11975">
                  <c:v>-132.293959915638</c:v>
                </c:pt>
                <c:pt idx="11976">
                  <c:v>-205.293959915638</c:v>
                </c:pt>
                <c:pt idx="11977">
                  <c:v>-90.293959915637998</c:v>
                </c:pt>
                <c:pt idx="11978">
                  <c:v>-167.293959915638</c:v>
                </c:pt>
                <c:pt idx="11979">
                  <c:v>-70.293959915637998</c:v>
                </c:pt>
                <c:pt idx="11980">
                  <c:v>-203.293959915638</c:v>
                </c:pt>
                <c:pt idx="11981">
                  <c:v>-220.293959915638</c:v>
                </c:pt>
                <c:pt idx="11982">
                  <c:v>-79.293959915637998</c:v>
                </c:pt>
                <c:pt idx="11983">
                  <c:v>-259.29395991563803</c:v>
                </c:pt>
                <c:pt idx="11984">
                  <c:v>-268.29395991563803</c:v>
                </c:pt>
                <c:pt idx="11985">
                  <c:v>-157.293959915638</c:v>
                </c:pt>
                <c:pt idx="11986">
                  <c:v>-238.293959915638</c:v>
                </c:pt>
                <c:pt idx="11987">
                  <c:v>-349.29395991563803</c:v>
                </c:pt>
                <c:pt idx="11988">
                  <c:v>-149.293959915638</c:v>
                </c:pt>
                <c:pt idx="11989">
                  <c:v>-161.293959915638</c:v>
                </c:pt>
                <c:pt idx="11990">
                  <c:v>20.706040084362002</c:v>
                </c:pt>
                <c:pt idx="11991">
                  <c:v>-199.293959915638</c:v>
                </c:pt>
                <c:pt idx="11992">
                  <c:v>-117.293959915638</c:v>
                </c:pt>
                <c:pt idx="11993">
                  <c:v>-135.293959915638</c:v>
                </c:pt>
                <c:pt idx="11994">
                  <c:v>-114.293959915638</c:v>
                </c:pt>
                <c:pt idx="11995">
                  <c:v>-132.293959915638</c:v>
                </c:pt>
                <c:pt idx="11996">
                  <c:v>73.706040084362002</c:v>
                </c:pt>
                <c:pt idx="11997">
                  <c:v>-220.293959915638</c:v>
                </c:pt>
                <c:pt idx="11998">
                  <c:v>-77.293959915637998</c:v>
                </c:pt>
                <c:pt idx="11999">
                  <c:v>-63.293959915637998</c:v>
                </c:pt>
                <c:pt idx="12000">
                  <c:v>53.706040084362002</c:v>
                </c:pt>
                <c:pt idx="12001">
                  <c:v>-61.293959915637998</c:v>
                </c:pt>
                <c:pt idx="12002">
                  <c:v>-74.293959915637998</c:v>
                </c:pt>
                <c:pt idx="12003">
                  <c:v>-29.293959915637998</c:v>
                </c:pt>
                <c:pt idx="12004">
                  <c:v>-238.293959915638</c:v>
                </c:pt>
                <c:pt idx="12005">
                  <c:v>-97.293959915637998</c:v>
                </c:pt>
                <c:pt idx="12006">
                  <c:v>63.706040084362002</c:v>
                </c:pt>
                <c:pt idx="12007">
                  <c:v>-142.293959915638</c:v>
                </c:pt>
                <c:pt idx="12008">
                  <c:v>-109.293959915638</c:v>
                </c:pt>
                <c:pt idx="12009">
                  <c:v>-203.293959915638</c:v>
                </c:pt>
                <c:pt idx="12010">
                  <c:v>-42.293959915637998</c:v>
                </c:pt>
                <c:pt idx="12011">
                  <c:v>-75.293959915637998</c:v>
                </c:pt>
                <c:pt idx="12012">
                  <c:v>-39.293959915637998</c:v>
                </c:pt>
                <c:pt idx="12013">
                  <c:v>-63.293959915637998</c:v>
                </c:pt>
                <c:pt idx="12014">
                  <c:v>-82.293959915637998</c:v>
                </c:pt>
                <c:pt idx="12015">
                  <c:v>-207.293959915638</c:v>
                </c:pt>
                <c:pt idx="12016">
                  <c:v>-100.293959915638</c:v>
                </c:pt>
                <c:pt idx="12017">
                  <c:v>-133.293959915638</c:v>
                </c:pt>
                <c:pt idx="12018">
                  <c:v>-98.293959915637998</c:v>
                </c:pt>
                <c:pt idx="12019">
                  <c:v>-258.29395991563803</c:v>
                </c:pt>
                <c:pt idx="12020">
                  <c:v>-16.293959915637998</c:v>
                </c:pt>
                <c:pt idx="12021">
                  <c:v>-137.293959915638</c:v>
                </c:pt>
                <c:pt idx="12022">
                  <c:v>-294.29395991563803</c:v>
                </c:pt>
                <c:pt idx="12023">
                  <c:v>-241.293959915638</c:v>
                </c:pt>
                <c:pt idx="12024">
                  <c:v>-212.293959915638</c:v>
                </c:pt>
                <c:pt idx="12025">
                  <c:v>-219.293959915638</c:v>
                </c:pt>
                <c:pt idx="12026">
                  <c:v>-80.293959915637998</c:v>
                </c:pt>
                <c:pt idx="12027">
                  <c:v>-123.293959915638</c:v>
                </c:pt>
                <c:pt idx="12028">
                  <c:v>-295.29395991563803</c:v>
                </c:pt>
                <c:pt idx="12029">
                  <c:v>-190.293959915638</c:v>
                </c:pt>
                <c:pt idx="12030">
                  <c:v>-278.29395991563803</c:v>
                </c:pt>
                <c:pt idx="12031">
                  <c:v>-385.29395991563803</c:v>
                </c:pt>
                <c:pt idx="12032">
                  <c:v>-154.293959915638</c:v>
                </c:pt>
                <c:pt idx="12033">
                  <c:v>-268.29395991563803</c:v>
                </c:pt>
                <c:pt idx="12034">
                  <c:v>-278.29395991563803</c:v>
                </c:pt>
                <c:pt idx="12035">
                  <c:v>-200.293959915638</c:v>
                </c:pt>
                <c:pt idx="12036">
                  <c:v>-193.293959915638</c:v>
                </c:pt>
                <c:pt idx="12037">
                  <c:v>-370.29395991563803</c:v>
                </c:pt>
                <c:pt idx="12038">
                  <c:v>-434.29395991563803</c:v>
                </c:pt>
                <c:pt idx="12039">
                  <c:v>-274.29395991563803</c:v>
                </c:pt>
                <c:pt idx="12040">
                  <c:v>-277.29395991563803</c:v>
                </c:pt>
                <c:pt idx="12041">
                  <c:v>-441.29395991563803</c:v>
                </c:pt>
                <c:pt idx="12042">
                  <c:v>-201.293959915638</c:v>
                </c:pt>
                <c:pt idx="12043">
                  <c:v>-125.293959915638</c:v>
                </c:pt>
                <c:pt idx="12044">
                  <c:v>-220.293959915638</c:v>
                </c:pt>
                <c:pt idx="12045">
                  <c:v>-77.293959915637998</c:v>
                </c:pt>
                <c:pt idx="12046">
                  <c:v>-232.293959915638</c:v>
                </c:pt>
                <c:pt idx="12047">
                  <c:v>-106.293959915638</c:v>
                </c:pt>
                <c:pt idx="12048">
                  <c:v>-171.293959915638</c:v>
                </c:pt>
                <c:pt idx="12049">
                  <c:v>-110.293959915638</c:v>
                </c:pt>
                <c:pt idx="12050">
                  <c:v>-130.293959915638</c:v>
                </c:pt>
                <c:pt idx="12051">
                  <c:v>-82.293959915637998</c:v>
                </c:pt>
                <c:pt idx="12052">
                  <c:v>-52.293959915637998</c:v>
                </c:pt>
                <c:pt idx="12053">
                  <c:v>-46.293959915637998</c:v>
                </c:pt>
                <c:pt idx="12054">
                  <c:v>158.706040084362</c:v>
                </c:pt>
                <c:pt idx="12055">
                  <c:v>-84.293959915637998</c:v>
                </c:pt>
                <c:pt idx="12056">
                  <c:v>23.706040084362002</c:v>
                </c:pt>
                <c:pt idx="12057">
                  <c:v>107.706040084362</c:v>
                </c:pt>
                <c:pt idx="12058">
                  <c:v>-28.293959915637998</c:v>
                </c:pt>
                <c:pt idx="12059">
                  <c:v>122.706040084362</c:v>
                </c:pt>
                <c:pt idx="12060">
                  <c:v>283.70604008436197</c:v>
                </c:pt>
                <c:pt idx="12061">
                  <c:v>184.706040084362</c:v>
                </c:pt>
                <c:pt idx="12062">
                  <c:v>93.706040084362002</c:v>
                </c:pt>
                <c:pt idx="12063">
                  <c:v>97.706040084362002</c:v>
                </c:pt>
                <c:pt idx="12064">
                  <c:v>164.706040084362</c:v>
                </c:pt>
                <c:pt idx="12065">
                  <c:v>147.706040084362</c:v>
                </c:pt>
                <c:pt idx="12066">
                  <c:v>213.706040084362</c:v>
                </c:pt>
                <c:pt idx="12067">
                  <c:v>279.70604008436197</c:v>
                </c:pt>
                <c:pt idx="12068">
                  <c:v>285.70604008436197</c:v>
                </c:pt>
                <c:pt idx="12069">
                  <c:v>152.706040084362</c:v>
                </c:pt>
                <c:pt idx="12070">
                  <c:v>237.706040084362</c:v>
                </c:pt>
                <c:pt idx="12071">
                  <c:v>268.70604008436197</c:v>
                </c:pt>
                <c:pt idx="12072">
                  <c:v>107.706040084362</c:v>
                </c:pt>
                <c:pt idx="12073">
                  <c:v>155.706040084362</c:v>
                </c:pt>
                <c:pt idx="12074">
                  <c:v>211.706040084362</c:v>
                </c:pt>
                <c:pt idx="12075">
                  <c:v>112.706040084362</c:v>
                </c:pt>
                <c:pt idx="12076">
                  <c:v>-51.293959915637998</c:v>
                </c:pt>
                <c:pt idx="12077">
                  <c:v>-40.293959915637998</c:v>
                </c:pt>
                <c:pt idx="12078">
                  <c:v>39.706040084362002</c:v>
                </c:pt>
                <c:pt idx="12079">
                  <c:v>-161.293959915638</c:v>
                </c:pt>
                <c:pt idx="12080">
                  <c:v>-192.293959915638</c:v>
                </c:pt>
                <c:pt idx="12081">
                  <c:v>-143.293959915638</c:v>
                </c:pt>
                <c:pt idx="12082">
                  <c:v>-333.29395991563803</c:v>
                </c:pt>
                <c:pt idx="12083">
                  <c:v>-243.293959915638</c:v>
                </c:pt>
                <c:pt idx="12084">
                  <c:v>-211.293959915638</c:v>
                </c:pt>
                <c:pt idx="12085">
                  <c:v>-262.29395991563803</c:v>
                </c:pt>
                <c:pt idx="12086">
                  <c:v>-228.293959915638</c:v>
                </c:pt>
                <c:pt idx="12087">
                  <c:v>-84.293959915637998</c:v>
                </c:pt>
                <c:pt idx="12088">
                  <c:v>-47.293959915637998</c:v>
                </c:pt>
                <c:pt idx="12089">
                  <c:v>-221.293959915638</c:v>
                </c:pt>
                <c:pt idx="12090">
                  <c:v>-36.293959915637998</c:v>
                </c:pt>
                <c:pt idx="12091">
                  <c:v>-83.293959915637998</c:v>
                </c:pt>
                <c:pt idx="12092">
                  <c:v>105.706040084362</c:v>
                </c:pt>
                <c:pt idx="12093">
                  <c:v>-120.293959915638</c:v>
                </c:pt>
                <c:pt idx="12094">
                  <c:v>113.706040084362</c:v>
                </c:pt>
                <c:pt idx="12095">
                  <c:v>-81.293959915637998</c:v>
                </c:pt>
                <c:pt idx="12096">
                  <c:v>-46.293959915637998</c:v>
                </c:pt>
                <c:pt idx="12097">
                  <c:v>156.706040084362</c:v>
                </c:pt>
                <c:pt idx="12098">
                  <c:v>-59.293959915637998</c:v>
                </c:pt>
                <c:pt idx="12099">
                  <c:v>44.706040084362002</c:v>
                </c:pt>
                <c:pt idx="12100">
                  <c:v>-6.29395991563797</c:v>
                </c:pt>
                <c:pt idx="12101">
                  <c:v>-65.293959915637998</c:v>
                </c:pt>
                <c:pt idx="12102">
                  <c:v>-80.293959915637998</c:v>
                </c:pt>
                <c:pt idx="12103">
                  <c:v>26.706040084362002</c:v>
                </c:pt>
                <c:pt idx="12104">
                  <c:v>-169.293959915638</c:v>
                </c:pt>
                <c:pt idx="12105">
                  <c:v>-239.293959915638</c:v>
                </c:pt>
                <c:pt idx="12106">
                  <c:v>-43.293959915637998</c:v>
                </c:pt>
                <c:pt idx="12107">
                  <c:v>-109.293959915638</c:v>
                </c:pt>
                <c:pt idx="12108">
                  <c:v>-360.29395991563803</c:v>
                </c:pt>
                <c:pt idx="12109">
                  <c:v>-99.293959915637998</c:v>
                </c:pt>
                <c:pt idx="12110">
                  <c:v>-71.293959915637998</c:v>
                </c:pt>
                <c:pt idx="12111">
                  <c:v>-176.293959915638</c:v>
                </c:pt>
                <c:pt idx="12112">
                  <c:v>-165.293959915638</c:v>
                </c:pt>
                <c:pt idx="12113">
                  <c:v>-102.293959915638</c:v>
                </c:pt>
                <c:pt idx="12114">
                  <c:v>-184.293959915638</c:v>
                </c:pt>
                <c:pt idx="12115">
                  <c:v>-80.293959915637998</c:v>
                </c:pt>
                <c:pt idx="12116">
                  <c:v>-130.293959915638</c:v>
                </c:pt>
                <c:pt idx="12117">
                  <c:v>101.706040084362</c:v>
                </c:pt>
                <c:pt idx="12118">
                  <c:v>-107.293959915638</c:v>
                </c:pt>
                <c:pt idx="12119">
                  <c:v>-21.293959915637998</c:v>
                </c:pt>
                <c:pt idx="12120">
                  <c:v>-37.293959915637998</c:v>
                </c:pt>
                <c:pt idx="12121">
                  <c:v>-220.293959915638</c:v>
                </c:pt>
                <c:pt idx="12122">
                  <c:v>58.706040084362002</c:v>
                </c:pt>
                <c:pt idx="12123">
                  <c:v>7.70604008436203</c:v>
                </c:pt>
                <c:pt idx="12124">
                  <c:v>59.706040084362002</c:v>
                </c:pt>
                <c:pt idx="12125">
                  <c:v>-109.293959915638</c:v>
                </c:pt>
                <c:pt idx="12126">
                  <c:v>0.70604008436203003</c:v>
                </c:pt>
                <c:pt idx="12127">
                  <c:v>-164.293959915638</c:v>
                </c:pt>
                <c:pt idx="12128">
                  <c:v>128.706040084362</c:v>
                </c:pt>
                <c:pt idx="12129">
                  <c:v>110.706040084362</c:v>
                </c:pt>
                <c:pt idx="12130">
                  <c:v>15.706040084362</c:v>
                </c:pt>
                <c:pt idx="12131">
                  <c:v>188.706040084362</c:v>
                </c:pt>
                <c:pt idx="12132">
                  <c:v>304.70604008436197</c:v>
                </c:pt>
                <c:pt idx="12133">
                  <c:v>4.70604008436203</c:v>
                </c:pt>
                <c:pt idx="12134">
                  <c:v>198.706040084362</c:v>
                </c:pt>
                <c:pt idx="12135">
                  <c:v>189.706040084362</c:v>
                </c:pt>
                <c:pt idx="12136">
                  <c:v>302.70604008436197</c:v>
                </c:pt>
                <c:pt idx="12137">
                  <c:v>335.70604008436197</c:v>
                </c:pt>
                <c:pt idx="12138">
                  <c:v>256.70604008436197</c:v>
                </c:pt>
                <c:pt idx="12139">
                  <c:v>36.706040084362002</c:v>
                </c:pt>
                <c:pt idx="12140">
                  <c:v>240.706040084362</c:v>
                </c:pt>
                <c:pt idx="12141">
                  <c:v>68.706040084362002</c:v>
                </c:pt>
                <c:pt idx="12142">
                  <c:v>11.706040084362</c:v>
                </c:pt>
                <c:pt idx="12143">
                  <c:v>149.706040084362</c:v>
                </c:pt>
                <c:pt idx="12144">
                  <c:v>117.706040084362</c:v>
                </c:pt>
                <c:pt idx="12145">
                  <c:v>-46.293959915637998</c:v>
                </c:pt>
                <c:pt idx="12146">
                  <c:v>-48.293959915637998</c:v>
                </c:pt>
                <c:pt idx="12147">
                  <c:v>194.706040084362</c:v>
                </c:pt>
                <c:pt idx="12148">
                  <c:v>-34.293959915637998</c:v>
                </c:pt>
                <c:pt idx="12149">
                  <c:v>-15.293959915638</c:v>
                </c:pt>
                <c:pt idx="12150">
                  <c:v>-56.293959915637998</c:v>
                </c:pt>
                <c:pt idx="12151">
                  <c:v>-41.293959915637998</c:v>
                </c:pt>
                <c:pt idx="12152">
                  <c:v>-116.293959915638</c:v>
                </c:pt>
                <c:pt idx="12153">
                  <c:v>-112.293959915638</c:v>
                </c:pt>
                <c:pt idx="12154">
                  <c:v>14.706040084362</c:v>
                </c:pt>
                <c:pt idx="12155">
                  <c:v>-177.293959915638</c:v>
                </c:pt>
                <c:pt idx="12156">
                  <c:v>-141.293959915638</c:v>
                </c:pt>
                <c:pt idx="12157">
                  <c:v>-116.293959915638</c:v>
                </c:pt>
                <c:pt idx="12158">
                  <c:v>-4.29395991563797</c:v>
                </c:pt>
                <c:pt idx="12159">
                  <c:v>-229.293959915638</c:v>
                </c:pt>
                <c:pt idx="12160">
                  <c:v>-105.293959915638</c:v>
                </c:pt>
                <c:pt idx="12161">
                  <c:v>-247.293959915638</c:v>
                </c:pt>
                <c:pt idx="12162">
                  <c:v>-154.293959915638</c:v>
                </c:pt>
                <c:pt idx="12163">
                  <c:v>-134.293959915638</c:v>
                </c:pt>
                <c:pt idx="12164">
                  <c:v>-176.293959915638</c:v>
                </c:pt>
                <c:pt idx="12165">
                  <c:v>-100.293959915638</c:v>
                </c:pt>
                <c:pt idx="12166">
                  <c:v>-46.293959915637998</c:v>
                </c:pt>
                <c:pt idx="12167">
                  <c:v>-178.293959915638</c:v>
                </c:pt>
                <c:pt idx="12168">
                  <c:v>-2.29395991563797</c:v>
                </c:pt>
                <c:pt idx="12169">
                  <c:v>-34.293959915637998</c:v>
                </c:pt>
                <c:pt idx="12170">
                  <c:v>64.706040084362002</c:v>
                </c:pt>
                <c:pt idx="12171">
                  <c:v>230.706040084362</c:v>
                </c:pt>
                <c:pt idx="12172">
                  <c:v>-3.29395991563797</c:v>
                </c:pt>
                <c:pt idx="12173">
                  <c:v>50.706040084362002</c:v>
                </c:pt>
                <c:pt idx="12174">
                  <c:v>63.706040084362002</c:v>
                </c:pt>
                <c:pt idx="12175">
                  <c:v>160.706040084362</c:v>
                </c:pt>
                <c:pt idx="12176">
                  <c:v>208.706040084362</c:v>
                </c:pt>
                <c:pt idx="12177">
                  <c:v>363.70604008436197</c:v>
                </c:pt>
                <c:pt idx="12178">
                  <c:v>252.706040084362</c:v>
                </c:pt>
                <c:pt idx="12179">
                  <c:v>341.70604008436197</c:v>
                </c:pt>
                <c:pt idx="12180">
                  <c:v>432.70604008436197</c:v>
                </c:pt>
                <c:pt idx="12181">
                  <c:v>414.70604008436197</c:v>
                </c:pt>
                <c:pt idx="12182">
                  <c:v>300.70604008436197</c:v>
                </c:pt>
                <c:pt idx="12183">
                  <c:v>230.706040084362</c:v>
                </c:pt>
                <c:pt idx="12184">
                  <c:v>312.70604008436197</c:v>
                </c:pt>
                <c:pt idx="12185">
                  <c:v>381.70604008436197</c:v>
                </c:pt>
                <c:pt idx="12186">
                  <c:v>300.70604008436197</c:v>
                </c:pt>
                <c:pt idx="12187">
                  <c:v>476.70604008436197</c:v>
                </c:pt>
                <c:pt idx="12188">
                  <c:v>458.70604008436197</c:v>
                </c:pt>
                <c:pt idx="12189">
                  <c:v>541.70604008436203</c:v>
                </c:pt>
                <c:pt idx="12190">
                  <c:v>336.70604008436197</c:v>
                </c:pt>
                <c:pt idx="12191">
                  <c:v>424.70604008436197</c:v>
                </c:pt>
                <c:pt idx="12192">
                  <c:v>167.706040084362</c:v>
                </c:pt>
                <c:pt idx="12193">
                  <c:v>241.706040084362</c:v>
                </c:pt>
                <c:pt idx="12194">
                  <c:v>228.706040084362</c:v>
                </c:pt>
                <c:pt idx="12195">
                  <c:v>239.706040084362</c:v>
                </c:pt>
                <c:pt idx="12196">
                  <c:v>284.70604008436197</c:v>
                </c:pt>
                <c:pt idx="12197">
                  <c:v>413.70604008436197</c:v>
                </c:pt>
                <c:pt idx="12198">
                  <c:v>310.70604008436197</c:v>
                </c:pt>
                <c:pt idx="12199">
                  <c:v>341.70604008436197</c:v>
                </c:pt>
                <c:pt idx="12200">
                  <c:v>168.706040084362</c:v>
                </c:pt>
                <c:pt idx="12201">
                  <c:v>67.706040084362002</c:v>
                </c:pt>
                <c:pt idx="12202">
                  <c:v>216.706040084362</c:v>
                </c:pt>
                <c:pt idx="12203">
                  <c:v>-12.293959915638</c:v>
                </c:pt>
                <c:pt idx="12204">
                  <c:v>161.706040084362</c:v>
                </c:pt>
                <c:pt idx="12205">
                  <c:v>-0.29395991563797003</c:v>
                </c:pt>
                <c:pt idx="12206">
                  <c:v>185.706040084362</c:v>
                </c:pt>
                <c:pt idx="12207">
                  <c:v>166.706040084362</c:v>
                </c:pt>
                <c:pt idx="12208">
                  <c:v>14.706040084362</c:v>
                </c:pt>
                <c:pt idx="12209">
                  <c:v>-25.293959915637998</c:v>
                </c:pt>
                <c:pt idx="12210">
                  <c:v>-148.293959915638</c:v>
                </c:pt>
                <c:pt idx="12211">
                  <c:v>-133.293959915638</c:v>
                </c:pt>
                <c:pt idx="12212">
                  <c:v>16.706040084362002</c:v>
                </c:pt>
                <c:pt idx="12213">
                  <c:v>-287.29395991563803</c:v>
                </c:pt>
                <c:pt idx="12214">
                  <c:v>-394.29395991563803</c:v>
                </c:pt>
                <c:pt idx="12215">
                  <c:v>-327.29395991563803</c:v>
                </c:pt>
                <c:pt idx="12216">
                  <c:v>-7.29395991563797</c:v>
                </c:pt>
                <c:pt idx="12217">
                  <c:v>-384.29395991563803</c:v>
                </c:pt>
                <c:pt idx="12218">
                  <c:v>-213.293959915638</c:v>
                </c:pt>
                <c:pt idx="12219">
                  <c:v>-279.29395991563803</c:v>
                </c:pt>
                <c:pt idx="12220">
                  <c:v>-309.29395991563803</c:v>
                </c:pt>
                <c:pt idx="12221">
                  <c:v>-161.293959915638</c:v>
                </c:pt>
                <c:pt idx="12222">
                  <c:v>-163.293959915638</c:v>
                </c:pt>
                <c:pt idx="12223">
                  <c:v>-61.293959915637998</c:v>
                </c:pt>
                <c:pt idx="12224">
                  <c:v>-141.293959915638</c:v>
                </c:pt>
                <c:pt idx="12225">
                  <c:v>-201.293959915638</c:v>
                </c:pt>
                <c:pt idx="12226">
                  <c:v>22.706040084362002</c:v>
                </c:pt>
                <c:pt idx="12227">
                  <c:v>0.70604008436203003</c:v>
                </c:pt>
                <c:pt idx="12228">
                  <c:v>32.706040084362002</c:v>
                </c:pt>
                <c:pt idx="12229">
                  <c:v>-41.293959915637998</c:v>
                </c:pt>
                <c:pt idx="12230">
                  <c:v>-25.293959915637998</c:v>
                </c:pt>
                <c:pt idx="12231">
                  <c:v>-39.293959915637998</c:v>
                </c:pt>
                <c:pt idx="12232">
                  <c:v>157.706040084362</c:v>
                </c:pt>
                <c:pt idx="12233">
                  <c:v>400.70604008436197</c:v>
                </c:pt>
                <c:pt idx="12234">
                  <c:v>161.706040084362</c:v>
                </c:pt>
                <c:pt idx="12235">
                  <c:v>369.70604008436197</c:v>
                </c:pt>
                <c:pt idx="12236">
                  <c:v>444.70604008436197</c:v>
                </c:pt>
                <c:pt idx="12237">
                  <c:v>229.706040084362</c:v>
                </c:pt>
                <c:pt idx="12238">
                  <c:v>373.70604008436197</c:v>
                </c:pt>
                <c:pt idx="12239">
                  <c:v>340.70604008436197</c:v>
                </c:pt>
                <c:pt idx="12240">
                  <c:v>216.706040084362</c:v>
                </c:pt>
                <c:pt idx="12241">
                  <c:v>358.70604008436197</c:v>
                </c:pt>
                <c:pt idx="12242">
                  <c:v>241.706040084362</c:v>
                </c:pt>
                <c:pt idx="12243">
                  <c:v>219.706040084362</c:v>
                </c:pt>
                <c:pt idx="12244">
                  <c:v>221.706040084362</c:v>
                </c:pt>
                <c:pt idx="12245">
                  <c:v>135.706040084362</c:v>
                </c:pt>
                <c:pt idx="12246">
                  <c:v>206.706040084362</c:v>
                </c:pt>
                <c:pt idx="12247">
                  <c:v>157.706040084362</c:v>
                </c:pt>
                <c:pt idx="12248">
                  <c:v>97.706040084362002</c:v>
                </c:pt>
                <c:pt idx="12249">
                  <c:v>169.706040084362</c:v>
                </c:pt>
                <c:pt idx="12250">
                  <c:v>2.70604008436203</c:v>
                </c:pt>
                <c:pt idx="12251">
                  <c:v>3.70604008436203</c:v>
                </c:pt>
                <c:pt idx="12252">
                  <c:v>-160.293959915638</c:v>
                </c:pt>
                <c:pt idx="12253">
                  <c:v>-113.293959915638</c:v>
                </c:pt>
                <c:pt idx="12254">
                  <c:v>-138.293959915638</c:v>
                </c:pt>
                <c:pt idx="12255">
                  <c:v>-346.29395991563803</c:v>
                </c:pt>
                <c:pt idx="12256">
                  <c:v>-324.29395991563803</c:v>
                </c:pt>
                <c:pt idx="12257">
                  <c:v>-272.29395991563803</c:v>
                </c:pt>
                <c:pt idx="12258">
                  <c:v>-271.29395991563803</c:v>
                </c:pt>
                <c:pt idx="12259">
                  <c:v>-409.29395991563803</c:v>
                </c:pt>
                <c:pt idx="12260">
                  <c:v>-534.29395991563797</c:v>
                </c:pt>
                <c:pt idx="12261">
                  <c:v>-431.29395991563803</c:v>
                </c:pt>
                <c:pt idx="12262">
                  <c:v>-459.29395991563803</c:v>
                </c:pt>
                <c:pt idx="12263">
                  <c:v>-347.29395991563803</c:v>
                </c:pt>
                <c:pt idx="12264">
                  <c:v>-163.293959915638</c:v>
                </c:pt>
                <c:pt idx="12265">
                  <c:v>-305.29395991563803</c:v>
                </c:pt>
                <c:pt idx="12266">
                  <c:v>-443.29395991563803</c:v>
                </c:pt>
                <c:pt idx="12267">
                  <c:v>-222.293959915638</c:v>
                </c:pt>
                <c:pt idx="12268">
                  <c:v>-284.29395991563803</c:v>
                </c:pt>
                <c:pt idx="12269">
                  <c:v>-111.293959915638</c:v>
                </c:pt>
                <c:pt idx="12270">
                  <c:v>14.706040084362</c:v>
                </c:pt>
                <c:pt idx="12271">
                  <c:v>-123.293959915638</c:v>
                </c:pt>
                <c:pt idx="12272">
                  <c:v>-8.29395991563797</c:v>
                </c:pt>
                <c:pt idx="12273">
                  <c:v>-32.293959915637998</c:v>
                </c:pt>
                <c:pt idx="12274">
                  <c:v>-6.29395991563797</c:v>
                </c:pt>
                <c:pt idx="12275">
                  <c:v>92.706040084362002</c:v>
                </c:pt>
                <c:pt idx="12276">
                  <c:v>70.706040084362002</c:v>
                </c:pt>
                <c:pt idx="12277">
                  <c:v>103.706040084362</c:v>
                </c:pt>
                <c:pt idx="12278">
                  <c:v>-9.29395991563797</c:v>
                </c:pt>
                <c:pt idx="12279">
                  <c:v>147.706040084362</c:v>
                </c:pt>
                <c:pt idx="12280">
                  <c:v>92.706040084362002</c:v>
                </c:pt>
                <c:pt idx="12281">
                  <c:v>7.70604008436203</c:v>
                </c:pt>
                <c:pt idx="12282">
                  <c:v>251.706040084362</c:v>
                </c:pt>
                <c:pt idx="12283">
                  <c:v>314.70604008436197</c:v>
                </c:pt>
                <c:pt idx="12284">
                  <c:v>158.706040084362</c:v>
                </c:pt>
                <c:pt idx="12285">
                  <c:v>165.706040084362</c:v>
                </c:pt>
                <c:pt idx="12286">
                  <c:v>157.706040084362</c:v>
                </c:pt>
                <c:pt idx="12287">
                  <c:v>123.706040084362</c:v>
                </c:pt>
                <c:pt idx="12288">
                  <c:v>98.706040084362002</c:v>
                </c:pt>
                <c:pt idx="12289">
                  <c:v>82.706040084362002</c:v>
                </c:pt>
                <c:pt idx="12290">
                  <c:v>31.706040084362002</c:v>
                </c:pt>
                <c:pt idx="12291">
                  <c:v>83.706040084362002</c:v>
                </c:pt>
                <c:pt idx="12292">
                  <c:v>128.706040084362</c:v>
                </c:pt>
                <c:pt idx="12293">
                  <c:v>184.706040084362</c:v>
                </c:pt>
                <c:pt idx="12294">
                  <c:v>34.706040084362002</c:v>
                </c:pt>
                <c:pt idx="12295">
                  <c:v>-48.293959915637998</c:v>
                </c:pt>
                <c:pt idx="12296">
                  <c:v>10.706040084362</c:v>
                </c:pt>
                <c:pt idx="12297">
                  <c:v>89.706040084362002</c:v>
                </c:pt>
                <c:pt idx="12298">
                  <c:v>-147.293959915638</c:v>
                </c:pt>
                <c:pt idx="12299">
                  <c:v>-121.293959915638</c:v>
                </c:pt>
                <c:pt idx="12300">
                  <c:v>-174.293959915638</c:v>
                </c:pt>
                <c:pt idx="12301">
                  <c:v>-37.293959915637998</c:v>
                </c:pt>
                <c:pt idx="12302">
                  <c:v>-124.293959915638</c:v>
                </c:pt>
                <c:pt idx="12303">
                  <c:v>-235.293959915638</c:v>
                </c:pt>
                <c:pt idx="12304">
                  <c:v>-209.293959915638</c:v>
                </c:pt>
                <c:pt idx="12305">
                  <c:v>-444.29395991563803</c:v>
                </c:pt>
                <c:pt idx="12306">
                  <c:v>-243.293959915638</c:v>
                </c:pt>
                <c:pt idx="12307">
                  <c:v>-450.29395991563803</c:v>
                </c:pt>
                <c:pt idx="12308">
                  <c:v>-287.29395991563803</c:v>
                </c:pt>
                <c:pt idx="12309">
                  <c:v>-349.29395991563803</c:v>
                </c:pt>
                <c:pt idx="12310">
                  <c:v>-298.29395991563803</c:v>
                </c:pt>
                <c:pt idx="12311">
                  <c:v>-331.29395991563803</c:v>
                </c:pt>
                <c:pt idx="12312">
                  <c:v>-475.29395991563803</c:v>
                </c:pt>
                <c:pt idx="12313">
                  <c:v>-338.29395991563803</c:v>
                </c:pt>
                <c:pt idx="12314">
                  <c:v>-409.29395991563803</c:v>
                </c:pt>
                <c:pt idx="12315">
                  <c:v>-353.29395991563803</c:v>
                </c:pt>
                <c:pt idx="12316">
                  <c:v>-314.29395991563803</c:v>
                </c:pt>
                <c:pt idx="12317">
                  <c:v>-201.293959915638</c:v>
                </c:pt>
                <c:pt idx="12318">
                  <c:v>-130.293959915638</c:v>
                </c:pt>
                <c:pt idx="12319">
                  <c:v>-109.293959915638</c:v>
                </c:pt>
                <c:pt idx="12320">
                  <c:v>-102.293959915638</c:v>
                </c:pt>
                <c:pt idx="12321">
                  <c:v>-80.293959915637998</c:v>
                </c:pt>
                <c:pt idx="12322">
                  <c:v>0.70604008436203003</c:v>
                </c:pt>
                <c:pt idx="12323">
                  <c:v>203.706040084362</c:v>
                </c:pt>
                <c:pt idx="12324">
                  <c:v>11.706040084362</c:v>
                </c:pt>
                <c:pt idx="12325">
                  <c:v>113.706040084362</c:v>
                </c:pt>
                <c:pt idx="12326">
                  <c:v>222.706040084362</c:v>
                </c:pt>
                <c:pt idx="12327">
                  <c:v>268.70604008436197</c:v>
                </c:pt>
                <c:pt idx="12328">
                  <c:v>273.70604008436197</c:v>
                </c:pt>
                <c:pt idx="12329">
                  <c:v>372.70604008436197</c:v>
                </c:pt>
                <c:pt idx="12330">
                  <c:v>263.70604008436197</c:v>
                </c:pt>
                <c:pt idx="12331">
                  <c:v>229.706040084362</c:v>
                </c:pt>
                <c:pt idx="12332">
                  <c:v>249.706040084362</c:v>
                </c:pt>
                <c:pt idx="12333">
                  <c:v>341.70604008436197</c:v>
                </c:pt>
                <c:pt idx="12334">
                  <c:v>381.70604008436197</c:v>
                </c:pt>
                <c:pt idx="12335">
                  <c:v>297.70604008436197</c:v>
                </c:pt>
                <c:pt idx="12336">
                  <c:v>377.70604008436197</c:v>
                </c:pt>
                <c:pt idx="12337">
                  <c:v>469.70604008436197</c:v>
                </c:pt>
                <c:pt idx="12338">
                  <c:v>191.706040084362</c:v>
                </c:pt>
                <c:pt idx="12339">
                  <c:v>206.706040084362</c:v>
                </c:pt>
                <c:pt idx="12340">
                  <c:v>197.706040084362</c:v>
                </c:pt>
                <c:pt idx="12341">
                  <c:v>297.70604008436197</c:v>
                </c:pt>
                <c:pt idx="12342">
                  <c:v>241.706040084362</c:v>
                </c:pt>
                <c:pt idx="12343">
                  <c:v>164.706040084362</c:v>
                </c:pt>
                <c:pt idx="12344">
                  <c:v>286.70604008436197</c:v>
                </c:pt>
                <c:pt idx="12345">
                  <c:v>96.706040084362002</c:v>
                </c:pt>
                <c:pt idx="12346">
                  <c:v>82.706040084362002</c:v>
                </c:pt>
                <c:pt idx="12347">
                  <c:v>-81.293959915637998</c:v>
                </c:pt>
                <c:pt idx="12348">
                  <c:v>-49.293959915637998</c:v>
                </c:pt>
                <c:pt idx="12349">
                  <c:v>24.706040084362002</c:v>
                </c:pt>
                <c:pt idx="12350">
                  <c:v>-32.293959915637998</c:v>
                </c:pt>
                <c:pt idx="12351">
                  <c:v>-127.293959915638</c:v>
                </c:pt>
                <c:pt idx="12352">
                  <c:v>-204.293959915638</c:v>
                </c:pt>
                <c:pt idx="12353">
                  <c:v>-105.293959915638</c:v>
                </c:pt>
                <c:pt idx="12354">
                  <c:v>-179.293959915638</c:v>
                </c:pt>
                <c:pt idx="12355">
                  <c:v>49.706040084362002</c:v>
                </c:pt>
                <c:pt idx="12356">
                  <c:v>-170.293959915638</c:v>
                </c:pt>
                <c:pt idx="12357">
                  <c:v>-181.293959915638</c:v>
                </c:pt>
                <c:pt idx="12358">
                  <c:v>-1.29395991563797</c:v>
                </c:pt>
                <c:pt idx="12359">
                  <c:v>32.706040084362002</c:v>
                </c:pt>
                <c:pt idx="12360">
                  <c:v>-85.293959915637998</c:v>
                </c:pt>
                <c:pt idx="12361">
                  <c:v>135.706040084362</c:v>
                </c:pt>
                <c:pt idx="12362">
                  <c:v>138.706040084362</c:v>
                </c:pt>
                <c:pt idx="12363">
                  <c:v>83.706040084362002</c:v>
                </c:pt>
                <c:pt idx="12364">
                  <c:v>33.706040084362002</c:v>
                </c:pt>
                <c:pt idx="12365">
                  <c:v>-4.29395991563797</c:v>
                </c:pt>
                <c:pt idx="12366">
                  <c:v>55.706040084362002</c:v>
                </c:pt>
                <c:pt idx="12367">
                  <c:v>27.706040084362002</c:v>
                </c:pt>
                <c:pt idx="12368">
                  <c:v>219.706040084362</c:v>
                </c:pt>
                <c:pt idx="12369">
                  <c:v>185.706040084362</c:v>
                </c:pt>
                <c:pt idx="12370">
                  <c:v>71.706040084362002</c:v>
                </c:pt>
                <c:pt idx="12371">
                  <c:v>63.706040084362002</c:v>
                </c:pt>
                <c:pt idx="12372">
                  <c:v>373.70604008436197</c:v>
                </c:pt>
                <c:pt idx="12373">
                  <c:v>195.706040084362</c:v>
                </c:pt>
                <c:pt idx="12374">
                  <c:v>112.706040084362</c:v>
                </c:pt>
                <c:pt idx="12375">
                  <c:v>204.706040084362</c:v>
                </c:pt>
                <c:pt idx="12376">
                  <c:v>189.706040084362</c:v>
                </c:pt>
                <c:pt idx="12377">
                  <c:v>476.70604008436197</c:v>
                </c:pt>
                <c:pt idx="12378">
                  <c:v>417.70604008436197</c:v>
                </c:pt>
                <c:pt idx="12379">
                  <c:v>469.70604008436197</c:v>
                </c:pt>
                <c:pt idx="12380">
                  <c:v>203.706040084362</c:v>
                </c:pt>
                <c:pt idx="12381">
                  <c:v>147.706040084362</c:v>
                </c:pt>
                <c:pt idx="12382">
                  <c:v>127.706040084362</c:v>
                </c:pt>
                <c:pt idx="12383">
                  <c:v>343.70604008436197</c:v>
                </c:pt>
                <c:pt idx="12384">
                  <c:v>387.70604008436197</c:v>
                </c:pt>
                <c:pt idx="12385">
                  <c:v>318.70604008436197</c:v>
                </c:pt>
                <c:pt idx="12386">
                  <c:v>231.706040084362</c:v>
                </c:pt>
                <c:pt idx="12387">
                  <c:v>300.70604008436197</c:v>
                </c:pt>
                <c:pt idx="12388">
                  <c:v>374.70604008436197</c:v>
                </c:pt>
                <c:pt idx="12389">
                  <c:v>319.70604008436197</c:v>
                </c:pt>
                <c:pt idx="12390">
                  <c:v>231.706040084362</c:v>
                </c:pt>
                <c:pt idx="12391">
                  <c:v>237.706040084362</c:v>
                </c:pt>
                <c:pt idx="12392">
                  <c:v>25.706040084362002</c:v>
                </c:pt>
                <c:pt idx="12393">
                  <c:v>103.706040084362</c:v>
                </c:pt>
                <c:pt idx="12394">
                  <c:v>344.70604008436197</c:v>
                </c:pt>
                <c:pt idx="12395">
                  <c:v>223.706040084362</c:v>
                </c:pt>
                <c:pt idx="12396">
                  <c:v>176.706040084362</c:v>
                </c:pt>
                <c:pt idx="12397">
                  <c:v>335.70604008436197</c:v>
                </c:pt>
                <c:pt idx="12398">
                  <c:v>269.70604008436197</c:v>
                </c:pt>
                <c:pt idx="12399">
                  <c:v>278.70604008436197</c:v>
                </c:pt>
                <c:pt idx="12400">
                  <c:v>28.706040084362002</c:v>
                </c:pt>
                <c:pt idx="12401">
                  <c:v>105.706040084362</c:v>
                </c:pt>
                <c:pt idx="12402">
                  <c:v>-81.293959915637998</c:v>
                </c:pt>
                <c:pt idx="12403">
                  <c:v>217.706040084362</c:v>
                </c:pt>
                <c:pt idx="12404">
                  <c:v>185.706040084362</c:v>
                </c:pt>
                <c:pt idx="12405">
                  <c:v>232.706040084362</c:v>
                </c:pt>
                <c:pt idx="12406">
                  <c:v>238.706040084362</c:v>
                </c:pt>
                <c:pt idx="12407">
                  <c:v>252.706040084362</c:v>
                </c:pt>
                <c:pt idx="12408">
                  <c:v>196.706040084362</c:v>
                </c:pt>
                <c:pt idx="12409">
                  <c:v>197.706040084362</c:v>
                </c:pt>
                <c:pt idx="12410">
                  <c:v>54.706040084362002</c:v>
                </c:pt>
                <c:pt idx="12411">
                  <c:v>-1.29395991563797</c:v>
                </c:pt>
                <c:pt idx="12412">
                  <c:v>-47.293959915637998</c:v>
                </c:pt>
                <c:pt idx="12413">
                  <c:v>-77.293959915637998</c:v>
                </c:pt>
                <c:pt idx="12414">
                  <c:v>-39.293959915637998</c:v>
                </c:pt>
                <c:pt idx="12415">
                  <c:v>-86.293959915637998</c:v>
                </c:pt>
                <c:pt idx="12416">
                  <c:v>-140.293959915638</c:v>
                </c:pt>
                <c:pt idx="12417">
                  <c:v>-58.293959915637998</c:v>
                </c:pt>
                <c:pt idx="12418">
                  <c:v>-50.293959915637998</c:v>
                </c:pt>
                <c:pt idx="12419">
                  <c:v>-100.293959915638</c:v>
                </c:pt>
                <c:pt idx="12420">
                  <c:v>-14.293959915638</c:v>
                </c:pt>
                <c:pt idx="12421">
                  <c:v>-49.293959915637998</c:v>
                </c:pt>
                <c:pt idx="12422">
                  <c:v>71.706040084362002</c:v>
                </c:pt>
                <c:pt idx="12423">
                  <c:v>-87.293959915637998</c:v>
                </c:pt>
                <c:pt idx="12424">
                  <c:v>47.706040084362002</c:v>
                </c:pt>
                <c:pt idx="12425">
                  <c:v>18.706040084362002</c:v>
                </c:pt>
                <c:pt idx="12426">
                  <c:v>41.706040084362002</c:v>
                </c:pt>
                <c:pt idx="12427">
                  <c:v>229.706040084362</c:v>
                </c:pt>
                <c:pt idx="12428">
                  <c:v>301.70604008436197</c:v>
                </c:pt>
                <c:pt idx="12429">
                  <c:v>326.70604008436197</c:v>
                </c:pt>
                <c:pt idx="12430">
                  <c:v>395.70604008436197</c:v>
                </c:pt>
                <c:pt idx="12431">
                  <c:v>309.70604008436197</c:v>
                </c:pt>
                <c:pt idx="12432">
                  <c:v>368.70604008436197</c:v>
                </c:pt>
                <c:pt idx="12433">
                  <c:v>379.70604008436197</c:v>
                </c:pt>
                <c:pt idx="12434">
                  <c:v>484.70604008436197</c:v>
                </c:pt>
                <c:pt idx="12435">
                  <c:v>204.706040084362</c:v>
                </c:pt>
                <c:pt idx="12436">
                  <c:v>276.70604008436197</c:v>
                </c:pt>
                <c:pt idx="12437">
                  <c:v>243.706040084362</c:v>
                </c:pt>
                <c:pt idx="12438">
                  <c:v>249.706040084362</c:v>
                </c:pt>
                <c:pt idx="12439">
                  <c:v>190.706040084362</c:v>
                </c:pt>
                <c:pt idx="12440">
                  <c:v>89.706040084362002</c:v>
                </c:pt>
                <c:pt idx="12441">
                  <c:v>256.70604008436197</c:v>
                </c:pt>
                <c:pt idx="12442">
                  <c:v>222.706040084362</c:v>
                </c:pt>
                <c:pt idx="12443">
                  <c:v>282.70604008436197</c:v>
                </c:pt>
                <c:pt idx="12444">
                  <c:v>291.70604008436197</c:v>
                </c:pt>
                <c:pt idx="12445">
                  <c:v>156.706040084362</c:v>
                </c:pt>
                <c:pt idx="12446">
                  <c:v>149.706040084362</c:v>
                </c:pt>
                <c:pt idx="12447">
                  <c:v>171.706040084362</c:v>
                </c:pt>
                <c:pt idx="12448">
                  <c:v>205.706040084362</c:v>
                </c:pt>
                <c:pt idx="12449">
                  <c:v>-30.293959915637998</c:v>
                </c:pt>
                <c:pt idx="12450">
                  <c:v>209.706040084362</c:v>
                </c:pt>
                <c:pt idx="12451">
                  <c:v>136.706040084362</c:v>
                </c:pt>
                <c:pt idx="12452">
                  <c:v>-11.293959915638</c:v>
                </c:pt>
                <c:pt idx="12453">
                  <c:v>52.706040084362002</c:v>
                </c:pt>
                <c:pt idx="12454">
                  <c:v>-116.293959915638</c:v>
                </c:pt>
                <c:pt idx="12455">
                  <c:v>-55.293959915637998</c:v>
                </c:pt>
                <c:pt idx="12456">
                  <c:v>-69.293959915637998</c:v>
                </c:pt>
                <c:pt idx="12457">
                  <c:v>-134.293959915638</c:v>
                </c:pt>
                <c:pt idx="12458">
                  <c:v>131.706040084362</c:v>
                </c:pt>
                <c:pt idx="12459">
                  <c:v>-43.293959915637998</c:v>
                </c:pt>
                <c:pt idx="12460">
                  <c:v>-98.293959915637998</c:v>
                </c:pt>
                <c:pt idx="12461">
                  <c:v>-140.293959915638</c:v>
                </c:pt>
                <c:pt idx="12462">
                  <c:v>-233.293959915638</c:v>
                </c:pt>
                <c:pt idx="12463">
                  <c:v>-95.293959915637998</c:v>
                </c:pt>
                <c:pt idx="12464">
                  <c:v>-123.293959915638</c:v>
                </c:pt>
                <c:pt idx="12465">
                  <c:v>13.706040084362</c:v>
                </c:pt>
                <c:pt idx="12466">
                  <c:v>-157.293959915638</c:v>
                </c:pt>
                <c:pt idx="12467">
                  <c:v>-144.293959915638</c:v>
                </c:pt>
                <c:pt idx="12468">
                  <c:v>-208.293959915638</c:v>
                </c:pt>
                <c:pt idx="12469">
                  <c:v>-102.293959915638</c:v>
                </c:pt>
                <c:pt idx="12470">
                  <c:v>-0.29395991563797003</c:v>
                </c:pt>
                <c:pt idx="12471">
                  <c:v>-168.293959915638</c:v>
                </c:pt>
                <c:pt idx="12472">
                  <c:v>-153.293959915638</c:v>
                </c:pt>
                <c:pt idx="12473">
                  <c:v>-88.293959915637998</c:v>
                </c:pt>
                <c:pt idx="12474">
                  <c:v>-94.293959915637998</c:v>
                </c:pt>
                <c:pt idx="12475">
                  <c:v>101.706040084362</c:v>
                </c:pt>
                <c:pt idx="12476">
                  <c:v>-148.293959915638</c:v>
                </c:pt>
                <c:pt idx="12477">
                  <c:v>-131.293959915638</c:v>
                </c:pt>
                <c:pt idx="12478">
                  <c:v>-10.293959915638</c:v>
                </c:pt>
                <c:pt idx="12479">
                  <c:v>-274.29395991563803</c:v>
                </c:pt>
                <c:pt idx="12480">
                  <c:v>-32.293959915637998</c:v>
                </c:pt>
                <c:pt idx="12481">
                  <c:v>-93.293959915637998</c:v>
                </c:pt>
                <c:pt idx="12482">
                  <c:v>4.70604008436203</c:v>
                </c:pt>
                <c:pt idx="12483">
                  <c:v>13.706040084362</c:v>
                </c:pt>
                <c:pt idx="12484">
                  <c:v>-61.293959915637998</c:v>
                </c:pt>
                <c:pt idx="12485">
                  <c:v>8.70604008436203</c:v>
                </c:pt>
                <c:pt idx="12486">
                  <c:v>57.706040084362002</c:v>
                </c:pt>
                <c:pt idx="12487">
                  <c:v>64.706040084362002</c:v>
                </c:pt>
                <c:pt idx="12488">
                  <c:v>23.706040084362002</c:v>
                </c:pt>
                <c:pt idx="12489">
                  <c:v>146.706040084362</c:v>
                </c:pt>
                <c:pt idx="12490">
                  <c:v>20.706040084362002</c:v>
                </c:pt>
                <c:pt idx="12491">
                  <c:v>81.706040084362002</c:v>
                </c:pt>
                <c:pt idx="12492">
                  <c:v>73.706040084362002</c:v>
                </c:pt>
                <c:pt idx="12493">
                  <c:v>-22.293959915637998</c:v>
                </c:pt>
                <c:pt idx="12494">
                  <c:v>69.706040084362002</c:v>
                </c:pt>
                <c:pt idx="12495">
                  <c:v>-1.29395991563797</c:v>
                </c:pt>
                <c:pt idx="12496">
                  <c:v>98.706040084362002</c:v>
                </c:pt>
                <c:pt idx="12497">
                  <c:v>2.70604008436203</c:v>
                </c:pt>
                <c:pt idx="12498">
                  <c:v>80.706040084362002</c:v>
                </c:pt>
                <c:pt idx="12499">
                  <c:v>99.706040084362002</c:v>
                </c:pt>
                <c:pt idx="12500">
                  <c:v>21.706040084362002</c:v>
                </c:pt>
                <c:pt idx="12501">
                  <c:v>35.706040084362002</c:v>
                </c:pt>
                <c:pt idx="12502">
                  <c:v>41.706040084362002</c:v>
                </c:pt>
                <c:pt idx="12503">
                  <c:v>138.706040084362</c:v>
                </c:pt>
                <c:pt idx="12504">
                  <c:v>171.706040084362</c:v>
                </c:pt>
                <c:pt idx="12505">
                  <c:v>177.706040084362</c:v>
                </c:pt>
                <c:pt idx="12506">
                  <c:v>100.706040084362</c:v>
                </c:pt>
                <c:pt idx="12507">
                  <c:v>226.706040084362</c:v>
                </c:pt>
                <c:pt idx="12508">
                  <c:v>48.706040084362002</c:v>
                </c:pt>
                <c:pt idx="12509">
                  <c:v>204.706040084362</c:v>
                </c:pt>
                <c:pt idx="12510">
                  <c:v>66.706040084362002</c:v>
                </c:pt>
                <c:pt idx="12511">
                  <c:v>191.706040084362</c:v>
                </c:pt>
                <c:pt idx="12512">
                  <c:v>408.70604008436197</c:v>
                </c:pt>
                <c:pt idx="12513">
                  <c:v>312.70604008436197</c:v>
                </c:pt>
                <c:pt idx="12514">
                  <c:v>268.70604008436197</c:v>
                </c:pt>
                <c:pt idx="12515">
                  <c:v>306.70604008436197</c:v>
                </c:pt>
                <c:pt idx="12516">
                  <c:v>395.70604008436197</c:v>
                </c:pt>
                <c:pt idx="12517">
                  <c:v>181.706040084362</c:v>
                </c:pt>
                <c:pt idx="12518">
                  <c:v>193.706040084362</c:v>
                </c:pt>
                <c:pt idx="12519">
                  <c:v>235.706040084362</c:v>
                </c:pt>
                <c:pt idx="12520">
                  <c:v>83.706040084362002</c:v>
                </c:pt>
                <c:pt idx="12521">
                  <c:v>75.706040084362002</c:v>
                </c:pt>
                <c:pt idx="12522">
                  <c:v>33.706040084362002</c:v>
                </c:pt>
                <c:pt idx="12523">
                  <c:v>-121.293959915638</c:v>
                </c:pt>
                <c:pt idx="12524">
                  <c:v>-270.29395991563803</c:v>
                </c:pt>
                <c:pt idx="12525">
                  <c:v>-329.29395991563803</c:v>
                </c:pt>
                <c:pt idx="12526">
                  <c:v>-242.293959915638</c:v>
                </c:pt>
                <c:pt idx="12527">
                  <c:v>-319.29395991563803</c:v>
                </c:pt>
                <c:pt idx="12528">
                  <c:v>-59.293959915637998</c:v>
                </c:pt>
                <c:pt idx="12529">
                  <c:v>-128.293959915638</c:v>
                </c:pt>
                <c:pt idx="12530">
                  <c:v>-301.29395991563803</c:v>
                </c:pt>
                <c:pt idx="12531">
                  <c:v>-154.293959915638</c:v>
                </c:pt>
                <c:pt idx="12532">
                  <c:v>-270.29395991563803</c:v>
                </c:pt>
                <c:pt idx="12533">
                  <c:v>-426.29395991563803</c:v>
                </c:pt>
                <c:pt idx="12534">
                  <c:v>-304.29395991563803</c:v>
                </c:pt>
                <c:pt idx="12535">
                  <c:v>-347.29395991563803</c:v>
                </c:pt>
                <c:pt idx="12536">
                  <c:v>-202.293959915638</c:v>
                </c:pt>
                <c:pt idx="12537">
                  <c:v>-353.29395991563803</c:v>
                </c:pt>
                <c:pt idx="12538">
                  <c:v>-158.293959915638</c:v>
                </c:pt>
                <c:pt idx="12539">
                  <c:v>-62.293959915637998</c:v>
                </c:pt>
                <c:pt idx="12540">
                  <c:v>-67.293959915637998</c:v>
                </c:pt>
                <c:pt idx="12541">
                  <c:v>-106.293959915638</c:v>
                </c:pt>
                <c:pt idx="12542">
                  <c:v>-279.29395991563803</c:v>
                </c:pt>
                <c:pt idx="12543">
                  <c:v>-160.293959915638</c:v>
                </c:pt>
                <c:pt idx="12544">
                  <c:v>-189.293959915638</c:v>
                </c:pt>
                <c:pt idx="12545">
                  <c:v>-143.293959915638</c:v>
                </c:pt>
                <c:pt idx="12546">
                  <c:v>-79.293959915637998</c:v>
                </c:pt>
                <c:pt idx="12547">
                  <c:v>20.706040084362002</c:v>
                </c:pt>
                <c:pt idx="12548">
                  <c:v>-49.293959915637998</c:v>
                </c:pt>
                <c:pt idx="12549">
                  <c:v>-169.293959915638</c:v>
                </c:pt>
                <c:pt idx="12550">
                  <c:v>-172.293959915638</c:v>
                </c:pt>
                <c:pt idx="12551">
                  <c:v>-182.293959915638</c:v>
                </c:pt>
                <c:pt idx="12552">
                  <c:v>-64.293959915637998</c:v>
                </c:pt>
                <c:pt idx="12553">
                  <c:v>-44.293959915637998</c:v>
                </c:pt>
                <c:pt idx="12554">
                  <c:v>122.706040084362</c:v>
                </c:pt>
                <c:pt idx="12555">
                  <c:v>77.706040084362002</c:v>
                </c:pt>
                <c:pt idx="12556">
                  <c:v>57.706040084362002</c:v>
                </c:pt>
                <c:pt idx="12557">
                  <c:v>64.706040084362002</c:v>
                </c:pt>
                <c:pt idx="12558">
                  <c:v>114.706040084362</c:v>
                </c:pt>
                <c:pt idx="12559">
                  <c:v>64.706040084362002</c:v>
                </c:pt>
                <c:pt idx="12560">
                  <c:v>44.706040084362002</c:v>
                </c:pt>
                <c:pt idx="12561">
                  <c:v>203.706040084362</c:v>
                </c:pt>
                <c:pt idx="12562">
                  <c:v>212.706040084362</c:v>
                </c:pt>
                <c:pt idx="12563">
                  <c:v>156.706040084362</c:v>
                </c:pt>
                <c:pt idx="12564">
                  <c:v>188.706040084362</c:v>
                </c:pt>
                <c:pt idx="12565">
                  <c:v>238.706040084362</c:v>
                </c:pt>
                <c:pt idx="12566">
                  <c:v>183.706040084362</c:v>
                </c:pt>
                <c:pt idx="12567">
                  <c:v>286.70604008436197</c:v>
                </c:pt>
                <c:pt idx="12568">
                  <c:v>98.706040084362002</c:v>
                </c:pt>
                <c:pt idx="12569">
                  <c:v>138.706040084362</c:v>
                </c:pt>
                <c:pt idx="12570">
                  <c:v>35.706040084362002</c:v>
                </c:pt>
                <c:pt idx="12571">
                  <c:v>-5.29395991563797</c:v>
                </c:pt>
                <c:pt idx="12572">
                  <c:v>-170.293959915638</c:v>
                </c:pt>
                <c:pt idx="12573">
                  <c:v>-160.293959915638</c:v>
                </c:pt>
                <c:pt idx="12574">
                  <c:v>-131.293959915638</c:v>
                </c:pt>
                <c:pt idx="12575">
                  <c:v>-174.293959915638</c:v>
                </c:pt>
                <c:pt idx="12576">
                  <c:v>-219.293959915638</c:v>
                </c:pt>
                <c:pt idx="12577">
                  <c:v>-411.29395991563803</c:v>
                </c:pt>
                <c:pt idx="12578">
                  <c:v>-228.293959915638</c:v>
                </c:pt>
                <c:pt idx="12579">
                  <c:v>-360.29395991563803</c:v>
                </c:pt>
                <c:pt idx="12580">
                  <c:v>-504.29395991563803</c:v>
                </c:pt>
                <c:pt idx="12581">
                  <c:v>-346.29395991563803</c:v>
                </c:pt>
                <c:pt idx="12582">
                  <c:v>-327.29395991563803</c:v>
                </c:pt>
                <c:pt idx="12583">
                  <c:v>-421.29395991563803</c:v>
                </c:pt>
                <c:pt idx="12584">
                  <c:v>-411.29395991563803</c:v>
                </c:pt>
                <c:pt idx="12585">
                  <c:v>-304.29395991563803</c:v>
                </c:pt>
                <c:pt idx="12586">
                  <c:v>-258.29395991563803</c:v>
                </c:pt>
                <c:pt idx="12587">
                  <c:v>-337.29395991563803</c:v>
                </c:pt>
                <c:pt idx="12588">
                  <c:v>-265.29395991563803</c:v>
                </c:pt>
                <c:pt idx="12589">
                  <c:v>-314.29395991563803</c:v>
                </c:pt>
                <c:pt idx="12590">
                  <c:v>-404.29395991563803</c:v>
                </c:pt>
                <c:pt idx="12591">
                  <c:v>-269.29395991563803</c:v>
                </c:pt>
                <c:pt idx="12592">
                  <c:v>-381.29395991563803</c:v>
                </c:pt>
                <c:pt idx="12593">
                  <c:v>-328.29395991563803</c:v>
                </c:pt>
                <c:pt idx="12594">
                  <c:v>-304.29395991563803</c:v>
                </c:pt>
                <c:pt idx="12595">
                  <c:v>-178.293959915638</c:v>
                </c:pt>
                <c:pt idx="12596">
                  <c:v>-132.293959915638</c:v>
                </c:pt>
                <c:pt idx="12597">
                  <c:v>-160.293959915638</c:v>
                </c:pt>
                <c:pt idx="12598">
                  <c:v>-256.29395991563803</c:v>
                </c:pt>
                <c:pt idx="12599">
                  <c:v>-210.293959915638</c:v>
                </c:pt>
                <c:pt idx="12600">
                  <c:v>-220.293959915638</c:v>
                </c:pt>
                <c:pt idx="12601">
                  <c:v>-277.29395991563803</c:v>
                </c:pt>
                <c:pt idx="12602">
                  <c:v>-251.293959915638</c:v>
                </c:pt>
                <c:pt idx="12603">
                  <c:v>-397.29395991563803</c:v>
                </c:pt>
                <c:pt idx="12604">
                  <c:v>-231.293959915638</c:v>
                </c:pt>
                <c:pt idx="12605">
                  <c:v>-240.293959915638</c:v>
                </c:pt>
                <c:pt idx="12606">
                  <c:v>-136.293959915638</c:v>
                </c:pt>
                <c:pt idx="12607">
                  <c:v>-315.29395991563803</c:v>
                </c:pt>
                <c:pt idx="12608">
                  <c:v>-255.293959915638</c:v>
                </c:pt>
                <c:pt idx="12609">
                  <c:v>-480.29395991563803</c:v>
                </c:pt>
                <c:pt idx="12610">
                  <c:v>-230.293959915638</c:v>
                </c:pt>
                <c:pt idx="12611">
                  <c:v>-281.29395991563803</c:v>
                </c:pt>
                <c:pt idx="12612">
                  <c:v>-283.29395991563803</c:v>
                </c:pt>
                <c:pt idx="12613">
                  <c:v>-391.29395991563803</c:v>
                </c:pt>
                <c:pt idx="12614">
                  <c:v>-146.293959915638</c:v>
                </c:pt>
                <c:pt idx="12615">
                  <c:v>-180.293959915638</c:v>
                </c:pt>
                <c:pt idx="12616">
                  <c:v>-205.293959915638</c:v>
                </c:pt>
                <c:pt idx="12617">
                  <c:v>-229.293959915638</c:v>
                </c:pt>
                <c:pt idx="12618">
                  <c:v>5.70604008436203</c:v>
                </c:pt>
                <c:pt idx="12619">
                  <c:v>-42.293959915637998</c:v>
                </c:pt>
                <c:pt idx="12620">
                  <c:v>-141.293959915638</c:v>
                </c:pt>
                <c:pt idx="12621">
                  <c:v>31.706040084362002</c:v>
                </c:pt>
                <c:pt idx="12622">
                  <c:v>43.706040084362002</c:v>
                </c:pt>
                <c:pt idx="12623">
                  <c:v>-217.293959915638</c:v>
                </c:pt>
                <c:pt idx="12624">
                  <c:v>129.706040084362</c:v>
                </c:pt>
                <c:pt idx="12625">
                  <c:v>54.706040084362002</c:v>
                </c:pt>
                <c:pt idx="12626">
                  <c:v>-95.293959915637998</c:v>
                </c:pt>
                <c:pt idx="12627">
                  <c:v>90.706040084362002</c:v>
                </c:pt>
                <c:pt idx="12628">
                  <c:v>0.70604008436203003</c:v>
                </c:pt>
                <c:pt idx="12629">
                  <c:v>-46.293959915637998</c:v>
                </c:pt>
                <c:pt idx="12630">
                  <c:v>9.70604008436203</c:v>
                </c:pt>
                <c:pt idx="12631">
                  <c:v>-15.293959915638</c:v>
                </c:pt>
                <c:pt idx="12632">
                  <c:v>8.70604008436203</c:v>
                </c:pt>
                <c:pt idx="12633">
                  <c:v>-18.293959915637998</c:v>
                </c:pt>
                <c:pt idx="12634">
                  <c:v>-9.29395991563797</c:v>
                </c:pt>
                <c:pt idx="12635">
                  <c:v>-36.293959915637998</c:v>
                </c:pt>
                <c:pt idx="12636">
                  <c:v>-73.293959915637998</c:v>
                </c:pt>
                <c:pt idx="12637">
                  <c:v>-166.293959915638</c:v>
                </c:pt>
                <c:pt idx="12638">
                  <c:v>-120.293959915638</c:v>
                </c:pt>
                <c:pt idx="12639">
                  <c:v>-2.29395991563797</c:v>
                </c:pt>
                <c:pt idx="12640">
                  <c:v>-249.293959915638</c:v>
                </c:pt>
                <c:pt idx="12641">
                  <c:v>-249.293959915638</c:v>
                </c:pt>
                <c:pt idx="12642">
                  <c:v>-356.29395991563803</c:v>
                </c:pt>
                <c:pt idx="12643">
                  <c:v>-489.29395991563803</c:v>
                </c:pt>
                <c:pt idx="12644">
                  <c:v>-561.29395991563797</c:v>
                </c:pt>
                <c:pt idx="12645">
                  <c:v>-378.29395991563803</c:v>
                </c:pt>
                <c:pt idx="12646">
                  <c:v>-301.29395991563803</c:v>
                </c:pt>
                <c:pt idx="12647">
                  <c:v>-418.29395991563803</c:v>
                </c:pt>
                <c:pt idx="12648">
                  <c:v>-370.29395991563803</c:v>
                </c:pt>
                <c:pt idx="12649">
                  <c:v>-254.293959915638</c:v>
                </c:pt>
                <c:pt idx="12650">
                  <c:v>-521.29395991563797</c:v>
                </c:pt>
                <c:pt idx="12651">
                  <c:v>-498.29395991563803</c:v>
                </c:pt>
                <c:pt idx="12652">
                  <c:v>-337.29395991563803</c:v>
                </c:pt>
                <c:pt idx="12653">
                  <c:v>-367.29395991563803</c:v>
                </c:pt>
                <c:pt idx="12654">
                  <c:v>-297.29395991563803</c:v>
                </c:pt>
                <c:pt idx="12655">
                  <c:v>-272.29395991563803</c:v>
                </c:pt>
                <c:pt idx="12656">
                  <c:v>-373.29395991563803</c:v>
                </c:pt>
                <c:pt idx="12657">
                  <c:v>-271.29395991563803</c:v>
                </c:pt>
                <c:pt idx="12658">
                  <c:v>-99.293959915637998</c:v>
                </c:pt>
                <c:pt idx="12659">
                  <c:v>-167.293959915638</c:v>
                </c:pt>
                <c:pt idx="12660">
                  <c:v>-195.293959915638</c:v>
                </c:pt>
                <c:pt idx="12661">
                  <c:v>-89.293959915637998</c:v>
                </c:pt>
                <c:pt idx="12662">
                  <c:v>-186.293959915638</c:v>
                </c:pt>
                <c:pt idx="12663">
                  <c:v>-193.293959915638</c:v>
                </c:pt>
                <c:pt idx="12664">
                  <c:v>-277.29395991563803</c:v>
                </c:pt>
                <c:pt idx="12665">
                  <c:v>-136.293959915638</c:v>
                </c:pt>
                <c:pt idx="12666">
                  <c:v>-107.293959915638</c:v>
                </c:pt>
                <c:pt idx="12667">
                  <c:v>-19.293959915637998</c:v>
                </c:pt>
                <c:pt idx="12668">
                  <c:v>-10.293959915638</c:v>
                </c:pt>
                <c:pt idx="12669">
                  <c:v>45.706040084362002</c:v>
                </c:pt>
                <c:pt idx="12670">
                  <c:v>83.706040084362002</c:v>
                </c:pt>
                <c:pt idx="12671">
                  <c:v>69.706040084362002</c:v>
                </c:pt>
                <c:pt idx="12672">
                  <c:v>25.706040084362002</c:v>
                </c:pt>
                <c:pt idx="12673">
                  <c:v>52.706040084362002</c:v>
                </c:pt>
                <c:pt idx="12674">
                  <c:v>-35.293959915637998</c:v>
                </c:pt>
                <c:pt idx="12675">
                  <c:v>37.706040084362002</c:v>
                </c:pt>
                <c:pt idx="12676">
                  <c:v>-26.293959915637998</c:v>
                </c:pt>
                <c:pt idx="12677">
                  <c:v>-189.293959915638</c:v>
                </c:pt>
                <c:pt idx="12678">
                  <c:v>0.70604008436203003</c:v>
                </c:pt>
                <c:pt idx="12679">
                  <c:v>-88.293959915637998</c:v>
                </c:pt>
                <c:pt idx="12680">
                  <c:v>31.706040084362002</c:v>
                </c:pt>
                <c:pt idx="12681">
                  <c:v>-19.293959915637998</c:v>
                </c:pt>
                <c:pt idx="12682">
                  <c:v>50.706040084362002</c:v>
                </c:pt>
                <c:pt idx="12683">
                  <c:v>89.706040084362002</c:v>
                </c:pt>
                <c:pt idx="12684">
                  <c:v>161.706040084362</c:v>
                </c:pt>
                <c:pt idx="12685">
                  <c:v>72.706040084362002</c:v>
                </c:pt>
                <c:pt idx="12686">
                  <c:v>-74.293959915637998</c:v>
                </c:pt>
                <c:pt idx="12687">
                  <c:v>108.706040084362</c:v>
                </c:pt>
                <c:pt idx="12688">
                  <c:v>-15.293959915638</c:v>
                </c:pt>
                <c:pt idx="12689">
                  <c:v>-70.293959915637998</c:v>
                </c:pt>
                <c:pt idx="12690">
                  <c:v>-124.293959915638</c:v>
                </c:pt>
                <c:pt idx="12691">
                  <c:v>-29.293959915637998</c:v>
                </c:pt>
                <c:pt idx="12692">
                  <c:v>-62.293959915637998</c:v>
                </c:pt>
                <c:pt idx="12693">
                  <c:v>-109.293959915638</c:v>
                </c:pt>
                <c:pt idx="12694">
                  <c:v>-126.293959915638</c:v>
                </c:pt>
                <c:pt idx="12695">
                  <c:v>-37.293959915637998</c:v>
                </c:pt>
                <c:pt idx="12696">
                  <c:v>-78.293959915637998</c:v>
                </c:pt>
                <c:pt idx="12697">
                  <c:v>127.706040084362</c:v>
                </c:pt>
                <c:pt idx="12698">
                  <c:v>-91.293959915637998</c:v>
                </c:pt>
                <c:pt idx="12699">
                  <c:v>-182.293959915638</c:v>
                </c:pt>
                <c:pt idx="12700">
                  <c:v>-116.293959915638</c:v>
                </c:pt>
                <c:pt idx="12701">
                  <c:v>-142.293959915638</c:v>
                </c:pt>
                <c:pt idx="12702">
                  <c:v>-203.293959915638</c:v>
                </c:pt>
                <c:pt idx="12703">
                  <c:v>-115.293959915638</c:v>
                </c:pt>
                <c:pt idx="12704">
                  <c:v>-225.293959915638</c:v>
                </c:pt>
                <c:pt idx="12705">
                  <c:v>-119.293959915638</c:v>
                </c:pt>
                <c:pt idx="12706">
                  <c:v>-176.293959915638</c:v>
                </c:pt>
                <c:pt idx="12707">
                  <c:v>-87.293959915637998</c:v>
                </c:pt>
                <c:pt idx="12708">
                  <c:v>-13.293959915638</c:v>
                </c:pt>
                <c:pt idx="12709">
                  <c:v>-194.293959915638</c:v>
                </c:pt>
                <c:pt idx="12710">
                  <c:v>-95.293959915637998</c:v>
                </c:pt>
                <c:pt idx="12711">
                  <c:v>-155.293959915638</c:v>
                </c:pt>
                <c:pt idx="12712">
                  <c:v>-140.293959915638</c:v>
                </c:pt>
                <c:pt idx="12713">
                  <c:v>-136.293959915638</c:v>
                </c:pt>
                <c:pt idx="12714">
                  <c:v>-238.293959915638</c:v>
                </c:pt>
                <c:pt idx="12715">
                  <c:v>-68.293959915637998</c:v>
                </c:pt>
                <c:pt idx="12716">
                  <c:v>-112.293959915638</c:v>
                </c:pt>
                <c:pt idx="12717">
                  <c:v>-63.293959915637998</c:v>
                </c:pt>
                <c:pt idx="12718">
                  <c:v>-16.293959915637998</c:v>
                </c:pt>
                <c:pt idx="12719">
                  <c:v>70.706040084362002</c:v>
                </c:pt>
                <c:pt idx="12720">
                  <c:v>73.706040084362002</c:v>
                </c:pt>
                <c:pt idx="12721">
                  <c:v>-128.293959915638</c:v>
                </c:pt>
                <c:pt idx="12722">
                  <c:v>-132.293959915638</c:v>
                </c:pt>
                <c:pt idx="12723">
                  <c:v>26.706040084362002</c:v>
                </c:pt>
                <c:pt idx="12724">
                  <c:v>-160.293959915638</c:v>
                </c:pt>
                <c:pt idx="12725">
                  <c:v>61.706040084362002</c:v>
                </c:pt>
                <c:pt idx="12726">
                  <c:v>65.706040084362002</c:v>
                </c:pt>
                <c:pt idx="12727">
                  <c:v>-67.293959915637998</c:v>
                </c:pt>
                <c:pt idx="12728">
                  <c:v>158.706040084362</c:v>
                </c:pt>
                <c:pt idx="12729">
                  <c:v>71.706040084362002</c:v>
                </c:pt>
                <c:pt idx="12730">
                  <c:v>219.706040084362</c:v>
                </c:pt>
                <c:pt idx="12731">
                  <c:v>114.706040084362</c:v>
                </c:pt>
                <c:pt idx="12732">
                  <c:v>285.70604008436197</c:v>
                </c:pt>
                <c:pt idx="12733">
                  <c:v>253.706040084362</c:v>
                </c:pt>
                <c:pt idx="12734">
                  <c:v>257.70604008436197</c:v>
                </c:pt>
                <c:pt idx="12735">
                  <c:v>303.70604008436197</c:v>
                </c:pt>
                <c:pt idx="12736">
                  <c:v>188.706040084362</c:v>
                </c:pt>
                <c:pt idx="12737">
                  <c:v>147.706040084362</c:v>
                </c:pt>
                <c:pt idx="12738">
                  <c:v>221.706040084362</c:v>
                </c:pt>
                <c:pt idx="12739">
                  <c:v>222.706040084362</c:v>
                </c:pt>
                <c:pt idx="12740">
                  <c:v>323.70604008436197</c:v>
                </c:pt>
                <c:pt idx="12741">
                  <c:v>136.706040084362</c:v>
                </c:pt>
                <c:pt idx="12742">
                  <c:v>135.706040084362</c:v>
                </c:pt>
                <c:pt idx="12743">
                  <c:v>131.706040084362</c:v>
                </c:pt>
                <c:pt idx="12744">
                  <c:v>84.706040084362002</c:v>
                </c:pt>
                <c:pt idx="12745">
                  <c:v>-96.293959915637998</c:v>
                </c:pt>
                <c:pt idx="12746">
                  <c:v>-78.293959915637998</c:v>
                </c:pt>
                <c:pt idx="12747">
                  <c:v>-96.293959915637998</c:v>
                </c:pt>
                <c:pt idx="12748">
                  <c:v>64.706040084362002</c:v>
                </c:pt>
                <c:pt idx="12749">
                  <c:v>-124.293959915638</c:v>
                </c:pt>
                <c:pt idx="12750">
                  <c:v>-49.293959915637998</c:v>
                </c:pt>
                <c:pt idx="12751">
                  <c:v>-108.293959915638</c:v>
                </c:pt>
                <c:pt idx="12752">
                  <c:v>-260.29395991563803</c:v>
                </c:pt>
                <c:pt idx="12753">
                  <c:v>-137.293959915638</c:v>
                </c:pt>
                <c:pt idx="12754">
                  <c:v>-35.293959915637998</c:v>
                </c:pt>
                <c:pt idx="12755">
                  <c:v>-156.293959915638</c:v>
                </c:pt>
                <c:pt idx="12756">
                  <c:v>-150.293959915638</c:v>
                </c:pt>
                <c:pt idx="12757">
                  <c:v>119.706040084362</c:v>
                </c:pt>
                <c:pt idx="12758">
                  <c:v>46.706040084362002</c:v>
                </c:pt>
                <c:pt idx="12759">
                  <c:v>72.706040084362002</c:v>
                </c:pt>
                <c:pt idx="12760">
                  <c:v>29.706040084362002</c:v>
                </c:pt>
                <c:pt idx="12761">
                  <c:v>31.706040084362002</c:v>
                </c:pt>
                <c:pt idx="12762">
                  <c:v>192.706040084362</c:v>
                </c:pt>
                <c:pt idx="12763">
                  <c:v>-193.293959915638</c:v>
                </c:pt>
                <c:pt idx="12764">
                  <c:v>-59.293959915637998</c:v>
                </c:pt>
                <c:pt idx="12765">
                  <c:v>52.706040084362002</c:v>
                </c:pt>
                <c:pt idx="12766">
                  <c:v>220.706040084362</c:v>
                </c:pt>
                <c:pt idx="12767">
                  <c:v>192.706040084362</c:v>
                </c:pt>
                <c:pt idx="12768">
                  <c:v>45.706040084362002</c:v>
                </c:pt>
                <c:pt idx="12769">
                  <c:v>192.706040084362</c:v>
                </c:pt>
                <c:pt idx="12770">
                  <c:v>73.706040084362002</c:v>
                </c:pt>
                <c:pt idx="12771">
                  <c:v>215.706040084362</c:v>
                </c:pt>
                <c:pt idx="12772">
                  <c:v>75.706040084362002</c:v>
                </c:pt>
                <c:pt idx="12773">
                  <c:v>66.706040084362002</c:v>
                </c:pt>
                <c:pt idx="12774">
                  <c:v>277.70604008436197</c:v>
                </c:pt>
                <c:pt idx="12775">
                  <c:v>244.706040084362</c:v>
                </c:pt>
                <c:pt idx="12776">
                  <c:v>275.70604008436197</c:v>
                </c:pt>
                <c:pt idx="12777">
                  <c:v>270.70604008436197</c:v>
                </c:pt>
                <c:pt idx="12778">
                  <c:v>472.70604008436197</c:v>
                </c:pt>
                <c:pt idx="12779">
                  <c:v>294.70604008436197</c:v>
                </c:pt>
                <c:pt idx="12780">
                  <c:v>415.70604008436197</c:v>
                </c:pt>
                <c:pt idx="12781">
                  <c:v>443.70604008436197</c:v>
                </c:pt>
                <c:pt idx="12782">
                  <c:v>205.706040084362</c:v>
                </c:pt>
                <c:pt idx="12783">
                  <c:v>202.706040084362</c:v>
                </c:pt>
                <c:pt idx="12784">
                  <c:v>327.70604008436197</c:v>
                </c:pt>
                <c:pt idx="12785">
                  <c:v>203.706040084362</c:v>
                </c:pt>
                <c:pt idx="12786">
                  <c:v>142.706040084362</c:v>
                </c:pt>
                <c:pt idx="12787">
                  <c:v>133.706040084362</c:v>
                </c:pt>
                <c:pt idx="12788">
                  <c:v>68.706040084362002</c:v>
                </c:pt>
                <c:pt idx="12789">
                  <c:v>179.706040084362</c:v>
                </c:pt>
                <c:pt idx="12790">
                  <c:v>210.706040084362</c:v>
                </c:pt>
                <c:pt idx="12791">
                  <c:v>168.706040084362</c:v>
                </c:pt>
                <c:pt idx="12792">
                  <c:v>61.706040084362002</c:v>
                </c:pt>
                <c:pt idx="12793">
                  <c:v>-1.29395991563797</c:v>
                </c:pt>
                <c:pt idx="12794">
                  <c:v>26.706040084362002</c:v>
                </c:pt>
                <c:pt idx="12795">
                  <c:v>161.706040084362</c:v>
                </c:pt>
                <c:pt idx="12796">
                  <c:v>142.706040084362</c:v>
                </c:pt>
                <c:pt idx="12797">
                  <c:v>67.706040084362002</c:v>
                </c:pt>
                <c:pt idx="12798">
                  <c:v>215.706040084362</c:v>
                </c:pt>
                <c:pt idx="12799">
                  <c:v>201.706040084362</c:v>
                </c:pt>
                <c:pt idx="12800">
                  <c:v>163.706040084362</c:v>
                </c:pt>
                <c:pt idx="12801">
                  <c:v>134.706040084362</c:v>
                </c:pt>
                <c:pt idx="12802">
                  <c:v>-42.293959915637998</c:v>
                </c:pt>
                <c:pt idx="12803">
                  <c:v>-90.293959915637998</c:v>
                </c:pt>
                <c:pt idx="12804">
                  <c:v>-32.293959915637998</c:v>
                </c:pt>
                <c:pt idx="12805">
                  <c:v>29.706040084362002</c:v>
                </c:pt>
                <c:pt idx="12806">
                  <c:v>-65.293959915637998</c:v>
                </c:pt>
                <c:pt idx="12807">
                  <c:v>-27.293959915637998</c:v>
                </c:pt>
                <c:pt idx="12808">
                  <c:v>125.706040084362</c:v>
                </c:pt>
                <c:pt idx="12809">
                  <c:v>-24.293959915637998</c:v>
                </c:pt>
                <c:pt idx="12810">
                  <c:v>50.706040084362002</c:v>
                </c:pt>
                <c:pt idx="12811">
                  <c:v>74.706040084362002</c:v>
                </c:pt>
                <c:pt idx="12812">
                  <c:v>151.706040084362</c:v>
                </c:pt>
                <c:pt idx="12813">
                  <c:v>242.706040084362</c:v>
                </c:pt>
                <c:pt idx="12814">
                  <c:v>126.706040084362</c:v>
                </c:pt>
                <c:pt idx="12815">
                  <c:v>335.70604008436197</c:v>
                </c:pt>
                <c:pt idx="12816">
                  <c:v>420.70604008436197</c:v>
                </c:pt>
                <c:pt idx="12817">
                  <c:v>411.70604008436197</c:v>
                </c:pt>
                <c:pt idx="12818">
                  <c:v>438.70604008436197</c:v>
                </c:pt>
                <c:pt idx="12819">
                  <c:v>343.70604008436197</c:v>
                </c:pt>
                <c:pt idx="12820">
                  <c:v>412.70604008436197</c:v>
                </c:pt>
                <c:pt idx="12821">
                  <c:v>377.70604008436197</c:v>
                </c:pt>
                <c:pt idx="12822">
                  <c:v>441.70604008436197</c:v>
                </c:pt>
                <c:pt idx="12823">
                  <c:v>396.70604008436197</c:v>
                </c:pt>
                <c:pt idx="12824">
                  <c:v>576.70604008436203</c:v>
                </c:pt>
                <c:pt idx="12825">
                  <c:v>460.70604008436197</c:v>
                </c:pt>
                <c:pt idx="12826">
                  <c:v>393.70604008436197</c:v>
                </c:pt>
                <c:pt idx="12827">
                  <c:v>480.70604008436197</c:v>
                </c:pt>
                <c:pt idx="12828">
                  <c:v>361.70604008436197</c:v>
                </c:pt>
                <c:pt idx="12829">
                  <c:v>429.70604008436197</c:v>
                </c:pt>
                <c:pt idx="12830">
                  <c:v>468.70604008436197</c:v>
                </c:pt>
                <c:pt idx="12831">
                  <c:v>331.70604008436197</c:v>
                </c:pt>
                <c:pt idx="12832">
                  <c:v>304.70604008436197</c:v>
                </c:pt>
                <c:pt idx="12833">
                  <c:v>352.70604008436197</c:v>
                </c:pt>
                <c:pt idx="12834">
                  <c:v>272.70604008436197</c:v>
                </c:pt>
                <c:pt idx="12835">
                  <c:v>331.70604008436197</c:v>
                </c:pt>
                <c:pt idx="12836">
                  <c:v>133.706040084362</c:v>
                </c:pt>
                <c:pt idx="12837">
                  <c:v>312.70604008436197</c:v>
                </c:pt>
                <c:pt idx="12838">
                  <c:v>289.70604008436197</c:v>
                </c:pt>
                <c:pt idx="12839">
                  <c:v>340.70604008436197</c:v>
                </c:pt>
                <c:pt idx="12840">
                  <c:v>316.70604008436197</c:v>
                </c:pt>
                <c:pt idx="12841">
                  <c:v>307.70604008436197</c:v>
                </c:pt>
                <c:pt idx="12842">
                  <c:v>204.706040084362</c:v>
                </c:pt>
                <c:pt idx="12843">
                  <c:v>192.706040084362</c:v>
                </c:pt>
                <c:pt idx="12844">
                  <c:v>223.706040084362</c:v>
                </c:pt>
                <c:pt idx="12845">
                  <c:v>96.706040084362002</c:v>
                </c:pt>
                <c:pt idx="12846">
                  <c:v>300.70604008436197</c:v>
                </c:pt>
                <c:pt idx="12847">
                  <c:v>204.706040084362</c:v>
                </c:pt>
                <c:pt idx="12848">
                  <c:v>282.70604008436197</c:v>
                </c:pt>
                <c:pt idx="12849">
                  <c:v>501.70604008436197</c:v>
                </c:pt>
                <c:pt idx="12850">
                  <c:v>401.70604008436197</c:v>
                </c:pt>
                <c:pt idx="12851">
                  <c:v>501.70604008436197</c:v>
                </c:pt>
                <c:pt idx="12852">
                  <c:v>437.70604008436197</c:v>
                </c:pt>
                <c:pt idx="12853">
                  <c:v>430.70604008436197</c:v>
                </c:pt>
                <c:pt idx="12854">
                  <c:v>424.70604008436197</c:v>
                </c:pt>
                <c:pt idx="12855">
                  <c:v>464.70604008436197</c:v>
                </c:pt>
                <c:pt idx="12856">
                  <c:v>399.70604008436197</c:v>
                </c:pt>
                <c:pt idx="12857">
                  <c:v>437.70604008436197</c:v>
                </c:pt>
                <c:pt idx="12858">
                  <c:v>374.70604008436197</c:v>
                </c:pt>
                <c:pt idx="12859">
                  <c:v>235.706040084362</c:v>
                </c:pt>
                <c:pt idx="12860">
                  <c:v>463.70604008436197</c:v>
                </c:pt>
                <c:pt idx="12861">
                  <c:v>270.70604008436197</c:v>
                </c:pt>
                <c:pt idx="12862">
                  <c:v>235.706040084362</c:v>
                </c:pt>
                <c:pt idx="12863">
                  <c:v>267.70604008436197</c:v>
                </c:pt>
                <c:pt idx="12864">
                  <c:v>253.706040084362</c:v>
                </c:pt>
                <c:pt idx="12865">
                  <c:v>188.706040084362</c:v>
                </c:pt>
                <c:pt idx="12866">
                  <c:v>216.706040084362</c:v>
                </c:pt>
                <c:pt idx="12867">
                  <c:v>105.706040084362</c:v>
                </c:pt>
                <c:pt idx="12868">
                  <c:v>134.706040084362</c:v>
                </c:pt>
                <c:pt idx="12869">
                  <c:v>-2.29395991563797</c:v>
                </c:pt>
                <c:pt idx="12870">
                  <c:v>-15.293959915638</c:v>
                </c:pt>
                <c:pt idx="12871">
                  <c:v>114.706040084362</c:v>
                </c:pt>
                <c:pt idx="12872">
                  <c:v>-17.293959915637998</c:v>
                </c:pt>
                <c:pt idx="12873">
                  <c:v>-46.293959915637998</c:v>
                </c:pt>
                <c:pt idx="12874">
                  <c:v>-19.293959915637998</c:v>
                </c:pt>
                <c:pt idx="12875">
                  <c:v>89.706040084362002</c:v>
                </c:pt>
                <c:pt idx="12876">
                  <c:v>72.706040084362002</c:v>
                </c:pt>
                <c:pt idx="12877">
                  <c:v>90.706040084362002</c:v>
                </c:pt>
                <c:pt idx="12878">
                  <c:v>37.706040084362002</c:v>
                </c:pt>
                <c:pt idx="12879">
                  <c:v>203.706040084362</c:v>
                </c:pt>
                <c:pt idx="12880">
                  <c:v>166.706040084362</c:v>
                </c:pt>
                <c:pt idx="12881">
                  <c:v>376.70604008436197</c:v>
                </c:pt>
                <c:pt idx="12882">
                  <c:v>119.706040084362</c:v>
                </c:pt>
                <c:pt idx="12883">
                  <c:v>141.706040084362</c:v>
                </c:pt>
                <c:pt idx="12884">
                  <c:v>305.70604008436197</c:v>
                </c:pt>
                <c:pt idx="12885">
                  <c:v>371.70604008436197</c:v>
                </c:pt>
                <c:pt idx="12886">
                  <c:v>303.70604008436197</c:v>
                </c:pt>
                <c:pt idx="12887">
                  <c:v>471.70604008436197</c:v>
                </c:pt>
                <c:pt idx="12888">
                  <c:v>477.70604008436197</c:v>
                </c:pt>
                <c:pt idx="12889">
                  <c:v>408.70604008436197</c:v>
                </c:pt>
                <c:pt idx="12890">
                  <c:v>338.70604008436197</c:v>
                </c:pt>
                <c:pt idx="12891">
                  <c:v>434.70604008436197</c:v>
                </c:pt>
                <c:pt idx="12892">
                  <c:v>297.70604008436197</c:v>
                </c:pt>
                <c:pt idx="12893">
                  <c:v>312.70604008436197</c:v>
                </c:pt>
                <c:pt idx="12894">
                  <c:v>349.70604008436197</c:v>
                </c:pt>
                <c:pt idx="12895">
                  <c:v>291.70604008436197</c:v>
                </c:pt>
                <c:pt idx="12896">
                  <c:v>153.706040084362</c:v>
                </c:pt>
                <c:pt idx="12897">
                  <c:v>217.706040084362</c:v>
                </c:pt>
                <c:pt idx="12898">
                  <c:v>188.706040084362</c:v>
                </c:pt>
                <c:pt idx="12899">
                  <c:v>191.706040084362</c:v>
                </c:pt>
                <c:pt idx="12900">
                  <c:v>214.706040084362</c:v>
                </c:pt>
                <c:pt idx="12901">
                  <c:v>52.706040084362002</c:v>
                </c:pt>
                <c:pt idx="12902">
                  <c:v>-28.293959915637998</c:v>
                </c:pt>
                <c:pt idx="12903">
                  <c:v>-233.293959915638</c:v>
                </c:pt>
                <c:pt idx="12904">
                  <c:v>-222.293959915638</c:v>
                </c:pt>
                <c:pt idx="12905">
                  <c:v>-172.293959915638</c:v>
                </c:pt>
                <c:pt idx="12906">
                  <c:v>-313.29395991563803</c:v>
                </c:pt>
                <c:pt idx="12907">
                  <c:v>-45.293959915637998</c:v>
                </c:pt>
                <c:pt idx="12908">
                  <c:v>-139.293959915638</c:v>
                </c:pt>
                <c:pt idx="12909">
                  <c:v>-111.293959915638</c:v>
                </c:pt>
                <c:pt idx="12910">
                  <c:v>-4.29395991563797</c:v>
                </c:pt>
                <c:pt idx="12911">
                  <c:v>-99.293959915637998</c:v>
                </c:pt>
                <c:pt idx="12912">
                  <c:v>-95.293959915637998</c:v>
                </c:pt>
                <c:pt idx="12913">
                  <c:v>-145.293959915638</c:v>
                </c:pt>
                <c:pt idx="12914">
                  <c:v>-96.293959915637998</c:v>
                </c:pt>
                <c:pt idx="12915">
                  <c:v>-138.293959915638</c:v>
                </c:pt>
                <c:pt idx="12916">
                  <c:v>28.706040084362002</c:v>
                </c:pt>
                <c:pt idx="12917">
                  <c:v>-122.293959915638</c:v>
                </c:pt>
                <c:pt idx="12918">
                  <c:v>-126.293959915638</c:v>
                </c:pt>
                <c:pt idx="12919">
                  <c:v>-140.293959915638</c:v>
                </c:pt>
                <c:pt idx="12920">
                  <c:v>58.706040084362002</c:v>
                </c:pt>
                <c:pt idx="12921">
                  <c:v>-96.293959915637998</c:v>
                </c:pt>
                <c:pt idx="12922">
                  <c:v>-42.293959915637998</c:v>
                </c:pt>
                <c:pt idx="12923">
                  <c:v>85.706040084362002</c:v>
                </c:pt>
                <c:pt idx="12924">
                  <c:v>-1.29395991563797</c:v>
                </c:pt>
                <c:pt idx="12925">
                  <c:v>22.706040084362002</c:v>
                </c:pt>
                <c:pt idx="12926">
                  <c:v>59.706040084362002</c:v>
                </c:pt>
                <c:pt idx="12927">
                  <c:v>195.706040084362</c:v>
                </c:pt>
                <c:pt idx="12928">
                  <c:v>258.70604008436197</c:v>
                </c:pt>
                <c:pt idx="12929">
                  <c:v>324.70604008436197</c:v>
                </c:pt>
                <c:pt idx="12930">
                  <c:v>163.706040084362</c:v>
                </c:pt>
                <c:pt idx="12931">
                  <c:v>221.706040084362</c:v>
                </c:pt>
                <c:pt idx="12932">
                  <c:v>146.706040084362</c:v>
                </c:pt>
                <c:pt idx="12933">
                  <c:v>48.706040084362002</c:v>
                </c:pt>
                <c:pt idx="12934">
                  <c:v>112.706040084362</c:v>
                </c:pt>
                <c:pt idx="12935">
                  <c:v>155.706040084362</c:v>
                </c:pt>
                <c:pt idx="12936">
                  <c:v>123.706040084362</c:v>
                </c:pt>
                <c:pt idx="12937">
                  <c:v>-74.293959915637998</c:v>
                </c:pt>
                <c:pt idx="12938">
                  <c:v>30.706040084362002</c:v>
                </c:pt>
                <c:pt idx="12939">
                  <c:v>-194.293959915638</c:v>
                </c:pt>
                <c:pt idx="12940">
                  <c:v>-112.293959915638</c:v>
                </c:pt>
                <c:pt idx="12941">
                  <c:v>-143.293959915638</c:v>
                </c:pt>
                <c:pt idx="12942">
                  <c:v>-153.293959915638</c:v>
                </c:pt>
                <c:pt idx="12943">
                  <c:v>-105.293959915638</c:v>
                </c:pt>
                <c:pt idx="12944">
                  <c:v>-207.293959915638</c:v>
                </c:pt>
                <c:pt idx="12945">
                  <c:v>-229.293959915638</c:v>
                </c:pt>
                <c:pt idx="12946">
                  <c:v>-350.29395991563803</c:v>
                </c:pt>
                <c:pt idx="12947">
                  <c:v>-235.293959915638</c:v>
                </c:pt>
                <c:pt idx="12948">
                  <c:v>-250.293959915638</c:v>
                </c:pt>
                <c:pt idx="12949">
                  <c:v>-244.293959915638</c:v>
                </c:pt>
                <c:pt idx="12950">
                  <c:v>-192.293959915638</c:v>
                </c:pt>
                <c:pt idx="12951">
                  <c:v>-207.293959915638</c:v>
                </c:pt>
                <c:pt idx="12952">
                  <c:v>-122.293959915638</c:v>
                </c:pt>
                <c:pt idx="12953">
                  <c:v>-241.293959915638</c:v>
                </c:pt>
                <c:pt idx="12954">
                  <c:v>-288.29395991563803</c:v>
                </c:pt>
                <c:pt idx="12955">
                  <c:v>-294.29395991563803</c:v>
                </c:pt>
                <c:pt idx="12956">
                  <c:v>-220.293959915638</c:v>
                </c:pt>
                <c:pt idx="12957">
                  <c:v>-140.293959915638</c:v>
                </c:pt>
                <c:pt idx="12958">
                  <c:v>-45.293959915637998</c:v>
                </c:pt>
                <c:pt idx="12959">
                  <c:v>-119.293959915638</c:v>
                </c:pt>
                <c:pt idx="12960">
                  <c:v>-14.293959915638</c:v>
                </c:pt>
                <c:pt idx="12961">
                  <c:v>101.706040084362</c:v>
                </c:pt>
                <c:pt idx="12962">
                  <c:v>-96.293959915637998</c:v>
                </c:pt>
                <c:pt idx="12963">
                  <c:v>-41.293959915637998</c:v>
                </c:pt>
                <c:pt idx="12964">
                  <c:v>-157.293959915638</c:v>
                </c:pt>
                <c:pt idx="12965">
                  <c:v>-242.293959915638</c:v>
                </c:pt>
                <c:pt idx="12966">
                  <c:v>-181.293959915638</c:v>
                </c:pt>
                <c:pt idx="12967">
                  <c:v>-275.29395991563803</c:v>
                </c:pt>
                <c:pt idx="12968">
                  <c:v>-116.293959915638</c:v>
                </c:pt>
                <c:pt idx="12969">
                  <c:v>-64.293959915637998</c:v>
                </c:pt>
                <c:pt idx="12970">
                  <c:v>-275.29395991563803</c:v>
                </c:pt>
                <c:pt idx="12971">
                  <c:v>-256.29395991563803</c:v>
                </c:pt>
                <c:pt idx="12972">
                  <c:v>-191.293959915638</c:v>
                </c:pt>
                <c:pt idx="12973">
                  <c:v>-65.293959915637998</c:v>
                </c:pt>
                <c:pt idx="12974">
                  <c:v>-187.293959915638</c:v>
                </c:pt>
                <c:pt idx="12975">
                  <c:v>-220.293959915638</c:v>
                </c:pt>
                <c:pt idx="12976">
                  <c:v>-61.293959915637998</c:v>
                </c:pt>
                <c:pt idx="12977">
                  <c:v>-36.293959915637998</c:v>
                </c:pt>
                <c:pt idx="12978">
                  <c:v>-12.293959915638</c:v>
                </c:pt>
                <c:pt idx="12979">
                  <c:v>35.706040084362002</c:v>
                </c:pt>
                <c:pt idx="12980">
                  <c:v>-63.293959915637998</c:v>
                </c:pt>
                <c:pt idx="12981">
                  <c:v>38.706040084362002</c:v>
                </c:pt>
                <c:pt idx="12982">
                  <c:v>42.706040084362002</c:v>
                </c:pt>
                <c:pt idx="12983">
                  <c:v>49.706040084362002</c:v>
                </c:pt>
                <c:pt idx="12984">
                  <c:v>60.706040084362002</c:v>
                </c:pt>
                <c:pt idx="12985">
                  <c:v>-105.293959915638</c:v>
                </c:pt>
                <c:pt idx="12986">
                  <c:v>-72.293959915637998</c:v>
                </c:pt>
                <c:pt idx="12987">
                  <c:v>74.706040084362002</c:v>
                </c:pt>
                <c:pt idx="12988">
                  <c:v>-0.29395991563797003</c:v>
                </c:pt>
                <c:pt idx="12989">
                  <c:v>6.70604008436203</c:v>
                </c:pt>
                <c:pt idx="12990">
                  <c:v>-129.293959915638</c:v>
                </c:pt>
                <c:pt idx="12991">
                  <c:v>-114.293959915638</c:v>
                </c:pt>
                <c:pt idx="12992">
                  <c:v>-198.293959915638</c:v>
                </c:pt>
                <c:pt idx="12993">
                  <c:v>-301.29395991563803</c:v>
                </c:pt>
                <c:pt idx="12994">
                  <c:v>-377.29395991563803</c:v>
                </c:pt>
                <c:pt idx="12995">
                  <c:v>-61.293959915637998</c:v>
                </c:pt>
                <c:pt idx="12996">
                  <c:v>-200.293959915638</c:v>
                </c:pt>
                <c:pt idx="12997">
                  <c:v>-180.293959915638</c:v>
                </c:pt>
                <c:pt idx="12998">
                  <c:v>-206.293959915638</c:v>
                </c:pt>
                <c:pt idx="12999">
                  <c:v>29.706040084362002</c:v>
                </c:pt>
                <c:pt idx="13000">
                  <c:v>-277.29395991563803</c:v>
                </c:pt>
                <c:pt idx="13001">
                  <c:v>-199.293959915638</c:v>
                </c:pt>
                <c:pt idx="13002">
                  <c:v>-250.293959915638</c:v>
                </c:pt>
                <c:pt idx="13003">
                  <c:v>-269.29395991563803</c:v>
                </c:pt>
                <c:pt idx="13004">
                  <c:v>-282.29395991563803</c:v>
                </c:pt>
                <c:pt idx="13005">
                  <c:v>-298.29395991563803</c:v>
                </c:pt>
                <c:pt idx="13006">
                  <c:v>-268.29395991563803</c:v>
                </c:pt>
                <c:pt idx="13007">
                  <c:v>-361.29395991563803</c:v>
                </c:pt>
                <c:pt idx="13008">
                  <c:v>-250.293959915638</c:v>
                </c:pt>
                <c:pt idx="13009">
                  <c:v>-196.293959915638</c:v>
                </c:pt>
                <c:pt idx="13010">
                  <c:v>-291.29395991563803</c:v>
                </c:pt>
                <c:pt idx="13011">
                  <c:v>-193.293959915638</c:v>
                </c:pt>
                <c:pt idx="13012">
                  <c:v>-210.293959915638</c:v>
                </c:pt>
                <c:pt idx="13013">
                  <c:v>-130.293959915638</c:v>
                </c:pt>
                <c:pt idx="13014">
                  <c:v>-276.29395991563803</c:v>
                </c:pt>
                <c:pt idx="13015">
                  <c:v>-215.293959915638</c:v>
                </c:pt>
                <c:pt idx="13016">
                  <c:v>-217.293959915638</c:v>
                </c:pt>
                <c:pt idx="13017">
                  <c:v>-5.29395991563797</c:v>
                </c:pt>
                <c:pt idx="13018">
                  <c:v>40.706040084362002</c:v>
                </c:pt>
                <c:pt idx="13019">
                  <c:v>-75.293959915637998</c:v>
                </c:pt>
                <c:pt idx="13020">
                  <c:v>-110.293959915638</c:v>
                </c:pt>
                <c:pt idx="13021">
                  <c:v>-182.293959915638</c:v>
                </c:pt>
                <c:pt idx="13022">
                  <c:v>-151.293959915638</c:v>
                </c:pt>
                <c:pt idx="13023">
                  <c:v>-124.293959915638</c:v>
                </c:pt>
                <c:pt idx="13024">
                  <c:v>-59.293959915637998</c:v>
                </c:pt>
                <c:pt idx="13025">
                  <c:v>-155.293959915638</c:v>
                </c:pt>
                <c:pt idx="13026">
                  <c:v>-240.293959915638</c:v>
                </c:pt>
                <c:pt idx="13027">
                  <c:v>-0.29395991563797003</c:v>
                </c:pt>
                <c:pt idx="13028">
                  <c:v>10.706040084362</c:v>
                </c:pt>
                <c:pt idx="13029">
                  <c:v>31.706040084362002</c:v>
                </c:pt>
                <c:pt idx="13030">
                  <c:v>-113.293959915638</c:v>
                </c:pt>
                <c:pt idx="13031">
                  <c:v>-93.293959915637998</c:v>
                </c:pt>
                <c:pt idx="13032">
                  <c:v>-181.293959915638</c:v>
                </c:pt>
                <c:pt idx="13033">
                  <c:v>-296.29395991563803</c:v>
                </c:pt>
                <c:pt idx="13034">
                  <c:v>-205.293959915638</c:v>
                </c:pt>
                <c:pt idx="13035">
                  <c:v>-264.29395991563803</c:v>
                </c:pt>
                <c:pt idx="13036">
                  <c:v>-263.29395991563803</c:v>
                </c:pt>
                <c:pt idx="13037">
                  <c:v>-259.29395991563803</c:v>
                </c:pt>
                <c:pt idx="13038">
                  <c:v>-46.293959915637998</c:v>
                </c:pt>
                <c:pt idx="13039">
                  <c:v>-169.293959915638</c:v>
                </c:pt>
                <c:pt idx="13040">
                  <c:v>-84.293959915637998</c:v>
                </c:pt>
                <c:pt idx="13041">
                  <c:v>-216.293959915638</c:v>
                </c:pt>
                <c:pt idx="13042">
                  <c:v>-136.293959915638</c:v>
                </c:pt>
                <c:pt idx="13043">
                  <c:v>-235.293959915638</c:v>
                </c:pt>
                <c:pt idx="13044">
                  <c:v>-205.293959915638</c:v>
                </c:pt>
                <c:pt idx="13045">
                  <c:v>-230.293959915638</c:v>
                </c:pt>
                <c:pt idx="13046">
                  <c:v>-216.293959915638</c:v>
                </c:pt>
                <c:pt idx="13047">
                  <c:v>-54.293959915637998</c:v>
                </c:pt>
                <c:pt idx="13048">
                  <c:v>102.706040084362</c:v>
                </c:pt>
                <c:pt idx="13049">
                  <c:v>-28.293959915637998</c:v>
                </c:pt>
                <c:pt idx="13050">
                  <c:v>-165.293959915638</c:v>
                </c:pt>
                <c:pt idx="13051">
                  <c:v>78.706040084362002</c:v>
                </c:pt>
                <c:pt idx="13052">
                  <c:v>-198.293959915638</c:v>
                </c:pt>
                <c:pt idx="13053">
                  <c:v>-126.293959915638</c:v>
                </c:pt>
                <c:pt idx="13054">
                  <c:v>-171.293959915638</c:v>
                </c:pt>
                <c:pt idx="13055">
                  <c:v>-241.293959915638</c:v>
                </c:pt>
                <c:pt idx="13056">
                  <c:v>45.706040084362002</c:v>
                </c:pt>
                <c:pt idx="13057">
                  <c:v>-109.293959915638</c:v>
                </c:pt>
                <c:pt idx="13058">
                  <c:v>-109.293959915638</c:v>
                </c:pt>
                <c:pt idx="13059">
                  <c:v>-165.293959915638</c:v>
                </c:pt>
                <c:pt idx="13060">
                  <c:v>-343.29395991563803</c:v>
                </c:pt>
                <c:pt idx="13061">
                  <c:v>-96.293959915637998</c:v>
                </c:pt>
                <c:pt idx="13062">
                  <c:v>-393.29395991563803</c:v>
                </c:pt>
                <c:pt idx="13063">
                  <c:v>-234.293959915638</c:v>
                </c:pt>
                <c:pt idx="13064">
                  <c:v>-217.293959915638</c:v>
                </c:pt>
                <c:pt idx="13065">
                  <c:v>-357.29395991563803</c:v>
                </c:pt>
                <c:pt idx="13066">
                  <c:v>-259.29395991563803</c:v>
                </c:pt>
                <c:pt idx="13067">
                  <c:v>-271.29395991563803</c:v>
                </c:pt>
                <c:pt idx="13068">
                  <c:v>-239.293959915638</c:v>
                </c:pt>
                <c:pt idx="13069">
                  <c:v>-201.293959915638</c:v>
                </c:pt>
                <c:pt idx="13070">
                  <c:v>-178.293959915638</c:v>
                </c:pt>
                <c:pt idx="13071">
                  <c:v>-92.293959915637998</c:v>
                </c:pt>
                <c:pt idx="13072">
                  <c:v>-340.29395991563803</c:v>
                </c:pt>
                <c:pt idx="13073">
                  <c:v>-267.29395991563803</c:v>
                </c:pt>
                <c:pt idx="13074">
                  <c:v>-271.29395991563803</c:v>
                </c:pt>
                <c:pt idx="13075">
                  <c:v>-155.293959915638</c:v>
                </c:pt>
                <c:pt idx="13076">
                  <c:v>-204.293959915638</c:v>
                </c:pt>
                <c:pt idx="13077">
                  <c:v>-38.293959915637998</c:v>
                </c:pt>
                <c:pt idx="13078">
                  <c:v>-81.293959915637998</c:v>
                </c:pt>
                <c:pt idx="13079">
                  <c:v>-123.293959915638</c:v>
                </c:pt>
                <c:pt idx="13080">
                  <c:v>-19.293959915637998</c:v>
                </c:pt>
                <c:pt idx="13081">
                  <c:v>-168.293959915638</c:v>
                </c:pt>
                <c:pt idx="13082">
                  <c:v>-36.293959915637998</c:v>
                </c:pt>
                <c:pt idx="13083">
                  <c:v>-15.293959915638</c:v>
                </c:pt>
                <c:pt idx="13084">
                  <c:v>-108.293959915638</c:v>
                </c:pt>
                <c:pt idx="13085">
                  <c:v>0.70604008436203003</c:v>
                </c:pt>
                <c:pt idx="13086">
                  <c:v>79.706040084362002</c:v>
                </c:pt>
                <c:pt idx="13087">
                  <c:v>64.706040084362002</c:v>
                </c:pt>
                <c:pt idx="13088">
                  <c:v>90.706040084362002</c:v>
                </c:pt>
                <c:pt idx="13089">
                  <c:v>101.706040084362</c:v>
                </c:pt>
                <c:pt idx="13090">
                  <c:v>116.706040084362</c:v>
                </c:pt>
                <c:pt idx="13091">
                  <c:v>13.706040084362</c:v>
                </c:pt>
                <c:pt idx="13092">
                  <c:v>-158.293959915638</c:v>
                </c:pt>
                <c:pt idx="13093">
                  <c:v>-15.293959915638</c:v>
                </c:pt>
                <c:pt idx="13094">
                  <c:v>-119.293959915638</c:v>
                </c:pt>
                <c:pt idx="13095">
                  <c:v>-133.293959915638</c:v>
                </c:pt>
                <c:pt idx="13096">
                  <c:v>-82.293959915637998</c:v>
                </c:pt>
                <c:pt idx="13097">
                  <c:v>-164.293959915638</c:v>
                </c:pt>
                <c:pt idx="13098">
                  <c:v>-84.293959915637998</c:v>
                </c:pt>
                <c:pt idx="13099">
                  <c:v>35.706040084362002</c:v>
                </c:pt>
                <c:pt idx="13100">
                  <c:v>-177.293959915638</c:v>
                </c:pt>
                <c:pt idx="13101">
                  <c:v>-119.293959915638</c:v>
                </c:pt>
                <c:pt idx="13102">
                  <c:v>-21.293959915637998</c:v>
                </c:pt>
                <c:pt idx="13103">
                  <c:v>-207.293959915638</c:v>
                </c:pt>
                <c:pt idx="13104">
                  <c:v>-15.293959915638</c:v>
                </c:pt>
                <c:pt idx="13105">
                  <c:v>-112.293959915638</c:v>
                </c:pt>
                <c:pt idx="13106">
                  <c:v>-30.293959915637998</c:v>
                </c:pt>
                <c:pt idx="13107">
                  <c:v>-103.293959915638</c:v>
                </c:pt>
                <c:pt idx="13108">
                  <c:v>18.706040084362002</c:v>
                </c:pt>
                <c:pt idx="13109">
                  <c:v>-3.29395991563797</c:v>
                </c:pt>
                <c:pt idx="13110">
                  <c:v>2.70604008436203</c:v>
                </c:pt>
                <c:pt idx="13111">
                  <c:v>64.706040084362002</c:v>
                </c:pt>
                <c:pt idx="13112">
                  <c:v>70.706040084362002</c:v>
                </c:pt>
                <c:pt idx="13113">
                  <c:v>22.706040084362002</c:v>
                </c:pt>
                <c:pt idx="13114">
                  <c:v>-36.293959915637998</c:v>
                </c:pt>
                <c:pt idx="13115">
                  <c:v>83.706040084362002</c:v>
                </c:pt>
                <c:pt idx="13116">
                  <c:v>90.706040084362002</c:v>
                </c:pt>
                <c:pt idx="13117">
                  <c:v>36.706040084362002</c:v>
                </c:pt>
                <c:pt idx="13118">
                  <c:v>183.706040084362</c:v>
                </c:pt>
                <c:pt idx="13119">
                  <c:v>201.706040084362</c:v>
                </c:pt>
                <c:pt idx="13120">
                  <c:v>183.706040084362</c:v>
                </c:pt>
                <c:pt idx="13121">
                  <c:v>100.706040084362</c:v>
                </c:pt>
                <c:pt idx="13122">
                  <c:v>169.706040084362</c:v>
                </c:pt>
                <c:pt idx="13123">
                  <c:v>26.706040084362002</c:v>
                </c:pt>
                <c:pt idx="13124">
                  <c:v>-46.293959915637998</c:v>
                </c:pt>
                <c:pt idx="13125">
                  <c:v>-148.293959915638</c:v>
                </c:pt>
                <c:pt idx="13126">
                  <c:v>56.706040084362002</c:v>
                </c:pt>
                <c:pt idx="13127">
                  <c:v>129.706040084362</c:v>
                </c:pt>
                <c:pt idx="13128">
                  <c:v>62.706040084362002</c:v>
                </c:pt>
                <c:pt idx="13129">
                  <c:v>188.706040084362</c:v>
                </c:pt>
                <c:pt idx="13130">
                  <c:v>198.706040084362</c:v>
                </c:pt>
                <c:pt idx="13131">
                  <c:v>36.706040084362002</c:v>
                </c:pt>
                <c:pt idx="13132">
                  <c:v>44.706040084362002</c:v>
                </c:pt>
                <c:pt idx="13133">
                  <c:v>34.706040084362002</c:v>
                </c:pt>
                <c:pt idx="13134">
                  <c:v>-70.293959915637998</c:v>
                </c:pt>
                <c:pt idx="13135">
                  <c:v>-86.293959915637998</c:v>
                </c:pt>
                <c:pt idx="13136">
                  <c:v>-54.293959915637998</c:v>
                </c:pt>
                <c:pt idx="13137">
                  <c:v>-28.293959915637998</c:v>
                </c:pt>
                <c:pt idx="13138">
                  <c:v>-49.293959915637998</c:v>
                </c:pt>
                <c:pt idx="13139">
                  <c:v>-119.293959915638</c:v>
                </c:pt>
                <c:pt idx="13140">
                  <c:v>-217.293959915638</c:v>
                </c:pt>
                <c:pt idx="13141">
                  <c:v>-47.293959915637998</c:v>
                </c:pt>
                <c:pt idx="13142">
                  <c:v>-289.29395991563803</c:v>
                </c:pt>
                <c:pt idx="13143">
                  <c:v>-245.293959915638</c:v>
                </c:pt>
                <c:pt idx="13144">
                  <c:v>-292.29395991563803</c:v>
                </c:pt>
                <c:pt idx="13145">
                  <c:v>-240.293959915638</c:v>
                </c:pt>
                <c:pt idx="13146">
                  <c:v>-320.29395991563803</c:v>
                </c:pt>
                <c:pt idx="13147">
                  <c:v>-320.29395991563803</c:v>
                </c:pt>
                <c:pt idx="13148">
                  <c:v>-206.293959915638</c:v>
                </c:pt>
                <c:pt idx="13149">
                  <c:v>-186.293959915638</c:v>
                </c:pt>
                <c:pt idx="13150">
                  <c:v>-96.293959915637998</c:v>
                </c:pt>
                <c:pt idx="13151">
                  <c:v>-51.293959915637998</c:v>
                </c:pt>
                <c:pt idx="13152">
                  <c:v>-142.293959915638</c:v>
                </c:pt>
                <c:pt idx="13153">
                  <c:v>-84.293959915637998</c:v>
                </c:pt>
                <c:pt idx="13154">
                  <c:v>-109.293959915638</c:v>
                </c:pt>
                <c:pt idx="13155">
                  <c:v>-28.293959915637998</c:v>
                </c:pt>
                <c:pt idx="13156">
                  <c:v>9.70604008436203</c:v>
                </c:pt>
                <c:pt idx="13157">
                  <c:v>22.706040084362002</c:v>
                </c:pt>
                <c:pt idx="13158">
                  <c:v>132.706040084362</c:v>
                </c:pt>
                <c:pt idx="13159">
                  <c:v>174.706040084362</c:v>
                </c:pt>
                <c:pt idx="13160">
                  <c:v>250.706040084362</c:v>
                </c:pt>
                <c:pt idx="13161">
                  <c:v>115.706040084362</c:v>
                </c:pt>
                <c:pt idx="13162">
                  <c:v>160.706040084362</c:v>
                </c:pt>
                <c:pt idx="13163">
                  <c:v>163.706040084362</c:v>
                </c:pt>
                <c:pt idx="13164">
                  <c:v>46.706040084362002</c:v>
                </c:pt>
                <c:pt idx="13165">
                  <c:v>148.706040084362</c:v>
                </c:pt>
                <c:pt idx="13166">
                  <c:v>153.706040084362</c:v>
                </c:pt>
                <c:pt idx="13167">
                  <c:v>309.70604008436197</c:v>
                </c:pt>
                <c:pt idx="13168">
                  <c:v>370.70604008436197</c:v>
                </c:pt>
                <c:pt idx="13169">
                  <c:v>171.706040084362</c:v>
                </c:pt>
                <c:pt idx="13170">
                  <c:v>284.70604008436197</c:v>
                </c:pt>
                <c:pt idx="13171">
                  <c:v>413.70604008436197</c:v>
                </c:pt>
                <c:pt idx="13172">
                  <c:v>263.70604008436197</c:v>
                </c:pt>
                <c:pt idx="13173">
                  <c:v>104.706040084362</c:v>
                </c:pt>
                <c:pt idx="13174">
                  <c:v>170.706040084362</c:v>
                </c:pt>
                <c:pt idx="13175">
                  <c:v>81.706040084362002</c:v>
                </c:pt>
                <c:pt idx="13176">
                  <c:v>94.706040084362002</c:v>
                </c:pt>
                <c:pt idx="13177">
                  <c:v>98.706040084362002</c:v>
                </c:pt>
                <c:pt idx="13178">
                  <c:v>225.706040084362</c:v>
                </c:pt>
                <c:pt idx="13179">
                  <c:v>109.706040084362</c:v>
                </c:pt>
                <c:pt idx="13180">
                  <c:v>24.706040084362002</c:v>
                </c:pt>
                <c:pt idx="13181">
                  <c:v>-54.293959915637998</c:v>
                </c:pt>
                <c:pt idx="13182">
                  <c:v>-127.293959915638</c:v>
                </c:pt>
                <c:pt idx="13183">
                  <c:v>-224.293959915638</c:v>
                </c:pt>
                <c:pt idx="13184">
                  <c:v>-88.293959915637998</c:v>
                </c:pt>
                <c:pt idx="13185">
                  <c:v>-142.293959915638</c:v>
                </c:pt>
                <c:pt idx="13186">
                  <c:v>-94.293959915637998</c:v>
                </c:pt>
                <c:pt idx="13187">
                  <c:v>-100.293959915638</c:v>
                </c:pt>
                <c:pt idx="13188">
                  <c:v>-208.293959915638</c:v>
                </c:pt>
                <c:pt idx="13189">
                  <c:v>20.706040084362002</c:v>
                </c:pt>
                <c:pt idx="13190">
                  <c:v>-35.293959915637998</c:v>
                </c:pt>
                <c:pt idx="13191">
                  <c:v>-90.293959915637998</c:v>
                </c:pt>
                <c:pt idx="13192">
                  <c:v>-341.29395991563803</c:v>
                </c:pt>
                <c:pt idx="13193">
                  <c:v>-200.293959915638</c:v>
                </c:pt>
                <c:pt idx="13194">
                  <c:v>-309.29395991563803</c:v>
                </c:pt>
                <c:pt idx="13195">
                  <c:v>-218.293959915638</c:v>
                </c:pt>
                <c:pt idx="13196">
                  <c:v>-161.293959915638</c:v>
                </c:pt>
                <c:pt idx="13197">
                  <c:v>-102.293959915638</c:v>
                </c:pt>
                <c:pt idx="13198">
                  <c:v>-56.293959915637998</c:v>
                </c:pt>
                <c:pt idx="13199">
                  <c:v>-24.293959915637998</c:v>
                </c:pt>
                <c:pt idx="13200">
                  <c:v>-161.293959915638</c:v>
                </c:pt>
                <c:pt idx="13201">
                  <c:v>-110.293959915638</c:v>
                </c:pt>
                <c:pt idx="13202">
                  <c:v>-70.293959915637998</c:v>
                </c:pt>
                <c:pt idx="13203">
                  <c:v>18.706040084362002</c:v>
                </c:pt>
                <c:pt idx="13204">
                  <c:v>28.706040084362002</c:v>
                </c:pt>
                <c:pt idx="13205">
                  <c:v>76.706040084362002</c:v>
                </c:pt>
                <c:pt idx="13206">
                  <c:v>187.706040084362</c:v>
                </c:pt>
                <c:pt idx="13207">
                  <c:v>343.70604008436197</c:v>
                </c:pt>
                <c:pt idx="13208">
                  <c:v>191.706040084362</c:v>
                </c:pt>
                <c:pt idx="13209">
                  <c:v>200.706040084362</c:v>
                </c:pt>
                <c:pt idx="13210">
                  <c:v>140.706040084362</c:v>
                </c:pt>
                <c:pt idx="13211">
                  <c:v>273.70604008436197</c:v>
                </c:pt>
                <c:pt idx="13212">
                  <c:v>195.706040084362</c:v>
                </c:pt>
                <c:pt idx="13213">
                  <c:v>-42.293959915637998</c:v>
                </c:pt>
                <c:pt idx="13214">
                  <c:v>162.706040084362</c:v>
                </c:pt>
                <c:pt idx="13215">
                  <c:v>113.706040084362</c:v>
                </c:pt>
                <c:pt idx="13216">
                  <c:v>167.706040084362</c:v>
                </c:pt>
                <c:pt idx="13217">
                  <c:v>126.706040084362</c:v>
                </c:pt>
                <c:pt idx="13218">
                  <c:v>198.706040084362</c:v>
                </c:pt>
                <c:pt idx="13219">
                  <c:v>235.706040084362</c:v>
                </c:pt>
                <c:pt idx="13220">
                  <c:v>147.706040084362</c:v>
                </c:pt>
                <c:pt idx="13221">
                  <c:v>304.70604008436197</c:v>
                </c:pt>
                <c:pt idx="13222">
                  <c:v>178.706040084362</c:v>
                </c:pt>
                <c:pt idx="13223">
                  <c:v>320.70604008436197</c:v>
                </c:pt>
                <c:pt idx="13224">
                  <c:v>292.70604008436197</c:v>
                </c:pt>
                <c:pt idx="13225">
                  <c:v>205.706040084362</c:v>
                </c:pt>
                <c:pt idx="13226">
                  <c:v>99.706040084362002</c:v>
                </c:pt>
                <c:pt idx="13227">
                  <c:v>137.706040084362</c:v>
                </c:pt>
                <c:pt idx="13228">
                  <c:v>185.706040084362</c:v>
                </c:pt>
                <c:pt idx="13229">
                  <c:v>189.706040084362</c:v>
                </c:pt>
                <c:pt idx="13230">
                  <c:v>207.706040084362</c:v>
                </c:pt>
                <c:pt idx="13231">
                  <c:v>163.706040084362</c:v>
                </c:pt>
                <c:pt idx="13232">
                  <c:v>181.706040084362</c:v>
                </c:pt>
                <c:pt idx="13233">
                  <c:v>102.706040084362</c:v>
                </c:pt>
                <c:pt idx="13234">
                  <c:v>155.706040084362</c:v>
                </c:pt>
                <c:pt idx="13235">
                  <c:v>237.706040084362</c:v>
                </c:pt>
                <c:pt idx="13236">
                  <c:v>341.70604008436197</c:v>
                </c:pt>
                <c:pt idx="13237">
                  <c:v>362.70604008436197</c:v>
                </c:pt>
                <c:pt idx="13238">
                  <c:v>217.706040084362</c:v>
                </c:pt>
                <c:pt idx="13239">
                  <c:v>367.70604008436197</c:v>
                </c:pt>
                <c:pt idx="13240">
                  <c:v>261.70604008436197</c:v>
                </c:pt>
                <c:pt idx="13241">
                  <c:v>318.70604008436197</c:v>
                </c:pt>
                <c:pt idx="13242">
                  <c:v>357.70604008436197</c:v>
                </c:pt>
                <c:pt idx="13243">
                  <c:v>260.70604008436197</c:v>
                </c:pt>
                <c:pt idx="13244">
                  <c:v>150.706040084362</c:v>
                </c:pt>
                <c:pt idx="13245">
                  <c:v>254.706040084362</c:v>
                </c:pt>
                <c:pt idx="13246">
                  <c:v>155.706040084362</c:v>
                </c:pt>
                <c:pt idx="13247">
                  <c:v>124.706040084362</c:v>
                </c:pt>
                <c:pt idx="13248">
                  <c:v>236.706040084362</c:v>
                </c:pt>
                <c:pt idx="13249">
                  <c:v>159.706040084362</c:v>
                </c:pt>
                <c:pt idx="13250">
                  <c:v>197.706040084362</c:v>
                </c:pt>
                <c:pt idx="13251">
                  <c:v>149.706040084362</c:v>
                </c:pt>
                <c:pt idx="13252">
                  <c:v>240.706040084362</c:v>
                </c:pt>
                <c:pt idx="13253">
                  <c:v>8.70604008436203</c:v>
                </c:pt>
                <c:pt idx="13254">
                  <c:v>131.706040084362</c:v>
                </c:pt>
                <c:pt idx="13255">
                  <c:v>160.706040084362</c:v>
                </c:pt>
                <c:pt idx="13256">
                  <c:v>23.706040084362002</c:v>
                </c:pt>
                <c:pt idx="13257">
                  <c:v>74.706040084362002</c:v>
                </c:pt>
                <c:pt idx="13258">
                  <c:v>75.706040084362002</c:v>
                </c:pt>
                <c:pt idx="13259">
                  <c:v>75.706040084362002</c:v>
                </c:pt>
                <c:pt idx="13260">
                  <c:v>155.706040084362</c:v>
                </c:pt>
                <c:pt idx="13261">
                  <c:v>-146.293959915638</c:v>
                </c:pt>
                <c:pt idx="13262">
                  <c:v>-12.293959915638</c:v>
                </c:pt>
                <c:pt idx="13263">
                  <c:v>-79.293959915637998</c:v>
                </c:pt>
                <c:pt idx="13264">
                  <c:v>-107.293959915638</c:v>
                </c:pt>
                <c:pt idx="13265">
                  <c:v>51.706040084362002</c:v>
                </c:pt>
                <c:pt idx="13266">
                  <c:v>291.70604008436197</c:v>
                </c:pt>
                <c:pt idx="13267">
                  <c:v>235.706040084362</c:v>
                </c:pt>
                <c:pt idx="13268">
                  <c:v>204.706040084362</c:v>
                </c:pt>
                <c:pt idx="13269">
                  <c:v>218.706040084362</c:v>
                </c:pt>
                <c:pt idx="13270">
                  <c:v>388.70604008436197</c:v>
                </c:pt>
                <c:pt idx="13271">
                  <c:v>364.70604008436197</c:v>
                </c:pt>
                <c:pt idx="13272">
                  <c:v>259.70604008436197</c:v>
                </c:pt>
                <c:pt idx="13273">
                  <c:v>250.706040084362</c:v>
                </c:pt>
                <c:pt idx="13274">
                  <c:v>255.706040084362</c:v>
                </c:pt>
                <c:pt idx="13275">
                  <c:v>281.70604008436197</c:v>
                </c:pt>
                <c:pt idx="13276">
                  <c:v>386.70604008436197</c:v>
                </c:pt>
                <c:pt idx="13277">
                  <c:v>463.70604008436197</c:v>
                </c:pt>
                <c:pt idx="13278">
                  <c:v>468.70604008436197</c:v>
                </c:pt>
                <c:pt idx="13279">
                  <c:v>540.70604008436203</c:v>
                </c:pt>
                <c:pt idx="13280">
                  <c:v>575.70604008436203</c:v>
                </c:pt>
                <c:pt idx="13281">
                  <c:v>715.70604008436203</c:v>
                </c:pt>
                <c:pt idx="13282">
                  <c:v>353.70604008436197</c:v>
                </c:pt>
                <c:pt idx="13283">
                  <c:v>463.70604008436197</c:v>
                </c:pt>
                <c:pt idx="13284">
                  <c:v>484.70604008436197</c:v>
                </c:pt>
                <c:pt idx="13285">
                  <c:v>364.70604008436197</c:v>
                </c:pt>
                <c:pt idx="13286">
                  <c:v>584.70604008436203</c:v>
                </c:pt>
                <c:pt idx="13287">
                  <c:v>326.70604008436197</c:v>
                </c:pt>
                <c:pt idx="13288">
                  <c:v>342.70604008436197</c:v>
                </c:pt>
                <c:pt idx="13289">
                  <c:v>262.70604008436197</c:v>
                </c:pt>
                <c:pt idx="13290">
                  <c:v>150.706040084362</c:v>
                </c:pt>
                <c:pt idx="13291">
                  <c:v>168.706040084362</c:v>
                </c:pt>
                <c:pt idx="13292">
                  <c:v>1.70604008436203</c:v>
                </c:pt>
                <c:pt idx="13293">
                  <c:v>-95.293959915637998</c:v>
                </c:pt>
                <c:pt idx="13294">
                  <c:v>30.706040084362002</c:v>
                </c:pt>
                <c:pt idx="13295">
                  <c:v>-134.293959915638</c:v>
                </c:pt>
                <c:pt idx="13296">
                  <c:v>-70.293959915637998</c:v>
                </c:pt>
                <c:pt idx="13297">
                  <c:v>-52.293959915637998</c:v>
                </c:pt>
                <c:pt idx="13298">
                  <c:v>-237.293959915638</c:v>
                </c:pt>
                <c:pt idx="13299">
                  <c:v>-271.29395991563803</c:v>
                </c:pt>
                <c:pt idx="13300">
                  <c:v>-317.29395991563803</c:v>
                </c:pt>
                <c:pt idx="13301">
                  <c:v>-246.293959915638</c:v>
                </c:pt>
                <c:pt idx="13302">
                  <c:v>-318.29395991563803</c:v>
                </c:pt>
                <c:pt idx="13303">
                  <c:v>-497.29395991563803</c:v>
                </c:pt>
                <c:pt idx="13304">
                  <c:v>-505.29395991563803</c:v>
                </c:pt>
                <c:pt idx="13305">
                  <c:v>-403.29395991563803</c:v>
                </c:pt>
                <c:pt idx="13306">
                  <c:v>-388.29395991563803</c:v>
                </c:pt>
                <c:pt idx="13307">
                  <c:v>-505.29395991563803</c:v>
                </c:pt>
                <c:pt idx="13308">
                  <c:v>-353.29395991563803</c:v>
                </c:pt>
                <c:pt idx="13309">
                  <c:v>-235.293959915638</c:v>
                </c:pt>
                <c:pt idx="13310">
                  <c:v>-66.293959915637998</c:v>
                </c:pt>
                <c:pt idx="13311">
                  <c:v>-51.293959915637998</c:v>
                </c:pt>
                <c:pt idx="13312">
                  <c:v>-208.293959915638</c:v>
                </c:pt>
                <c:pt idx="13313">
                  <c:v>109.706040084362</c:v>
                </c:pt>
                <c:pt idx="13314">
                  <c:v>131.706040084362</c:v>
                </c:pt>
                <c:pt idx="13315">
                  <c:v>-4.29395991563797</c:v>
                </c:pt>
                <c:pt idx="13316">
                  <c:v>223.706040084362</c:v>
                </c:pt>
                <c:pt idx="13317">
                  <c:v>215.706040084362</c:v>
                </c:pt>
                <c:pt idx="13318">
                  <c:v>316.70604008436197</c:v>
                </c:pt>
                <c:pt idx="13319">
                  <c:v>390.70604008436197</c:v>
                </c:pt>
                <c:pt idx="13320">
                  <c:v>350.70604008436197</c:v>
                </c:pt>
                <c:pt idx="13321">
                  <c:v>577.70604008436203</c:v>
                </c:pt>
                <c:pt idx="13322">
                  <c:v>462.70604008436197</c:v>
                </c:pt>
                <c:pt idx="13323">
                  <c:v>459.70604008436197</c:v>
                </c:pt>
                <c:pt idx="13324">
                  <c:v>594.70604008436203</c:v>
                </c:pt>
                <c:pt idx="13325">
                  <c:v>476.70604008436197</c:v>
                </c:pt>
                <c:pt idx="13326">
                  <c:v>457.70604008436197</c:v>
                </c:pt>
                <c:pt idx="13327">
                  <c:v>537.70604008436203</c:v>
                </c:pt>
                <c:pt idx="13328">
                  <c:v>478.70604008436197</c:v>
                </c:pt>
                <c:pt idx="13329">
                  <c:v>397.70604008436197</c:v>
                </c:pt>
                <c:pt idx="13330">
                  <c:v>182.706040084362</c:v>
                </c:pt>
                <c:pt idx="13331">
                  <c:v>288.70604008436197</c:v>
                </c:pt>
                <c:pt idx="13332">
                  <c:v>250.706040084362</c:v>
                </c:pt>
                <c:pt idx="13333">
                  <c:v>84.706040084362002</c:v>
                </c:pt>
                <c:pt idx="13334">
                  <c:v>-71.293959915637998</c:v>
                </c:pt>
                <c:pt idx="13335">
                  <c:v>-85.293959915637998</c:v>
                </c:pt>
                <c:pt idx="13336">
                  <c:v>84.706040084362002</c:v>
                </c:pt>
                <c:pt idx="13337">
                  <c:v>20.706040084362002</c:v>
                </c:pt>
                <c:pt idx="13338">
                  <c:v>-129.293959915638</c:v>
                </c:pt>
                <c:pt idx="13339">
                  <c:v>-82.293959915637998</c:v>
                </c:pt>
                <c:pt idx="13340">
                  <c:v>-180.293959915638</c:v>
                </c:pt>
                <c:pt idx="13341">
                  <c:v>-193.293959915638</c:v>
                </c:pt>
                <c:pt idx="13342">
                  <c:v>-169.293959915638</c:v>
                </c:pt>
                <c:pt idx="13343">
                  <c:v>-377.29395991563803</c:v>
                </c:pt>
                <c:pt idx="13344">
                  <c:v>-369.29395991563803</c:v>
                </c:pt>
                <c:pt idx="13345">
                  <c:v>-308.29395991563803</c:v>
                </c:pt>
                <c:pt idx="13346">
                  <c:v>-312.29395991563803</c:v>
                </c:pt>
                <c:pt idx="13347">
                  <c:v>-249.293959915638</c:v>
                </c:pt>
                <c:pt idx="13348">
                  <c:v>-231.293959915638</c:v>
                </c:pt>
                <c:pt idx="13349">
                  <c:v>-129.293959915638</c:v>
                </c:pt>
                <c:pt idx="13350">
                  <c:v>-166.293959915638</c:v>
                </c:pt>
                <c:pt idx="13351">
                  <c:v>-82.293959915637998</c:v>
                </c:pt>
                <c:pt idx="13352">
                  <c:v>68.706040084362002</c:v>
                </c:pt>
                <c:pt idx="13353">
                  <c:v>-99.293959915637998</c:v>
                </c:pt>
                <c:pt idx="13354">
                  <c:v>-132.293959915638</c:v>
                </c:pt>
                <c:pt idx="13355">
                  <c:v>-57.293959915637998</c:v>
                </c:pt>
                <c:pt idx="13356">
                  <c:v>36.706040084362002</c:v>
                </c:pt>
                <c:pt idx="13357">
                  <c:v>-40.293959915637998</c:v>
                </c:pt>
                <c:pt idx="13358">
                  <c:v>100.706040084362</c:v>
                </c:pt>
                <c:pt idx="13359">
                  <c:v>147.706040084362</c:v>
                </c:pt>
                <c:pt idx="13360">
                  <c:v>83.706040084362002</c:v>
                </c:pt>
                <c:pt idx="13361">
                  <c:v>143.706040084362</c:v>
                </c:pt>
                <c:pt idx="13362">
                  <c:v>107.706040084362</c:v>
                </c:pt>
                <c:pt idx="13363">
                  <c:v>56.706040084362002</c:v>
                </c:pt>
                <c:pt idx="13364">
                  <c:v>112.706040084362</c:v>
                </c:pt>
                <c:pt idx="13365">
                  <c:v>43.706040084362002</c:v>
                </c:pt>
                <c:pt idx="13366">
                  <c:v>76.706040084362002</c:v>
                </c:pt>
                <c:pt idx="13367">
                  <c:v>-55.293959915637998</c:v>
                </c:pt>
                <c:pt idx="13368">
                  <c:v>-86.293959915637998</c:v>
                </c:pt>
                <c:pt idx="13369">
                  <c:v>-88.293959915637998</c:v>
                </c:pt>
                <c:pt idx="13370">
                  <c:v>5.70604008436203</c:v>
                </c:pt>
                <c:pt idx="13371">
                  <c:v>9.70604008436203</c:v>
                </c:pt>
                <c:pt idx="13372">
                  <c:v>-147.293959915638</c:v>
                </c:pt>
                <c:pt idx="13373">
                  <c:v>121.706040084362</c:v>
                </c:pt>
                <c:pt idx="13374">
                  <c:v>-36.293959915637998</c:v>
                </c:pt>
                <c:pt idx="13375">
                  <c:v>-55.293959915637998</c:v>
                </c:pt>
                <c:pt idx="13376">
                  <c:v>-66.293959915637998</c:v>
                </c:pt>
                <c:pt idx="13377">
                  <c:v>39.706040084362002</c:v>
                </c:pt>
                <c:pt idx="13378">
                  <c:v>-27.293959915637998</c:v>
                </c:pt>
                <c:pt idx="13379">
                  <c:v>36.706040084362002</c:v>
                </c:pt>
                <c:pt idx="13380">
                  <c:v>74.706040084362002</c:v>
                </c:pt>
                <c:pt idx="13381">
                  <c:v>70.706040084362002</c:v>
                </c:pt>
                <c:pt idx="13382">
                  <c:v>3.70604008436203</c:v>
                </c:pt>
                <c:pt idx="13383">
                  <c:v>-19.293959915637998</c:v>
                </c:pt>
                <c:pt idx="13384">
                  <c:v>-197.293959915638</c:v>
                </c:pt>
                <c:pt idx="13385">
                  <c:v>-167.293959915638</c:v>
                </c:pt>
                <c:pt idx="13386">
                  <c:v>-133.293959915638</c:v>
                </c:pt>
                <c:pt idx="13387">
                  <c:v>-141.293959915638</c:v>
                </c:pt>
                <c:pt idx="13388">
                  <c:v>53.706040084362002</c:v>
                </c:pt>
                <c:pt idx="13389">
                  <c:v>-108.293959915638</c:v>
                </c:pt>
                <c:pt idx="13390">
                  <c:v>29.706040084362002</c:v>
                </c:pt>
                <c:pt idx="13391">
                  <c:v>25.706040084362002</c:v>
                </c:pt>
                <c:pt idx="13392">
                  <c:v>-51.293959915637998</c:v>
                </c:pt>
                <c:pt idx="13393">
                  <c:v>39.706040084362002</c:v>
                </c:pt>
                <c:pt idx="13394">
                  <c:v>64.706040084362002</c:v>
                </c:pt>
                <c:pt idx="13395">
                  <c:v>33.706040084362002</c:v>
                </c:pt>
                <c:pt idx="13396">
                  <c:v>157.706040084362</c:v>
                </c:pt>
                <c:pt idx="13397">
                  <c:v>24.706040084362002</c:v>
                </c:pt>
                <c:pt idx="13398">
                  <c:v>124.706040084362</c:v>
                </c:pt>
                <c:pt idx="13399">
                  <c:v>173.706040084362</c:v>
                </c:pt>
                <c:pt idx="13400">
                  <c:v>64.706040084362002</c:v>
                </c:pt>
                <c:pt idx="13401">
                  <c:v>76.706040084362002</c:v>
                </c:pt>
                <c:pt idx="13402">
                  <c:v>47.706040084362002</c:v>
                </c:pt>
                <c:pt idx="13403">
                  <c:v>-115.293959915638</c:v>
                </c:pt>
                <c:pt idx="13404">
                  <c:v>-27.293959915637998</c:v>
                </c:pt>
                <c:pt idx="13405">
                  <c:v>28.706040084362002</c:v>
                </c:pt>
                <c:pt idx="13406">
                  <c:v>-36.293959915637998</c:v>
                </c:pt>
                <c:pt idx="13407">
                  <c:v>3.70604008436203</c:v>
                </c:pt>
                <c:pt idx="13408">
                  <c:v>-122.293959915638</c:v>
                </c:pt>
                <c:pt idx="13409">
                  <c:v>-133.293959915638</c:v>
                </c:pt>
                <c:pt idx="13410">
                  <c:v>-51.293959915637998</c:v>
                </c:pt>
                <c:pt idx="13411">
                  <c:v>52.706040084362002</c:v>
                </c:pt>
                <c:pt idx="13412">
                  <c:v>-185.293959915638</c:v>
                </c:pt>
                <c:pt idx="13413">
                  <c:v>-248.293959915638</c:v>
                </c:pt>
                <c:pt idx="13414">
                  <c:v>-182.293959915638</c:v>
                </c:pt>
                <c:pt idx="13415">
                  <c:v>-21.293959915637998</c:v>
                </c:pt>
                <c:pt idx="13416">
                  <c:v>-91.293959915637998</c:v>
                </c:pt>
                <c:pt idx="13417">
                  <c:v>-10.293959915638</c:v>
                </c:pt>
                <c:pt idx="13418">
                  <c:v>-37.293959915637998</c:v>
                </c:pt>
                <c:pt idx="13419">
                  <c:v>18.706040084362002</c:v>
                </c:pt>
                <c:pt idx="13420">
                  <c:v>-19.293959915637998</c:v>
                </c:pt>
                <c:pt idx="13421">
                  <c:v>22.706040084362002</c:v>
                </c:pt>
                <c:pt idx="13422">
                  <c:v>-93.293959915637998</c:v>
                </c:pt>
                <c:pt idx="13423">
                  <c:v>-78.293959915637998</c:v>
                </c:pt>
                <c:pt idx="13424">
                  <c:v>-89.293959915637998</c:v>
                </c:pt>
                <c:pt idx="13425">
                  <c:v>-50.293959915637998</c:v>
                </c:pt>
                <c:pt idx="13426">
                  <c:v>-119.293959915638</c:v>
                </c:pt>
                <c:pt idx="13427">
                  <c:v>-78.293959915637998</c:v>
                </c:pt>
                <c:pt idx="13428">
                  <c:v>-142.293959915638</c:v>
                </c:pt>
                <c:pt idx="13429">
                  <c:v>-153.293959915638</c:v>
                </c:pt>
                <c:pt idx="13430">
                  <c:v>-55.293959915637998</c:v>
                </c:pt>
                <c:pt idx="13431">
                  <c:v>17.706040084362002</c:v>
                </c:pt>
                <c:pt idx="13432">
                  <c:v>-72.293959915637998</c:v>
                </c:pt>
                <c:pt idx="13433">
                  <c:v>-11.293959915638</c:v>
                </c:pt>
                <c:pt idx="13434">
                  <c:v>-141.293959915638</c:v>
                </c:pt>
                <c:pt idx="13435">
                  <c:v>-72.293959915637998</c:v>
                </c:pt>
                <c:pt idx="13436">
                  <c:v>-46.293959915637998</c:v>
                </c:pt>
                <c:pt idx="13437">
                  <c:v>-46.293959915637998</c:v>
                </c:pt>
                <c:pt idx="13438">
                  <c:v>78.706040084362002</c:v>
                </c:pt>
                <c:pt idx="13439">
                  <c:v>-71.293959915637998</c:v>
                </c:pt>
                <c:pt idx="13440">
                  <c:v>-23.293959915637998</c:v>
                </c:pt>
                <c:pt idx="13441">
                  <c:v>66.706040084362002</c:v>
                </c:pt>
                <c:pt idx="13442">
                  <c:v>48.706040084362002</c:v>
                </c:pt>
                <c:pt idx="13443">
                  <c:v>23.706040084362002</c:v>
                </c:pt>
                <c:pt idx="13444">
                  <c:v>46.706040084362002</c:v>
                </c:pt>
                <c:pt idx="13445">
                  <c:v>-28.293959915637998</c:v>
                </c:pt>
                <c:pt idx="13446">
                  <c:v>-30.293959915637998</c:v>
                </c:pt>
                <c:pt idx="13447">
                  <c:v>96.706040084362002</c:v>
                </c:pt>
                <c:pt idx="13448">
                  <c:v>163.706040084362</c:v>
                </c:pt>
                <c:pt idx="13449">
                  <c:v>140.706040084362</c:v>
                </c:pt>
                <c:pt idx="13450">
                  <c:v>126.706040084362</c:v>
                </c:pt>
                <c:pt idx="13451">
                  <c:v>-10.293959915638</c:v>
                </c:pt>
                <c:pt idx="13452">
                  <c:v>190.706040084362</c:v>
                </c:pt>
                <c:pt idx="13453">
                  <c:v>98.706040084362002</c:v>
                </c:pt>
                <c:pt idx="13454">
                  <c:v>13.706040084362</c:v>
                </c:pt>
                <c:pt idx="13455">
                  <c:v>129.706040084362</c:v>
                </c:pt>
                <c:pt idx="13456">
                  <c:v>127.706040084362</c:v>
                </c:pt>
                <c:pt idx="13457">
                  <c:v>191.706040084362</c:v>
                </c:pt>
                <c:pt idx="13458">
                  <c:v>323.70604008436197</c:v>
                </c:pt>
                <c:pt idx="13459">
                  <c:v>77.706040084362002</c:v>
                </c:pt>
                <c:pt idx="13460">
                  <c:v>27.706040084362002</c:v>
                </c:pt>
                <c:pt idx="13461">
                  <c:v>-57.293959915637998</c:v>
                </c:pt>
                <c:pt idx="13462">
                  <c:v>-144.293959915638</c:v>
                </c:pt>
                <c:pt idx="13463">
                  <c:v>-90.293959915637998</c:v>
                </c:pt>
                <c:pt idx="13464">
                  <c:v>2.70604008436203</c:v>
                </c:pt>
                <c:pt idx="13465">
                  <c:v>-149.293959915638</c:v>
                </c:pt>
                <c:pt idx="13466">
                  <c:v>-170.293959915638</c:v>
                </c:pt>
                <c:pt idx="13467">
                  <c:v>10.706040084362</c:v>
                </c:pt>
                <c:pt idx="13468">
                  <c:v>36.706040084362002</c:v>
                </c:pt>
                <c:pt idx="13469">
                  <c:v>-67.293959915637998</c:v>
                </c:pt>
                <c:pt idx="13470">
                  <c:v>-78.293959915637998</c:v>
                </c:pt>
                <c:pt idx="13471">
                  <c:v>-53.293959915637998</c:v>
                </c:pt>
                <c:pt idx="13472">
                  <c:v>-117.293959915638</c:v>
                </c:pt>
                <c:pt idx="13473">
                  <c:v>-83.293959915637998</c:v>
                </c:pt>
                <c:pt idx="13474">
                  <c:v>24.706040084362002</c:v>
                </c:pt>
                <c:pt idx="13475">
                  <c:v>-51.293959915637998</c:v>
                </c:pt>
                <c:pt idx="13476">
                  <c:v>-126.293959915638</c:v>
                </c:pt>
                <c:pt idx="13477">
                  <c:v>-226.293959915638</c:v>
                </c:pt>
                <c:pt idx="13478">
                  <c:v>-143.293959915638</c:v>
                </c:pt>
                <c:pt idx="13479">
                  <c:v>-110.293959915638</c:v>
                </c:pt>
                <c:pt idx="13480">
                  <c:v>49.706040084362002</c:v>
                </c:pt>
                <c:pt idx="13481">
                  <c:v>5.70604008436203</c:v>
                </c:pt>
                <c:pt idx="13482">
                  <c:v>-68.293959915637998</c:v>
                </c:pt>
                <c:pt idx="13483">
                  <c:v>-199.293959915638</c:v>
                </c:pt>
                <c:pt idx="13484">
                  <c:v>-127.293959915638</c:v>
                </c:pt>
                <c:pt idx="13485">
                  <c:v>-134.293959915638</c:v>
                </c:pt>
                <c:pt idx="13486">
                  <c:v>-108.293959915638</c:v>
                </c:pt>
                <c:pt idx="13487">
                  <c:v>-17.293959915637998</c:v>
                </c:pt>
                <c:pt idx="13488">
                  <c:v>14.706040084362</c:v>
                </c:pt>
                <c:pt idx="13489">
                  <c:v>-106.293959915638</c:v>
                </c:pt>
                <c:pt idx="13490">
                  <c:v>-5.29395991563797</c:v>
                </c:pt>
                <c:pt idx="13491">
                  <c:v>-29.293959915637998</c:v>
                </c:pt>
                <c:pt idx="13492">
                  <c:v>66.706040084362002</c:v>
                </c:pt>
                <c:pt idx="13493">
                  <c:v>41.706040084362002</c:v>
                </c:pt>
                <c:pt idx="13494">
                  <c:v>-65.293959915637998</c:v>
                </c:pt>
                <c:pt idx="13495">
                  <c:v>-93.293959915637998</c:v>
                </c:pt>
                <c:pt idx="13496">
                  <c:v>113.706040084362</c:v>
                </c:pt>
                <c:pt idx="13497">
                  <c:v>-145.293959915638</c:v>
                </c:pt>
                <c:pt idx="13498">
                  <c:v>20.706040084362002</c:v>
                </c:pt>
                <c:pt idx="13499">
                  <c:v>-74.293959915637998</c:v>
                </c:pt>
                <c:pt idx="13500">
                  <c:v>23.706040084362002</c:v>
                </c:pt>
                <c:pt idx="13501">
                  <c:v>-89.293959915637998</c:v>
                </c:pt>
                <c:pt idx="13502">
                  <c:v>-124.293959915638</c:v>
                </c:pt>
                <c:pt idx="13503">
                  <c:v>15.706040084362</c:v>
                </c:pt>
                <c:pt idx="13504">
                  <c:v>3.70604008436203</c:v>
                </c:pt>
                <c:pt idx="13505">
                  <c:v>161.706040084362</c:v>
                </c:pt>
                <c:pt idx="13506">
                  <c:v>85.706040084362002</c:v>
                </c:pt>
                <c:pt idx="13507">
                  <c:v>285.70604008436197</c:v>
                </c:pt>
                <c:pt idx="13508">
                  <c:v>280.70604008436197</c:v>
                </c:pt>
                <c:pt idx="13509">
                  <c:v>95.706040084362002</c:v>
                </c:pt>
                <c:pt idx="13510">
                  <c:v>252.706040084362</c:v>
                </c:pt>
                <c:pt idx="13511">
                  <c:v>302.70604008436197</c:v>
                </c:pt>
                <c:pt idx="13512">
                  <c:v>217.706040084362</c:v>
                </c:pt>
                <c:pt idx="13513">
                  <c:v>197.706040084362</c:v>
                </c:pt>
                <c:pt idx="13514">
                  <c:v>223.706040084362</c:v>
                </c:pt>
                <c:pt idx="13515">
                  <c:v>263.70604008436197</c:v>
                </c:pt>
                <c:pt idx="13516">
                  <c:v>189.706040084362</c:v>
                </c:pt>
                <c:pt idx="13517">
                  <c:v>208.706040084362</c:v>
                </c:pt>
                <c:pt idx="13518">
                  <c:v>86.706040084362002</c:v>
                </c:pt>
                <c:pt idx="13519">
                  <c:v>275.70604008436197</c:v>
                </c:pt>
                <c:pt idx="13520">
                  <c:v>281.70604008436197</c:v>
                </c:pt>
                <c:pt idx="13521">
                  <c:v>71.706040084362002</c:v>
                </c:pt>
                <c:pt idx="13522">
                  <c:v>108.706040084362</c:v>
                </c:pt>
                <c:pt idx="13523">
                  <c:v>16.706040084362002</c:v>
                </c:pt>
                <c:pt idx="13524">
                  <c:v>-42.293959915637998</c:v>
                </c:pt>
                <c:pt idx="13525">
                  <c:v>-98.293959915637998</c:v>
                </c:pt>
                <c:pt idx="13526">
                  <c:v>-171.293959915638</c:v>
                </c:pt>
                <c:pt idx="13527">
                  <c:v>-198.293959915638</c:v>
                </c:pt>
                <c:pt idx="13528">
                  <c:v>-185.293959915638</c:v>
                </c:pt>
                <c:pt idx="13529">
                  <c:v>-113.293959915638</c:v>
                </c:pt>
                <c:pt idx="13530">
                  <c:v>-185.293959915638</c:v>
                </c:pt>
                <c:pt idx="13531">
                  <c:v>-339.29395991563803</c:v>
                </c:pt>
                <c:pt idx="13532">
                  <c:v>-193.293959915638</c:v>
                </c:pt>
                <c:pt idx="13533">
                  <c:v>-197.293959915638</c:v>
                </c:pt>
                <c:pt idx="13534">
                  <c:v>-160.293959915638</c:v>
                </c:pt>
                <c:pt idx="13535">
                  <c:v>-382.29395991563803</c:v>
                </c:pt>
                <c:pt idx="13536">
                  <c:v>-330.29395991563803</c:v>
                </c:pt>
                <c:pt idx="13537">
                  <c:v>-309.29395991563803</c:v>
                </c:pt>
                <c:pt idx="13538">
                  <c:v>-3.29395991563797</c:v>
                </c:pt>
                <c:pt idx="13539">
                  <c:v>-224.293959915638</c:v>
                </c:pt>
                <c:pt idx="13540">
                  <c:v>-182.293959915638</c:v>
                </c:pt>
                <c:pt idx="13541">
                  <c:v>-158.293959915638</c:v>
                </c:pt>
                <c:pt idx="13542">
                  <c:v>-156.293959915638</c:v>
                </c:pt>
                <c:pt idx="13543">
                  <c:v>-143.293959915638</c:v>
                </c:pt>
                <c:pt idx="13544">
                  <c:v>-77.293959915637998</c:v>
                </c:pt>
                <c:pt idx="13545">
                  <c:v>-20.293959915637998</c:v>
                </c:pt>
                <c:pt idx="13546">
                  <c:v>164.706040084362</c:v>
                </c:pt>
                <c:pt idx="13547">
                  <c:v>105.706040084362</c:v>
                </c:pt>
                <c:pt idx="13548">
                  <c:v>123.706040084362</c:v>
                </c:pt>
                <c:pt idx="13549">
                  <c:v>158.706040084362</c:v>
                </c:pt>
                <c:pt idx="13550">
                  <c:v>271.70604008436197</c:v>
                </c:pt>
                <c:pt idx="13551">
                  <c:v>252.706040084362</c:v>
                </c:pt>
                <c:pt idx="13552">
                  <c:v>149.706040084362</c:v>
                </c:pt>
                <c:pt idx="13553">
                  <c:v>160.706040084362</c:v>
                </c:pt>
                <c:pt idx="13554">
                  <c:v>203.706040084362</c:v>
                </c:pt>
                <c:pt idx="13555">
                  <c:v>304.70604008436197</c:v>
                </c:pt>
                <c:pt idx="13556">
                  <c:v>298.70604008436197</c:v>
                </c:pt>
                <c:pt idx="13557">
                  <c:v>399.70604008436197</c:v>
                </c:pt>
                <c:pt idx="13558">
                  <c:v>466.70604008436197</c:v>
                </c:pt>
                <c:pt idx="13559">
                  <c:v>432.70604008436197</c:v>
                </c:pt>
                <c:pt idx="13560">
                  <c:v>161.706040084362</c:v>
                </c:pt>
                <c:pt idx="13561">
                  <c:v>405.70604008436197</c:v>
                </c:pt>
                <c:pt idx="13562">
                  <c:v>238.706040084362</c:v>
                </c:pt>
                <c:pt idx="13563">
                  <c:v>245.706040084362</c:v>
                </c:pt>
                <c:pt idx="13564">
                  <c:v>175.706040084362</c:v>
                </c:pt>
                <c:pt idx="13565">
                  <c:v>142.706040084362</c:v>
                </c:pt>
                <c:pt idx="13566">
                  <c:v>329.70604008436197</c:v>
                </c:pt>
                <c:pt idx="13567">
                  <c:v>251.706040084362</c:v>
                </c:pt>
                <c:pt idx="13568">
                  <c:v>240.706040084362</c:v>
                </c:pt>
                <c:pt idx="13569">
                  <c:v>305.70604008436197</c:v>
                </c:pt>
                <c:pt idx="13570">
                  <c:v>209.706040084362</c:v>
                </c:pt>
                <c:pt idx="13571">
                  <c:v>136.706040084362</c:v>
                </c:pt>
                <c:pt idx="13572">
                  <c:v>-18.293959915637998</c:v>
                </c:pt>
                <c:pt idx="13573">
                  <c:v>47.706040084362002</c:v>
                </c:pt>
                <c:pt idx="13574">
                  <c:v>33.706040084362002</c:v>
                </c:pt>
                <c:pt idx="13575">
                  <c:v>-90.293959915637998</c:v>
                </c:pt>
                <c:pt idx="13576">
                  <c:v>46.706040084362002</c:v>
                </c:pt>
                <c:pt idx="13577">
                  <c:v>84.706040084362002</c:v>
                </c:pt>
                <c:pt idx="13578">
                  <c:v>100.706040084362</c:v>
                </c:pt>
                <c:pt idx="13579">
                  <c:v>-58.293959915637998</c:v>
                </c:pt>
                <c:pt idx="13580">
                  <c:v>153.706040084362</c:v>
                </c:pt>
                <c:pt idx="13581">
                  <c:v>-192.293959915638</c:v>
                </c:pt>
                <c:pt idx="13582">
                  <c:v>-258.29395991563803</c:v>
                </c:pt>
                <c:pt idx="13583">
                  <c:v>-212.293959915638</c:v>
                </c:pt>
                <c:pt idx="13584">
                  <c:v>-163.293959915638</c:v>
                </c:pt>
                <c:pt idx="13585">
                  <c:v>-221.293959915638</c:v>
                </c:pt>
                <c:pt idx="13586">
                  <c:v>-172.293959915638</c:v>
                </c:pt>
                <c:pt idx="13587">
                  <c:v>-199.293959915638</c:v>
                </c:pt>
                <c:pt idx="13588">
                  <c:v>-298.29395991563803</c:v>
                </c:pt>
                <c:pt idx="13589">
                  <c:v>-63.293959915637998</c:v>
                </c:pt>
                <c:pt idx="13590">
                  <c:v>-263.29395991563803</c:v>
                </c:pt>
                <c:pt idx="13591">
                  <c:v>-228.293959915638</c:v>
                </c:pt>
                <c:pt idx="13592">
                  <c:v>-86.293959915637998</c:v>
                </c:pt>
                <c:pt idx="13593">
                  <c:v>-84.293959915637998</c:v>
                </c:pt>
                <c:pt idx="13594">
                  <c:v>-126.293959915638</c:v>
                </c:pt>
                <c:pt idx="13595">
                  <c:v>-368.29395991563803</c:v>
                </c:pt>
                <c:pt idx="13596">
                  <c:v>-240.293959915638</c:v>
                </c:pt>
                <c:pt idx="13597">
                  <c:v>-163.293959915638</c:v>
                </c:pt>
                <c:pt idx="13598">
                  <c:v>-140.293959915638</c:v>
                </c:pt>
                <c:pt idx="13599">
                  <c:v>-176.293959915638</c:v>
                </c:pt>
                <c:pt idx="13600">
                  <c:v>-148.293959915638</c:v>
                </c:pt>
                <c:pt idx="13601">
                  <c:v>-47.293959915637998</c:v>
                </c:pt>
                <c:pt idx="13602">
                  <c:v>-129.293959915638</c:v>
                </c:pt>
                <c:pt idx="13603">
                  <c:v>-100.293959915638</c:v>
                </c:pt>
                <c:pt idx="13604">
                  <c:v>-30.293959915637998</c:v>
                </c:pt>
                <c:pt idx="13605">
                  <c:v>-6.29395991563797</c:v>
                </c:pt>
                <c:pt idx="13606">
                  <c:v>-25.293959915637998</c:v>
                </c:pt>
                <c:pt idx="13607">
                  <c:v>75.706040084362002</c:v>
                </c:pt>
                <c:pt idx="13608">
                  <c:v>35.706040084362002</c:v>
                </c:pt>
                <c:pt idx="13609">
                  <c:v>-116.293959915638</c:v>
                </c:pt>
                <c:pt idx="13610">
                  <c:v>120.706040084362</c:v>
                </c:pt>
                <c:pt idx="13611">
                  <c:v>115.706040084362</c:v>
                </c:pt>
                <c:pt idx="13612">
                  <c:v>93.706040084362002</c:v>
                </c:pt>
                <c:pt idx="13613">
                  <c:v>46.706040084362002</c:v>
                </c:pt>
                <c:pt idx="13614">
                  <c:v>78.706040084362002</c:v>
                </c:pt>
                <c:pt idx="13615">
                  <c:v>111.706040084362</c:v>
                </c:pt>
                <c:pt idx="13616">
                  <c:v>194.706040084362</c:v>
                </c:pt>
                <c:pt idx="13617">
                  <c:v>188.706040084362</c:v>
                </c:pt>
                <c:pt idx="13618">
                  <c:v>95.706040084362002</c:v>
                </c:pt>
                <c:pt idx="13619">
                  <c:v>194.706040084362</c:v>
                </c:pt>
                <c:pt idx="13620">
                  <c:v>-4.29395991563797</c:v>
                </c:pt>
                <c:pt idx="13621">
                  <c:v>155.706040084362</c:v>
                </c:pt>
                <c:pt idx="13622">
                  <c:v>-137.293959915638</c:v>
                </c:pt>
                <c:pt idx="13623">
                  <c:v>-186.293959915638</c:v>
                </c:pt>
                <c:pt idx="13624">
                  <c:v>-40.293959915637998</c:v>
                </c:pt>
                <c:pt idx="13625">
                  <c:v>-147.293959915638</c:v>
                </c:pt>
                <c:pt idx="13626">
                  <c:v>-306.29395991563803</c:v>
                </c:pt>
                <c:pt idx="13627">
                  <c:v>-193.293959915638</c:v>
                </c:pt>
                <c:pt idx="13628">
                  <c:v>-227.293959915638</c:v>
                </c:pt>
                <c:pt idx="13629">
                  <c:v>-197.293959915638</c:v>
                </c:pt>
                <c:pt idx="13630">
                  <c:v>-369.29395991563803</c:v>
                </c:pt>
                <c:pt idx="13631">
                  <c:v>-291.29395991563803</c:v>
                </c:pt>
                <c:pt idx="13632">
                  <c:v>-365.29395991563803</c:v>
                </c:pt>
                <c:pt idx="13633">
                  <c:v>-382.29395991563803</c:v>
                </c:pt>
                <c:pt idx="13634">
                  <c:v>-463.29395991563803</c:v>
                </c:pt>
                <c:pt idx="13635">
                  <c:v>-585.29395991563797</c:v>
                </c:pt>
                <c:pt idx="13636">
                  <c:v>-460.29395991563803</c:v>
                </c:pt>
                <c:pt idx="13637">
                  <c:v>-503.29395991563803</c:v>
                </c:pt>
                <c:pt idx="13638">
                  <c:v>-623.29395991563797</c:v>
                </c:pt>
                <c:pt idx="13639">
                  <c:v>-405.29395991563803</c:v>
                </c:pt>
                <c:pt idx="13640">
                  <c:v>-331.29395991563803</c:v>
                </c:pt>
                <c:pt idx="13641">
                  <c:v>-417.29395991563803</c:v>
                </c:pt>
                <c:pt idx="13642">
                  <c:v>-299.29395991563803</c:v>
                </c:pt>
                <c:pt idx="13643">
                  <c:v>-188.293959915638</c:v>
                </c:pt>
                <c:pt idx="13644">
                  <c:v>-228.293959915638</c:v>
                </c:pt>
                <c:pt idx="13645">
                  <c:v>-57.293959915637998</c:v>
                </c:pt>
                <c:pt idx="13646">
                  <c:v>-163.293959915638</c:v>
                </c:pt>
                <c:pt idx="13647">
                  <c:v>-151.293959915638</c:v>
                </c:pt>
                <c:pt idx="13648">
                  <c:v>-50.293959915637998</c:v>
                </c:pt>
                <c:pt idx="13649">
                  <c:v>77.706040084362002</c:v>
                </c:pt>
                <c:pt idx="13650">
                  <c:v>-159.293959915638</c:v>
                </c:pt>
                <c:pt idx="13651">
                  <c:v>-65.293959915637998</c:v>
                </c:pt>
                <c:pt idx="13652">
                  <c:v>-231.293959915638</c:v>
                </c:pt>
                <c:pt idx="13653">
                  <c:v>-25.293959915637998</c:v>
                </c:pt>
                <c:pt idx="13654">
                  <c:v>-131.293959915638</c:v>
                </c:pt>
                <c:pt idx="13655">
                  <c:v>2.70604008436203</c:v>
                </c:pt>
                <c:pt idx="13656">
                  <c:v>107.706040084362</c:v>
                </c:pt>
                <c:pt idx="13657">
                  <c:v>18.706040084362002</c:v>
                </c:pt>
                <c:pt idx="13658">
                  <c:v>75.706040084362002</c:v>
                </c:pt>
                <c:pt idx="13659">
                  <c:v>-92.293959915637998</c:v>
                </c:pt>
                <c:pt idx="13660">
                  <c:v>-86.293959915637998</c:v>
                </c:pt>
                <c:pt idx="13661">
                  <c:v>-25.293959915637998</c:v>
                </c:pt>
                <c:pt idx="13662">
                  <c:v>45.706040084362002</c:v>
                </c:pt>
                <c:pt idx="13663">
                  <c:v>45.706040084362002</c:v>
                </c:pt>
                <c:pt idx="13664">
                  <c:v>-10.293959915638</c:v>
                </c:pt>
                <c:pt idx="13665">
                  <c:v>33.706040084362002</c:v>
                </c:pt>
                <c:pt idx="13666">
                  <c:v>-85.293959915637998</c:v>
                </c:pt>
                <c:pt idx="13667">
                  <c:v>-151.293959915638</c:v>
                </c:pt>
                <c:pt idx="13668">
                  <c:v>-11.293959915638</c:v>
                </c:pt>
                <c:pt idx="13669">
                  <c:v>-60.293959915637998</c:v>
                </c:pt>
                <c:pt idx="13670">
                  <c:v>-131.293959915638</c:v>
                </c:pt>
                <c:pt idx="13671">
                  <c:v>-116.293959915638</c:v>
                </c:pt>
                <c:pt idx="13672">
                  <c:v>-130.293959915638</c:v>
                </c:pt>
                <c:pt idx="13673">
                  <c:v>-158.293959915638</c:v>
                </c:pt>
                <c:pt idx="13674">
                  <c:v>-84.293959915637998</c:v>
                </c:pt>
                <c:pt idx="13675">
                  <c:v>-203.293959915638</c:v>
                </c:pt>
                <c:pt idx="13676">
                  <c:v>-383.29395991563803</c:v>
                </c:pt>
                <c:pt idx="13677">
                  <c:v>-308.29395991563803</c:v>
                </c:pt>
                <c:pt idx="13678">
                  <c:v>-382.29395991563803</c:v>
                </c:pt>
                <c:pt idx="13679">
                  <c:v>-93.293959915637998</c:v>
                </c:pt>
                <c:pt idx="13680">
                  <c:v>-253.293959915638</c:v>
                </c:pt>
                <c:pt idx="13681">
                  <c:v>-284.29395991563803</c:v>
                </c:pt>
                <c:pt idx="13682">
                  <c:v>-426.29395991563803</c:v>
                </c:pt>
                <c:pt idx="13683">
                  <c:v>-489.29395991563803</c:v>
                </c:pt>
                <c:pt idx="13684">
                  <c:v>-413.29395991563803</c:v>
                </c:pt>
                <c:pt idx="13685">
                  <c:v>-484.29395991563803</c:v>
                </c:pt>
                <c:pt idx="13686">
                  <c:v>-484.29395991563803</c:v>
                </c:pt>
                <c:pt idx="13687">
                  <c:v>-390.29395991563803</c:v>
                </c:pt>
                <c:pt idx="13688">
                  <c:v>-344.29395991563803</c:v>
                </c:pt>
                <c:pt idx="13689">
                  <c:v>-221.293959915638</c:v>
                </c:pt>
                <c:pt idx="13690">
                  <c:v>-135.293959915638</c:v>
                </c:pt>
                <c:pt idx="13691">
                  <c:v>-86.293959915637998</c:v>
                </c:pt>
                <c:pt idx="13692">
                  <c:v>-129.293959915638</c:v>
                </c:pt>
                <c:pt idx="13693">
                  <c:v>-86.293959915637998</c:v>
                </c:pt>
                <c:pt idx="13694">
                  <c:v>-106.293959915638</c:v>
                </c:pt>
                <c:pt idx="13695">
                  <c:v>-42.293959915637998</c:v>
                </c:pt>
                <c:pt idx="13696">
                  <c:v>156.706040084362</c:v>
                </c:pt>
                <c:pt idx="13697">
                  <c:v>402.70604008436197</c:v>
                </c:pt>
                <c:pt idx="13698">
                  <c:v>375.70604008436197</c:v>
                </c:pt>
                <c:pt idx="13699">
                  <c:v>261.70604008436197</c:v>
                </c:pt>
                <c:pt idx="13700">
                  <c:v>286.70604008436197</c:v>
                </c:pt>
                <c:pt idx="13701">
                  <c:v>349.70604008436197</c:v>
                </c:pt>
                <c:pt idx="13702">
                  <c:v>260.70604008436197</c:v>
                </c:pt>
                <c:pt idx="13703">
                  <c:v>305.70604008436197</c:v>
                </c:pt>
                <c:pt idx="13704">
                  <c:v>334.70604008436197</c:v>
                </c:pt>
                <c:pt idx="13705">
                  <c:v>246.706040084362</c:v>
                </c:pt>
                <c:pt idx="13706">
                  <c:v>407.70604008436197</c:v>
                </c:pt>
                <c:pt idx="13707">
                  <c:v>351.70604008436197</c:v>
                </c:pt>
                <c:pt idx="13708">
                  <c:v>403.70604008436197</c:v>
                </c:pt>
                <c:pt idx="13709">
                  <c:v>248.706040084362</c:v>
                </c:pt>
                <c:pt idx="13710">
                  <c:v>86.706040084362002</c:v>
                </c:pt>
                <c:pt idx="13711">
                  <c:v>181.706040084362</c:v>
                </c:pt>
                <c:pt idx="13712">
                  <c:v>26.706040084362002</c:v>
                </c:pt>
                <c:pt idx="13713">
                  <c:v>90.706040084362002</c:v>
                </c:pt>
                <c:pt idx="13714">
                  <c:v>13.706040084362</c:v>
                </c:pt>
                <c:pt idx="13715">
                  <c:v>-52.293959915637998</c:v>
                </c:pt>
                <c:pt idx="13716">
                  <c:v>-258.29395991563803</c:v>
                </c:pt>
                <c:pt idx="13717">
                  <c:v>-240.293959915638</c:v>
                </c:pt>
                <c:pt idx="13718">
                  <c:v>-227.293959915638</c:v>
                </c:pt>
                <c:pt idx="13719">
                  <c:v>-270.29395991563803</c:v>
                </c:pt>
                <c:pt idx="13720">
                  <c:v>-413.29395991563803</c:v>
                </c:pt>
                <c:pt idx="13721">
                  <c:v>-361.29395991563803</c:v>
                </c:pt>
                <c:pt idx="13722">
                  <c:v>-361.29395991563803</c:v>
                </c:pt>
                <c:pt idx="13723">
                  <c:v>-428.29395991563803</c:v>
                </c:pt>
                <c:pt idx="13724">
                  <c:v>-468.29395991563803</c:v>
                </c:pt>
                <c:pt idx="13725">
                  <c:v>-417.29395991563803</c:v>
                </c:pt>
                <c:pt idx="13726">
                  <c:v>-340.29395991563803</c:v>
                </c:pt>
                <c:pt idx="13727">
                  <c:v>-277.29395991563803</c:v>
                </c:pt>
                <c:pt idx="13728">
                  <c:v>-341.29395991563803</c:v>
                </c:pt>
                <c:pt idx="13729">
                  <c:v>-384.29395991563803</c:v>
                </c:pt>
                <c:pt idx="13730">
                  <c:v>-527.29395991563797</c:v>
                </c:pt>
                <c:pt idx="13731">
                  <c:v>-584.29395991563797</c:v>
                </c:pt>
                <c:pt idx="13732">
                  <c:v>-389.29395991563803</c:v>
                </c:pt>
                <c:pt idx="13733">
                  <c:v>-497.29395991563803</c:v>
                </c:pt>
                <c:pt idx="13734">
                  <c:v>-385.29395991563803</c:v>
                </c:pt>
                <c:pt idx="13735">
                  <c:v>-514.29395991563797</c:v>
                </c:pt>
                <c:pt idx="13736">
                  <c:v>-549.29395991563797</c:v>
                </c:pt>
                <c:pt idx="13737">
                  <c:v>-138.293959915638</c:v>
                </c:pt>
                <c:pt idx="13738">
                  <c:v>-344.29395991563803</c:v>
                </c:pt>
                <c:pt idx="13739">
                  <c:v>-252.293959915638</c:v>
                </c:pt>
                <c:pt idx="13740">
                  <c:v>52.706040084362002</c:v>
                </c:pt>
                <c:pt idx="13741">
                  <c:v>94.706040084362002</c:v>
                </c:pt>
                <c:pt idx="13742">
                  <c:v>161.706040084362</c:v>
                </c:pt>
                <c:pt idx="13743">
                  <c:v>22.706040084362002</c:v>
                </c:pt>
                <c:pt idx="13744">
                  <c:v>186.706040084362</c:v>
                </c:pt>
                <c:pt idx="13745">
                  <c:v>-42.293959915637998</c:v>
                </c:pt>
                <c:pt idx="13746">
                  <c:v>9.70604008436203</c:v>
                </c:pt>
                <c:pt idx="13747">
                  <c:v>103.706040084362</c:v>
                </c:pt>
                <c:pt idx="13748">
                  <c:v>-2.29395991563797</c:v>
                </c:pt>
                <c:pt idx="13749">
                  <c:v>68.706040084362002</c:v>
                </c:pt>
                <c:pt idx="13750">
                  <c:v>48.706040084362002</c:v>
                </c:pt>
                <c:pt idx="13751">
                  <c:v>76.706040084362002</c:v>
                </c:pt>
                <c:pt idx="13752">
                  <c:v>169.706040084362</c:v>
                </c:pt>
                <c:pt idx="13753">
                  <c:v>-27.293959915637998</c:v>
                </c:pt>
                <c:pt idx="13754">
                  <c:v>31.706040084362002</c:v>
                </c:pt>
                <c:pt idx="13755">
                  <c:v>71.706040084362002</c:v>
                </c:pt>
                <c:pt idx="13756">
                  <c:v>-198.293959915638</c:v>
                </c:pt>
                <c:pt idx="13757">
                  <c:v>89.706040084362002</c:v>
                </c:pt>
                <c:pt idx="13758">
                  <c:v>-72.293959915637998</c:v>
                </c:pt>
                <c:pt idx="13759">
                  <c:v>66.706040084362002</c:v>
                </c:pt>
                <c:pt idx="13760">
                  <c:v>-136.293959915638</c:v>
                </c:pt>
                <c:pt idx="13761">
                  <c:v>-41.293959915637998</c:v>
                </c:pt>
                <c:pt idx="13762">
                  <c:v>25.706040084362002</c:v>
                </c:pt>
                <c:pt idx="13763">
                  <c:v>-63.293959915637998</c:v>
                </c:pt>
                <c:pt idx="13764">
                  <c:v>-295.29395991563803</c:v>
                </c:pt>
                <c:pt idx="13765">
                  <c:v>-169.293959915638</c:v>
                </c:pt>
                <c:pt idx="13766">
                  <c:v>-111.293959915638</c:v>
                </c:pt>
                <c:pt idx="13767">
                  <c:v>-300.29395991563803</c:v>
                </c:pt>
                <c:pt idx="13768">
                  <c:v>-200.293959915638</c:v>
                </c:pt>
                <c:pt idx="13769">
                  <c:v>-139.293959915638</c:v>
                </c:pt>
                <c:pt idx="13770">
                  <c:v>-219.293959915638</c:v>
                </c:pt>
                <c:pt idx="13771">
                  <c:v>-228.293959915638</c:v>
                </c:pt>
                <c:pt idx="13772">
                  <c:v>-287.29395991563803</c:v>
                </c:pt>
                <c:pt idx="13773">
                  <c:v>-256.29395991563803</c:v>
                </c:pt>
                <c:pt idx="13774">
                  <c:v>-328.29395991563803</c:v>
                </c:pt>
                <c:pt idx="13775">
                  <c:v>-319.29395991563803</c:v>
                </c:pt>
                <c:pt idx="13776">
                  <c:v>-285.29395991563803</c:v>
                </c:pt>
                <c:pt idx="13777">
                  <c:v>-348.29395991563803</c:v>
                </c:pt>
                <c:pt idx="13778">
                  <c:v>-402.29395991563803</c:v>
                </c:pt>
                <c:pt idx="13779">
                  <c:v>-327.29395991563803</c:v>
                </c:pt>
                <c:pt idx="13780">
                  <c:v>-131.293959915638</c:v>
                </c:pt>
                <c:pt idx="13781">
                  <c:v>-307.29395991563803</c:v>
                </c:pt>
                <c:pt idx="13782">
                  <c:v>-251.293959915638</c:v>
                </c:pt>
                <c:pt idx="13783">
                  <c:v>-390.29395991563803</c:v>
                </c:pt>
                <c:pt idx="13784">
                  <c:v>-390.29395991563803</c:v>
                </c:pt>
                <c:pt idx="13785">
                  <c:v>-301.29395991563803</c:v>
                </c:pt>
                <c:pt idx="13786">
                  <c:v>-317.29395991563803</c:v>
                </c:pt>
                <c:pt idx="13787">
                  <c:v>-291.29395991563803</c:v>
                </c:pt>
                <c:pt idx="13788">
                  <c:v>-128.293959915638</c:v>
                </c:pt>
                <c:pt idx="13789">
                  <c:v>-253.293959915638</c:v>
                </c:pt>
                <c:pt idx="13790">
                  <c:v>-300.29395991563803</c:v>
                </c:pt>
                <c:pt idx="13791">
                  <c:v>-202.293959915638</c:v>
                </c:pt>
                <c:pt idx="13792">
                  <c:v>-231.293959915638</c:v>
                </c:pt>
                <c:pt idx="13793">
                  <c:v>-186.293959915638</c:v>
                </c:pt>
                <c:pt idx="13794">
                  <c:v>-284.29395991563803</c:v>
                </c:pt>
                <c:pt idx="13795">
                  <c:v>-172.293959915638</c:v>
                </c:pt>
                <c:pt idx="13796">
                  <c:v>-298.29395991563803</c:v>
                </c:pt>
                <c:pt idx="13797">
                  <c:v>-252.293959915638</c:v>
                </c:pt>
                <c:pt idx="13798">
                  <c:v>-166.293959915638</c:v>
                </c:pt>
                <c:pt idx="13799">
                  <c:v>-30.293959915637998</c:v>
                </c:pt>
                <c:pt idx="13800">
                  <c:v>-24.293959915637998</c:v>
                </c:pt>
                <c:pt idx="13801">
                  <c:v>-155.293959915638</c:v>
                </c:pt>
                <c:pt idx="13802">
                  <c:v>11.706040084362</c:v>
                </c:pt>
                <c:pt idx="13803">
                  <c:v>-78.293959915637998</c:v>
                </c:pt>
                <c:pt idx="13804">
                  <c:v>-36.293959915637998</c:v>
                </c:pt>
                <c:pt idx="13805">
                  <c:v>-32.293959915637998</c:v>
                </c:pt>
                <c:pt idx="13806">
                  <c:v>97.706040084362002</c:v>
                </c:pt>
                <c:pt idx="13807">
                  <c:v>110.706040084362</c:v>
                </c:pt>
                <c:pt idx="13808">
                  <c:v>207.706040084362</c:v>
                </c:pt>
                <c:pt idx="13809">
                  <c:v>240.706040084362</c:v>
                </c:pt>
                <c:pt idx="13810">
                  <c:v>251.706040084362</c:v>
                </c:pt>
                <c:pt idx="13811">
                  <c:v>202.706040084362</c:v>
                </c:pt>
                <c:pt idx="13812">
                  <c:v>340.70604008436197</c:v>
                </c:pt>
                <c:pt idx="13813">
                  <c:v>50.706040084362002</c:v>
                </c:pt>
                <c:pt idx="13814">
                  <c:v>75.706040084362002</c:v>
                </c:pt>
                <c:pt idx="13815">
                  <c:v>135.706040084362</c:v>
                </c:pt>
                <c:pt idx="13816">
                  <c:v>294.70604008436197</c:v>
                </c:pt>
                <c:pt idx="13817">
                  <c:v>240.706040084362</c:v>
                </c:pt>
                <c:pt idx="13818">
                  <c:v>6.70604008436203</c:v>
                </c:pt>
                <c:pt idx="13819">
                  <c:v>121.706040084362</c:v>
                </c:pt>
                <c:pt idx="13820">
                  <c:v>246.706040084362</c:v>
                </c:pt>
                <c:pt idx="13821">
                  <c:v>163.706040084362</c:v>
                </c:pt>
                <c:pt idx="13822">
                  <c:v>-132.293959915638</c:v>
                </c:pt>
                <c:pt idx="13823">
                  <c:v>-57.293959915637998</c:v>
                </c:pt>
                <c:pt idx="13824">
                  <c:v>-23.293959915637998</c:v>
                </c:pt>
                <c:pt idx="13825">
                  <c:v>57.706040084362002</c:v>
                </c:pt>
                <c:pt idx="13826">
                  <c:v>-173.293959915638</c:v>
                </c:pt>
                <c:pt idx="13827">
                  <c:v>-66.293959915637998</c:v>
                </c:pt>
                <c:pt idx="13828">
                  <c:v>-103.293959915638</c:v>
                </c:pt>
                <c:pt idx="13829">
                  <c:v>-88.293959915637998</c:v>
                </c:pt>
                <c:pt idx="13830">
                  <c:v>-154.293959915638</c:v>
                </c:pt>
                <c:pt idx="13831">
                  <c:v>-236.293959915638</c:v>
                </c:pt>
                <c:pt idx="13832">
                  <c:v>-230.293959915638</c:v>
                </c:pt>
                <c:pt idx="13833">
                  <c:v>-251.293959915638</c:v>
                </c:pt>
                <c:pt idx="13834">
                  <c:v>-256.29395991563803</c:v>
                </c:pt>
                <c:pt idx="13835">
                  <c:v>-166.293959915638</c:v>
                </c:pt>
                <c:pt idx="13836">
                  <c:v>65.706040084362002</c:v>
                </c:pt>
                <c:pt idx="13837">
                  <c:v>-7.29395991563797</c:v>
                </c:pt>
                <c:pt idx="13838">
                  <c:v>-99.293959915637998</c:v>
                </c:pt>
                <c:pt idx="13839">
                  <c:v>60.706040084362002</c:v>
                </c:pt>
                <c:pt idx="13840">
                  <c:v>72.706040084362002</c:v>
                </c:pt>
                <c:pt idx="13841">
                  <c:v>76.706040084362002</c:v>
                </c:pt>
                <c:pt idx="13842">
                  <c:v>64.706040084362002</c:v>
                </c:pt>
                <c:pt idx="13843">
                  <c:v>10.706040084362</c:v>
                </c:pt>
                <c:pt idx="13844">
                  <c:v>-78.293959915637998</c:v>
                </c:pt>
                <c:pt idx="13845">
                  <c:v>-43.293959915637998</c:v>
                </c:pt>
                <c:pt idx="13846">
                  <c:v>229.706040084362</c:v>
                </c:pt>
                <c:pt idx="13847">
                  <c:v>73.706040084362002</c:v>
                </c:pt>
                <c:pt idx="13848">
                  <c:v>139.706040084362</c:v>
                </c:pt>
                <c:pt idx="13849">
                  <c:v>212.706040084362</c:v>
                </c:pt>
                <c:pt idx="13850">
                  <c:v>257.70604008436197</c:v>
                </c:pt>
                <c:pt idx="13851">
                  <c:v>132.706040084362</c:v>
                </c:pt>
                <c:pt idx="13852">
                  <c:v>221.706040084362</c:v>
                </c:pt>
                <c:pt idx="13853">
                  <c:v>186.706040084362</c:v>
                </c:pt>
                <c:pt idx="13854">
                  <c:v>207.706040084362</c:v>
                </c:pt>
                <c:pt idx="13855">
                  <c:v>212.706040084362</c:v>
                </c:pt>
                <c:pt idx="13856">
                  <c:v>227.706040084362</c:v>
                </c:pt>
                <c:pt idx="13857">
                  <c:v>126.706040084362</c:v>
                </c:pt>
                <c:pt idx="13858">
                  <c:v>177.706040084362</c:v>
                </c:pt>
                <c:pt idx="13859">
                  <c:v>83.706040084362002</c:v>
                </c:pt>
                <c:pt idx="13860">
                  <c:v>285.70604008436197</c:v>
                </c:pt>
                <c:pt idx="13861">
                  <c:v>219.706040084362</c:v>
                </c:pt>
                <c:pt idx="13862">
                  <c:v>276.70604008436197</c:v>
                </c:pt>
                <c:pt idx="13863">
                  <c:v>213.706040084362</c:v>
                </c:pt>
                <c:pt idx="13864">
                  <c:v>63.706040084362002</c:v>
                </c:pt>
                <c:pt idx="13865">
                  <c:v>183.706040084362</c:v>
                </c:pt>
                <c:pt idx="13866">
                  <c:v>308.70604008436197</c:v>
                </c:pt>
                <c:pt idx="13867">
                  <c:v>343.70604008436197</c:v>
                </c:pt>
                <c:pt idx="13868">
                  <c:v>128.706040084362</c:v>
                </c:pt>
                <c:pt idx="13869">
                  <c:v>174.706040084362</c:v>
                </c:pt>
                <c:pt idx="13870">
                  <c:v>205.706040084362</c:v>
                </c:pt>
                <c:pt idx="13871">
                  <c:v>189.706040084362</c:v>
                </c:pt>
                <c:pt idx="13872">
                  <c:v>178.706040084362</c:v>
                </c:pt>
                <c:pt idx="13873">
                  <c:v>143.706040084362</c:v>
                </c:pt>
                <c:pt idx="13874">
                  <c:v>188.706040084362</c:v>
                </c:pt>
                <c:pt idx="13875">
                  <c:v>185.706040084362</c:v>
                </c:pt>
                <c:pt idx="13876">
                  <c:v>200.706040084362</c:v>
                </c:pt>
                <c:pt idx="13877">
                  <c:v>195.706040084362</c:v>
                </c:pt>
                <c:pt idx="13878">
                  <c:v>253.706040084362</c:v>
                </c:pt>
                <c:pt idx="13879">
                  <c:v>245.706040084362</c:v>
                </c:pt>
                <c:pt idx="13880">
                  <c:v>185.706040084362</c:v>
                </c:pt>
                <c:pt idx="13881">
                  <c:v>4.70604008436203</c:v>
                </c:pt>
                <c:pt idx="13882">
                  <c:v>150.706040084362</c:v>
                </c:pt>
                <c:pt idx="13883">
                  <c:v>194.706040084362</c:v>
                </c:pt>
                <c:pt idx="13884">
                  <c:v>144.706040084362</c:v>
                </c:pt>
                <c:pt idx="13885">
                  <c:v>139.706040084362</c:v>
                </c:pt>
                <c:pt idx="13886">
                  <c:v>285.70604008436197</c:v>
                </c:pt>
                <c:pt idx="13887">
                  <c:v>127.706040084362</c:v>
                </c:pt>
                <c:pt idx="13888">
                  <c:v>77.706040084362002</c:v>
                </c:pt>
                <c:pt idx="13889">
                  <c:v>120.706040084362</c:v>
                </c:pt>
                <c:pt idx="13890">
                  <c:v>206.706040084362</c:v>
                </c:pt>
                <c:pt idx="13891">
                  <c:v>153.706040084362</c:v>
                </c:pt>
                <c:pt idx="13892">
                  <c:v>114.706040084362</c:v>
                </c:pt>
                <c:pt idx="13893">
                  <c:v>129.706040084362</c:v>
                </c:pt>
                <c:pt idx="13894">
                  <c:v>90.706040084362002</c:v>
                </c:pt>
                <c:pt idx="13895">
                  <c:v>83.706040084362002</c:v>
                </c:pt>
                <c:pt idx="13896">
                  <c:v>-0.29395991563797003</c:v>
                </c:pt>
                <c:pt idx="13897">
                  <c:v>69.706040084362002</c:v>
                </c:pt>
                <c:pt idx="13898">
                  <c:v>-51.293959915637998</c:v>
                </c:pt>
                <c:pt idx="13899">
                  <c:v>68.706040084362002</c:v>
                </c:pt>
                <c:pt idx="13900">
                  <c:v>92.706040084362002</c:v>
                </c:pt>
                <c:pt idx="13901">
                  <c:v>73.706040084362002</c:v>
                </c:pt>
                <c:pt idx="13902">
                  <c:v>189.706040084362</c:v>
                </c:pt>
                <c:pt idx="13903">
                  <c:v>108.706040084362</c:v>
                </c:pt>
                <c:pt idx="13904">
                  <c:v>-63.293959915637998</c:v>
                </c:pt>
                <c:pt idx="13905">
                  <c:v>-14.293959915638</c:v>
                </c:pt>
                <c:pt idx="13906">
                  <c:v>-136.293959915638</c:v>
                </c:pt>
                <c:pt idx="13907">
                  <c:v>25.706040084362002</c:v>
                </c:pt>
                <c:pt idx="13908">
                  <c:v>76.706040084362002</c:v>
                </c:pt>
                <c:pt idx="13909">
                  <c:v>-135.293959915638</c:v>
                </c:pt>
                <c:pt idx="13910">
                  <c:v>16.706040084362002</c:v>
                </c:pt>
                <c:pt idx="13911">
                  <c:v>146.706040084362</c:v>
                </c:pt>
                <c:pt idx="13912">
                  <c:v>-44.293959915637998</c:v>
                </c:pt>
                <c:pt idx="13913">
                  <c:v>40.706040084362002</c:v>
                </c:pt>
                <c:pt idx="13914">
                  <c:v>36.706040084362002</c:v>
                </c:pt>
                <c:pt idx="13915">
                  <c:v>-14.293959915638</c:v>
                </c:pt>
                <c:pt idx="13916">
                  <c:v>72.706040084362002</c:v>
                </c:pt>
                <c:pt idx="13917">
                  <c:v>-86.293959915637998</c:v>
                </c:pt>
                <c:pt idx="13918">
                  <c:v>71.706040084362002</c:v>
                </c:pt>
                <c:pt idx="13919">
                  <c:v>140.706040084362</c:v>
                </c:pt>
                <c:pt idx="13920">
                  <c:v>226.706040084362</c:v>
                </c:pt>
                <c:pt idx="13921">
                  <c:v>284.70604008436197</c:v>
                </c:pt>
                <c:pt idx="13922">
                  <c:v>168.706040084362</c:v>
                </c:pt>
                <c:pt idx="13923">
                  <c:v>278.70604008436197</c:v>
                </c:pt>
                <c:pt idx="13924">
                  <c:v>110.706040084362</c:v>
                </c:pt>
                <c:pt idx="13925">
                  <c:v>264.70604008436197</c:v>
                </c:pt>
                <c:pt idx="13926">
                  <c:v>308.70604008436197</c:v>
                </c:pt>
                <c:pt idx="13927">
                  <c:v>265.70604008436197</c:v>
                </c:pt>
                <c:pt idx="13928">
                  <c:v>336.70604008436197</c:v>
                </c:pt>
                <c:pt idx="13929">
                  <c:v>397.70604008436197</c:v>
                </c:pt>
                <c:pt idx="13930">
                  <c:v>379.70604008436197</c:v>
                </c:pt>
                <c:pt idx="13931">
                  <c:v>338.70604008436197</c:v>
                </c:pt>
                <c:pt idx="13932">
                  <c:v>453.70604008436197</c:v>
                </c:pt>
                <c:pt idx="13933">
                  <c:v>354.70604008436197</c:v>
                </c:pt>
                <c:pt idx="13934">
                  <c:v>262.70604008436197</c:v>
                </c:pt>
                <c:pt idx="13935">
                  <c:v>374.70604008436197</c:v>
                </c:pt>
                <c:pt idx="13936">
                  <c:v>237.706040084362</c:v>
                </c:pt>
                <c:pt idx="13937">
                  <c:v>348.70604008436197</c:v>
                </c:pt>
                <c:pt idx="13938">
                  <c:v>410.70604008436197</c:v>
                </c:pt>
                <c:pt idx="13939">
                  <c:v>210.706040084362</c:v>
                </c:pt>
                <c:pt idx="13940">
                  <c:v>34.706040084362002</c:v>
                </c:pt>
                <c:pt idx="13941">
                  <c:v>5.70604008436203</c:v>
                </c:pt>
                <c:pt idx="13942">
                  <c:v>130.706040084362</c:v>
                </c:pt>
                <c:pt idx="13943">
                  <c:v>64.706040084362002</c:v>
                </c:pt>
                <c:pt idx="13944">
                  <c:v>-31.293959915637998</c:v>
                </c:pt>
                <c:pt idx="13945">
                  <c:v>-202.293959915638</c:v>
                </c:pt>
                <c:pt idx="13946">
                  <c:v>-209.293959915638</c:v>
                </c:pt>
                <c:pt idx="13947">
                  <c:v>-144.293959915638</c:v>
                </c:pt>
                <c:pt idx="13948">
                  <c:v>-92.293959915637998</c:v>
                </c:pt>
                <c:pt idx="13949">
                  <c:v>-203.293959915638</c:v>
                </c:pt>
                <c:pt idx="13950">
                  <c:v>-205.293959915638</c:v>
                </c:pt>
                <c:pt idx="13951">
                  <c:v>-332.29395991563803</c:v>
                </c:pt>
                <c:pt idx="13952">
                  <c:v>-236.293959915638</c:v>
                </c:pt>
                <c:pt idx="13953">
                  <c:v>-178.293959915638</c:v>
                </c:pt>
                <c:pt idx="13954">
                  <c:v>-181.293959915638</c:v>
                </c:pt>
                <c:pt idx="13955">
                  <c:v>-53.293959915637998</c:v>
                </c:pt>
                <c:pt idx="13956">
                  <c:v>-76.293959915637998</c:v>
                </c:pt>
                <c:pt idx="13957">
                  <c:v>-26.293959915637998</c:v>
                </c:pt>
                <c:pt idx="13958">
                  <c:v>-129.293959915638</c:v>
                </c:pt>
                <c:pt idx="13959">
                  <c:v>-47.293959915637998</c:v>
                </c:pt>
                <c:pt idx="13960">
                  <c:v>-106.293959915638</c:v>
                </c:pt>
                <c:pt idx="13961">
                  <c:v>-93.293959915637998</c:v>
                </c:pt>
                <c:pt idx="13962">
                  <c:v>67.706040084362002</c:v>
                </c:pt>
                <c:pt idx="13963">
                  <c:v>110.706040084362</c:v>
                </c:pt>
                <c:pt idx="13964">
                  <c:v>92.706040084362002</c:v>
                </c:pt>
                <c:pt idx="13965">
                  <c:v>55.706040084362002</c:v>
                </c:pt>
                <c:pt idx="13966">
                  <c:v>170.706040084362</c:v>
                </c:pt>
                <c:pt idx="13967">
                  <c:v>101.706040084362</c:v>
                </c:pt>
                <c:pt idx="13968">
                  <c:v>128.706040084362</c:v>
                </c:pt>
                <c:pt idx="13969">
                  <c:v>58.706040084362002</c:v>
                </c:pt>
                <c:pt idx="13970">
                  <c:v>82.706040084362002</c:v>
                </c:pt>
                <c:pt idx="13971">
                  <c:v>221.706040084362</c:v>
                </c:pt>
                <c:pt idx="13972">
                  <c:v>242.706040084362</c:v>
                </c:pt>
                <c:pt idx="13973">
                  <c:v>222.706040084362</c:v>
                </c:pt>
                <c:pt idx="13974">
                  <c:v>327.70604008436197</c:v>
                </c:pt>
                <c:pt idx="13975">
                  <c:v>441.70604008436197</c:v>
                </c:pt>
                <c:pt idx="13976">
                  <c:v>458.70604008436197</c:v>
                </c:pt>
                <c:pt idx="13977">
                  <c:v>324.70604008436197</c:v>
                </c:pt>
                <c:pt idx="13978">
                  <c:v>405.70604008436197</c:v>
                </c:pt>
                <c:pt idx="13979">
                  <c:v>472.70604008436197</c:v>
                </c:pt>
                <c:pt idx="13980">
                  <c:v>483.70604008436197</c:v>
                </c:pt>
                <c:pt idx="13981">
                  <c:v>456.70604008436197</c:v>
                </c:pt>
                <c:pt idx="13982">
                  <c:v>443.70604008436197</c:v>
                </c:pt>
                <c:pt idx="13983">
                  <c:v>266.70604008436197</c:v>
                </c:pt>
                <c:pt idx="13984">
                  <c:v>358.70604008436197</c:v>
                </c:pt>
                <c:pt idx="13985">
                  <c:v>341.70604008436197</c:v>
                </c:pt>
                <c:pt idx="13986">
                  <c:v>297.70604008436197</c:v>
                </c:pt>
                <c:pt idx="13987">
                  <c:v>260.70604008436197</c:v>
                </c:pt>
                <c:pt idx="13988">
                  <c:v>351.70604008436197</c:v>
                </c:pt>
                <c:pt idx="13989">
                  <c:v>290.70604008436197</c:v>
                </c:pt>
                <c:pt idx="13990">
                  <c:v>133.706040084362</c:v>
                </c:pt>
                <c:pt idx="13991">
                  <c:v>265.70604008436197</c:v>
                </c:pt>
                <c:pt idx="13992">
                  <c:v>11.706040084362</c:v>
                </c:pt>
                <c:pt idx="13993">
                  <c:v>316.70604008436197</c:v>
                </c:pt>
                <c:pt idx="13994">
                  <c:v>165.706040084362</c:v>
                </c:pt>
                <c:pt idx="13995">
                  <c:v>31.706040084362002</c:v>
                </c:pt>
                <c:pt idx="13996">
                  <c:v>-118.293959915638</c:v>
                </c:pt>
                <c:pt idx="13997">
                  <c:v>-138.293959915638</c:v>
                </c:pt>
                <c:pt idx="13998">
                  <c:v>5.70604008436203</c:v>
                </c:pt>
                <c:pt idx="13999">
                  <c:v>-26.293959915637998</c:v>
                </c:pt>
                <c:pt idx="14000">
                  <c:v>-241.293959915638</c:v>
                </c:pt>
                <c:pt idx="14001">
                  <c:v>-65.293959915637998</c:v>
                </c:pt>
                <c:pt idx="14002">
                  <c:v>-369.29395991563803</c:v>
                </c:pt>
                <c:pt idx="14003">
                  <c:v>-171.293959915638</c:v>
                </c:pt>
                <c:pt idx="14004">
                  <c:v>-228.293959915638</c:v>
                </c:pt>
                <c:pt idx="14005">
                  <c:v>-211.293959915638</c:v>
                </c:pt>
                <c:pt idx="14006">
                  <c:v>-159.293959915638</c:v>
                </c:pt>
                <c:pt idx="14007">
                  <c:v>-157.293959915638</c:v>
                </c:pt>
                <c:pt idx="14008">
                  <c:v>7.70604008436203</c:v>
                </c:pt>
                <c:pt idx="14009">
                  <c:v>47.706040084362002</c:v>
                </c:pt>
                <c:pt idx="14010">
                  <c:v>211.706040084362</c:v>
                </c:pt>
                <c:pt idx="14011">
                  <c:v>142.706040084362</c:v>
                </c:pt>
                <c:pt idx="14012">
                  <c:v>240.706040084362</c:v>
                </c:pt>
                <c:pt idx="14013">
                  <c:v>217.706040084362</c:v>
                </c:pt>
                <c:pt idx="14014">
                  <c:v>122.706040084362</c:v>
                </c:pt>
                <c:pt idx="14015">
                  <c:v>188.706040084362</c:v>
                </c:pt>
                <c:pt idx="14016">
                  <c:v>111.706040084362</c:v>
                </c:pt>
                <c:pt idx="14017">
                  <c:v>242.706040084362</c:v>
                </c:pt>
                <c:pt idx="14018">
                  <c:v>127.706040084362</c:v>
                </c:pt>
                <c:pt idx="14019">
                  <c:v>78.706040084362002</c:v>
                </c:pt>
                <c:pt idx="14020">
                  <c:v>194.706040084362</c:v>
                </c:pt>
                <c:pt idx="14021">
                  <c:v>200.706040084362</c:v>
                </c:pt>
                <c:pt idx="14022">
                  <c:v>138.706040084362</c:v>
                </c:pt>
                <c:pt idx="14023">
                  <c:v>105.706040084362</c:v>
                </c:pt>
                <c:pt idx="14024">
                  <c:v>221.706040084362</c:v>
                </c:pt>
                <c:pt idx="14025">
                  <c:v>410.70604008436197</c:v>
                </c:pt>
                <c:pt idx="14026">
                  <c:v>259.70604008436197</c:v>
                </c:pt>
                <c:pt idx="14027">
                  <c:v>244.706040084362</c:v>
                </c:pt>
                <c:pt idx="14028">
                  <c:v>224.706040084362</c:v>
                </c:pt>
                <c:pt idx="14029">
                  <c:v>360.70604008436197</c:v>
                </c:pt>
                <c:pt idx="14030">
                  <c:v>288.70604008436197</c:v>
                </c:pt>
                <c:pt idx="14031">
                  <c:v>139.706040084362</c:v>
                </c:pt>
                <c:pt idx="14032">
                  <c:v>118.706040084362</c:v>
                </c:pt>
                <c:pt idx="14033">
                  <c:v>219.706040084362</c:v>
                </c:pt>
                <c:pt idx="14034">
                  <c:v>220.706040084362</c:v>
                </c:pt>
                <c:pt idx="14035">
                  <c:v>193.706040084362</c:v>
                </c:pt>
                <c:pt idx="14036">
                  <c:v>205.706040084362</c:v>
                </c:pt>
                <c:pt idx="14037">
                  <c:v>53.706040084362002</c:v>
                </c:pt>
                <c:pt idx="14038">
                  <c:v>245.706040084362</c:v>
                </c:pt>
                <c:pt idx="14039">
                  <c:v>99.706040084362002</c:v>
                </c:pt>
                <c:pt idx="14040">
                  <c:v>106.706040084362</c:v>
                </c:pt>
                <c:pt idx="14041">
                  <c:v>141.706040084362</c:v>
                </c:pt>
                <c:pt idx="14042">
                  <c:v>147.706040084362</c:v>
                </c:pt>
                <c:pt idx="14043">
                  <c:v>21.706040084362002</c:v>
                </c:pt>
                <c:pt idx="14044">
                  <c:v>180.706040084362</c:v>
                </c:pt>
                <c:pt idx="14045">
                  <c:v>130.706040084362</c:v>
                </c:pt>
                <c:pt idx="14046">
                  <c:v>88.706040084362002</c:v>
                </c:pt>
                <c:pt idx="14047">
                  <c:v>-15.293959915638</c:v>
                </c:pt>
                <c:pt idx="14048">
                  <c:v>27.706040084362002</c:v>
                </c:pt>
                <c:pt idx="14049">
                  <c:v>47.706040084362002</c:v>
                </c:pt>
                <c:pt idx="14050">
                  <c:v>-134.293959915638</c:v>
                </c:pt>
                <c:pt idx="14051">
                  <c:v>-81.293959915637998</c:v>
                </c:pt>
                <c:pt idx="14052">
                  <c:v>-208.293959915638</c:v>
                </c:pt>
                <c:pt idx="14053">
                  <c:v>-7.29395991563797</c:v>
                </c:pt>
                <c:pt idx="14054">
                  <c:v>-204.293959915638</c:v>
                </c:pt>
                <c:pt idx="14055">
                  <c:v>-82.293959915637998</c:v>
                </c:pt>
                <c:pt idx="14056">
                  <c:v>-131.293959915638</c:v>
                </c:pt>
                <c:pt idx="14057">
                  <c:v>-185.293959915638</c:v>
                </c:pt>
                <c:pt idx="14058">
                  <c:v>-362.29395991563803</c:v>
                </c:pt>
                <c:pt idx="14059">
                  <c:v>-413.29395991563803</c:v>
                </c:pt>
                <c:pt idx="14060">
                  <c:v>-515.29395991563797</c:v>
                </c:pt>
                <c:pt idx="14061">
                  <c:v>-388.29395991563803</c:v>
                </c:pt>
                <c:pt idx="14062">
                  <c:v>-304.29395991563803</c:v>
                </c:pt>
                <c:pt idx="14063">
                  <c:v>-346.29395991563803</c:v>
                </c:pt>
                <c:pt idx="14064">
                  <c:v>-297.29395991563803</c:v>
                </c:pt>
                <c:pt idx="14065">
                  <c:v>-310.29395991563803</c:v>
                </c:pt>
                <c:pt idx="14066">
                  <c:v>-469.29395991563803</c:v>
                </c:pt>
                <c:pt idx="14067">
                  <c:v>-364.29395991563803</c:v>
                </c:pt>
                <c:pt idx="14068">
                  <c:v>-230.293959915638</c:v>
                </c:pt>
                <c:pt idx="14069">
                  <c:v>-159.293959915638</c:v>
                </c:pt>
                <c:pt idx="14070">
                  <c:v>-109.293959915638</c:v>
                </c:pt>
                <c:pt idx="14071">
                  <c:v>-35.293959915637998</c:v>
                </c:pt>
                <c:pt idx="14072">
                  <c:v>-104.293959915638</c:v>
                </c:pt>
                <c:pt idx="14073">
                  <c:v>2.70604008436203</c:v>
                </c:pt>
                <c:pt idx="14074">
                  <c:v>-103.293959915638</c:v>
                </c:pt>
                <c:pt idx="14075">
                  <c:v>249.706040084362</c:v>
                </c:pt>
                <c:pt idx="14076">
                  <c:v>126.706040084362</c:v>
                </c:pt>
                <c:pt idx="14077">
                  <c:v>-37.293959915637998</c:v>
                </c:pt>
                <c:pt idx="14078">
                  <c:v>100.706040084362</c:v>
                </c:pt>
                <c:pt idx="14079">
                  <c:v>144.706040084362</c:v>
                </c:pt>
                <c:pt idx="14080">
                  <c:v>209.706040084362</c:v>
                </c:pt>
                <c:pt idx="14081">
                  <c:v>264.70604008436197</c:v>
                </c:pt>
                <c:pt idx="14082">
                  <c:v>236.706040084362</c:v>
                </c:pt>
                <c:pt idx="14083">
                  <c:v>203.706040084362</c:v>
                </c:pt>
                <c:pt idx="14084">
                  <c:v>399.70604008436197</c:v>
                </c:pt>
                <c:pt idx="14085">
                  <c:v>392.70604008436197</c:v>
                </c:pt>
                <c:pt idx="14086">
                  <c:v>167.706040084362</c:v>
                </c:pt>
                <c:pt idx="14087">
                  <c:v>253.706040084362</c:v>
                </c:pt>
                <c:pt idx="14088">
                  <c:v>52.706040084362002</c:v>
                </c:pt>
                <c:pt idx="14089">
                  <c:v>141.706040084362</c:v>
                </c:pt>
                <c:pt idx="14090">
                  <c:v>17.706040084362002</c:v>
                </c:pt>
                <c:pt idx="14091">
                  <c:v>-19.293959915637998</c:v>
                </c:pt>
                <c:pt idx="14092">
                  <c:v>5.70604008436203</c:v>
                </c:pt>
                <c:pt idx="14093">
                  <c:v>285.70604008436197</c:v>
                </c:pt>
                <c:pt idx="14094">
                  <c:v>-96.293959915637998</c:v>
                </c:pt>
                <c:pt idx="14095">
                  <c:v>-102.293959915638</c:v>
                </c:pt>
                <c:pt idx="14096">
                  <c:v>-256.29395991563803</c:v>
                </c:pt>
                <c:pt idx="14097">
                  <c:v>-400.29395991563803</c:v>
                </c:pt>
                <c:pt idx="14098">
                  <c:v>-341.29395991563803</c:v>
                </c:pt>
                <c:pt idx="14099">
                  <c:v>-384.29395991563803</c:v>
                </c:pt>
                <c:pt idx="14100">
                  <c:v>-435.29395991563803</c:v>
                </c:pt>
                <c:pt idx="14101">
                  <c:v>-301.29395991563803</c:v>
                </c:pt>
                <c:pt idx="14102">
                  <c:v>-593.29395991563797</c:v>
                </c:pt>
                <c:pt idx="14103">
                  <c:v>-691.29395991563797</c:v>
                </c:pt>
                <c:pt idx="14104">
                  <c:v>-585.29395991563797</c:v>
                </c:pt>
                <c:pt idx="14105">
                  <c:v>-589.29395991563797</c:v>
                </c:pt>
                <c:pt idx="14106">
                  <c:v>-488.29395991563803</c:v>
                </c:pt>
                <c:pt idx="14107">
                  <c:v>-535.29395991563797</c:v>
                </c:pt>
                <c:pt idx="14108">
                  <c:v>-438.29395991563803</c:v>
                </c:pt>
                <c:pt idx="14109">
                  <c:v>-469.29395991563803</c:v>
                </c:pt>
                <c:pt idx="14110">
                  <c:v>-557.29395991563797</c:v>
                </c:pt>
                <c:pt idx="14111">
                  <c:v>-522.29395991563797</c:v>
                </c:pt>
                <c:pt idx="14112">
                  <c:v>-431.29395991563803</c:v>
                </c:pt>
                <c:pt idx="14113">
                  <c:v>-404.29395991563803</c:v>
                </c:pt>
                <c:pt idx="14114">
                  <c:v>-498.29395991563803</c:v>
                </c:pt>
                <c:pt idx="14115">
                  <c:v>-444.29395991563803</c:v>
                </c:pt>
                <c:pt idx="14116">
                  <c:v>-390.29395991563803</c:v>
                </c:pt>
                <c:pt idx="14117">
                  <c:v>-444.29395991563803</c:v>
                </c:pt>
                <c:pt idx="14118">
                  <c:v>-246.293959915638</c:v>
                </c:pt>
                <c:pt idx="14119">
                  <c:v>-134.293959915638</c:v>
                </c:pt>
                <c:pt idx="14120">
                  <c:v>-278.29395991563803</c:v>
                </c:pt>
                <c:pt idx="14121">
                  <c:v>-76.293959915637998</c:v>
                </c:pt>
                <c:pt idx="14122">
                  <c:v>104.706040084362</c:v>
                </c:pt>
                <c:pt idx="14123">
                  <c:v>-0.29395991563797003</c:v>
                </c:pt>
                <c:pt idx="14124">
                  <c:v>-126.293959915638</c:v>
                </c:pt>
                <c:pt idx="14125">
                  <c:v>22.706040084362002</c:v>
                </c:pt>
                <c:pt idx="14126">
                  <c:v>96.706040084362002</c:v>
                </c:pt>
                <c:pt idx="14127">
                  <c:v>-101.293959915638</c:v>
                </c:pt>
                <c:pt idx="14128">
                  <c:v>-52.293959915637998</c:v>
                </c:pt>
                <c:pt idx="14129">
                  <c:v>-6.29395991563797</c:v>
                </c:pt>
                <c:pt idx="14130">
                  <c:v>79.706040084362002</c:v>
                </c:pt>
                <c:pt idx="14131">
                  <c:v>85.706040084362002</c:v>
                </c:pt>
                <c:pt idx="14132">
                  <c:v>141.706040084362</c:v>
                </c:pt>
                <c:pt idx="14133">
                  <c:v>80.706040084362002</c:v>
                </c:pt>
                <c:pt idx="14134">
                  <c:v>38.706040084362002</c:v>
                </c:pt>
                <c:pt idx="14135">
                  <c:v>-88.293959915637998</c:v>
                </c:pt>
                <c:pt idx="14136">
                  <c:v>-41.293959915637998</c:v>
                </c:pt>
                <c:pt idx="14137">
                  <c:v>65.706040084362002</c:v>
                </c:pt>
                <c:pt idx="14138">
                  <c:v>-149.293959915638</c:v>
                </c:pt>
                <c:pt idx="14139">
                  <c:v>-104.293959915638</c:v>
                </c:pt>
                <c:pt idx="14140">
                  <c:v>61.706040084362002</c:v>
                </c:pt>
                <c:pt idx="14141">
                  <c:v>-11.293959915638</c:v>
                </c:pt>
                <c:pt idx="14142">
                  <c:v>-152.293959915638</c:v>
                </c:pt>
                <c:pt idx="14143">
                  <c:v>-150.293959915638</c:v>
                </c:pt>
                <c:pt idx="14144">
                  <c:v>-126.293959915638</c:v>
                </c:pt>
                <c:pt idx="14145">
                  <c:v>-290.29395991563803</c:v>
                </c:pt>
                <c:pt idx="14146">
                  <c:v>-196.293959915638</c:v>
                </c:pt>
                <c:pt idx="14147">
                  <c:v>-210.293959915638</c:v>
                </c:pt>
                <c:pt idx="14148">
                  <c:v>-213.293959915638</c:v>
                </c:pt>
                <c:pt idx="14149">
                  <c:v>-202.293959915638</c:v>
                </c:pt>
                <c:pt idx="14150">
                  <c:v>-253.293959915638</c:v>
                </c:pt>
                <c:pt idx="14151">
                  <c:v>-237.293959915638</c:v>
                </c:pt>
                <c:pt idx="14152">
                  <c:v>-147.293959915638</c:v>
                </c:pt>
                <c:pt idx="14153">
                  <c:v>-212.293959915638</c:v>
                </c:pt>
                <c:pt idx="14154">
                  <c:v>-83.293959915637998</c:v>
                </c:pt>
                <c:pt idx="14155">
                  <c:v>68.706040084362002</c:v>
                </c:pt>
                <c:pt idx="14156">
                  <c:v>18.706040084362002</c:v>
                </c:pt>
                <c:pt idx="14157">
                  <c:v>-131.293959915638</c:v>
                </c:pt>
                <c:pt idx="14158">
                  <c:v>-45.293959915637998</c:v>
                </c:pt>
                <c:pt idx="14159">
                  <c:v>5.70604008436203</c:v>
                </c:pt>
                <c:pt idx="14160">
                  <c:v>-15.293959915638</c:v>
                </c:pt>
                <c:pt idx="14161">
                  <c:v>21.706040084362002</c:v>
                </c:pt>
                <c:pt idx="14162">
                  <c:v>26.706040084362002</c:v>
                </c:pt>
                <c:pt idx="14163">
                  <c:v>-39.293959915637998</c:v>
                </c:pt>
                <c:pt idx="14164">
                  <c:v>72.706040084362002</c:v>
                </c:pt>
                <c:pt idx="14165">
                  <c:v>6.70604008436203</c:v>
                </c:pt>
                <c:pt idx="14166">
                  <c:v>43.706040084362002</c:v>
                </c:pt>
                <c:pt idx="14167">
                  <c:v>26.706040084362002</c:v>
                </c:pt>
                <c:pt idx="14168">
                  <c:v>37.706040084362002</c:v>
                </c:pt>
                <c:pt idx="14169">
                  <c:v>98.706040084362002</c:v>
                </c:pt>
                <c:pt idx="14170">
                  <c:v>-47.293959915637998</c:v>
                </c:pt>
                <c:pt idx="14171">
                  <c:v>-76.293959915637998</c:v>
                </c:pt>
                <c:pt idx="14172">
                  <c:v>-71.293959915637998</c:v>
                </c:pt>
                <c:pt idx="14173">
                  <c:v>0.70604008436203003</c:v>
                </c:pt>
                <c:pt idx="14174">
                  <c:v>74.706040084362002</c:v>
                </c:pt>
                <c:pt idx="14175">
                  <c:v>2.70604008436203</c:v>
                </c:pt>
                <c:pt idx="14176">
                  <c:v>53.706040084362002</c:v>
                </c:pt>
                <c:pt idx="14177">
                  <c:v>-188.293959915638</c:v>
                </c:pt>
                <c:pt idx="14178">
                  <c:v>-102.293959915638</c:v>
                </c:pt>
                <c:pt idx="14179">
                  <c:v>-130.293959915638</c:v>
                </c:pt>
                <c:pt idx="14180">
                  <c:v>-25.293959915637998</c:v>
                </c:pt>
                <c:pt idx="14181">
                  <c:v>127.706040084362</c:v>
                </c:pt>
                <c:pt idx="14182">
                  <c:v>-15.293959915638</c:v>
                </c:pt>
                <c:pt idx="14183">
                  <c:v>102.706040084362</c:v>
                </c:pt>
                <c:pt idx="14184">
                  <c:v>-28.293959915637998</c:v>
                </c:pt>
                <c:pt idx="14185">
                  <c:v>156.706040084362</c:v>
                </c:pt>
                <c:pt idx="14186">
                  <c:v>-23.293959915637998</c:v>
                </c:pt>
                <c:pt idx="14187">
                  <c:v>-46.293959915637998</c:v>
                </c:pt>
                <c:pt idx="14188">
                  <c:v>38.706040084362002</c:v>
                </c:pt>
                <c:pt idx="14189">
                  <c:v>91.706040084362002</c:v>
                </c:pt>
                <c:pt idx="14190">
                  <c:v>194.706040084362</c:v>
                </c:pt>
                <c:pt idx="14191">
                  <c:v>288.70604008436197</c:v>
                </c:pt>
                <c:pt idx="14192">
                  <c:v>213.706040084362</c:v>
                </c:pt>
                <c:pt idx="14193">
                  <c:v>139.706040084362</c:v>
                </c:pt>
                <c:pt idx="14194">
                  <c:v>111.706040084362</c:v>
                </c:pt>
                <c:pt idx="14195">
                  <c:v>-20.293959915637998</c:v>
                </c:pt>
                <c:pt idx="14196">
                  <c:v>5.70604008436203</c:v>
                </c:pt>
                <c:pt idx="14197">
                  <c:v>96.706040084362002</c:v>
                </c:pt>
                <c:pt idx="14198">
                  <c:v>61.706040084362002</c:v>
                </c:pt>
                <c:pt idx="14199">
                  <c:v>58.706040084362002</c:v>
                </c:pt>
                <c:pt idx="14200">
                  <c:v>67.706040084362002</c:v>
                </c:pt>
                <c:pt idx="14201">
                  <c:v>27.706040084362002</c:v>
                </c:pt>
                <c:pt idx="14202">
                  <c:v>222.706040084362</c:v>
                </c:pt>
                <c:pt idx="14203">
                  <c:v>200.706040084362</c:v>
                </c:pt>
                <c:pt idx="14204">
                  <c:v>192.706040084362</c:v>
                </c:pt>
                <c:pt idx="14205">
                  <c:v>121.706040084362</c:v>
                </c:pt>
                <c:pt idx="14206">
                  <c:v>116.706040084362</c:v>
                </c:pt>
                <c:pt idx="14207">
                  <c:v>70.706040084362002</c:v>
                </c:pt>
                <c:pt idx="14208">
                  <c:v>198.706040084362</c:v>
                </c:pt>
                <c:pt idx="14209">
                  <c:v>174.706040084362</c:v>
                </c:pt>
                <c:pt idx="14210">
                  <c:v>86.706040084362002</c:v>
                </c:pt>
                <c:pt idx="14211">
                  <c:v>8.70604008436203</c:v>
                </c:pt>
                <c:pt idx="14212">
                  <c:v>87.706040084362002</c:v>
                </c:pt>
                <c:pt idx="14213">
                  <c:v>42.706040084362002</c:v>
                </c:pt>
                <c:pt idx="14214">
                  <c:v>-100.293959915638</c:v>
                </c:pt>
                <c:pt idx="14215">
                  <c:v>-64.293959915637998</c:v>
                </c:pt>
                <c:pt idx="14216">
                  <c:v>-85.293959915637998</c:v>
                </c:pt>
                <c:pt idx="14217">
                  <c:v>41.706040084362002</c:v>
                </c:pt>
                <c:pt idx="14218">
                  <c:v>51.706040084362002</c:v>
                </c:pt>
                <c:pt idx="14219">
                  <c:v>-0.29395991563797003</c:v>
                </c:pt>
                <c:pt idx="14220">
                  <c:v>-113.293959915638</c:v>
                </c:pt>
                <c:pt idx="14221">
                  <c:v>71.706040084362002</c:v>
                </c:pt>
                <c:pt idx="14222">
                  <c:v>-7.29395991563797</c:v>
                </c:pt>
                <c:pt idx="14223">
                  <c:v>-55.293959915637998</c:v>
                </c:pt>
                <c:pt idx="14224">
                  <c:v>-70.293959915637998</c:v>
                </c:pt>
                <c:pt idx="14225">
                  <c:v>-178.293959915638</c:v>
                </c:pt>
                <c:pt idx="14226">
                  <c:v>-144.293959915638</c:v>
                </c:pt>
                <c:pt idx="14227">
                  <c:v>-166.293959915638</c:v>
                </c:pt>
                <c:pt idx="14228">
                  <c:v>-239.293959915638</c:v>
                </c:pt>
                <c:pt idx="14229">
                  <c:v>-225.293959915638</c:v>
                </c:pt>
                <c:pt idx="14230">
                  <c:v>-141.293959915638</c:v>
                </c:pt>
                <c:pt idx="14231">
                  <c:v>-76.293959915637998</c:v>
                </c:pt>
                <c:pt idx="14232">
                  <c:v>65.706040084362002</c:v>
                </c:pt>
                <c:pt idx="14233">
                  <c:v>34.706040084362002</c:v>
                </c:pt>
                <c:pt idx="14234">
                  <c:v>-26.293959915637998</c:v>
                </c:pt>
                <c:pt idx="14235">
                  <c:v>-2.29395991563797</c:v>
                </c:pt>
                <c:pt idx="14236">
                  <c:v>-89.293959915637998</c:v>
                </c:pt>
                <c:pt idx="14237">
                  <c:v>69.706040084362002</c:v>
                </c:pt>
                <c:pt idx="14238">
                  <c:v>170.706040084362</c:v>
                </c:pt>
                <c:pt idx="14239">
                  <c:v>132.706040084362</c:v>
                </c:pt>
                <c:pt idx="14240">
                  <c:v>140.706040084362</c:v>
                </c:pt>
                <c:pt idx="14241">
                  <c:v>77.706040084362002</c:v>
                </c:pt>
                <c:pt idx="14242">
                  <c:v>153.706040084362</c:v>
                </c:pt>
                <c:pt idx="14243">
                  <c:v>176.706040084362</c:v>
                </c:pt>
                <c:pt idx="14244">
                  <c:v>194.706040084362</c:v>
                </c:pt>
                <c:pt idx="14245">
                  <c:v>164.706040084362</c:v>
                </c:pt>
                <c:pt idx="14246">
                  <c:v>-73.293959915637998</c:v>
                </c:pt>
                <c:pt idx="14247">
                  <c:v>-128.293959915638</c:v>
                </c:pt>
                <c:pt idx="14248">
                  <c:v>49.706040084362002</c:v>
                </c:pt>
                <c:pt idx="14249">
                  <c:v>-161.293959915638</c:v>
                </c:pt>
                <c:pt idx="14250">
                  <c:v>-221.293959915638</c:v>
                </c:pt>
                <c:pt idx="14251">
                  <c:v>0.70604008436203003</c:v>
                </c:pt>
                <c:pt idx="14252">
                  <c:v>-35.293959915637998</c:v>
                </c:pt>
                <c:pt idx="14253">
                  <c:v>-191.293959915638</c:v>
                </c:pt>
                <c:pt idx="14254">
                  <c:v>-295.29395991563803</c:v>
                </c:pt>
                <c:pt idx="14255">
                  <c:v>-288.29395991563803</c:v>
                </c:pt>
                <c:pt idx="14256">
                  <c:v>-194.293959915638</c:v>
                </c:pt>
                <c:pt idx="14257">
                  <c:v>-370.29395991563803</c:v>
                </c:pt>
                <c:pt idx="14258">
                  <c:v>-197.293959915638</c:v>
                </c:pt>
                <c:pt idx="14259">
                  <c:v>-229.293959915638</c:v>
                </c:pt>
                <c:pt idx="14260">
                  <c:v>-222.293959915638</c:v>
                </c:pt>
                <c:pt idx="14261">
                  <c:v>-316.29395991563803</c:v>
                </c:pt>
                <c:pt idx="14262">
                  <c:v>-222.293959915638</c:v>
                </c:pt>
                <c:pt idx="14263">
                  <c:v>-348.29395991563803</c:v>
                </c:pt>
                <c:pt idx="14264">
                  <c:v>-254.293959915638</c:v>
                </c:pt>
                <c:pt idx="14265">
                  <c:v>-208.293959915638</c:v>
                </c:pt>
                <c:pt idx="14266">
                  <c:v>-179.293959915638</c:v>
                </c:pt>
                <c:pt idx="14267">
                  <c:v>-119.293959915638</c:v>
                </c:pt>
                <c:pt idx="14268">
                  <c:v>-135.293959915638</c:v>
                </c:pt>
                <c:pt idx="14269">
                  <c:v>-118.293959915638</c:v>
                </c:pt>
                <c:pt idx="14270">
                  <c:v>-154.293959915638</c:v>
                </c:pt>
                <c:pt idx="14271">
                  <c:v>-212.293959915638</c:v>
                </c:pt>
                <c:pt idx="14272">
                  <c:v>-32.293959915637998</c:v>
                </c:pt>
                <c:pt idx="14273">
                  <c:v>-24.293959915637998</c:v>
                </c:pt>
                <c:pt idx="14274">
                  <c:v>50.706040084362002</c:v>
                </c:pt>
                <c:pt idx="14275">
                  <c:v>242.706040084362</c:v>
                </c:pt>
                <c:pt idx="14276">
                  <c:v>-133.293959915638</c:v>
                </c:pt>
                <c:pt idx="14277">
                  <c:v>-28.293959915637998</c:v>
                </c:pt>
                <c:pt idx="14278">
                  <c:v>47.706040084362002</c:v>
                </c:pt>
                <c:pt idx="14279">
                  <c:v>45.706040084362002</c:v>
                </c:pt>
                <c:pt idx="14280">
                  <c:v>109.706040084362</c:v>
                </c:pt>
                <c:pt idx="14281">
                  <c:v>-17.293959915637998</c:v>
                </c:pt>
                <c:pt idx="14282">
                  <c:v>258.70604008436197</c:v>
                </c:pt>
                <c:pt idx="14283">
                  <c:v>253.706040084362</c:v>
                </c:pt>
                <c:pt idx="14284">
                  <c:v>186.706040084362</c:v>
                </c:pt>
                <c:pt idx="14285">
                  <c:v>180.706040084362</c:v>
                </c:pt>
                <c:pt idx="14286">
                  <c:v>111.706040084362</c:v>
                </c:pt>
                <c:pt idx="14287">
                  <c:v>72.706040084362002</c:v>
                </c:pt>
                <c:pt idx="14288">
                  <c:v>-109.293959915638</c:v>
                </c:pt>
                <c:pt idx="14289">
                  <c:v>-188.293959915638</c:v>
                </c:pt>
                <c:pt idx="14290">
                  <c:v>202.706040084362</c:v>
                </c:pt>
                <c:pt idx="14291">
                  <c:v>33.706040084362002</c:v>
                </c:pt>
                <c:pt idx="14292">
                  <c:v>4.70604008436203</c:v>
                </c:pt>
                <c:pt idx="14293">
                  <c:v>-38.293959915637998</c:v>
                </c:pt>
                <c:pt idx="14294">
                  <c:v>49.706040084362002</c:v>
                </c:pt>
                <c:pt idx="14295">
                  <c:v>-42.293959915637998</c:v>
                </c:pt>
                <c:pt idx="14296">
                  <c:v>-57.293959915637998</c:v>
                </c:pt>
                <c:pt idx="14297">
                  <c:v>-65.293959915637998</c:v>
                </c:pt>
                <c:pt idx="14298">
                  <c:v>8.70604008436203</c:v>
                </c:pt>
                <c:pt idx="14299">
                  <c:v>13.706040084362</c:v>
                </c:pt>
                <c:pt idx="14300">
                  <c:v>28.706040084362002</c:v>
                </c:pt>
                <c:pt idx="14301">
                  <c:v>197.706040084362</c:v>
                </c:pt>
                <c:pt idx="14302">
                  <c:v>106.706040084362</c:v>
                </c:pt>
                <c:pt idx="14303">
                  <c:v>85.706040084362002</c:v>
                </c:pt>
                <c:pt idx="14304">
                  <c:v>-48.293959915637998</c:v>
                </c:pt>
                <c:pt idx="14305">
                  <c:v>12.706040084362</c:v>
                </c:pt>
                <c:pt idx="14306">
                  <c:v>60.706040084362002</c:v>
                </c:pt>
                <c:pt idx="14307">
                  <c:v>-104.293959915638</c:v>
                </c:pt>
                <c:pt idx="14308">
                  <c:v>-9.29395991563797</c:v>
                </c:pt>
                <c:pt idx="14309">
                  <c:v>-33.293959915637998</c:v>
                </c:pt>
                <c:pt idx="14310">
                  <c:v>-41.293959915637998</c:v>
                </c:pt>
                <c:pt idx="14311">
                  <c:v>12.706040084362</c:v>
                </c:pt>
                <c:pt idx="14312">
                  <c:v>-31.293959915637998</c:v>
                </c:pt>
                <c:pt idx="14313">
                  <c:v>-102.293959915638</c:v>
                </c:pt>
                <c:pt idx="14314">
                  <c:v>-319.29395991563803</c:v>
                </c:pt>
                <c:pt idx="14315">
                  <c:v>-209.293959915638</c:v>
                </c:pt>
                <c:pt idx="14316">
                  <c:v>-306.29395991563803</c:v>
                </c:pt>
                <c:pt idx="14317">
                  <c:v>-149.293959915638</c:v>
                </c:pt>
                <c:pt idx="14318">
                  <c:v>-284.29395991563803</c:v>
                </c:pt>
                <c:pt idx="14319">
                  <c:v>-296.29395991563803</c:v>
                </c:pt>
                <c:pt idx="14320">
                  <c:v>-176.293959915638</c:v>
                </c:pt>
                <c:pt idx="14321">
                  <c:v>-103.293959915638</c:v>
                </c:pt>
                <c:pt idx="14322">
                  <c:v>-238.293959915638</c:v>
                </c:pt>
                <c:pt idx="14323">
                  <c:v>-159.293959915638</c:v>
                </c:pt>
                <c:pt idx="14324">
                  <c:v>-156.293959915638</c:v>
                </c:pt>
                <c:pt idx="14325">
                  <c:v>-129.293959915638</c:v>
                </c:pt>
                <c:pt idx="14326">
                  <c:v>-236.293959915638</c:v>
                </c:pt>
                <c:pt idx="14327">
                  <c:v>-222.293959915638</c:v>
                </c:pt>
                <c:pt idx="14328">
                  <c:v>-247.293959915638</c:v>
                </c:pt>
                <c:pt idx="14329">
                  <c:v>-200.293959915638</c:v>
                </c:pt>
                <c:pt idx="14330">
                  <c:v>-194.293959915638</c:v>
                </c:pt>
                <c:pt idx="14331">
                  <c:v>-117.293959915638</c:v>
                </c:pt>
                <c:pt idx="14332">
                  <c:v>-204.293959915638</c:v>
                </c:pt>
                <c:pt idx="14333">
                  <c:v>-128.293959915638</c:v>
                </c:pt>
                <c:pt idx="14334">
                  <c:v>-191.293959915638</c:v>
                </c:pt>
                <c:pt idx="14335">
                  <c:v>-132.293959915638</c:v>
                </c:pt>
                <c:pt idx="14336">
                  <c:v>-146.293959915638</c:v>
                </c:pt>
                <c:pt idx="14337">
                  <c:v>8.70604008436203</c:v>
                </c:pt>
                <c:pt idx="14338">
                  <c:v>51.706040084362002</c:v>
                </c:pt>
                <c:pt idx="14339">
                  <c:v>172.706040084362</c:v>
                </c:pt>
                <c:pt idx="14340">
                  <c:v>140.706040084362</c:v>
                </c:pt>
                <c:pt idx="14341">
                  <c:v>88.706040084362002</c:v>
                </c:pt>
                <c:pt idx="14342">
                  <c:v>228.706040084362</c:v>
                </c:pt>
                <c:pt idx="14343">
                  <c:v>251.706040084362</c:v>
                </c:pt>
                <c:pt idx="14344">
                  <c:v>277.70604008436197</c:v>
                </c:pt>
                <c:pt idx="14345">
                  <c:v>433.70604008436197</c:v>
                </c:pt>
                <c:pt idx="14346">
                  <c:v>199.706040084362</c:v>
                </c:pt>
                <c:pt idx="14347">
                  <c:v>395.70604008436197</c:v>
                </c:pt>
                <c:pt idx="14348">
                  <c:v>386.70604008436197</c:v>
                </c:pt>
                <c:pt idx="14349">
                  <c:v>303.70604008436197</c:v>
                </c:pt>
                <c:pt idx="14350">
                  <c:v>362.70604008436197</c:v>
                </c:pt>
                <c:pt idx="14351">
                  <c:v>247.706040084362</c:v>
                </c:pt>
                <c:pt idx="14352">
                  <c:v>169.706040084362</c:v>
                </c:pt>
                <c:pt idx="14353">
                  <c:v>335.70604008436197</c:v>
                </c:pt>
                <c:pt idx="14354">
                  <c:v>273.70604008436197</c:v>
                </c:pt>
                <c:pt idx="14355">
                  <c:v>405.70604008436197</c:v>
                </c:pt>
                <c:pt idx="14356">
                  <c:v>224.706040084362</c:v>
                </c:pt>
                <c:pt idx="14357">
                  <c:v>262.70604008436197</c:v>
                </c:pt>
                <c:pt idx="14358">
                  <c:v>25.706040084362002</c:v>
                </c:pt>
                <c:pt idx="14359">
                  <c:v>179.706040084362</c:v>
                </c:pt>
                <c:pt idx="14360">
                  <c:v>114.706040084362</c:v>
                </c:pt>
                <c:pt idx="14361">
                  <c:v>175.706040084362</c:v>
                </c:pt>
                <c:pt idx="14362">
                  <c:v>7.70604008436203</c:v>
                </c:pt>
                <c:pt idx="14363">
                  <c:v>36.706040084362002</c:v>
                </c:pt>
                <c:pt idx="14364">
                  <c:v>-52.293959915637998</c:v>
                </c:pt>
                <c:pt idx="14365">
                  <c:v>-217.293959915638</c:v>
                </c:pt>
                <c:pt idx="14366">
                  <c:v>-181.293959915638</c:v>
                </c:pt>
                <c:pt idx="14367">
                  <c:v>-168.293959915638</c:v>
                </c:pt>
                <c:pt idx="14368">
                  <c:v>-250.293959915638</c:v>
                </c:pt>
                <c:pt idx="14369">
                  <c:v>-332.29395991563803</c:v>
                </c:pt>
                <c:pt idx="14370">
                  <c:v>-365.29395991563803</c:v>
                </c:pt>
                <c:pt idx="14371">
                  <c:v>-306.29395991563803</c:v>
                </c:pt>
                <c:pt idx="14372">
                  <c:v>-336.29395991563803</c:v>
                </c:pt>
                <c:pt idx="14373">
                  <c:v>-304.29395991563803</c:v>
                </c:pt>
                <c:pt idx="14374">
                  <c:v>-445.29395991563803</c:v>
                </c:pt>
                <c:pt idx="14375">
                  <c:v>-509.29395991563803</c:v>
                </c:pt>
                <c:pt idx="14376">
                  <c:v>-428.29395991563803</c:v>
                </c:pt>
                <c:pt idx="14377">
                  <c:v>-505.29395991563803</c:v>
                </c:pt>
                <c:pt idx="14378">
                  <c:v>-533.29395991563797</c:v>
                </c:pt>
                <c:pt idx="14379">
                  <c:v>-419.29395991563803</c:v>
                </c:pt>
                <c:pt idx="14380">
                  <c:v>-501.29395991563803</c:v>
                </c:pt>
                <c:pt idx="14381">
                  <c:v>-413.29395991563803</c:v>
                </c:pt>
                <c:pt idx="14382">
                  <c:v>-198.293959915638</c:v>
                </c:pt>
                <c:pt idx="14383">
                  <c:v>-219.293959915638</c:v>
                </c:pt>
                <c:pt idx="14384">
                  <c:v>-187.293959915638</c:v>
                </c:pt>
                <c:pt idx="14385">
                  <c:v>-194.293959915638</c:v>
                </c:pt>
                <c:pt idx="14386">
                  <c:v>-74.293959915637998</c:v>
                </c:pt>
                <c:pt idx="14387">
                  <c:v>-145.293959915638</c:v>
                </c:pt>
                <c:pt idx="14388">
                  <c:v>13.706040084362</c:v>
                </c:pt>
                <c:pt idx="14389">
                  <c:v>188.706040084362</c:v>
                </c:pt>
                <c:pt idx="14390">
                  <c:v>381.70604008436197</c:v>
                </c:pt>
                <c:pt idx="14391">
                  <c:v>286.70604008436197</c:v>
                </c:pt>
                <c:pt idx="14392">
                  <c:v>243.706040084362</c:v>
                </c:pt>
                <c:pt idx="14393">
                  <c:v>175.706040084362</c:v>
                </c:pt>
                <c:pt idx="14394">
                  <c:v>254.706040084362</c:v>
                </c:pt>
                <c:pt idx="14395">
                  <c:v>244.706040084362</c:v>
                </c:pt>
                <c:pt idx="14396">
                  <c:v>22.706040084362002</c:v>
                </c:pt>
                <c:pt idx="14397">
                  <c:v>32.706040084362002</c:v>
                </c:pt>
                <c:pt idx="14398">
                  <c:v>166.706040084362</c:v>
                </c:pt>
                <c:pt idx="14399">
                  <c:v>218.706040084362</c:v>
                </c:pt>
                <c:pt idx="14400">
                  <c:v>117.706040084362</c:v>
                </c:pt>
                <c:pt idx="14401">
                  <c:v>281.70604008436197</c:v>
                </c:pt>
                <c:pt idx="14402">
                  <c:v>258.70604008436197</c:v>
                </c:pt>
                <c:pt idx="14403">
                  <c:v>276.70604008436197</c:v>
                </c:pt>
                <c:pt idx="14404">
                  <c:v>175.706040084362</c:v>
                </c:pt>
                <c:pt idx="14405">
                  <c:v>217.706040084362</c:v>
                </c:pt>
                <c:pt idx="14406">
                  <c:v>271.70604008436197</c:v>
                </c:pt>
                <c:pt idx="14407">
                  <c:v>363.70604008436197</c:v>
                </c:pt>
                <c:pt idx="14408">
                  <c:v>233.706040084362</c:v>
                </c:pt>
                <c:pt idx="14409">
                  <c:v>387.70604008436197</c:v>
                </c:pt>
                <c:pt idx="14410">
                  <c:v>398.70604008436197</c:v>
                </c:pt>
                <c:pt idx="14411">
                  <c:v>414.70604008436197</c:v>
                </c:pt>
                <c:pt idx="14412">
                  <c:v>121.706040084362</c:v>
                </c:pt>
                <c:pt idx="14413">
                  <c:v>206.706040084362</c:v>
                </c:pt>
                <c:pt idx="14414">
                  <c:v>128.706040084362</c:v>
                </c:pt>
                <c:pt idx="14415">
                  <c:v>60.706040084362002</c:v>
                </c:pt>
                <c:pt idx="14416">
                  <c:v>-46.293959915637998</c:v>
                </c:pt>
                <c:pt idx="14417">
                  <c:v>-147.293959915638</c:v>
                </c:pt>
                <c:pt idx="14418">
                  <c:v>-276.29395991563803</c:v>
                </c:pt>
                <c:pt idx="14419">
                  <c:v>94.706040084362002</c:v>
                </c:pt>
                <c:pt idx="14420">
                  <c:v>-80.293959915637998</c:v>
                </c:pt>
                <c:pt idx="14421">
                  <c:v>-168.293959915638</c:v>
                </c:pt>
                <c:pt idx="14422">
                  <c:v>75.706040084362002</c:v>
                </c:pt>
                <c:pt idx="14423">
                  <c:v>-266.29395991563803</c:v>
                </c:pt>
                <c:pt idx="14424">
                  <c:v>-218.293959915638</c:v>
                </c:pt>
                <c:pt idx="14425">
                  <c:v>-66.293959915637998</c:v>
                </c:pt>
                <c:pt idx="14426">
                  <c:v>-260.29395991563803</c:v>
                </c:pt>
                <c:pt idx="14427">
                  <c:v>-226.293959915638</c:v>
                </c:pt>
                <c:pt idx="14428">
                  <c:v>-87.293959915637998</c:v>
                </c:pt>
                <c:pt idx="14429">
                  <c:v>-170.293959915638</c:v>
                </c:pt>
                <c:pt idx="14430">
                  <c:v>-218.293959915638</c:v>
                </c:pt>
                <c:pt idx="14431">
                  <c:v>-149.293959915638</c:v>
                </c:pt>
                <c:pt idx="14432">
                  <c:v>-53.293959915637998</c:v>
                </c:pt>
                <c:pt idx="14433">
                  <c:v>-168.293959915638</c:v>
                </c:pt>
                <c:pt idx="14434">
                  <c:v>-129.293959915638</c:v>
                </c:pt>
                <c:pt idx="14435">
                  <c:v>-147.293959915638</c:v>
                </c:pt>
                <c:pt idx="14436">
                  <c:v>-95.293959915637998</c:v>
                </c:pt>
                <c:pt idx="14437">
                  <c:v>-25.293959915637998</c:v>
                </c:pt>
                <c:pt idx="14438">
                  <c:v>3.70604008436203</c:v>
                </c:pt>
                <c:pt idx="14439">
                  <c:v>-44.293959915637998</c:v>
                </c:pt>
                <c:pt idx="14440">
                  <c:v>-16.293959915637998</c:v>
                </c:pt>
                <c:pt idx="14441">
                  <c:v>-32.293959915637998</c:v>
                </c:pt>
                <c:pt idx="14442">
                  <c:v>-5.29395991563797</c:v>
                </c:pt>
                <c:pt idx="14443">
                  <c:v>-76.293959915637998</c:v>
                </c:pt>
                <c:pt idx="14444">
                  <c:v>-8.29395991563797</c:v>
                </c:pt>
                <c:pt idx="14445">
                  <c:v>-61.293959915637998</c:v>
                </c:pt>
                <c:pt idx="14446">
                  <c:v>71.706040084362002</c:v>
                </c:pt>
                <c:pt idx="14447">
                  <c:v>-5.29395991563797</c:v>
                </c:pt>
                <c:pt idx="14448">
                  <c:v>-28.293959915637998</c:v>
                </c:pt>
                <c:pt idx="14449">
                  <c:v>-48.293959915637998</c:v>
                </c:pt>
                <c:pt idx="14450">
                  <c:v>0.70604008436203003</c:v>
                </c:pt>
                <c:pt idx="14451">
                  <c:v>-14.293959915638</c:v>
                </c:pt>
                <c:pt idx="14452">
                  <c:v>-219.293959915638</c:v>
                </c:pt>
                <c:pt idx="14453">
                  <c:v>-77.293959915637998</c:v>
                </c:pt>
                <c:pt idx="14454">
                  <c:v>129.706040084362</c:v>
                </c:pt>
                <c:pt idx="14455">
                  <c:v>2.70604008436203</c:v>
                </c:pt>
                <c:pt idx="14456">
                  <c:v>111.706040084362</c:v>
                </c:pt>
                <c:pt idx="14457">
                  <c:v>87.706040084362002</c:v>
                </c:pt>
                <c:pt idx="14458">
                  <c:v>34.706040084362002</c:v>
                </c:pt>
                <c:pt idx="14459">
                  <c:v>178.706040084362</c:v>
                </c:pt>
                <c:pt idx="14460">
                  <c:v>204.706040084362</c:v>
                </c:pt>
                <c:pt idx="14461">
                  <c:v>147.706040084362</c:v>
                </c:pt>
                <c:pt idx="14462">
                  <c:v>82.706040084362002</c:v>
                </c:pt>
                <c:pt idx="14463">
                  <c:v>6.70604008436203</c:v>
                </c:pt>
                <c:pt idx="14464">
                  <c:v>231.706040084362</c:v>
                </c:pt>
                <c:pt idx="14465">
                  <c:v>255.706040084362</c:v>
                </c:pt>
                <c:pt idx="14466">
                  <c:v>40.706040084362002</c:v>
                </c:pt>
                <c:pt idx="14467">
                  <c:v>278.70604008436197</c:v>
                </c:pt>
                <c:pt idx="14468">
                  <c:v>86.706040084362002</c:v>
                </c:pt>
                <c:pt idx="14469">
                  <c:v>182.706040084362</c:v>
                </c:pt>
                <c:pt idx="14470">
                  <c:v>239.706040084362</c:v>
                </c:pt>
                <c:pt idx="14471">
                  <c:v>373.70604008436197</c:v>
                </c:pt>
                <c:pt idx="14472">
                  <c:v>475.70604008436197</c:v>
                </c:pt>
                <c:pt idx="14473">
                  <c:v>290.70604008436197</c:v>
                </c:pt>
                <c:pt idx="14474">
                  <c:v>226.706040084362</c:v>
                </c:pt>
                <c:pt idx="14475">
                  <c:v>325.70604008436197</c:v>
                </c:pt>
                <c:pt idx="14476">
                  <c:v>387.70604008436197</c:v>
                </c:pt>
                <c:pt idx="14477">
                  <c:v>120.706040084362</c:v>
                </c:pt>
                <c:pt idx="14478">
                  <c:v>256.70604008436197</c:v>
                </c:pt>
                <c:pt idx="14479">
                  <c:v>64.706040084362002</c:v>
                </c:pt>
                <c:pt idx="14480">
                  <c:v>182.706040084362</c:v>
                </c:pt>
                <c:pt idx="14481">
                  <c:v>103.706040084362</c:v>
                </c:pt>
                <c:pt idx="14482">
                  <c:v>149.706040084362</c:v>
                </c:pt>
                <c:pt idx="14483">
                  <c:v>243.706040084362</c:v>
                </c:pt>
                <c:pt idx="14484">
                  <c:v>112.706040084362</c:v>
                </c:pt>
                <c:pt idx="14485">
                  <c:v>82.706040084362002</c:v>
                </c:pt>
                <c:pt idx="14486">
                  <c:v>-49.293959915637998</c:v>
                </c:pt>
                <c:pt idx="14487">
                  <c:v>-100.293959915638</c:v>
                </c:pt>
                <c:pt idx="14488">
                  <c:v>-17.293959915637998</c:v>
                </c:pt>
                <c:pt idx="14489">
                  <c:v>-43.293959915637998</c:v>
                </c:pt>
                <c:pt idx="14490">
                  <c:v>-134.293959915638</c:v>
                </c:pt>
                <c:pt idx="14491">
                  <c:v>-69.293959915637998</c:v>
                </c:pt>
                <c:pt idx="14492">
                  <c:v>-112.293959915638</c:v>
                </c:pt>
                <c:pt idx="14493">
                  <c:v>-160.293959915638</c:v>
                </c:pt>
                <c:pt idx="14494">
                  <c:v>-210.293959915638</c:v>
                </c:pt>
                <c:pt idx="14495">
                  <c:v>-113.293959915638</c:v>
                </c:pt>
                <c:pt idx="14496">
                  <c:v>-120.293959915638</c:v>
                </c:pt>
                <c:pt idx="14497">
                  <c:v>-50.293959915637998</c:v>
                </c:pt>
                <c:pt idx="14498">
                  <c:v>-236.293959915638</c:v>
                </c:pt>
                <c:pt idx="14499">
                  <c:v>-148.293959915638</c:v>
                </c:pt>
                <c:pt idx="14500">
                  <c:v>-127.293959915638</c:v>
                </c:pt>
                <c:pt idx="14501">
                  <c:v>-134.293959915638</c:v>
                </c:pt>
                <c:pt idx="14502">
                  <c:v>-27.293959915637998</c:v>
                </c:pt>
                <c:pt idx="14503">
                  <c:v>-62.293959915637998</c:v>
                </c:pt>
                <c:pt idx="14504">
                  <c:v>-35.293959915637998</c:v>
                </c:pt>
                <c:pt idx="14505">
                  <c:v>76.706040084362002</c:v>
                </c:pt>
                <c:pt idx="14506">
                  <c:v>59.706040084362002</c:v>
                </c:pt>
                <c:pt idx="14507">
                  <c:v>-59.293959915637998</c:v>
                </c:pt>
                <c:pt idx="14508">
                  <c:v>29.706040084362002</c:v>
                </c:pt>
                <c:pt idx="14509">
                  <c:v>17.706040084362002</c:v>
                </c:pt>
                <c:pt idx="14510">
                  <c:v>115.706040084362</c:v>
                </c:pt>
                <c:pt idx="14511">
                  <c:v>103.706040084362</c:v>
                </c:pt>
                <c:pt idx="14512">
                  <c:v>130.706040084362</c:v>
                </c:pt>
                <c:pt idx="14513">
                  <c:v>275.70604008436197</c:v>
                </c:pt>
                <c:pt idx="14514">
                  <c:v>197.706040084362</c:v>
                </c:pt>
                <c:pt idx="14515">
                  <c:v>151.706040084362</c:v>
                </c:pt>
                <c:pt idx="14516">
                  <c:v>331.70604008436197</c:v>
                </c:pt>
                <c:pt idx="14517">
                  <c:v>149.706040084362</c:v>
                </c:pt>
                <c:pt idx="14518">
                  <c:v>207.706040084362</c:v>
                </c:pt>
                <c:pt idx="14519">
                  <c:v>75.706040084362002</c:v>
                </c:pt>
                <c:pt idx="14520">
                  <c:v>126.706040084362</c:v>
                </c:pt>
                <c:pt idx="14521">
                  <c:v>175.706040084362</c:v>
                </c:pt>
                <c:pt idx="14522">
                  <c:v>273.70604008436197</c:v>
                </c:pt>
                <c:pt idx="14523">
                  <c:v>161.706040084362</c:v>
                </c:pt>
                <c:pt idx="14524">
                  <c:v>183.706040084362</c:v>
                </c:pt>
                <c:pt idx="14525">
                  <c:v>335.70604008436197</c:v>
                </c:pt>
                <c:pt idx="14526">
                  <c:v>196.706040084362</c:v>
                </c:pt>
                <c:pt idx="14527">
                  <c:v>265.70604008436197</c:v>
                </c:pt>
                <c:pt idx="14528">
                  <c:v>62.706040084362002</c:v>
                </c:pt>
                <c:pt idx="14529">
                  <c:v>91.706040084362002</c:v>
                </c:pt>
                <c:pt idx="14530">
                  <c:v>253.706040084362</c:v>
                </c:pt>
                <c:pt idx="14531">
                  <c:v>270.70604008436197</c:v>
                </c:pt>
                <c:pt idx="14532">
                  <c:v>186.706040084362</c:v>
                </c:pt>
                <c:pt idx="14533">
                  <c:v>468.70604008436197</c:v>
                </c:pt>
                <c:pt idx="14534">
                  <c:v>339.70604008436197</c:v>
                </c:pt>
                <c:pt idx="14535">
                  <c:v>112.706040084362</c:v>
                </c:pt>
                <c:pt idx="14536">
                  <c:v>222.706040084362</c:v>
                </c:pt>
                <c:pt idx="14537">
                  <c:v>-27.293959915637998</c:v>
                </c:pt>
                <c:pt idx="14538">
                  <c:v>-47.293959915637998</c:v>
                </c:pt>
                <c:pt idx="14539">
                  <c:v>-36.293959915637998</c:v>
                </c:pt>
                <c:pt idx="14540">
                  <c:v>33.706040084362002</c:v>
                </c:pt>
                <c:pt idx="14541">
                  <c:v>103.706040084362</c:v>
                </c:pt>
                <c:pt idx="14542">
                  <c:v>-112.293959915638</c:v>
                </c:pt>
                <c:pt idx="14543">
                  <c:v>-31.293959915637998</c:v>
                </c:pt>
                <c:pt idx="14544">
                  <c:v>48.706040084362002</c:v>
                </c:pt>
                <c:pt idx="14545">
                  <c:v>-47.293959915637998</c:v>
                </c:pt>
                <c:pt idx="14546">
                  <c:v>-107.293959915638</c:v>
                </c:pt>
                <c:pt idx="14547">
                  <c:v>-148.293959915638</c:v>
                </c:pt>
                <c:pt idx="14548">
                  <c:v>-229.293959915638</c:v>
                </c:pt>
                <c:pt idx="14549">
                  <c:v>-174.293959915638</c:v>
                </c:pt>
                <c:pt idx="14550">
                  <c:v>-327.29395991563803</c:v>
                </c:pt>
                <c:pt idx="14551">
                  <c:v>-165.293959915638</c:v>
                </c:pt>
                <c:pt idx="14552">
                  <c:v>-378.29395991563803</c:v>
                </c:pt>
                <c:pt idx="14553">
                  <c:v>-150.293959915638</c:v>
                </c:pt>
                <c:pt idx="14554">
                  <c:v>-102.293959915638</c:v>
                </c:pt>
                <c:pt idx="14555">
                  <c:v>-245.293959915638</c:v>
                </c:pt>
                <c:pt idx="14556">
                  <c:v>-277.29395991563803</c:v>
                </c:pt>
                <c:pt idx="14557">
                  <c:v>-321.29395991563803</c:v>
                </c:pt>
                <c:pt idx="14558">
                  <c:v>-115.293959915638</c:v>
                </c:pt>
                <c:pt idx="14559">
                  <c:v>-231.293959915638</c:v>
                </c:pt>
                <c:pt idx="14560">
                  <c:v>-8.29395991563797</c:v>
                </c:pt>
                <c:pt idx="14561">
                  <c:v>-82.293959915637998</c:v>
                </c:pt>
                <c:pt idx="14562">
                  <c:v>-147.293959915638</c:v>
                </c:pt>
                <c:pt idx="14563">
                  <c:v>-94.293959915637998</c:v>
                </c:pt>
                <c:pt idx="14564">
                  <c:v>-162.293959915638</c:v>
                </c:pt>
                <c:pt idx="14565">
                  <c:v>-339.29395991563803</c:v>
                </c:pt>
                <c:pt idx="14566">
                  <c:v>-345.29395991563803</c:v>
                </c:pt>
                <c:pt idx="14567">
                  <c:v>-308.29395991563803</c:v>
                </c:pt>
                <c:pt idx="14568">
                  <c:v>-35.293959915637998</c:v>
                </c:pt>
                <c:pt idx="14569">
                  <c:v>-136.293959915638</c:v>
                </c:pt>
                <c:pt idx="14570">
                  <c:v>-11.293959915638</c:v>
                </c:pt>
                <c:pt idx="14571">
                  <c:v>-92.293959915637998</c:v>
                </c:pt>
                <c:pt idx="14572">
                  <c:v>128.706040084362</c:v>
                </c:pt>
                <c:pt idx="14573">
                  <c:v>56.706040084362002</c:v>
                </c:pt>
                <c:pt idx="14574">
                  <c:v>64.706040084362002</c:v>
                </c:pt>
                <c:pt idx="14575">
                  <c:v>219.706040084362</c:v>
                </c:pt>
                <c:pt idx="14576">
                  <c:v>133.706040084362</c:v>
                </c:pt>
                <c:pt idx="14577">
                  <c:v>269.70604008436197</c:v>
                </c:pt>
                <c:pt idx="14578">
                  <c:v>191.706040084362</c:v>
                </c:pt>
                <c:pt idx="14579">
                  <c:v>423.70604008436197</c:v>
                </c:pt>
                <c:pt idx="14580">
                  <c:v>346.70604008436197</c:v>
                </c:pt>
                <c:pt idx="14581">
                  <c:v>474.70604008436197</c:v>
                </c:pt>
                <c:pt idx="14582">
                  <c:v>429.70604008436197</c:v>
                </c:pt>
                <c:pt idx="14583">
                  <c:v>397.70604008436197</c:v>
                </c:pt>
                <c:pt idx="14584">
                  <c:v>270.70604008436197</c:v>
                </c:pt>
                <c:pt idx="14585">
                  <c:v>407.70604008436197</c:v>
                </c:pt>
                <c:pt idx="14586">
                  <c:v>305.70604008436197</c:v>
                </c:pt>
                <c:pt idx="14587">
                  <c:v>300.70604008436197</c:v>
                </c:pt>
                <c:pt idx="14588">
                  <c:v>152.706040084362</c:v>
                </c:pt>
                <c:pt idx="14589">
                  <c:v>61.706040084362002</c:v>
                </c:pt>
                <c:pt idx="14590">
                  <c:v>152.706040084362</c:v>
                </c:pt>
                <c:pt idx="14591">
                  <c:v>71.706040084362002</c:v>
                </c:pt>
                <c:pt idx="14592">
                  <c:v>61.706040084362002</c:v>
                </c:pt>
                <c:pt idx="14593">
                  <c:v>-91.293959915637998</c:v>
                </c:pt>
                <c:pt idx="14594">
                  <c:v>-74.293959915637998</c:v>
                </c:pt>
                <c:pt idx="14595">
                  <c:v>144.706040084362</c:v>
                </c:pt>
                <c:pt idx="14596">
                  <c:v>19.706040084362002</c:v>
                </c:pt>
                <c:pt idx="14597">
                  <c:v>40.706040084362002</c:v>
                </c:pt>
                <c:pt idx="14598">
                  <c:v>25.706040084362002</c:v>
                </c:pt>
                <c:pt idx="14599">
                  <c:v>-17.293959915637998</c:v>
                </c:pt>
                <c:pt idx="14600">
                  <c:v>81.706040084362002</c:v>
                </c:pt>
                <c:pt idx="14601">
                  <c:v>79.706040084362002</c:v>
                </c:pt>
                <c:pt idx="14602">
                  <c:v>124.706040084362</c:v>
                </c:pt>
                <c:pt idx="14603">
                  <c:v>72.706040084362002</c:v>
                </c:pt>
                <c:pt idx="14604">
                  <c:v>73.706040084362002</c:v>
                </c:pt>
                <c:pt idx="14605">
                  <c:v>159.706040084362</c:v>
                </c:pt>
                <c:pt idx="14606">
                  <c:v>91.706040084362002</c:v>
                </c:pt>
                <c:pt idx="14607">
                  <c:v>62.706040084362002</c:v>
                </c:pt>
                <c:pt idx="14608">
                  <c:v>111.706040084362</c:v>
                </c:pt>
                <c:pt idx="14609">
                  <c:v>50.706040084362002</c:v>
                </c:pt>
                <c:pt idx="14610">
                  <c:v>-90.293959915637998</c:v>
                </c:pt>
                <c:pt idx="14611">
                  <c:v>173.706040084362</c:v>
                </c:pt>
                <c:pt idx="14612">
                  <c:v>245.706040084362</c:v>
                </c:pt>
                <c:pt idx="14613">
                  <c:v>37.706040084362002</c:v>
                </c:pt>
                <c:pt idx="14614">
                  <c:v>277.70604008436197</c:v>
                </c:pt>
                <c:pt idx="14615">
                  <c:v>283.70604008436197</c:v>
                </c:pt>
                <c:pt idx="14616">
                  <c:v>244.706040084362</c:v>
                </c:pt>
                <c:pt idx="14617">
                  <c:v>272.70604008436197</c:v>
                </c:pt>
                <c:pt idx="14618">
                  <c:v>273.70604008436197</c:v>
                </c:pt>
                <c:pt idx="14619">
                  <c:v>222.706040084362</c:v>
                </c:pt>
                <c:pt idx="14620">
                  <c:v>168.706040084362</c:v>
                </c:pt>
                <c:pt idx="14621">
                  <c:v>298.70604008436197</c:v>
                </c:pt>
                <c:pt idx="14622">
                  <c:v>331.70604008436197</c:v>
                </c:pt>
                <c:pt idx="14623">
                  <c:v>330.70604008436197</c:v>
                </c:pt>
                <c:pt idx="14624">
                  <c:v>263.70604008436197</c:v>
                </c:pt>
                <c:pt idx="14625">
                  <c:v>226.706040084362</c:v>
                </c:pt>
                <c:pt idx="14626">
                  <c:v>230.706040084362</c:v>
                </c:pt>
                <c:pt idx="14627">
                  <c:v>72.706040084362002</c:v>
                </c:pt>
                <c:pt idx="14628">
                  <c:v>203.706040084362</c:v>
                </c:pt>
                <c:pt idx="14629">
                  <c:v>127.706040084362</c:v>
                </c:pt>
                <c:pt idx="14630">
                  <c:v>36.706040084362002</c:v>
                </c:pt>
                <c:pt idx="14631">
                  <c:v>295.70604008436197</c:v>
                </c:pt>
                <c:pt idx="14632">
                  <c:v>90.706040084362002</c:v>
                </c:pt>
                <c:pt idx="14633">
                  <c:v>234.706040084362</c:v>
                </c:pt>
                <c:pt idx="14634">
                  <c:v>-88.293959915637998</c:v>
                </c:pt>
                <c:pt idx="14635">
                  <c:v>148.706040084362</c:v>
                </c:pt>
                <c:pt idx="14636">
                  <c:v>34.706040084362002</c:v>
                </c:pt>
                <c:pt idx="14637">
                  <c:v>35.706040084362002</c:v>
                </c:pt>
                <c:pt idx="14638">
                  <c:v>-21.293959915637998</c:v>
                </c:pt>
                <c:pt idx="14639">
                  <c:v>80.706040084362002</c:v>
                </c:pt>
                <c:pt idx="14640">
                  <c:v>-132.293959915638</c:v>
                </c:pt>
                <c:pt idx="14641">
                  <c:v>44.706040084362002</c:v>
                </c:pt>
                <c:pt idx="14642">
                  <c:v>-74.293959915637998</c:v>
                </c:pt>
                <c:pt idx="14643">
                  <c:v>6.70604008436203</c:v>
                </c:pt>
                <c:pt idx="14644">
                  <c:v>-83.293959915637998</c:v>
                </c:pt>
                <c:pt idx="14645">
                  <c:v>-12.293959915638</c:v>
                </c:pt>
                <c:pt idx="14646">
                  <c:v>-191.293959915638</c:v>
                </c:pt>
                <c:pt idx="14647">
                  <c:v>-178.293959915638</c:v>
                </c:pt>
                <c:pt idx="14648">
                  <c:v>-71.293959915637998</c:v>
                </c:pt>
                <c:pt idx="14649">
                  <c:v>-49.293959915637998</c:v>
                </c:pt>
                <c:pt idx="14650">
                  <c:v>0.70604008436203003</c:v>
                </c:pt>
                <c:pt idx="14651">
                  <c:v>185.706040084362</c:v>
                </c:pt>
                <c:pt idx="14652">
                  <c:v>26.706040084362002</c:v>
                </c:pt>
                <c:pt idx="14653">
                  <c:v>69.706040084362002</c:v>
                </c:pt>
                <c:pt idx="14654">
                  <c:v>125.706040084362</c:v>
                </c:pt>
                <c:pt idx="14655">
                  <c:v>191.706040084362</c:v>
                </c:pt>
                <c:pt idx="14656">
                  <c:v>16.706040084362002</c:v>
                </c:pt>
                <c:pt idx="14657">
                  <c:v>214.706040084362</c:v>
                </c:pt>
                <c:pt idx="14658">
                  <c:v>123.706040084362</c:v>
                </c:pt>
                <c:pt idx="14659">
                  <c:v>142.706040084362</c:v>
                </c:pt>
                <c:pt idx="14660">
                  <c:v>247.706040084362</c:v>
                </c:pt>
                <c:pt idx="14661">
                  <c:v>198.706040084362</c:v>
                </c:pt>
                <c:pt idx="14662">
                  <c:v>208.706040084362</c:v>
                </c:pt>
                <c:pt idx="14663">
                  <c:v>108.706040084362</c:v>
                </c:pt>
                <c:pt idx="14664">
                  <c:v>132.706040084362</c:v>
                </c:pt>
                <c:pt idx="14665">
                  <c:v>271.70604008436197</c:v>
                </c:pt>
                <c:pt idx="14666">
                  <c:v>353.70604008436197</c:v>
                </c:pt>
                <c:pt idx="14667">
                  <c:v>245.706040084362</c:v>
                </c:pt>
                <c:pt idx="14668">
                  <c:v>237.706040084362</c:v>
                </c:pt>
                <c:pt idx="14669">
                  <c:v>149.706040084362</c:v>
                </c:pt>
                <c:pt idx="14670">
                  <c:v>115.706040084362</c:v>
                </c:pt>
                <c:pt idx="14671">
                  <c:v>329.70604008436197</c:v>
                </c:pt>
                <c:pt idx="14672">
                  <c:v>242.706040084362</c:v>
                </c:pt>
                <c:pt idx="14673">
                  <c:v>286.70604008436197</c:v>
                </c:pt>
                <c:pt idx="14674">
                  <c:v>142.706040084362</c:v>
                </c:pt>
                <c:pt idx="14675">
                  <c:v>203.706040084362</c:v>
                </c:pt>
                <c:pt idx="14676">
                  <c:v>155.706040084362</c:v>
                </c:pt>
                <c:pt idx="14677">
                  <c:v>148.706040084362</c:v>
                </c:pt>
                <c:pt idx="14678">
                  <c:v>127.706040084362</c:v>
                </c:pt>
                <c:pt idx="14679">
                  <c:v>32.706040084362002</c:v>
                </c:pt>
                <c:pt idx="14680">
                  <c:v>-88.293959915637998</c:v>
                </c:pt>
                <c:pt idx="14681">
                  <c:v>-66.293959915637998</c:v>
                </c:pt>
                <c:pt idx="14682">
                  <c:v>-122.293959915638</c:v>
                </c:pt>
                <c:pt idx="14683">
                  <c:v>-95.293959915637998</c:v>
                </c:pt>
                <c:pt idx="14684">
                  <c:v>-53.293959915637998</c:v>
                </c:pt>
                <c:pt idx="14685">
                  <c:v>-296.29395991563803</c:v>
                </c:pt>
                <c:pt idx="14686">
                  <c:v>-330.29395991563803</c:v>
                </c:pt>
                <c:pt idx="14687">
                  <c:v>-375.29395991563803</c:v>
                </c:pt>
                <c:pt idx="14688">
                  <c:v>-343.29395991563803</c:v>
                </c:pt>
                <c:pt idx="14689">
                  <c:v>-405.29395991563803</c:v>
                </c:pt>
                <c:pt idx="14690">
                  <c:v>-444.29395991563803</c:v>
                </c:pt>
                <c:pt idx="14691">
                  <c:v>-301.29395991563803</c:v>
                </c:pt>
                <c:pt idx="14692">
                  <c:v>-475.29395991563803</c:v>
                </c:pt>
                <c:pt idx="14693">
                  <c:v>-368.29395991563803</c:v>
                </c:pt>
                <c:pt idx="14694">
                  <c:v>-391.29395991563803</c:v>
                </c:pt>
                <c:pt idx="14695">
                  <c:v>-559.29395991563797</c:v>
                </c:pt>
                <c:pt idx="14696">
                  <c:v>-450.29395991563803</c:v>
                </c:pt>
                <c:pt idx="14697">
                  <c:v>-392.29395991563803</c:v>
                </c:pt>
                <c:pt idx="14698">
                  <c:v>-440.29395991563803</c:v>
                </c:pt>
                <c:pt idx="14699">
                  <c:v>-464.29395991563803</c:v>
                </c:pt>
                <c:pt idx="14700">
                  <c:v>-366.29395991563803</c:v>
                </c:pt>
                <c:pt idx="14701">
                  <c:v>-414.29395991563803</c:v>
                </c:pt>
                <c:pt idx="14702">
                  <c:v>-157.293959915638</c:v>
                </c:pt>
                <c:pt idx="14703">
                  <c:v>-152.293959915638</c:v>
                </c:pt>
                <c:pt idx="14704">
                  <c:v>-159.293959915638</c:v>
                </c:pt>
                <c:pt idx="14705">
                  <c:v>-122.293959915638</c:v>
                </c:pt>
                <c:pt idx="14706">
                  <c:v>-285.29395991563803</c:v>
                </c:pt>
                <c:pt idx="14707">
                  <c:v>-180.293959915638</c:v>
                </c:pt>
                <c:pt idx="14708">
                  <c:v>-287.29395991563803</c:v>
                </c:pt>
                <c:pt idx="14709">
                  <c:v>-85.293959915637998</c:v>
                </c:pt>
                <c:pt idx="14710">
                  <c:v>-7.29395991563797</c:v>
                </c:pt>
                <c:pt idx="14711">
                  <c:v>236.706040084362</c:v>
                </c:pt>
                <c:pt idx="14712">
                  <c:v>343.70604008436197</c:v>
                </c:pt>
                <c:pt idx="14713">
                  <c:v>204.706040084362</c:v>
                </c:pt>
                <c:pt idx="14714">
                  <c:v>324.70604008436197</c:v>
                </c:pt>
                <c:pt idx="14715">
                  <c:v>267.70604008436197</c:v>
                </c:pt>
                <c:pt idx="14716">
                  <c:v>181.706040084362</c:v>
                </c:pt>
                <c:pt idx="14717">
                  <c:v>351.70604008436197</c:v>
                </c:pt>
                <c:pt idx="14718">
                  <c:v>307.70604008436197</c:v>
                </c:pt>
                <c:pt idx="14719">
                  <c:v>398.70604008436197</c:v>
                </c:pt>
                <c:pt idx="14720">
                  <c:v>309.70604008436197</c:v>
                </c:pt>
                <c:pt idx="14721">
                  <c:v>268.70604008436197</c:v>
                </c:pt>
                <c:pt idx="14722">
                  <c:v>241.706040084362</c:v>
                </c:pt>
                <c:pt idx="14723">
                  <c:v>105.706040084362</c:v>
                </c:pt>
                <c:pt idx="14724">
                  <c:v>97.706040084362002</c:v>
                </c:pt>
                <c:pt idx="14725">
                  <c:v>37.706040084362002</c:v>
                </c:pt>
                <c:pt idx="14726">
                  <c:v>-149.293959915638</c:v>
                </c:pt>
                <c:pt idx="14727">
                  <c:v>-146.293959915638</c:v>
                </c:pt>
                <c:pt idx="14728">
                  <c:v>-224.293959915638</c:v>
                </c:pt>
                <c:pt idx="14729">
                  <c:v>-241.293959915638</c:v>
                </c:pt>
                <c:pt idx="14730">
                  <c:v>-198.293959915638</c:v>
                </c:pt>
                <c:pt idx="14731">
                  <c:v>-250.293959915638</c:v>
                </c:pt>
                <c:pt idx="14732">
                  <c:v>-440.29395991563803</c:v>
                </c:pt>
                <c:pt idx="14733">
                  <c:v>-333.29395991563803</c:v>
                </c:pt>
                <c:pt idx="14734">
                  <c:v>-305.29395991563803</c:v>
                </c:pt>
                <c:pt idx="14735">
                  <c:v>-420.29395991563803</c:v>
                </c:pt>
                <c:pt idx="14736">
                  <c:v>-344.29395991563803</c:v>
                </c:pt>
                <c:pt idx="14737">
                  <c:v>-454.29395991563803</c:v>
                </c:pt>
                <c:pt idx="14738">
                  <c:v>-437.29395991563803</c:v>
                </c:pt>
                <c:pt idx="14739">
                  <c:v>-567.29395991563797</c:v>
                </c:pt>
                <c:pt idx="14740">
                  <c:v>-620.29395991563797</c:v>
                </c:pt>
                <c:pt idx="14741">
                  <c:v>-246.293959915638</c:v>
                </c:pt>
                <c:pt idx="14742">
                  <c:v>-312.29395991563803</c:v>
                </c:pt>
                <c:pt idx="14743">
                  <c:v>-438.29395991563803</c:v>
                </c:pt>
                <c:pt idx="14744">
                  <c:v>-402.29395991563803</c:v>
                </c:pt>
                <c:pt idx="14745">
                  <c:v>-379.29395991563803</c:v>
                </c:pt>
                <c:pt idx="14746">
                  <c:v>-421.29395991563803</c:v>
                </c:pt>
                <c:pt idx="14747">
                  <c:v>-348.29395991563803</c:v>
                </c:pt>
                <c:pt idx="14748">
                  <c:v>-401.29395991563803</c:v>
                </c:pt>
                <c:pt idx="14749">
                  <c:v>-336.29395991563803</c:v>
                </c:pt>
                <c:pt idx="14750">
                  <c:v>-214.293959915638</c:v>
                </c:pt>
                <c:pt idx="14751">
                  <c:v>-290.29395991563803</c:v>
                </c:pt>
                <c:pt idx="14752">
                  <c:v>-193.293959915638</c:v>
                </c:pt>
                <c:pt idx="14753">
                  <c:v>-154.293959915638</c:v>
                </c:pt>
                <c:pt idx="14754">
                  <c:v>-250.293959915638</c:v>
                </c:pt>
                <c:pt idx="14755">
                  <c:v>-310.29395991563803</c:v>
                </c:pt>
                <c:pt idx="14756">
                  <c:v>-337.29395991563803</c:v>
                </c:pt>
                <c:pt idx="14757">
                  <c:v>-187.293959915638</c:v>
                </c:pt>
                <c:pt idx="14758">
                  <c:v>-24.293959915637998</c:v>
                </c:pt>
                <c:pt idx="14759">
                  <c:v>-116.293959915638</c:v>
                </c:pt>
                <c:pt idx="14760">
                  <c:v>4.70604008436203</c:v>
                </c:pt>
                <c:pt idx="14761">
                  <c:v>14.706040084362</c:v>
                </c:pt>
                <c:pt idx="14762">
                  <c:v>45.706040084362002</c:v>
                </c:pt>
                <c:pt idx="14763">
                  <c:v>39.706040084362002</c:v>
                </c:pt>
                <c:pt idx="14764">
                  <c:v>-56.293959915637998</c:v>
                </c:pt>
                <c:pt idx="14765">
                  <c:v>42.706040084362002</c:v>
                </c:pt>
                <c:pt idx="14766">
                  <c:v>73.706040084362002</c:v>
                </c:pt>
                <c:pt idx="14767">
                  <c:v>110.706040084362</c:v>
                </c:pt>
                <c:pt idx="14768">
                  <c:v>125.706040084362</c:v>
                </c:pt>
                <c:pt idx="14769">
                  <c:v>65.706040084362002</c:v>
                </c:pt>
                <c:pt idx="14770">
                  <c:v>146.706040084362</c:v>
                </c:pt>
                <c:pt idx="14771">
                  <c:v>137.706040084362</c:v>
                </c:pt>
                <c:pt idx="14772">
                  <c:v>317.70604008436197</c:v>
                </c:pt>
                <c:pt idx="14773">
                  <c:v>276.70604008436197</c:v>
                </c:pt>
                <c:pt idx="14774">
                  <c:v>152.706040084362</c:v>
                </c:pt>
                <c:pt idx="14775">
                  <c:v>187.706040084362</c:v>
                </c:pt>
                <c:pt idx="14776">
                  <c:v>147.706040084362</c:v>
                </c:pt>
                <c:pt idx="14777">
                  <c:v>104.706040084362</c:v>
                </c:pt>
                <c:pt idx="14778">
                  <c:v>143.706040084362</c:v>
                </c:pt>
                <c:pt idx="14779">
                  <c:v>159.706040084362</c:v>
                </c:pt>
                <c:pt idx="14780">
                  <c:v>111.706040084362</c:v>
                </c:pt>
                <c:pt idx="14781">
                  <c:v>236.706040084362</c:v>
                </c:pt>
                <c:pt idx="14782">
                  <c:v>-49.293959915637998</c:v>
                </c:pt>
                <c:pt idx="14783">
                  <c:v>11.706040084362</c:v>
                </c:pt>
                <c:pt idx="14784">
                  <c:v>66.706040084362002</c:v>
                </c:pt>
                <c:pt idx="14785">
                  <c:v>4.70604008436203</c:v>
                </c:pt>
                <c:pt idx="14786">
                  <c:v>-37.293959915637998</c:v>
                </c:pt>
                <c:pt idx="14787">
                  <c:v>-24.293959915637998</c:v>
                </c:pt>
                <c:pt idx="14788">
                  <c:v>-190.293959915638</c:v>
                </c:pt>
                <c:pt idx="14789">
                  <c:v>8.70604008436203</c:v>
                </c:pt>
                <c:pt idx="14790">
                  <c:v>-36.293959915637998</c:v>
                </c:pt>
                <c:pt idx="14791">
                  <c:v>-20.293959915637998</c:v>
                </c:pt>
                <c:pt idx="14792">
                  <c:v>-72.293959915637998</c:v>
                </c:pt>
                <c:pt idx="14793">
                  <c:v>-29.293959915637998</c:v>
                </c:pt>
                <c:pt idx="14794">
                  <c:v>93.706040084362002</c:v>
                </c:pt>
                <c:pt idx="14795">
                  <c:v>213.706040084362</c:v>
                </c:pt>
                <c:pt idx="14796">
                  <c:v>-92.293959915637998</c:v>
                </c:pt>
                <c:pt idx="14797">
                  <c:v>-124.293959915638</c:v>
                </c:pt>
                <c:pt idx="14798">
                  <c:v>-96.293959915637998</c:v>
                </c:pt>
                <c:pt idx="14799">
                  <c:v>78.706040084362002</c:v>
                </c:pt>
                <c:pt idx="14800">
                  <c:v>77.706040084362002</c:v>
                </c:pt>
                <c:pt idx="14801">
                  <c:v>-164.293959915638</c:v>
                </c:pt>
                <c:pt idx="14802">
                  <c:v>-143.293959915638</c:v>
                </c:pt>
                <c:pt idx="14803">
                  <c:v>-129.293959915638</c:v>
                </c:pt>
                <c:pt idx="14804">
                  <c:v>-98.293959915637998</c:v>
                </c:pt>
                <c:pt idx="14805">
                  <c:v>-149.293959915638</c:v>
                </c:pt>
                <c:pt idx="14806">
                  <c:v>-32.293959915637998</c:v>
                </c:pt>
                <c:pt idx="14807">
                  <c:v>-205.293959915638</c:v>
                </c:pt>
                <c:pt idx="14808">
                  <c:v>-174.293959915638</c:v>
                </c:pt>
                <c:pt idx="14809">
                  <c:v>-84.293959915637998</c:v>
                </c:pt>
                <c:pt idx="14810">
                  <c:v>-78.293959915637998</c:v>
                </c:pt>
                <c:pt idx="14811">
                  <c:v>10.706040084362</c:v>
                </c:pt>
                <c:pt idx="14812">
                  <c:v>153.706040084362</c:v>
                </c:pt>
                <c:pt idx="14813">
                  <c:v>10.706040084362</c:v>
                </c:pt>
                <c:pt idx="14814">
                  <c:v>-16.293959915637998</c:v>
                </c:pt>
                <c:pt idx="14815">
                  <c:v>87.706040084362002</c:v>
                </c:pt>
                <c:pt idx="14816">
                  <c:v>83.706040084362002</c:v>
                </c:pt>
                <c:pt idx="14817">
                  <c:v>124.706040084362</c:v>
                </c:pt>
                <c:pt idx="14818">
                  <c:v>-59.293959915637998</c:v>
                </c:pt>
                <c:pt idx="14819">
                  <c:v>28.706040084362002</c:v>
                </c:pt>
                <c:pt idx="14820">
                  <c:v>86.706040084362002</c:v>
                </c:pt>
                <c:pt idx="14821">
                  <c:v>44.706040084362002</c:v>
                </c:pt>
                <c:pt idx="14822">
                  <c:v>194.706040084362</c:v>
                </c:pt>
                <c:pt idx="14823">
                  <c:v>79.706040084362002</c:v>
                </c:pt>
                <c:pt idx="14824">
                  <c:v>214.706040084362</c:v>
                </c:pt>
                <c:pt idx="14825">
                  <c:v>4.70604008436203</c:v>
                </c:pt>
                <c:pt idx="14826">
                  <c:v>13.706040084362</c:v>
                </c:pt>
                <c:pt idx="14827">
                  <c:v>66.706040084362002</c:v>
                </c:pt>
                <c:pt idx="14828">
                  <c:v>-49.293959915637998</c:v>
                </c:pt>
                <c:pt idx="14829">
                  <c:v>-77.293959915637998</c:v>
                </c:pt>
                <c:pt idx="14830">
                  <c:v>-73.293959915637998</c:v>
                </c:pt>
                <c:pt idx="14831">
                  <c:v>-167.293959915638</c:v>
                </c:pt>
                <c:pt idx="14832">
                  <c:v>-11.293959915638</c:v>
                </c:pt>
                <c:pt idx="14833">
                  <c:v>-114.293959915638</c:v>
                </c:pt>
                <c:pt idx="14834">
                  <c:v>-15.293959915638</c:v>
                </c:pt>
                <c:pt idx="14835">
                  <c:v>-120.293959915638</c:v>
                </c:pt>
                <c:pt idx="14836">
                  <c:v>-2.29395991563797</c:v>
                </c:pt>
                <c:pt idx="14837">
                  <c:v>-130.293959915638</c:v>
                </c:pt>
                <c:pt idx="14838">
                  <c:v>-155.293959915638</c:v>
                </c:pt>
                <c:pt idx="14839">
                  <c:v>-25.293959915637998</c:v>
                </c:pt>
                <c:pt idx="14840">
                  <c:v>-72.293959915637998</c:v>
                </c:pt>
                <c:pt idx="14841">
                  <c:v>-185.293959915638</c:v>
                </c:pt>
                <c:pt idx="14842">
                  <c:v>-327.29395991563803</c:v>
                </c:pt>
                <c:pt idx="14843">
                  <c:v>-245.293959915638</c:v>
                </c:pt>
                <c:pt idx="14844">
                  <c:v>-310.29395991563803</c:v>
                </c:pt>
                <c:pt idx="14845">
                  <c:v>-236.293959915638</c:v>
                </c:pt>
                <c:pt idx="14846">
                  <c:v>-207.293959915638</c:v>
                </c:pt>
                <c:pt idx="14847">
                  <c:v>-246.293959915638</c:v>
                </c:pt>
                <c:pt idx="14848">
                  <c:v>-360.29395991563803</c:v>
                </c:pt>
                <c:pt idx="14849">
                  <c:v>-235.293959915638</c:v>
                </c:pt>
                <c:pt idx="14850">
                  <c:v>-143.293959915638</c:v>
                </c:pt>
                <c:pt idx="14851">
                  <c:v>-173.293959915638</c:v>
                </c:pt>
                <c:pt idx="14852">
                  <c:v>-164.293959915638</c:v>
                </c:pt>
                <c:pt idx="14853">
                  <c:v>182.706040084362</c:v>
                </c:pt>
                <c:pt idx="14854">
                  <c:v>56.706040084362002</c:v>
                </c:pt>
                <c:pt idx="14855">
                  <c:v>234.706040084362</c:v>
                </c:pt>
                <c:pt idx="14856">
                  <c:v>105.706040084362</c:v>
                </c:pt>
                <c:pt idx="14857">
                  <c:v>56.706040084362002</c:v>
                </c:pt>
                <c:pt idx="14858">
                  <c:v>132.706040084362</c:v>
                </c:pt>
                <c:pt idx="14859">
                  <c:v>248.706040084362</c:v>
                </c:pt>
                <c:pt idx="14860">
                  <c:v>275.70604008436197</c:v>
                </c:pt>
                <c:pt idx="14861">
                  <c:v>134.706040084362</c:v>
                </c:pt>
                <c:pt idx="14862">
                  <c:v>176.706040084362</c:v>
                </c:pt>
                <c:pt idx="14863">
                  <c:v>258.70604008436197</c:v>
                </c:pt>
                <c:pt idx="14864">
                  <c:v>93.706040084362002</c:v>
                </c:pt>
                <c:pt idx="14865">
                  <c:v>251.706040084362</c:v>
                </c:pt>
                <c:pt idx="14866">
                  <c:v>155.706040084362</c:v>
                </c:pt>
                <c:pt idx="14867">
                  <c:v>92.706040084362002</c:v>
                </c:pt>
                <c:pt idx="14868">
                  <c:v>49.706040084362002</c:v>
                </c:pt>
                <c:pt idx="14869">
                  <c:v>-61.293959915637998</c:v>
                </c:pt>
                <c:pt idx="14870">
                  <c:v>-131.293959915638</c:v>
                </c:pt>
                <c:pt idx="14871">
                  <c:v>-79.293959915637998</c:v>
                </c:pt>
                <c:pt idx="14872">
                  <c:v>-61.293959915637998</c:v>
                </c:pt>
                <c:pt idx="14873">
                  <c:v>-46.293959915637998</c:v>
                </c:pt>
                <c:pt idx="14874">
                  <c:v>-122.293959915638</c:v>
                </c:pt>
                <c:pt idx="14875">
                  <c:v>-161.293959915638</c:v>
                </c:pt>
                <c:pt idx="14876">
                  <c:v>-262.29395991563803</c:v>
                </c:pt>
                <c:pt idx="14877">
                  <c:v>-311.29395991563803</c:v>
                </c:pt>
                <c:pt idx="14878">
                  <c:v>-446.29395991563803</c:v>
                </c:pt>
                <c:pt idx="14879">
                  <c:v>-434.29395991563803</c:v>
                </c:pt>
                <c:pt idx="14880">
                  <c:v>-419.29395991563803</c:v>
                </c:pt>
                <c:pt idx="14881">
                  <c:v>-344.29395991563803</c:v>
                </c:pt>
                <c:pt idx="14882">
                  <c:v>-205.293959915638</c:v>
                </c:pt>
                <c:pt idx="14883">
                  <c:v>-372.29395991563803</c:v>
                </c:pt>
                <c:pt idx="14884">
                  <c:v>-359.29395991563803</c:v>
                </c:pt>
                <c:pt idx="14885">
                  <c:v>-264.29395991563803</c:v>
                </c:pt>
                <c:pt idx="14886">
                  <c:v>-311.29395991563803</c:v>
                </c:pt>
                <c:pt idx="14887">
                  <c:v>-253.293959915638</c:v>
                </c:pt>
                <c:pt idx="14888">
                  <c:v>-425.29395991563803</c:v>
                </c:pt>
                <c:pt idx="14889">
                  <c:v>-247.293959915638</c:v>
                </c:pt>
                <c:pt idx="14890">
                  <c:v>-231.293959915638</c:v>
                </c:pt>
                <c:pt idx="14891">
                  <c:v>-254.293959915638</c:v>
                </c:pt>
                <c:pt idx="14892">
                  <c:v>-264.29395991563803</c:v>
                </c:pt>
                <c:pt idx="14893">
                  <c:v>-144.293959915638</c:v>
                </c:pt>
                <c:pt idx="14894">
                  <c:v>-117.293959915638</c:v>
                </c:pt>
                <c:pt idx="14895">
                  <c:v>14.706040084362</c:v>
                </c:pt>
                <c:pt idx="14896">
                  <c:v>228.706040084362</c:v>
                </c:pt>
                <c:pt idx="14897">
                  <c:v>168.706040084362</c:v>
                </c:pt>
                <c:pt idx="14898">
                  <c:v>187.706040084362</c:v>
                </c:pt>
                <c:pt idx="14899">
                  <c:v>341.70604008436197</c:v>
                </c:pt>
                <c:pt idx="14900">
                  <c:v>283.70604008436197</c:v>
                </c:pt>
                <c:pt idx="14901">
                  <c:v>237.706040084362</c:v>
                </c:pt>
                <c:pt idx="14902">
                  <c:v>535.70604008436203</c:v>
                </c:pt>
                <c:pt idx="14903">
                  <c:v>344.70604008436197</c:v>
                </c:pt>
                <c:pt idx="14904">
                  <c:v>205.706040084362</c:v>
                </c:pt>
                <c:pt idx="14905">
                  <c:v>232.706040084362</c:v>
                </c:pt>
                <c:pt idx="14906">
                  <c:v>312.70604008436197</c:v>
                </c:pt>
                <c:pt idx="14907">
                  <c:v>303.70604008436197</c:v>
                </c:pt>
                <c:pt idx="14908">
                  <c:v>203.706040084362</c:v>
                </c:pt>
                <c:pt idx="14909">
                  <c:v>176.706040084362</c:v>
                </c:pt>
                <c:pt idx="14910">
                  <c:v>262.70604008436197</c:v>
                </c:pt>
                <c:pt idx="14911">
                  <c:v>243.706040084362</c:v>
                </c:pt>
                <c:pt idx="14912">
                  <c:v>42.706040084362002</c:v>
                </c:pt>
                <c:pt idx="14913">
                  <c:v>191.706040084362</c:v>
                </c:pt>
                <c:pt idx="14914">
                  <c:v>281.70604008436197</c:v>
                </c:pt>
                <c:pt idx="14915">
                  <c:v>225.706040084362</c:v>
                </c:pt>
                <c:pt idx="14916">
                  <c:v>126.706040084362</c:v>
                </c:pt>
                <c:pt idx="14917">
                  <c:v>34.706040084362002</c:v>
                </c:pt>
                <c:pt idx="14918">
                  <c:v>89.706040084362002</c:v>
                </c:pt>
                <c:pt idx="14919">
                  <c:v>-104.293959915638</c:v>
                </c:pt>
                <c:pt idx="14920">
                  <c:v>33.706040084362002</c:v>
                </c:pt>
                <c:pt idx="14921">
                  <c:v>-40.293959915637998</c:v>
                </c:pt>
                <c:pt idx="14922">
                  <c:v>98.706040084362002</c:v>
                </c:pt>
                <c:pt idx="14923">
                  <c:v>-64.293959915637998</c:v>
                </c:pt>
                <c:pt idx="14924">
                  <c:v>113.706040084362</c:v>
                </c:pt>
                <c:pt idx="14925">
                  <c:v>20.706040084362002</c:v>
                </c:pt>
                <c:pt idx="14926">
                  <c:v>-31.293959915637998</c:v>
                </c:pt>
                <c:pt idx="14927">
                  <c:v>30.706040084362002</c:v>
                </c:pt>
                <c:pt idx="14928">
                  <c:v>-25.293959915637998</c:v>
                </c:pt>
                <c:pt idx="14929">
                  <c:v>-95.293959915637998</c:v>
                </c:pt>
                <c:pt idx="14930">
                  <c:v>-31.293959915637998</c:v>
                </c:pt>
                <c:pt idx="14931">
                  <c:v>180.706040084362</c:v>
                </c:pt>
                <c:pt idx="14932">
                  <c:v>151.706040084362</c:v>
                </c:pt>
                <c:pt idx="14933">
                  <c:v>166.706040084362</c:v>
                </c:pt>
                <c:pt idx="14934">
                  <c:v>7.70604008436203</c:v>
                </c:pt>
                <c:pt idx="14935">
                  <c:v>-1.29395991563797</c:v>
                </c:pt>
                <c:pt idx="14936">
                  <c:v>-106.293959915638</c:v>
                </c:pt>
                <c:pt idx="14937">
                  <c:v>-5.29395991563797</c:v>
                </c:pt>
                <c:pt idx="14938">
                  <c:v>-42.293959915637998</c:v>
                </c:pt>
                <c:pt idx="14939">
                  <c:v>45.706040084362002</c:v>
                </c:pt>
                <c:pt idx="14940">
                  <c:v>9.70604008436203</c:v>
                </c:pt>
                <c:pt idx="14941">
                  <c:v>152.706040084362</c:v>
                </c:pt>
                <c:pt idx="14942">
                  <c:v>83.706040084362002</c:v>
                </c:pt>
                <c:pt idx="14943">
                  <c:v>161.706040084362</c:v>
                </c:pt>
                <c:pt idx="14944">
                  <c:v>20.706040084362002</c:v>
                </c:pt>
                <c:pt idx="14945">
                  <c:v>-17.293959915637998</c:v>
                </c:pt>
                <c:pt idx="14946">
                  <c:v>-131.293959915638</c:v>
                </c:pt>
                <c:pt idx="14947">
                  <c:v>-153.293959915638</c:v>
                </c:pt>
                <c:pt idx="14948">
                  <c:v>-37.293959915637998</c:v>
                </c:pt>
                <c:pt idx="14949">
                  <c:v>-128.293959915638</c:v>
                </c:pt>
                <c:pt idx="14950">
                  <c:v>-178.293959915638</c:v>
                </c:pt>
                <c:pt idx="14951">
                  <c:v>20.706040084362002</c:v>
                </c:pt>
                <c:pt idx="14952">
                  <c:v>94.706040084362002</c:v>
                </c:pt>
                <c:pt idx="14953">
                  <c:v>32.706040084362002</c:v>
                </c:pt>
                <c:pt idx="14954">
                  <c:v>209.706040084362</c:v>
                </c:pt>
                <c:pt idx="14955">
                  <c:v>142.706040084362</c:v>
                </c:pt>
                <c:pt idx="14956">
                  <c:v>-18.293959915637998</c:v>
                </c:pt>
                <c:pt idx="14957">
                  <c:v>21.706040084362002</c:v>
                </c:pt>
                <c:pt idx="14958">
                  <c:v>83.706040084362002</c:v>
                </c:pt>
                <c:pt idx="14959">
                  <c:v>138.706040084362</c:v>
                </c:pt>
                <c:pt idx="14960">
                  <c:v>226.706040084362</c:v>
                </c:pt>
                <c:pt idx="14961">
                  <c:v>343.70604008436197</c:v>
                </c:pt>
                <c:pt idx="14962">
                  <c:v>136.706040084362</c:v>
                </c:pt>
                <c:pt idx="14963">
                  <c:v>163.706040084362</c:v>
                </c:pt>
                <c:pt idx="14964">
                  <c:v>205.706040084362</c:v>
                </c:pt>
                <c:pt idx="14965">
                  <c:v>146.706040084362</c:v>
                </c:pt>
                <c:pt idx="14966">
                  <c:v>93.706040084362002</c:v>
                </c:pt>
                <c:pt idx="14967">
                  <c:v>59.706040084362002</c:v>
                </c:pt>
                <c:pt idx="14968">
                  <c:v>169.706040084362</c:v>
                </c:pt>
                <c:pt idx="14969">
                  <c:v>67.706040084362002</c:v>
                </c:pt>
                <c:pt idx="14970">
                  <c:v>181.706040084362</c:v>
                </c:pt>
                <c:pt idx="14971">
                  <c:v>267.70604008436197</c:v>
                </c:pt>
                <c:pt idx="14972">
                  <c:v>374.70604008436197</c:v>
                </c:pt>
                <c:pt idx="14973">
                  <c:v>124.706040084362</c:v>
                </c:pt>
                <c:pt idx="14974">
                  <c:v>185.706040084362</c:v>
                </c:pt>
                <c:pt idx="14975">
                  <c:v>199.706040084362</c:v>
                </c:pt>
                <c:pt idx="14976">
                  <c:v>172.706040084362</c:v>
                </c:pt>
                <c:pt idx="14977">
                  <c:v>314.70604008436197</c:v>
                </c:pt>
                <c:pt idx="14978">
                  <c:v>161.706040084362</c:v>
                </c:pt>
                <c:pt idx="14979">
                  <c:v>245.706040084362</c:v>
                </c:pt>
                <c:pt idx="14980">
                  <c:v>338.70604008436197</c:v>
                </c:pt>
                <c:pt idx="14981">
                  <c:v>314.70604008436197</c:v>
                </c:pt>
                <c:pt idx="14982">
                  <c:v>266.70604008436197</c:v>
                </c:pt>
                <c:pt idx="14983">
                  <c:v>201.706040084362</c:v>
                </c:pt>
                <c:pt idx="14984">
                  <c:v>261.70604008436197</c:v>
                </c:pt>
                <c:pt idx="14985">
                  <c:v>147.706040084362</c:v>
                </c:pt>
                <c:pt idx="14986">
                  <c:v>176.706040084362</c:v>
                </c:pt>
                <c:pt idx="14987">
                  <c:v>138.706040084362</c:v>
                </c:pt>
                <c:pt idx="14988">
                  <c:v>153.706040084362</c:v>
                </c:pt>
                <c:pt idx="14989">
                  <c:v>-45.293959915637998</c:v>
                </c:pt>
                <c:pt idx="14990">
                  <c:v>3.70604008436203</c:v>
                </c:pt>
                <c:pt idx="14991">
                  <c:v>-131.293959915638</c:v>
                </c:pt>
                <c:pt idx="14992">
                  <c:v>-106.293959915638</c:v>
                </c:pt>
                <c:pt idx="14993">
                  <c:v>-150.293959915638</c:v>
                </c:pt>
                <c:pt idx="14994">
                  <c:v>-380.29395991563803</c:v>
                </c:pt>
                <c:pt idx="14995">
                  <c:v>-326.29395991563803</c:v>
                </c:pt>
                <c:pt idx="14996">
                  <c:v>-214.293959915638</c:v>
                </c:pt>
                <c:pt idx="14997">
                  <c:v>-269.29395991563803</c:v>
                </c:pt>
                <c:pt idx="14998">
                  <c:v>-357.29395991563803</c:v>
                </c:pt>
                <c:pt idx="14999">
                  <c:v>-421.29395991563803</c:v>
                </c:pt>
                <c:pt idx="15000">
                  <c:v>-252.293959915638</c:v>
                </c:pt>
                <c:pt idx="15001">
                  <c:v>-298.29395991563803</c:v>
                </c:pt>
                <c:pt idx="15002">
                  <c:v>-240.293959915638</c:v>
                </c:pt>
                <c:pt idx="15003">
                  <c:v>-207.293959915638</c:v>
                </c:pt>
                <c:pt idx="15004">
                  <c:v>-93.293959915637998</c:v>
                </c:pt>
                <c:pt idx="15005">
                  <c:v>-228.293959915638</c:v>
                </c:pt>
                <c:pt idx="15006">
                  <c:v>-186.293959915638</c:v>
                </c:pt>
                <c:pt idx="15007">
                  <c:v>-159.293959915638</c:v>
                </c:pt>
                <c:pt idx="15008">
                  <c:v>-96.293959915637998</c:v>
                </c:pt>
                <c:pt idx="15009">
                  <c:v>-42.293959915637998</c:v>
                </c:pt>
                <c:pt idx="15010">
                  <c:v>-153.293959915638</c:v>
                </c:pt>
                <c:pt idx="15011">
                  <c:v>130.706040084362</c:v>
                </c:pt>
                <c:pt idx="15012">
                  <c:v>134.706040084362</c:v>
                </c:pt>
                <c:pt idx="15013">
                  <c:v>147.706040084362</c:v>
                </c:pt>
                <c:pt idx="15014">
                  <c:v>50.706040084362002</c:v>
                </c:pt>
                <c:pt idx="15015">
                  <c:v>173.706040084362</c:v>
                </c:pt>
                <c:pt idx="15016">
                  <c:v>156.706040084362</c:v>
                </c:pt>
                <c:pt idx="15017">
                  <c:v>373.70604008436197</c:v>
                </c:pt>
                <c:pt idx="15018">
                  <c:v>232.706040084362</c:v>
                </c:pt>
                <c:pt idx="15019">
                  <c:v>300.70604008436197</c:v>
                </c:pt>
                <c:pt idx="15020">
                  <c:v>319.70604008436197</c:v>
                </c:pt>
                <c:pt idx="15021">
                  <c:v>582.70604008436203</c:v>
                </c:pt>
                <c:pt idx="15022">
                  <c:v>410.70604008436197</c:v>
                </c:pt>
                <c:pt idx="15023">
                  <c:v>535.70604008436203</c:v>
                </c:pt>
                <c:pt idx="15024">
                  <c:v>362.70604008436197</c:v>
                </c:pt>
                <c:pt idx="15025">
                  <c:v>507.70604008436197</c:v>
                </c:pt>
                <c:pt idx="15026">
                  <c:v>428.70604008436197</c:v>
                </c:pt>
                <c:pt idx="15027">
                  <c:v>326.70604008436197</c:v>
                </c:pt>
                <c:pt idx="15028">
                  <c:v>367.70604008436197</c:v>
                </c:pt>
                <c:pt idx="15029">
                  <c:v>406.70604008436197</c:v>
                </c:pt>
                <c:pt idx="15030">
                  <c:v>243.706040084362</c:v>
                </c:pt>
                <c:pt idx="15031">
                  <c:v>112.706040084362</c:v>
                </c:pt>
                <c:pt idx="15032">
                  <c:v>130.706040084362</c:v>
                </c:pt>
                <c:pt idx="15033">
                  <c:v>4.70604008436203</c:v>
                </c:pt>
                <c:pt idx="15034">
                  <c:v>-73.293959915637998</c:v>
                </c:pt>
                <c:pt idx="15035">
                  <c:v>7.70604008436203</c:v>
                </c:pt>
                <c:pt idx="15036">
                  <c:v>66.706040084362002</c:v>
                </c:pt>
                <c:pt idx="15037">
                  <c:v>-64.293959915637998</c:v>
                </c:pt>
                <c:pt idx="15038">
                  <c:v>-2.29395991563797</c:v>
                </c:pt>
                <c:pt idx="15039">
                  <c:v>-77.293959915637998</c:v>
                </c:pt>
                <c:pt idx="15040">
                  <c:v>-38.293959915637998</c:v>
                </c:pt>
                <c:pt idx="15041">
                  <c:v>-36.293959915637998</c:v>
                </c:pt>
                <c:pt idx="15042">
                  <c:v>193.706040084362</c:v>
                </c:pt>
                <c:pt idx="15043">
                  <c:v>78.706040084362002</c:v>
                </c:pt>
                <c:pt idx="15044">
                  <c:v>65.706040084362002</c:v>
                </c:pt>
                <c:pt idx="15045">
                  <c:v>-38.293959915637998</c:v>
                </c:pt>
                <c:pt idx="15046">
                  <c:v>223.706040084362</c:v>
                </c:pt>
                <c:pt idx="15047">
                  <c:v>206.706040084362</c:v>
                </c:pt>
                <c:pt idx="15048">
                  <c:v>154.706040084362</c:v>
                </c:pt>
                <c:pt idx="15049">
                  <c:v>80.706040084362002</c:v>
                </c:pt>
                <c:pt idx="15050">
                  <c:v>-27.293959915637998</c:v>
                </c:pt>
                <c:pt idx="15051">
                  <c:v>-62.293959915637998</c:v>
                </c:pt>
                <c:pt idx="15052">
                  <c:v>154.706040084362</c:v>
                </c:pt>
                <c:pt idx="15053">
                  <c:v>171.706040084362</c:v>
                </c:pt>
                <c:pt idx="15054">
                  <c:v>245.706040084362</c:v>
                </c:pt>
                <c:pt idx="15055">
                  <c:v>301.70604008436197</c:v>
                </c:pt>
                <c:pt idx="15056">
                  <c:v>240.706040084362</c:v>
                </c:pt>
                <c:pt idx="15057">
                  <c:v>122.706040084362</c:v>
                </c:pt>
                <c:pt idx="15058">
                  <c:v>50.706040084362002</c:v>
                </c:pt>
                <c:pt idx="15059">
                  <c:v>58.706040084362002</c:v>
                </c:pt>
                <c:pt idx="15060">
                  <c:v>140.706040084362</c:v>
                </c:pt>
                <c:pt idx="15061">
                  <c:v>196.706040084362</c:v>
                </c:pt>
                <c:pt idx="15062">
                  <c:v>80.706040084362002</c:v>
                </c:pt>
                <c:pt idx="15063">
                  <c:v>177.706040084362</c:v>
                </c:pt>
                <c:pt idx="15064">
                  <c:v>99.706040084362002</c:v>
                </c:pt>
                <c:pt idx="15065">
                  <c:v>122.706040084362</c:v>
                </c:pt>
                <c:pt idx="15066">
                  <c:v>155.706040084362</c:v>
                </c:pt>
                <c:pt idx="15067">
                  <c:v>85.706040084362002</c:v>
                </c:pt>
                <c:pt idx="15068">
                  <c:v>100.706040084362</c:v>
                </c:pt>
                <c:pt idx="15069">
                  <c:v>302.70604008436197</c:v>
                </c:pt>
                <c:pt idx="15070">
                  <c:v>364.70604008436197</c:v>
                </c:pt>
                <c:pt idx="15071">
                  <c:v>242.706040084362</c:v>
                </c:pt>
                <c:pt idx="15072">
                  <c:v>272.70604008436197</c:v>
                </c:pt>
                <c:pt idx="15073">
                  <c:v>404.70604008436197</c:v>
                </c:pt>
                <c:pt idx="15074">
                  <c:v>410.70604008436197</c:v>
                </c:pt>
                <c:pt idx="15075">
                  <c:v>328.70604008436197</c:v>
                </c:pt>
                <c:pt idx="15076">
                  <c:v>205.706040084362</c:v>
                </c:pt>
                <c:pt idx="15077">
                  <c:v>286.70604008436197</c:v>
                </c:pt>
                <c:pt idx="15078">
                  <c:v>246.706040084362</c:v>
                </c:pt>
                <c:pt idx="15079">
                  <c:v>121.706040084362</c:v>
                </c:pt>
                <c:pt idx="15080">
                  <c:v>156.706040084362</c:v>
                </c:pt>
                <c:pt idx="15081">
                  <c:v>115.706040084362</c:v>
                </c:pt>
                <c:pt idx="15082">
                  <c:v>268.70604008436197</c:v>
                </c:pt>
                <c:pt idx="15083">
                  <c:v>154.706040084362</c:v>
                </c:pt>
                <c:pt idx="15084">
                  <c:v>63.706040084362002</c:v>
                </c:pt>
                <c:pt idx="15085">
                  <c:v>144.706040084362</c:v>
                </c:pt>
                <c:pt idx="15086">
                  <c:v>119.706040084362</c:v>
                </c:pt>
                <c:pt idx="15087">
                  <c:v>-40.293959915637998</c:v>
                </c:pt>
                <c:pt idx="15088">
                  <c:v>-161.293959915638</c:v>
                </c:pt>
                <c:pt idx="15089">
                  <c:v>-100.293959915638</c:v>
                </c:pt>
                <c:pt idx="15090">
                  <c:v>-182.293959915638</c:v>
                </c:pt>
                <c:pt idx="15091">
                  <c:v>-172.293959915638</c:v>
                </c:pt>
                <c:pt idx="15092">
                  <c:v>-294.29395991563803</c:v>
                </c:pt>
                <c:pt idx="15093">
                  <c:v>-89.293959915637998</c:v>
                </c:pt>
                <c:pt idx="15094">
                  <c:v>-6.29395991563797</c:v>
                </c:pt>
                <c:pt idx="15095">
                  <c:v>-156.293959915638</c:v>
                </c:pt>
                <c:pt idx="15096">
                  <c:v>-320.29395991563803</c:v>
                </c:pt>
                <c:pt idx="15097">
                  <c:v>-261.29395991563803</c:v>
                </c:pt>
                <c:pt idx="15098">
                  <c:v>-22.293959915637998</c:v>
                </c:pt>
                <c:pt idx="15099">
                  <c:v>-44.293959915637998</c:v>
                </c:pt>
                <c:pt idx="15100">
                  <c:v>40.706040084362002</c:v>
                </c:pt>
                <c:pt idx="15101">
                  <c:v>-32.293959915637998</c:v>
                </c:pt>
                <c:pt idx="15102">
                  <c:v>-48.293959915637998</c:v>
                </c:pt>
                <c:pt idx="15103">
                  <c:v>-5.29395991563797</c:v>
                </c:pt>
                <c:pt idx="15104">
                  <c:v>72.706040084362002</c:v>
                </c:pt>
                <c:pt idx="15105">
                  <c:v>27.706040084362002</c:v>
                </c:pt>
                <c:pt idx="15106">
                  <c:v>90.706040084362002</c:v>
                </c:pt>
                <c:pt idx="15107">
                  <c:v>184.706040084362</c:v>
                </c:pt>
                <c:pt idx="15108">
                  <c:v>-28.293959915637998</c:v>
                </c:pt>
                <c:pt idx="15109">
                  <c:v>-50.293959915637998</c:v>
                </c:pt>
                <c:pt idx="15110">
                  <c:v>-190.293959915638</c:v>
                </c:pt>
                <c:pt idx="15111">
                  <c:v>-11.293959915638</c:v>
                </c:pt>
                <c:pt idx="15112">
                  <c:v>82.706040084362002</c:v>
                </c:pt>
                <c:pt idx="15113">
                  <c:v>-177.293959915638</c:v>
                </c:pt>
                <c:pt idx="15114">
                  <c:v>-130.293959915638</c:v>
                </c:pt>
                <c:pt idx="15115">
                  <c:v>-40.293959915637998</c:v>
                </c:pt>
                <c:pt idx="15116">
                  <c:v>-179.293959915638</c:v>
                </c:pt>
                <c:pt idx="15117">
                  <c:v>-156.293959915638</c:v>
                </c:pt>
                <c:pt idx="15118">
                  <c:v>-147.293959915638</c:v>
                </c:pt>
                <c:pt idx="15119">
                  <c:v>-218.293959915638</c:v>
                </c:pt>
                <c:pt idx="15120">
                  <c:v>-65.293959915637998</c:v>
                </c:pt>
                <c:pt idx="15121">
                  <c:v>-94.293959915637998</c:v>
                </c:pt>
                <c:pt idx="15122">
                  <c:v>64.706040084362002</c:v>
                </c:pt>
                <c:pt idx="15123">
                  <c:v>190.706040084362</c:v>
                </c:pt>
                <c:pt idx="15124">
                  <c:v>131.706040084362</c:v>
                </c:pt>
                <c:pt idx="15125">
                  <c:v>89.706040084362002</c:v>
                </c:pt>
                <c:pt idx="15126">
                  <c:v>17.706040084362002</c:v>
                </c:pt>
                <c:pt idx="15127">
                  <c:v>37.706040084362002</c:v>
                </c:pt>
                <c:pt idx="15128">
                  <c:v>-4.29395991563797</c:v>
                </c:pt>
                <c:pt idx="15129">
                  <c:v>28.706040084362002</c:v>
                </c:pt>
                <c:pt idx="15130">
                  <c:v>15.706040084362</c:v>
                </c:pt>
                <c:pt idx="15131">
                  <c:v>200.706040084362</c:v>
                </c:pt>
                <c:pt idx="15132">
                  <c:v>144.706040084362</c:v>
                </c:pt>
                <c:pt idx="15133">
                  <c:v>105.706040084362</c:v>
                </c:pt>
                <c:pt idx="15134">
                  <c:v>18.706040084362002</c:v>
                </c:pt>
                <c:pt idx="15135">
                  <c:v>307.70604008436197</c:v>
                </c:pt>
                <c:pt idx="15136">
                  <c:v>43.706040084362002</c:v>
                </c:pt>
                <c:pt idx="15137">
                  <c:v>-79.293959915637998</c:v>
                </c:pt>
                <c:pt idx="15138">
                  <c:v>-0.29395991563797003</c:v>
                </c:pt>
                <c:pt idx="15139">
                  <c:v>2.70604008436203</c:v>
                </c:pt>
                <c:pt idx="15140">
                  <c:v>-101.293959915638</c:v>
                </c:pt>
                <c:pt idx="15141">
                  <c:v>-88.293959915637998</c:v>
                </c:pt>
                <c:pt idx="15142">
                  <c:v>-145.293959915638</c:v>
                </c:pt>
                <c:pt idx="15143">
                  <c:v>5.70604008436203</c:v>
                </c:pt>
                <c:pt idx="15144">
                  <c:v>-205.293959915638</c:v>
                </c:pt>
                <c:pt idx="15145">
                  <c:v>-370.29395991563803</c:v>
                </c:pt>
                <c:pt idx="15146">
                  <c:v>-311.29395991563803</c:v>
                </c:pt>
                <c:pt idx="15147">
                  <c:v>-316.29395991563803</c:v>
                </c:pt>
                <c:pt idx="15148">
                  <c:v>-289.29395991563803</c:v>
                </c:pt>
                <c:pt idx="15149">
                  <c:v>-367.29395991563803</c:v>
                </c:pt>
                <c:pt idx="15150">
                  <c:v>-387.29395991563803</c:v>
                </c:pt>
                <c:pt idx="15151">
                  <c:v>-410.29395991563803</c:v>
                </c:pt>
                <c:pt idx="15152">
                  <c:v>-389.29395991563803</c:v>
                </c:pt>
                <c:pt idx="15153">
                  <c:v>-394.29395991563803</c:v>
                </c:pt>
                <c:pt idx="15154">
                  <c:v>-316.29395991563803</c:v>
                </c:pt>
                <c:pt idx="15155">
                  <c:v>-418.29395991563803</c:v>
                </c:pt>
                <c:pt idx="15156">
                  <c:v>-421.29395991563803</c:v>
                </c:pt>
                <c:pt idx="15157">
                  <c:v>-406.29395991563803</c:v>
                </c:pt>
                <c:pt idx="15158">
                  <c:v>-193.293959915638</c:v>
                </c:pt>
                <c:pt idx="15159">
                  <c:v>-343.29395991563803</c:v>
                </c:pt>
                <c:pt idx="15160">
                  <c:v>-365.29395991563803</c:v>
                </c:pt>
                <c:pt idx="15161">
                  <c:v>-301.29395991563803</c:v>
                </c:pt>
                <c:pt idx="15162">
                  <c:v>-28.293959915637998</c:v>
                </c:pt>
                <c:pt idx="15163">
                  <c:v>-86.293959915637998</c:v>
                </c:pt>
                <c:pt idx="15164">
                  <c:v>-55.293959915637998</c:v>
                </c:pt>
                <c:pt idx="15165">
                  <c:v>-31.293959915637998</c:v>
                </c:pt>
                <c:pt idx="15166">
                  <c:v>-66.293959915637998</c:v>
                </c:pt>
                <c:pt idx="15167">
                  <c:v>4.70604008436203</c:v>
                </c:pt>
                <c:pt idx="15168">
                  <c:v>-121.293959915638</c:v>
                </c:pt>
                <c:pt idx="15169">
                  <c:v>155.706040084362</c:v>
                </c:pt>
                <c:pt idx="15170">
                  <c:v>189.706040084362</c:v>
                </c:pt>
                <c:pt idx="15171">
                  <c:v>158.706040084362</c:v>
                </c:pt>
                <c:pt idx="15172">
                  <c:v>319.70604008436197</c:v>
                </c:pt>
                <c:pt idx="15173">
                  <c:v>146.706040084362</c:v>
                </c:pt>
                <c:pt idx="15174">
                  <c:v>151.706040084362</c:v>
                </c:pt>
                <c:pt idx="15175">
                  <c:v>111.706040084362</c:v>
                </c:pt>
                <c:pt idx="15176">
                  <c:v>101.706040084362</c:v>
                </c:pt>
                <c:pt idx="15177">
                  <c:v>-18.293959915637998</c:v>
                </c:pt>
                <c:pt idx="15178">
                  <c:v>166.706040084362</c:v>
                </c:pt>
                <c:pt idx="15179">
                  <c:v>110.706040084362</c:v>
                </c:pt>
                <c:pt idx="15180">
                  <c:v>72.706040084362002</c:v>
                </c:pt>
                <c:pt idx="15181">
                  <c:v>198.706040084362</c:v>
                </c:pt>
                <c:pt idx="15182">
                  <c:v>154.706040084362</c:v>
                </c:pt>
                <c:pt idx="15183">
                  <c:v>83.706040084362002</c:v>
                </c:pt>
                <c:pt idx="15184">
                  <c:v>66.706040084362002</c:v>
                </c:pt>
                <c:pt idx="15185">
                  <c:v>75.706040084362002</c:v>
                </c:pt>
                <c:pt idx="15186">
                  <c:v>-21.293959915637998</c:v>
                </c:pt>
                <c:pt idx="15187">
                  <c:v>-100.293959915638</c:v>
                </c:pt>
                <c:pt idx="15188">
                  <c:v>-61.293959915637998</c:v>
                </c:pt>
                <c:pt idx="15189">
                  <c:v>-92.293959915637998</c:v>
                </c:pt>
                <c:pt idx="15190">
                  <c:v>-224.293959915638</c:v>
                </c:pt>
                <c:pt idx="15191">
                  <c:v>-345.29395991563803</c:v>
                </c:pt>
                <c:pt idx="15192">
                  <c:v>-89.293959915637998</c:v>
                </c:pt>
                <c:pt idx="15193">
                  <c:v>-112.293959915638</c:v>
                </c:pt>
                <c:pt idx="15194">
                  <c:v>-76.293959915637998</c:v>
                </c:pt>
                <c:pt idx="15195">
                  <c:v>-124.293959915638</c:v>
                </c:pt>
                <c:pt idx="15196">
                  <c:v>-243.293959915638</c:v>
                </c:pt>
                <c:pt idx="15197">
                  <c:v>-356.29395991563803</c:v>
                </c:pt>
                <c:pt idx="15198">
                  <c:v>-238.293959915638</c:v>
                </c:pt>
                <c:pt idx="15199">
                  <c:v>-307.29395991563803</c:v>
                </c:pt>
                <c:pt idx="15200">
                  <c:v>-402.29395991563803</c:v>
                </c:pt>
                <c:pt idx="15201">
                  <c:v>-244.293959915638</c:v>
                </c:pt>
                <c:pt idx="15202">
                  <c:v>-340.29395991563803</c:v>
                </c:pt>
                <c:pt idx="15203">
                  <c:v>-363.29395991563803</c:v>
                </c:pt>
                <c:pt idx="15204">
                  <c:v>-307.29395991563803</c:v>
                </c:pt>
                <c:pt idx="15205">
                  <c:v>-84.293959915637998</c:v>
                </c:pt>
                <c:pt idx="15206">
                  <c:v>-234.293959915638</c:v>
                </c:pt>
                <c:pt idx="15207">
                  <c:v>-285.29395991563803</c:v>
                </c:pt>
                <c:pt idx="15208">
                  <c:v>-67.293959915637998</c:v>
                </c:pt>
                <c:pt idx="15209">
                  <c:v>-225.293959915638</c:v>
                </c:pt>
                <c:pt idx="15210">
                  <c:v>-11.293959915638</c:v>
                </c:pt>
                <c:pt idx="15211">
                  <c:v>-56.293959915637998</c:v>
                </c:pt>
                <c:pt idx="15212">
                  <c:v>92.706040084362002</c:v>
                </c:pt>
                <c:pt idx="15213">
                  <c:v>66.706040084362002</c:v>
                </c:pt>
                <c:pt idx="15214">
                  <c:v>38.706040084362002</c:v>
                </c:pt>
                <c:pt idx="15215">
                  <c:v>93.706040084362002</c:v>
                </c:pt>
                <c:pt idx="15216">
                  <c:v>87.706040084362002</c:v>
                </c:pt>
                <c:pt idx="15217">
                  <c:v>66.706040084362002</c:v>
                </c:pt>
                <c:pt idx="15218">
                  <c:v>68.706040084362002</c:v>
                </c:pt>
                <c:pt idx="15219">
                  <c:v>40.706040084362002</c:v>
                </c:pt>
                <c:pt idx="15220">
                  <c:v>167.706040084362</c:v>
                </c:pt>
                <c:pt idx="15221">
                  <c:v>39.706040084362002</c:v>
                </c:pt>
                <c:pt idx="15222">
                  <c:v>153.706040084362</c:v>
                </c:pt>
                <c:pt idx="15223">
                  <c:v>-41.293959915637998</c:v>
                </c:pt>
                <c:pt idx="15224">
                  <c:v>138.706040084362</c:v>
                </c:pt>
                <c:pt idx="15225">
                  <c:v>35.706040084362002</c:v>
                </c:pt>
                <c:pt idx="15226">
                  <c:v>-31.293959915637998</c:v>
                </c:pt>
                <c:pt idx="15227">
                  <c:v>61.706040084362002</c:v>
                </c:pt>
                <c:pt idx="15228">
                  <c:v>-58.293959915637998</c:v>
                </c:pt>
                <c:pt idx="15229">
                  <c:v>-72.293959915637998</c:v>
                </c:pt>
                <c:pt idx="15230">
                  <c:v>118.706040084362</c:v>
                </c:pt>
                <c:pt idx="15231">
                  <c:v>46.706040084362002</c:v>
                </c:pt>
                <c:pt idx="15232">
                  <c:v>37.706040084362002</c:v>
                </c:pt>
                <c:pt idx="15233">
                  <c:v>16.706040084362002</c:v>
                </c:pt>
                <c:pt idx="15234">
                  <c:v>55.706040084362002</c:v>
                </c:pt>
                <c:pt idx="15235">
                  <c:v>-105.293959915638</c:v>
                </c:pt>
                <c:pt idx="15236">
                  <c:v>-25.293959915637998</c:v>
                </c:pt>
                <c:pt idx="15237">
                  <c:v>-147.293959915638</c:v>
                </c:pt>
                <c:pt idx="15238">
                  <c:v>43.706040084362002</c:v>
                </c:pt>
                <c:pt idx="15239">
                  <c:v>-14.293959915638</c:v>
                </c:pt>
                <c:pt idx="15240">
                  <c:v>-86.293959915637998</c:v>
                </c:pt>
                <c:pt idx="15241">
                  <c:v>-196.293959915638</c:v>
                </c:pt>
                <c:pt idx="15242">
                  <c:v>-176.293959915638</c:v>
                </c:pt>
                <c:pt idx="15243">
                  <c:v>-155.293959915638</c:v>
                </c:pt>
                <c:pt idx="15244">
                  <c:v>-142.293959915638</c:v>
                </c:pt>
                <c:pt idx="15245">
                  <c:v>-85.293959915637998</c:v>
                </c:pt>
                <c:pt idx="15246">
                  <c:v>-78.293959915637998</c:v>
                </c:pt>
                <c:pt idx="15247">
                  <c:v>122.706040084362</c:v>
                </c:pt>
                <c:pt idx="15248">
                  <c:v>-124.293959915638</c:v>
                </c:pt>
                <c:pt idx="15249">
                  <c:v>-297.29395991563803</c:v>
                </c:pt>
                <c:pt idx="15250">
                  <c:v>-378.29395991563803</c:v>
                </c:pt>
                <c:pt idx="15251">
                  <c:v>-227.293959915638</c:v>
                </c:pt>
                <c:pt idx="15252">
                  <c:v>-186.293959915638</c:v>
                </c:pt>
                <c:pt idx="15253">
                  <c:v>-276.29395991563803</c:v>
                </c:pt>
                <c:pt idx="15254">
                  <c:v>-317.29395991563803</c:v>
                </c:pt>
                <c:pt idx="15255">
                  <c:v>-248.293959915638</c:v>
                </c:pt>
                <c:pt idx="15256">
                  <c:v>-370.29395991563803</c:v>
                </c:pt>
                <c:pt idx="15257">
                  <c:v>-219.293959915638</c:v>
                </c:pt>
                <c:pt idx="15258">
                  <c:v>-60.293959915637998</c:v>
                </c:pt>
                <c:pt idx="15259">
                  <c:v>-143.293959915638</c:v>
                </c:pt>
                <c:pt idx="15260">
                  <c:v>-107.293959915638</c:v>
                </c:pt>
                <c:pt idx="15261">
                  <c:v>-141.293959915638</c:v>
                </c:pt>
                <c:pt idx="15262">
                  <c:v>-101.293959915638</c:v>
                </c:pt>
                <c:pt idx="15263">
                  <c:v>-113.293959915638</c:v>
                </c:pt>
                <c:pt idx="15264">
                  <c:v>-37.293959915637998</c:v>
                </c:pt>
                <c:pt idx="15265">
                  <c:v>-192.293959915638</c:v>
                </c:pt>
                <c:pt idx="15266">
                  <c:v>-150.293959915638</c:v>
                </c:pt>
                <c:pt idx="15267">
                  <c:v>-48.293959915637998</c:v>
                </c:pt>
                <c:pt idx="15268">
                  <c:v>-108.293959915638</c:v>
                </c:pt>
                <c:pt idx="15269">
                  <c:v>-189.293959915638</c:v>
                </c:pt>
                <c:pt idx="15270">
                  <c:v>-213.293959915638</c:v>
                </c:pt>
                <c:pt idx="15271">
                  <c:v>-61.293959915637998</c:v>
                </c:pt>
                <c:pt idx="15272">
                  <c:v>-128.293959915638</c:v>
                </c:pt>
                <c:pt idx="15273">
                  <c:v>-87.293959915637998</c:v>
                </c:pt>
                <c:pt idx="15274">
                  <c:v>-72.293959915637998</c:v>
                </c:pt>
                <c:pt idx="15275">
                  <c:v>-233.293959915638</c:v>
                </c:pt>
                <c:pt idx="15276">
                  <c:v>-177.293959915638</c:v>
                </c:pt>
                <c:pt idx="15277">
                  <c:v>-216.293959915638</c:v>
                </c:pt>
                <c:pt idx="15278">
                  <c:v>-202.293959915638</c:v>
                </c:pt>
                <c:pt idx="15279">
                  <c:v>-192.293959915638</c:v>
                </c:pt>
                <c:pt idx="15280">
                  <c:v>-196.293959915638</c:v>
                </c:pt>
                <c:pt idx="15281">
                  <c:v>-208.293959915638</c:v>
                </c:pt>
                <c:pt idx="15282">
                  <c:v>-38.293959915637998</c:v>
                </c:pt>
                <c:pt idx="15283">
                  <c:v>-52.293959915637998</c:v>
                </c:pt>
                <c:pt idx="15284">
                  <c:v>-74.293959915637998</c:v>
                </c:pt>
                <c:pt idx="15285">
                  <c:v>-1.29395991563797</c:v>
                </c:pt>
                <c:pt idx="15286">
                  <c:v>-44.293959915637998</c:v>
                </c:pt>
                <c:pt idx="15287">
                  <c:v>-81.293959915637998</c:v>
                </c:pt>
                <c:pt idx="15288">
                  <c:v>113.706040084362</c:v>
                </c:pt>
                <c:pt idx="15289">
                  <c:v>-26.293959915637998</c:v>
                </c:pt>
                <c:pt idx="15290">
                  <c:v>-73.293959915637998</c:v>
                </c:pt>
                <c:pt idx="15291">
                  <c:v>-153.293959915638</c:v>
                </c:pt>
                <c:pt idx="15292">
                  <c:v>-23.293959915637998</c:v>
                </c:pt>
                <c:pt idx="15293">
                  <c:v>3.70604008436203</c:v>
                </c:pt>
                <c:pt idx="15294">
                  <c:v>-135.293959915638</c:v>
                </c:pt>
                <c:pt idx="15295">
                  <c:v>-104.293959915638</c:v>
                </c:pt>
                <c:pt idx="15296">
                  <c:v>-245.293959915638</c:v>
                </c:pt>
                <c:pt idx="15297">
                  <c:v>-241.293959915638</c:v>
                </c:pt>
                <c:pt idx="15298">
                  <c:v>-198.293959915638</c:v>
                </c:pt>
                <c:pt idx="15299">
                  <c:v>-170.293959915638</c:v>
                </c:pt>
                <c:pt idx="15300">
                  <c:v>-278.29395991563803</c:v>
                </c:pt>
                <c:pt idx="15301">
                  <c:v>-342.29395991563803</c:v>
                </c:pt>
                <c:pt idx="15302">
                  <c:v>-358.29395991563803</c:v>
                </c:pt>
                <c:pt idx="15303">
                  <c:v>-253.293959915638</c:v>
                </c:pt>
                <c:pt idx="15304">
                  <c:v>-271.29395991563803</c:v>
                </c:pt>
                <c:pt idx="15305">
                  <c:v>-273.29395991563803</c:v>
                </c:pt>
                <c:pt idx="15306">
                  <c:v>-278.29395991563803</c:v>
                </c:pt>
                <c:pt idx="15307">
                  <c:v>-341.29395991563803</c:v>
                </c:pt>
                <c:pt idx="15308">
                  <c:v>-500.29395991563803</c:v>
                </c:pt>
                <c:pt idx="15309">
                  <c:v>-533.29395991563797</c:v>
                </c:pt>
                <c:pt idx="15310">
                  <c:v>-501.29395991563803</c:v>
                </c:pt>
                <c:pt idx="15311">
                  <c:v>-444.29395991563803</c:v>
                </c:pt>
                <c:pt idx="15312">
                  <c:v>-274.29395991563803</c:v>
                </c:pt>
                <c:pt idx="15313">
                  <c:v>-313.29395991563803</c:v>
                </c:pt>
                <c:pt idx="15314">
                  <c:v>-419.29395991563803</c:v>
                </c:pt>
                <c:pt idx="15315">
                  <c:v>-399.29395991563803</c:v>
                </c:pt>
                <c:pt idx="15316">
                  <c:v>-402.29395991563803</c:v>
                </c:pt>
                <c:pt idx="15317">
                  <c:v>-268.29395991563803</c:v>
                </c:pt>
                <c:pt idx="15318">
                  <c:v>-214.293959915638</c:v>
                </c:pt>
                <c:pt idx="15319">
                  <c:v>-214.293959915638</c:v>
                </c:pt>
                <c:pt idx="15320">
                  <c:v>-160.293959915638</c:v>
                </c:pt>
                <c:pt idx="15321">
                  <c:v>-59.293959915637998</c:v>
                </c:pt>
                <c:pt idx="15322">
                  <c:v>160.706040084362</c:v>
                </c:pt>
                <c:pt idx="15323">
                  <c:v>75.706040084362002</c:v>
                </c:pt>
                <c:pt idx="15324">
                  <c:v>108.706040084362</c:v>
                </c:pt>
                <c:pt idx="15325">
                  <c:v>-27.293959915637998</c:v>
                </c:pt>
                <c:pt idx="15326">
                  <c:v>90.706040084362002</c:v>
                </c:pt>
                <c:pt idx="15327">
                  <c:v>63.706040084362002</c:v>
                </c:pt>
                <c:pt idx="15328">
                  <c:v>-88.293959915637998</c:v>
                </c:pt>
                <c:pt idx="15329">
                  <c:v>123.706040084362</c:v>
                </c:pt>
                <c:pt idx="15330">
                  <c:v>-196.293959915638</c:v>
                </c:pt>
                <c:pt idx="15331">
                  <c:v>1.70604008436203</c:v>
                </c:pt>
                <c:pt idx="15332">
                  <c:v>-49.293959915637998</c:v>
                </c:pt>
                <c:pt idx="15333">
                  <c:v>52.706040084362002</c:v>
                </c:pt>
                <c:pt idx="15334">
                  <c:v>-70.293959915637998</c:v>
                </c:pt>
                <c:pt idx="15335">
                  <c:v>-120.293959915638</c:v>
                </c:pt>
                <c:pt idx="15336">
                  <c:v>-59.293959915637998</c:v>
                </c:pt>
                <c:pt idx="15337">
                  <c:v>-211.293959915638</c:v>
                </c:pt>
                <c:pt idx="15338">
                  <c:v>-104.293959915638</c:v>
                </c:pt>
                <c:pt idx="15339">
                  <c:v>-103.293959915638</c:v>
                </c:pt>
                <c:pt idx="15340">
                  <c:v>67.706040084362002</c:v>
                </c:pt>
                <c:pt idx="15341">
                  <c:v>143.706040084362</c:v>
                </c:pt>
                <c:pt idx="15342">
                  <c:v>-116.293959915638</c:v>
                </c:pt>
                <c:pt idx="15343">
                  <c:v>60.706040084362002</c:v>
                </c:pt>
                <c:pt idx="15344">
                  <c:v>38.706040084362002</c:v>
                </c:pt>
                <c:pt idx="15345">
                  <c:v>3.70604008436203</c:v>
                </c:pt>
                <c:pt idx="15346">
                  <c:v>21.706040084362002</c:v>
                </c:pt>
                <c:pt idx="15347">
                  <c:v>-101.293959915638</c:v>
                </c:pt>
                <c:pt idx="15348">
                  <c:v>77.706040084362002</c:v>
                </c:pt>
                <c:pt idx="15349">
                  <c:v>-100.293959915638</c:v>
                </c:pt>
                <c:pt idx="15350">
                  <c:v>-16.293959915637998</c:v>
                </c:pt>
                <c:pt idx="15351">
                  <c:v>35.706040084362002</c:v>
                </c:pt>
                <c:pt idx="15352">
                  <c:v>37.706040084362002</c:v>
                </c:pt>
                <c:pt idx="15353">
                  <c:v>-1.29395991563797</c:v>
                </c:pt>
                <c:pt idx="15354">
                  <c:v>19.706040084362002</c:v>
                </c:pt>
                <c:pt idx="15355">
                  <c:v>-77.293959915637998</c:v>
                </c:pt>
                <c:pt idx="15356">
                  <c:v>-154.293959915638</c:v>
                </c:pt>
                <c:pt idx="15357">
                  <c:v>88.706040084362002</c:v>
                </c:pt>
                <c:pt idx="15358">
                  <c:v>39.706040084362002</c:v>
                </c:pt>
                <c:pt idx="15359">
                  <c:v>-161.293959915638</c:v>
                </c:pt>
                <c:pt idx="15360">
                  <c:v>-33.293959915637998</c:v>
                </c:pt>
                <c:pt idx="15361">
                  <c:v>33.706040084362002</c:v>
                </c:pt>
                <c:pt idx="15362">
                  <c:v>-96.293959915637998</c:v>
                </c:pt>
                <c:pt idx="15363">
                  <c:v>73.706040084362002</c:v>
                </c:pt>
                <c:pt idx="15364">
                  <c:v>29.706040084362002</c:v>
                </c:pt>
                <c:pt idx="15365">
                  <c:v>71.706040084362002</c:v>
                </c:pt>
                <c:pt idx="15366">
                  <c:v>99.706040084362002</c:v>
                </c:pt>
                <c:pt idx="15367">
                  <c:v>8.70604008436203</c:v>
                </c:pt>
                <c:pt idx="15368">
                  <c:v>37.706040084362002</c:v>
                </c:pt>
                <c:pt idx="15369">
                  <c:v>18.706040084362002</c:v>
                </c:pt>
                <c:pt idx="15370">
                  <c:v>152.706040084362</c:v>
                </c:pt>
                <c:pt idx="15371">
                  <c:v>134.706040084362</c:v>
                </c:pt>
                <c:pt idx="15372">
                  <c:v>107.706040084362</c:v>
                </c:pt>
                <c:pt idx="15373">
                  <c:v>182.706040084362</c:v>
                </c:pt>
                <c:pt idx="15374">
                  <c:v>9.70604008436203</c:v>
                </c:pt>
                <c:pt idx="15375">
                  <c:v>95.706040084362002</c:v>
                </c:pt>
                <c:pt idx="15376">
                  <c:v>179.706040084362</c:v>
                </c:pt>
                <c:pt idx="15377">
                  <c:v>233.706040084362</c:v>
                </c:pt>
                <c:pt idx="15378">
                  <c:v>24.706040084362002</c:v>
                </c:pt>
                <c:pt idx="15379">
                  <c:v>104.706040084362</c:v>
                </c:pt>
                <c:pt idx="15380">
                  <c:v>168.706040084362</c:v>
                </c:pt>
                <c:pt idx="15381">
                  <c:v>207.706040084362</c:v>
                </c:pt>
                <c:pt idx="15382">
                  <c:v>254.706040084362</c:v>
                </c:pt>
                <c:pt idx="15383">
                  <c:v>180.706040084362</c:v>
                </c:pt>
                <c:pt idx="15384">
                  <c:v>285.70604008436197</c:v>
                </c:pt>
                <c:pt idx="15385">
                  <c:v>290.70604008436197</c:v>
                </c:pt>
                <c:pt idx="15386">
                  <c:v>388.70604008436197</c:v>
                </c:pt>
                <c:pt idx="15387">
                  <c:v>310.70604008436197</c:v>
                </c:pt>
                <c:pt idx="15388">
                  <c:v>202.706040084362</c:v>
                </c:pt>
                <c:pt idx="15389">
                  <c:v>130.706040084362</c:v>
                </c:pt>
                <c:pt idx="15390">
                  <c:v>166.706040084362</c:v>
                </c:pt>
                <c:pt idx="15391">
                  <c:v>98.706040084362002</c:v>
                </c:pt>
                <c:pt idx="15392">
                  <c:v>234.706040084362</c:v>
                </c:pt>
                <c:pt idx="15393">
                  <c:v>403.70604008436197</c:v>
                </c:pt>
                <c:pt idx="15394">
                  <c:v>192.706040084362</c:v>
                </c:pt>
                <c:pt idx="15395">
                  <c:v>203.706040084362</c:v>
                </c:pt>
                <c:pt idx="15396">
                  <c:v>111.706040084362</c:v>
                </c:pt>
                <c:pt idx="15397">
                  <c:v>134.706040084362</c:v>
                </c:pt>
                <c:pt idx="15398">
                  <c:v>18.706040084362002</c:v>
                </c:pt>
                <c:pt idx="15399">
                  <c:v>88.706040084362002</c:v>
                </c:pt>
                <c:pt idx="15400">
                  <c:v>37.706040084362002</c:v>
                </c:pt>
                <c:pt idx="15401">
                  <c:v>144.706040084362</c:v>
                </c:pt>
                <c:pt idx="15402">
                  <c:v>66.706040084362002</c:v>
                </c:pt>
                <c:pt idx="15403">
                  <c:v>87.706040084362002</c:v>
                </c:pt>
                <c:pt idx="15404">
                  <c:v>191.706040084362</c:v>
                </c:pt>
                <c:pt idx="15405">
                  <c:v>-10.293959915638</c:v>
                </c:pt>
                <c:pt idx="15406">
                  <c:v>82.706040084362002</c:v>
                </c:pt>
                <c:pt idx="15407">
                  <c:v>-145.293959915638</c:v>
                </c:pt>
                <c:pt idx="15408">
                  <c:v>-3.29395991563797</c:v>
                </c:pt>
                <c:pt idx="15409">
                  <c:v>-76.293959915637998</c:v>
                </c:pt>
                <c:pt idx="15410">
                  <c:v>-7.29395991563797</c:v>
                </c:pt>
                <c:pt idx="15411">
                  <c:v>83.706040084362002</c:v>
                </c:pt>
                <c:pt idx="15412">
                  <c:v>-58.293959915637998</c:v>
                </c:pt>
                <c:pt idx="15413">
                  <c:v>201.706040084362</c:v>
                </c:pt>
                <c:pt idx="15414">
                  <c:v>22.706040084362002</c:v>
                </c:pt>
                <c:pt idx="15415">
                  <c:v>-32.293959915637998</c:v>
                </c:pt>
                <c:pt idx="15416">
                  <c:v>-58.293959915637998</c:v>
                </c:pt>
                <c:pt idx="15417">
                  <c:v>-94.293959915637998</c:v>
                </c:pt>
                <c:pt idx="15418">
                  <c:v>-158.293959915638</c:v>
                </c:pt>
                <c:pt idx="15419">
                  <c:v>-81.293959915637998</c:v>
                </c:pt>
                <c:pt idx="15420">
                  <c:v>106.706040084362</c:v>
                </c:pt>
                <c:pt idx="15421">
                  <c:v>-89.293959915637998</c:v>
                </c:pt>
                <c:pt idx="15422">
                  <c:v>46.706040084362002</c:v>
                </c:pt>
                <c:pt idx="15423">
                  <c:v>17.706040084362002</c:v>
                </c:pt>
                <c:pt idx="15424">
                  <c:v>0.70604008436203003</c:v>
                </c:pt>
                <c:pt idx="15425">
                  <c:v>34.706040084362002</c:v>
                </c:pt>
                <c:pt idx="15426">
                  <c:v>-105.293959915638</c:v>
                </c:pt>
                <c:pt idx="15427">
                  <c:v>-27.293959915637998</c:v>
                </c:pt>
                <c:pt idx="15428">
                  <c:v>-130.293959915638</c:v>
                </c:pt>
                <c:pt idx="15429">
                  <c:v>-157.293959915638</c:v>
                </c:pt>
                <c:pt idx="15430">
                  <c:v>-2.29395991563797</c:v>
                </c:pt>
                <c:pt idx="15431">
                  <c:v>108.706040084362</c:v>
                </c:pt>
                <c:pt idx="15432">
                  <c:v>156.706040084362</c:v>
                </c:pt>
                <c:pt idx="15433">
                  <c:v>131.706040084362</c:v>
                </c:pt>
                <c:pt idx="15434">
                  <c:v>193.706040084362</c:v>
                </c:pt>
                <c:pt idx="15435">
                  <c:v>279.70604008436197</c:v>
                </c:pt>
                <c:pt idx="15436">
                  <c:v>170.706040084362</c:v>
                </c:pt>
                <c:pt idx="15437">
                  <c:v>146.706040084362</c:v>
                </c:pt>
                <c:pt idx="15438">
                  <c:v>-0.29395991563797003</c:v>
                </c:pt>
                <c:pt idx="15439">
                  <c:v>54.706040084362002</c:v>
                </c:pt>
                <c:pt idx="15440">
                  <c:v>290.70604008436197</c:v>
                </c:pt>
                <c:pt idx="15441">
                  <c:v>198.706040084362</c:v>
                </c:pt>
                <c:pt idx="15442">
                  <c:v>459.70604008436197</c:v>
                </c:pt>
                <c:pt idx="15443">
                  <c:v>330.70604008436197</c:v>
                </c:pt>
                <c:pt idx="15444">
                  <c:v>333.70604008436197</c:v>
                </c:pt>
                <c:pt idx="15445">
                  <c:v>257.70604008436197</c:v>
                </c:pt>
                <c:pt idx="15446">
                  <c:v>121.706040084362</c:v>
                </c:pt>
                <c:pt idx="15447">
                  <c:v>224.706040084362</c:v>
                </c:pt>
                <c:pt idx="15448">
                  <c:v>145.706040084362</c:v>
                </c:pt>
                <c:pt idx="15449">
                  <c:v>169.706040084362</c:v>
                </c:pt>
                <c:pt idx="15450">
                  <c:v>130.706040084362</c:v>
                </c:pt>
                <c:pt idx="15451">
                  <c:v>285.70604008436197</c:v>
                </c:pt>
                <c:pt idx="15452">
                  <c:v>319.70604008436197</c:v>
                </c:pt>
                <c:pt idx="15453">
                  <c:v>73.706040084362002</c:v>
                </c:pt>
                <c:pt idx="15454">
                  <c:v>-16.293959915637998</c:v>
                </c:pt>
                <c:pt idx="15455">
                  <c:v>297.70604008436197</c:v>
                </c:pt>
                <c:pt idx="15456">
                  <c:v>-16.293959915637998</c:v>
                </c:pt>
                <c:pt idx="15457">
                  <c:v>313.70604008436197</c:v>
                </c:pt>
                <c:pt idx="15458">
                  <c:v>127.706040084362</c:v>
                </c:pt>
                <c:pt idx="15459">
                  <c:v>55.706040084362002</c:v>
                </c:pt>
                <c:pt idx="15460">
                  <c:v>109.706040084362</c:v>
                </c:pt>
                <c:pt idx="15461">
                  <c:v>-23.293959915637998</c:v>
                </c:pt>
                <c:pt idx="15462">
                  <c:v>74.706040084362002</c:v>
                </c:pt>
                <c:pt idx="15463">
                  <c:v>-34.293959915637998</c:v>
                </c:pt>
                <c:pt idx="15464">
                  <c:v>-88.293959915637998</c:v>
                </c:pt>
                <c:pt idx="15465">
                  <c:v>-141.293959915638</c:v>
                </c:pt>
                <c:pt idx="15466">
                  <c:v>-88.293959915637998</c:v>
                </c:pt>
                <c:pt idx="15467">
                  <c:v>-99.293959915637998</c:v>
                </c:pt>
                <c:pt idx="15468">
                  <c:v>-105.293959915638</c:v>
                </c:pt>
                <c:pt idx="15469">
                  <c:v>-66.293959915637998</c:v>
                </c:pt>
                <c:pt idx="15470">
                  <c:v>-191.293959915638</c:v>
                </c:pt>
                <c:pt idx="15471">
                  <c:v>-100.293959915638</c:v>
                </c:pt>
                <c:pt idx="15472">
                  <c:v>-179.293959915638</c:v>
                </c:pt>
                <c:pt idx="15473">
                  <c:v>-41.293959915637998</c:v>
                </c:pt>
                <c:pt idx="15474">
                  <c:v>-0.29395991563797003</c:v>
                </c:pt>
                <c:pt idx="15475">
                  <c:v>-23.293959915637998</c:v>
                </c:pt>
                <c:pt idx="15476">
                  <c:v>4.70604008436203</c:v>
                </c:pt>
                <c:pt idx="15477">
                  <c:v>132.706040084362</c:v>
                </c:pt>
                <c:pt idx="15478">
                  <c:v>-3.29395991563797</c:v>
                </c:pt>
                <c:pt idx="15479">
                  <c:v>-23.293959915637998</c:v>
                </c:pt>
                <c:pt idx="15480">
                  <c:v>19.706040084362002</c:v>
                </c:pt>
                <c:pt idx="15481">
                  <c:v>208.706040084362</c:v>
                </c:pt>
                <c:pt idx="15482">
                  <c:v>105.706040084362</c:v>
                </c:pt>
                <c:pt idx="15483">
                  <c:v>64.706040084362002</c:v>
                </c:pt>
                <c:pt idx="15484">
                  <c:v>160.706040084362</c:v>
                </c:pt>
                <c:pt idx="15485">
                  <c:v>278.70604008436197</c:v>
                </c:pt>
                <c:pt idx="15486">
                  <c:v>152.706040084362</c:v>
                </c:pt>
                <c:pt idx="15487">
                  <c:v>258.70604008436197</c:v>
                </c:pt>
                <c:pt idx="15488">
                  <c:v>432.70604008436197</c:v>
                </c:pt>
                <c:pt idx="15489">
                  <c:v>281.70604008436197</c:v>
                </c:pt>
                <c:pt idx="15490">
                  <c:v>431.70604008436197</c:v>
                </c:pt>
                <c:pt idx="15491">
                  <c:v>314.70604008436197</c:v>
                </c:pt>
                <c:pt idx="15492">
                  <c:v>291.70604008436197</c:v>
                </c:pt>
                <c:pt idx="15493">
                  <c:v>578.70604008436203</c:v>
                </c:pt>
                <c:pt idx="15494">
                  <c:v>555.70604008436203</c:v>
                </c:pt>
                <c:pt idx="15495">
                  <c:v>341.70604008436197</c:v>
                </c:pt>
                <c:pt idx="15496">
                  <c:v>253.706040084362</c:v>
                </c:pt>
                <c:pt idx="15497">
                  <c:v>294.70604008436197</c:v>
                </c:pt>
                <c:pt idx="15498">
                  <c:v>331.70604008436197</c:v>
                </c:pt>
                <c:pt idx="15499">
                  <c:v>247.706040084362</c:v>
                </c:pt>
                <c:pt idx="15500">
                  <c:v>367.70604008436197</c:v>
                </c:pt>
                <c:pt idx="15501">
                  <c:v>371.70604008436197</c:v>
                </c:pt>
                <c:pt idx="15502">
                  <c:v>210.706040084362</c:v>
                </c:pt>
                <c:pt idx="15503">
                  <c:v>282.70604008436197</c:v>
                </c:pt>
                <c:pt idx="15504">
                  <c:v>230.706040084362</c:v>
                </c:pt>
                <c:pt idx="15505">
                  <c:v>204.706040084362</c:v>
                </c:pt>
                <c:pt idx="15506">
                  <c:v>-17.293959915637998</c:v>
                </c:pt>
                <c:pt idx="15507">
                  <c:v>136.706040084362</c:v>
                </c:pt>
                <c:pt idx="15508">
                  <c:v>63.706040084362002</c:v>
                </c:pt>
                <c:pt idx="15509">
                  <c:v>14.706040084362</c:v>
                </c:pt>
                <c:pt idx="15510">
                  <c:v>81.706040084362002</c:v>
                </c:pt>
                <c:pt idx="15511">
                  <c:v>179.706040084362</c:v>
                </c:pt>
                <c:pt idx="15512">
                  <c:v>108.706040084362</c:v>
                </c:pt>
                <c:pt idx="15513">
                  <c:v>75.706040084362002</c:v>
                </c:pt>
                <c:pt idx="15514">
                  <c:v>121.706040084362</c:v>
                </c:pt>
                <c:pt idx="15515">
                  <c:v>86.706040084362002</c:v>
                </c:pt>
                <c:pt idx="15516">
                  <c:v>-43.293959915637998</c:v>
                </c:pt>
                <c:pt idx="15517">
                  <c:v>-188.293959915638</c:v>
                </c:pt>
                <c:pt idx="15518">
                  <c:v>-2.29395991563797</c:v>
                </c:pt>
                <c:pt idx="15519">
                  <c:v>-139.293959915638</c:v>
                </c:pt>
                <c:pt idx="15520">
                  <c:v>32.706040084362002</c:v>
                </c:pt>
                <c:pt idx="15521">
                  <c:v>55.706040084362002</c:v>
                </c:pt>
                <c:pt idx="15522">
                  <c:v>78.706040084362002</c:v>
                </c:pt>
                <c:pt idx="15523">
                  <c:v>124.706040084362</c:v>
                </c:pt>
                <c:pt idx="15524">
                  <c:v>28.706040084362002</c:v>
                </c:pt>
                <c:pt idx="15525">
                  <c:v>7.70604008436203</c:v>
                </c:pt>
                <c:pt idx="15526">
                  <c:v>134.706040084362</c:v>
                </c:pt>
                <c:pt idx="15527">
                  <c:v>31.706040084362002</c:v>
                </c:pt>
                <c:pt idx="15528">
                  <c:v>20.706040084362002</c:v>
                </c:pt>
                <c:pt idx="15529">
                  <c:v>96.706040084362002</c:v>
                </c:pt>
                <c:pt idx="15530">
                  <c:v>303.70604008436197</c:v>
                </c:pt>
                <c:pt idx="15531">
                  <c:v>200.706040084362</c:v>
                </c:pt>
                <c:pt idx="15532">
                  <c:v>323.70604008436197</c:v>
                </c:pt>
                <c:pt idx="15533">
                  <c:v>235.706040084362</c:v>
                </c:pt>
                <c:pt idx="15534">
                  <c:v>95.706040084362002</c:v>
                </c:pt>
                <c:pt idx="15535">
                  <c:v>243.706040084362</c:v>
                </c:pt>
                <c:pt idx="15536">
                  <c:v>233.706040084362</c:v>
                </c:pt>
                <c:pt idx="15537">
                  <c:v>138.706040084362</c:v>
                </c:pt>
                <c:pt idx="15538">
                  <c:v>306.70604008436197</c:v>
                </c:pt>
                <c:pt idx="15539">
                  <c:v>415.70604008436197</c:v>
                </c:pt>
                <c:pt idx="15540">
                  <c:v>202.706040084362</c:v>
                </c:pt>
                <c:pt idx="15541">
                  <c:v>390.70604008436197</c:v>
                </c:pt>
                <c:pt idx="15542">
                  <c:v>391.70604008436197</c:v>
                </c:pt>
                <c:pt idx="15543">
                  <c:v>369.70604008436197</c:v>
                </c:pt>
                <c:pt idx="15544">
                  <c:v>447.70604008436197</c:v>
                </c:pt>
                <c:pt idx="15545">
                  <c:v>243.706040084362</c:v>
                </c:pt>
                <c:pt idx="15546">
                  <c:v>242.706040084362</c:v>
                </c:pt>
                <c:pt idx="15547">
                  <c:v>149.706040084362</c:v>
                </c:pt>
                <c:pt idx="15548">
                  <c:v>93.706040084362002</c:v>
                </c:pt>
                <c:pt idx="15549">
                  <c:v>68.706040084362002</c:v>
                </c:pt>
                <c:pt idx="15550">
                  <c:v>232.706040084362</c:v>
                </c:pt>
                <c:pt idx="15551">
                  <c:v>109.706040084362</c:v>
                </c:pt>
                <c:pt idx="15552">
                  <c:v>-150.293959915638</c:v>
                </c:pt>
                <c:pt idx="15553">
                  <c:v>-118.293959915638</c:v>
                </c:pt>
                <c:pt idx="15554">
                  <c:v>-251.293959915638</c:v>
                </c:pt>
                <c:pt idx="15555">
                  <c:v>-254.293959915638</c:v>
                </c:pt>
                <c:pt idx="15556">
                  <c:v>-274.29395991563803</c:v>
                </c:pt>
                <c:pt idx="15557">
                  <c:v>-180.293959915638</c:v>
                </c:pt>
                <c:pt idx="15558">
                  <c:v>-365.29395991563803</c:v>
                </c:pt>
                <c:pt idx="15559">
                  <c:v>-190.293959915638</c:v>
                </c:pt>
                <c:pt idx="15560">
                  <c:v>-167.293959915638</c:v>
                </c:pt>
                <c:pt idx="15561">
                  <c:v>-210.293959915638</c:v>
                </c:pt>
                <c:pt idx="15562">
                  <c:v>-255.293959915638</c:v>
                </c:pt>
                <c:pt idx="15563">
                  <c:v>-205.293959915638</c:v>
                </c:pt>
                <c:pt idx="15564">
                  <c:v>-239.293959915638</c:v>
                </c:pt>
                <c:pt idx="15565">
                  <c:v>-90.293959915637998</c:v>
                </c:pt>
                <c:pt idx="15566">
                  <c:v>-159.293959915638</c:v>
                </c:pt>
                <c:pt idx="15567">
                  <c:v>-15.293959915638</c:v>
                </c:pt>
                <c:pt idx="15568">
                  <c:v>14.706040084362</c:v>
                </c:pt>
                <c:pt idx="15569">
                  <c:v>116.706040084362</c:v>
                </c:pt>
                <c:pt idx="15570">
                  <c:v>66.706040084362002</c:v>
                </c:pt>
                <c:pt idx="15571">
                  <c:v>166.706040084362</c:v>
                </c:pt>
                <c:pt idx="15572">
                  <c:v>-69.293959915637998</c:v>
                </c:pt>
                <c:pt idx="15573">
                  <c:v>-131.293959915638</c:v>
                </c:pt>
                <c:pt idx="15574">
                  <c:v>104.706040084362</c:v>
                </c:pt>
                <c:pt idx="15575">
                  <c:v>-112.293959915638</c:v>
                </c:pt>
                <c:pt idx="15576">
                  <c:v>38.706040084362002</c:v>
                </c:pt>
                <c:pt idx="15577">
                  <c:v>30.706040084362002</c:v>
                </c:pt>
                <c:pt idx="15578">
                  <c:v>152.706040084362</c:v>
                </c:pt>
                <c:pt idx="15579">
                  <c:v>164.706040084362</c:v>
                </c:pt>
                <c:pt idx="15580">
                  <c:v>327.70604008436197</c:v>
                </c:pt>
                <c:pt idx="15581">
                  <c:v>283.70604008436197</c:v>
                </c:pt>
                <c:pt idx="15582">
                  <c:v>215.706040084362</c:v>
                </c:pt>
                <c:pt idx="15583">
                  <c:v>248.706040084362</c:v>
                </c:pt>
                <c:pt idx="15584">
                  <c:v>379.70604008436197</c:v>
                </c:pt>
                <c:pt idx="15585">
                  <c:v>328.70604008436197</c:v>
                </c:pt>
                <c:pt idx="15586">
                  <c:v>304.70604008436197</c:v>
                </c:pt>
                <c:pt idx="15587">
                  <c:v>261.70604008436197</c:v>
                </c:pt>
                <c:pt idx="15588">
                  <c:v>282.70604008436197</c:v>
                </c:pt>
                <c:pt idx="15589">
                  <c:v>295.70604008436197</c:v>
                </c:pt>
                <c:pt idx="15590">
                  <c:v>324.70604008436197</c:v>
                </c:pt>
                <c:pt idx="15591">
                  <c:v>195.706040084362</c:v>
                </c:pt>
                <c:pt idx="15592">
                  <c:v>268.70604008436197</c:v>
                </c:pt>
                <c:pt idx="15593">
                  <c:v>204.706040084362</c:v>
                </c:pt>
                <c:pt idx="15594">
                  <c:v>162.706040084362</c:v>
                </c:pt>
                <c:pt idx="15595">
                  <c:v>-4.29395991563797</c:v>
                </c:pt>
                <c:pt idx="15596">
                  <c:v>100.706040084362</c:v>
                </c:pt>
                <c:pt idx="15597">
                  <c:v>-17.293959915637998</c:v>
                </c:pt>
                <c:pt idx="15598">
                  <c:v>-128.293959915638</c:v>
                </c:pt>
                <c:pt idx="15599">
                  <c:v>4.70604008436203</c:v>
                </c:pt>
                <c:pt idx="15600">
                  <c:v>-93.293959915637998</c:v>
                </c:pt>
                <c:pt idx="15601">
                  <c:v>-250.293959915638</c:v>
                </c:pt>
                <c:pt idx="15602">
                  <c:v>-164.293959915638</c:v>
                </c:pt>
                <c:pt idx="15603">
                  <c:v>-131.293959915638</c:v>
                </c:pt>
                <c:pt idx="15604">
                  <c:v>-166.293959915638</c:v>
                </c:pt>
                <c:pt idx="15605">
                  <c:v>-176.293959915638</c:v>
                </c:pt>
                <c:pt idx="15606">
                  <c:v>-171.293959915638</c:v>
                </c:pt>
                <c:pt idx="15607">
                  <c:v>-88.293959915637998</c:v>
                </c:pt>
                <c:pt idx="15608">
                  <c:v>-198.293959915638</c:v>
                </c:pt>
                <c:pt idx="15609">
                  <c:v>-175.293959915638</c:v>
                </c:pt>
                <c:pt idx="15610">
                  <c:v>-296.29395991563803</c:v>
                </c:pt>
                <c:pt idx="15611">
                  <c:v>-145.293959915638</c:v>
                </c:pt>
                <c:pt idx="15612">
                  <c:v>-161.293959915638</c:v>
                </c:pt>
                <c:pt idx="15613">
                  <c:v>-142.293959915638</c:v>
                </c:pt>
                <c:pt idx="15614">
                  <c:v>-80.293959915637998</c:v>
                </c:pt>
                <c:pt idx="15615">
                  <c:v>-85.293959915637998</c:v>
                </c:pt>
                <c:pt idx="15616">
                  <c:v>-47.293959915637998</c:v>
                </c:pt>
                <c:pt idx="15617">
                  <c:v>-135.293959915638</c:v>
                </c:pt>
                <c:pt idx="15618">
                  <c:v>-6.29395991563797</c:v>
                </c:pt>
                <c:pt idx="15619">
                  <c:v>-77.293959915637998</c:v>
                </c:pt>
                <c:pt idx="15620">
                  <c:v>4.70604008436203</c:v>
                </c:pt>
                <c:pt idx="15621">
                  <c:v>-17.293959915637998</c:v>
                </c:pt>
                <c:pt idx="15622">
                  <c:v>-113.293959915638</c:v>
                </c:pt>
                <c:pt idx="15623">
                  <c:v>-1.29395991563797</c:v>
                </c:pt>
                <c:pt idx="15624">
                  <c:v>-32.293959915637998</c:v>
                </c:pt>
                <c:pt idx="15625">
                  <c:v>62.706040084362002</c:v>
                </c:pt>
                <c:pt idx="15626">
                  <c:v>-47.293959915637998</c:v>
                </c:pt>
                <c:pt idx="15627">
                  <c:v>102.706040084362</c:v>
                </c:pt>
                <c:pt idx="15628">
                  <c:v>38.706040084362002</c:v>
                </c:pt>
                <c:pt idx="15629">
                  <c:v>137.706040084362</c:v>
                </c:pt>
                <c:pt idx="15630">
                  <c:v>213.706040084362</c:v>
                </c:pt>
                <c:pt idx="15631">
                  <c:v>271.70604008436197</c:v>
                </c:pt>
                <c:pt idx="15632">
                  <c:v>201.706040084362</c:v>
                </c:pt>
                <c:pt idx="15633">
                  <c:v>200.706040084362</c:v>
                </c:pt>
                <c:pt idx="15634">
                  <c:v>102.706040084362</c:v>
                </c:pt>
                <c:pt idx="15635">
                  <c:v>96.706040084362002</c:v>
                </c:pt>
                <c:pt idx="15636">
                  <c:v>71.706040084362002</c:v>
                </c:pt>
                <c:pt idx="15637">
                  <c:v>221.706040084362</c:v>
                </c:pt>
                <c:pt idx="15638">
                  <c:v>446.70604008436197</c:v>
                </c:pt>
                <c:pt idx="15639">
                  <c:v>356.70604008436197</c:v>
                </c:pt>
                <c:pt idx="15640">
                  <c:v>372.70604008436197</c:v>
                </c:pt>
                <c:pt idx="15641">
                  <c:v>388.70604008436197</c:v>
                </c:pt>
                <c:pt idx="15642">
                  <c:v>324.70604008436197</c:v>
                </c:pt>
                <c:pt idx="15643">
                  <c:v>495.70604008436197</c:v>
                </c:pt>
                <c:pt idx="15644">
                  <c:v>472.70604008436197</c:v>
                </c:pt>
                <c:pt idx="15645">
                  <c:v>421.70604008436197</c:v>
                </c:pt>
                <c:pt idx="15646">
                  <c:v>320.70604008436197</c:v>
                </c:pt>
                <c:pt idx="15647">
                  <c:v>350.70604008436197</c:v>
                </c:pt>
                <c:pt idx="15648">
                  <c:v>228.706040084362</c:v>
                </c:pt>
                <c:pt idx="15649">
                  <c:v>14.706040084362</c:v>
                </c:pt>
                <c:pt idx="15650">
                  <c:v>-40.293959915637998</c:v>
                </c:pt>
                <c:pt idx="15651">
                  <c:v>109.706040084362</c:v>
                </c:pt>
                <c:pt idx="15652">
                  <c:v>5.70604008436203</c:v>
                </c:pt>
                <c:pt idx="15653">
                  <c:v>-18.293959915637998</c:v>
                </c:pt>
                <c:pt idx="15654">
                  <c:v>26.706040084362002</c:v>
                </c:pt>
                <c:pt idx="15655">
                  <c:v>-49.293959915637998</c:v>
                </c:pt>
                <c:pt idx="15656">
                  <c:v>7.70604008436203</c:v>
                </c:pt>
                <c:pt idx="15657">
                  <c:v>-87.293959915637998</c:v>
                </c:pt>
                <c:pt idx="15658">
                  <c:v>-85.293959915637998</c:v>
                </c:pt>
                <c:pt idx="15659">
                  <c:v>-173.293959915638</c:v>
                </c:pt>
                <c:pt idx="15660">
                  <c:v>-184.293959915638</c:v>
                </c:pt>
                <c:pt idx="15661">
                  <c:v>-225.293959915638</c:v>
                </c:pt>
                <c:pt idx="15662">
                  <c:v>-79.293959915637998</c:v>
                </c:pt>
                <c:pt idx="15663">
                  <c:v>-113.293959915638</c:v>
                </c:pt>
                <c:pt idx="15664">
                  <c:v>-203.293959915638</c:v>
                </c:pt>
                <c:pt idx="15665">
                  <c:v>-34.293959915637998</c:v>
                </c:pt>
                <c:pt idx="15666">
                  <c:v>-297.29395991563803</c:v>
                </c:pt>
                <c:pt idx="15667">
                  <c:v>-137.293959915638</c:v>
                </c:pt>
                <c:pt idx="15668">
                  <c:v>-194.293959915638</c:v>
                </c:pt>
                <c:pt idx="15669">
                  <c:v>-295.29395991563803</c:v>
                </c:pt>
                <c:pt idx="15670">
                  <c:v>-344.29395991563803</c:v>
                </c:pt>
                <c:pt idx="15671">
                  <c:v>-242.293959915638</c:v>
                </c:pt>
                <c:pt idx="15672">
                  <c:v>-105.293959915638</c:v>
                </c:pt>
                <c:pt idx="15673">
                  <c:v>-144.293959915638</c:v>
                </c:pt>
                <c:pt idx="15674">
                  <c:v>-2.29395991563797</c:v>
                </c:pt>
                <c:pt idx="15675">
                  <c:v>-11.293959915638</c:v>
                </c:pt>
                <c:pt idx="15676">
                  <c:v>-94.293959915637998</c:v>
                </c:pt>
                <c:pt idx="15677">
                  <c:v>-90.293959915637998</c:v>
                </c:pt>
                <c:pt idx="15678">
                  <c:v>-11.293959915638</c:v>
                </c:pt>
                <c:pt idx="15679">
                  <c:v>77.706040084362002</c:v>
                </c:pt>
                <c:pt idx="15680">
                  <c:v>56.706040084362002</c:v>
                </c:pt>
                <c:pt idx="15681">
                  <c:v>52.706040084362002</c:v>
                </c:pt>
                <c:pt idx="15682">
                  <c:v>-20.293959915637998</c:v>
                </c:pt>
                <c:pt idx="15683">
                  <c:v>38.706040084362002</c:v>
                </c:pt>
                <c:pt idx="15684">
                  <c:v>-121.293959915638</c:v>
                </c:pt>
                <c:pt idx="15685">
                  <c:v>-9.29395991563797</c:v>
                </c:pt>
                <c:pt idx="15686">
                  <c:v>-61.293959915637998</c:v>
                </c:pt>
                <c:pt idx="15687">
                  <c:v>90.706040084362002</c:v>
                </c:pt>
                <c:pt idx="15688">
                  <c:v>126.706040084362</c:v>
                </c:pt>
                <c:pt idx="15689">
                  <c:v>30.706040084362002</c:v>
                </c:pt>
                <c:pt idx="15690">
                  <c:v>-39.293959915637998</c:v>
                </c:pt>
                <c:pt idx="15691">
                  <c:v>30.706040084362002</c:v>
                </c:pt>
                <c:pt idx="15692">
                  <c:v>110.706040084362</c:v>
                </c:pt>
                <c:pt idx="15693">
                  <c:v>3.70604008436203</c:v>
                </c:pt>
                <c:pt idx="15694">
                  <c:v>-81.293959915637998</c:v>
                </c:pt>
                <c:pt idx="15695">
                  <c:v>-86.293959915637998</c:v>
                </c:pt>
                <c:pt idx="15696">
                  <c:v>-3.29395991563797</c:v>
                </c:pt>
                <c:pt idx="15697">
                  <c:v>81.706040084362002</c:v>
                </c:pt>
                <c:pt idx="15698">
                  <c:v>-53.293959915637998</c:v>
                </c:pt>
                <c:pt idx="15699">
                  <c:v>-15.293959915638</c:v>
                </c:pt>
                <c:pt idx="15700">
                  <c:v>19.706040084362002</c:v>
                </c:pt>
                <c:pt idx="15701">
                  <c:v>131.706040084362</c:v>
                </c:pt>
                <c:pt idx="15702">
                  <c:v>50.706040084362002</c:v>
                </c:pt>
                <c:pt idx="15703">
                  <c:v>129.706040084362</c:v>
                </c:pt>
                <c:pt idx="15704">
                  <c:v>57.706040084362002</c:v>
                </c:pt>
                <c:pt idx="15705">
                  <c:v>107.706040084362</c:v>
                </c:pt>
                <c:pt idx="15706">
                  <c:v>-66.293959915637998</c:v>
                </c:pt>
                <c:pt idx="15707">
                  <c:v>-33.293959915637998</c:v>
                </c:pt>
                <c:pt idx="15708">
                  <c:v>-38.293959915637998</c:v>
                </c:pt>
                <c:pt idx="15709">
                  <c:v>-101.293959915638</c:v>
                </c:pt>
                <c:pt idx="15710">
                  <c:v>-25.293959915637998</c:v>
                </c:pt>
                <c:pt idx="15711">
                  <c:v>-203.293959915638</c:v>
                </c:pt>
                <c:pt idx="15712">
                  <c:v>-134.293959915638</c:v>
                </c:pt>
                <c:pt idx="15713">
                  <c:v>30.706040084362002</c:v>
                </c:pt>
                <c:pt idx="15714">
                  <c:v>115.706040084362</c:v>
                </c:pt>
                <c:pt idx="15715">
                  <c:v>86.706040084362002</c:v>
                </c:pt>
                <c:pt idx="15716">
                  <c:v>3.70604008436203</c:v>
                </c:pt>
                <c:pt idx="15717">
                  <c:v>-51.293959915637998</c:v>
                </c:pt>
                <c:pt idx="15718">
                  <c:v>-119.293959915638</c:v>
                </c:pt>
                <c:pt idx="15719">
                  <c:v>-181.293959915638</c:v>
                </c:pt>
                <c:pt idx="15720">
                  <c:v>102.706040084362</c:v>
                </c:pt>
                <c:pt idx="15721">
                  <c:v>-122.293959915638</c:v>
                </c:pt>
                <c:pt idx="15722">
                  <c:v>-107.293959915638</c:v>
                </c:pt>
                <c:pt idx="15723">
                  <c:v>-26.293959915637998</c:v>
                </c:pt>
                <c:pt idx="15724">
                  <c:v>-79.293959915637998</c:v>
                </c:pt>
                <c:pt idx="15725">
                  <c:v>-130.293959915638</c:v>
                </c:pt>
                <c:pt idx="15726">
                  <c:v>-149.293959915638</c:v>
                </c:pt>
                <c:pt idx="15727">
                  <c:v>-309.29395991563803</c:v>
                </c:pt>
                <c:pt idx="15728">
                  <c:v>-222.293959915638</c:v>
                </c:pt>
                <c:pt idx="15729">
                  <c:v>-216.293959915638</c:v>
                </c:pt>
                <c:pt idx="15730">
                  <c:v>-208.293959915638</c:v>
                </c:pt>
                <c:pt idx="15731">
                  <c:v>-164.293959915638</c:v>
                </c:pt>
                <c:pt idx="15732">
                  <c:v>-168.293959915638</c:v>
                </c:pt>
                <c:pt idx="15733">
                  <c:v>-346.29395991563803</c:v>
                </c:pt>
                <c:pt idx="15734">
                  <c:v>-288.29395991563803</c:v>
                </c:pt>
                <c:pt idx="15735">
                  <c:v>-312.29395991563803</c:v>
                </c:pt>
                <c:pt idx="15736">
                  <c:v>-320.29395991563803</c:v>
                </c:pt>
                <c:pt idx="15737">
                  <c:v>-273.29395991563803</c:v>
                </c:pt>
                <c:pt idx="15738">
                  <c:v>-215.293959915638</c:v>
                </c:pt>
                <c:pt idx="15739">
                  <c:v>-345.29395991563803</c:v>
                </c:pt>
                <c:pt idx="15740">
                  <c:v>-186.293959915638</c:v>
                </c:pt>
                <c:pt idx="15741">
                  <c:v>-378.29395991563803</c:v>
                </c:pt>
                <c:pt idx="15742">
                  <c:v>-142.293959915638</c:v>
                </c:pt>
                <c:pt idx="15743">
                  <c:v>-261.29395991563803</c:v>
                </c:pt>
                <c:pt idx="15744">
                  <c:v>-211.293959915638</c:v>
                </c:pt>
                <c:pt idx="15745">
                  <c:v>-210.293959915638</c:v>
                </c:pt>
                <c:pt idx="15746">
                  <c:v>-106.293959915638</c:v>
                </c:pt>
                <c:pt idx="15747">
                  <c:v>-102.293959915638</c:v>
                </c:pt>
                <c:pt idx="15748">
                  <c:v>-158.293959915638</c:v>
                </c:pt>
                <c:pt idx="15749">
                  <c:v>-114.293959915638</c:v>
                </c:pt>
                <c:pt idx="15750">
                  <c:v>-45.293959915637998</c:v>
                </c:pt>
                <c:pt idx="15751">
                  <c:v>66.706040084362002</c:v>
                </c:pt>
                <c:pt idx="15752">
                  <c:v>-91.293959915637998</c:v>
                </c:pt>
                <c:pt idx="15753">
                  <c:v>67.706040084362002</c:v>
                </c:pt>
                <c:pt idx="15754">
                  <c:v>-34.293959915637998</c:v>
                </c:pt>
                <c:pt idx="15755">
                  <c:v>136.706040084362</c:v>
                </c:pt>
                <c:pt idx="15756">
                  <c:v>-8.29395991563797</c:v>
                </c:pt>
                <c:pt idx="15757">
                  <c:v>-26.293959915637998</c:v>
                </c:pt>
                <c:pt idx="15758">
                  <c:v>19.706040084362002</c:v>
                </c:pt>
                <c:pt idx="15759">
                  <c:v>36.706040084362002</c:v>
                </c:pt>
                <c:pt idx="15760">
                  <c:v>246.706040084362</c:v>
                </c:pt>
                <c:pt idx="15761">
                  <c:v>47.706040084362002</c:v>
                </c:pt>
                <c:pt idx="15762">
                  <c:v>137.706040084362</c:v>
                </c:pt>
                <c:pt idx="15763">
                  <c:v>85.706040084362002</c:v>
                </c:pt>
                <c:pt idx="15764">
                  <c:v>10.706040084362</c:v>
                </c:pt>
                <c:pt idx="15765">
                  <c:v>22.706040084362002</c:v>
                </c:pt>
                <c:pt idx="15766">
                  <c:v>18.706040084362002</c:v>
                </c:pt>
                <c:pt idx="15767">
                  <c:v>54.706040084362002</c:v>
                </c:pt>
                <c:pt idx="15768">
                  <c:v>-174.293959915638</c:v>
                </c:pt>
                <c:pt idx="15769">
                  <c:v>-67.293959915637998</c:v>
                </c:pt>
                <c:pt idx="15770">
                  <c:v>35.706040084362002</c:v>
                </c:pt>
                <c:pt idx="15771">
                  <c:v>-78.293959915637998</c:v>
                </c:pt>
                <c:pt idx="15772">
                  <c:v>-29.293959915637998</c:v>
                </c:pt>
                <c:pt idx="15773">
                  <c:v>22.706040084362002</c:v>
                </c:pt>
                <c:pt idx="15774">
                  <c:v>-45.293959915637998</c:v>
                </c:pt>
                <c:pt idx="15775">
                  <c:v>19.706040084362002</c:v>
                </c:pt>
                <c:pt idx="15776">
                  <c:v>-206.293959915638</c:v>
                </c:pt>
                <c:pt idx="15777">
                  <c:v>8.70604008436203</c:v>
                </c:pt>
                <c:pt idx="15778">
                  <c:v>-79.293959915637998</c:v>
                </c:pt>
                <c:pt idx="15779">
                  <c:v>-160.293959915638</c:v>
                </c:pt>
                <c:pt idx="15780">
                  <c:v>-159.293959915638</c:v>
                </c:pt>
                <c:pt idx="15781">
                  <c:v>-149.293959915638</c:v>
                </c:pt>
                <c:pt idx="15782">
                  <c:v>-234.293959915638</c:v>
                </c:pt>
                <c:pt idx="15783">
                  <c:v>-168.293959915638</c:v>
                </c:pt>
                <c:pt idx="15784">
                  <c:v>-275.29395991563803</c:v>
                </c:pt>
                <c:pt idx="15785">
                  <c:v>52.706040084362002</c:v>
                </c:pt>
                <c:pt idx="15786">
                  <c:v>-72.293959915637998</c:v>
                </c:pt>
                <c:pt idx="15787">
                  <c:v>-221.293959915638</c:v>
                </c:pt>
                <c:pt idx="15788">
                  <c:v>-153.293959915638</c:v>
                </c:pt>
                <c:pt idx="15789">
                  <c:v>-170.293959915638</c:v>
                </c:pt>
                <c:pt idx="15790">
                  <c:v>-235.293959915638</c:v>
                </c:pt>
                <c:pt idx="15791">
                  <c:v>-215.293959915638</c:v>
                </c:pt>
                <c:pt idx="15792">
                  <c:v>-206.293959915638</c:v>
                </c:pt>
                <c:pt idx="15793">
                  <c:v>-389.29395991563803</c:v>
                </c:pt>
                <c:pt idx="15794">
                  <c:v>-326.29395991563803</c:v>
                </c:pt>
                <c:pt idx="15795">
                  <c:v>-230.293959915638</c:v>
                </c:pt>
                <c:pt idx="15796">
                  <c:v>-217.293959915638</c:v>
                </c:pt>
                <c:pt idx="15797">
                  <c:v>-357.29395991563803</c:v>
                </c:pt>
                <c:pt idx="15798">
                  <c:v>-230.293959915638</c:v>
                </c:pt>
                <c:pt idx="15799">
                  <c:v>-225.293959915638</c:v>
                </c:pt>
                <c:pt idx="15800">
                  <c:v>-299.29395991563803</c:v>
                </c:pt>
                <c:pt idx="15801">
                  <c:v>-273.29395991563803</c:v>
                </c:pt>
                <c:pt idx="15802">
                  <c:v>-213.293959915638</c:v>
                </c:pt>
                <c:pt idx="15803">
                  <c:v>-77.293959915637998</c:v>
                </c:pt>
                <c:pt idx="15804">
                  <c:v>-124.293959915638</c:v>
                </c:pt>
                <c:pt idx="15805">
                  <c:v>28.706040084362002</c:v>
                </c:pt>
                <c:pt idx="15806">
                  <c:v>-83.293959915637998</c:v>
                </c:pt>
                <c:pt idx="15807">
                  <c:v>-93.293959915637998</c:v>
                </c:pt>
                <c:pt idx="15808">
                  <c:v>8.70604008436203</c:v>
                </c:pt>
                <c:pt idx="15809">
                  <c:v>-12.293959915638</c:v>
                </c:pt>
                <c:pt idx="15810">
                  <c:v>64.706040084362002</c:v>
                </c:pt>
                <c:pt idx="15811">
                  <c:v>129.706040084362</c:v>
                </c:pt>
                <c:pt idx="15812">
                  <c:v>145.706040084362</c:v>
                </c:pt>
                <c:pt idx="15813">
                  <c:v>308.70604008436197</c:v>
                </c:pt>
                <c:pt idx="15814">
                  <c:v>108.706040084362</c:v>
                </c:pt>
                <c:pt idx="15815">
                  <c:v>131.706040084362</c:v>
                </c:pt>
                <c:pt idx="15816">
                  <c:v>59.706040084362002</c:v>
                </c:pt>
                <c:pt idx="15817">
                  <c:v>114.706040084362</c:v>
                </c:pt>
                <c:pt idx="15818">
                  <c:v>92.706040084362002</c:v>
                </c:pt>
                <c:pt idx="15819">
                  <c:v>174.706040084362</c:v>
                </c:pt>
                <c:pt idx="15820">
                  <c:v>163.706040084362</c:v>
                </c:pt>
                <c:pt idx="15821">
                  <c:v>232.706040084362</c:v>
                </c:pt>
                <c:pt idx="15822">
                  <c:v>65.706040084362002</c:v>
                </c:pt>
                <c:pt idx="15823">
                  <c:v>255.706040084362</c:v>
                </c:pt>
                <c:pt idx="15824">
                  <c:v>214.706040084362</c:v>
                </c:pt>
                <c:pt idx="15825">
                  <c:v>84.706040084362002</c:v>
                </c:pt>
                <c:pt idx="15826">
                  <c:v>201.706040084362</c:v>
                </c:pt>
                <c:pt idx="15827">
                  <c:v>181.706040084362</c:v>
                </c:pt>
                <c:pt idx="15828">
                  <c:v>37.706040084362002</c:v>
                </c:pt>
                <c:pt idx="15829">
                  <c:v>158.706040084362</c:v>
                </c:pt>
                <c:pt idx="15830">
                  <c:v>151.706040084362</c:v>
                </c:pt>
                <c:pt idx="15831">
                  <c:v>198.706040084362</c:v>
                </c:pt>
                <c:pt idx="15832">
                  <c:v>106.706040084362</c:v>
                </c:pt>
                <c:pt idx="15833">
                  <c:v>244.706040084362</c:v>
                </c:pt>
                <c:pt idx="15834">
                  <c:v>149.706040084362</c:v>
                </c:pt>
                <c:pt idx="15835">
                  <c:v>130.706040084362</c:v>
                </c:pt>
                <c:pt idx="15836">
                  <c:v>202.706040084362</c:v>
                </c:pt>
                <c:pt idx="15837">
                  <c:v>249.706040084362</c:v>
                </c:pt>
                <c:pt idx="15838">
                  <c:v>101.706040084362</c:v>
                </c:pt>
                <c:pt idx="15839">
                  <c:v>141.706040084362</c:v>
                </c:pt>
                <c:pt idx="15840">
                  <c:v>-6.29395991563797</c:v>
                </c:pt>
                <c:pt idx="15841">
                  <c:v>-5.29395991563797</c:v>
                </c:pt>
                <c:pt idx="15842">
                  <c:v>-52.293959915637998</c:v>
                </c:pt>
                <c:pt idx="15843">
                  <c:v>15.706040084362</c:v>
                </c:pt>
                <c:pt idx="15844">
                  <c:v>97.706040084362002</c:v>
                </c:pt>
                <c:pt idx="15845">
                  <c:v>5.70604008436203</c:v>
                </c:pt>
                <c:pt idx="15846">
                  <c:v>-34.293959915637998</c:v>
                </c:pt>
                <c:pt idx="15847">
                  <c:v>-146.293959915638</c:v>
                </c:pt>
                <c:pt idx="15848">
                  <c:v>-33.293959915637998</c:v>
                </c:pt>
                <c:pt idx="15849">
                  <c:v>103.706040084362</c:v>
                </c:pt>
                <c:pt idx="15850">
                  <c:v>-264.29395991563803</c:v>
                </c:pt>
                <c:pt idx="15851">
                  <c:v>-17.293959915637998</c:v>
                </c:pt>
                <c:pt idx="15852">
                  <c:v>-221.293959915638</c:v>
                </c:pt>
                <c:pt idx="15853">
                  <c:v>8.70604008436203</c:v>
                </c:pt>
                <c:pt idx="15854">
                  <c:v>-219.293959915638</c:v>
                </c:pt>
                <c:pt idx="15855">
                  <c:v>-182.293959915638</c:v>
                </c:pt>
                <c:pt idx="15856">
                  <c:v>-385.29395991563803</c:v>
                </c:pt>
                <c:pt idx="15857">
                  <c:v>-187.293959915638</c:v>
                </c:pt>
                <c:pt idx="15858">
                  <c:v>-155.293959915638</c:v>
                </c:pt>
                <c:pt idx="15859">
                  <c:v>-223.293959915638</c:v>
                </c:pt>
                <c:pt idx="15860">
                  <c:v>-209.293959915638</c:v>
                </c:pt>
                <c:pt idx="15861">
                  <c:v>-130.293959915638</c:v>
                </c:pt>
                <c:pt idx="15862">
                  <c:v>-113.293959915638</c:v>
                </c:pt>
                <c:pt idx="15863">
                  <c:v>-86.293959915637998</c:v>
                </c:pt>
                <c:pt idx="15864">
                  <c:v>-138.293959915638</c:v>
                </c:pt>
                <c:pt idx="15865">
                  <c:v>-112.293959915638</c:v>
                </c:pt>
                <c:pt idx="15866">
                  <c:v>-73.293959915637998</c:v>
                </c:pt>
                <c:pt idx="15867">
                  <c:v>-189.293959915638</c:v>
                </c:pt>
                <c:pt idx="15868">
                  <c:v>-263.29395991563803</c:v>
                </c:pt>
                <c:pt idx="15869">
                  <c:v>-198.293959915638</c:v>
                </c:pt>
                <c:pt idx="15870">
                  <c:v>-60.293959915637998</c:v>
                </c:pt>
                <c:pt idx="15871">
                  <c:v>-145.293959915638</c:v>
                </c:pt>
                <c:pt idx="15872">
                  <c:v>-80.293959915637998</c:v>
                </c:pt>
                <c:pt idx="15873">
                  <c:v>-124.293959915638</c:v>
                </c:pt>
                <c:pt idx="15874">
                  <c:v>-71.293959915637998</c:v>
                </c:pt>
                <c:pt idx="15875">
                  <c:v>-53.293959915637998</c:v>
                </c:pt>
                <c:pt idx="15876">
                  <c:v>-243.293959915638</c:v>
                </c:pt>
                <c:pt idx="15877">
                  <c:v>-76.293959915637998</c:v>
                </c:pt>
                <c:pt idx="15878">
                  <c:v>-58.293959915637998</c:v>
                </c:pt>
                <c:pt idx="15879">
                  <c:v>-83.293959915637998</c:v>
                </c:pt>
                <c:pt idx="15880">
                  <c:v>-101.293959915638</c:v>
                </c:pt>
                <c:pt idx="15881">
                  <c:v>34.706040084362002</c:v>
                </c:pt>
                <c:pt idx="15882">
                  <c:v>87.706040084362002</c:v>
                </c:pt>
                <c:pt idx="15883">
                  <c:v>25.706040084362002</c:v>
                </c:pt>
                <c:pt idx="15884">
                  <c:v>114.706040084362</c:v>
                </c:pt>
                <c:pt idx="15885">
                  <c:v>76.706040084362002</c:v>
                </c:pt>
                <c:pt idx="15886">
                  <c:v>138.706040084362</c:v>
                </c:pt>
                <c:pt idx="15887">
                  <c:v>60.706040084362002</c:v>
                </c:pt>
                <c:pt idx="15888">
                  <c:v>0.70604008436203003</c:v>
                </c:pt>
                <c:pt idx="15889">
                  <c:v>121.706040084362</c:v>
                </c:pt>
                <c:pt idx="15890">
                  <c:v>142.706040084362</c:v>
                </c:pt>
                <c:pt idx="15891">
                  <c:v>222.706040084362</c:v>
                </c:pt>
                <c:pt idx="15892">
                  <c:v>148.706040084362</c:v>
                </c:pt>
                <c:pt idx="15893">
                  <c:v>342.70604008436197</c:v>
                </c:pt>
                <c:pt idx="15894">
                  <c:v>380.70604008436197</c:v>
                </c:pt>
                <c:pt idx="15895">
                  <c:v>257.70604008436197</c:v>
                </c:pt>
                <c:pt idx="15896">
                  <c:v>368.70604008436197</c:v>
                </c:pt>
                <c:pt idx="15897">
                  <c:v>244.706040084362</c:v>
                </c:pt>
                <c:pt idx="15898">
                  <c:v>253.706040084362</c:v>
                </c:pt>
                <c:pt idx="15899">
                  <c:v>277.70604008436197</c:v>
                </c:pt>
                <c:pt idx="15900">
                  <c:v>58.706040084362002</c:v>
                </c:pt>
                <c:pt idx="15901">
                  <c:v>142.706040084362</c:v>
                </c:pt>
                <c:pt idx="15902">
                  <c:v>99.706040084362002</c:v>
                </c:pt>
                <c:pt idx="15903">
                  <c:v>-43.293959915637998</c:v>
                </c:pt>
                <c:pt idx="15904">
                  <c:v>-23.293959915637998</c:v>
                </c:pt>
                <c:pt idx="15905">
                  <c:v>-66.293959915637998</c:v>
                </c:pt>
                <c:pt idx="15906">
                  <c:v>-116.293959915638</c:v>
                </c:pt>
                <c:pt idx="15907">
                  <c:v>-234.293959915638</c:v>
                </c:pt>
                <c:pt idx="15908">
                  <c:v>-443.29395991563803</c:v>
                </c:pt>
                <c:pt idx="15909">
                  <c:v>-437.29395991563803</c:v>
                </c:pt>
                <c:pt idx="15910">
                  <c:v>-431.29395991563803</c:v>
                </c:pt>
                <c:pt idx="15911">
                  <c:v>-356.29395991563803</c:v>
                </c:pt>
                <c:pt idx="15912">
                  <c:v>-491.29395991563803</c:v>
                </c:pt>
                <c:pt idx="15913">
                  <c:v>-398.29395991563803</c:v>
                </c:pt>
                <c:pt idx="15914">
                  <c:v>-352.29395991563803</c:v>
                </c:pt>
                <c:pt idx="15915">
                  <c:v>-361.29395991563803</c:v>
                </c:pt>
                <c:pt idx="15916">
                  <c:v>-159.293959915638</c:v>
                </c:pt>
                <c:pt idx="15917">
                  <c:v>-431.29395991563803</c:v>
                </c:pt>
                <c:pt idx="15918">
                  <c:v>-340.29395991563803</c:v>
                </c:pt>
                <c:pt idx="15919">
                  <c:v>-343.29395991563803</c:v>
                </c:pt>
                <c:pt idx="15920">
                  <c:v>-290.29395991563803</c:v>
                </c:pt>
                <c:pt idx="15921">
                  <c:v>-223.293959915638</c:v>
                </c:pt>
                <c:pt idx="15922">
                  <c:v>-36.293959915637998</c:v>
                </c:pt>
                <c:pt idx="15923">
                  <c:v>-69.293959915637998</c:v>
                </c:pt>
                <c:pt idx="15924">
                  <c:v>-7.29395991563797</c:v>
                </c:pt>
                <c:pt idx="15925">
                  <c:v>33.706040084362002</c:v>
                </c:pt>
                <c:pt idx="15926">
                  <c:v>186.706040084362</c:v>
                </c:pt>
                <c:pt idx="15927">
                  <c:v>41.706040084362002</c:v>
                </c:pt>
                <c:pt idx="15928">
                  <c:v>190.706040084362</c:v>
                </c:pt>
                <c:pt idx="15929">
                  <c:v>1.70604008436203</c:v>
                </c:pt>
                <c:pt idx="15930">
                  <c:v>225.706040084362</c:v>
                </c:pt>
                <c:pt idx="15931">
                  <c:v>216.706040084362</c:v>
                </c:pt>
                <c:pt idx="15932">
                  <c:v>220.706040084362</c:v>
                </c:pt>
                <c:pt idx="15933">
                  <c:v>412.70604008436197</c:v>
                </c:pt>
                <c:pt idx="15934">
                  <c:v>318.70604008436197</c:v>
                </c:pt>
                <c:pt idx="15935">
                  <c:v>210.706040084362</c:v>
                </c:pt>
                <c:pt idx="15936">
                  <c:v>248.706040084362</c:v>
                </c:pt>
                <c:pt idx="15937">
                  <c:v>84.706040084362002</c:v>
                </c:pt>
                <c:pt idx="15938">
                  <c:v>211.706040084362</c:v>
                </c:pt>
                <c:pt idx="15939">
                  <c:v>182.706040084362</c:v>
                </c:pt>
                <c:pt idx="15940">
                  <c:v>288.70604008436197</c:v>
                </c:pt>
                <c:pt idx="15941">
                  <c:v>125.706040084362</c:v>
                </c:pt>
                <c:pt idx="15942">
                  <c:v>367.70604008436197</c:v>
                </c:pt>
                <c:pt idx="15943">
                  <c:v>256.70604008436197</c:v>
                </c:pt>
                <c:pt idx="15944">
                  <c:v>253.706040084362</c:v>
                </c:pt>
                <c:pt idx="15945">
                  <c:v>92.706040084362002</c:v>
                </c:pt>
                <c:pt idx="15946">
                  <c:v>167.706040084362</c:v>
                </c:pt>
                <c:pt idx="15947">
                  <c:v>295.70604008436197</c:v>
                </c:pt>
                <c:pt idx="15948">
                  <c:v>349.70604008436197</c:v>
                </c:pt>
                <c:pt idx="15949">
                  <c:v>461.70604008436197</c:v>
                </c:pt>
                <c:pt idx="15950">
                  <c:v>346.70604008436197</c:v>
                </c:pt>
                <c:pt idx="15951">
                  <c:v>382.70604008436197</c:v>
                </c:pt>
                <c:pt idx="15952">
                  <c:v>61.706040084362002</c:v>
                </c:pt>
                <c:pt idx="15953">
                  <c:v>207.706040084362</c:v>
                </c:pt>
                <c:pt idx="15954">
                  <c:v>250.706040084362</c:v>
                </c:pt>
                <c:pt idx="15955">
                  <c:v>198.706040084362</c:v>
                </c:pt>
                <c:pt idx="15956">
                  <c:v>235.706040084362</c:v>
                </c:pt>
                <c:pt idx="15957">
                  <c:v>176.706040084362</c:v>
                </c:pt>
                <c:pt idx="15958">
                  <c:v>109.706040084362</c:v>
                </c:pt>
                <c:pt idx="15959">
                  <c:v>59.706040084362002</c:v>
                </c:pt>
                <c:pt idx="15960">
                  <c:v>88.706040084362002</c:v>
                </c:pt>
                <c:pt idx="15961">
                  <c:v>174.706040084362</c:v>
                </c:pt>
                <c:pt idx="15962">
                  <c:v>-64.293959915637998</c:v>
                </c:pt>
                <c:pt idx="15963">
                  <c:v>127.706040084362</c:v>
                </c:pt>
                <c:pt idx="15964">
                  <c:v>-253.293959915638</c:v>
                </c:pt>
                <c:pt idx="15965">
                  <c:v>-215.293959915638</c:v>
                </c:pt>
                <c:pt idx="15966">
                  <c:v>-113.293959915638</c:v>
                </c:pt>
                <c:pt idx="15967">
                  <c:v>-205.293959915638</c:v>
                </c:pt>
                <c:pt idx="15968">
                  <c:v>-52.293959915637998</c:v>
                </c:pt>
                <c:pt idx="15969">
                  <c:v>-121.293959915638</c:v>
                </c:pt>
                <c:pt idx="15970">
                  <c:v>-79.293959915637998</c:v>
                </c:pt>
                <c:pt idx="15971">
                  <c:v>-56.293959915637998</c:v>
                </c:pt>
                <c:pt idx="15972">
                  <c:v>-24.293959915637998</c:v>
                </c:pt>
                <c:pt idx="15973">
                  <c:v>31.706040084362002</c:v>
                </c:pt>
                <c:pt idx="15974">
                  <c:v>187.706040084362</c:v>
                </c:pt>
                <c:pt idx="15975">
                  <c:v>95.706040084362002</c:v>
                </c:pt>
                <c:pt idx="15976">
                  <c:v>1.70604008436203</c:v>
                </c:pt>
                <c:pt idx="15977">
                  <c:v>-1.29395991563797</c:v>
                </c:pt>
                <c:pt idx="15978">
                  <c:v>-12.293959915638</c:v>
                </c:pt>
                <c:pt idx="15979">
                  <c:v>80.706040084362002</c:v>
                </c:pt>
                <c:pt idx="15980">
                  <c:v>-53.293959915637998</c:v>
                </c:pt>
                <c:pt idx="15981">
                  <c:v>42.706040084362002</c:v>
                </c:pt>
                <c:pt idx="15982">
                  <c:v>112.706040084362</c:v>
                </c:pt>
                <c:pt idx="15983">
                  <c:v>84.706040084362002</c:v>
                </c:pt>
                <c:pt idx="15984">
                  <c:v>46.706040084362002</c:v>
                </c:pt>
                <c:pt idx="15985">
                  <c:v>-68.293959915637998</c:v>
                </c:pt>
                <c:pt idx="15986">
                  <c:v>71.706040084362002</c:v>
                </c:pt>
                <c:pt idx="15987">
                  <c:v>-23.293959915637998</c:v>
                </c:pt>
                <c:pt idx="15988">
                  <c:v>105.706040084362</c:v>
                </c:pt>
                <c:pt idx="15989">
                  <c:v>79.706040084362002</c:v>
                </c:pt>
                <c:pt idx="15990">
                  <c:v>179.706040084362</c:v>
                </c:pt>
                <c:pt idx="15991">
                  <c:v>253.706040084362</c:v>
                </c:pt>
                <c:pt idx="15992">
                  <c:v>44.706040084362002</c:v>
                </c:pt>
                <c:pt idx="15993">
                  <c:v>143.706040084362</c:v>
                </c:pt>
                <c:pt idx="15994">
                  <c:v>-85.293959915637998</c:v>
                </c:pt>
                <c:pt idx="15995">
                  <c:v>-155.293959915638</c:v>
                </c:pt>
                <c:pt idx="15996">
                  <c:v>-62.293959915637998</c:v>
                </c:pt>
                <c:pt idx="15997">
                  <c:v>-63.293959915637998</c:v>
                </c:pt>
                <c:pt idx="15998">
                  <c:v>47.706040084362002</c:v>
                </c:pt>
                <c:pt idx="15999">
                  <c:v>-115.293959915638</c:v>
                </c:pt>
                <c:pt idx="16000">
                  <c:v>-125.293959915638</c:v>
                </c:pt>
                <c:pt idx="16001">
                  <c:v>11.706040084362</c:v>
                </c:pt>
                <c:pt idx="16002">
                  <c:v>-180.293959915638</c:v>
                </c:pt>
                <c:pt idx="16003">
                  <c:v>-76.293959915637998</c:v>
                </c:pt>
                <c:pt idx="16004">
                  <c:v>-209.293959915638</c:v>
                </c:pt>
                <c:pt idx="16005">
                  <c:v>-300.29395991563803</c:v>
                </c:pt>
                <c:pt idx="16006">
                  <c:v>-140.293959915638</c:v>
                </c:pt>
                <c:pt idx="16007">
                  <c:v>-117.293959915638</c:v>
                </c:pt>
                <c:pt idx="16008">
                  <c:v>-163.293959915638</c:v>
                </c:pt>
                <c:pt idx="16009">
                  <c:v>-81.293959915637998</c:v>
                </c:pt>
                <c:pt idx="16010">
                  <c:v>-37.293959915637998</c:v>
                </c:pt>
                <c:pt idx="16011">
                  <c:v>-83.293959915637998</c:v>
                </c:pt>
                <c:pt idx="16012">
                  <c:v>-6.29395991563797</c:v>
                </c:pt>
                <c:pt idx="16013">
                  <c:v>-20.293959915637998</c:v>
                </c:pt>
                <c:pt idx="16014">
                  <c:v>145.706040084362</c:v>
                </c:pt>
                <c:pt idx="16015">
                  <c:v>320.70604008436197</c:v>
                </c:pt>
                <c:pt idx="16016">
                  <c:v>208.706040084362</c:v>
                </c:pt>
                <c:pt idx="16017">
                  <c:v>153.706040084362</c:v>
                </c:pt>
                <c:pt idx="16018">
                  <c:v>-6.29395991563797</c:v>
                </c:pt>
                <c:pt idx="16019">
                  <c:v>283.70604008436197</c:v>
                </c:pt>
                <c:pt idx="16020">
                  <c:v>175.706040084362</c:v>
                </c:pt>
                <c:pt idx="16021">
                  <c:v>106.706040084362</c:v>
                </c:pt>
                <c:pt idx="16022">
                  <c:v>157.706040084362</c:v>
                </c:pt>
                <c:pt idx="16023">
                  <c:v>202.706040084362</c:v>
                </c:pt>
                <c:pt idx="16024">
                  <c:v>116.706040084362</c:v>
                </c:pt>
                <c:pt idx="16025">
                  <c:v>105.706040084362</c:v>
                </c:pt>
                <c:pt idx="16026">
                  <c:v>121.706040084362</c:v>
                </c:pt>
                <c:pt idx="16027">
                  <c:v>58.706040084362002</c:v>
                </c:pt>
                <c:pt idx="16028">
                  <c:v>-46.293959915637998</c:v>
                </c:pt>
                <c:pt idx="16029">
                  <c:v>-238.293959915638</c:v>
                </c:pt>
                <c:pt idx="16030">
                  <c:v>20.706040084362002</c:v>
                </c:pt>
                <c:pt idx="16031">
                  <c:v>-158.293959915638</c:v>
                </c:pt>
                <c:pt idx="16032">
                  <c:v>-76.293959915637998</c:v>
                </c:pt>
                <c:pt idx="16033">
                  <c:v>-124.293959915638</c:v>
                </c:pt>
                <c:pt idx="16034">
                  <c:v>5.70604008436203</c:v>
                </c:pt>
                <c:pt idx="16035">
                  <c:v>13.706040084362</c:v>
                </c:pt>
                <c:pt idx="16036">
                  <c:v>-97.293959915637998</c:v>
                </c:pt>
                <c:pt idx="16037">
                  <c:v>-24.293959915637998</c:v>
                </c:pt>
                <c:pt idx="16038">
                  <c:v>-266.29395991563803</c:v>
                </c:pt>
                <c:pt idx="16039">
                  <c:v>-261.29395991563803</c:v>
                </c:pt>
                <c:pt idx="16040">
                  <c:v>-286.29395991563803</c:v>
                </c:pt>
                <c:pt idx="16041">
                  <c:v>-335.29395991563803</c:v>
                </c:pt>
                <c:pt idx="16042">
                  <c:v>-88.293959915637998</c:v>
                </c:pt>
                <c:pt idx="16043">
                  <c:v>-307.29395991563803</c:v>
                </c:pt>
                <c:pt idx="16044">
                  <c:v>-63.293959915637998</c:v>
                </c:pt>
                <c:pt idx="16045">
                  <c:v>-113.293959915638</c:v>
                </c:pt>
                <c:pt idx="16046">
                  <c:v>-151.293959915638</c:v>
                </c:pt>
                <c:pt idx="16047">
                  <c:v>-257.29395991563803</c:v>
                </c:pt>
                <c:pt idx="16048">
                  <c:v>-34.293959915637998</c:v>
                </c:pt>
                <c:pt idx="16049">
                  <c:v>-131.293959915638</c:v>
                </c:pt>
                <c:pt idx="16050">
                  <c:v>-130.293959915638</c:v>
                </c:pt>
                <c:pt idx="16051">
                  <c:v>0.70604008436203003</c:v>
                </c:pt>
                <c:pt idx="16052">
                  <c:v>44.706040084362002</c:v>
                </c:pt>
                <c:pt idx="16053">
                  <c:v>31.706040084362002</c:v>
                </c:pt>
                <c:pt idx="16054">
                  <c:v>-13.293959915638</c:v>
                </c:pt>
                <c:pt idx="16055">
                  <c:v>-81.293959915637998</c:v>
                </c:pt>
                <c:pt idx="16056">
                  <c:v>146.706040084362</c:v>
                </c:pt>
                <c:pt idx="16057">
                  <c:v>17.706040084362002</c:v>
                </c:pt>
                <c:pt idx="16058">
                  <c:v>50.706040084362002</c:v>
                </c:pt>
                <c:pt idx="16059">
                  <c:v>72.706040084362002</c:v>
                </c:pt>
                <c:pt idx="16060">
                  <c:v>-100.293959915638</c:v>
                </c:pt>
                <c:pt idx="16061">
                  <c:v>107.706040084362</c:v>
                </c:pt>
                <c:pt idx="16062">
                  <c:v>159.706040084362</c:v>
                </c:pt>
                <c:pt idx="16063">
                  <c:v>50.706040084362002</c:v>
                </c:pt>
                <c:pt idx="16064">
                  <c:v>163.706040084362</c:v>
                </c:pt>
                <c:pt idx="16065">
                  <c:v>258.70604008436197</c:v>
                </c:pt>
                <c:pt idx="16066">
                  <c:v>229.706040084362</c:v>
                </c:pt>
                <c:pt idx="16067">
                  <c:v>227.706040084362</c:v>
                </c:pt>
                <c:pt idx="16068">
                  <c:v>74.706040084362002</c:v>
                </c:pt>
                <c:pt idx="16069">
                  <c:v>265.70604008436197</c:v>
                </c:pt>
                <c:pt idx="16070">
                  <c:v>98.706040084362002</c:v>
                </c:pt>
                <c:pt idx="16071">
                  <c:v>154.706040084362</c:v>
                </c:pt>
                <c:pt idx="16072">
                  <c:v>207.706040084362</c:v>
                </c:pt>
                <c:pt idx="16073">
                  <c:v>32.706040084362002</c:v>
                </c:pt>
                <c:pt idx="16074">
                  <c:v>71.706040084362002</c:v>
                </c:pt>
                <c:pt idx="16075">
                  <c:v>42.706040084362002</c:v>
                </c:pt>
                <c:pt idx="16076">
                  <c:v>-180.293959915638</c:v>
                </c:pt>
                <c:pt idx="16077">
                  <c:v>-116.293959915638</c:v>
                </c:pt>
                <c:pt idx="16078">
                  <c:v>-193.293959915638</c:v>
                </c:pt>
                <c:pt idx="16079">
                  <c:v>-216.293959915638</c:v>
                </c:pt>
                <c:pt idx="16080">
                  <c:v>-44.293959915637998</c:v>
                </c:pt>
                <c:pt idx="16081">
                  <c:v>-197.293959915638</c:v>
                </c:pt>
                <c:pt idx="16082">
                  <c:v>22.706040084362002</c:v>
                </c:pt>
                <c:pt idx="16083">
                  <c:v>5.70604008436203</c:v>
                </c:pt>
                <c:pt idx="16084">
                  <c:v>58.706040084362002</c:v>
                </c:pt>
                <c:pt idx="16085">
                  <c:v>-88.293959915637998</c:v>
                </c:pt>
                <c:pt idx="16086">
                  <c:v>-228.293959915638</c:v>
                </c:pt>
                <c:pt idx="16087">
                  <c:v>-58.293959915637998</c:v>
                </c:pt>
                <c:pt idx="16088">
                  <c:v>-241.293959915638</c:v>
                </c:pt>
                <c:pt idx="16089">
                  <c:v>-133.293959915638</c:v>
                </c:pt>
                <c:pt idx="16090">
                  <c:v>-8.29395991563797</c:v>
                </c:pt>
                <c:pt idx="16091">
                  <c:v>-10.293959915638</c:v>
                </c:pt>
                <c:pt idx="16092">
                  <c:v>185.706040084362</c:v>
                </c:pt>
                <c:pt idx="16093">
                  <c:v>150.706040084362</c:v>
                </c:pt>
                <c:pt idx="16094">
                  <c:v>146.706040084362</c:v>
                </c:pt>
                <c:pt idx="16095">
                  <c:v>182.706040084362</c:v>
                </c:pt>
                <c:pt idx="16096">
                  <c:v>86.706040084362002</c:v>
                </c:pt>
                <c:pt idx="16097">
                  <c:v>227.706040084362</c:v>
                </c:pt>
                <c:pt idx="16098">
                  <c:v>170.706040084362</c:v>
                </c:pt>
                <c:pt idx="16099">
                  <c:v>201.706040084362</c:v>
                </c:pt>
                <c:pt idx="16100">
                  <c:v>267.70604008436197</c:v>
                </c:pt>
                <c:pt idx="16101">
                  <c:v>354.70604008436197</c:v>
                </c:pt>
                <c:pt idx="16102">
                  <c:v>255.706040084362</c:v>
                </c:pt>
                <c:pt idx="16103">
                  <c:v>394.70604008436197</c:v>
                </c:pt>
                <c:pt idx="16104">
                  <c:v>201.706040084362</c:v>
                </c:pt>
                <c:pt idx="16105">
                  <c:v>240.706040084362</c:v>
                </c:pt>
                <c:pt idx="16106">
                  <c:v>296.70604008436197</c:v>
                </c:pt>
                <c:pt idx="16107">
                  <c:v>443.70604008436197</c:v>
                </c:pt>
                <c:pt idx="16108">
                  <c:v>32.706040084362002</c:v>
                </c:pt>
                <c:pt idx="16109">
                  <c:v>248.706040084362</c:v>
                </c:pt>
                <c:pt idx="16110">
                  <c:v>219.706040084362</c:v>
                </c:pt>
                <c:pt idx="16111">
                  <c:v>127.706040084362</c:v>
                </c:pt>
                <c:pt idx="16112">
                  <c:v>103.706040084362</c:v>
                </c:pt>
                <c:pt idx="16113">
                  <c:v>309.70604008436197</c:v>
                </c:pt>
                <c:pt idx="16114">
                  <c:v>-119.293959915638</c:v>
                </c:pt>
                <c:pt idx="16115">
                  <c:v>-144.293959915638</c:v>
                </c:pt>
                <c:pt idx="16116">
                  <c:v>-230.293959915638</c:v>
                </c:pt>
                <c:pt idx="16117">
                  <c:v>-172.293959915638</c:v>
                </c:pt>
                <c:pt idx="16118">
                  <c:v>-136.293959915638</c:v>
                </c:pt>
                <c:pt idx="16119">
                  <c:v>-106.293959915638</c:v>
                </c:pt>
                <c:pt idx="16120">
                  <c:v>-171.293959915638</c:v>
                </c:pt>
                <c:pt idx="16121">
                  <c:v>5.70604008436203</c:v>
                </c:pt>
                <c:pt idx="16122">
                  <c:v>-22.293959915637998</c:v>
                </c:pt>
                <c:pt idx="16123">
                  <c:v>4.70604008436203</c:v>
                </c:pt>
                <c:pt idx="16124">
                  <c:v>-51.293959915637998</c:v>
                </c:pt>
                <c:pt idx="16125">
                  <c:v>-86.293959915637998</c:v>
                </c:pt>
                <c:pt idx="16126">
                  <c:v>-98.293959915637998</c:v>
                </c:pt>
                <c:pt idx="16127">
                  <c:v>-82.293959915637998</c:v>
                </c:pt>
                <c:pt idx="16128">
                  <c:v>-214.293959915638</c:v>
                </c:pt>
                <c:pt idx="16129">
                  <c:v>-236.293959915638</c:v>
                </c:pt>
                <c:pt idx="16130">
                  <c:v>-27.293959915637998</c:v>
                </c:pt>
                <c:pt idx="16131">
                  <c:v>-153.293959915638</c:v>
                </c:pt>
                <c:pt idx="16132">
                  <c:v>-230.293959915638</c:v>
                </c:pt>
                <c:pt idx="16133">
                  <c:v>-120.293959915638</c:v>
                </c:pt>
                <c:pt idx="16134">
                  <c:v>-276.29395991563803</c:v>
                </c:pt>
                <c:pt idx="16135">
                  <c:v>-197.293959915638</c:v>
                </c:pt>
                <c:pt idx="16136">
                  <c:v>-81.293959915637998</c:v>
                </c:pt>
                <c:pt idx="16137">
                  <c:v>-107.293959915638</c:v>
                </c:pt>
                <c:pt idx="16138">
                  <c:v>-138.293959915638</c:v>
                </c:pt>
                <c:pt idx="16139">
                  <c:v>170.706040084362</c:v>
                </c:pt>
                <c:pt idx="16140">
                  <c:v>-46.293959915637998</c:v>
                </c:pt>
                <c:pt idx="16141">
                  <c:v>65.706040084362002</c:v>
                </c:pt>
                <c:pt idx="16142">
                  <c:v>141.706040084362</c:v>
                </c:pt>
                <c:pt idx="16143">
                  <c:v>108.706040084362</c:v>
                </c:pt>
                <c:pt idx="16144">
                  <c:v>34.706040084362002</c:v>
                </c:pt>
                <c:pt idx="16145">
                  <c:v>-80.293959915637998</c:v>
                </c:pt>
                <c:pt idx="16146">
                  <c:v>50.706040084362002</c:v>
                </c:pt>
                <c:pt idx="16147">
                  <c:v>82.706040084362002</c:v>
                </c:pt>
                <c:pt idx="16148">
                  <c:v>-2.29395991563797</c:v>
                </c:pt>
                <c:pt idx="16149">
                  <c:v>-38.293959915637998</c:v>
                </c:pt>
                <c:pt idx="16150">
                  <c:v>-103.293959915638</c:v>
                </c:pt>
                <c:pt idx="16151">
                  <c:v>77.706040084362002</c:v>
                </c:pt>
                <c:pt idx="16152">
                  <c:v>25.706040084362002</c:v>
                </c:pt>
                <c:pt idx="16153">
                  <c:v>76.706040084362002</c:v>
                </c:pt>
                <c:pt idx="16154">
                  <c:v>154.706040084362</c:v>
                </c:pt>
                <c:pt idx="16155">
                  <c:v>161.706040084362</c:v>
                </c:pt>
                <c:pt idx="16156">
                  <c:v>195.706040084362</c:v>
                </c:pt>
                <c:pt idx="16157">
                  <c:v>129.706040084362</c:v>
                </c:pt>
                <c:pt idx="16158">
                  <c:v>-19.293959915637998</c:v>
                </c:pt>
                <c:pt idx="16159">
                  <c:v>40.706040084362002</c:v>
                </c:pt>
                <c:pt idx="16160">
                  <c:v>172.706040084362</c:v>
                </c:pt>
                <c:pt idx="16161">
                  <c:v>-49.293959915637998</c:v>
                </c:pt>
                <c:pt idx="16162">
                  <c:v>156.706040084362</c:v>
                </c:pt>
                <c:pt idx="16163">
                  <c:v>99.706040084362002</c:v>
                </c:pt>
                <c:pt idx="16164">
                  <c:v>89.706040084362002</c:v>
                </c:pt>
                <c:pt idx="16165">
                  <c:v>25.706040084362002</c:v>
                </c:pt>
                <c:pt idx="16166">
                  <c:v>-166.293959915638</c:v>
                </c:pt>
                <c:pt idx="16167">
                  <c:v>-44.293959915637998</c:v>
                </c:pt>
                <c:pt idx="16168">
                  <c:v>-244.293959915638</c:v>
                </c:pt>
                <c:pt idx="16169">
                  <c:v>-113.293959915638</c:v>
                </c:pt>
                <c:pt idx="16170">
                  <c:v>-2.29395991563797</c:v>
                </c:pt>
                <c:pt idx="16171">
                  <c:v>74.706040084362002</c:v>
                </c:pt>
                <c:pt idx="16172">
                  <c:v>45.706040084362002</c:v>
                </c:pt>
                <c:pt idx="16173">
                  <c:v>-68.293959915637998</c:v>
                </c:pt>
                <c:pt idx="16174">
                  <c:v>-148.293959915638</c:v>
                </c:pt>
                <c:pt idx="16175">
                  <c:v>-220.293959915638</c:v>
                </c:pt>
                <c:pt idx="16176">
                  <c:v>-94.293959915637998</c:v>
                </c:pt>
                <c:pt idx="16177">
                  <c:v>44.706040084362002</c:v>
                </c:pt>
                <c:pt idx="16178">
                  <c:v>3.70604008436203</c:v>
                </c:pt>
                <c:pt idx="16179">
                  <c:v>-116.293959915638</c:v>
                </c:pt>
                <c:pt idx="16180">
                  <c:v>-34.293959915637998</c:v>
                </c:pt>
                <c:pt idx="16181">
                  <c:v>-124.293959915638</c:v>
                </c:pt>
                <c:pt idx="16182">
                  <c:v>-5.29395991563797</c:v>
                </c:pt>
                <c:pt idx="16183">
                  <c:v>50.706040084362002</c:v>
                </c:pt>
                <c:pt idx="16184">
                  <c:v>-89.293959915637998</c:v>
                </c:pt>
                <c:pt idx="16185">
                  <c:v>-155.293959915638</c:v>
                </c:pt>
                <c:pt idx="16186">
                  <c:v>54.706040084362002</c:v>
                </c:pt>
                <c:pt idx="16187">
                  <c:v>-132.293959915638</c:v>
                </c:pt>
                <c:pt idx="16188">
                  <c:v>18.706040084362002</c:v>
                </c:pt>
                <c:pt idx="16189">
                  <c:v>-51.293959915637998</c:v>
                </c:pt>
                <c:pt idx="16190">
                  <c:v>-242.293959915638</c:v>
                </c:pt>
                <c:pt idx="16191">
                  <c:v>-344.29395991563803</c:v>
                </c:pt>
                <c:pt idx="16192">
                  <c:v>-139.293959915638</c:v>
                </c:pt>
                <c:pt idx="16193">
                  <c:v>-275.29395991563803</c:v>
                </c:pt>
                <c:pt idx="16194">
                  <c:v>-327.29395991563803</c:v>
                </c:pt>
                <c:pt idx="16195">
                  <c:v>-313.29395991563803</c:v>
                </c:pt>
                <c:pt idx="16196">
                  <c:v>-458.29395991563803</c:v>
                </c:pt>
                <c:pt idx="16197">
                  <c:v>-614.29395991563797</c:v>
                </c:pt>
                <c:pt idx="16198">
                  <c:v>-356.29395991563803</c:v>
                </c:pt>
                <c:pt idx="16199">
                  <c:v>-312.29395991563803</c:v>
                </c:pt>
                <c:pt idx="16200">
                  <c:v>-208.293959915638</c:v>
                </c:pt>
                <c:pt idx="16201">
                  <c:v>-231.293959915638</c:v>
                </c:pt>
                <c:pt idx="16202">
                  <c:v>-223.293959915638</c:v>
                </c:pt>
                <c:pt idx="16203">
                  <c:v>-214.293959915638</c:v>
                </c:pt>
                <c:pt idx="16204">
                  <c:v>-109.293959915638</c:v>
                </c:pt>
                <c:pt idx="16205">
                  <c:v>-130.293959915638</c:v>
                </c:pt>
                <c:pt idx="16206">
                  <c:v>-83.293959915637998</c:v>
                </c:pt>
                <c:pt idx="16207">
                  <c:v>-42.293959915637998</c:v>
                </c:pt>
                <c:pt idx="16208">
                  <c:v>-65.293959915637998</c:v>
                </c:pt>
                <c:pt idx="16209">
                  <c:v>-122.293959915638</c:v>
                </c:pt>
                <c:pt idx="16210">
                  <c:v>-11.293959915638</c:v>
                </c:pt>
                <c:pt idx="16211">
                  <c:v>-113.293959915638</c:v>
                </c:pt>
                <c:pt idx="16212">
                  <c:v>18.706040084362002</c:v>
                </c:pt>
                <c:pt idx="16213">
                  <c:v>59.706040084362002</c:v>
                </c:pt>
                <c:pt idx="16214">
                  <c:v>70.706040084362002</c:v>
                </c:pt>
                <c:pt idx="16215">
                  <c:v>8.70604008436203</c:v>
                </c:pt>
                <c:pt idx="16216">
                  <c:v>134.706040084362</c:v>
                </c:pt>
                <c:pt idx="16217">
                  <c:v>161.706040084362</c:v>
                </c:pt>
                <c:pt idx="16218">
                  <c:v>279.70604008436197</c:v>
                </c:pt>
                <c:pt idx="16219">
                  <c:v>196.706040084362</c:v>
                </c:pt>
                <c:pt idx="16220">
                  <c:v>347.70604008436197</c:v>
                </c:pt>
                <c:pt idx="16221">
                  <c:v>464.70604008436197</c:v>
                </c:pt>
                <c:pt idx="16222">
                  <c:v>563.70604008436203</c:v>
                </c:pt>
                <c:pt idx="16223">
                  <c:v>372.70604008436197</c:v>
                </c:pt>
                <c:pt idx="16224">
                  <c:v>437.70604008436197</c:v>
                </c:pt>
                <c:pt idx="16225">
                  <c:v>183.706040084362</c:v>
                </c:pt>
                <c:pt idx="16226">
                  <c:v>327.70604008436197</c:v>
                </c:pt>
                <c:pt idx="16227">
                  <c:v>160.706040084362</c:v>
                </c:pt>
                <c:pt idx="16228">
                  <c:v>139.706040084362</c:v>
                </c:pt>
                <c:pt idx="16229">
                  <c:v>154.706040084362</c:v>
                </c:pt>
                <c:pt idx="16230">
                  <c:v>155.706040084362</c:v>
                </c:pt>
                <c:pt idx="16231">
                  <c:v>144.706040084362</c:v>
                </c:pt>
                <c:pt idx="16232">
                  <c:v>70.706040084362002</c:v>
                </c:pt>
                <c:pt idx="16233">
                  <c:v>-156.293959915638</c:v>
                </c:pt>
                <c:pt idx="16234">
                  <c:v>-13.293959915638</c:v>
                </c:pt>
                <c:pt idx="16235">
                  <c:v>-182.293959915638</c:v>
                </c:pt>
                <c:pt idx="16236">
                  <c:v>-156.293959915638</c:v>
                </c:pt>
                <c:pt idx="16237">
                  <c:v>-238.293959915638</c:v>
                </c:pt>
                <c:pt idx="16238">
                  <c:v>-264.29395991563803</c:v>
                </c:pt>
                <c:pt idx="16239">
                  <c:v>-189.293959915638</c:v>
                </c:pt>
                <c:pt idx="16240">
                  <c:v>-293.29395991563803</c:v>
                </c:pt>
                <c:pt idx="16241">
                  <c:v>-448.29395991563803</c:v>
                </c:pt>
                <c:pt idx="16242">
                  <c:v>-312.29395991563803</c:v>
                </c:pt>
                <c:pt idx="16243">
                  <c:v>-180.293959915638</c:v>
                </c:pt>
                <c:pt idx="16244">
                  <c:v>-376.29395991563803</c:v>
                </c:pt>
                <c:pt idx="16245">
                  <c:v>-360.29395991563803</c:v>
                </c:pt>
                <c:pt idx="16246">
                  <c:v>-358.29395991563803</c:v>
                </c:pt>
                <c:pt idx="16247">
                  <c:v>-122.293959915638</c:v>
                </c:pt>
                <c:pt idx="16248">
                  <c:v>-108.293959915638</c:v>
                </c:pt>
                <c:pt idx="16249">
                  <c:v>-58.293959915637998</c:v>
                </c:pt>
                <c:pt idx="16250">
                  <c:v>-60.293959915637998</c:v>
                </c:pt>
                <c:pt idx="16251">
                  <c:v>124.706040084362</c:v>
                </c:pt>
                <c:pt idx="16252">
                  <c:v>115.706040084362</c:v>
                </c:pt>
                <c:pt idx="16253">
                  <c:v>76.706040084362002</c:v>
                </c:pt>
                <c:pt idx="16254">
                  <c:v>95.706040084362002</c:v>
                </c:pt>
                <c:pt idx="16255">
                  <c:v>71.706040084362002</c:v>
                </c:pt>
                <c:pt idx="16256">
                  <c:v>51.706040084362002</c:v>
                </c:pt>
                <c:pt idx="16257">
                  <c:v>110.706040084362</c:v>
                </c:pt>
                <c:pt idx="16258">
                  <c:v>262.70604008436197</c:v>
                </c:pt>
                <c:pt idx="16259">
                  <c:v>191.706040084362</c:v>
                </c:pt>
                <c:pt idx="16260">
                  <c:v>158.706040084362</c:v>
                </c:pt>
                <c:pt idx="16261">
                  <c:v>154.706040084362</c:v>
                </c:pt>
                <c:pt idx="16262">
                  <c:v>248.706040084362</c:v>
                </c:pt>
                <c:pt idx="16263">
                  <c:v>133.706040084362</c:v>
                </c:pt>
                <c:pt idx="16264">
                  <c:v>161.706040084362</c:v>
                </c:pt>
                <c:pt idx="16265">
                  <c:v>123.706040084362</c:v>
                </c:pt>
                <c:pt idx="16266">
                  <c:v>176.706040084362</c:v>
                </c:pt>
                <c:pt idx="16267">
                  <c:v>169.706040084362</c:v>
                </c:pt>
                <c:pt idx="16268">
                  <c:v>298.70604008436197</c:v>
                </c:pt>
                <c:pt idx="16269">
                  <c:v>145.706040084362</c:v>
                </c:pt>
                <c:pt idx="16270">
                  <c:v>18.706040084362002</c:v>
                </c:pt>
                <c:pt idx="16271">
                  <c:v>16.706040084362002</c:v>
                </c:pt>
                <c:pt idx="16272">
                  <c:v>62.706040084362002</c:v>
                </c:pt>
                <c:pt idx="16273">
                  <c:v>-56.293959915637998</c:v>
                </c:pt>
                <c:pt idx="16274">
                  <c:v>-138.293959915638</c:v>
                </c:pt>
                <c:pt idx="16275">
                  <c:v>-118.293959915638</c:v>
                </c:pt>
                <c:pt idx="16276">
                  <c:v>-296.29395991563803</c:v>
                </c:pt>
                <c:pt idx="16277">
                  <c:v>-56.293959915637998</c:v>
                </c:pt>
                <c:pt idx="16278">
                  <c:v>-246.293959915638</c:v>
                </c:pt>
                <c:pt idx="16279">
                  <c:v>-134.293959915638</c:v>
                </c:pt>
                <c:pt idx="16280">
                  <c:v>-74.293959915637998</c:v>
                </c:pt>
                <c:pt idx="16281">
                  <c:v>-21.293959915637998</c:v>
                </c:pt>
                <c:pt idx="16282">
                  <c:v>146.706040084362</c:v>
                </c:pt>
                <c:pt idx="16283">
                  <c:v>128.706040084362</c:v>
                </c:pt>
                <c:pt idx="16284">
                  <c:v>273.70604008436197</c:v>
                </c:pt>
                <c:pt idx="16285">
                  <c:v>148.706040084362</c:v>
                </c:pt>
                <c:pt idx="16286">
                  <c:v>187.706040084362</c:v>
                </c:pt>
                <c:pt idx="16287">
                  <c:v>113.706040084362</c:v>
                </c:pt>
                <c:pt idx="16288">
                  <c:v>27.706040084362002</c:v>
                </c:pt>
                <c:pt idx="16289">
                  <c:v>99.706040084362002</c:v>
                </c:pt>
                <c:pt idx="16290">
                  <c:v>73.706040084362002</c:v>
                </c:pt>
                <c:pt idx="16291">
                  <c:v>351.70604008436197</c:v>
                </c:pt>
                <c:pt idx="16292">
                  <c:v>235.706040084362</c:v>
                </c:pt>
                <c:pt idx="16293">
                  <c:v>251.706040084362</c:v>
                </c:pt>
                <c:pt idx="16294">
                  <c:v>191.706040084362</c:v>
                </c:pt>
                <c:pt idx="16295">
                  <c:v>304.70604008436197</c:v>
                </c:pt>
                <c:pt idx="16296">
                  <c:v>142.706040084362</c:v>
                </c:pt>
                <c:pt idx="16297">
                  <c:v>257.70604008436197</c:v>
                </c:pt>
                <c:pt idx="16298">
                  <c:v>385.70604008436197</c:v>
                </c:pt>
                <c:pt idx="16299">
                  <c:v>258.70604008436197</c:v>
                </c:pt>
                <c:pt idx="16300">
                  <c:v>278.70604008436197</c:v>
                </c:pt>
                <c:pt idx="16301">
                  <c:v>74.706040084362002</c:v>
                </c:pt>
                <c:pt idx="16302">
                  <c:v>229.706040084362</c:v>
                </c:pt>
                <c:pt idx="16303">
                  <c:v>191.706040084362</c:v>
                </c:pt>
                <c:pt idx="16304">
                  <c:v>7.70604008436203</c:v>
                </c:pt>
                <c:pt idx="16305">
                  <c:v>37.706040084362002</c:v>
                </c:pt>
                <c:pt idx="16306">
                  <c:v>-89.293959915637998</c:v>
                </c:pt>
                <c:pt idx="16307">
                  <c:v>-55.293959915637998</c:v>
                </c:pt>
                <c:pt idx="16308">
                  <c:v>-82.293959915637998</c:v>
                </c:pt>
                <c:pt idx="16309">
                  <c:v>40.706040084362002</c:v>
                </c:pt>
                <c:pt idx="16310">
                  <c:v>4.70604008436203</c:v>
                </c:pt>
                <c:pt idx="16311">
                  <c:v>-92.293959915637998</c:v>
                </c:pt>
                <c:pt idx="16312">
                  <c:v>-28.293959915637998</c:v>
                </c:pt>
                <c:pt idx="16313">
                  <c:v>-130.293959915638</c:v>
                </c:pt>
                <c:pt idx="16314">
                  <c:v>-46.293959915637998</c:v>
                </c:pt>
                <c:pt idx="16315">
                  <c:v>130.706040084362</c:v>
                </c:pt>
                <c:pt idx="16316">
                  <c:v>-110.293959915638</c:v>
                </c:pt>
                <c:pt idx="16317">
                  <c:v>-87.293959915637998</c:v>
                </c:pt>
                <c:pt idx="16318">
                  <c:v>-53.293959915637998</c:v>
                </c:pt>
                <c:pt idx="16319">
                  <c:v>-29.293959915637998</c:v>
                </c:pt>
                <c:pt idx="16320">
                  <c:v>-186.293959915638</c:v>
                </c:pt>
                <c:pt idx="16321">
                  <c:v>-60.293959915637998</c:v>
                </c:pt>
                <c:pt idx="16322">
                  <c:v>-281.29395991563803</c:v>
                </c:pt>
                <c:pt idx="16323">
                  <c:v>-155.293959915638</c:v>
                </c:pt>
                <c:pt idx="16324">
                  <c:v>-117.293959915638</c:v>
                </c:pt>
                <c:pt idx="16325">
                  <c:v>-310.29395991563803</c:v>
                </c:pt>
                <c:pt idx="16326">
                  <c:v>-189.293959915638</c:v>
                </c:pt>
                <c:pt idx="16327">
                  <c:v>-126.293959915638</c:v>
                </c:pt>
                <c:pt idx="16328">
                  <c:v>-55.293959915637998</c:v>
                </c:pt>
                <c:pt idx="16329">
                  <c:v>-16.293959915637998</c:v>
                </c:pt>
                <c:pt idx="16330">
                  <c:v>-51.293959915637998</c:v>
                </c:pt>
                <c:pt idx="16331">
                  <c:v>-76.293959915637998</c:v>
                </c:pt>
                <c:pt idx="16332">
                  <c:v>-70.293959915637998</c:v>
                </c:pt>
                <c:pt idx="16333">
                  <c:v>28.706040084362002</c:v>
                </c:pt>
                <c:pt idx="16334">
                  <c:v>-113.293959915638</c:v>
                </c:pt>
                <c:pt idx="16335">
                  <c:v>-35.293959915637998</c:v>
                </c:pt>
                <c:pt idx="16336">
                  <c:v>-18.293959915637998</c:v>
                </c:pt>
                <c:pt idx="16337">
                  <c:v>54.706040084362002</c:v>
                </c:pt>
                <c:pt idx="16338">
                  <c:v>-52.293959915637998</c:v>
                </c:pt>
                <c:pt idx="16339">
                  <c:v>-102.293959915638</c:v>
                </c:pt>
                <c:pt idx="16340">
                  <c:v>-81.293959915637998</c:v>
                </c:pt>
                <c:pt idx="16341">
                  <c:v>87.706040084362002</c:v>
                </c:pt>
                <c:pt idx="16342">
                  <c:v>110.706040084362</c:v>
                </c:pt>
                <c:pt idx="16343">
                  <c:v>220.706040084362</c:v>
                </c:pt>
                <c:pt idx="16344">
                  <c:v>167.706040084362</c:v>
                </c:pt>
                <c:pt idx="16345">
                  <c:v>165.706040084362</c:v>
                </c:pt>
                <c:pt idx="16346">
                  <c:v>81.706040084362002</c:v>
                </c:pt>
                <c:pt idx="16347">
                  <c:v>52.706040084362002</c:v>
                </c:pt>
                <c:pt idx="16348">
                  <c:v>-16.293959915637998</c:v>
                </c:pt>
                <c:pt idx="16349">
                  <c:v>53.706040084362002</c:v>
                </c:pt>
                <c:pt idx="16350">
                  <c:v>-22.293959915637998</c:v>
                </c:pt>
                <c:pt idx="16351">
                  <c:v>-19.293959915637998</c:v>
                </c:pt>
                <c:pt idx="16352">
                  <c:v>59.706040084362002</c:v>
                </c:pt>
                <c:pt idx="16353">
                  <c:v>60.706040084362002</c:v>
                </c:pt>
                <c:pt idx="16354">
                  <c:v>-45.293959915637998</c:v>
                </c:pt>
                <c:pt idx="16355">
                  <c:v>-70.293959915637998</c:v>
                </c:pt>
                <c:pt idx="16356">
                  <c:v>-4.29395991563797</c:v>
                </c:pt>
                <c:pt idx="16357">
                  <c:v>-87.293959915637998</c:v>
                </c:pt>
                <c:pt idx="16358">
                  <c:v>-71.293959915637998</c:v>
                </c:pt>
                <c:pt idx="16359">
                  <c:v>-296.29395991563803</c:v>
                </c:pt>
                <c:pt idx="16360">
                  <c:v>-49.293959915637998</c:v>
                </c:pt>
                <c:pt idx="16361">
                  <c:v>-139.293959915638</c:v>
                </c:pt>
                <c:pt idx="16362">
                  <c:v>146.706040084362</c:v>
                </c:pt>
                <c:pt idx="16363">
                  <c:v>-79.293959915637998</c:v>
                </c:pt>
                <c:pt idx="16364">
                  <c:v>-289.29395991563803</c:v>
                </c:pt>
                <c:pt idx="16365">
                  <c:v>-279.29395991563803</c:v>
                </c:pt>
                <c:pt idx="16366">
                  <c:v>-101.293959915638</c:v>
                </c:pt>
                <c:pt idx="16367">
                  <c:v>-160.293959915638</c:v>
                </c:pt>
                <c:pt idx="16368">
                  <c:v>-308.29395991563803</c:v>
                </c:pt>
                <c:pt idx="16369">
                  <c:v>-131.293959915638</c:v>
                </c:pt>
                <c:pt idx="16370">
                  <c:v>-162.293959915638</c:v>
                </c:pt>
                <c:pt idx="16371">
                  <c:v>-17.293959915637998</c:v>
                </c:pt>
                <c:pt idx="16372">
                  <c:v>-30.293959915637998</c:v>
                </c:pt>
                <c:pt idx="16373">
                  <c:v>-56.293959915637998</c:v>
                </c:pt>
                <c:pt idx="16374">
                  <c:v>-151.293959915638</c:v>
                </c:pt>
                <c:pt idx="16375">
                  <c:v>-118.293959915638</c:v>
                </c:pt>
                <c:pt idx="16376">
                  <c:v>-92.293959915637998</c:v>
                </c:pt>
                <c:pt idx="16377">
                  <c:v>-68.293959915637998</c:v>
                </c:pt>
                <c:pt idx="16378">
                  <c:v>-183.293959915638</c:v>
                </c:pt>
                <c:pt idx="16379">
                  <c:v>-162.293959915638</c:v>
                </c:pt>
                <c:pt idx="16380">
                  <c:v>-102.293959915638</c:v>
                </c:pt>
                <c:pt idx="16381">
                  <c:v>0.70604008436203003</c:v>
                </c:pt>
                <c:pt idx="16382">
                  <c:v>-57.293959915637998</c:v>
                </c:pt>
                <c:pt idx="16383">
                  <c:v>-270.29395991563803</c:v>
                </c:pt>
                <c:pt idx="16384">
                  <c:v>-160.293959915638</c:v>
                </c:pt>
                <c:pt idx="16385">
                  <c:v>-230.293959915638</c:v>
                </c:pt>
                <c:pt idx="16386">
                  <c:v>-128.293959915638</c:v>
                </c:pt>
                <c:pt idx="16387">
                  <c:v>-50.293959915637998</c:v>
                </c:pt>
                <c:pt idx="16388">
                  <c:v>-115.293959915638</c:v>
                </c:pt>
                <c:pt idx="16389">
                  <c:v>86.706040084362002</c:v>
                </c:pt>
                <c:pt idx="16390">
                  <c:v>-6.29395991563797</c:v>
                </c:pt>
                <c:pt idx="16391">
                  <c:v>-43.293959915637998</c:v>
                </c:pt>
                <c:pt idx="16392">
                  <c:v>-86.293959915637998</c:v>
                </c:pt>
                <c:pt idx="16393">
                  <c:v>-77.293959915637998</c:v>
                </c:pt>
                <c:pt idx="16394">
                  <c:v>-105.293959915638</c:v>
                </c:pt>
                <c:pt idx="16395">
                  <c:v>-38.293959915637998</c:v>
                </c:pt>
                <c:pt idx="16396">
                  <c:v>-231.293959915638</c:v>
                </c:pt>
                <c:pt idx="16397">
                  <c:v>-148.293959915638</c:v>
                </c:pt>
                <c:pt idx="16398">
                  <c:v>-94.293959915637998</c:v>
                </c:pt>
                <c:pt idx="16399">
                  <c:v>-225.293959915638</c:v>
                </c:pt>
                <c:pt idx="16400">
                  <c:v>-119.293959915638</c:v>
                </c:pt>
                <c:pt idx="16401">
                  <c:v>-167.293959915638</c:v>
                </c:pt>
                <c:pt idx="16402">
                  <c:v>-176.293959915638</c:v>
                </c:pt>
                <c:pt idx="16403">
                  <c:v>-109.293959915638</c:v>
                </c:pt>
                <c:pt idx="16404">
                  <c:v>-308.29395991563803</c:v>
                </c:pt>
                <c:pt idx="16405">
                  <c:v>-319.29395991563803</c:v>
                </c:pt>
                <c:pt idx="16406">
                  <c:v>-104.293959915638</c:v>
                </c:pt>
                <c:pt idx="16407">
                  <c:v>-58.293959915637998</c:v>
                </c:pt>
                <c:pt idx="16408">
                  <c:v>-313.29395991563803</c:v>
                </c:pt>
                <c:pt idx="16409">
                  <c:v>-309.29395991563803</c:v>
                </c:pt>
                <c:pt idx="16410">
                  <c:v>-160.293959915638</c:v>
                </c:pt>
                <c:pt idx="16411">
                  <c:v>-101.293959915638</c:v>
                </c:pt>
                <c:pt idx="16412">
                  <c:v>164.706040084362</c:v>
                </c:pt>
                <c:pt idx="16413">
                  <c:v>104.706040084362</c:v>
                </c:pt>
                <c:pt idx="16414">
                  <c:v>51.706040084362002</c:v>
                </c:pt>
                <c:pt idx="16415">
                  <c:v>-0.29395991563797003</c:v>
                </c:pt>
                <c:pt idx="16416">
                  <c:v>71.706040084362002</c:v>
                </c:pt>
                <c:pt idx="16417">
                  <c:v>91.706040084362002</c:v>
                </c:pt>
                <c:pt idx="16418">
                  <c:v>-12.293959915638</c:v>
                </c:pt>
                <c:pt idx="16419">
                  <c:v>26.706040084362002</c:v>
                </c:pt>
                <c:pt idx="16420">
                  <c:v>-72.293959915637998</c:v>
                </c:pt>
                <c:pt idx="16421">
                  <c:v>-45.293959915637998</c:v>
                </c:pt>
                <c:pt idx="16422">
                  <c:v>-90.293959915637998</c:v>
                </c:pt>
                <c:pt idx="16423">
                  <c:v>-109.293959915638</c:v>
                </c:pt>
                <c:pt idx="16424">
                  <c:v>-107.293959915638</c:v>
                </c:pt>
                <c:pt idx="16425">
                  <c:v>-186.293959915638</c:v>
                </c:pt>
                <c:pt idx="16426">
                  <c:v>-112.293959915638</c:v>
                </c:pt>
                <c:pt idx="16427">
                  <c:v>-252.293959915638</c:v>
                </c:pt>
                <c:pt idx="16428">
                  <c:v>-161.293959915638</c:v>
                </c:pt>
                <c:pt idx="16429">
                  <c:v>-284.29395991563803</c:v>
                </c:pt>
                <c:pt idx="16430">
                  <c:v>-186.293959915638</c:v>
                </c:pt>
                <c:pt idx="16431">
                  <c:v>-153.293959915638</c:v>
                </c:pt>
                <c:pt idx="16432">
                  <c:v>-184.293959915638</c:v>
                </c:pt>
                <c:pt idx="16433">
                  <c:v>-180.293959915638</c:v>
                </c:pt>
                <c:pt idx="16434">
                  <c:v>-177.293959915638</c:v>
                </c:pt>
                <c:pt idx="16435">
                  <c:v>-206.293959915638</c:v>
                </c:pt>
                <c:pt idx="16436">
                  <c:v>-213.293959915638</c:v>
                </c:pt>
                <c:pt idx="16437">
                  <c:v>-247.293959915638</c:v>
                </c:pt>
                <c:pt idx="16438">
                  <c:v>-215.293959915638</c:v>
                </c:pt>
                <c:pt idx="16439">
                  <c:v>-264.29395991563803</c:v>
                </c:pt>
                <c:pt idx="16440">
                  <c:v>-84.293959915637998</c:v>
                </c:pt>
                <c:pt idx="16441">
                  <c:v>-226.293959915638</c:v>
                </c:pt>
                <c:pt idx="16442">
                  <c:v>-162.293959915638</c:v>
                </c:pt>
                <c:pt idx="16443">
                  <c:v>-208.293959915638</c:v>
                </c:pt>
                <c:pt idx="16444">
                  <c:v>-149.293959915638</c:v>
                </c:pt>
                <c:pt idx="16445">
                  <c:v>-80.293959915637998</c:v>
                </c:pt>
                <c:pt idx="16446">
                  <c:v>-108.293959915638</c:v>
                </c:pt>
                <c:pt idx="16447">
                  <c:v>6.70604008436203</c:v>
                </c:pt>
                <c:pt idx="16448">
                  <c:v>-38.293959915637998</c:v>
                </c:pt>
                <c:pt idx="16449">
                  <c:v>-70.293959915637998</c:v>
                </c:pt>
                <c:pt idx="16450">
                  <c:v>90.706040084362002</c:v>
                </c:pt>
                <c:pt idx="16451">
                  <c:v>102.706040084362</c:v>
                </c:pt>
                <c:pt idx="16452">
                  <c:v>132.706040084362</c:v>
                </c:pt>
                <c:pt idx="16453">
                  <c:v>207.706040084362</c:v>
                </c:pt>
                <c:pt idx="16454">
                  <c:v>138.706040084362</c:v>
                </c:pt>
                <c:pt idx="16455">
                  <c:v>420.70604008436197</c:v>
                </c:pt>
                <c:pt idx="16456">
                  <c:v>354.70604008436197</c:v>
                </c:pt>
                <c:pt idx="16457">
                  <c:v>245.706040084362</c:v>
                </c:pt>
                <c:pt idx="16458">
                  <c:v>89.706040084362002</c:v>
                </c:pt>
                <c:pt idx="16459">
                  <c:v>287.70604008436197</c:v>
                </c:pt>
                <c:pt idx="16460">
                  <c:v>223.706040084362</c:v>
                </c:pt>
                <c:pt idx="16461">
                  <c:v>189.706040084362</c:v>
                </c:pt>
                <c:pt idx="16462">
                  <c:v>291.70604008436197</c:v>
                </c:pt>
                <c:pt idx="16463">
                  <c:v>28.706040084362002</c:v>
                </c:pt>
                <c:pt idx="16464">
                  <c:v>166.706040084362</c:v>
                </c:pt>
                <c:pt idx="16465">
                  <c:v>27.706040084362002</c:v>
                </c:pt>
                <c:pt idx="16466">
                  <c:v>96.706040084362002</c:v>
                </c:pt>
                <c:pt idx="16467">
                  <c:v>-41.293959915637998</c:v>
                </c:pt>
                <c:pt idx="16468">
                  <c:v>-184.293959915638</c:v>
                </c:pt>
                <c:pt idx="16469">
                  <c:v>-184.293959915638</c:v>
                </c:pt>
                <c:pt idx="16470">
                  <c:v>-359.29395991563803</c:v>
                </c:pt>
                <c:pt idx="16471">
                  <c:v>-323.29395991563803</c:v>
                </c:pt>
                <c:pt idx="16472">
                  <c:v>-214.293959915638</c:v>
                </c:pt>
                <c:pt idx="16473">
                  <c:v>-382.29395991563803</c:v>
                </c:pt>
                <c:pt idx="16474">
                  <c:v>-249.293959915638</c:v>
                </c:pt>
                <c:pt idx="16475">
                  <c:v>-386.29395991563803</c:v>
                </c:pt>
                <c:pt idx="16476">
                  <c:v>-218.293959915638</c:v>
                </c:pt>
                <c:pt idx="16477">
                  <c:v>-151.293959915638</c:v>
                </c:pt>
                <c:pt idx="16478">
                  <c:v>-262.29395991563803</c:v>
                </c:pt>
                <c:pt idx="16479">
                  <c:v>-318.29395991563803</c:v>
                </c:pt>
                <c:pt idx="16480">
                  <c:v>-165.293959915638</c:v>
                </c:pt>
                <c:pt idx="16481">
                  <c:v>-35.293959915637998</c:v>
                </c:pt>
                <c:pt idx="16482">
                  <c:v>-260.29395991563803</c:v>
                </c:pt>
                <c:pt idx="16483">
                  <c:v>-195.293959915638</c:v>
                </c:pt>
                <c:pt idx="16484">
                  <c:v>-139.293959915638</c:v>
                </c:pt>
                <c:pt idx="16485">
                  <c:v>23.706040084362002</c:v>
                </c:pt>
                <c:pt idx="16486">
                  <c:v>-18.293959915637998</c:v>
                </c:pt>
                <c:pt idx="16487">
                  <c:v>81.706040084362002</c:v>
                </c:pt>
                <c:pt idx="16488">
                  <c:v>223.706040084362</c:v>
                </c:pt>
                <c:pt idx="16489">
                  <c:v>211.706040084362</c:v>
                </c:pt>
                <c:pt idx="16490">
                  <c:v>447.70604008436197</c:v>
                </c:pt>
                <c:pt idx="16491">
                  <c:v>522.70604008436203</c:v>
                </c:pt>
                <c:pt idx="16492">
                  <c:v>473.70604008436197</c:v>
                </c:pt>
                <c:pt idx="16493">
                  <c:v>424.70604008436197</c:v>
                </c:pt>
                <c:pt idx="16494">
                  <c:v>683.70604008436203</c:v>
                </c:pt>
                <c:pt idx="16495">
                  <c:v>505.70604008436197</c:v>
                </c:pt>
                <c:pt idx="16496">
                  <c:v>553.70604008436203</c:v>
                </c:pt>
                <c:pt idx="16497">
                  <c:v>460.70604008436197</c:v>
                </c:pt>
                <c:pt idx="16498">
                  <c:v>586.70604008436203</c:v>
                </c:pt>
                <c:pt idx="16499">
                  <c:v>474.70604008436197</c:v>
                </c:pt>
                <c:pt idx="16500">
                  <c:v>406.70604008436197</c:v>
                </c:pt>
                <c:pt idx="16501">
                  <c:v>560.70604008436203</c:v>
                </c:pt>
                <c:pt idx="16502">
                  <c:v>434.70604008436197</c:v>
                </c:pt>
                <c:pt idx="16503">
                  <c:v>304.70604008436197</c:v>
                </c:pt>
                <c:pt idx="16504">
                  <c:v>225.706040084362</c:v>
                </c:pt>
                <c:pt idx="16505">
                  <c:v>234.706040084362</c:v>
                </c:pt>
                <c:pt idx="16506">
                  <c:v>131.706040084362</c:v>
                </c:pt>
                <c:pt idx="16507">
                  <c:v>118.706040084362</c:v>
                </c:pt>
                <c:pt idx="16508">
                  <c:v>87.706040084362002</c:v>
                </c:pt>
                <c:pt idx="16509">
                  <c:v>-57.293959915637998</c:v>
                </c:pt>
                <c:pt idx="16510">
                  <c:v>-24.293959915637998</c:v>
                </c:pt>
                <c:pt idx="16511">
                  <c:v>-156.293959915638</c:v>
                </c:pt>
                <c:pt idx="16512">
                  <c:v>-270.29395991563803</c:v>
                </c:pt>
                <c:pt idx="16513">
                  <c:v>-193.293959915638</c:v>
                </c:pt>
                <c:pt idx="16514">
                  <c:v>-273.29395991563803</c:v>
                </c:pt>
                <c:pt idx="16515">
                  <c:v>-226.293959915638</c:v>
                </c:pt>
                <c:pt idx="16516">
                  <c:v>-267.29395991563803</c:v>
                </c:pt>
                <c:pt idx="16517">
                  <c:v>-250.293959915638</c:v>
                </c:pt>
                <c:pt idx="16518">
                  <c:v>-173.293959915638</c:v>
                </c:pt>
                <c:pt idx="16519">
                  <c:v>-210.293959915638</c:v>
                </c:pt>
                <c:pt idx="16520">
                  <c:v>-145.293959915638</c:v>
                </c:pt>
                <c:pt idx="16521">
                  <c:v>-145.293959915638</c:v>
                </c:pt>
                <c:pt idx="16522">
                  <c:v>-36.293959915637998</c:v>
                </c:pt>
                <c:pt idx="16523">
                  <c:v>-20.293959915637998</c:v>
                </c:pt>
                <c:pt idx="16524">
                  <c:v>-130.293959915638</c:v>
                </c:pt>
                <c:pt idx="16525">
                  <c:v>-68.293959915637998</c:v>
                </c:pt>
                <c:pt idx="16526">
                  <c:v>-153.293959915638</c:v>
                </c:pt>
                <c:pt idx="16527">
                  <c:v>-206.293959915638</c:v>
                </c:pt>
                <c:pt idx="16528">
                  <c:v>-252.293959915638</c:v>
                </c:pt>
                <c:pt idx="16529">
                  <c:v>-160.293959915638</c:v>
                </c:pt>
                <c:pt idx="16530">
                  <c:v>-117.293959915638</c:v>
                </c:pt>
                <c:pt idx="16531">
                  <c:v>-76.293959915637998</c:v>
                </c:pt>
                <c:pt idx="16532">
                  <c:v>29.706040084362002</c:v>
                </c:pt>
                <c:pt idx="16533">
                  <c:v>118.706040084362</c:v>
                </c:pt>
                <c:pt idx="16534">
                  <c:v>-46.293959915637998</c:v>
                </c:pt>
                <c:pt idx="16535">
                  <c:v>-57.293959915637998</c:v>
                </c:pt>
                <c:pt idx="16536">
                  <c:v>-32.293959915637998</c:v>
                </c:pt>
                <c:pt idx="16537">
                  <c:v>-70.293959915637998</c:v>
                </c:pt>
                <c:pt idx="16538">
                  <c:v>155.706040084362</c:v>
                </c:pt>
                <c:pt idx="16539">
                  <c:v>153.706040084362</c:v>
                </c:pt>
                <c:pt idx="16540">
                  <c:v>-52.293959915637998</c:v>
                </c:pt>
                <c:pt idx="16541">
                  <c:v>-96.293959915637998</c:v>
                </c:pt>
                <c:pt idx="16542">
                  <c:v>12.706040084362</c:v>
                </c:pt>
                <c:pt idx="16543">
                  <c:v>15.706040084362</c:v>
                </c:pt>
                <c:pt idx="16544">
                  <c:v>99.706040084362002</c:v>
                </c:pt>
                <c:pt idx="16545">
                  <c:v>35.706040084362002</c:v>
                </c:pt>
                <c:pt idx="16546">
                  <c:v>-14.293959915638</c:v>
                </c:pt>
                <c:pt idx="16547">
                  <c:v>-7.29395991563797</c:v>
                </c:pt>
                <c:pt idx="16548">
                  <c:v>-75.293959915637998</c:v>
                </c:pt>
                <c:pt idx="16549">
                  <c:v>-21.293959915637998</c:v>
                </c:pt>
                <c:pt idx="16550">
                  <c:v>-13.293959915638</c:v>
                </c:pt>
                <c:pt idx="16551">
                  <c:v>24.706040084362002</c:v>
                </c:pt>
                <c:pt idx="16552">
                  <c:v>73.706040084362002</c:v>
                </c:pt>
                <c:pt idx="16553">
                  <c:v>-101.293959915638</c:v>
                </c:pt>
                <c:pt idx="16554">
                  <c:v>-128.293959915638</c:v>
                </c:pt>
                <c:pt idx="16555">
                  <c:v>-33.293959915637998</c:v>
                </c:pt>
                <c:pt idx="16556">
                  <c:v>-219.293959915638</c:v>
                </c:pt>
                <c:pt idx="16557">
                  <c:v>-170.293959915638</c:v>
                </c:pt>
                <c:pt idx="16558">
                  <c:v>-219.293959915638</c:v>
                </c:pt>
                <c:pt idx="16559">
                  <c:v>-179.293959915638</c:v>
                </c:pt>
                <c:pt idx="16560">
                  <c:v>-178.293959915638</c:v>
                </c:pt>
                <c:pt idx="16561">
                  <c:v>-166.293959915638</c:v>
                </c:pt>
                <c:pt idx="16562">
                  <c:v>-111.293959915638</c:v>
                </c:pt>
                <c:pt idx="16563">
                  <c:v>-85.293959915637998</c:v>
                </c:pt>
                <c:pt idx="16564">
                  <c:v>-100.293959915638</c:v>
                </c:pt>
                <c:pt idx="16565">
                  <c:v>-55.293959915637998</c:v>
                </c:pt>
                <c:pt idx="16566">
                  <c:v>106.706040084362</c:v>
                </c:pt>
                <c:pt idx="16567">
                  <c:v>-43.293959915637998</c:v>
                </c:pt>
                <c:pt idx="16568">
                  <c:v>27.706040084362002</c:v>
                </c:pt>
                <c:pt idx="16569">
                  <c:v>25.706040084362002</c:v>
                </c:pt>
                <c:pt idx="16570">
                  <c:v>145.706040084362</c:v>
                </c:pt>
                <c:pt idx="16571">
                  <c:v>251.706040084362</c:v>
                </c:pt>
                <c:pt idx="16572">
                  <c:v>-59.293959915637998</c:v>
                </c:pt>
                <c:pt idx="16573">
                  <c:v>192.706040084362</c:v>
                </c:pt>
                <c:pt idx="16574">
                  <c:v>155.706040084362</c:v>
                </c:pt>
                <c:pt idx="16575">
                  <c:v>134.706040084362</c:v>
                </c:pt>
                <c:pt idx="16576">
                  <c:v>304.70604008436197</c:v>
                </c:pt>
                <c:pt idx="16577">
                  <c:v>172.706040084362</c:v>
                </c:pt>
                <c:pt idx="16578">
                  <c:v>174.706040084362</c:v>
                </c:pt>
                <c:pt idx="16579">
                  <c:v>150.706040084362</c:v>
                </c:pt>
                <c:pt idx="16580">
                  <c:v>39.706040084362002</c:v>
                </c:pt>
                <c:pt idx="16581">
                  <c:v>188.706040084362</c:v>
                </c:pt>
                <c:pt idx="16582">
                  <c:v>57.706040084362002</c:v>
                </c:pt>
                <c:pt idx="16583">
                  <c:v>-7.29395991563797</c:v>
                </c:pt>
                <c:pt idx="16584">
                  <c:v>-155.293959915638</c:v>
                </c:pt>
                <c:pt idx="16585">
                  <c:v>-252.293959915638</c:v>
                </c:pt>
                <c:pt idx="16586">
                  <c:v>-354.29395991563803</c:v>
                </c:pt>
                <c:pt idx="16587">
                  <c:v>-350.29395991563803</c:v>
                </c:pt>
                <c:pt idx="16588">
                  <c:v>-361.29395991563803</c:v>
                </c:pt>
                <c:pt idx="16589">
                  <c:v>-257.29395991563803</c:v>
                </c:pt>
                <c:pt idx="16590">
                  <c:v>-419.29395991563803</c:v>
                </c:pt>
                <c:pt idx="16591">
                  <c:v>-380.29395991563803</c:v>
                </c:pt>
                <c:pt idx="16592">
                  <c:v>-275.29395991563803</c:v>
                </c:pt>
                <c:pt idx="16593">
                  <c:v>-513.29395991563797</c:v>
                </c:pt>
                <c:pt idx="16594">
                  <c:v>-556.29395991563797</c:v>
                </c:pt>
                <c:pt idx="16595">
                  <c:v>-505.29395991563803</c:v>
                </c:pt>
                <c:pt idx="16596">
                  <c:v>-330.29395991563803</c:v>
                </c:pt>
                <c:pt idx="16597">
                  <c:v>-383.29395991563803</c:v>
                </c:pt>
                <c:pt idx="16598">
                  <c:v>-324.29395991563803</c:v>
                </c:pt>
                <c:pt idx="16599">
                  <c:v>-289.29395991563803</c:v>
                </c:pt>
                <c:pt idx="16600">
                  <c:v>-352.29395991563803</c:v>
                </c:pt>
                <c:pt idx="16601">
                  <c:v>-247.293959915638</c:v>
                </c:pt>
                <c:pt idx="16602">
                  <c:v>-144.293959915638</c:v>
                </c:pt>
                <c:pt idx="16603">
                  <c:v>-170.293959915638</c:v>
                </c:pt>
                <c:pt idx="16604">
                  <c:v>-129.293959915638</c:v>
                </c:pt>
                <c:pt idx="16605">
                  <c:v>-190.293959915638</c:v>
                </c:pt>
                <c:pt idx="16606">
                  <c:v>-65.293959915637998</c:v>
                </c:pt>
                <c:pt idx="16607">
                  <c:v>-17.293959915637998</c:v>
                </c:pt>
                <c:pt idx="16608">
                  <c:v>74.706040084362002</c:v>
                </c:pt>
                <c:pt idx="16609">
                  <c:v>54.706040084362002</c:v>
                </c:pt>
                <c:pt idx="16610">
                  <c:v>103.706040084362</c:v>
                </c:pt>
                <c:pt idx="16611">
                  <c:v>182.706040084362</c:v>
                </c:pt>
                <c:pt idx="16612">
                  <c:v>351.70604008436197</c:v>
                </c:pt>
                <c:pt idx="16613">
                  <c:v>199.706040084362</c:v>
                </c:pt>
                <c:pt idx="16614">
                  <c:v>265.70604008436197</c:v>
                </c:pt>
                <c:pt idx="16615">
                  <c:v>180.706040084362</c:v>
                </c:pt>
                <c:pt idx="16616">
                  <c:v>196.706040084362</c:v>
                </c:pt>
                <c:pt idx="16617">
                  <c:v>180.706040084362</c:v>
                </c:pt>
                <c:pt idx="16618">
                  <c:v>176.706040084362</c:v>
                </c:pt>
                <c:pt idx="16619">
                  <c:v>404.70604008436197</c:v>
                </c:pt>
                <c:pt idx="16620">
                  <c:v>315.70604008436197</c:v>
                </c:pt>
                <c:pt idx="16621">
                  <c:v>344.70604008436197</c:v>
                </c:pt>
                <c:pt idx="16622">
                  <c:v>432.70604008436197</c:v>
                </c:pt>
                <c:pt idx="16623">
                  <c:v>373.70604008436197</c:v>
                </c:pt>
                <c:pt idx="16624">
                  <c:v>272.70604008436197</c:v>
                </c:pt>
                <c:pt idx="16625">
                  <c:v>140.706040084362</c:v>
                </c:pt>
                <c:pt idx="16626">
                  <c:v>396.70604008436197</c:v>
                </c:pt>
                <c:pt idx="16627">
                  <c:v>379.70604008436197</c:v>
                </c:pt>
                <c:pt idx="16628">
                  <c:v>283.70604008436197</c:v>
                </c:pt>
                <c:pt idx="16629">
                  <c:v>258.70604008436197</c:v>
                </c:pt>
                <c:pt idx="16630">
                  <c:v>-22.293959915637998</c:v>
                </c:pt>
                <c:pt idx="16631">
                  <c:v>-18.293959915637998</c:v>
                </c:pt>
                <c:pt idx="16632">
                  <c:v>-74.293959915637998</c:v>
                </c:pt>
                <c:pt idx="16633">
                  <c:v>-110.293959915638</c:v>
                </c:pt>
                <c:pt idx="16634">
                  <c:v>-203.293959915638</c:v>
                </c:pt>
                <c:pt idx="16635">
                  <c:v>-398.29395991563803</c:v>
                </c:pt>
                <c:pt idx="16636">
                  <c:v>-277.29395991563803</c:v>
                </c:pt>
                <c:pt idx="16637">
                  <c:v>-385.29395991563803</c:v>
                </c:pt>
                <c:pt idx="16638">
                  <c:v>-498.29395991563803</c:v>
                </c:pt>
                <c:pt idx="16639">
                  <c:v>-573.29395991563797</c:v>
                </c:pt>
                <c:pt idx="16640">
                  <c:v>-405.29395991563803</c:v>
                </c:pt>
                <c:pt idx="16641">
                  <c:v>-510.29395991563803</c:v>
                </c:pt>
                <c:pt idx="16642">
                  <c:v>-404.29395991563803</c:v>
                </c:pt>
                <c:pt idx="16643">
                  <c:v>-241.293959915638</c:v>
                </c:pt>
                <c:pt idx="16644">
                  <c:v>-339.29395991563803</c:v>
                </c:pt>
                <c:pt idx="16645">
                  <c:v>-185.293959915638</c:v>
                </c:pt>
                <c:pt idx="16646">
                  <c:v>96.706040084362002</c:v>
                </c:pt>
                <c:pt idx="16647">
                  <c:v>-192.293959915638</c:v>
                </c:pt>
                <c:pt idx="16648">
                  <c:v>-240.293959915638</c:v>
                </c:pt>
                <c:pt idx="16649">
                  <c:v>-125.293959915638</c:v>
                </c:pt>
                <c:pt idx="16650">
                  <c:v>27.706040084362002</c:v>
                </c:pt>
                <c:pt idx="16651">
                  <c:v>100.706040084362</c:v>
                </c:pt>
                <c:pt idx="16652">
                  <c:v>164.706040084362</c:v>
                </c:pt>
                <c:pt idx="16653">
                  <c:v>172.706040084362</c:v>
                </c:pt>
                <c:pt idx="16654">
                  <c:v>234.706040084362</c:v>
                </c:pt>
                <c:pt idx="16655">
                  <c:v>387.70604008436197</c:v>
                </c:pt>
                <c:pt idx="16656">
                  <c:v>263.70604008436197</c:v>
                </c:pt>
                <c:pt idx="16657">
                  <c:v>153.706040084362</c:v>
                </c:pt>
                <c:pt idx="16658">
                  <c:v>171.706040084362</c:v>
                </c:pt>
                <c:pt idx="16659">
                  <c:v>55.706040084362002</c:v>
                </c:pt>
                <c:pt idx="16660">
                  <c:v>220.706040084362</c:v>
                </c:pt>
                <c:pt idx="16661">
                  <c:v>127.706040084362</c:v>
                </c:pt>
                <c:pt idx="16662">
                  <c:v>185.706040084362</c:v>
                </c:pt>
                <c:pt idx="16663">
                  <c:v>222.706040084362</c:v>
                </c:pt>
                <c:pt idx="16664">
                  <c:v>77.706040084362002</c:v>
                </c:pt>
                <c:pt idx="16665">
                  <c:v>58.706040084362002</c:v>
                </c:pt>
                <c:pt idx="16666">
                  <c:v>17.706040084362002</c:v>
                </c:pt>
                <c:pt idx="16667">
                  <c:v>-169.293959915638</c:v>
                </c:pt>
                <c:pt idx="16668">
                  <c:v>20.706040084362002</c:v>
                </c:pt>
                <c:pt idx="16669">
                  <c:v>43.706040084362002</c:v>
                </c:pt>
                <c:pt idx="16670">
                  <c:v>24.706040084362002</c:v>
                </c:pt>
                <c:pt idx="16671">
                  <c:v>104.706040084362</c:v>
                </c:pt>
                <c:pt idx="16672">
                  <c:v>-76.293959915637998</c:v>
                </c:pt>
                <c:pt idx="16673">
                  <c:v>48.706040084362002</c:v>
                </c:pt>
                <c:pt idx="16674">
                  <c:v>-10.293959915638</c:v>
                </c:pt>
                <c:pt idx="16675">
                  <c:v>1.70604008436203</c:v>
                </c:pt>
                <c:pt idx="16676">
                  <c:v>62.706040084362002</c:v>
                </c:pt>
                <c:pt idx="16677">
                  <c:v>22.706040084362002</c:v>
                </c:pt>
                <c:pt idx="16678">
                  <c:v>-127.293959915638</c:v>
                </c:pt>
                <c:pt idx="16679">
                  <c:v>35.706040084362002</c:v>
                </c:pt>
                <c:pt idx="16680">
                  <c:v>-68.293959915637998</c:v>
                </c:pt>
                <c:pt idx="16681">
                  <c:v>-32.293959915637998</c:v>
                </c:pt>
                <c:pt idx="16682">
                  <c:v>12.706040084362</c:v>
                </c:pt>
                <c:pt idx="16683">
                  <c:v>17.706040084362002</c:v>
                </c:pt>
                <c:pt idx="16684">
                  <c:v>-26.293959915637998</c:v>
                </c:pt>
                <c:pt idx="16685">
                  <c:v>186.706040084362</c:v>
                </c:pt>
                <c:pt idx="16686">
                  <c:v>74.706040084362002</c:v>
                </c:pt>
                <c:pt idx="16687">
                  <c:v>-48.293959915637998</c:v>
                </c:pt>
                <c:pt idx="16688">
                  <c:v>-252.293959915638</c:v>
                </c:pt>
                <c:pt idx="16689">
                  <c:v>-116.293959915638</c:v>
                </c:pt>
                <c:pt idx="16690">
                  <c:v>-172.293959915638</c:v>
                </c:pt>
                <c:pt idx="16691">
                  <c:v>9.70604008436203</c:v>
                </c:pt>
                <c:pt idx="16692">
                  <c:v>78.706040084362002</c:v>
                </c:pt>
                <c:pt idx="16693">
                  <c:v>-62.293959915637998</c:v>
                </c:pt>
                <c:pt idx="16694">
                  <c:v>126.706040084362</c:v>
                </c:pt>
                <c:pt idx="16695">
                  <c:v>63.706040084362002</c:v>
                </c:pt>
                <c:pt idx="16696">
                  <c:v>-70.293959915637998</c:v>
                </c:pt>
                <c:pt idx="16697">
                  <c:v>-132.293959915638</c:v>
                </c:pt>
                <c:pt idx="16698">
                  <c:v>-167.293959915638</c:v>
                </c:pt>
                <c:pt idx="16699">
                  <c:v>-32.293959915637998</c:v>
                </c:pt>
                <c:pt idx="16700">
                  <c:v>106.706040084362</c:v>
                </c:pt>
                <c:pt idx="16701">
                  <c:v>17.706040084362002</c:v>
                </c:pt>
                <c:pt idx="16702">
                  <c:v>11.706040084362</c:v>
                </c:pt>
                <c:pt idx="16703">
                  <c:v>131.706040084362</c:v>
                </c:pt>
                <c:pt idx="16704">
                  <c:v>-122.293959915638</c:v>
                </c:pt>
                <c:pt idx="16705">
                  <c:v>-232.293959915638</c:v>
                </c:pt>
                <c:pt idx="16706">
                  <c:v>-191.293959915638</c:v>
                </c:pt>
                <c:pt idx="16707">
                  <c:v>-294.29395991563803</c:v>
                </c:pt>
                <c:pt idx="16708">
                  <c:v>-13.293959915638</c:v>
                </c:pt>
                <c:pt idx="16709">
                  <c:v>-245.293959915638</c:v>
                </c:pt>
                <c:pt idx="16710">
                  <c:v>-174.293959915638</c:v>
                </c:pt>
                <c:pt idx="16711">
                  <c:v>186.706040084362</c:v>
                </c:pt>
                <c:pt idx="16712">
                  <c:v>-121.293959915638</c:v>
                </c:pt>
                <c:pt idx="16713">
                  <c:v>7.70604008436203</c:v>
                </c:pt>
                <c:pt idx="16714">
                  <c:v>-90.293959915637998</c:v>
                </c:pt>
                <c:pt idx="16715">
                  <c:v>-88.293959915637998</c:v>
                </c:pt>
                <c:pt idx="16716">
                  <c:v>4.70604008436203</c:v>
                </c:pt>
                <c:pt idx="16717">
                  <c:v>-98.293959915637998</c:v>
                </c:pt>
                <c:pt idx="16718">
                  <c:v>13.706040084362</c:v>
                </c:pt>
                <c:pt idx="16719">
                  <c:v>58.706040084362002</c:v>
                </c:pt>
                <c:pt idx="16720">
                  <c:v>64.706040084362002</c:v>
                </c:pt>
                <c:pt idx="16721">
                  <c:v>18.706040084362002</c:v>
                </c:pt>
                <c:pt idx="16722">
                  <c:v>35.706040084362002</c:v>
                </c:pt>
                <c:pt idx="16723">
                  <c:v>178.706040084362</c:v>
                </c:pt>
                <c:pt idx="16724">
                  <c:v>6.70604008436203</c:v>
                </c:pt>
                <c:pt idx="16725">
                  <c:v>226.706040084362</c:v>
                </c:pt>
                <c:pt idx="16726">
                  <c:v>13.706040084362</c:v>
                </c:pt>
                <c:pt idx="16727">
                  <c:v>135.706040084362</c:v>
                </c:pt>
                <c:pt idx="16728">
                  <c:v>-29.293959915637998</c:v>
                </c:pt>
                <c:pt idx="16729">
                  <c:v>155.706040084362</c:v>
                </c:pt>
                <c:pt idx="16730">
                  <c:v>123.706040084362</c:v>
                </c:pt>
                <c:pt idx="16731">
                  <c:v>156.706040084362</c:v>
                </c:pt>
                <c:pt idx="16732">
                  <c:v>206.706040084362</c:v>
                </c:pt>
                <c:pt idx="16733">
                  <c:v>224.706040084362</c:v>
                </c:pt>
                <c:pt idx="16734">
                  <c:v>81.706040084362002</c:v>
                </c:pt>
                <c:pt idx="16735">
                  <c:v>54.706040084362002</c:v>
                </c:pt>
                <c:pt idx="16736">
                  <c:v>105.706040084362</c:v>
                </c:pt>
                <c:pt idx="16737">
                  <c:v>68.706040084362002</c:v>
                </c:pt>
                <c:pt idx="16738">
                  <c:v>88.706040084362002</c:v>
                </c:pt>
                <c:pt idx="16739">
                  <c:v>-86.293959915637998</c:v>
                </c:pt>
                <c:pt idx="16740">
                  <c:v>72.706040084362002</c:v>
                </c:pt>
                <c:pt idx="16741">
                  <c:v>108.706040084362</c:v>
                </c:pt>
                <c:pt idx="16742">
                  <c:v>87.706040084362002</c:v>
                </c:pt>
                <c:pt idx="16743">
                  <c:v>91.706040084362002</c:v>
                </c:pt>
                <c:pt idx="16744">
                  <c:v>-79.293959915637998</c:v>
                </c:pt>
                <c:pt idx="16745">
                  <c:v>24.706040084362002</c:v>
                </c:pt>
                <c:pt idx="16746">
                  <c:v>-68.293959915637998</c:v>
                </c:pt>
                <c:pt idx="16747">
                  <c:v>-209.293959915638</c:v>
                </c:pt>
                <c:pt idx="16748">
                  <c:v>-200.293959915638</c:v>
                </c:pt>
                <c:pt idx="16749">
                  <c:v>-303.29395991563803</c:v>
                </c:pt>
                <c:pt idx="16750">
                  <c:v>-185.293959915638</c:v>
                </c:pt>
                <c:pt idx="16751">
                  <c:v>-189.293959915638</c:v>
                </c:pt>
                <c:pt idx="16752">
                  <c:v>-317.29395991563803</c:v>
                </c:pt>
                <c:pt idx="16753">
                  <c:v>-310.29395991563803</c:v>
                </c:pt>
                <c:pt idx="16754">
                  <c:v>-99.293959915637998</c:v>
                </c:pt>
                <c:pt idx="16755">
                  <c:v>-255.293959915638</c:v>
                </c:pt>
                <c:pt idx="16756">
                  <c:v>-187.293959915638</c:v>
                </c:pt>
                <c:pt idx="16757">
                  <c:v>-304.29395991563803</c:v>
                </c:pt>
                <c:pt idx="16758">
                  <c:v>-223.293959915638</c:v>
                </c:pt>
                <c:pt idx="16759">
                  <c:v>-175.293959915638</c:v>
                </c:pt>
                <c:pt idx="16760">
                  <c:v>-179.293959915638</c:v>
                </c:pt>
                <c:pt idx="16761">
                  <c:v>-241.293959915638</c:v>
                </c:pt>
                <c:pt idx="16762">
                  <c:v>-86.293959915637998</c:v>
                </c:pt>
                <c:pt idx="16763">
                  <c:v>-106.293959915638</c:v>
                </c:pt>
                <c:pt idx="16764">
                  <c:v>-123.293959915638</c:v>
                </c:pt>
                <c:pt idx="16765">
                  <c:v>-71.293959915637998</c:v>
                </c:pt>
                <c:pt idx="16766">
                  <c:v>-147.293959915638</c:v>
                </c:pt>
                <c:pt idx="16767">
                  <c:v>-145.293959915638</c:v>
                </c:pt>
                <c:pt idx="16768">
                  <c:v>-174.293959915638</c:v>
                </c:pt>
                <c:pt idx="16769">
                  <c:v>-147.293959915638</c:v>
                </c:pt>
                <c:pt idx="16770">
                  <c:v>179.706040084362</c:v>
                </c:pt>
                <c:pt idx="16771">
                  <c:v>-30.293959915637998</c:v>
                </c:pt>
                <c:pt idx="16772">
                  <c:v>23.706040084362002</c:v>
                </c:pt>
                <c:pt idx="16773">
                  <c:v>75.706040084362002</c:v>
                </c:pt>
                <c:pt idx="16774">
                  <c:v>144.706040084362</c:v>
                </c:pt>
                <c:pt idx="16775">
                  <c:v>61.706040084362002</c:v>
                </c:pt>
                <c:pt idx="16776">
                  <c:v>151.706040084362</c:v>
                </c:pt>
                <c:pt idx="16777">
                  <c:v>137.706040084362</c:v>
                </c:pt>
                <c:pt idx="16778">
                  <c:v>283.70604008436197</c:v>
                </c:pt>
                <c:pt idx="16779">
                  <c:v>259.70604008436197</c:v>
                </c:pt>
                <c:pt idx="16780">
                  <c:v>442.70604008436197</c:v>
                </c:pt>
                <c:pt idx="16781">
                  <c:v>207.706040084362</c:v>
                </c:pt>
                <c:pt idx="16782">
                  <c:v>242.706040084362</c:v>
                </c:pt>
                <c:pt idx="16783">
                  <c:v>273.70604008436197</c:v>
                </c:pt>
                <c:pt idx="16784">
                  <c:v>107.706040084362</c:v>
                </c:pt>
                <c:pt idx="16785">
                  <c:v>169.706040084362</c:v>
                </c:pt>
                <c:pt idx="16786">
                  <c:v>160.706040084362</c:v>
                </c:pt>
                <c:pt idx="16787">
                  <c:v>154.706040084362</c:v>
                </c:pt>
                <c:pt idx="16788">
                  <c:v>258.70604008436197</c:v>
                </c:pt>
                <c:pt idx="16789">
                  <c:v>130.706040084362</c:v>
                </c:pt>
                <c:pt idx="16790">
                  <c:v>108.706040084362</c:v>
                </c:pt>
                <c:pt idx="16791">
                  <c:v>43.706040084362002</c:v>
                </c:pt>
                <c:pt idx="16792">
                  <c:v>-117.293959915638</c:v>
                </c:pt>
                <c:pt idx="16793">
                  <c:v>-59.293959915637998</c:v>
                </c:pt>
                <c:pt idx="16794">
                  <c:v>-47.293959915637998</c:v>
                </c:pt>
                <c:pt idx="16795">
                  <c:v>-14.293959915638</c:v>
                </c:pt>
                <c:pt idx="16796">
                  <c:v>-14.293959915638</c:v>
                </c:pt>
                <c:pt idx="16797">
                  <c:v>-169.293959915638</c:v>
                </c:pt>
                <c:pt idx="16798">
                  <c:v>-323.29395991563803</c:v>
                </c:pt>
                <c:pt idx="16799">
                  <c:v>-124.293959915638</c:v>
                </c:pt>
                <c:pt idx="16800">
                  <c:v>-45.293959915637998</c:v>
                </c:pt>
                <c:pt idx="16801">
                  <c:v>-26.293959915637998</c:v>
                </c:pt>
                <c:pt idx="16802">
                  <c:v>-154.293959915638</c:v>
                </c:pt>
                <c:pt idx="16803">
                  <c:v>-204.293959915638</c:v>
                </c:pt>
                <c:pt idx="16804">
                  <c:v>-207.293959915638</c:v>
                </c:pt>
                <c:pt idx="16805">
                  <c:v>-155.293959915638</c:v>
                </c:pt>
                <c:pt idx="16806">
                  <c:v>-43.293959915637998</c:v>
                </c:pt>
                <c:pt idx="16807">
                  <c:v>-104.293959915638</c:v>
                </c:pt>
                <c:pt idx="16808">
                  <c:v>-47.293959915637998</c:v>
                </c:pt>
                <c:pt idx="16809">
                  <c:v>-49.293959915637998</c:v>
                </c:pt>
                <c:pt idx="16810">
                  <c:v>-174.293959915638</c:v>
                </c:pt>
                <c:pt idx="16811">
                  <c:v>-51.293959915637998</c:v>
                </c:pt>
                <c:pt idx="16812">
                  <c:v>-16.293959915637998</c:v>
                </c:pt>
                <c:pt idx="16813">
                  <c:v>22.706040084362002</c:v>
                </c:pt>
                <c:pt idx="16814">
                  <c:v>96.706040084362002</c:v>
                </c:pt>
                <c:pt idx="16815">
                  <c:v>209.706040084362</c:v>
                </c:pt>
                <c:pt idx="16816">
                  <c:v>180.706040084362</c:v>
                </c:pt>
                <c:pt idx="16817">
                  <c:v>278.70604008436197</c:v>
                </c:pt>
                <c:pt idx="16818">
                  <c:v>311.70604008436197</c:v>
                </c:pt>
                <c:pt idx="16819">
                  <c:v>276.70604008436197</c:v>
                </c:pt>
                <c:pt idx="16820">
                  <c:v>306.70604008436197</c:v>
                </c:pt>
                <c:pt idx="16821">
                  <c:v>297.70604008436197</c:v>
                </c:pt>
                <c:pt idx="16822">
                  <c:v>316.70604008436197</c:v>
                </c:pt>
                <c:pt idx="16823">
                  <c:v>344.70604008436197</c:v>
                </c:pt>
                <c:pt idx="16824">
                  <c:v>448.70604008436197</c:v>
                </c:pt>
                <c:pt idx="16825">
                  <c:v>214.706040084362</c:v>
                </c:pt>
                <c:pt idx="16826">
                  <c:v>303.70604008436197</c:v>
                </c:pt>
                <c:pt idx="16827">
                  <c:v>285.70604008436197</c:v>
                </c:pt>
                <c:pt idx="16828">
                  <c:v>265.70604008436197</c:v>
                </c:pt>
                <c:pt idx="16829">
                  <c:v>161.706040084362</c:v>
                </c:pt>
                <c:pt idx="16830">
                  <c:v>93.706040084362002</c:v>
                </c:pt>
                <c:pt idx="16831">
                  <c:v>92.706040084362002</c:v>
                </c:pt>
                <c:pt idx="16832">
                  <c:v>8.70604008436203</c:v>
                </c:pt>
                <c:pt idx="16833">
                  <c:v>43.706040084362002</c:v>
                </c:pt>
                <c:pt idx="16834">
                  <c:v>30.706040084362002</c:v>
                </c:pt>
                <c:pt idx="16835">
                  <c:v>-44.293959915637998</c:v>
                </c:pt>
                <c:pt idx="16836">
                  <c:v>-60.293959915637998</c:v>
                </c:pt>
                <c:pt idx="16837">
                  <c:v>-186.293959915638</c:v>
                </c:pt>
                <c:pt idx="16838">
                  <c:v>-69.293959915637998</c:v>
                </c:pt>
                <c:pt idx="16839">
                  <c:v>90.706040084362002</c:v>
                </c:pt>
                <c:pt idx="16840">
                  <c:v>86.706040084362002</c:v>
                </c:pt>
                <c:pt idx="16841">
                  <c:v>10.706040084362</c:v>
                </c:pt>
                <c:pt idx="16842">
                  <c:v>47.706040084362002</c:v>
                </c:pt>
                <c:pt idx="16843">
                  <c:v>81.706040084362002</c:v>
                </c:pt>
                <c:pt idx="16844">
                  <c:v>153.706040084362</c:v>
                </c:pt>
                <c:pt idx="16845">
                  <c:v>129.706040084362</c:v>
                </c:pt>
                <c:pt idx="16846">
                  <c:v>284.70604008436197</c:v>
                </c:pt>
                <c:pt idx="16847">
                  <c:v>171.706040084362</c:v>
                </c:pt>
                <c:pt idx="16848">
                  <c:v>245.706040084362</c:v>
                </c:pt>
                <c:pt idx="16849">
                  <c:v>118.706040084362</c:v>
                </c:pt>
                <c:pt idx="16850">
                  <c:v>118.706040084362</c:v>
                </c:pt>
                <c:pt idx="16851">
                  <c:v>297.70604008436197</c:v>
                </c:pt>
                <c:pt idx="16852">
                  <c:v>202.706040084362</c:v>
                </c:pt>
                <c:pt idx="16853">
                  <c:v>220.706040084362</c:v>
                </c:pt>
                <c:pt idx="16854">
                  <c:v>127.706040084362</c:v>
                </c:pt>
                <c:pt idx="16855">
                  <c:v>228.706040084362</c:v>
                </c:pt>
                <c:pt idx="16856">
                  <c:v>145.706040084362</c:v>
                </c:pt>
                <c:pt idx="16857">
                  <c:v>-11.293959915638</c:v>
                </c:pt>
                <c:pt idx="16858">
                  <c:v>50.706040084362002</c:v>
                </c:pt>
                <c:pt idx="16859">
                  <c:v>68.706040084362002</c:v>
                </c:pt>
                <c:pt idx="16860">
                  <c:v>352.70604008436197</c:v>
                </c:pt>
                <c:pt idx="16861">
                  <c:v>130.706040084362</c:v>
                </c:pt>
                <c:pt idx="16862">
                  <c:v>188.706040084362</c:v>
                </c:pt>
                <c:pt idx="16863">
                  <c:v>247.706040084362</c:v>
                </c:pt>
                <c:pt idx="16864">
                  <c:v>47.706040084362002</c:v>
                </c:pt>
                <c:pt idx="16865">
                  <c:v>114.706040084362</c:v>
                </c:pt>
                <c:pt idx="16866">
                  <c:v>-68.293959915637998</c:v>
                </c:pt>
                <c:pt idx="16867">
                  <c:v>85.706040084362002</c:v>
                </c:pt>
                <c:pt idx="16868">
                  <c:v>-177.293959915638</c:v>
                </c:pt>
                <c:pt idx="16869">
                  <c:v>-46.293959915637998</c:v>
                </c:pt>
                <c:pt idx="16870">
                  <c:v>-133.293959915638</c:v>
                </c:pt>
                <c:pt idx="16871">
                  <c:v>-120.293959915638</c:v>
                </c:pt>
                <c:pt idx="16872">
                  <c:v>-81.293959915637998</c:v>
                </c:pt>
                <c:pt idx="16873">
                  <c:v>-144.293959915638</c:v>
                </c:pt>
                <c:pt idx="16874">
                  <c:v>-3.29395991563797</c:v>
                </c:pt>
                <c:pt idx="16875">
                  <c:v>-51.293959915637998</c:v>
                </c:pt>
                <c:pt idx="16876">
                  <c:v>-87.293959915637998</c:v>
                </c:pt>
                <c:pt idx="16877">
                  <c:v>-80.293959915637998</c:v>
                </c:pt>
                <c:pt idx="16878">
                  <c:v>-195.293959915638</c:v>
                </c:pt>
                <c:pt idx="16879">
                  <c:v>-150.293959915638</c:v>
                </c:pt>
                <c:pt idx="16880">
                  <c:v>-146.293959915638</c:v>
                </c:pt>
                <c:pt idx="16881">
                  <c:v>-115.293959915638</c:v>
                </c:pt>
                <c:pt idx="16882">
                  <c:v>-52.293959915637998</c:v>
                </c:pt>
                <c:pt idx="16883">
                  <c:v>-37.293959915637998</c:v>
                </c:pt>
                <c:pt idx="16884">
                  <c:v>71.706040084362002</c:v>
                </c:pt>
                <c:pt idx="16885">
                  <c:v>-7.29395991563797</c:v>
                </c:pt>
                <c:pt idx="16886">
                  <c:v>-27.293959915637998</c:v>
                </c:pt>
                <c:pt idx="16887">
                  <c:v>40.706040084362002</c:v>
                </c:pt>
                <c:pt idx="16888">
                  <c:v>-54.293959915637998</c:v>
                </c:pt>
                <c:pt idx="16889">
                  <c:v>69.706040084362002</c:v>
                </c:pt>
                <c:pt idx="16890">
                  <c:v>84.706040084362002</c:v>
                </c:pt>
                <c:pt idx="16891">
                  <c:v>20.706040084362002</c:v>
                </c:pt>
                <c:pt idx="16892">
                  <c:v>75.706040084362002</c:v>
                </c:pt>
                <c:pt idx="16893">
                  <c:v>106.706040084362</c:v>
                </c:pt>
                <c:pt idx="16894">
                  <c:v>197.706040084362</c:v>
                </c:pt>
                <c:pt idx="16895">
                  <c:v>168.706040084362</c:v>
                </c:pt>
                <c:pt idx="16896">
                  <c:v>68.706040084362002</c:v>
                </c:pt>
                <c:pt idx="16897">
                  <c:v>171.706040084362</c:v>
                </c:pt>
                <c:pt idx="16898">
                  <c:v>132.706040084362</c:v>
                </c:pt>
                <c:pt idx="16899">
                  <c:v>184.706040084362</c:v>
                </c:pt>
                <c:pt idx="16900">
                  <c:v>159.706040084362</c:v>
                </c:pt>
                <c:pt idx="16901">
                  <c:v>187.706040084362</c:v>
                </c:pt>
                <c:pt idx="16902">
                  <c:v>86.706040084362002</c:v>
                </c:pt>
                <c:pt idx="16903">
                  <c:v>181.706040084362</c:v>
                </c:pt>
                <c:pt idx="16904">
                  <c:v>74.706040084362002</c:v>
                </c:pt>
                <c:pt idx="16905">
                  <c:v>102.706040084362</c:v>
                </c:pt>
                <c:pt idx="16906">
                  <c:v>122.706040084362</c:v>
                </c:pt>
                <c:pt idx="16907">
                  <c:v>31.706040084362002</c:v>
                </c:pt>
                <c:pt idx="16908">
                  <c:v>40.706040084362002</c:v>
                </c:pt>
                <c:pt idx="16909">
                  <c:v>58.706040084362002</c:v>
                </c:pt>
                <c:pt idx="16910">
                  <c:v>-3.29395991563797</c:v>
                </c:pt>
                <c:pt idx="16911">
                  <c:v>-86.293959915637998</c:v>
                </c:pt>
                <c:pt idx="16912">
                  <c:v>-185.293959915638</c:v>
                </c:pt>
                <c:pt idx="16913">
                  <c:v>-8.29395991563797</c:v>
                </c:pt>
                <c:pt idx="16914">
                  <c:v>-158.293959915638</c:v>
                </c:pt>
                <c:pt idx="16915">
                  <c:v>-168.293959915638</c:v>
                </c:pt>
                <c:pt idx="16916">
                  <c:v>-294.29395991563803</c:v>
                </c:pt>
                <c:pt idx="16917">
                  <c:v>-87.293959915637998</c:v>
                </c:pt>
                <c:pt idx="16918">
                  <c:v>-118.293959915638</c:v>
                </c:pt>
                <c:pt idx="16919">
                  <c:v>-149.293959915638</c:v>
                </c:pt>
                <c:pt idx="16920">
                  <c:v>-218.293959915638</c:v>
                </c:pt>
                <c:pt idx="16921">
                  <c:v>-238.293959915638</c:v>
                </c:pt>
                <c:pt idx="16922">
                  <c:v>-238.293959915638</c:v>
                </c:pt>
                <c:pt idx="16923">
                  <c:v>-54.293959915637998</c:v>
                </c:pt>
                <c:pt idx="16924">
                  <c:v>-77.293959915637998</c:v>
                </c:pt>
                <c:pt idx="16925">
                  <c:v>-8.29395991563797</c:v>
                </c:pt>
                <c:pt idx="16926">
                  <c:v>-72.293959915637998</c:v>
                </c:pt>
                <c:pt idx="16927">
                  <c:v>-90.293959915637998</c:v>
                </c:pt>
                <c:pt idx="16928">
                  <c:v>99.706040084362002</c:v>
                </c:pt>
                <c:pt idx="16929">
                  <c:v>-33.293959915637998</c:v>
                </c:pt>
                <c:pt idx="16930">
                  <c:v>0.70604008436203003</c:v>
                </c:pt>
                <c:pt idx="16931">
                  <c:v>61.706040084362002</c:v>
                </c:pt>
                <c:pt idx="16932">
                  <c:v>115.706040084362</c:v>
                </c:pt>
                <c:pt idx="16933">
                  <c:v>64.706040084362002</c:v>
                </c:pt>
                <c:pt idx="16934">
                  <c:v>170.706040084362</c:v>
                </c:pt>
                <c:pt idx="16935">
                  <c:v>301.70604008436197</c:v>
                </c:pt>
                <c:pt idx="16936">
                  <c:v>60.706040084362002</c:v>
                </c:pt>
                <c:pt idx="16937">
                  <c:v>204.706040084362</c:v>
                </c:pt>
                <c:pt idx="16938">
                  <c:v>138.706040084362</c:v>
                </c:pt>
                <c:pt idx="16939">
                  <c:v>339.70604008436197</c:v>
                </c:pt>
                <c:pt idx="16940">
                  <c:v>262.70604008436197</c:v>
                </c:pt>
                <c:pt idx="16941">
                  <c:v>233.706040084362</c:v>
                </c:pt>
                <c:pt idx="16942">
                  <c:v>325.70604008436197</c:v>
                </c:pt>
                <c:pt idx="16943">
                  <c:v>286.70604008436197</c:v>
                </c:pt>
                <c:pt idx="16944">
                  <c:v>144.706040084362</c:v>
                </c:pt>
                <c:pt idx="16945">
                  <c:v>21.706040084362002</c:v>
                </c:pt>
                <c:pt idx="16946">
                  <c:v>143.706040084362</c:v>
                </c:pt>
                <c:pt idx="16947">
                  <c:v>-29.293959915637998</c:v>
                </c:pt>
                <c:pt idx="16948">
                  <c:v>-140.293959915638</c:v>
                </c:pt>
                <c:pt idx="16949">
                  <c:v>13.706040084362</c:v>
                </c:pt>
                <c:pt idx="16950">
                  <c:v>1.70604008436203</c:v>
                </c:pt>
                <c:pt idx="16951">
                  <c:v>-44.293959915637998</c:v>
                </c:pt>
                <c:pt idx="16952">
                  <c:v>-138.293959915638</c:v>
                </c:pt>
                <c:pt idx="16953">
                  <c:v>-91.293959915637998</c:v>
                </c:pt>
                <c:pt idx="16954">
                  <c:v>-65.293959915637998</c:v>
                </c:pt>
                <c:pt idx="16955">
                  <c:v>-145.293959915638</c:v>
                </c:pt>
                <c:pt idx="16956">
                  <c:v>-297.29395991563803</c:v>
                </c:pt>
                <c:pt idx="16957">
                  <c:v>-228.293959915638</c:v>
                </c:pt>
                <c:pt idx="16958">
                  <c:v>-493.29395991563803</c:v>
                </c:pt>
                <c:pt idx="16959">
                  <c:v>-365.29395991563803</c:v>
                </c:pt>
                <c:pt idx="16960">
                  <c:v>-445.29395991563803</c:v>
                </c:pt>
                <c:pt idx="16961">
                  <c:v>-351.29395991563803</c:v>
                </c:pt>
                <c:pt idx="16962">
                  <c:v>-263.29395991563803</c:v>
                </c:pt>
                <c:pt idx="16963">
                  <c:v>-371.29395991563803</c:v>
                </c:pt>
                <c:pt idx="16964">
                  <c:v>-307.29395991563803</c:v>
                </c:pt>
                <c:pt idx="16965">
                  <c:v>-293.29395991563803</c:v>
                </c:pt>
                <c:pt idx="16966">
                  <c:v>-236.293959915638</c:v>
                </c:pt>
                <c:pt idx="16967">
                  <c:v>-197.293959915638</c:v>
                </c:pt>
                <c:pt idx="16968">
                  <c:v>-237.293959915638</c:v>
                </c:pt>
                <c:pt idx="16969">
                  <c:v>83.706040084362002</c:v>
                </c:pt>
                <c:pt idx="16970">
                  <c:v>-63.293959915637998</c:v>
                </c:pt>
                <c:pt idx="16971">
                  <c:v>178.706040084362</c:v>
                </c:pt>
                <c:pt idx="16972">
                  <c:v>76.706040084362002</c:v>
                </c:pt>
                <c:pt idx="16973">
                  <c:v>-32.293959915637998</c:v>
                </c:pt>
                <c:pt idx="16974">
                  <c:v>65.706040084362002</c:v>
                </c:pt>
                <c:pt idx="16975">
                  <c:v>147.706040084362</c:v>
                </c:pt>
                <c:pt idx="16976">
                  <c:v>180.706040084362</c:v>
                </c:pt>
                <c:pt idx="16977">
                  <c:v>204.706040084362</c:v>
                </c:pt>
                <c:pt idx="16978">
                  <c:v>234.706040084362</c:v>
                </c:pt>
                <c:pt idx="16979">
                  <c:v>173.706040084362</c:v>
                </c:pt>
                <c:pt idx="16980">
                  <c:v>259.70604008436197</c:v>
                </c:pt>
                <c:pt idx="16981">
                  <c:v>222.706040084362</c:v>
                </c:pt>
                <c:pt idx="16982">
                  <c:v>147.706040084362</c:v>
                </c:pt>
                <c:pt idx="16983">
                  <c:v>162.706040084362</c:v>
                </c:pt>
                <c:pt idx="16984">
                  <c:v>149.706040084362</c:v>
                </c:pt>
                <c:pt idx="16985">
                  <c:v>-18.293959915637998</c:v>
                </c:pt>
                <c:pt idx="16986">
                  <c:v>54.706040084362002</c:v>
                </c:pt>
                <c:pt idx="16987">
                  <c:v>-146.293959915638</c:v>
                </c:pt>
                <c:pt idx="16988">
                  <c:v>-243.293959915638</c:v>
                </c:pt>
                <c:pt idx="16989">
                  <c:v>-138.293959915638</c:v>
                </c:pt>
                <c:pt idx="16990">
                  <c:v>-73.293959915637998</c:v>
                </c:pt>
                <c:pt idx="16991">
                  <c:v>-51.293959915637998</c:v>
                </c:pt>
                <c:pt idx="16992">
                  <c:v>-262.29395991563803</c:v>
                </c:pt>
                <c:pt idx="16993">
                  <c:v>-155.293959915638</c:v>
                </c:pt>
                <c:pt idx="16994">
                  <c:v>-164.293959915638</c:v>
                </c:pt>
                <c:pt idx="16995">
                  <c:v>-190.293959915638</c:v>
                </c:pt>
                <c:pt idx="16996">
                  <c:v>-245.293959915638</c:v>
                </c:pt>
                <c:pt idx="16997">
                  <c:v>-258.29395991563803</c:v>
                </c:pt>
                <c:pt idx="16998">
                  <c:v>-280.29395991563803</c:v>
                </c:pt>
                <c:pt idx="16999">
                  <c:v>-327.29395991563803</c:v>
                </c:pt>
                <c:pt idx="17000">
                  <c:v>-191.293959915638</c:v>
                </c:pt>
                <c:pt idx="17001">
                  <c:v>-198.293959915638</c:v>
                </c:pt>
                <c:pt idx="17002">
                  <c:v>-195.293959915638</c:v>
                </c:pt>
                <c:pt idx="17003">
                  <c:v>-238.293959915638</c:v>
                </c:pt>
                <c:pt idx="17004">
                  <c:v>-166.293959915638</c:v>
                </c:pt>
                <c:pt idx="17005">
                  <c:v>-78.293959915637998</c:v>
                </c:pt>
                <c:pt idx="17006">
                  <c:v>-118.293959915638</c:v>
                </c:pt>
                <c:pt idx="17007">
                  <c:v>-228.293959915638</c:v>
                </c:pt>
                <c:pt idx="17008">
                  <c:v>-79.293959915637998</c:v>
                </c:pt>
                <c:pt idx="17009">
                  <c:v>14.706040084362</c:v>
                </c:pt>
                <c:pt idx="17010">
                  <c:v>-202.293959915638</c:v>
                </c:pt>
                <c:pt idx="17011">
                  <c:v>-184.293959915638</c:v>
                </c:pt>
                <c:pt idx="17012">
                  <c:v>-17.293959915637998</c:v>
                </c:pt>
                <c:pt idx="17013">
                  <c:v>-42.293959915637998</c:v>
                </c:pt>
                <c:pt idx="17014">
                  <c:v>-162.293959915638</c:v>
                </c:pt>
                <c:pt idx="17015">
                  <c:v>26.706040084362002</c:v>
                </c:pt>
                <c:pt idx="17016">
                  <c:v>-99.293959915637998</c:v>
                </c:pt>
                <c:pt idx="17017">
                  <c:v>-57.293959915637998</c:v>
                </c:pt>
                <c:pt idx="17018">
                  <c:v>88.706040084362002</c:v>
                </c:pt>
                <c:pt idx="17019">
                  <c:v>-58.293959915637998</c:v>
                </c:pt>
                <c:pt idx="17020">
                  <c:v>-72.293959915637998</c:v>
                </c:pt>
                <c:pt idx="17021">
                  <c:v>-133.293959915638</c:v>
                </c:pt>
                <c:pt idx="17022">
                  <c:v>-113.293959915638</c:v>
                </c:pt>
                <c:pt idx="17023">
                  <c:v>-146.293959915638</c:v>
                </c:pt>
                <c:pt idx="17024">
                  <c:v>-245.293959915638</c:v>
                </c:pt>
                <c:pt idx="17025">
                  <c:v>-142.293959915638</c:v>
                </c:pt>
                <c:pt idx="17026">
                  <c:v>-78.293959915637998</c:v>
                </c:pt>
                <c:pt idx="17027">
                  <c:v>-326.29395991563803</c:v>
                </c:pt>
                <c:pt idx="17028">
                  <c:v>-126.293959915638</c:v>
                </c:pt>
                <c:pt idx="17029">
                  <c:v>-206.293959915638</c:v>
                </c:pt>
                <c:pt idx="17030">
                  <c:v>-270.29395991563803</c:v>
                </c:pt>
                <c:pt idx="17031">
                  <c:v>-316.29395991563803</c:v>
                </c:pt>
                <c:pt idx="17032">
                  <c:v>-290.29395991563803</c:v>
                </c:pt>
                <c:pt idx="17033">
                  <c:v>-269.29395991563803</c:v>
                </c:pt>
                <c:pt idx="17034">
                  <c:v>-178.293959915638</c:v>
                </c:pt>
                <c:pt idx="17035">
                  <c:v>-368.29395991563803</c:v>
                </c:pt>
                <c:pt idx="17036">
                  <c:v>-417.29395991563803</c:v>
                </c:pt>
                <c:pt idx="17037">
                  <c:v>-348.29395991563803</c:v>
                </c:pt>
                <c:pt idx="17038">
                  <c:v>-289.29395991563803</c:v>
                </c:pt>
                <c:pt idx="17039">
                  <c:v>-155.293959915638</c:v>
                </c:pt>
                <c:pt idx="17040">
                  <c:v>-243.293959915638</c:v>
                </c:pt>
                <c:pt idx="17041">
                  <c:v>-157.293959915638</c:v>
                </c:pt>
                <c:pt idx="17042">
                  <c:v>-65.293959915637998</c:v>
                </c:pt>
                <c:pt idx="17043">
                  <c:v>-231.293959915638</c:v>
                </c:pt>
                <c:pt idx="17044">
                  <c:v>-148.293959915638</c:v>
                </c:pt>
                <c:pt idx="17045">
                  <c:v>-50.293959915637998</c:v>
                </c:pt>
                <c:pt idx="17046">
                  <c:v>-120.293959915638</c:v>
                </c:pt>
                <c:pt idx="17047">
                  <c:v>-80.293959915637998</c:v>
                </c:pt>
                <c:pt idx="17048">
                  <c:v>44.706040084362002</c:v>
                </c:pt>
                <c:pt idx="17049">
                  <c:v>-117.293959915638</c:v>
                </c:pt>
                <c:pt idx="17050">
                  <c:v>-138.293959915638</c:v>
                </c:pt>
                <c:pt idx="17051">
                  <c:v>-175.293959915638</c:v>
                </c:pt>
                <c:pt idx="17052">
                  <c:v>33.706040084362002</c:v>
                </c:pt>
                <c:pt idx="17053">
                  <c:v>104.706040084362</c:v>
                </c:pt>
                <c:pt idx="17054">
                  <c:v>198.706040084362</c:v>
                </c:pt>
                <c:pt idx="17055">
                  <c:v>75.706040084362002</c:v>
                </c:pt>
                <c:pt idx="17056">
                  <c:v>214.706040084362</c:v>
                </c:pt>
                <c:pt idx="17057">
                  <c:v>117.706040084362</c:v>
                </c:pt>
                <c:pt idx="17058">
                  <c:v>59.706040084362002</c:v>
                </c:pt>
                <c:pt idx="17059">
                  <c:v>322.70604008436197</c:v>
                </c:pt>
                <c:pt idx="17060">
                  <c:v>266.70604008436197</c:v>
                </c:pt>
                <c:pt idx="17061">
                  <c:v>338.70604008436197</c:v>
                </c:pt>
                <c:pt idx="17062">
                  <c:v>168.706040084362</c:v>
                </c:pt>
                <c:pt idx="17063">
                  <c:v>251.706040084362</c:v>
                </c:pt>
                <c:pt idx="17064">
                  <c:v>164.706040084362</c:v>
                </c:pt>
                <c:pt idx="17065">
                  <c:v>278.70604008436197</c:v>
                </c:pt>
                <c:pt idx="17066">
                  <c:v>184.706040084362</c:v>
                </c:pt>
                <c:pt idx="17067">
                  <c:v>140.706040084362</c:v>
                </c:pt>
                <c:pt idx="17068">
                  <c:v>173.706040084362</c:v>
                </c:pt>
                <c:pt idx="17069">
                  <c:v>104.706040084362</c:v>
                </c:pt>
                <c:pt idx="17070">
                  <c:v>-9.29395991563797</c:v>
                </c:pt>
                <c:pt idx="17071">
                  <c:v>-129.293959915638</c:v>
                </c:pt>
                <c:pt idx="17072">
                  <c:v>-18.293959915637998</c:v>
                </c:pt>
                <c:pt idx="17073">
                  <c:v>-43.293959915637998</c:v>
                </c:pt>
                <c:pt idx="17074">
                  <c:v>-59.293959915637998</c:v>
                </c:pt>
                <c:pt idx="17075">
                  <c:v>0.70604008436203003</c:v>
                </c:pt>
                <c:pt idx="17076">
                  <c:v>-222.293959915638</c:v>
                </c:pt>
                <c:pt idx="17077">
                  <c:v>-109.293959915638</c:v>
                </c:pt>
                <c:pt idx="17078">
                  <c:v>-266.29395991563803</c:v>
                </c:pt>
                <c:pt idx="17079">
                  <c:v>-226.293959915638</c:v>
                </c:pt>
                <c:pt idx="17080">
                  <c:v>-207.293959915638</c:v>
                </c:pt>
                <c:pt idx="17081">
                  <c:v>-265.29395991563803</c:v>
                </c:pt>
                <c:pt idx="17082">
                  <c:v>-99.293959915637998</c:v>
                </c:pt>
                <c:pt idx="17083">
                  <c:v>37.706040084362002</c:v>
                </c:pt>
                <c:pt idx="17084">
                  <c:v>-87.293959915637998</c:v>
                </c:pt>
                <c:pt idx="17085">
                  <c:v>118.706040084362</c:v>
                </c:pt>
                <c:pt idx="17086">
                  <c:v>49.706040084362002</c:v>
                </c:pt>
                <c:pt idx="17087">
                  <c:v>72.706040084362002</c:v>
                </c:pt>
                <c:pt idx="17088">
                  <c:v>165.706040084362</c:v>
                </c:pt>
                <c:pt idx="17089">
                  <c:v>29.706040084362002</c:v>
                </c:pt>
                <c:pt idx="17090">
                  <c:v>201.706040084362</c:v>
                </c:pt>
                <c:pt idx="17091">
                  <c:v>147.706040084362</c:v>
                </c:pt>
                <c:pt idx="17092">
                  <c:v>124.706040084362</c:v>
                </c:pt>
                <c:pt idx="17093">
                  <c:v>233.706040084362</c:v>
                </c:pt>
                <c:pt idx="17094">
                  <c:v>149.706040084362</c:v>
                </c:pt>
                <c:pt idx="17095">
                  <c:v>167.706040084362</c:v>
                </c:pt>
                <c:pt idx="17096">
                  <c:v>-69.293959915637998</c:v>
                </c:pt>
                <c:pt idx="17097">
                  <c:v>144.706040084362</c:v>
                </c:pt>
                <c:pt idx="17098">
                  <c:v>-65.293959915637998</c:v>
                </c:pt>
                <c:pt idx="17099">
                  <c:v>5.70604008436203</c:v>
                </c:pt>
                <c:pt idx="17100">
                  <c:v>111.706040084362</c:v>
                </c:pt>
                <c:pt idx="17101">
                  <c:v>103.706040084362</c:v>
                </c:pt>
                <c:pt idx="17102">
                  <c:v>76.706040084362002</c:v>
                </c:pt>
                <c:pt idx="17103">
                  <c:v>38.706040084362002</c:v>
                </c:pt>
                <c:pt idx="17104">
                  <c:v>46.706040084362002</c:v>
                </c:pt>
                <c:pt idx="17105">
                  <c:v>-188.293959915638</c:v>
                </c:pt>
                <c:pt idx="17106">
                  <c:v>-87.293959915637998</c:v>
                </c:pt>
                <c:pt idx="17107">
                  <c:v>-131.293959915638</c:v>
                </c:pt>
                <c:pt idx="17108">
                  <c:v>-227.293959915638</c:v>
                </c:pt>
                <c:pt idx="17109">
                  <c:v>-7.29395991563797</c:v>
                </c:pt>
                <c:pt idx="17110">
                  <c:v>-7.29395991563797</c:v>
                </c:pt>
                <c:pt idx="17111">
                  <c:v>67.706040084362002</c:v>
                </c:pt>
                <c:pt idx="17112">
                  <c:v>124.706040084362</c:v>
                </c:pt>
                <c:pt idx="17113">
                  <c:v>131.706040084362</c:v>
                </c:pt>
                <c:pt idx="17114">
                  <c:v>25.706040084362002</c:v>
                </c:pt>
                <c:pt idx="17115">
                  <c:v>-34.293959915637998</c:v>
                </c:pt>
                <c:pt idx="17116">
                  <c:v>168.706040084362</c:v>
                </c:pt>
                <c:pt idx="17117">
                  <c:v>69.706040084362002</c:v>
                </c:pt>
                <c:pt idx="17118">
                  <c:v>125.706040084362</c:v>
                </c:pt>
                <c:pt idx="17119">
                  <c:v>221.706040084362</c:v>
                </c:pt>
                <c:pt idx="17120">
                  <c:v>265.70604008436197</c:v>
                </c:pt>
                <c:pt idx="17121">
                  <c:v>277.70604008436197</c:v>
                </c:pt>
                <c:pt idx="17122">
                  <c:v>270.70604008436197</c:v>
                </c:pt>
                <c:pt idx="17123">
                  <c:v>342.70604008436197</c:v>
                </c:pt>
                <c:pt idx="17124">
                  <c:v>294.70604008436197</c:v>
                </c:pt>
                <c:pt idx="17125">
                  <c:v>122.706040084362</c:v>
                </c:pt>
                <c:pt idx="17126">
                  <c:v>236.706040084362</c:v>
                </c:pt>
                <c:pt idx="17127">
                  <c:v>177.706040084362</c:v>
                </c:pt>
                <c:pt idx="17128">
                  <c:v>357.70604008436197</c:v>
                </c:pt>
                <c:pt idx="17129">
                  <c:v>90.706040084362002</c:v>
                </c:pt>
                <c:pt idx="17130">
                  <c:v>188.706040084362</c:v>
                </c:pt>
                <c:pt idx="17131">
                  <c:v>109.706040084362</c:v>
                </c:pt>
                <c:pt idx="17132">
                  <c:v>3.70604008436203</c:v>
                </c:pt>
                <c:pt idx="17133">
                  <c:v>103.706040084362</c:v>
                </c:pt>
                <c:pt idx="17134">
                  <c:v>105.706040084362</c:v>
                </c:pt>
                <c:pt idx="17135">
                  <c:v>40.706040084362002</c:v>
                </c:pt>
                <c:pt idx="17136">
                  <c:v>157.706040084362</c:v>
                </c:pt>
                <c:pt idx="17137">
                  <c:v>1.70604008436203</c:v>
                </c:pt>
                <c:pt idx="17138">
                  <c:v>-118.293959915638</c:v>
                </c:pt>
                <c:pt idx="17139">
                  <c:v>-148.293959915638</c:v>
                </c:pt>
                <c:pt idx="17140">
                  <c:v>-216.293959915638</c:v>
                </c:pt>
                <c:pt idx="17141">
                  <c:v>-126.293959915638</c:v>
                </c:pt>
                <c:pt idx="17142">
                  <c:v>-135.293959915638</c:v>
                </c:pt>
                <c:pt idx="17143">
                  <c:v>-202.293959915638</c:v>
                </c:pt>
                <c:pt idx="17144">
                  <c:v>-300.29395991563803</c:v>
                </c:pt>
                <c:pt idx="17145">
                  <c:v>-90.293959915637998</c:v>
                </c:pt>
                <c:pt idx="17146">
                  <c:v>-239.293959915638</c:v>
                </c:pt>
                <c:pt idx="17147">
                  <c:v>-401.29395991563803</c:v>
                </c:pt>
                <c:pt idx="17148">
                  <c:v>-301.29395991563803</c:v>
                </c:pt>
                <c:pt idx="17149">
                  <c:v>-190.293959915638</c:v>
                </c:pt>
                <c:pt idx="17150">
                  <c:v>-374.29395991563803</c:v>
                </c:pt>
                <c:pt idx="17151">
                  <c:v>-403.29395991563803</c:v>
                </c:pt>
                <c:pt idx="17152">
                  <c:v>-109.293959915638</c:v>
                </c:pt>
                <c:pt idx="17153">
                  <c:v>-141.293959915638</c:v>
                </c:pt>
                <c:pt idx="17154">
                  <c:v>-13.293959915638</c:v>
                </c:pt>
                <c:pt idx="17155">
                  <c:v>-74.293959915637998</c:v>
                </c:pt>
                <c:pt idx="17156">
                  <c:v>-116.293959915638</c:v>
                </c:pt>
                <c:pt idx="17157">
                  <c:v>-22.293959915637998</c:v>
                </c:pt>
                <c:pt idx="17158">
                  <c:v>-92.293959915637998</c:v>
                </c:pt>
                <c:pt idx="17159">
                  <c:v>119.706040084362</c:v>
                </c:pt>
                <c:pt idx="17160">
                  <c:v>-13.293959915638</c:v>
                </c:pt>
                <c:pt idx="17161">
                  <c:v>224.706040084362</c:v>
                </c:pt>
                <c:pt idx="17162">
                  <c:v>270.70604008436197</c:v>
                </c:pt>
                <c:pt idx="17163">
                  <c:v>281.70604008436197</c:v>
                </c:pt>
                <c:pt idx="17164">
                  <c:v>267.70604008436197</c:v>
                </c:pt>
                <c:pt idx="17165">
                  <c:v>261.70604008436197</c:v>
                </c:pt>
                <c:pt idx="17166">
                  <c:v>318.70604008436197</c:v>
                </c:pt>
                <c:pt idx="17167">
                  <c:v>407.70604008436197</c:v>
                </c:pt>
                <c:pt idx="17168">
                  <c:v>386.70604008436197</c:v>
                </c:pt>
                <c:pt idx="17169">
                  <c:v>350.70604008436197</c:v>
                </c:pt>
                <c:pt idx="17170">
                  <c:v>503.70604008436197</c:v>
                </c:pt>
                <c:pt idx="17171">
                  <c:v>619.70604008436203</c:v>
                </c:pt>
                <c:pt idx="17172">
                  <c:v>590.70604008436203</c:v>
                </c:pt>
                <c:pt idx="17173">
                  <c:v>635.70604008436203</c:v>
                </c:pt>
                <c:pt idx="17174">
                  <c:v>478.70604008436197</c:v>
                </c:pt>
                <c:pt idx="17175">
                  <c:v>607.70604008436203</c:v>
                </c:pt>
                <c:pt idx="17176">
                  <c:v>506.70604008436197</c:v>
                </c:pt>
                <c:pt idx="17177">
                  <c:v>564.70604008436203</c:v>
                </c:pt>
                <c:pt idx="17178">
                  <c:v>383.70604008436197</c:v>
                </c:pt>
                <c:pt idx="17179">
                  <c:v>350.70604008436197</c:v>
                </c:pt>
                <c:pt idx="17180">
                  <c:v>325.70604008436197</c:v>
                </c:pt>
                <c:pt idx="17181">
                  <c:v>192.706040084362</c:v>
                </c:pt>
                <c:pt idx="17182">
                  <c:v>83.706040084362002</c:v>
                </c:pt>
                <c:pt idx="17183">
                  <c:v>198.706040084362</c:v>
                </c:pt>
                <c:pt idx="17184">
                  <c:v>153.706040084362</c:v>
                </c:pt>
                <c:pt idx="17185">
                  <c:v>-26.293959915637998</c:v>
                </c:pt>
                <c:pt idx="17186">
                  <c:v>-29.293959915637998</c:v>
                </c:pt>
                <c:pt idx="17187">
                  <c:v>-99.293959915637998</c:v>
                </c:pt>
                <c:pt idx="17188">
                  <c:v>-75.293959915637998</c:v>
                </c:pt>
                <c:pt idx="17189">
                  <c:v>-73.293959915637998</c:v>
                </c:pt>
                <c:pt idx="17190">
                  <c:v>-137.293959915638</c:v>
                </c:pt>
                <c:pt idx="17191">
                  <c:v>-161.293959915638</c:v>
                </c:pt>
                <c:pt idx="17192">
                  <c:v>-202.293959915638</c:v>
                </c:pt>
                <c:pt idx="17193">
                  <c:v>-190.293959915638</c:v>
                </c:pt>
                <c:pt idx="17194">
                  <c:v>-270.29395991563803</c:v>
                </c:pt>
                <c:pt idx="17195">
                  <c:v>-234.293959915638</c:v>
                </c:pt>
                <c:pt idx="17196">
                  <c:v>-132.293959915638</c:v>
                </c:pt>
                <c:pt idx="17197">
                  <c:v>-172.293959915638</c:v>
                </c:pt>
                <c:pt idx="17198">
                  <c:v>-91.293959915637998</c:v>
                </c:pt>
                <c:pt idx="17199">
                  <c:v>-84.293959915637998</c:v>
                </c:pt>
                <c:pt idx="17200">
                  <c:v>-70.293959915637998</c:v>
                </c:pt>
                <c:pt idx="17201">
                  <c:v>-81.293959915637998</c:v>
                </c:pt>
                <c:pt idx="17202">
                  <c:v>80.706040084362002</c:v>
                </c:pt>
                <c:pt idx="17203">
                  <c:v>-12.293959915638</c:v>
                </c:pt>
                <c:pt idx="17204">
                  <c:v>216.706040084362</c:v>
                </c:pt>
                <c:pt idx="17205">
                  <c:v>137.706040084362</c:v>
                </c:pt>
                <c:pt idx="17206">
                  <c:v>299.70604008436197</c:v>
                </c:pt>
                <c:pt idx="17207">
                  <c:v>212.706040084362</c:v>
                </c:pt>
                <c:pt idx="17208">
                  <c:v>292.70604008436197</c:v>
                </c:pt>
                <c:pt idx="17209">
                  <c:v>413.70604008436197</c:v>
                </c:pt>
                <c:pt idx="17210">
                  <c:v>332.70604008436197</c:v>
                </c:pt>
                <c:pt idx="17211">
                  <c:v>303.70604008436197</c:v>
                </c:pt>
                <c:pt idx="17212">
                  <c:v>500.70604008436197</c:v>
                </c:pt>
                <c:pt idx="17213">
                  <c:v>475.70604008436197</c:v>
                </c:pt>
                <c:pt idx="17214">
                  <c:v>480.70604008436197</c:v>
                </c:pt>
                <c:pt idx="17215">
                  <c:v>582.70604008436203</c:v>
                </c:pt>
                <c:pt idx="17216">
                  <c:v>465.70604008436197</c:v>
                </c:pt>
                <c:pt idx="17217">
                  <c:v>507.70604008436197</c:v>
                </c:pt>
                <c:pt idx="17218">
                  <c:v>499.70604008436197</c:v>
                </c:pt>
                <c:pt idx="17219">
                  <c:v>504.70604008436197</c:v>
                </c:pt>
                <c:pt idx="17220">
                  <c:v>445.70604008436197</c:v>
                </c:pt>
                <c:pt idx="17221">
                  <c:v>527.70604008436203</c:v>
                </c:pt>
                <c:pt idx="17222">
                  <c:v>452.70604008436197</c:v>
                </c:pt>
                <c:pt idx="17223">
                  <c:v>455.70604008436197</c:v>
                </c:pt>
                <c:pt idx="17224">
                  <c:v>346.70604008436197</c:v>
                </c:pt>
                <c:pt idx="17225">
                  <c:v>369.70604008436197</c:v>
                </c:pt>
                <c:pt idx="17226">
                  <c:v>270.70604008436197</c:v>
                </c:pt>
                <c:pt idx="17227">
                  <c:v>275.70604008436197</c:v>
                </c:pt>
                <c:pt idx="17228">
                  <c:v>354.70604008436197</c:v>
                </c:pt>
                <c:pt idx="17229">
                  <c:v>226.706040084362</c:v>
                </c:pt>
                <c:pt idx="17230">
                  <c:v>190.706040084362</c:v>
                </c:pt>
                <c:pt idx="17231">
                  <c:v>71.706040084362002</c:v>
                </c:pt>
                <c:pt idx="17232">
                  <c:v>85.706040084362002</c:v>
                </c:pt>
                <c:pt idx="17233">
                  <c:v>16.706040084362002</c:v>
                </c:pt>
                <c:pt idx="17234">
                  <c:v>-37.293959915637998</c:v>
                </c:pt>
                <c:pt idx="17235">
                  <c:v>2.70604008436203</c:v>
                </c:pt>
                <c:pt idx="17236">
                  <c:v>-172.293959915638</c:v>
                </c:pt>
                <c:pt idx="17237">
                  <c:v>-117.293959915638</c:v>
                </c:pt>
                <c:pt idx="17238">
                  <c:v>-181.293959915638</c:v>
                </c:pt>
                <c:pt idx="17239">
                  <c:v>-164.293959915638</c:v>
                </c:pt>
                <c:pt idx="17240">
                  <c:v>-127.293959915638</c:v>
                </c:pt>
                <c:pt idx="17241">
                  <c:v>-89.293959915637998</c:v>
                </c:pt>
                <c:pt idx="17242">
                  <c:v>-162.293959915638</c:v>
                </c:pt>
                <c:pt idx="17243">
                  <c:v>-37.293959915637998</c:v>
                </c:pt>
                <c:pt idx="17244">
                  <c:v>-125.293959915638</c:v>
                </c:pt>
                <c:pt idx="17245">
                  <c:v>-160.293959915638</c:v>
                </c:pt>
                <c:pt idx="17246">
                  <c:v>82.706040084362002</c:v>
                </c:pt>
                <c:pt idx="17247">
                  <c:v>-56.293959915637998</c:v>
                </c:pt>
                <c:pt idx="17248">
                  <c:v>27.706040084362002</c:v>
                </c:pt>
                <c:pt idx="17249">
                  <c:v>69.706040084362002</c:v>
                </c:pt>
                <c:pt idx="17250">
                  <c:v>-26.293959915637998</c:v>
                </c:pt>
                <c:pt idx="17251">
                  <c:v>-98.293959915637998</c:v>
                </c:pt>
                <c:pt idx="17252">
                  <c:v>-97.293959915637998</c:v>
                </c:pt>
                <c:pt idx="17253">
                  <c:v>-6.29395991563797</c:v>
                </c:pt>
                <c:pt idx="17254">
                  <c:v>-4.29395991563797</c:v>
                </c:pt>
                <c:pt idx="17255">
                  <c:v>84.706040084362002</c:v>
                </c:pt>
                <c:pt idx="17256">
                  <c:v>115.706040084362</c:v>
                </c:pt>
                <c:pt idx="17257">
                  <c:v>-31.293959915637998</c:v>
                </c:pt>
                <c:pt idx="17258">
                  <c:v>-6.29395991563797</c:v>
                </c:pt>
                <c:pt idx="17259">
                  <c:v>-126.293959915638</c:v>
                </c:pt>
                <c:pt idx="17260">
                  <c:v>-59.293959915637998</c:v>
                </c:pt>
                <c:pt idx="17261">
                  <c:v>-61.293959915637998</c:v>
                </c:pt>
                <c:pt idx="17262">
                  <c:v>15.706040084362</c:v>
                </c:pt>
                <c:pt idx="17263">
                  <c:v>76.706040084362002</c:v>
                </c:pt>
                <c:pt idx="17264">
                  <c:v>83.706040084362002</c:v>
                </c:pt>
                <c:pt idx="17265">
                  <c:v>15.706040084362</c:v>
                </c:pt>
                <c:pt idx="17266">
                  <c:v>97.706040084362002</c:v>
                </c:pt>
                <c:pt idx="17267">
                  <c:v>-158.293959915638</c:v>
                </c:pt>
                <c:pt idx="17268">
                  <c:v>-31.293959915637998</c:v>
                </c:pt>
                <c:pt idx="17269">
                  <c:v>-108.293959915638</c:v>
                </c:pt>
                <c:pt idx="17270">
                  <c:v>34.706040084362002</c:v>
                </c:pt>
                <c:pt idx="17271">
                  <c:v>-24.293959915637998</c:v>
                </c:pt>
                <c:pt idx="17272">
                  <c:v>-98.293959915637998</c:v>
                </c:pt>
                <c:pt idx="17273">
                  <c:v>118.706040084362</c:v>
                </c:pt>
                <c:pt idx="17274">
                  <c:v>-23.293959915637998</c:v>
                </c:pt>
                <c:pt idx="17275">
                  <c:v>69.706040084362002</c:v>
                </c:pt>
                <c:pt idx="17276">
                  <c:v>101.706040084362</c:v>
                </c:pt>
                <c:pt idx="17277">
                  <c:v>175.706040084362</c:v>
                </c:pt>
                <c:pt idx="17278">
                  <c:v>-148.293959915638</c:v>
                </c:pt>
                <c:pt idx="17279">
                  <c:v>-99.293959915637998</c:v>
                </c:pt>
                <c:pt idx="17280">
                  <c:v>90.706040084362002</c:v>
                </c:pt>
                <c:pt idx="17281">
                  <c:v>112.706040084362</c:v>
                </c:pt>
                <c:pt idx="17282">
                  <c:v>208.706040084362</c:v>
                </c:pt>
                <c:pt idx="17283">
                  <c:v>151.706040084362</c:v>
                </c:pt>
                <c:pt idx="17284">
                  <c:v>178.706040084362</c:v>
                </c:pt>
                <c:pt idx="17285">
                  <c:v>275.70604008436197</c:v>
                </c:pt>
                <c:pt idx="17286">
                  <c:v>102.706040084362</c:v>
                </c:pt>
                <c:pt idx="17287">
                  <c:v>188.706040084362</c:v>
                </c:pt>
                <c:pt idx="17288">
                  <c:v>136.706040084362</c:v>
                </c:pt>
                <c:pt idx="17289">
                  <c:v>272.70604008436197</c:v>
                </c:pt>
                <c:pt idx="17290">
                  <c:v>304.70604008436197</c:v>
                </c:pt>
                <c:pt idx="17291">
                  <c:v>424.70604008436197</c:v>
                </c:pt>
                <c:pt idx="17292">
                  <c:v>330.70604008436197</c:v>
                </c:pt>
                <c:pt idx="17293">
                  <c:v>455.70604008436197</c:v>
                </c:pt>
                <c:pt idx="17294">
                  <c:v>252.706040084362</c:v>
                </c:pt>
                <c:pt idx="17295">
                  <c:v>209.706040084362</c:v>
                </c:pt>
                <c:pt idx="17296">
                  <c:v>-45.293959915637998</c:v>
                </c:pt>
                <c:pt idx="17297">
                  <c:v>-55.293959915637998</c:v>
                </c:pt>
                <c:pt idx="17298">
                  <c:v>-24.293959915637998</c:v>
                </c:pt>
                <c:pt idx="17299">
                  <c:v>-91.293959915637998</c:v>
                </c:pt>
                <c:pt idx="17300">
                  <c:v>-69.293959915637998</c:v>
                </c:pt>
                <c:pt idx="17301">
                  <c:v>-121.293959915638</c:v>
                </c:pt>
                <c:pt idx="17302">
                  <c:v>-177.293959915638</c:v>
                </c:pt>
                <c:pt idx="17303">
                  <c:v>-360.29395991563803</c:v>
                </c:pt>
                <c:pt idx="17304">
                  <c:v>-227.293959915638</c:v>
                </c:pt>
                <c:pt idx="17305">
                  <c:v>-366.29395991563803</c:v>
                </c:pt>
                <c:pt idx="17306">
                  <c:v>-486.29395991563803</c:v>
                </c:pt>
                <c:pt idx="17307">
                  <c:v>-297.29395991563803</c:v>
                </c:pt>
                <c:pt idx="17308">
                  <c:v>-569.29395991563797</c:v>
                </c:pt>
                <c:pt idx="17309">
                  <c:v>-477.29395991563803</c:v>
                </c:pt>
                <c:pt idx="17310">
                  <c:v>-616.29395991563797</c:v>
                </c:pt>
                <c:pt idx="17311">
                  <c:v>-543.29395991563797</c:v>
                </c:pt>
                <c:pt idx="17312">
                  <c:v>-431.29395991563803</c:v>
                </c:pt>
                <c:pt idx="17313">
                  <c:v>-534.29395991563797</c:v>
                </c:pt>
                <c:pt idx="17314">
                  <c:v>-492.29395991563803</c:v>
                </c:pt>
                <c:pt idx="17315">
                  <c:v>-429.29395991563803</c:v>
                </c:pt>
                <c:pt idx="17316">
                  <c:v>-357.29395991563803</c:v>
                </c:pt>
                <c:pt idx="17317">
                  <c:v>-384.29395991563803</c:v>
                </c:pt>
                <c:pt idx="17318">
                  <c:v>-314.29395991563803</c:v>
                </c:pt>
                <c:pt idx="17319">
                  <c:v>-257.29395991563803</c:v>
                </c:pt>
                <c:pt idx="17320">
                  <c:v>-303.29395991563803</c:v>
                </c:pt>
                <c:pt idx="17321">
                  <c:v>-169.293959915638</c:v>
                </c:pt>
                <c:pt idx="17322">
                  <c:v>-2.29395991563797</c:v>
                </c:pt>
                <c:pt idx="17323">
                  <c:v>-9.29395991563797</c:v>
                </c:pt>
                <c:pt idx="17324">
                  <c:v>112.706040084362</c:v>
                </c:pt>
                <c:pt idx="17325">
                  <c:v>-44.293959915637998</c:v>
                </c:pt>
                <c:pt idx="17326">
                  <c:v>-18.293959915637998</c:v>
                </c:pt>
                <c:pt idx="17327">
                  <c:v>179.706040084362</c:v>
                </c:pt>
                <c:pt idx="17328">
                  <c:v>269.70604008436197</c:v>
                </c:pt>
                <c:pt idx="17329">
                  <c:v>174.706040084362</c:v>
                </c:pt>
                <c:pt idx="17330">
                  <c:v>133.706040084362</c:v>
                </c:pt>
                <c:pt idx="17331">
                  <c:v>213.706040084362</c:v>
                </c:pt>
                <c:pt idx="17332">
                  <c:v>350.70604008436197</c:v>
                </c:pt>
                <c:pt idx="17333">
                  <c:v>410.70604008436197</c:v>
                </c:pt>
                <c:pt idx="17334">
                  <c:v>344.70604008436197</c:v>
                </c:pt>
                <c:pt idx="17335">
                  <c:v>320.70604008436197</c:v>
                </c:pt>
                <c:pt idx="17336">
                  <c:v>416.70604008436197</c:v>
                </c:pt>
                <c:pt idx="17337">
                  <c:v>329.70604008436197</c:v>
                </c:pt>
                <c:pt idx="17338">
                  <c:v>309.70604008436197</c:v>
                </c:pt>
                <c:pt idx="17339">
                  <c:v>93.706040084362002</c:v>
                </c:pt>
                <c:pt idx="17340">
                  <c:v>362.70604008436197</c:v>
                </c:pt>
                <c:pt idx="17341">
                  <c:v>237.706040084362</c:v>
                </c:pt>
                <c:pt idx="17342">
                  <c:v>263.70604008436197</c:v>
                </c:pt>
                <c:pt idx="17343">
                  <c:v>274.70604008436197</c:v>
                </c:pt>
                <c:pt idx="17344">
                  <c:v>215.706040084362</c:v>
                </c:pt>
                <c:pt idx="17345">
                  <c:v>-19.293959915637998</c:v>
                </c:pt>
                <c:pt idx="17346">
                  <c:v>5.70604008436203</c:v>
                </c:pt>
                <c:pt idx="17347">
                  <c:v>-135.293959915638</c:v>
                </c:pt>
                <c:pt idx="17348">
                  <c:v>-102.293959915638</c:v>
                </c:pt>
                <c:pt idx="17349">
                  <c:v>-198.293959915638</c:v>
                </c:pt>
                <c:pt idx="17350">
                  <c:v>-103.293959915638</c:v>
                </c:pt>
                <c:pt idx="17351">
                  <c:v>-37.293959915637998</c:v>
                </c:pt>
                <c:pt idx="17352">
                  <c:v>-220.293959915638</c:v>
                </c:pt>
                <c:pt idx="17353">
                  <c:v>-392.29395991563803</c:v>
                </c:pt>
                <c:pt idx="17354">
                  <c:v>-491.29395991563803</c:v>
                </c:pt>
                <c:pt idx="17355">
                  <c:v>-378.29395991563803</c:v>
                </c:pt>
                <c:pt idx="17356">
                  <c:v>-422.29395991563803</c:v>
                </c:pt>
                <c:pt idx="17357">
                  <c:v>-263.29395991563803</c:v>
                </c:pt>
                <c:pt idx="17358">
                  <c:v>-346.29395991563803</c:v>
                </c:pt>
                <c:pt idx="17359">
                  <c:v>-416.29395991563803</c:v>
                </c:pt>
                <c:pt idx="17360">
                  <c:v>-321.29395991563803</c:v>
                </c:pt>
                <c:pt idx="17361">
                  <c:v>-291.29395991563803</c:v>
                </c:pt>
                <c:pt idx="17362">
                  <c:v>-338.29395991563803</c:v>
                </c:pt>
                <c:pt idx="17363">
                  <c:v>-258.29395991563803</c:v>
                </c:pt>
                <c:pt idx="17364">
                  <c:v>-425.29395991563803</c:v>
                </c:pt>
                <c:pt idx="17365">
                  <c:v>-420.29395991563803</c:v>
                </c:pt>
                <c:pt idx="17366">
                  <c:v>-157.293959915638</c:v>
                </c:pt>
                <c:pt idx="17367">
                  <c:v>-158.293959915638</c:v>
                </c:pt>
                <c:pt idx="17368">
                  <c:v>-296.29395991563803</c:v>
                </c:pt>
                <c:pt idx="17369">
                  <c:v>-264.29395991563803</c:v>
                </c:pt>
                <c:pt idx="17370">
                  <c:v>-353.29395991563803</c:v>
                </c:pt>
                <c:pt idx="17371">
                  <c:v>-148.293959915638</c:v>
                </c:pt>
                <c:pt idx="17372">
                  <c:v>-126.293959915638</c:v>
                </c:pt>
                <c:pt idx="17373">
                  <c:v>-244.293959915638</c:v>
                </c:pt>
                <c:pt idx="17374">
                  <c:v>-115.293959915638</c:v>
                </c:pt>
                <c:pt idx="17375">
                  <c:v>-21.293959915637998</c:v>
                </c:pt>
                <c:pt idx="17376">
                  <c:v>80.706040084362002</c:v>
                </c:pt>
                <c:pt idx="17377">
                  <c:v>134.706040084362</c:v>
                </c:pt>
                <c:pt idx="17378">
                  <c:v>56.706040084362002</c:v>
                </c:pt>
                <c:pt idx="17379">
                  <c:v>94.706040084362002</c:v>
                </c:pt>
                <c:pt idx="17380">
                  <c:v>266.70604008436197</c:v>
                </c:pt>
                <c:pt idx="17381">
                  <c:v>212.706040084362</c:v>
                </c:pt>
                <c:pt idx="17382">
                  <c:v>145.706040084362</c:v>
                </c:pt>
                <c:pt idx="17383">
                  <c:v>312.70604008436197</c:v>
                </c:pt>
                <c:pt idx="17384">
                  <c:v>309.70604008436197</c:v>
                </c:pt>
                <c:pt idx="17385">
                  <c:v>198.706040084362</c:v>
                </c:pt>
                <c:pt idx="17386">
                  <c:v>446.70604008436197</c:v>
                </c:pt>
                <c:pt idx="17387">
                  <c:v>220.706040084362</c:v>
                </c:pt>
                <c:pt idx="17388">
                  <c:v>163.706040084362</c:v>
                </c:pt>
                <c:pt idx="17389">
                  <c:v>208.706040084362</c:v>
                </c:pt>
                <c:pt idx="17390">
                  <c:v>52.706040084362002</c:v>
                </c:pt>
                <c:pt idx="17391">
                  <c:v>164.706040084362</c:v>
                </c:pt>
                <c:pt idx="17392">
                  <c:v>76.706040084362002</c:v>
                </c:pt>
                <c:pt idx="17393">
                  <c:v>77.706040084362002</c:v>
                </c:pt>
                <c:pt idx="17394">
                  <c:v>139.706040084362</c:v>
                </c:pt>
                <c:pt idx="17395">
                  <c:v>269.70604008436197</c:v>
                </c:pt>
                <c:pt idx="17396">
                  <c:v>70.706040084362002</c:v>
                </c:pt>
                <c:pt idx="17397">
                  <c:v>223.706040084362</c:v>
                </c:pt>
                <c:pt idx="17398">
                  <c:v>181.706040084362</c:v>
                </c:pt>
                <c:pt idx="17399">
                  <c:v>136.706040084362</c:v>
                </c:pt>
                <c:pt idx="17400">
                  <c:v>30.706040084362002</c:v>
                </c:pt>
                <c:pt idx="17401">
                  <c:v>150.706040084362</c:v>
                </c:pt>
                <c:pt idx="17402">
                  <c:v>179.706040084362</c:v>
                </c:pt>
                <c:pt idx="17403">
                  <c:v>234.706040084362</c:v>
                </c:pt>
                <c:pt idx="17404">
                  <c:v>64.706040084362002</c:v>
                </c:pt>
                <c:pt idx="17405">
                  <c:v>93.706040084362002</c:v>
                </c:pt>
                <c:pt idx="17406">
                  <c:v>124.706040084362</c:v>
                </c:pt>
                <c:pt idx="17407">
                  <c:v>-69.293959915637998</c:v>
                </c:pt>
                <c:pt idx="17408">
                  <c:v>-8.29395991563797</c:v>
                </c:pt>
                <c:pt idx="17409">
                  <c:v>91.706040084362002</c:v>
                </c:pt>
                <c:pt idx="17410">
                  <c:v>213.706040084362</c:v>
                </c:pt>
                <c:pt idx="17411">
                  <c:v>-1.29395991563797</c:v>
                </c:pt>
                <c:pt idx="17412">
                  <c:v>81.706040084362002</c:v>
                </c:pt>
                <c:pt idx="17413">
                  <c:v>-93.293959915637998</c:v>
                </c:pt>
                <c:pt idx="17414">
                  <c:v>99.706040084362002</c:v>
                </c:pt>
                <c:pt idx="17415">
                  <c:v>166.706040084362</c:v>
                </c:pt>
                <c:pt idx="17416">
                  <c:v>-141.293959915638</c:v>
                </c:pt>
                <c:pt idx="17417">
                  <c:v>-64.293959915637998</c:v>
                </c:pt>
                <c:pt idx="17418">
                  <c:v>-46.293959915637998</c:v>
                </c:pt>
                <c:pt idx="17419">
                  <c:v>15.706040084362</c:v>
                </c:pt>
                <c:pt idx="17420">
                  <c:v>-164.293959915638</c:v>
                </c:pt>
                <c:pt idx="17421">
                  <c:v>-123.293959915638</c:v>
                </c:pt>
                <c:pt idx="17422">
                  <c:v>-175.293959915638</c:v>
                </c:pt>
                <c:pt idx="17423">
                  <c:v>37.706040084362002</c:v>
                </c:pt>
                <c:pt idx="17424">
                  <c:v>-214.293959915638</c:v>
                </c:pt>
                <c:pt idx="17425">
                  <c:v>-136.293959915638</c:v>
                </c:pt>
                <c:pt idx="17426">
                  <c:v>-294.29395991563803</c:v>
                </c:pt>
                <c:pt idx="17427">
                  <c:v>-241.293959915638</c:v>
                </c:pt>
                <c:pt idx="17428">
                  <c:v>-158.293959915638</c:v>
                </c:pt>
                <c:pt idx="17429">
                  <c:v>-152.293959915638</c:v>
                </c:pt>
                <c:pt idx="17430">
                  <c:v>-226.293959915638</c:v>
                </c:pt>
                <c:pt idx="17431">
                  <c:v>-125.293959915638</c:v>
                </c:pt>
                <c:pt idx="17432">
                  <c:v>-54.293959915637998</c:v>
                </c:pt>
                <c:pt idx="17433">
                  <c:v>-341.29395991563803</c:v>
                </c:pt>
                <c:pt idx="17434">
                  <c:v>-116.293959915638</c:v>
                </c:pt>
                <c:pt idx="17435">
                  <c:v>-72.293959915637998</c:v>
                </c:pt>
                <c:pt idx="17436">
                  <c:v>-176.293959915638</c:v>
                </c:pt>
                <c:pt idx="17437">
                  <c:v>-97.293959915637998</c:v>
                </c:pt>
                <c:pt idx="17438">
                  <c:v>-94.293959915637998</c:v>
                </c:pt>
                <c:pt idx="17439">
                  <c:v>27.706040084362002</c:v>
                </c:pt>
                <c:pt idx="17440">
                  <c:v>76.706040084362002</c:v>
                </c:pt>
                <c:pt idx="17441">
                  <c:v>108.706040084362</c:v>
                </c:pt>
                <c:pt idx="17442">
                  <c:v>89.706040084362002</c:v>
                </c:pt>
                <c:pt idx="17443">
                  <c:v>315.70604008436197</c:v>
                </c:pt>
                <c:pt idx="17444">
                  <c:v>420.70604008436197</c:v>
                </c:pt>
                <c:pt idx="17445">
                  <c:v>456.70604008436197</c:v>
                </c:pt>
                <c:pt idx="17446">
                  <c:v>384.70604008436197</c:v>
                </c:pt>
                <c:pt idx="17447">
                  <c:v>417.70604008436197</c:v>
                </c:pt>
                <c:pt idx="17448">
                  <c:v>520.70604008436203</c:v>
                </c:pt>
                <c:pt idx="17449">
                  <c:v>442.70604008436197</c:v>
                </c:pt>
                <c:pt idx="17450">
                  <c:v>411.70604008436197</c:v>
                </c:pt>
                <c:pt idx="17451">
                  <c:v>486.70604008436197</c:v>
                </c:pt>
                <c:pt idx="17452">
                  <c:v>424.70604008436197</c:v>
                </c:pt>
                <c:pt idx="17453">
                  <c:v>455.70604008436197</c:v>
                </c:pt>
                <c:pt idx="17454">
                  <c:v>443.70604008436197</c:v>
                </c:pt>
                <c:pt idx="17455">
                  <c:v>302.70604008436197</c:v>
                </c:pt>
                <c:pt idx="17456">
                  <c:v>251.706040084362</c:v>
                </c:pt>
                <c:pt idx="17457">
                  <c:v>243.706040084362</c:v>
                </c:pt>
                <c:pt idx="17458">
                  <c:v>238.706040084362</c:v>
                </c:pt>
                <c:pt idx="17459">
                  <c:v>136.706040084362</c:v>
                </c:pt>
                <c:pt idx="17460">
                  <c:v>77.706040084362002</c:v>
                </c:pt>
                <c:pt idx="17461">
                  <c:v>115.706040084362</c:v>
                </c:pt>
                <c:pt idx="17462">
                  <c:v>-29.293959915637998</c:v>
                </c:pt>
                <c:pt idx="17463">
                  <c:v>-104.293959915638</c:v>
                </c:pt>
                <c:pt idx="17464">
                  <c:v>-386.29395991563803</c:v>
                </c:pt>
                <c:pt idx="17465">
                  <c:v>-399.29395991563803</c:v>
                </c:pt>
                <c:pt idx="17466">
                  <c:v>-325.29395991563803</c:v>
                </c:pt>
                <c:pt idx="17467">
                  <c:v>-417.29395991563803</c:v>
                </c:pt>
                <c:pt idx="17468">
                  <c:v>-475.29395991563803</c:v>
                </c:pt>
                <c:pt idx="17469">
                  <c:v>-479.29395991563803</c:v>
                </c:pt>
                <c:pt idx="17470">
                  <c:v>-513.29395991563797</c:v>
                </c:pt>
                <c:pt idx="17471">
                  <c:v>-447.29395991563803</c:v>
                </c:pt>
                <c:pt idx="17472">
                  <c:v>-322.29395991563803</c:v>
                </c:pt>
                <c:pt idx="17473">
                  <c:v>-439.29395991563803</c:v>
                </c:pt>
                <c:pt idx="17474">
                  <c:v>-504.29395991563803</c:v>
                </c:pt>
                <c:pt idx="17475">
                  <c:v>-405.29395991563803</c:v>
                </c:pt>
                <c:pt idx="17476">
                  <c:v>-424.29395991563803</c:v>
                </c:pt>
                <c:pt idx="17477">
                  <c:v>-600.29395991563797</c:v>
                </c:pt>
                <c:pt idx="17478">
                  <c:v>-320.29395991563803</c:v>
                </c:pt>
                <c:pt idx="17479">
                  <c:v>-154.293959915638</c:v>
                </c:pt>
                <c:pt idx="17480">
                  <c:v>-306.29395991563803</c:v>
                </c:pt>
                <c:pt idx="17481">
                  <c:v>-208.293959915638</c:v>
                </c:pt>
                <c:pt idx="17482">
                  <c:v>-112.293959915638</c:v>
                </c:pt>
                <c:pt idx="17483">
                  <c:v>-64.293959915637998</c:v>
                </c:pt>
                <c:pt idx="17484">
                  <c:v>13.706040084362</c:v>
                </c:pt>
                <c:pt idx="17485">
                  <c:v>53.706040084362002</c:v>
                </c:pt>
                <c:pt idx="17486">
                  <c:v>336.70604008436197</c:v>
                </c:pt>
                <c:pt idx="17487">
                  <c:v>298.70604008436197</c:v>
                </c:pt>
                <c:pt idx="17488">
                  <c:v>310.70604008436197</c:v>
                </c:pt>
                <c:pt idx="17489">
                  <c:v>347.70604008436197</c:v>
                </c:pt>
                <c:pt idx="17490">
                  <c:v>565.70604008436203</c:v>
                </c:pt>
                <c:pt idx="17491">
                  <c:v>449.70604008436197</c:v>
                </c:pt>
                <c:pt idx="17492">
                  <c:v>523.70604008436203</c:v>
                </c:pt>
                <c:pt idx="17493">
                  <c:v>458.70604008436197</c:v>
                </c:pt>
                <c:pt idx="17494">
                  <c:v>436.70604008436197</c:v>
                </c:pt>
                <c:pt idx="17495">
                  <c:v>409.70604008436197</c:v>
                </c:pt>
                <c:pt idx="17496">
                  <c:v>536.70604008436203</c:v>
                </c:pt>
                <c:pt idx="17497">
                  <c:v>531.70604008436203</c:v>
                </c:pt>
                <c:pt idx="17498">
                  <c:v>438.70604008436197</c:v>
                </c:pt>
                <c:pt idx="17499">
                  <c:v>239.706040084362</c:v>
                </c:pt>
                <c:pt idx="17500">
                  <c:v>195.706040084362</c:v>
                </c:pt>
                <c:pt idx="17501">
                  <c:v>226.706040084362</c:v>
                </c:pt>
                <c:pt idx="17502">
                  <c:v>22.706040084362002</c:v>
                </c:pt>
                <c:pt idx="17503">
                  <c:v>46.706040084362002</c:v>
                </c:pt>
                <c:pt idx="17504">
                  <c:v>-26.293959915637998</c:v>
                </c:pt>
                <c:pt idx="17505">
                  <c:v>2.70604008436203</c:v>
                </c:pt>
                <c:pt idx="17506">
                  <c:v>-86.293959915637998</c:v>
                </c:pt>
                <c:pt idx="17507">
                  <c:v>-129.293959915638</c:v>
                </c:pt>
                <c:pt idx="17508">
                  <c:v>-177.293959915638</c:v>
                </c:pt>
                <c:pt idx="17509">
                  <c:v>-343.29395991563803</c:v>
                </c:pt>
                <c:pt idx="17510">
                  <c:v>-429.29395991563803</c:v>
                </c:pt>
                <c:pt idx="17511">
                  <c:v>-523.29395991563797</c:v>
                </c:pt>
                <c:pt idx="17512">
                  <c:v>-462.29395991563803</c:v>
                </c:pt>
                <c:pt idx="17513">
                  <c:v>-534.29395991563797</c:v>
                </c:pt>
                <c:pt idx="17514">
                  <c:v>-378.29395991563803</c:v>
                </c:pt>
                <c:pt idx="17515">
                  <c:v>-294.29395991563803</c:v>
                </c:pt>
                <c:pt idx="17516">
                  <c:v>-486.29395991563803</c:v>
                </c:pt>
                <c:pt idx="17517">
                  <c:v>-572.29395991563797</c:v>
                </c:pt>
                <c:pt idx="17518">
                  <c:v>-506.29395991563803</c:v>
                </c:pt>
                <c:pt idx="17519">
                  <c:v>-472.29395991563803</c:v>
                </c:pt>
                <c:pt idx="17520">
                  <c:v>-521.29395991563797</c:v>
                </c:pt>
                <c:pt idx="17521">
                  <c:v>-365.29395991563803</c:v>
                </c:pt>
                <c:pt idx="17522">
                  <c:v>-310.29395991563803</c:v>
                </c:pt>
                <c:pt idx="17523">
                  <c:v>-314.29395991563803</c:v>
                </c:pt>
                <c:pt idx="17524">
                  <c:v>-134.293959915638</c:v>
                </c:pt>
                <c:pt idx="17525">
                  <c:v>-39.293959915637998</c:v>
                </c:pt>
                <c:pt idx="17526">
                  <c:v>108.706040084362</c:v>
                </c:pt>
                <c:pt idx="17527">
                  <c:v>17.706040084362002</c:v>
                </c:pt>
                <c:pt idx="17528">
                  <c:v>195.706040084362</c:v>
                </c:pt>
                <c:pt idx="17529">
                  <c:v>322.70604008436197</c:v>
                </c:pt>
                <c:pt idx="17530">
                  <c:v>212.706040084362</c:v>
                </c:pt>
                <c:pt idx="17531">
                  <c:v>522.70604008436203</c:v>
                </c:pt>
                <c:pt idx="17532">
                  <c:v>446.70604008436197</c:v>
                </c:pt>
                <c:pt idx="17533">
                  <c:v>446.70604008436197</c:v>
                </c:pt>
                <c:pt idx="17534">
                  <c:v>455.70604008436197</c:v>
                </c:pt>
                <c:pt idx="17535">
                  <c:v>302.70604008436197</c:v>
                </c:pt>
                <c:pt idx="17536">
                  <c:v>296.70604008436197</c:v>
                </c:pt>
                <c:pt idx="17537">
                  <c:v>258.70604008436197</c:v>
                </c:pt>
                <c:pt idx="17538">
                  <c:v>141.706040084362</c:v>
                </c:pt>
                <c:pt idx="17539">
                  <c:v>118.706040084362</c:v>
                </c:pt>
                <c:pt idx="17540">
                  <c:v>32.706040084362002</c:v>
                </c:pt>
                <c:pt idx="17541">
                  <c:v>167.706040084362</c:v>
                </c:pt>
                <c:pt idx="17542">
                  <c:v>-4.29395991563797</c:v>
                </c:pt>
                <c:pt idx="17543">
                  <c:v>-77.293959915637998</c:v>
                </c:pt>
                <c:pt idx="17544">
                  <c:v>-3.29395991563797</c:v>
                </c:pt>
                <c:pt idx="17545">
                  <c:v>-232.293959915638</c:v>
                </c:pt>
                <c:pt idx="17546">
                  <c:v>-19.293959915637998</c:v>
                </c:pt>
                <c:pt idx="17547">
                  <c:v>-120.293959915638</c:v>
                </c:pt>
                <c:pt idx="17548">
                  <c:v>0.70604008436203003</c:v>
                </c:pt>
                <c:pt idx="17549">
                  <c:v>-115.293959915638</c:v>
                </c:pt>
                <c:pt idx="17550">
                  <c:v>-139.293959915638</c:v>
                </c:pt>
                <c:pt idx="17551">
                  <c:v>18.706040084362002</c:v>
                </c:pt>
                <c:pt idx="17552">
                  <c:v>-343.29395991563803</c:v>
                </c:pt>
                <c:pt idx="17553">
                  <c:v>-293.29395991563803</c:v>
                </c:pt>
                <c:pt idx="17554">
                  <c:v>-280.29395991563803</c:v>
                </c:pt>
                <c:pt idx="17555">
                  <c:v>-114.293959915638</c:v>
                </c:pt>
                <c:pt idx="17556">
                  <c:v>-282.29395991563803</c:v>
                </c:pt>
                <c:pt idx="17557">
                  <c:v>-147.293959915638</c:v>
                </c:pt>
                <c:pt idx="17558">
                  <c:v>-142.293959915638</c:v>
                </c:pt>
                <c:pt idx="17559">
                  <c:v>-190.293959915638</c:v>
                </c:pt>
                <c:pt idx="17560">
                  <c:v>-324.29395991563803</c:v>
                </c:pt>
                <c:pt idx="17561">
                  <c:v>-253.293959915638</c:v>
                </c:pt>
                <c:pt idx="17562">
                  <c:v>-351.29395991563803</c:v>
                </c:pt>
                <c:pt idx="17563">
                  <c:v>-199.293959915638</c:v>
                </c:pt>
                <c:pt idx="17564">
                  <c:v>-148.293959915638</c:v>
                </c:pt>
                <c:pt idx="17565">
                  <c:v>-245.293959915638</c:v>
                </c:pt>
                <c:pt idx="17566">
                  <c:v>-128.293959915638</c:v>
                </c:pt>
                <c:pt idx="17567">
                  <c:v>-17.293959915637998</c:v>
                </c:pt>
                <c:pt idx="17568">
                  <c:v>44.706040084362002</c:v>
                </c:pt>
                <c:pt idx="17569">
                  <c:v>-29.293959915637998</c:v>
                </c:pt>
                <c:pt idx="17570">
                  <c:v>44.706040084362002</c:v>
                </c:pt>
                <c:pt idx="17571">
                  <c:v>116.706040084362</c:v>
                </c:pt>
                <c:pt idx="17572">
                  <c:v>124.706040084362</c:v>
                </c:pt>
                <c:pt idx="17573">
                  <c:v>112.706040084362</c:v>
                </c:pt>
                <c:pt idx="17574">
                  <c:v>206.706040084362</c:v>
                </c:pt>
                <c:pt idx="17575">
                  <c:v>113.706040084362</c:v>
                </c:pt>
                <c:pt idx="17576">
                  <c:v>233.706040084362</c:v>
                </c:pt>
                <c:pt idx="17577">
                  <c:v>22.706040084362002</c:v>
                </c:pt>
                <c:pt idx="17578">
                  <c:v>121.706040084362</c:v>
                </c:pt>
                <c:pt idx="17579">
                  <c:v>102.706040084362</c:v>
                </c:pt>
                <c:pt idx="17580">
                  <c:v>31.706040084362002</c:v>
                </c:pt>
                <c:pt idx="17581">
                  <c:v>114.706040084362</c:v>
                </c:pt>
                <c:pt idx="17582">
                  <c:v>-20.293959915637998</c:v>
                </c:pt>
                <c:pt idx="17583">
                  <c:v>-7.29395991563797</c:v>
                </c:pt>
                <c:pt idx="17584">
                  <c:v>-24.293959915637998</c:v>
                </c:pt>
                <c:pt idx="17585">
                  <c:v>-101.293959915638</c:v>
                </c:pt>
                <c:pt idx="17586">
                  <c:v>-246.293959915638</c:v>
                </c:pt>
                <c:pt idx="17587">
                  <c:v>-121.293959915638</c:v>
                </c:pt>
                <c:pt idx="17588">
                  <c:v>-261.29395991563803</c:v>
                </c:pt>
                <c:pt idx="17589">
                  <c:v>-111.293959915638</c:v>
                </c:pt>
                <c:pt idx="17590">
                  <c:v>-341.29395991563803</c:v>
                </c:pt>
                <c:pt idx="17591">
                  <c:v>-174.293959915638</c:v>
                </c:pt>
                <c:pt idx="17592">
                  <c:v>-168.293959915638</c:v>
                </c:pt>
                <c:pt idx="17593">
                  <c:v>-297.29395991563803</c:v>
                </c:pt>
                <c:pt idx="17594">
                  <c:v>-435.29395991563803</c:v>
                </c:pt>
                <c:pt idx="17595">
                  <c:v>-364.29395991563803</c:v>
                </c:pt>
                <c:pt idx="17596">
                  <c:v>-378.29395991563803</c:v>
                </c:pt>
                <c:pt idx="17597">
                  <c:v>-543.29395991563797</c:v>
                </c:pt>
                <c:pt idx="17598">
                  <c:v>-343.29395991563803</c:v>
                </c:pt>
                <c:pt idx="17599">
                  <c:v>-336.29395991563803</c:v>
                </c:pt>
                <c:pt idx="17600">
                  <c:v>-441.29395991563803</c:v>
                </c:pt>
                <c:pt idx="17601">
                  <c:v>-365.29395991563803</c:v>
                </c:pt>
                <c:pt idx="17602">
                  <c:v>-258.29395991563803</c:v>
                </c:pt>
                <c:pt idx="17603">
                  <c:v>-247.293959915638</c:v>
                </c:pt>
                <c:pt idx="17604">
                  <c:v>-356.29395991563803</c:v>
                </c:pt>
                <c:pt idx="17605">
                  <c:v>-172.293959915638</c:v>
                </c:pt>
                <c:pt idx="17606">
                  <c:v>-194.293959915638</c:v>
                </c:pt>
                <c:pt idx="17607">
                  <c:v>-271.29395991563803</c:v>
                </c:pt>
                <c:pt idx="17608">
                  <c:v>42.706040084362002</c:v>
                </c:pt>
                <c:pt idx="17609">
                  <c:v>-28.293959915637998</c:v>
                </c:pt>
                <c:pt idx="17610">
                  <c:v>52.706040084362002</c:v>
                </c:pt>
                <c:pt idx="17611">
                  <c:v>201.706040084362</c:v>
                </c:pt>
                <c:pt idx="17612">
                  <c:v>80.706040084362002</c:v>
                </c:pt>
                <c:pt idx="17613">
                  <c:v>31.706040084362002</c:v>
                </c:pt>
                <c:pt idx="17614">
                  <c:v>85.706040084362002</c:v>
                </c:pt>
                <c:pt idx="17615">
                  <c:v>273.70604008436197</c:v>
                </c:pt>
                <c:pt idx="17616">
                  <c:v>329.70604008436197</c:v>
                </c:pt>
                <c:pt idx="17617">
                  <c:v>400.70604008436197</c:v>
                </c:pt>
                <c:pt idx="17618">
                  <c:v>281.70604008436197</c:v>
                </c:pt>
                <c:pt idx="17619">
                  <c:v>174.706040084362</c:v>
                </c:pt>
                <c:pt idx="17620">
                  <c:v>150.706040084362</c:v>
                </c:pt>
                <c:pt idx="17621">
                  <c:v>165.706040084362</c:v>
                </c:pt>
                <c:pt idx="17622">
                  <c:v>100.706040084362</c:v>
                </c:pt>
                <c:pt idx="17623">
                  <c:v>114.706040084362</c:v>
                </c:pt>
                <c:pt idx="17624">
                  <c:v>99.706040084362002</c:v>
                </c:pt>
                <c:pt idx="17625">
                  <c:v>196.706040084362</c:v>
                </c:pt>
                <c:pt idx="17626">
                  <c:v>68.706040084362002</c:v>
                </c:pt>
                <c:pt idx="17627">
                  <c:v>-45.293959915637998</c:v>
                </c:pt>
                <c:pt idx="17628">
                  <c:v>-137.293959915638</c:v>
                </c:pt>
                <c:pt idx="17629">
                  <c:v>-170.293959915638</c:v>
                </c:pt>
                <c:pt idx="17630">
                  <c:v>-170.293959915638</c:v>
                </c:pt>
                <c:pt idx="17631">
                  <c:v>-130.293959915638</c:v>
                </c:pt>
                <c:pt idx="17632">
                  <c:v>-150.293959915638</c:v>
                </c:pt>
                <c:pt idx="17633">
                  <c:v>-167.293959915638</c:v>
                </c:pt>
                <c:pt idx="17634">
                  <c:v>-168.293959915638</c:v>
                </c:pt>
                <c:pt idx="17635">
                  <c:v>-227.293959915638</c:v>
                </c:pt>
                <c:pt idx="17636">
                  <c:v>-244.293959915638</c:v>
                </c:pt>
                <c:pt idx="17637">
                  <c:v>-66.293959915637998</c:v>
                </c:pt>
                <c:pt idx="17638">
                  <c:v>-252.293959915638</c:v>
                </c:pt>
                <c:pt idx="17639">
                  <c:v>-328.29395991563803</c:v>
                </c:pt>
                <c:pt idx="17640">
                  <c:v>-211.293959915638</c:v>
                </c:pt>
                <c:pt idx="17641">
                  <c:v>-325.29395991563803</c:v>
                </c:pt>
                <c:pt idx="17642">
                  <c:v>-168.293959915638</c:v>
                </c:pt>
                <c:pt idx="17643">
                  <c:v>-348.29395991563803</c:v>
                </c:pt>
                <c:pt idx="17644">
                  <c:v>-180.293959915638</c:v>
                </c:pt>
                <c:pt idx="17645">
                  <c:v>-117.293959915638</c:v>
                </c:pt>
                <c:pt idx="17646">
                  <c:v>-181.293959915638</c:v>
                </c:pt>
                <c:pt idx="17647">
                  <c:v>-79.293959915637998</c:v>
                </c:pt>
                <c:pt idx="17648">
                  <c:v>-223.293959915638</c:v>
                </c:pt>
                <c:pt idx="17649">
                  <c:v>-170.293959915638</c:v>
                </c:pt>
                <c:pt idx="17650">
                  <c:v>-263.29395991563803</c:v>
                </c:pt>
                <c:pt idx="17651">
                  <c:v>-261.29395991563803</c:v>
                </c:pt>
                <c:pt idx="17652">
                  <c:v>-101.293959915638</c:v>
                </c:pt>
                <c:pt idx="17653">
                  <c:v>-85.293959915637998</c:v>
                </c:pt>
                <c:pt idx="17654">
                  <c:v>-67.293959915637998</c:v>
                </c:pt>
                <c:pt idx="17655">
                  <c:v>44.706040084362002</c:v>
                </c:pt>
                <c:pt idx="17656">
                  <c:v>33.706040084362002</c:v>
                </c:pt>
                <c:pt idx="17657">
                  <c:v>-1.29395991563797</c:v>
                </c:pt>
                <c:pt idx="17658">
                  <c:v>-96.293959915637998</c:v>
                </c:pt>
                <c:pt idx="17659">
                  <c:v>30.706040084362002</c:v>
                </c:pt>
                <c:pt idx="17660">
                  <c:v>53.706040084362002</c:v>
                </c:pt>
                <c:pt idx="17661">
                  <c:v>16.706040084362002</c:v>
                </c:pt>
                <c:pt idx="17662">
                  <c:v>72.706040084362002</c:v>
                </c:pt>
                <c:pt idx="17663">
                  <c:v>35.706040084362002</c:v>
                </c:pt>
                <c:pt idx="17664">
                  <c:v>73.706040084362002</c:v>
                </c:pt>
                <c:pt idx="17665">
                  <c:v>-58.293959915637998</c:v>
                </c:pt>
                <c:pt idx="17666">
                  <c:v>163.706040084362</c:v>
                </c:pt>
                <c:pt idx="17667">
                  <c:v>-4.29395991563797</c:v>
                </c:pt>
                <c:pt idx="17668">
                  <c:v>14.706040084362</c:v>
                </c:pt>
                <c:pt idx="17669">
                  <c:v>-17.293959915637998</c:v>
                </c:pt>
                <c:pt idx="17670">
                  <c:v>-80.293959915637998</c:v>
                </c:pt>
                <c:pt idx="17671">
                  <c:v>-138.293959915638</c:v>
                </c:pt>
                <c:pt idx="17672">
                  <c:v>-239.293959915638</c:v>
                </c:pt>
                <c:pt idx="17673">
                  <c:v>-200.293959915638</c:v>
                </c:pt>
                <c:pt idx="17674">
                  <c:v>-152.293959915638</c:v>
                </c:pt>
                <c:pt idx="17675">
                  <c:v>-145.293959915638</c:v>
                </c:pt>
                <c:pt idx="17676">
                  <c:v>-60.293959915637998</c:v>
                </c:pt>
                <c:pt idx="17677">
                  <c:v>-34.293959915637998</c:v>
                </c:pt>
                <c:pt idx="17678">
                  <c:v>-2.29395991563797</c:v>
                </c:pt>
                <c:pt idx="17679">
                  <c:v>-70.293959915637998</c:v>
                </c:pt>
                <c:pt idx="17680">
                  <c:v>-160.293959915638</c:v>
                </c:pt>
                <c:pt idx="17681">
                  <c:v>-67.293959915637998</c:v>
                </c:pt>
                <c:pt idx="17682">
                  <c:v>-82.293959915637998</c:v>
                </c:pt>
                <c:pt idx="17683">
                  <c:v>2.70604008436203</c:v>
                </c:pt>
                <c:pt idx="17684">
                  <c:v>9.70604008436203</c:v>
                </c:pt>
                <c:pt idx="17685">
                  <c:v>74.706040084362002</c:v>
                </c:pt>
                <c:pt idx="17686">
                  <c:v>-62.293959915637998</c:v>
                </c:pt>
                <c:pt idx="17687">
                  <c:v>-9.29395991563797</c:v>
                </c:pt>
                <c:pt idx="17688">
                  <c:v>193.706040084362</c:v>
                </c:pt>
                <c:pt idx="17689">
                  <c:v>67.706040084362002</c:v>
                </c:pt>
                <c:pt idx="17690">
                  <c:v>73.706040084362002</c:v>
                </c:pt>
                <c:pt idx="17691">
                  <c:v>53.706040084362002</c:v>
                </c:pt>
                <c:pt idx="17692">
                  <c:v>-127.293959915638</c:v>
                </c:pt>
                <c:pt idx="17693">
                  <c:v>183.706040084362</c:v>
                </c:pt>
                <c:pt idx="17694">
                  <c:v>53.706040084362002</c:v>
                </c:pt>
                <c:pt idx="17695">
                  <c:v>-77.293959915637998</c:v>
                </c:pt>
                <c:pt idx="17696">
                  <c:v>-107.293959915638</c:v>
                </c:pt>
                <c:pt idx="17697">
                  <c:v>-122.293959915638</c:v>
                </c:pt>
                <c:pt idx="17698">
                  <c:v>-210.293959915638</c:v>
                </c:pt>
                <c:pt idx="17699">
                  <c:v>-64.293959915637998</c:v>
                </c:pt>
                <c:pt idx="17700">
                  <c:v>-188.293959915638</c:v>
                </c:pt>
                <c:pt idx="17701">
                  <c:v>-317.29395991563803</c:v>
                </c:pt>
                <c:pt idx="17702">
                  <c:v>-293.29395991563803</c:v>
                </c:pt>
                <c:pt idx="17703">
                  <c:v>-330.29395991563803</c:v>
                </c:pt>
                <c:pt idx="17704">
                  <c:v>-245.293959915638</c:v>
                </c:pt>
                <c:pt idx="17705">
                  <c:v>-297.29395991563803</c:v>
                </c:pt>
                <c:pt idx="17706">
                  <c:v>-359.29395991563803</c:v>
                </c:pt>
                <c:pt idx="17707">
                  <c:v>-235.293959915638</c:v>
                </c:pt>
                <c:pt idx="17708">
                  <c:v>-293.29395991563803</c:v>
                </c:pt>
                <c:pt idx="17709">
                  <c:v>-407.29395991563803</c:v>
                </c:pt>
                <c:pt idx="17710">
                  <c:v>-238.293959915638</c:v>
                </c:pt>
                <c:pt idx="17711">
                  <c:v>-419.29395991563803</c:v>
                </c:pt>
                <c:pt idx="17712">
                  <c:v>-178.293959915638</c:v>
                </c:pt>
                <c:pt idx="17713">
                  <c:v>-177.293959915638</c:v>
                </c:pt>
                <c:pt idx="17714">
                  <c:v>-320.29395991563803</c:v>
                </c:pt>
                <c:pt idx="17715">
                  <c:v>-226.293959915638</c:v>
                </c:pt>
                <c:pt idx="17716">
                  <c:v>-117.293959915638</c:v>
                </c:pt>
                <c:pt idx="17717">
                  <c:v>8.70604008436203</c:v>
                </c:pt>
                <c:pt idx="17718">
                  <c:v>88.706040084362002</c:v>
                </c:pt>
                <c:pt idx="17719">
                  <c:v>-48.293959915637998</c:v>
                </c:pt>
                <c:pt idx="17720">
                  <c:v>-29.293959915637998</c:v>
                </c:pt>
                <c:pt idx="17721">
                  <c:v>196.706040084362</c:v>
                </c:pt>
                <c:pt idx="17722">
                  <c:v>319.70604008436197</c:v>
                </c:pt>
                <c:pt idx="17723">
                  <c:v>528.70604008436203</c:v>
                </c:pt>
                <c:pt idx="17724">
                  <c:v>322.70604008436197</c:v>
                </c:pt>
                <c:pt idx="17725">
                  <c:v>242.706040084362</c:v>
                </c:pt>
                <c:pt idx="17726">
                  <c:v>357.70604008436197</c:v>
                </c:pt>
                <c:pt idx="17727">
                  <c:v>476.70604008436197</c:v>
                </c:pt>
                <c:pt idx="17728">
                  <c:v>304.70604008436197</c:v>
                </c:pt>
                <c:pt idx="17729">
                  <c:v>266.70604008436197</c:v>
                </c:pt>
                <c:pt idx="17730">
                  <c:v>295.70604008436197</c:v>
                </c:pt>
                <c:pt idx="17731">
                  <c:v>395.70604008436197</c:v>
                </c:pt>
                <c:pt idx="17732">
                  <c:v>512.70604008436203</c:v>
                </c:pt>
                <c:pt idx="17733">
                  <c:v>332.70604008436197</c:v>
                </c:pt>
                <c:pt idx="17734">
                  <c:v>437.70604008436197</c:v>
                </c:pt>
                <c:pt idx="17735">
                  <c:v>608.70604008436203</c:v>
                </c:pt>
                <c:pt idx="17736">
                  <c:v>441.70604008436197</c:v>
                </c:pt>
                <c:pt idx="17737">
                  <c:v>138.706040084362</c:v>
                </c:pt>
                <c:pt idx="17738">
                  <c:v>160.706040084362</c:v>
                </c:pt>
                <c:pt idx="17739">
                  <c:v>137.706040084362</c:v>
                </c:pt>
                <c:pt idx="17740">
                  <c:v>-25.293959915637998</c:v>
                </c:pt>
                <c:pt idx="17741">
                  <c:v>108.706040084362</c:v>
                </c:pt>
                <c:pt idx="17742">
                  <c:v>-10.293959915638</c:v>
                </c:pt>
                <c:pt idx="17743">
                  <c:v>196.706040084362</c:v>
                </c:pt>
                <c:pt idx="17744">
                  <c:v>-82.293959915637998</c:v>
                </c:pt>
                <c:pt idx="17745">
                  <c:v>24.706040084362002</c:v>
                </c:pt>
                <c:pt idx="17746">
                  <c:v>-256.29395991563803</c:v>
                </c:pt>
                <c:pt idx="17747">
                  <c:v>-330.29395991563803</c:v>
                </c:pt>
                <c:pt idx="17748">
                  <c:v>-86.293959915637998</c:v>
                </c:pt>
                <c:pt idx="17749">
                  <c:v>-103.293959915638</c:v>
                </c:pt>
                <c:pt idx="17750">
                  <c:v>-78.293959915637998</c:v>
                </c:pt>
                <c:pt idx="17751">
                  <c:v>-25.293959915637998</c:v>
                </c:pt>
                <c:pt idx="17752">
                  <c:v>-131.293959915638</c:v>
                </c:pt>
                <c:pt idx="17753">
                  <c:v>-56.293959915637998</c:v>
                </c:pt>
                <c:pt idx="17754">
                  <c:v>67.706040084362002</c:v>
                </c:pt>
                <c:pt idx="17755">
                  <c:v>-63.293959915637998</c:v>
                </c:pt>
                <c:pt idx="17756">
                  <c:v>130.706040084362</c:v>
                </c:pt>
                <c:pt idx="17757">
                  <c:v>5.70604008436203</c:v>
                </c:pt>
                <c:pt idx="17758">
                  <c:v>237.706040084362</c:v>
                </c:pt>
                <c:pt idx="17759">
                  <c:v>147.706040084362</c:v>
                </c:pt>
                <c:pt idx="17760">
                  <c:v>180.706040084362</c:v>
                </c:pt>
                <c:pt idx="17761">
                  <c:v>217.706040084362</c:v>
                </c:pt>
                <c:pt idx="17762">
                  <c:v>83.706040084362002</c:v>
                </c:pt>
                <c:pt idx="17763">
                  <c:v>311.70604008436197</c:v>
                </c:pt>
                <c:pt idx="17764">
                  <c:v>11.706040084362</c:v>
                </c:pt>
                <c:pt idx="17765">
                  <c:v>220.706040084362</c:v>
                </c:pt>
                <c:pt idx="17766">
                  <c:v>144.706040084362</c:v>
                </c:pt>
                <c:pt idx="17767">
                  <c:v>112.706040084362</c:v>
                </c:pt>
                <c:pt idx="17768">
                  <c:v>96.706040084362002</c:v>
                </c:pt>
                <c:pt idx="17769">
                  <c:v>68.706040084362002</c:v>
                </c:pt>
                <c:pt idx="17770">
                  <c:v>318.70604008436197</c:v>
                </c:pt>
                <c:pt idx="17771">
                  <c:v>279.70604008436197</c:v>
                </c:pt>
                <c:pt idx="17772">
                  <c:v>180.706040084362</c:v>
                </c:pt>
                <c:pt idx="17773">
                  <c:v>137.706040084362</c:v>
                </c:pt>
                <c:pt idx="17774">
                  <c:v>126.706040084362</c:v>
                </c:pt>
                <c:pt idx="17775">
                  <c:v>126.706040084362</c:v>
                </c:pt>
                <c:pt idx="17776">
                  <c:v>45.706040084362002</c:v>
                </c:pt>
                <c:pt idx="17777">
                  <c:v>174.706040084362</c:v>
                </c:pt>
                <c:pt idx="17778">
                  <c:v>144.706040084362</c:v>
                </c:pt>
                <c:pt idx="17779">
                  <c:v>179.706040084362</c:v>
                </c:pt>
                <c:pt idx="17780">
                  <c:v>143.706040084362</c:v>
                </c:pt>
                <c:pt idx="17781">
                  <c:v>46.706040084362002</c:v>
                </c:pt>
                <c:pt idx="17782">
                  <c:v>84.706040084362002</c:v>
                </c:pt>
                <c:pt idx="17783">
                  <c:v>147.706040084362</c:v>
                </c:pt>
                <c:pt idx="17784">
                  <c:v>135.706040084362</c:v>
                </c:pt>
                <c:pt idx="17785">
                  <c:v>172.706040084362</c:v>
                </c:pt>
                <c:pt idx="17786">
                  <c:v>361.70604008436197</c:v>
                </c:pt>
                <c:pt idx="17787">
                  <c:v>263.70604008436197</c:v>
                </c:pt>
                <c:pt idx="17788">
                  <c:v>88.706040084362002</c:v>
                </c:pt>
                <c:pt idx="17789">
                  <c:v>178.706040084362</c:v>
                </c:pt>
                <c:pt idx="17790">
                  <c:v>212.706040084362</c:v>
                </c:pt>
                <c:pt idx="17791">
                  <c:v>292.70604008436197</c:v>
                </c:pt>
                <c:pt idx="17792">
                  <c:v>241.706040084362</c:v>
                </c:pt>
                <c:pt idx="17793">
                  <c:v>396.70604008436197</c:v>
                </c:pt>
                <c:pt idx="17794">
                  <c:v>318.70604008436197</c:v>
                </c:pt>
                <c:pt idx="17795">
                  <c:v>343.70604008436197</c:v>
                </c:pt>
                <c:pt idx="17796">
                  <c:v>466.70604008436197</c:v>
                </c:pt>
                <c:pt idx="17797">
                  <c:v>499.70604008436197</c:v>
                </c:pt>
                <c:pt idx="17798">
                  <c:v>493.70604008436197</c:v>
                </c:pt>
                <c:pt idx="17799">
                  <c:v>379.70604008436197</c:v>
                </c:pt>
                <c:pt idx="17800">
                  <c:v>323.70604008436197</c:v>
                </c:pt>
                <c:pt idx="17801">
                  <c:v>547.70604008436203</c:v>
                </c:pt>
                <c:pt idx="17802">
                  <c:v>391.70604008436197</c:v>
                </c:pt>
                <c:pt idx="17803">
                  <c:v>287.70604008436197</c:v>
                </c:pt>
                <c:pt idx="17804">
                  <c:v>354.70604008436197</c:v>
                </c:pt>
                <c:pt idx="17805">
                  <c:v>449.70604008436197</c:v>
                </c:pt>
                <c:pt idx="17806">
                  <c:v>437.70604008436197</c:v>
                </c:pt>
                <c:pt idx="17807">
                  <c:v>328.70604008436197</c:v>
                </c:pt>
                <c:pt idx="17808">
                  <c:v>264.70604008436197</c:v>
                </c:pt>
                <c:pt idx="17809">
                  <c:v>384.70604008436197</c:v>
                </c:pt>
                <c:pt idx="17810">
                  <c:v>311.70604008436197</c:v>
                </c:pt>
                <c:pt idx="17811">
                  <c:v>285.70604008436197</c:v>
                </c:pt>
                <c:pt idx="17812">
                  <c:v>254.706040084362</c:v>
                </c:pt>
                <c:pt idx="17813">
                  <c:v>203.706040084362</c:v>
                </c:pt>
                <c:pt idx="17814">
                  <c:v>41.706040084362002</c:v>
                </c:pt>
                <c:pt idx="17815">
                  <c:v>13.706040084362</c:v>
                </c:pt>
                <c:pt idx="17816">
                  <c:v>124.706040084362</c:v>
                </c:pt>
                <c:pt idx="17817">
                  <c:v>134.706040084362</c:v>
                </c:pt>
                <c:pt idx="17818">
                  <c:v>-51.293959915637998</c:v>
                </c:pt>
                <c:pt idx="17819">
                  <c:v>-3.29395991563797</c:v>
                </c:pt>
                <c:pt idx="17820">
                  <c:v>-67.293959915637998</c:v>
                </c:pt>
                <c:pt idx="17821">
                  <c:v>-225.293959915638</c:v>
                </c:pt>
                <c:pt idx="17822">
                  <c:v>-159.293959915638</c:v>
                </c:pt>
                <c:pt idx="17823">
                  <c:v>-276.29395991563803</c:v>
                </c:pt>
                <c:pt idx="17824">
                  <c:v>-315.29395991563803</c:v>
                </c:pt>
                <c:pt idx="17825">
                  <c:v>-90.293959915637998</c:v>
                </c:pt>
                <c:pt idx="17826">
                  <c:v>-140.293959915638</c:v>
                </c:pt>
                <c:pt idx="17827">
                  <c:v>-276.29395991563803</c:v>
                </c:pt>
                <c:pt idx="17828">
                  <c:v>-185.293959915638</c:v>
                </c:pt>
                <c:pt idx="17829">
                  <c:v>-229.293959915638</c:v>
                </c:pt>
                <c:pt idx="17830">
                  <c:v>-88.293959915637998</c:v>
                </c:pt>
                <c:pt idx="17831">
                  <c:v>-85.293959915637998</c:v>
                </c:pt>
                <c:pt idx="17832">
                  <c:v>-125.293959915638</c:v>
                </c:pt>
                <c:pt idx="17833">
                  <c:v>-173.293959915638</c:v>
                </c:pt>
                <c:pt idx="17834">
                  <c:v>19.706040084362002</c:v>
                </c:pt>
                <c:pt idx="17835">
                  <c:v>31.706040084362002</c:v>
                </c:pt>
                <c:pt idx="17836">
                  <c:v>42.706040084362002</c:v>
                </c:pt>
                <c:pt idx="17837">
                  <c:v>149.706040084362</c:v>
                </c:pt>
                <c:pt idx="17838">
                  <c:v>441.70604008436197</c:v>
                </c:pt>
                <c:pt idx="17839">
                  <c:v>423.70604008436197</c:v>
                </c:pt>
                <c:pt idx="17840">
                  <c:v>371.70604008436197</c:v>
                </c:pt>
                <c:pt idx="17841">
                  <c:v>463.70604008436197</c:v>
                </c:pt>
                <c:pt idx="17842">
                  <c:v>542.70604008436203</c:v>
                </c:pt>
                <c:pt idx="17843">
                  <c:v>525.70604008436203</c:v>
                </c:pt>
                <c:pt idx="17844">
                  <c:v>593.70604008436203</c:v>
                </c:pt>
                <c:pt idx="17845">
                  <c:v>598.70604008436203</c:v>
                </c:pt>
                <c:pt idx="17846">
                  <c:v>569.70604008436203</c:v>
                </c:pt>
                <c:pt idx="17847">
                  <c:v>776.70604008436203</c:v>
                </c:pt>
                <c:pt idx="17848">
                  <c:v>725.70604008436203</c:v>
                </c:pt>
                <c:pt idx="17849">
                  <c:v>720.70604008436203</c:v>
                </c:pt>
                <c:pt idx="17850">
                  <c:v>526.70604008436203</c:v>
                </c:pt>
                <c:pt idx="17851">
                  <c:v>537.70604008436203</c:v>
                </c:pt>
                <c:pt idx="17852">
                  <c:v>387.70604008436197</c:v>
                </c:pt>
                <c:pt idx="17853">
                  <c:v>354.70604008436197</c:v>
                </c:pt>
                <c:pt idx="17854">
                  <c:v>302.70604008436197</c:v>
                </c:pt>
                <c:pt idx="17855">
                  <c:v>380.70604008436197</c:v>
                </c:pt>
                <c:pt idx="17856">
                  <c:v>272.70604008436197</c:v>
                </c:pt>
                <c:pt idx="17857">
                  <c:v>239.706040084362</c:v>
                </c:pt>
                <c:pt idx="17858">
                  <c:v>75.706040084362002</c:v>
                </c:pt>
                <c:pt idx="17859">
                  <c:v>7.70604008436203</c:v>
                </c:pt>
                <c:pt idx="17860">
                  <c:v>60.706040084362002</c:v>
                </c:pt>
                <c:pt idx="17861">
                  <c:v>172.706040084362</c:v>
                </c:pt>
                <c:pt idx="17862">
                  <c:v>75.706040084362002</c:v>
                </c:pt>
                <c:pt idx="17863">
                  <c:v>-53.293959915637998</c:v>
                </c:pt>
                <c:pt idx="17864">
                  <c:v>-59.293959915637998</c:v>
                </c:pt>
                <c:pt idx="17865">
                  <c:v>-78.293959915637998</c:v>
                </c:pt>
                <c:pt idx="17866">
                  <c:v>-120.293959915638</c:v>
                </c:pt>
                <c:pt idx="17867">
                  <c:v>-194.293959915638</c:v>
                </c:pt>
                <c:pt idx="17868">
                  <c:v>-270.29395991563803</c:v>
                </c:pt>
                <c:pt idx="17869">
                  <c:v>-330.29395991563803</c:v>
                </c:pt>
                <c:pt idx="17870">
                  <c:v>-279.29395991563803</c:v>
                </c:pt>
                <c:pt idx="17871">
                  <c:v>-279.29395991563803</c:v>
                </c:pt>
                <c:pt idx="17872">
                  <c:v>-246.293959915638</c:v>
                </c:pt>
                <c:pt idx="17873">
                  <c:v>-146.293959915638</c:v>
                </c:pt>
                <c:pt idx="17874">
                  <c:v>-203.293959915638</c:v>
                </c:pt>
                <c:pt idx="17875">
                  <c:v>-73.293959915637998</c:v>
                </c:pt>
                <c:pt idx="17876">
                  <c:v>-240.293959915638</c:v>
                </c:pt>
                <c:pt idx="17877">
                  <c:v>-84.293959915637998</c:v>
                </c:pt>
                <c:pt idx="17878">
                  <c:v>-110.293959915638</c:v>
                </c:pt>
                <c:pt idx="17879">
                  <c:v>-155.293959915638</c:v>
                </c:pt>
                <c:pt idx="17880">
                  <c:v>-120.293959915638</c:v>
                </c:pt>
                <c:pt idx="17881">
                  <c:v>0.70604008436203003</c:v>
                </c:pt>
                <c:pt idx="17882">
                  <c:v>-274.29395991563803</c:v>
                </c:pt>
                <c:pt idx="17883">
                  <c:v>-204.293959915638</c:v>
                </c:pt>
                <c:pt idx="17884">
                  <c:v>-114.293959915638</c:v>
                </c:pt>
                <c:pt idx="17885">
                  <c:v>25.706040084362002</c:v>
                </c:pt>
                <c:pt idx="17886">
                  <c:v>-91.293959915637998</c:v>
                </c:pt>
                <c:pt idx="17887">
                  <c:v>-100.293959915638</c:v>
                </c:pt>
                <c:pt idx="17888">
                  <c:v>22.706040084362002</c:v>
                </c:pt>
                <c:pt idx="17889">
                  <c:v>101.706040084362</c:v>
                </c:pt>
                <c:pt idx="17890">
                  <c:v>-127.293959915638</c:v>
                </c:pt>
                <c:pt idx="17891">
                  <c:v>-59.293959915637998</c:v>
                </c:pt>
                <c:pt idx="17892">
                  <c:v>-87.293959915637998</c:v>
                </c:pt>
                <c:pt idx="17893">
                  <c:v>-104.293959915638</c:v>
                </c:pt>
                <c:pt idx="17894">
                  <c:v>-57.293959915637998</c:v>
                </c:pt>
                <c:pt idx="17895">
                  <c:v>-150.293959915638</c:v>
                </c:pt>
                <c:pt idx="17896">
                  <c:v>-164.293959915638</c:v>
                </c:pt>
                <c:pt idx="17897">
                  <c:v>-129.293959915638</c:v>
                </c:pt>
                <c:pt idx="17898">
                  <c:v>-66.293959915637998</c:v>
                </c:pt>
                <c:pt idx="17899">
                  <c:v>-170.293959915638</c:v>
                </c:pt>
                <c:pt idx="17900">
                  <c:v>-130.293959915638</c:v>
                </c:pt>
                <c:pt idx="17901">
                  <c:v>-142.293959915638</c:v>
                </c:pt>
                <c:pt idx="17902">
                  <c:v>-36.293959915637998</c:v>
                </c:pt>
                <c:pt idx="17903">
                  <c:v>120.706040084362</c:v>
                </c:pt>
                <c:pt idx="17904">
                  <c:v>70.706040084362002</c:v>
                </c:pt>
                <c:pt idx="17905">
                  <c:v>102.706040084362</c:v>
                </c:pt>
                <c:pt idx="17906">
                  <c:v>67.706040084362002</c:v>
                </c:pt>
                <c:pt idx="17907">
                  <c:v>114.706040084362</c:v>
                </c:pt>
                <c:pt idx="17908">
                  <c:v>10.706040084362</c:v>
                </c:pt>
                <c:pt idx="17909">
                  <c:v>-37.293959915637998</c:v>
                </c:pt>
                <c:pt idx="17910">
                  <c:v>34.706040084362002</c:v>
                </c:pt>
                <c:pt idx="17911">
                  <c:v>-76.293959915637998</c:v>
                </c:pt>
                <c:pt idx="17912">
                  <c:v>-84.293959915637998</c:v>
                </c:pt>
                <c:pt idx="17913">
                  <c:v>80.706040084362002</c:v>
                </c:pt>
                <c:pt idx="17914">
                  <c:v>15.706040084362</c:v>
                </c:pt>
                <c:pt idx="17915">
                  <c:v>53.706040084362002</c:v>
                </c:pt>
                <c:pt idx="17916">
                  <c:v>-18.293959915637998</c:v>
                </c:pt>
                <c:pt idx="17917">
                  <c:v>-102.293959915638</c:v>
                </c:pt>
                <c:pt idx="17918">
                  <c:v>-40.293959915637998</c:v>
                </c:pt>
                <c:pt idx="17919">
                  <c:v>-184.293959915638</c:v>
                </c:pt>
                <c:pt idx="17920">
                  <c:v>-220.293959915638</c:v>
                </c:pt>
                <c:pt idx="17921">
                  <c:v>-225.293959915638</c:v>
                </c:pt>
                <c:pt idx="17922">
                  <c:v>-142.293959915638</c:v>
                </c:pt>
                <c:pt idx="17923">
                  <c:v>-182.293959915638</c:v>
                </c:pt>
                <c:pt idx="17924">
                  <c:v>-266.29395991563803</c:v>
                </c:pt>
                <c:pt idx="17925">
                  <c:v>-301.29395991563803</c:v>
                </c:pt>
                <c:pt idx="17926">
                  <c:v>-372.29395991563803</c:v>
                </c:pt>
                <c:pt idx="17927">
                  <c:v>-351.29395991563803</c:v>
                </c:pt>
                <c:pt idx="17928">
                  <c:v>-355.29395991563803</c:v>
                </c:pt>
                <c:pt idx="17929">
                  <c:v>-283.29395991563803</c:v>
                </c:pt>
                <c:pt idx="17930">
                  <c:v>-312.29395991563803</c:v>
                </c:pt>
                <c:pt idx="17931">
                  <c:v>-352.29395991563803</c:v>
                </c:pt>
                <c:pt idx="17932">
                  <c:v>-458.29395991563803</c:v>
                </c:pt>
                <c:pt idx="17933">
                  <c:v>-469.29395991563803</c:v>
                </c:pt>
                <c:pt idx="17934">
                  <c:v>-389.29395991563803</c:v>
                </c:pt>
                <c:pt idx="17935">
                  <c:v>-460.29395991563803</c:v>
                </c:pt>
                <c:pt idx="17936">
                  <c:v>-345.29395991563803</c:v>
                </c:pt>
                <c:pt idx="17937">
                  <c:v>-434.29395991563803</c:v>
                </c:pt>
                <c:pt idx="17938">
                  <c:v>-396.29395991563803</c:v>
                </c:pt>
                <c:pt idx="17939">
                  <c:v>-505.29395991563803</c:v>
                </c:pt>
                <c:pt idx="17940">
                  <c:v>-421.29395991563803</c:v>
                </c:pt>
                <c:pt idx="17941">
                  <c:v>-522.29395991563797</c:v>
                </c:pt>
                <c:pt idx="17942">
                  <c:v>-518.29395991563797</c:v>
                </c:pt>
                <c:pt idx="17943">
                  <c:v>-504.29395991563803</c:v>
                </c:pt>
                <c:pt idx="17944">
                  <c:v>-493.29395991563803</c:v>
                </c:pt>
                <c:pt idx="17945">
                  <c:v>-607.29395991563797</c:v>
                </c:pt>
                <c:pt idx="17946">
                  <c:v>-385.29395991563803</c:v>
                </c:pt>
                <c:pt idx="17947">
                  <c:v>-198.293959915638</c:v>
                </c:pt>
                <c:pt idx="17948">
                  <c:v>-241.293959915638</c:v>
                </c:pt>
                <c:pt idx="17949">
                  <c:v>-475.29395991563803</c:v>
                </c:pt>
                <c:pt idx="17950">
                  <c:v>-209.293959915638</c:v>
                </c:pt>
                <c:pt idx="17951">
                  <c:v>-221.293959915638</c:v>
                </c:pt>
                <c:pt idx="17952">
                  <c:v>-181.293959915638</c:v>
                </c:pt>
                <c:pt idx="17953">
                  <c:v>-137.293959915638</c:v>
                </c:pt>
                <c:pt idx="17954">
                  <c:v>-44.293959915637998</c:v>
                </c:pt>
                <c:pt idx="17955">
                  <c:v>-126.293959915638</c:v>
                </c:pt>
                <c:pt idx="17956">
                  <c:v>92.706040084362002</c:v>
                </c:pt>
                <c:pt idx="17957">
                  <c:v>-54.293959915637998</c:v>
                </c:pt>
                <c:pt idx="17958">
                  <c:v>-4.29395991563797</c:v>
                </c:pt>
                <c:pt idx="17959">
                  <c:v>58.706040084362002</c:v>
                </c:pt>
                <c:pt idx="17960">
                  <c:v>234.706040084362</c:v>
                </c:pt>
                <c:pt idx="17961">
                  <c:v>138.706040084362</c:v>
                </c:pt>
                <c:pt idx="17962">
                  <c:v>-34.293959915637998</c:v>
                </c:pt>
                <c:pt idx="17963">
                  <c:v>-0.29395991563797003</c:v>
                </c:pt>
                <c:pt idx="17964">
                  <c:v>6.70604008436203</c:v>
                </c:pt>
                <c:pt idx="17965">
                  <c:v>-48.293959915637998</c:v>
                </c:pt>
                <c:pt idx="17966">
                  <c:v>102.706040084362</c:v>
                </c:pt>
                <c:pt idx="17967">
                  <c:v>9.70604008436203</c:v>
                </c:pt>
                <c:pt idx="17968">
                  <c:v>13.706040084362</c:v>
                </c:pt>
                <c:pt idx="17969">
                  <c:v>45.706040084362002</c:v>
                </c:pt>
                <c:pt idx="17970">
                  <c:v>-38.293959915637998</c:v>
                </c:pt>
                <c:pt idx="17971">
                  <c:v>-177.293959915638</c:v>
                </c:pt>
                <c:pt idx="17972">
                  <c:v>-288.29395991563803</c:v>
                </c:pt>
                <c:pt idx="17973">
                  <c:v>-545.29395991563797</c:v>
                </c:pt>
                <c:pt idx="17974">
                  <c:v>-362.29395991563803</c:v>
                </c:pt>
                <c:pt idx="17975">
                  <c:v>-469.29395991563803</c:v>
                </c:pt>
                <c:pt idx="17976">
                  <c:v>-431.29395991563803</c:v>
                </c:pt>
                <c:pt idx="17977">
                  <c:v>-504.29395991563803</c:v>
                </c:pt>
                <c:pt idx="17978">
                  <c:v>-465.29395991563803</c:v>
                </c:pt>
                <c:pt idx="17979">
                  <c:v>-692.29395991563797</c:v>
                </c:pt>
                <c:pt idx="17980">
                  <c:v>-596.29395991563797</c:v>
                </c:pt>
                <c:pt idx="17981">
                  <c:v>-535.29395991563797</c:v>
                </c:pt>
                <c:pt idx="17982">
                  <c:v>-529.29395991563797</c:v>
                </c:pt>
                <c:pt idx="17983">
                  <c:v>-507.29395991563803</c:v>
                </c:pt>
                <c:pt idx="17984">
                  <c:v>-546.29395991563797</c:v>
                </c:pt>
                <c:pt idx="17985">
                  <c:v>-472.29395991563803</c:v>
                </c:pt>
                <c:pt idx="17986">
                  <c:v>-469.29395991563803</c:v>
                </c:pt>
                <c:pt idx="17987">
                  <c:v>-508.29395991563803</c:v>
                </c:pt>
                <c:pt idx="17988">
                  <c:v>-226.293959915638</c:v>
                </c:pt>
                <c:pt idx="17989">
                  <c:v>-211.293959915638</c:v>
                </c:pt>
                <c:pt idx="17990">
                  <c:v>-310.29395991563803</c:v>
                </c:pt>
                <c:pt idx="17991">
                  <c:v>-275.29395991563803</c:v>
                </c:pt>
                <c:pt idx="17992">
                  <c:v>-319.29395991563803</c:v>
                </c:pt>
                <c:pt idx="17993">
                  <c:v>-292.29395991563803</c:v>
                </c:pt>
                <c:pt idx="17994">
                  <c:v>-148.293959915638</c:v>
                </c:pt>
                <c:pt idx="17995">
                  <c:v>-6.29395991563797</c:v>
                </c:pt>
                <c:pt idx="17996">
                  <c:v>90.706040084362002</c:v>
                </c:pt>
                <c:pt idx="17997">
                  <c:v>-74.293959915637998</c:v>
                </c:pt>
                <c:pt idx="17998">
                  <c:v>-60.293959915637998</c:v>
                </c:pt>
                <c:pt idx="17999">
                  <c:v>14.706040084362</c:v>
                </c:pt>
                <c:pt idx="18000">
                  <c:v>-90.293959915637998</c:v>
                </c:pt>
                <c:pt idx="18001">
                  <c:v>-89.293959915637998</c:v>
                </c:pt>
                <c:pt idx="18002">
                  <c:v>-38.293959915637998</c:v>
                </c:pt>
                <c:pt idx="18003">
                  <c:v>-72.293959915637998</c:v>
                </c:pt>
                <c:pt idx="18004">
                  <c:v>-0.29395991563797003</c:v>
                </c:pt>
                <c:pt idx="18005">
                  <c:v>63.706040084362002</c:v>
                </c:pt>
                <c:pt idx="18006">
                  <c:v>-82.293959915637998</c:v>
                </c:pt>
                <c:pt idx="18007">
                  <c:v>36.706040084362002</c:v>
                </c:pt>
                <c:pt idx="18008">
                  <c:v>-101.293959915638</c:v>
                </c:pt>
                <c:pt idx="18009">
                  <c:v>-275.29395991563803</c:v>
                </c:pt>
                <c:pt idx="18010">
                  <c:v>-270.29395991563803</c:v>
                </c:pt>
                <c:pt idx="18011">
                  <c:v>-308.29395991563803</c:v>
                </c:pt>
                <c:pt idx="18012">
                  <c:v>-116.293959915638</c:v>
                </c:pt>
                <c:pt idx="18013">
                  <c:v>-104.293959915638</c:v>
                </c:pt>
                <c:pt idx="18014">
                  <c:v>-264.29395991563803</c:v>
                </c:pt>
                <c:pt idx="18015">
                  <c:v>-227.293959915638</c:v>
                </c:pt>
                <c:pt idx="18016">
                  <c:v>63.706040084362002</c:v>
                </c:pt>
                <c:pt idx="18017">
                  <c:v>-207.293959915638</c:v>
                </c:pt>
                <c:pt idx="18018">
                  <c:v>-42.293959915637998</c:v>
                </c:pt>
                <c:pt idx="18019">
                  <c:v>-145.293959915638</c:v>
                </c:pt>
                <c:pt idx="18020">
                  <c:v>-196.293959915638</c:v>
                </c:pt>
                <c:pt idx="18021">
                  <c:v>-145.293959915638</c:v>
                </c:pt>
                <c:pt idx="18022">
                  <c:v>-325.29395991563803</c:v>
                </c:pt>
                <c:pt idx="18023">
                  <c:v>-274.29395991563803</c:v>
                </c:pt>
                <c:pt idx="18024">
                  <c:v>-198.293959915638</c:v>
                </c:pt>
                <c:pt idx="18025">
                  <c:v>25.706040084362002</c:v>
                </c:pt>
                <c:pt idx="18026">
                  <c:v>-313.29395991563803</c:v>
                </c:pt>
                <c:pt idx="18027">
                  <c:v>-224.293959915638</c:v>
                </c:pt>
                <c:pt idx="18028">
                  <c:v>-251.293959915638</c:v>
                </c:pt>
                <c:pt idx="18029">
                  <c:v>-240.293959915638</c:v>
                </c:pt>
                <c:pt idx="18030">
                  <c:v>-227.293959915638</c:v>
                </c:pt>
                <c:pt idx="18031">
                  <c:v>-248.293959915638</c:v>
                </c:pt>
                <c:pt idx="18032">
                  <c:v>-97.293959915637998</c:v>
                </c:pt>
                <c:pt idx="18033">
                  <c:v>-73.293959915637998</c:v>
                </c:pt>
                <c:pt idx="18034">
                  <c:v>-40.293959915637998</c:v>
                </c:pt>
                <c:pt idx="18035">
                  <c:v>-8.29395991563797</c:v>
                </c:pt>
                <c:pt idx="18036">
                  <c:v>-84.293959915637998</c:v>
                </c:pt>
                <c:pt idx="18037">
                  <c:v>-12.293959915638</c:v>
                </c:pt>
                <c:pt idx="18038">
                  <c:v>-91.293959915637998</c:v>
                </c:pt>
                <c:pt idx="18039">
                  <c:v>-45.293959915637998</c:v>
                </c:pt>
                <c:pt idx="18040">
                  <c:v>-201.293959915638</c:v>
                </c:pt>
                <c:pt idx="18041">
                  <c:v>-116.293959915638</c:v>
                </c:pt>
                <c:pt idx="18042">
                  <c:v>-234.293959915638</c:v>
                </c:pt>
                <c:pt idx="18043">
                  <c:v>-257.29395991563803</c:v>
                </c:pt>
                <c:pt idx="18044">
                  <c:v>-178.293959915638</c:v>
                </c:pt>
                <c:pt idx="18045">
                  <c:v>-190.293959915638</c:v>
                </c:pt>
                <c:pt idx="18046">
                  <c:v>-354.29395991563803</c:v>
                </c:pt>
                <c:pt idx="18047">
                  <c:v>-286.29395991563803</c:v>
                </c:pt>
                <c:pt idx="18048">
                  <c:v>1.70604008436203</c:v>
                </c:pt>
                <c:pt idx="18049">
                  <c:v>-123.293959915638</c:v>
                </c:pt>
                <c:pt idx="18050">
                  <c:v>-375.29395991563803</c:v>
                </c:pt>
                <c:pt idx="18051">
                  <c:v>-175.293959915638</c:v>
                </c:pt>
                <c:pt idx="18052">
                  <c:v>-210.293959915638</c:v>
                </c:pt>
                <c:pt idx="18053">
                  <c:v>-142.293959915638</c:v>
                </c:pt>
                <c:pt idx="18054">
                  <c:v>-218.293959915638</c:v>
                </c:pt>
                <c:pt idx="18055">
                  <c:v>-109.293959915638</c:v>
                </c:pt>
                <c:pt idx="18056">
                  <c:v>-172.293959915638</c:v>
                </c:pt>
                <c:pt idx="18057">
                  <c:v>-224.293959915638</c:v>
                </c:pt>
                <c:pt idx="18058">
                  <c:v>-40.293959915637998</c:v>
                </c:pt>
                <c:pt idx="18059">
                  <c:v>-151.293959915638</c:v>
                </c:pt>
                <c:pt idx="18060">
                  <c:v>-181.293959915638</c:v>
                </c:pt>
                <c:pt idx="18061">
                  <c:v>6.70604008436203</c:v>
                </c:pt>
                <c:pt idx="18062">
                  <c:v>-30.293959915637998</c:v>
                </c:pt>
                <c:pt idx="18063">
                  <c:v>-77.293959915637998</c:v>
                </c:pt>
                <c:pt idx="18064">
                  <c:v>-97.293959915637998</c:v>
                </c:pt>
                <c:pt idx="18065">
                  <c:v>-36.293959915637998</c:v>
                </c:pt>
                <c:pt idx="18066">
                  <c:v>-130.293959915638</c:v>
                </c:pt>
                <c:pt idx="18067">
                  <c:v>-77.293959915637998</c:v>
                </c:pt>
                <c:pt idx="18068">
                  <c:v>105.706040084362</c:v>
                </c:pt>
                <c:pt idx="18069">
                  <c:v>162.706040084362</c:v>
                </c:pt>
                <c:pt idx="18070">
                  <c:v>-34.293959915637998</c:v>
                </c:pt>
                <c:pt idx="18071">
                  <c:v>-40.293959915637998</c:v>
                </c:pt>
                <c:pt idx="18072">
                  <c:v>-68.293959915637998</c:v>
                </c:pt>
                <c:pt idx="18073">
                  <c:v>40.706040084362002</c:v>
                </c:pt>
                <c:pt idx="18074">
                  <c:v>85.706040084362002</c:v>
                </c:pt>
                <c:pt idx="18075">
                  <c:v>196.706040084362</c:v>
                </c:pt>
                <c:pt idx="18076">
                  <c:v>209.706040084362</c:v>
                </c:pt>
                <c:pt idx="18077">
                  <c:v>281.70604008436197</c:v>
                </c:pt>
                <c:pt idx="18078">
                  <c:v>247.706040084362</c:v>
                </c:pt>
                <c:pt idx="18079">
                  <c:v>173.706040084362</c:v>
                </c:pt>
                <c:pt idx="18080">
                  <c:v>253.706040084362</c:v>
                </c:pt>
                <c:pt idx="18081">
                  <c:v>327.70604008436197</c:v>
                </c:pt>
                <c:pt idx="18082">
                  <c:v>318.70604008436197</c:v>
                </c:pt>
                <c:pt idx="18083">
                  <c:v>455.70604008436197</c:v>
                </c:pt>
                <c:pt idx="18084">
                  <c:v>147.706040084362</c:v>
                </c:pt>
                <c:pt idx="18085">
                  <c:v>352.70604008436197</c:v>
                </c:pt>
                <c:pt idx="18086">
                  <c:v>348.70604008436197</c:v>
                </c:pt>
                <c:pt idx="18087">
                  <c:v>196.706040084362</c:v>
                </c:pt>
                <c:pt idx="18088">
                  <c:v>340.70604008436197</c:v>
                </c:pt>
                <c:pt idx="18089">
                  <c:v>362.70604008436197</c:v>
                </c:pt>
                <c:pt idx="18090">
                  <c:v>266.70604008436197</c:v>
                </c:pt>
                <c:pt idx="18091">
                  <c:v>220.706040084362</c:v>
                </c:pt>
                <c:pt idx="18092">
                  <c:v>187.706040084362</c:v>
                </c:pt>
                <c:pt idx="18093">
                  <c:v>109.706040084362</c:v>
                </c:pt>
                <c:pt idx="18094">
                  <c:v>101.706040084362</c:v>
                </c:pt>
                <c:pt idx="18095">
                  <c:v>93.706040084362002</c:v>
                </c:pt>
                <c:pt idx="18096">
                  <c:v>-93.293959915637998</c:v>
                </c:pt>
                <c:pt idx="18097">
                  <c:v>-80.293959915637998</c:v>
                </c:pt>
                <c:pt idx="18098">
                  <c:v>-164.293959915638</c:v>
                </c:pt>
                <c:pt idx="18099">
                  <c:v>-49.293959915637998</c:v>
                </c:pt>
                <c:pt idx="18100">
                  <c:v>-212.293959915638</c:v>
                </c:pt>
                <c:pt idx="18101">
                  <c:v>-356.29395991563803</c:v>
                </c:pt>
                <c:pt idx="18102">
                  <c:v>-237.293959915638</c:v>
                </c:pt>
                <c:pt idx="18103">
                  <c:v>-195.293959915638</c:v>
                </c:pt>
                <c:pt idx="18104">
                  <c:v>-120.293959915638</c:v>
                </c:pt>
                <c:pt idx="18105">
                  <c:v>-42.293959915637998</c:v>
                </c:pt>
                <c:pt idx="18106">
                  <c:v>-156.293959915638</c:v>
                </c:pt>
                <c:pt idx="18107">
                  <c:v>-147.293959915638</c:v>
                </c:pt>
                <c:pt idx="18108">
                  <c:v>-128.293959915638</c:v>
                </c:pt>
                <c:pt idx="18109">
                  <c:v>-88.293959915637998</c:v>
                </c:pt>
                <c:pt idx="18110">
                  <c:v>-41.293959915637998</c:v>
                </c:pt>
                <c:pt idx="18111">
                  <c:v>45.706040084362002</c:v>
                </c:pt>
                <c:pt idx="18112">
                  <c:v>194.706040084362</c:v>
                </c:pt>
                <c:pt idx="18113">
                  <c:v>209.706040084362</c:v>
                </c:pt>
                <c:pt idx="18114">
                  <c:v>208.706040084362</c:v>
                </c:pt>
                <c:pt idx="18115">
                  <c:v>302.70604008436197</c:v>
                </c:pt>
                <c:pt idx="18116">
                  <c:v>173.706040084362</c:v>
                </c:pt>
                <c:pt idx="18117">
                  <c:v>172.706040084362</c:v>
                </c:pt>
                <c:pt idx="18118">
                  <c:v>455.70604008436197</c:v>
                </c:pt>
                <c:pt idx="18119">
                  <c:v>353.70604008436197</c:v>
                </c:pt>
                <c:pt idx="18120">
                  <c:v>336.70604008436197</c:v>
                </c:pt>
                <c:pt idx="18121">
                  <c:v>542.70604008436203</c:v>
                </c:pt>
                <c:pt idx="18122">
                  <c:v>641.70604008436203</c:v>
                </c:pt>
                <c:pt idx="18123">
                  <c:v>512.70604008436203</c:v>
                </c:pt>
                <c:pt idx="18124">
                  <c:v>405.70604008436197</c:v>
                </c:pt>
                <c:pt idx="18125">
                  <c:v>347.70604008436197</c:v>
                </c:pt>
                <c:pt idx="18126">
                  <c:v>296.70604008436197</c:v>
                </c:pt>
                <c:pt idx="18127">
                  <c:v>351.70604008436197</c:v>
                </c:pt>
                <c:pt idx="18128">
                  <c:v>536.70604008436203</c:v>
                </c:pt>
                <c:pt idx="18129">
                  <c:v>526.70604008436203</c:v>
                </c:pt>
                <c:pt idx="18130">
                  <c:v>339.70604008436197</c:v>
                </c:pt>
                <c:pt idx="18131">
                  <c:v>366.70604008436197</c:v>
                </c:pt>
                <c:pt idx="18132">
                  <c:v>236.706040084362</c:v>
                </c:pt>
                <c:pt idx="18133">
                  <c:v>255.706040084362</c:v>
                </c:pt>
                <c:pt idx="18134">
                  <c:v>400.70604008436197</c:v>
                </c:pt>
                <c:pt idx="18135">
                  <c:v>194.706040084362</c:v>
                </c:pt>
                <c:pt idx="18136">
                  <c:v>54.706040084362002</c:v>
                </c:pt>
                <c:pt idx="18137">
                  <c:v>82.706040084362002</c:v>
                </c:pt>
                <c:pt idx="18138">
                  <c:v>66.706040084362002</c:v>
                </c:pt>
                <c:pt idx="18139">
                  <c:v>133.706040084362</c:v>
                </c:pt>
                <c:pt idx="18140">
                  <c:v>-45.293959915637998</c:v>
                </c:pt>
                <c:pt idx="18141">
                  <c:v>-207.293959915638</c:v>
                </c:pt>
                <c:pt idx="18142">
                  <c:v>-156.293959915638</c:v>
                </c:pt>
                <c:pt idx="18143">
                  <c:v>-121.293959915638</c:v>
                </c:pt>
                <c:pt idx="18144">
                  <c:v>-208.293959915638</c:v>
                </c:pt>
                <c:pt idx="18145">
                  <c:v>-287.29395991563803</c:v>
                </c:pt>
                <c:pt idx="18146">
                  <c:v>-117.293959915638</c:v>
                </c:pt>
                <c:pt idx="18147">
                  <c:v>-93.293959915637998</c:v>
                </c:pt>
                <c:pt idx="18148">
                  <c:v>-289.29395991563803</c:v>
                </c:pt>
                <c:pt idx="18149">
                  <c:v>-101.293959915638</c:v>
                </c:pt>
                <c:pt idx="18150">
                  <c:v>-159.293959915638</c:v>
                </c:pt>
                <c:pt idx="18151">
                  <c:v>-24.293959915637998</c:v>
                </c:pt>
                <c:pt idx="18152">
                  <c:v>37.706040084362002</c:v>
                </c:pt>
                <c:pt idx="18153">
                  <c:v>-40.293959915637998</c:v>
                </c:pt>
                <c:pt idx="18154">
                  <c:v>50.706040084362002</c:v>
                </c:pt>
                <c:pt idx="18155">
                  <c:v>18.706040084362002</c:v>
                </c:pt>
                <c:pt idx="18156">
                  <c:v>148.706040084362</c:v>
                </c:pt>
                <c:pt idx="18157">
                  <c:v>98.706040084362002</c:v>
                </c:pt>
                <c:pt idx="18158">
                  <c:v>191.706040084362</c:v>
                </c:pt>
                <c:pt idx="18159">
                  <c:v>278.70604008436197</c:v>
                </c:pt>
                <c:pt idx="18160">
                  <c:v>151.706040084362</c:v>
                </c:pt>
                <c:pt idx="18161">
                  <c:v>285.70604008436197</c:v>
                </c:pt>
                <c:pt idx="18162">
                  <c:v>349.70604008436197</c:v>
                </c:pt>
                <c:pt idx="18163">
                  <c:v>171.706040084362</c:v>
                </c:pt>
                <c:pt idx="18164">
                  <c:v>345.70604008436197</c:v>
                </c:pt>
                <c:pt idx="18165">
                  <c:v>318.70604008436197</c:v>
                </c:pt>
                <c:pt idx="18166">
                  <c:v>269.70604008436197</c:v>
                </c:pt>
                <c:pt idx="18167">
                  <c:v>139.706040084362</c:v>
                </c:pt>
                <c:pt idx="18168">
                  <c:v>379.70604008436197</c:v>
                </c:pt>
                <c:pt idx="18169">
                  <c:v>409.70604008436197</c:v>
                </c:pt>
                <c:pt idx="18170">
                  <c:v>313.70604008436197</c:v>
                </c:pt>
                <c:pt idx="18171">
                  <c:v>331.70604008436197</c:v>
                </c:pt>
                <c:pt idx="18172">
                  <c:v>293.70604008436197</c:v>
                </c:pt>
                <c:pt idx="18173">
                  <c:v>244.706040084362</c:v>
                </c:pt>
                <c:pt idx="18174">
                  <c:v>187.706040084362</c:v>
                </c:pt>
                <c:pt idx="18175">
                  <c:v>144.706040084362</c:v>
                </c:pt>
                <c:pt idx="18176">
                  <c:v>359.70604008436197</c:v>
                </c:pt>
                <c:pt idx="18177">
                  <c:v>333.70604008436197</c:v>
                </c:pt>
                <c:pt idx="18178">
                  <c:v>391.70604008436197</c:v>
                </c:pt>
                <c:pt idx="18179">
                  <c:v>519.70604008436203</c:v>
                </c:pt>
                <c:pt idx="18180">
                  <c:v>429.70604008436197</c:v>
                </c:pt>
                <c:pt idx="18181">
                  <c:v>355.70604008436197</c:v>
                </c:pt>
                <c:pt idx="18182">
                  <c:v>277.70604008436197</c:v>
                </c:pt>
                <c:pt idx="18183">
                  <c:v>239.706040084362</c:v>
                </c:pt>
                <c:pt idx="18184">
                  <c:v>343.70604008436197</c:v>
                </c:pt>
                <c:pt idx="18185">
                  <c:v>163.706040084362</c:v>
                </c:pt>
                <c:pt idx="18186">
                  <c:v>256.70604008436197</c:v>
                </c:pt>
                <c:pt idx="18187">
                  <c:v>160.706040084362</c:v>
                </c:pt>
                <c:pt idx="18188">
                  <c:v>250.706040084362</c:v>
                </c:pt>
                <c:pt idx="18189">
                  <c:v>27.706040084362002</c:v>
                </c:pt>
                <c:pt idx="18190">
                  <c:v>147.706040084362</c:v>
                </c:pt>
                <c:pt idx="18191">
                  <c:v>102.706040084362</c:v>
                </c:pt>
                <c:pt idx="18192">
                  <c:v>87.706040084362002</c:v>
                </c:pt>
                <c:pt idx="18193">
                  <c:v>105.706040084362</c:v>
                </c:pt>
                <c:pt idx="18194">
                  <c:v>131.706040084362</c:v>
                </c:pt>
                <c:pt idx="18195">
                  <c:v>9.70604008436203</c:v>
                </c:pt>
                <c:pt idx="18196">
                  <c:v>69.706040084362002</c:v>
                </c:pt>
                <c:pt idx="18197">
                  <c:v>51.706040084362002</c:v>
                </c:pt>
                <c:pt idx="18198">
                  <c:v>-35.293959915637998</c:v>
                </c:pt>
                <c:pt idx="18199">
                  <c:v>53.706040084362002</c:v>
                </c:pt>
                <c:pt idx="18200">
                  <c:v>-84.293959915637998</c:v>
                </c:pt>
                <c:pt idx="18201">
                  <c:v>-69.293959915637998</c:v>
                </c:pt>
                <c:pt idx="18202">
                  <c:v>-80.293959915637998</c:v>
                </c:pt>
                <c:pt idx="18203">
                  <c:v>0.70604008436203003</c:v>
                </c:pt>
                <c:pt idx="18204">
                  <c:v>-6.29395991563797</c:v>
                </c:pt>
                <c:pt idx="18205">
                  <c:v>13.706040084362</c:v>
                </c:pt>
                <c:pt idx="18206">
                  <c:v>104.706040084362</c:v>
                </c:pt>
                <c:pt idx="18207">
                  <c:v>51.706040084362002</c:v>
                </c:pt>
                <c:pt idx="18208">
                  <c:v>166.706040084362</c:v>
                </c:pt>
                <c:pt idx="18209">
                  <c:v>304.70604008436197</c:v>
                </c:pt>
                <c:pt idx="18210">
                  <c:v>223.706040084362</c:v>
                </c:pt>
                <c:pt idx="18211">
                  <c:v>217.706040084362</c:v>
                </c:pt>
                <c:pt idx="18212">
                  <c:v>228.706040084362</c:v>
                </c:pt>
                <c:pt idx="18213">
                  <c:v>243.706040084362</c:v>
                </c:pt>
                <c:pt idx="18214">
                  <c:v>211.706040084362</c:v>
                </c:pt>
                <c:pt idx="18215">
                  <c:v>257.70604008436197</c:v>
                </c:pt>
                <c:pt idx="18216">
                  <c:v>267.70604008436197</c:v>
                </c:pt>
                <c:pt idx="18217">
                  <c:v>374.70604008436197</c:v>
                </c:pt>
                <c:pt idx="18218">
                  <c:v>455.70604008436197</c:v>
                </c:pt>
                <c:pt idx="18219">
                  <c:v>232.706040084362</c:v>
                </c:pt>
                <c:pt idx="18220">
                  <c:v>428.70604008436197</c:v>
                </c:pt>
                <c:pt idx="18221">
                  <c:v>426.70604008436197</c:v>
                </c:pt>
                <c:pt idx="18222">
                  <c:v>424.70604008436197</c:v>
                </c:pt>
                <c:pt idx="18223">
                  <c:v>483.70604008436197</c:v>
                </c:pt>
                <c:pt idx="18224">
                  <c:v>426.70604008436197</c:v>
                </c:pt>
                <c:pt idx="18225">
                  <c:v>430.70604008436197</c:v>
                </c:pt>
                <c:pt idx="18226">
                  <c:v>406.70604008436197</c:v>
                </c:pt>
                <c:pt idx="18227">
                  <c:v>351.70604008436197</c:v>
                </c:pt>
                <c:pt idx="18228">
                  <c:v>460.70604008436197</c:v>
                </c:pt>
                <c:pt idx="18229">
                  <c:v>365.70604008436197</c:v>
                </c:pt>
                <c:pt idx="18230">
                  <c:v>377.70604008436197</c:v>
                </c:pt>
                <c:pt idx="18231">
                  <c:v>226.706040084362</c:v>
                </c:pt>
                <c:pt idx="18232">
                  <c:v>254.706040084362</c:v>
                </c:pt>
                <c:pt idx="18233">
                  <c:v>147.706040084362</c:v>
                </c:pt>
                <c:pt idx="18234">
                  <c:v>60.706040084362002</c:v>
                </c:pt>
                <c:pt idx="18235">
                  <c:v>191.706040084362</c:v>
                </c:pt>
                <c:pt idx="18236">
                  <c:v>67.706040084362002</c:v>
                </c:pt>
                <c:pt idx="18237">
                  <c:v>168.706040084362</c:v>
                </c:pt>
                <c:pt idx="18238">
                  <c:v>205.706040084362</c:v>
                </c:pt>
                <c:pt idx="18239">
                  <c:v>199.706040084362</c:v>
                </c:pt>
                <c:pt idx="18240">
                  <c:v>61.706040084362002</c:v>
                </c:pt>
                <c:pt idx="18241">
                  <c:v>47.706040084362002</c:v>
                </c:pt>
                <c:pt idx="18242">
                  <c:v>84.706040084362002</c:v>
                </c:pt>
                <c:pt idx="18243">
                  <c:v>-104.293959915638</c:v>
                </c:pt>
                <c:pt idx="18244">
                  <c:v>-2.29395991563797</c:v>
                </c:pt>
                <c:pt idx="18245">
                  <c:v>6.70604008436203</c:v>
                </c:pt>
                <c:pt idx="18246">
                  <c:v>-17.293959915637998</c:v>
                </c:pt>
                <c:pt idx="18247">
                  <c:v>-88.293959915637998</c:v>
                </c:pt>
                <c:pt idx="18248">
                  <c:v>-184.293959915638</c:v>
                </c:pt>
                <c:pt idx="18249">
                  <c:v>-213.293959915638</c:v>
                </c:pt>
                <c:pt idx="18250">
                  <c:v>-150.293959915638</c:v>
                </c:pt>
                <c:pt idx="18251">
                  <c:v>123.706040084362</c:v>
                </c:pt>
                <c:pt idx="18252">
                  <c:v>9.70604008436203</c:v>
                </c:pt>
                <c:pt idx="18253">
                  <c:v>-121.293959915638</c:v>
                </c:pt>
                <c:pt idx="18254">
                  <c:v>-80.293959915637998</c:v>
                </c:pt>
                <c:pt idx="18255">
                  <c:v>-140.293959915638</c:v>
                </c:pt>
                <c:pt idx="18256">
                  <c:v>94.706040084362002</c:v>
                </c:pt>
                <c:pt idx="18257">
                  <c:v>20.706040084362002</c:v>
                </c:pt>
                <c:pt idx="18258">
                  <c:v>73.706040084362002</c:v>
                </c:pt>
                <c:pt idx="18259">
                  <c:v>77.706040084362002</c:v>
                </c:pt>
                <c:pt idx="18260">
                  <c:v>62.706040084362002</c:v>
                </c:pt>
                <c:pt idx="18261">
                  <c:v>67.706040084362002</c:v>
                </c:pt>
                <c:pt idx="18262">
                  <c:v>124.706040084362</c:v>
                </c:pt>
                <c:pt idx="18263">
                  <c:v>229.706040084362</c:v>
                </c:pt>
                <c:pt idx="18264">
                  <c:v>164.706040084362</c:v>
                </c:pt>
                <c:pt idx="18265">
                  <c:v>122.706040084362</c:v>
                </c:pt>
                <c:pt idx="18266">
                  <c:v>154.706040084362</c:v>
                </c:pt>
                <c:pt idx="18267">
                  <c:v>159.706040084362</c:v>
                </c:pt>
                <c:pt idx="18268">
                  <c:v>205.706040084362</c:v>
                </c:pt>
                <c:pt idx="18269">
                  <c:v>220.706040084362</c:v>
                </c:pt>
                <c:pt idx="18270">
                  <c:v>78.706040084362002</c:v>
                </c:pt>
                <c:pt idx="18271">
                  <c:v>102.706040084362</c:v>
                </c:pt>
                <c:pt idx="18272">
                  <c:v>153.706040084362</c:v>
                </c:pt>
                <c:pt idx="18273">
                  <c:v>138.706040084362</c:v>
                </c:pt>
                <c:pt idx="18274">
                  <c:v>46.706040084362002</c:v>
                </c:pt>
                <c:pt idx="18275">
                  <c:v>-1.29395991563797</c:v>
                </c:pt>
                <c:pt idx="18276">
                  <c:v>79.706040084362002</c:v>
                </c:pt>
                <c:pt idx="18277">
                  <c:v>-58.293959915637998</c:v>
                </c:pt>
                <c:pt idx="18278">
                  <c:v>-91.293959915637998</c:v>
                </c:pt>
                <c:pt idx="18279">
                  <c:v>-48.293959915637998</c:v>
                </c:pt>
                <c:pt idx="18280">
                  <c:v>-272.29395991563803</c:v>
                </c:pt>
                <c:pt idx="18281">
                  <c:v>-385.29395991563803</c:v>
                </c:pt>
                <c:pt idx="18282">
                  <c:v>-144.293959915638</c:v>
                </c:pt>
                <c:pt idx="18283">
                  <c:v>-118.293959915638</c:v>
                </c:pt>
                <c:pt idx="18284">
                  <c:v>-288.29395991563803</c:v>
                </c:pt>
                <c:pt idx="18285">
                  <c:v>-199.293959915638</c:v>
                </c:pt>
                <c:pt idx="18286">
                  <c:v>-366.29395991563803</c:v>
                </c:pt>
                <c:pt idx="18287">
                  <c:v>-416.29395991563803</c:v>
                </c:pt>
                <c:pt idx="18288">
                  <c:v>-207.293959915638</c:v>
                </c:pt>
                <c:pt idx="18289">
                  <c:v>-383.29395991563803</c:v>
                </c:pt>
                <c:pt idx="18290">
                  <c:v>-380.29395991563803</c:v>
                </c:pt>
                <c:pt idx="18291">
                  <c:v>-358.29395991563803</c:v>
                </c:pt>
                <c:pt idx="18292">
                  <c:v>-488.29395991563803</c:v>
                </c:pt>
                <c:pt idx="18293">
                  <c:v>-411.29395991563803</c:v>
                </c:pt>
                <c:pt idx="18294">
                  <c:v>-550.29395991563797</c:v>
                </c:pt>
                <c:pt idx="18295">
                  <c:v>-572.29395991563797</c:v>
                </c:pt>
                <c:pt idx="18296">
                  <c:v>-355.29395991563803</c:v>
                </c:pt>
                <c:pt idx="18297">
                  <c:v>-327.29395991563803</c:v>
                </c:pt>
                <c:pt idx="18298">
                  <c:v>-220.293959915638</c:v>
                </c:pt>
                <c:pt idx="18299">
                  <c:v>-296.29395991563803</c:v>
                </c:pt>
                <c:pt idx="18300">
                  <c:v>-29.293959915637998</c:v>
                </c:pt>
                <c:pt idx="18301">
                  <c:v>-128.293959915638</c:v>
                </c:pt>
                <c:pt idx="18302">
                  <c:v>73.706040084362002</c:v>
                </c:pt>
                <c:pt idx="18303">
                  <c:v>108.706040084362</c:v>
                </c:pt>
                <c:pt idx="18304">
                  <c:v>51.706040084362002</c:v>
                </c:pt>
                <c:pt idx="18305">
                  <c:v>224.706040084362</c:v>
                </c:pt>
                <c:pt idx="18306">
                  <c:v>165.706040084362</c:v>
                </c:pt>
                <c:pt idx="18307">
                  <c:v>94.706040084362002</c:v>
                </c:pt>
                <c:pt idx="18308">
                  <c:v>167.706040084362</c:v>
                </c:pt>
                <c:pt idx="18309">
                  <c:v>301.70604008436197</c:v>
                </c:pt>
                <c:pt idx="18310">
                  <c:v>198.706040084362</c:v>
                </c:pt>
                <c:pt idx="18311">
                  <c:v>122.706040084362</c:v>
                </c:pt>
                <c:pt idx="18312">
                  <c:v>351.70604008436197</c:v>
                </c:pt>
                <c:pt idx="18313">
                  <c:v>285.70604008436197</c:v>
                </c:pt>
                <c:pt idx="18314">
                  <c:v>245.706040084362</c:v>
                </c:pt>
                <c:pt idx="18315">
                  <c:v>201.706040084362</c:v>
                </c:pt>
                <c:pt idx="18316">
                  <c:v>199.706040084362</c:v>
                </c:pt>
                <c:pt idx="18317">
                  <c:v>328.70604008436197</c:v>
                </c:pt>
                <c:pt idx="18318">
                  <c:v>180.706040084362</c:v>
                </c:pt>
                <c:pt idx="18319">
                  <c:v>150.706040084362</c:v>
                </c:pt>
                <c:pt idx="18320">
                  <c:v>-87.293959915637998</c:v>
                </c:pt>
                <c:pt idx="18321">
                  <c:v>-171.293959915638</c:v>
                </c:pt>
                <c:pt idx="18322">
                  <c:v>-160.293959915638</c:v>
                </c:pt>
                <c:pt idx="18323">
                  <c:v>-318.29395991563803</c:v>
                </c:pt>
                <c:pt idx="18324">
                  <c:v>-277.29395991563803</c:v>
                </c:pt>
                <c:pt idx="18325">
                  <c:v>-321.29395991563803</c:v>
                </c:pt>
                <c:pt idx="18326">
                  <c:v>-336.29395991563803</c:v>
                </c:pt>
                <c:pt idx="18327">
                  <c:v>-313.29395991563803</c:v>
                </c:pt>
                <c:pt idx="18328">
                  <c:v>-470.29395991563803</c:v>
                </c:pt>
                <c:pt idx="18329">
                  <c:v>-410.29395991563803</c:v>
                </c:pt>
                <c:pt idx="18330">
                  <c:v>-438.29395991563803</c:v>
                </c:pt>
                <c:pt idx="18331">
                  <c:v>-397.29395991563803</c:v>
                </c:pt>
                <c:pt idx="18332">
                  <c:v>-513.29395991563797</c:v>
                </c:pt>
                <c:pt idx="18333">
                  <c:v>-635.29395991563797</c:v>
                </c:pt>
                <c:pt idx="18334">
                  <c:v>-524.29395991563797</c:v>
                </c:pt>
                <c:pt idx="18335">
                  <c:v>-636.29395991563797</c:v>
                </c:pt>
                <c:pt idx="18336">
                  <c:v>-619.29395991563797</c:v>
                </c:pt>
                <c:pt idx="18337">
                  <c:v>-568.29395991563797</c:v>
                </c:pt>
                <c:pt idx="18338">
                  <c:v>-589.29395991563797</c:v>
                </c:pt>
                <c:pt idx="18339">
                  <c:v>-544.29395991563797</c:v>
                </c:pt>
                <c:pt idx="18340">
                  <c:v>-575.29395991563797</c:v>
                </c:pt>
                <c:pt idx="18341">
                  <c:v>-653.29395991563797</c:v>
                </c:pt>
                <c:pt idx="18342">
                  <c:v>-614.29395991563797</c:v>
                </c:pt>
                <c:pt idx="18343">
                  <c:v>-637.29395991563797</c:v>
                </c:pt>
                <c:pt idx="18344">
                  <c:v>-555.29395991563797</c:v>
                </c:pt>
                <c:pt idx="18345">
                  <c:v>-258.29395991563803</c:v>
                </c:pt>
                <c:pt idx="18346">
                  <c:v>-193.293959915638</c:v>
                </c:pt>
                <c:pt idx="18347">
                  <c:v>-140.293959915638</c:v>
                </c:pt>
                <c:pt idx="18348">
                  <c:v>-127.293959915638</c:v>
                </c:pt>
                <c:pt idx="18349">
                  <c:v>-119.293959915638</c:v>
                </c:pt>
                <c:pt idx="18350">
                  <c:v>-182.293959915638</c:v>
                </c:pt>
                <c:pt idx="18351">
                  <c:v>-2.29395991563797</c:v>
                </c:pt>
                <c:pt idx="18352">
                  <c:v>-75.293959915637998</c:v>
                </c:pt>
                <c:pt idx="18353">
                  <c:v>68.706040084362002</c:v>
                </c:pt>
                <c:pt idx="18354">
                  <c:v>131.706040084362</c:v>
                </c:pt>
                <c:pt idx="18355">
                  <c:v>220.706040084362</c:v>
                </c:pt>
                <c:pt idx="18356">
                  <c:v>234.706040084362</c:v>
                </c:pt>
                <c:pt idx="18357">
                  <c:v>528.70604008436203</c:v>
                </c:pt>
                <c:pt idx="18358">
                  <c:v>540.70604008436203</c:v>
                </c:pt>
                <c:pt idx="18359">
                  <c:v>485.70604008436197</c:v>
                </c:pt>
                <c:pt idx="18360">
                  <c:v>483.70604008436197</c:v>
                </c:pt>
                <c:pt idx="18361">
                  <c:v>516.70604008436203</c:v>
                </c:pt>
                <c:pt idx="18362">
                  <c:v>475.70604008436197</c:v>
                </c:pt>
                <c:pt idx="18363">
                  <c:v>502.70604008436197</c:v>
                </c:pt>
                <c:pt idx="18364">
                  <c:v>366.70604008436197</c:v>
                </c:pt>
                <c:pt idx="18365">
                  <c:v>233.706040084362</c:v>
                </c:pt>
                <c:pt idx="18366">
                  <c:v>415.70604008436197</c:v>
                </c:pt>
                <c:pt idx="18367">
                  <c:v>342.70604008436197</c:v>
                </c:pt>
                <c:pt idx="18368">
                  <c:v>311.70604008436197</c:v>
                </c:pt>
                <c:pt idx="18369">
                  <c:v>178.706040084362</c:v>
                </c:pt>
                <c:pt idx="18370">
                  <c:v>184.706040084362</c:v>
                </c:pt>
                <c:pt idx="18371">
                  <c:v>89.706040084362002</c:v>
                </c:pt>
                <c:pt idx="18372">
                  <c:v>-54.293959915637998</c:v>
                </c:pt>
                <c:pt idx="18373">
                  <c:v>63.706040084362002</c:v>
                </c:pt>
                <c:pt idx="18374">
                  <c:v>49.706040084362002</c:v>
                </c:pt>
                <c:pt idx="18375">
                  <c:v>-7.29395991563797</c:v>
                </c:pt>
                <c:pt idx="18376">
                  <c:v>-260.29395991563803</c:v>
                </c:pt>
                <c:pt idx="18377">
                  <c:v>-231.293959915638</c:v>
                </c:pt>
                <c:pt idx="18378">
                  <c:v>-341.29395991563803</c:v>
                </c:pt>
                <c:pt idx="18379">
                  <c:v>-370.29395991563803</c:v>
                </c:pt>
                <c:pt idx="18380">
                  <c:v>-461.29395991563803</c:v>
                </c:pt>
                <c:pt idx="18381">
                  <c:v>-494.29395991563803</c:v>
                </c:pt>
                <c:pt idx="18382">
                  <c:v>-328.29395991563803</c:v>
                </c:pt>
                <c:pt idx="18383">
                  <c:v>-468.29395991563803</c:v>
                </c:pt>
                <c:pt idx="18384">
                  <c:v>-355.29395991563803</c:v>
                </c:pt>
                <c:pt idx="18385">
                  <c:v>-331.29395991563803</c:v>
                </c:pt>
                <c:pt idx="18386">
                  <c:v>-216.293959915638</c:v>
                </c:pt>
                <c:pt idx="18387">
                  <c:v>-231.293959915638</c:v>
                </c:pt>
                <c:pt idx="18388">
                  <c:v>-285.29395991563803</c:v>
                </c:pt>
                <c:pt idx="18389">
                  <c:v>-293.29395991563803</c:v>
                </c:pt>
                <c:pt idx="18390">
                  <c:v>-236.293959915638</c:v>
                </c:pt>
                <c:pt idx="18391">
                  <c:v>-114.293959915638</c:v>
                </c:pt>
                <c:pt idx="18392">
                  <c:v>-85.293959915637998</c:v>
                </c:pt>
                <c:pt idx="18393">
                  <c:v>-206.293959915638</c:v>
                </c:pt>
                <c:pt idx="18394">
                  <c:v>-163.293959915638</c:v>
                </c:pt>
                <c:pt idx="18395">
                  <c:v>-48.293959915637998</c:v>
                </c:pt>
                <c:pt idx="18396">
                  <c:v>-137.293959915638</c:v>
                </c:pt>
                <c:pt idx="18397">
                  <c:v>-44.293959915637998</c:v>
                </c:pt>
                <c:pt idx="18398">
                  <c:v>-41.293959915637998</c:v>
                </c:pt>
                <c:pt idx="18399">
                  <c:v>-56.293959915637998</c:v>
                </c:pt>
                <c:pt idx="18400">
                  <c:v>-59.293959915637998</c:v>
                </c:pt>
                <c:pt idx="18401">
                  <c:v>-96.293959915637998</c:v>
                </c:pt>
                <c:pt idx="18402">
                  <c:v>-41.293959915637998</c:v>
                </c:pt>
                <c:pt idx="18403">
                  <c:v>75.706040084362002</c:v>
                </c:pt>
                <c:pt idx="18404">
                  <c:v>205.706040084362</c:v>
                </c:pt>
                <c:pt idx="18405">
                  <c:v>107.706040084362</c:v>
                </c:pt>
                <c:pt idx="18406">
                  <c:v>94.706040084362002</c:v>
                </c:pt>
                <c:pt idx="18407">
                  <c:v>87.706040084362002</c:v>
                </c:pt>
                <c:pt idx="18408">
                  <c:v>234.706040084362</c:v>
                </c:pt>
                <c:pt idx="18409">
                  <c:v>268.70604008436197</c:v>
                </c:pt>
                <c:pt idx="18410">
                  <c:v>234.706040084362</c:v>
                </c:pt>
                <c:pt idx="18411">
                  <c:v>288.70604008436197</c:v>
                </c:pt>
                <c:pt idx="18412">
                  <c:v>250.706040084362</c:v>
                </c:pt>
                <c:pt idx="18413">
                  <c:v>359.70604008436197</c:v>
                </c:pt>
                <c:pt idx="18414">
                  <c:v>310.70604008436197</c:v>
                </c:pt>
                <c:pt idx="18415">
                  <c:v>82.706040084362002</c:v>
                </c:pt>
                <c:pt idx="18416">
                  <c:v>179.706040084362</c:v>
                </c:pt>
                <c:pt idx="18417">
                  <c:v>276.70604008436197</c:v>
                </c:pt>
                <c:pt idx="18418">
                  <c:v>146.706040084362</c:v>
                </c:pt>
                <c:pt idx="18419">
                  <c:v>215.706040084362</c:v>
                </c:pt>
                <c:pt idx="18420">
                  <c:v>286.70604008436197</c:v>
                </c:pt>
                <c:pt idx="18421">
                  <c:v>212.706040084362</c:v>
                </c:pt>
                <c:pt idx="18422">
                  <c:v>219.706040084362</c:v>
                </c:pt>
                <c:pt idx="18423">
                  <c:v>158.706040084362</c:v>
                </c:pt>
                <c:pt idx="18424">
                  <c:v>310.70604008436197</c:v>
                </c:pt>
                <c:pt idx="18425">
                  <c:v>277.70604008436197</c:v>
                </c:pt>
                <c:pt idx="18426">
                  <c:v>247.706040084362</c:v>
                </c:pt>
                <c:pt idx="18427">
                  <c:v>186.706040084362</c:v>
                </c:pt>
                <c:pt idx="18428">
                  <c:v>260.70604008436197</c:v>
                </c:pt>
                <c:pt idx="18429">
                  <c:v>174.706040084362</c:v>
                </c:pt>
                <c:pt idx="18430">
                  <c:v>166.706040084362</c:v>
                </c:pt>
                <c:pt idx="18431">
                  <c:v>88.706040084362002</c:v>
                </c:pt>
                <c:pt idx="18432">
                  <c:v>168.706040084362</c:v>
                </c:pt>
                <c:pt idx="18433">
                  <c:v>33.706040084362002</c:v>
                </c:pt>
                <c:pt idx="18434">
                  <c:v>-19.293959915637998</c:v>
                </c:pt>
                <c:pt idx="18435">
                  <c:v>-18.293959915637998</c:v>
                </c:pt>
                <c:pt idx="18436">
                  <c:v>-121.293959915638</c:v>
                </c:pt>
                <c:pt idx="18437">
                  <c:v>-56.293959915637998</c:v>
                </c:pt>
                <c:pt idx="18438">
                  <c:v>40.706040084362002</c:v>
                </c:pt>
                <c:pt idx="18439">
                  <c:v>-15.293959915638</c:v>
                </c:pt>
                <c:pt idx="18440">
                  <c:v>-121.293959915638</c:v>
                </c:pt>
                <c:pt idx="18441">
                  <c:v>-230.293959915638</c:v>
                </c:pt>
                <c:pt idx="18442">
                  <c:v>-237.293959915638</c:v>
                </c:pt>
                <c:pt idx="18443">
                  <c:v>-307.29395991563803</c:v>
                </c:pt>
                <c:pt idx="18444">
                  <c:v>-20.293959915637998</c:v>
                </c:pt>
                <c:pt idx="18445">
                  <c:v>-116.293959915638</c:v>
                </c:pt>
                <c:pt idx="18446">
                  <c:v>-42.293959915637998</c:v>
                </c:pt>
                <c:pt idx="18447">
                  <c:v>-39.293959915637998</c:v>
                </c:pt>
                <c:pt idx="18448">
                  <c:v>-153.293959915638</c:v>
                </c:pt>
                <c:pt idx="18449">
                  <c:v>-202.293959915638</c:v>
                </c:pt>
                <c:pt idx="18450">
                  <c:v>-260.29395991563803</c:v>
                </c:pt>
                <c:pt idx="18451">
                  <c:v>-252.293959915638</c:v>
                </c:pt>
                <c:pt idx="18452">
                  <c:v>-54.293959915637998</c:v>
                </c:pt>
                <c:pt idx="18453">
                  <c:v>-97.293959915637998</c:v>
                </c:pt>
                <c:pt idx="18454">
                  <c:v>-44.293959915637998</c:v>
                </c:pt>
                <c:pt idx="18455">
                  <c:v>-110.293959915638</c:v>
                </c:pt>
                <c:pt idx="18456">
                  <c:v>10.706040084362</c:v>
                </c:pt>
                <c:pt idx="18457">
                  <c:v>128.706040084362</c:v>
                </c:pt>
                <c:pt idx="18458">
                  <c:v>89.706040084362002</c:v>
                </c:pt>
                <c:pt idx="18459">
                  <c:v>32.706040084362002</c:v>
                </c:pt>
                <c:pt idx="18460">
                  <c:v>-40.293959915637998</c:v>
                </c:pt>
                <c:pt idx="18461">
                  <c:v>10.706040084362</c:v>
                </c:pt>
                <c:pt idx="18462">
                  <c:v>81.706040084362002</c:v>
                </c:pt>
                <c:pt idx="18463">
                  <c:v>-93.293959915637998</c:v>
                </c:pt>
                <c:pt idx="18464">
                  <c:v>127.706040084362</c:v>
                </c:pt>
                <c:pt idx="18465">
                  <c:v>176.706040084362</c:v>
                </c:pt>
                <c:pt idx="18466">
                  <c:v>72.706040084362002</c:v>
                </c:pt>
                <c:pt idx="18467">
                  <c:v>127.706040084362</c:v>
                </c:pt>
                <c:pt idx="18468">
                  <c:v>153.706040084362</c:v>
                </c:pt>
                <c:pt idx="18469">
                  <c:v>-30.293959915637998</c:v>
                </c:pt>
                <c:pt idx="18470">
                  <c:v>137.706040084362</c:v>
                </c:pt>
                <c:pt idx="18471">
                  <c:v>185.706040084362</c:v>
                </c:pt>
                <c:pt idx="18472">
                  <c:v>106.706040084362</c:v>
                </c:pt>
                <c:pt idx="18473">
                  <c:v>295.70604008436197</c:v>
                </c:pt>
                <c:pt idx="18474">
                  <c:v>290.70604008436197</c:v>
                </c:pt>
                <c:pt idx="18475">
                  <c:v>281.70604008436197</c:v>
                </c:pt>
                <c:pt idx="18476">
                  <c:v>392.70604008436197</c:v>
                </c:pt>
                <c:pt idx="18477">
                  <c:v>100.706040084362</c:v>
                </c:pt>
                <c:pt idx="18478">
                  <c:v>128.706040084362</c:v>
                </c:pt>
                <c:pt idx="18479">
                  <c:v>151.706040084362</c:v>
                </c:pt>
                <c:pt idx="18480">
                  <c:v>249.706040084362</c:v>
                </c:pt>
                <c:pt idx="18481">
                  <c:v>100.706040084362</c:v>
                </c:pt>
                <c:pt idx="18482">
                  <c:v>89.706040084362002</c:v>
                </c:pt>
                <c:pt idx="18483">
                  <c:v>198.706040084362</c:v>
                </c:pt>
                <c:pt idx="18484">
                  <c:v>53.706040084362002</c:v>
                </c:pt>
                <c:pt idx="18485">
                  <c:v>101.706040084362</c:v>
                </c:pt>
                <c:pt idx="18486">
                  <c:v>17.706040084362002</c:v>
                </c:pt>
                <c:pt idx="18487">
                  <c:v>-15.293959915638</c:v>
                </c:pt>
                <c:pt idx="18488">
                  <c:v>-132.293959915638</c:v>
                </c:pt>
                <c:pt idx="18489">
                  <c:v>-121.293959915638</c:v>
                </c:pt>
                <c:pt idx="18490">
                  <c:v>-182.293959915638</c:v>
                </c:pt>
                <c:pt idx="18491">
                  <c:v>-141.293959915638</c:v>
                </c:pt>
                <c:pt idx="18492">
                  <c:v>-100.293959915638</c:v>
                </c:pt>
                <c:pt idx="18493">
                  <c:v>-312.29395991563803</c:v>
                </c:pt>
                <c:pt idx="18494">
                  <c:v>-178.293959915638</c:v>
                </c:pt>
                <c:pt idx="18495">
                  <c:v>-152.293959915638</c:v>
                </c:pt>
                <c:pt idx="18496">
                  <c:v>-159.293959915638</c:v>
                </c:pt>
                <c:pt idx="18497">
                  <c:v>-78.293959915637998</c:v>
                </c:pt>
                <c:pt idx="18498">
                  <c:v>-150.293959915638</c:v>
                </c:pt>
                <c:pt idx="18499">
                  <c:v>-84.293959915637998</c:v>
                </c:pt>
                <c:pt idx="18500">
                  <c:v>-81.293959915637998</c:v>
                </c:pt>
                <c:pt idx="18501">
                  <c:v>-45.293959915637998</c:v>
                </c:pt>
                <c:pt idx="18502">
                  <c:v>-20.293959915637998</c:v>
                </c:pt>
                <c:pt idx="18503">
                  <c:v>-79.293959915637998</c:v>
                </c:pt>
                <c:pt idx="18504">
                  <c:v>-143.293959915638</c:v>
                </c:pt>
                <c:pt idx="18505">
                  <c:v>-79.293959915637998</c:v>
                </c:pt>
                <c:pt idx="18506">
                  <c:v>-57.293959915637998</c:v>
                </c:pt>
                <c:pt idx="18507">
                  <c:v>-8.29395991563797</c:v>
                </c:pt>
                <c:pt idx="18508">
                  <c:v>-160.293959915638</c:v>
                </c:pt>
                <c:pt idx="18509">
                  <c:v>-139.293959915638</c:v>
                </c:pt>
                <c:pt idx="18510">
                  <c:v>87.706040084362002</c:v>
                </c:pt>
                <c:pt idx="18511">
                  <c:v>17.706040084362002</c:v>
                </c:pt>
                <c:pt idx="18512">
                  <c:v>-118.293959915638</c:v>
                </c:pt>
                <c:pt idx="18513">
                  <c:v>-63.293959915637998</c:v>
                </c:pt>
                <c:pt idx="18514">
                  <c:v>-13.293959915638</c:v>
                </c:pt>
                <c:pt idx="18515">
                  <c:v>-12.293959915638</c:v>
                </c:pt>
                <c:pt idx="18516">
                  <c:v>63.706040084362002</c:v>
                </c:pt>
                <c:pt idx="18517">
                  <c:v>-20.293959915637998</c:v>
                </c:pt>
                <c:pt idx="18518">
                  <c:v>-110.293959915638</c:v>
                </c:pt>
                <c:pt idx="18519">
                  <c:v>10.706040084362</c:v>
                </c:pt>
                <c:pt idx="18520">
                  <c:v>95.706040084362002</c:v>
                </c:pt>
                <c:pt idx="18521">
                  <c:v>45.706040084362002</c:v>
                </c:pt>
                <c:pt idx="18522">
                  <c:v>186.706040084362</c:v>
                </c:pt>
                <c:pt idx="18523">
                  <c:v>175.706040084362</c:v>
                </c:pt>
                <c:pt idx="18524">
                  <c:v>17.706040084362002</c:v>
                </c:pt>
                <c:pt idx="18525">
                  <c:v>156.706040084362</c:v>
                </c:pt>
                <c:pt idx="18526">
                  <c:v>262.70604008436197</c:v>
                </c:pt>
                <c:pt idx="18527">
                  <c:v>87.706040084362002</c:v>
                </c:pt>
                <c:pt idx="18528">
                  <c:v>263.70604008436197</c:v>
                </c:pt>
                <c:pt idx="18529">
                  <c:v>122.706040084362</c:v>
                </c:pt>
                <c:pt idx="18530">
                  <c:v>177.706040084362</c:v>
                </c:pt>
                <c:pt idx="18531">
                  <c:v>196.706040084362</c:v>
                </c:pt>
                <c:pt idx="18532">
                  <c:v>280.70604008436197</c:v>
                </c:pt>
                <c:pt idx="18533">
                  <c:v>312.70604008436197</c:v>
                </c:pt>
                <c:pt idx="18534">
                  <c:v>237.706040084362</c:v>
                </c:pt>
                <c:pt idx="18535">
                  <c:v>281.70604008436197</c:v>
                </c:pt>
                <c:pt idx="18536">
                  <c:v>299.70604008436197</c:v>
                </c:pt>
                <c:pt idx="18537">
                  <c:v>358.70604008436197</c:v>
                </c:pt>
                <c:pt idx="18538">
                  <c:v>436.70604008436197</c:v>
                </c:pt>
                <c:pt idx="18539">
                  <c:v>348.70604008436197</c:v>
                </c:pt>
                <c:pt idx="18540">
                  <c:v>295.70604008436197</c:v>
                </c:pt>
                <c:pt idx="18541">
                  <c:v>323.70604008436197</c:v>
                </c:pt>
                <c:pt idx="18542">
                  <c:v>158.706040084362</c:v>
                </c:pt>
                <c:pt idx="18543">
                  <c:v>194.706040084362</c:v>
                </c:pt>
                <c:pt idx="18544">
                  <c:v>148.706040084362</c:v>
                </c:pt>
                <c:pt idx="18545">
                  <c:v>79.706040084362002</c:v>
                </c:pt>
                <c:pt idx="18546">
                  <c:v>92.706040084362002</c:v>
                </c:pt>
                <c:pt idx="18547">
                  <c:v>118.706040084362</c:v>
                </c:pt>
                <c:pt idx="18548">
                  <c:v>-59.293959915637998</c:v>
                </c:pt>
                <c:pt idx="18549">
                  <c:v>113.706040084362</c:v>
                </c:pt>
                <c:pt idx="18550">
                  <c:v>79.706040084362002</c:v>
                </c:pt>
                <c:pt idx="18551">
                  <c:v>-154.293959915638</c:v>
                </c:pt>
                <c:pt idx="18552">
                  <c:v>-280.29395991563803</c:v>
                </c:pt>
                <c:pt idx="18553">
                  <c:v>-308.29395991563803</c:v>
                </c:pt>
                <c:pt idx="18554">
                  <c:v>-144.293959915638</c:v>
                </c:pt>
                <c:pt idx="18555">
                  <c:v>-89.293959915637998</c:v>
                </c:pt>
                <c:pt idx="18556">
                  <c:v>-122.293959915638</c:v>
                </c:pt>
                <c:pt idx="18557">
                  <c:v>-130.293959915638</c:v>
                </c:pt>
                <c:pt idx="18558">
                  <c:v>-72.293959915637998</c:v>
                </c:pt>
                <c:pt idx="18559">
                  <c:v>11.706040084362</c:v>
                </c:pt>
                <c:pt idx="18560">
                  <c:v>-11.293959915638</c:v>
                </c:pt>
                <c:pt idx="18561">
                  <c:v>-139.293959915638</c:v>
                </c:pt>
                <c:pt idx="18562">
                  <c:v>-26.293959915637998</c:v>
                </c:pt>
                <c:pt idx="18563">
                  <c:v>-93.293959915637998</c:v>
                </c:pt>
                <c:pt idx="18564">
                  <c:v>15.706040084362</c:v>
                </c:pt>
                <c:pt idx="18565">
                  <c:v>56.706040084362002</c:v>
                </c:pt>
                <c:pt idx="18566">
                  <c:v>16.706040084362002</c:v>
                </c:pt>
                <c:pt idx="18567">
                  <c:v>90.706040084362002</c:v>
                </c:pt>
                <c:pt idx="18568">
                  <c:v>19.706040084362002</c:v>
                </c:pt>
                <c:pt idx="18569">
                  <c:v>14.706040084362</c:v>
                </c:pt>
                <c:pt idx="18570">
                  <c:v>73.706040084362002</c:v>
                </c:pt>
                <c:pt idx="18571">
                  <c:v>59.706040084362002</c:v>
                </c:pt>
                <c:pt idx="18572">
                  <c:v>120.706040084362</c:v>
                </c:pt>
                <c:pt idx="18573">
                  <c:v>149.706040084362</c:v>
                </c:pt>
                <c:pt idx="18574">
                  <c:v>231.706040084362</c:v>
                </c:pt>
                <c:pt idx="18575">
                  <c:v>294.70604008436197</c:v>
                </c:pt>
                <c:pt idx="18576">
                  <c:v>316.70604008436197</c:v>
                </c:pt>
                <c:pt idx="18577">
                  <c:v>261.70604008436197</c:v>
                </c:pt>
                <c:pt idx="18578">
                  <c:v>352.70604008436197</c:v>
                </c:pt>
                <c:pt idx="18579">
                  <c:v>107.706040084362</c:v>
                </c:pt>
                <c:pt idx="18580">
                  <c:v>276.70604008436197</c:v>
                </c:pt>
                <c:pt idx="18581">
                  <c:v>242.706040084362</c:v>
                </c:pt>
                <c:pt idx="18582">
                  <c:v>185.706040084362</c:v>
                </c:pt>
                <c:pt idx="18583">
                  <c:v>226.706040084362</c:v>
                </c:pt>
                <c:pt idx="18584">
                  <c:v>232.706040084362</c:v>
                </c:pt>
                <c:pt idx="18585">
                  <c:v>103.706040084362</c:v>
                </c:pt>
                <c:pt idx="18586">
                  <c:v>113.706040084362</c:v>
                </c:pt>
                <c:pt idx="18587">
                  <c:v>169.706040084362</c:v>
                </c:pt>
                <c:pt idx="18588">
                  <c:v>190.706040084362</c:v>
                </c:pt>
                <c:pt idx="18589">
                  <c:v>131.706040084362</c:v>
                </c:pt>
                <c:pt idx="18590">
                  <c:v>105.706040084362</c:v>
                </c:pt>
                <c:pt idx="18591">
                  <c:v>278.70604008436197</c:v>
                </c:pt>
                <c:pt idx="18592">
                  <c:v>181.706040084362</c:v>
                </c:pt>
                <c:pt idx="18593">
                  <c:v>264.70604008436197</c:v>
                </c:pt>
                <c:pt idx="18594">
                  <c:v>117.706040084362</c:v>
                </c:pt>
                <c:pt idx="18595">
                  <c:v>31.706040084362002</c:v>
                </c:pt>
                <c:pt idx="18596">
                  <c:v>-105.293959915638</c:v>
                </c:pt>
                <c:pt idx="18597">
                  <c:v>-88.293959915637998</c:v>
                </c:pt>
                <c:pt idx="18598">
                  <c:v>-115.293959915638</c:v>
                </c:pt>
                <c:pt idx="18599">
                  <c:v>-114.293959915638</c:v>
                </c:pt>
                <c:pt idx="18600">
                  <c:v>-79.293959915637998</c:v>
                </c:pt>
                <c:pt idx="18601">
                  <c:v>-77.293959915637998</c:v>
                </c:pt>
                <c:pt idx="18602">
                  <c:v>-64.293959915637998</c:v>
                </c:pt>
                <c:pt idx="18603">
                  <c:v>-411.29395991563803</c:v>
                </c:pt>
                <c:pt idx="18604">
                  <c:v>-200.293959915638</c:v>
                </c:pt>
                <c:pt idx="18605">
                  <c:v>-280.29395991563803</c:v>
                </c:pt>
                <c:pt idx="18606">
                  <c:v>-270.29395991563803</c:v>
                </c:pt>
                <c:pt idx="18607">
                  <c:v>-254.293959915638</c:v>
                </c:pt>
                <c:pt idx="18608">
                  <c:v>-261.29395991563803</c:v>
                </c:pt>
                <c:pt idx="18609">
                  <c:v>-300.29395991563803</c:v>
                </c:pt>
                <c:pt idx="18610">
                  <c:v>-283.29395991563803</c:v>
                </c:pt>
                <c:pt idx="18611">
                  <c:v>-265.29395991563803</c:v>
                </c:pt>
                <c:pt idx="18612">
                  <c:v>-316.29395991563803</c:v>
                </c:pt>
                <c:pt idx="18613">
                  <c:v>-313.29395991563803</c:v>
                </c:pt>
                <c:pt idx="18614">
                  <c:v>-445.29395991563803</c:v>
                </c:pt>
                <c:pt idx="18615">
                  <c:v>-339.29395991563803</c:v>
                </c:pt>
                <c:pt idx="18616">
                  <c:v>-329.29395991563803</c:v>
                </c:pt>
                <c:pt idx="18617">
                  <c:v>-138.293959915638</c:v>
                </c:pt>
                <c:pt idx="18618">
                  <c:v>-281.29395991563803</c:v>
                </c:pt>
                <c:pt idx="18619">
                  <c:v>-464.29395991563803</c:v>
                </c:pt>
                <c:pt idx="18620">
                  <c:v>-465.29395991563803</c:v>
                </c:pt>
                <c:pt idx="18621">
                  <c:v>-427.29395991563803</c:v>
                </c:pt>
                <c:pt idx="18622">
                  <c:v>-192.293959915638</c:v>
                </c:pt>
                <c:pt idx="18623">
                  <c:v>-275.29395991563803</c:v>
                </c:pt>
                <c:pt idx="18624">
                  <c:v>-341.29395991563803</c:v>
                </c:pt>
                <c:pt idx="18625">
                  <c:v>-209.293959915638</c:v>
                </c:pt>
                <c:pt idx="18626">
                  <c:v>-131.293959915638</c:v>
                </c:pt>
                <c:pt idx="18627">
                  <c:v>-60.293959915637998</c:v>
                </c:pt>
                <c:pt idx="18628">
                  <c:v>-111.293959915638</c:v>
                </c:pt>
                <c:pt idx="18629">
                  <c:v>32.706040084362002</c:v>
                </c:pt>
                <c:pt idx="18630">
                  <c:v>149.706040084362</c:v>
                </c:pt>
                <c:pt idx="18631">
                  <c:v>274.70604008436197</c:v>
                </c:pt>
                <c:pt idx="18632">
                  <c:v>264.70604008436197</c:v>
                </c:pt>
                <c:pt idx="18633">
                  <c:v>155.706040084362</c:v>
                </c:pt>
                <c:pt idx="18634">
                  <c:v>426.70604008436197</c:v>
                </c:pt>
                <c:pt idx="18635">
                  <c:v>424.70604008436197</c:v>
                </c:pt>
                <c:pt idx="18636">
                  <c:v>442.70604008436197</c:v>
                </c:pt>
                <c:pt idx="18637">
                  <c:v>431.70604008436197</c:v>
                </c:pt>
                <c:pt idx="18638">
                  <c:v>331.70604008436197</c:v>
                </c:pt>
                <c:pt idx="18639">
                  <c:v>544.70604008436203</c:v>
                </c:pt>
                <c:pt idx="18640">
                  <c:v>281.70604008436197</c:v>
                </c:pt>
                <c:pt idx="18641">
                  <c:v>333.70604008436197</c:v>
                </c:pt>
                <c:pt idx="18642">
                  <c:v>300.70604008436197</c:v>
                </c:pt>
                <c:pt idx="18643">
                  <c:v>229.706040084362</c:v>
                </c:pt>
                <c:pt idx="18644">
                  <c:v>253.706040084362</c:v>
                </c:pt>
                <c:pt idx="18645">
                  <c:v>147.706040084362</c:v>
                </c:pt>
                <c:pt idx="18646">
                  <c:v>123.706040084362</c:v>
                </c:pt>
                <c:pt idx="18647">
                  <c:v>53.706040084362002</c:v>
                </c:pt>
                <c:pt idx="18648">
                  <c:v>247.706040084362</c:v>
                </c:pt>
                <c:pt idx="18649">
                  <c:v>-2.29395991563797</c:v>
                </c:pt>
                <c:pt idx="18650">
                  <c:v>-90.293959915637998</c:v>
                </c:pt>
                <c:pt idx="18651">
                  <c:v>108.706040084362</c:v>
                </c:pt>
                <c:pt idx="18652">
                  <c:v>-118.293959915638</c:v>
                </c:pt>
                <c:pt idx="18653">
                  <c:v>-13.293959915638</c:v>
                </c:pt>
                <c:pt idx="18654">
                  <c:v>-282.29395991563803</c:v>
                </c:pt>
                <c:pt idx="18655">
                  <c:v>-205.293959915638</c:v>
                </c:pt>
                <c:pt idx="18656">
                  <c:v>-277.29395991563803</c:v>
                </c:pt>
                <c:pt idx="18657">
                  <c:v>-324.29395991563803</c:v>
                </c:pt>
                <c:pt idx="18658">
                  <c:v>-241.293959915638</c:v>
                </c:pt>
                <c:pt idx="18659">
                  <c:v>-298.29395991563803</c:v>
                </c:pt>
                <c:pt idx="18660">
                  <c:v>-451.29395991563803</c:v>
                </c:pt>
                <c:pt idx="18661">
                  <c:v>-355.29395991563803</c:v>
                </c:pt>
                <c:pt idx="18662">
                  <c:v>-347.29395991563803</c:v>
                </c:pt>
                <c:pt idx="18663">
                  <c:v>-389.29395991563803</c:v>
                </c:pt>
                <c:pt idx="18664">
                  <c:v>-235.293959915638</c:v>
                </c:pt>
                <c:pt idx="18665">
                  <c:v>-271.29395991563803</c:v>
                </c:pt>
                <c:pt idx="18666">
                  <c:v>-281.29395991563803</c:v>
                </c:pt>
                <c:pt idx="18667">
                  <c:v>-372.29395991563803</c:v>
                </c:pt>
                <c:pt idx="18668">
                  <c:v>-433.29395991563803</c:v>
                </c:pt>
                <c:pt idx="18669">
                  <c:v>-349.29395991563803</c:v>
                </c:pt>
                <c:pt idx="18670">
                  <c:v>-404.29395991563803</c:v>
                </c:pt>
                <c:pt idx="18671">
                  <c:v>-238.293959915638</c:v>
                </c:pt>
                <c:pt idx="18672">
                  <c:v>-227.293959915638</c:v>
                </c:pt>
                <c:pt idx="18673">
                  <c:v>-199.293959915638</c:v>
                </c:pt>
                <c:pt idx="18674">
                  <c:v>-175.293959915638</c:v>
                </c:pt>
                <c:pt idx="18675">
                  <c:v>-189.293959915638</c:v>
                </c:pt>
                <c:pt idx="18676">
                  <c:v>-25.293959915637998</c:v>
                </c:pt>
                <c:pt idx="18677">
                  <c:v>162.706040084362</c:v>
                </c:pt>
                <c:pt idx="18678">
                  <c:v>210.706040084362</c:v>
                </c:pt>
                <c:pt idx="18679">
                  <c:v>373.70604008436197</c:v>
                </c:pt>
                <c:pt idx="18680">
                  <c:v>306.70604008436197</c:v>
                </c:pt>
                <c:pt idx="18681">
                  <c:v>349.70604008436197</c:v>
                </c:pt>
                <c:pt idx="18682">
                  <c:v>278.70604008436197</c:v>
                </c:pt>
                <c:pt idx="18683">
                  <c:v>237.706040084362</c:v>
                </c:pt>
                <c:pt idx="18684">
                  <c:v>359.70604008436197</c:v>
                </c:pt>
                <c:pt idx="18685">
                  <c:v>399.70604008436197</c:v>
                </c:pt>
                <c:pt idx="18686">
                  <c:v>446.70604008436197</c:v>
                </c:pt>
                <c:pt idx="18687">
                  <c:v>425.70604008436197</c:v>
                </c:pt>
                <c:pt idx="18688">
                  <c:v>238.706040084362</c:v>
                </c:pt>
                <c:pt idx="18689">
                  <c:v>230.706040084362</c:v>
                </c:pt>
                <c:pt idx="18690">
                  <c:v>495.70604008436197</c:v>
                </c:pt>
                <c:pt idx="18691">
                  <c:v>476.70604008436197</c:v>
                </c:pt>
                <c:pt idx="18692">
                  <c:v>358.70604008436197</c:v>
                </c:pt>
                <c:pt idx="18693">
                  <c:v>379.70604008436197</c:v>
                </c:pt>
                <c:pt idx="18694">
                  <c:v>231.706040084362</c:v>
                </c:pt>
                <c:pt idx="18695">
                  <c:v>301.70604008436197</c:v>
                </c:pt>
                <c:pt idx="18696">
                  <c:v>62.706040084362002</c:v>
                </c:pt>
                <c:pt idx="18697">
                  <c:v>152.706040084362</c:v>
                </c:pt>
                <c:pt idx="18698">
                  <c:v>175.706040084362</c:v>
                </c:pt>
                <c:pt idx="18699">
                  <c:v>262.70604008436197</c:v>
                </c:pt>
                <c:pt idx="18700">
                  <c:v>176.706040084362</c:v>
                </c:pt>
                <c:pt idx="18701">
                  <c:v>163.706040084362</c:v>
                </c:pt>
                <c:pt idx="18702">
                  <c:v>86.706040084362002</c:v>
                </c:pt>
                <c:pt idx="18703">
                  <c:v>54.706040084362002</c:v>
                </c:pt>
                <c:pt idx="18704">
                  <c:v>105.706040084362</c:v>
                </c:pt>
                <c:pt idx="18705">
                  <c:v>23.706040084362002</c:v>
                </c:pt>
                <c:pt idx="18706">
                  <c:v>97.706040084362002</c:v>
                </c:pt>
                <c:pt idx="18707">
                  <c:v>-64.293959915637998</c:v>
                </c:pt>
                <c:pt idx="18708">
                  <c:v>-151.293959915638</c:v>
                </c:pt>
                <c:pt idx="18709">
                  <c:v>-109.293959915638</c:v>
                </c:pt>
                <c:pt idx="18710">
                  <c:v>-35.293959915637998</c:v>
                </c:pt>
                <c:pt idx="18711">
                  <c:v>-131.293959915638</c:v>
                </c:pt>
                <c:pt idx="18712">
                  <c:v>-38.293959915637998</c:v>
                </c:pt>
                <c:pt idx="18713">
                  <c:v>-193.293959915638</c:v>
                </c:pt>
                <c:pt idx="18714">
                  <c:v>-87.293959915637998</c:v>
                </c:pt>
                <c:pt idx="18715">
                  <c:v>-154.293959915638</c:v>
                </c:pt>
                <c:pt idx="18716">
                  <c:v>-209.293959915638</c:v>
                </c:pt>
                <c:pt idx="18717">
                  <c:v>-274.29395991563803</c:v>
                </c:pt>
                <c:pt idx="18718">
                  <c:v>-239.293959915638</c:v>
                </c:pt>
                <c:pt idx="18719">
                  <c:v>-179.293959915638</c:v>
                </c:pt>
                <c:pt idx="18720">
                  <c:v>-186.293959915638</c:v>
                </c:pt>
                <c:pt idx="18721">
                  <c:v>-260.29395991563803</c:v>
                </c:pt>
                <c:pt idx="18722">
                  <c:v>-111.293959915638</c:v>
                </c:pt>
                <c:pt idx="18723">
                  <c:v>-338.29395991563803</c:v>
                </c:pt>
                <c:pt idx="18724">
                  <c:v>-176.293959915638</c:v>
                </c:pt>
                <c:pt idx="18725">
                  <c:v>-78.293959915637998</c:v>
                </c:pt>
                <c:pt idx="18726">
                  <c:v>-13.293959915638</c:v>
                </c:pt>
                <c:pt idx="18727">
                  <c:v>-105.293959915638</c:v>
                </c:pt>
                <c:pt idx="18728">
                  <c:v>-36.293959915637998</c:v>
                </c:pt>
                <c:pt idx="18729">
                  <c:v>-81.293959915637998</c:v>
                </c:pt>
                <c:pt idx="18730">
                  <c:v>-130.293959915638</c:v>
                </c:pt>
                <c:pt idx="18731">
                  <c:v>-20.293959915637998</c:v>
                </c:pt>
                <c:pt idx="18732">
                  <c:v>-96.293959915637998</c:v>
                </c:pt>
                <c:pt idx="18733">
                  <c:v>65.706040084362002</c:v>
                </c:pt>
                <c:pt idx="18734">
                  <c:v>33.706040084362002</c:v>
                </c:pt>
                <c:pt idx="18735">
                  <c:v>10.706040084362</c:v>
                </c:pt>
                <c:pt idx="18736">
                  <c:v>36.706040084362002</c:v>
                </c:pt>
                <c:pt idx="18737">
                  <c:v>104.706040084362</c:v>
                </c:pt>
                <c:pt idx="18738">
                  <c:v>-16.293959915637998</c:v>
                </c:pt>
                <c:pt idx="18739">
                  <c:v>48.706040084362002</c:v>
                </c:pt>
                <c:pt idx="18740">
                  <c:v>-30.293959915637998</c:v>
                </c:pt>
                <c:pt idx="18741">
                  <c:v>-180.293959915638</c:v>
                </c:pt>
                <c:pt idx="18742">
                  <c:v>45.706040084362002</c:v>
                </c:pt>
                <c:pt idx="18743">
                  <c:v>-72.293959915637998</c:v>
                </c:pt>
                <c:pt idx="18744">
                  <c:v>156.706040084362</c:v>
                </c:pt>
                <c:pt idx="18745">
                  <c:v>205.706040084362</c:v>
                </c:pt>
                <c:pt idx="18746">
                  <c:v>138.706040084362</c:v>
                </c:pt>
                <c:pt idx="18747">
                  <c:v>148.706040084362</c:v>
                </c:pt>
                <c:pt idx="18748">
                  <c:v>290.70604008436197</c:v>
                </c:pt>
                <c:pt idx="18749">
                  <c:v>228.706040084362</c:v>
                </c:pt>
                <c:pt idx="18750">
                  <c:v>326.70604008436197</c:v>
                </c:pt>
                <c:pt idx="18751">
                  <c:v>413.70604008436197</c:v>
                </c:pt>
                <c:pt idx="18752">
                  <c:v>188.706040084362</c:v>
                </c:pt>
                <c:pt idx="18753">
                  <c:v>342.70604008436197</c:v>
                </c:pt>
                <c:pt idx="18754">
                  <c:v>559.70604008436203</c:v>
                </c:pt>
                <c:pt idx="18755">
                  <c:v>443.70604008436197</c:v>
                </c:pt>
                <c:pt idx="18756">
                  <c:v>494.70604008436197</c:v>
                </c:pt>
                <c:pt idx="18757">
                  <c:v>430.70604008436197</c:v>
                </c:pt>
                <c:pt idx="18758">
                  <c:v>229.706040084362</c:v>
                </c:pt>
                <c:pt idx="18759">
                  <c:v>59.706040084362002</c:v>
                </c:pt>
                <c:pt idx="18760">
                  <c:v>251.706040084362</c:v>
                </c:pt>
                <c:pt idx="18761">
                  <c:v>222.706040084362</c:v>
                </c:pt>
                <c:pt idx="18762">
                  <c:v>59.706040084362002</c:v>
                </c:pt>
                <c:pt idx="18763">
                  <c:v>23.706040084362002</c:v>
                </c:pt>
                <c:pt idx="18764">
                  <c:v>-105.293959915638</c:v>
                </c:pt>
                <c:pt idx="18765">
                  <c:v>-100.293959915638</c:v>
                </c:pt>
                <c:pt idx="18766">
                  <c:v>-172.293959915638</c:v>
                </c:pt>
                <c:pt idx="18767">
                  <c:v>-333.29395991563803</c:v>
                </c:pt>
                <c:pt idx="18768">
                  <c:v>-354.29395991563803</c:v>
                </c:pt>
                <c:pt idx="18769">
                  <c:v>-353.29395991563803</c:v>
                </c:pt>
                <c:pt idx="18770">
                  <c:v>-440.29395991563803</c:v>
                </c:pt>
                <c:pt idx="18771">
                  <c:v>-481.29395991563803</c:v>
                </c:pt>
                <c:pt idx="18772">
                  <c:v>-480.29395991563803</c:v>
                </c:pt>
                <c:pt idx="18773">
                  <c:v>-577.29395991563797</c:v>
                </c:pt>
                <c:pt idx="18774">
                  <c:v>-563.29395991563797</c:v>
                </c:pt>
                <c:pt idx="18775">
                  <c:v>-699.29395991563797</c:v>
                </c:pt>
                <c:pt idx="18776">
                  <c:v>-586.29395991563797</c:v>
                </c:pt>
                <c:pt idx="18777">
                  <c:v>-482.29395991563803</c:v>
                </c:pt>
                <c:pt idx="18778">
                  <c:v>-642.29395991563797</c:v>
                </c:pt>
                <c:pt idx="18779">
                  <c:v>-557.29395991563797</c:v>
                </c:pt>
                <c:pt idx="18780">
                  <c:v>-570.29395991563797</c:v>
                </c:pt>
                <c:pt idx="18781">
                  <c:v>-324.29395991563803</c:v>
                </c:pt>
                <c:pt idx="18782">
                  <c:v>-557.29395991563797</c:v>
                </c:pt>
                <c:pt idx="18783">
                  <c:v>-631.29395991563797</c:v>
                </c:pt>
                <c:pt idx="18784">
                  <c:v>-335.29395991563803</c:v>
                </c:pt>
                <c:pt idx="18785">
                  <c:v>-210.293959915638</c:v>
                </c:pt>
                <c:pt idx="18786">
                  <c:v>-342.29395991563803</c:v>
                </c:pt>
                <c:pt idx="18787">
                  <c:v>-122.293959915638</c:v>
                </c:pt>
                <c:pt idx="18788">
                  <c:v>-101.293959915638</c:v>
                </c:pt>
                <c:pt idx="18789">
                  <c:v>-64.293959915637998</c:v>
                </c:pt>
                <c:pt idx="18790">
                  <c:v>103.706040084362</c:v>
                </c:pt>
                <c:pt idx="18791">
                  <c:v>34.706040084362002</c:v>
                </c:pt>
                <c:pt idx="18792">
                  <c:v>153.706040084362</c:v>
                </c:pt>
                <c:pt idx="18793">
                  <c:v>91.706040084362002</c:v>
                </c:pt>
                <c:pt idx="18794">
                  <c:v>219.706040084362</c:v>
                </c:pt>
                <c:pt idx="18795">
                  <c:v>161.706040084362</c:v>
                </c:pt>
                <c:pt idx="18796">
                  <c:v>140.706040084362</c:v>
                </c:pt>
                <c:pt idx="18797">
                  <c:v>135.706040084362</c:v>
                </c:pt>
                <c:pt idx="18798">
                  <c:v>341.70604008436197</c:v>
                </c:pt>
                <c:pt idx="18799">
                  <c:v>221.706040084362</c:v>
                </c:pt>
                <c:pt idx="18800">
                  <c:v>246.706040084362</c:v>
                </c:pt>
                <c:pt idx="18801">
                  <c:v>322.70604008436197</c:v>
                </c:pt>
                <c:pt idx="18802">
                  <c:v>245.706040084362</c:v>
                </c:pt>
                <c:pt idx="18803">
                  <c:v>346.70604008436197</c:v>
                </c:pt>
                <c:pt idx="18804">
                  <c:v>180.706040084362</c:v>
                </c:pt>
                <c:pt idx="18805">
                  <c:v>356.70604008436197</c:v>
                </c:pt>
                <c:pt idx="18806">
                  <c:v>226.706040084362</c:v>
                </c:pt>
                <c:pt idx="18807">
                  <c:v>181.706040084362</c:v>
                </c:pt>
                <c:pt idx="18808">
                  <c:v>208.706040084362</c:v>
                </c:pt>
                <c:pt idx="18809">
                  <c:v>158.706040084362</c:v>
                </c:pt>
                <c:pt idx="18810">
                  <c:v>96.706040084362002</c:v>
                </c:pt>
                <c:pt idx="18811">
                  <c:v>39.706040084362002</c:v>
                </c:pt>
                <c:pt idx="18812">
                  <c:v>18.706040084362002</c:v>
                </c:pt>
                <c:pt idx="18813">
                  <c:v>83.706040084362002</c:v>
                </c:pt>
                <c:pt idx="18814">
                  <c:v>-12.293959915638</c:v>
                </c:pt>
                <c:pt idx="18815">
                  <c:v>62.706040084362002</c:v>
                </c:pt>
                <c:pt idx="18816">
                  <c:v>-37.293959915637998</c:v>
                </c:pt>
                <c:pt idx="18817">
                  <c:v>-260.29395991563803</c:v>
                </c:pt>
                <c:pt idx="18818">
                  <c:v>-243.293959915638</c:v>
                </c:pt>
                <c:pt idx="18819">
                  <c:v>-193.293959915638</c:v>
                </c:pt>
                <c:pt idx="18820">
                  <c:v>-145.293959915638</c:v>
                </c:pt>
                <c:pt idx="18821">
                  <c:v>-284.29395991563803</c:v>
                </c:pt>
                <c:pt idx="18822">
                  <c:v>-311.29395991563803</c:v>
                </c:pt>
                <c:pt idx="18823">
                  <c:v>-323.29395991563803</c:v>
                </c:pt>
                <c:pt idx="18824">
                  <c:v>-296.29395991563803</c:v>
                </c:pt>
                <c:pt idx="18825">
                  <c:v>-415.29395991563803</c:v>
                </c:pt>
                <c:pt idx="18826">
                  <c:v>-243.293959915638</c:v>
                </c:pt>
                <c:pt idx="18827">
                  <c:v>-288.29395991563803</c:v>
                </c:pt>
                <c:pt idx="18828">
                  <c:v>-307.29395991563803</c:v>
                </c:pt>
                <c:pt idx="18829">
                  <c:v>-345.29395991563803</c:v>
                </c:pt>
                <c:pt idx="18830">
                  <c:v>-82.293959915637998</c:v>
                </c:pt>
                <c:pt idx="18831">
                  <c:v>-208.293959915638</c:v>
                </c:pt>
                <c:pt idx="18832">
                  <c:v>-249.293959915638</c:v>
                </c:pt>
                <c:pt idx="18833">
                  <c:v>-273.29395991563803</c:v>
                </c:pt>
                <c:pt idx="18834">
                  <c:v>-118.293959915638</c:v>
                </c:pt>
                <c:pt idx="18835">
                  <c:v>-167.293959915638</c:v>
                </c:pt>
                <c:pt idx="18836">
                  <c:v>-44.293959915637998</c:v>
                </c:pt>
                <c:pt idx="18837">
                  <c:v>8.70604008436203</c:v>
                </c:pt>
                <c:pt idx="18838">
                  <c:v>76.706040084362002</c:v>
                </c:pt>
                <c:pt idx="18839">
                  <c:v>4.70604008436203</c:v>
                </c:pt>
                <c:pt idx="18840">
                  <c:v>-3.29395991563797</c:v>
                </c:pt>
                <c:pt idx="18841">
                  <c:v>-57.293959915637998</c:v>
                </c:pt>
                <c:pt idx="18842">
                  <c:v>76.706040084362002</c:v>
                </c:pt>
                <c:pt idx="18843">
                  <c:v>5.70604008436203</c:v>
                </c:pt>
                <c:pt idx="18844">
                  <c:v>80.706040084362002</c:v>
                </c:pt>
                <c:pt idx="18845">
                  <c:v>-13.293959915638</c:v>
                </c:pt>
                <c:pt idx="18846">
                  <c:v>68.706040084362002</c:v>
                </c:pt>
                <c:pt idx="18847">
                  <c:v>1.70604008436203</c:v>
                </c:pt>
                <c:pt idx="18848">
                  <c:v>-55.293959915637998</c:v>
                </c:pt>
                <c:pt idx="18849">
                  <c:v>-3.29395991563797</c:v>
                </c:pt>
                <c:pt idx="18850">
                  <c:v>74.706040084362002</c:v>
                </c:pt>
                <c:pt idx="18851">
                  <c:v>-41.293959915637998</c:v>
                </c:pt>
                <c:pt idx="18852">
                  <c:v>43.706040084362002</c:v>
                </c:pt>
                <c:pt idx="18853">
                  <c:v>-25.293959915637998</c:v>
                </c:pt>
                <c:pt idx="18854">
                  <c:v>69.706040084362002</c:v>
                </c:pt>
                <c:pt idx="18855">
                  <c:v>-82.293959915637998</c:v>
                </c:pt>
                <c:pt idx="18856">
                  <c:v>178.706040084362</c:v>
                </c:pt>
                <c:pt idx="18857">
                  <c:v>233.706040084362</c:v>
                </c:pt>
                <c:pt idx="18858">
                  <c:v>211.706040084362</c:v>
                </c:pt>
                <c:pt idx="18859">
                  <c:v>210.706040084362</c:v>
                </c:pt>
                <c:pt idx="18860">
                  <c:v>259.70604008436197</c:v>
                </c:pt>
                <c:pt idx="18861">
                  <c:v>161.706040084362</c:v>
                </c:pt>
                <c:pt idx="18862">
                  <c:v>236.706040084362</c:v>
                </c:pt>
                <c:pt idx="18863">
                  <c:v>127.706040084362</c:v>
                </c:pt>
                <c:pt idx="18864">
                  <c:v>191.706040084362</c:v>
                </c:pt>
                <c:pt idx="18865">
                  <c:v>266.70604008436197</c:v>
                </c:pt>
                <c:pt idx="18866">
                  <c:v>157.706040084362</c:v>
                </c:pt>
                <c:pt idx="18867">
                  <c:v>339.70604008436197</c:v>
                </c:pt>
                <c:pt idx="18868">
                  <c:v>380.70604008436197</c:v>
                </c:pt>
                <c:pt idx="18869">
                  <c:v>233.706040084362</c:v>
                </c:pt>
                <c:pt idx="18870">
                  <c:v>164.706040084362</c:v>
                </c:pt>
                <c:pt idx="18871">
                  <c:v>243.706040084362</c:v>
                </c:pt>
                <c:pt idx="18872">
                  <c:v>103.706040084362</c:v>
                </c:pt>
                <c:pt idx="18873">
                  <c:v>167.706040084362</c:v>
                </c:pt>
                <c:pt idx="18874">
                  <c:v>314.70604008436197</c:v>
                </c:pt>
                <c:pt idx="18875">
                  <c:v>79.706040084362002</c:v>
                </c:pt>
                <c:pt idx="18876">
                  <c:v>79.706040084362002</c:v>
                </c:pt>
                <c:pt idx="18877">
                  <c:v>51.706040084362002</c:v>
                </c:pt>
                <c:pt idx="18878">
                  <c:v>228.706040084362</c:v>
                </c:pt>
                <c:pt idx="18879">
                  <c:v>40.706040084362002</c:v>
                </c:pt>
                <c:pt idx="18880">
                  <c:v>56.706040084362002</c:v>
                </c:pt>
                <c:pt idx="18881">
                  <c:v>-134.293959915638</c:v>
                </c:pt>
                <c:pt idx="18882">
                  <c:v>-164.293959915638</c:v>
                </c:pt>
                <c:pt idx="18883">
                  <c:v>-187.293959915638</c:v>
                </c:pt>
                <c:pt idx="18884">
                  <c:v>-60.293959915637998</c:v>
                </c:pt>
                <c:pt idx="18885">
                  <c:v>-248.293959915638</c:v>
                </c:pt>
                <c:pt idx="18886">
                  <c:v>-173.293959915638</c:v>
                </c:pt>
                <c:pt idx="18887">
                  <c:v>-231.293959915638</c:v>
                </c:pt>
                <c:pt idx="18888">
                  <c:v>-270.29395991563803</c:v>
                </c:pt>
                <c:pt idx="18889">
                  <c:v>-247.293959915638</c:v>
                </c:pt>
                <c:pt idx="18890">
                  <c:v>-301.29395991563803</c:v>
                </c:pt>
                <c:pt idx="18891">
                  <c:v>-306.29395991563803</c:v>
                </c:pt>
                <c:pt idx="18892">
                  <c:v>-450.29395991563803</c:v>
                </c:pt>
                <c:pt idx="18893">
                  <c:v>-434.29395991563803</c:v>
                </c:pt>
                <c:pt idx="18894">
                  <c:v>-507.29395991563803</c:v>
                </c:pt>
                <c:pt idx="18895">
                  <c:v>-290.29395991563803</c:v>
                </c:pt>
                <c:pt idx="18896">
                  <c:v>-282.29395991563803</c:v>
                </c:pt>
                <c:pt idx="18897">
                  <c:v>-382.29395991563803</c:v>
                </c:pt>
                <c:pt idx="18898">
                  <c:v>-437.29395991563803</c:v>
                </c:pt>
                <c:pt idx="18899">
                  <c:v>-342.29395991563803</c:v>
                </c:pt>
                <c:pt idx="18900">
                  <c:v>-386.29395991563803</c:v>
                </c:pt>
                <c:pt idx="18901">
                  <c:v>-337.29395991563803</c:v>
                </c:pt>
                <c:pt idx="18902">
                  <c:v>-189.293959915638</c:v>
                </c:pt>
                <c:pt idx="18903">
                  <c:v>-149.293959915638</c:v>
                </c:pt>
                <c:pt idx="18904">
                  <c:v>-107.293959915638</c:v>
                </c:pt>
                <c:pt idx="18905">
                  <c:v>21.706040084362002</c:v>
                </c:pt>
                <c:pt idx="18906">
                  <c:v>-56.293959915637998</c:v>
                </c:pt>
                <c:pt idx="18907">
                  <c:v>117.706040084362</c:v>
                </c:pt>
                <c:pt idx="18908">
                  <c:v>-33.293959915637998</c:v>
                </c:pt>
                <c:pt idx="18909">
                  <c:v>126.706040084362</c:v>
                </c:pt>
                <c:pt idx="18910">
                  <c:v>295.70604008436197</c:v>
                </c:pt>
                <c:pt idx="18911">
                  <c:v>252.706040084362</c:v>
                </c:pt>
                <c:pt idx="18912">
                  <c:v>431.70604008436197</c:v>
                </c:pt>
                <c:pt idx="18913">
                  <c:v>568.70604008436203</c:v>
                </c:pt>
                <c:pt idx="18914">
                  <c:v>468.70604008436197</c:v>
                </c:pt>
                <c:pt idx="18915">
                  <c:v>397.70604008436197</c:v>
                </c:pt>
                <c:pt idx="18916">
                  <c:v>611.70604008436203</c:v>
                </c:pt>
                <c:pt idx="18917">
                  <c:v>525.70604008436203</c:v>
                </c:pt>
                <c:pt idx="18918">
                  <c:v>482.70604008436197</c:v>
                </c:pt>
                <c:pt idx="18919">
                  <c:v>311.70604008436197</c:v>
                </c:pt>
                <c:pt idx="18920">
                  <c:v>405.70604008436197</c:v>
                </c:pt>
                <c:pt idx="18921">
                  <c:v>208.706040084362</c:v>
                </c:pt>
                <c:pt idx="18922">
                  <c:v>294.70604008436197</c:v>
                </c:pt>
                <c:pt idx="18923">
                  <c:v>311.70604008436197</c:v>
                </c:pt>
                <c:pt idx="18924">
                  <c:v>216.706040084362</c:v>
                </c:pt>
                <c:pt idx="18925">
                  <c:v>76.706040084362002</c:v>
                </c:pt>
                <c:pt idx="18926">
                  <c:v>143.706040084362</c:v>
                </c:pt>
                <c:pt idx="18927">
                  <c:v>10.706040084362</c:v>
                </c:pt>
                <c:pt idx="18928">
                  <c:v>-95.293959915637998</c:v>
                </c:pt>
                <c:pt idx="18929">
                  <c:v>15.706040084362</c:v>
                </c:pt>
                <c:pt idx="18930">
                  <c:v>-172.293959915638</c:v>
                </c:pt>
                <c:pt idx="18931">
                  <c:v>-350.29395991563803</c:v>
                </c:pt>
                <c:pt idx="18932">
                  <c:v>-284.29395991563803</c:v>
                </c:pt>
                <c:pt idx="18933">
                  <c:v>-268.29395991563803</c:v>
                </c:pt>
                <c:pt idx="18934">
                  <c:v>-82.293959915637998</c:v>
                </c:pt>
                <c:pt idx="18935">
                  <c:v>-232.293959915638</c:v>
                </c:pt>
                <c:pt idx="18936">
                  <c:v>-358.29395991563803</c:v>
                </c:pt>
                <c:pt idx="18937">
                  <c:v>-348.29395991563803</c:v>
                </c:pt>
                <c:pt idx="18938">
                  <c:v>-266.29395991563803</c:v>
                </c:pt>
                <c:pt idx="18939">
                  <c:v>-355.29395991563803</c:v>
                </c:pt>
                <c:pt idx="18940">
                  <c:v>-258.29395991563803</c:v>
                </c:pt>
                <c:pt idx="18941">
                  <c:v>-338.29395991563803</c:v>
                </c:pt>
                <c:pt idx="18942">
                  <c:v>-394.29395991563803</c:v>
                </c:pt>
                <c:pt idx="18943">
                  <c:v>-404.29395991563803</c:v>
                </c:pt>
                <c:pt idx="18944">
                  <c:v>-257.29395991563803</c:v>
                </c:pt>
                <c:pt idx="18945">
                  <c:v>-268.29395991563803</c:v>
                </c:pt>
                <c:pt idx="18946">
                  <c:v>-377.29395991563803</c:v>
                </c:pt>
                <c:pt idx="18947">
                  <c:v>-237.293959915638</c:v>
                </c:pt>
                <c:pt idx="18948">
                  <c:v>-257.29395991563803</c:v>
                </c:pt>
                <c:pt idx="18949">
                  <c:v>-382.29395991563803</c:v>
                </c:pt>
                <c:pt idx="18950">
                  <c:v>-416.29395991563803</c:v>
                </c:pt>
                <c:pt idx="18951">
                  <c:v>-228.293959915638</c:v>
                </c:pt>
                <c:pt idx="18952">
                  <c:v>-568.29395991563797</c:v>
                </c:pt>
                <c:pt idx="18953">
                  <c:v>-390.29395991563803</c:v>
                </c:pt>
                <c:pt idx="18954">
                  <c:v>-239.293959915638</c:v>
                </c:pt>
                <c:pt idx="18955">
                  <c:v>-252.293959915638</c:v>
                </c:pt>
                <c:pt idx="18956">
                  <c:v>-264.29395991563803</c:v>
                </c:pt>
                <c:pt idx="18957">
                  <c:v>-262.29395991563803</c:v>
                </c:pt>
                <c:pt idx="18958">
                  <c:v>-236.293959915638</c:v>
                </c:pt>
                <c:pt idx="18959">
                  <c:v>-194.293959915638</c:v>
                </c:pt>
                <c:pt idx="18960">
                  <c:v>-265.29395991563803</c:v>
                </c:pt>
                <c:pt idx="18961">
                  <c:v>-213.293959915638</c:v>
                </c:pt>
                <c:pt idx="18962">
                  <c:v>-216.293959915638</c:v>
                </c:pt>
                <c:pt idx="18963">
                  <c:v>-287.29395991563803</c:v>
                </c:pt>
                <c:pt idx="18964">
                  <c:v>-225.293959915638</c:v>
                </c:pt>
                <c:pt idx="18965">
                  <c:v>-38.293959915637998</c:v>
                </c:pt>
                <c:pt idx="18966">
                  <c:v>-83.293959915637998</c:v>
                </c:pt>
                <c:pt idx="18967">
                  <c:v>57.706040084362002</c:v>
                </c:pt>
                <c:pt idx="18968">
                  <c:v>107.706040084362</c:v>
                </c:pt>
                <c:pt idx="18969">
                  <c:v>205.706040084362</c:v>
                </c:pt>
                <c:pt idx="18970">
                  <c:v>290.70604008436197</c:v>
                </c:pt>
                <c:pt idx="18971">
                  <c:v>382.70604008436197</c:v>
                </c:pt>
                <c:pt idx="18972">
                  <c:v>144.706040084362</c:v>
                </c:pt>
                <c:pt idx="18973">
                  <c:v>359.70604008436197</c:v>
                </c:pt>
                <c:pt idx="18974">
                  <c:v>384.70604008436197</c:v>
                </c:pt>
                <c:pt idx="18975">
                  <c:v>323.70604008436197</c:v>
                </c:pt>
                <c:pt idx="18976">
                  <c:v>319.70604008436197</c:v>
                </c:pt>
                <c:pt idx="18977">
                  <c:v>348.70604008436197</c:v>
                </c:pt>
                <c:pt idx="18978">
                  <c:v>345.70604008436197</c:v>
                </c:pt>
                <c:pt idx="18979">
                  <c:v>371.70604008436197</c:v>
                </c:pt>
                <c:pt idx="18980">
                  <c:v>189.706040084362</c:v>
                </c:pt>
                <c:pt idx="18981">
                  <c:v>144.706040084362</c:v>
                </c:pt>
                <c:pt idx="18982">
                  <c:v>326.70604008436197</c:v>
                </c:pt>
                <c:pt idx="18983">
                  <c:v>268.70604008436197</c:v>
                </c:pt>
                <c:pt idx="18984">
                  <c:v>222.706040084362</c:v>
                </c:pt>
                <c:pt idx="18985">
                  <c:v>216.706040084362</c:v>
                </c:pt>
                <c:pt idx="18986">
                  <c:v>183.706040084362</c:v>
                </c:pt>
                <c:pt idx="18987">
                  <c:v>152.706040084362</c:v>
                </c:pt>
                <c:pt idx="18988">
                  <c:v>-47.293959915637998</c:v>
                </c:pt>
                <c:pt idx="18989">
                  <c:v>-37.293959915637998</c:v>
                </c:pt>
                <c:pt idx="18990">
                  <c:v>-123.293959915638</c:v>
                </c:pt>
                <c:pt idx="18991">
                  <c:v>-81.293959915637998</c:v>
                </c:pt>
                <c:pt idx="18992">
                  <c:v>-42.293959915637998</c:v>
                </c:pt>
                <c:pt idx="18993">
                  <c:v>-70.293959915637998</c:v>
                </c:pt>
                <c:pt idx="18994">
                  <c:v>-96.293959915637998</c:v>
                </c:pt>
                <c:pt idx="18995">
                  <c:v>-56.293959915637998</c:v>
                </c:pt>
                <c:pt idx="18996">
                  <c:v>-297.29395991563803</c:v>
                </c:pt>
                <c:pt idx="18997">
                  <c:v>-202.293959915638</c:v>
                </c:pt>
                <c:pt idx="18998">
                  <c:v>-312.29395991563803</c:v>
                </c:pt>
                <c:pt idx="18999">
                  <c:v>-232.293959915638</c:v>
                </c:pt>
                <c:pt idx="19000">
                  <c:v>-265.29395991563803</c:v>
                </c:pt>
                <c:pt idx="19001">
                  <c:v>-193.293959915638</c:v>
                </c:pt>
                <c:pt idx="19002">
                  <c:v>-249.293959915638</c:v>
                </c:pt>
                <c:pt idx="19003">
                  <c:v>-377.29395991563803</c:v>
                </c:pt>
                <c:pt idx="19004">
                  <c:v>-141.293959915638</c:v>
                </c:pt>
                <c:pt idx="19005">
                  <c:v>-327.29395991563803</c:v>
                </c:pt>
                <c:pt idx="19006">
                  <c:v>-148.293959915638</c:v>
                </c:pt>
                <c:pt idx="19007">
                  <c:v>-219.293959915638</c:v>
                </c:pt>
                <c:pt idx="19008">
                  <c:v>-16.293959915637998</c:v>
                </c:pt>
                <c:pt idx="19009">
                  <c:v>-125.293959915638</c:v>
                </c:pt>
                <c:pt idx="19010">
                  <c:v>-132.293959915638</c:v>
                </c:pt>
                <c:pt idx="19011">
                  <c:v>-49.293959915637998</c:v>
                </c:pt>
                <c:pt idx="19012">
                  <c:v>-61.293959915637998</c:v>
                </c:pt>
                <c:pt idx="19013">
                  <c:v>-72.293959915637998</c:v>
                </c:pt>
                <c:pt idx="19014">
                  <c:v>-77.293959915637998</c:v>
                </c:pt>
                <c:pt idx="19015">
                  <c:v>-241.293959915638</c:v>
                </c:pt>
                <c:pt idx="19016">
                  <c:v>123.706040084362</c:v>
                </c:pt>
                <c:pt idx="19017">
                  <c:v>-23.293959915637998</c:v>
                </c:pt>
                <c:pt idx="19018">
                  <c:v>-27.293959915637998</c:v>
                </c:pt>
                <c:pt idx="19019">
                  <c:v>221.706040084362</c:v>
                </c:pt>
                <c:pt idx="19020">
                  <c:v>279.70604008436197</c:v>
                </c:pt>
                <c:pt idx="19021">
                  <c:v>259.70604008436197</c:v>
                </c:pt>
                <c:pt idx="19022">
                  <c:v>434.70604008436197</c:v>
                </c:pt>
                <c:pt idx="19023">
                  <c:v>325.70604008436197</c:v>
                </c:pt>
                <c:pt idx="19024">
                  <c:v>265.70604008436197</c:v>
                </c:pt>
                <c:pt idx="19025">
                  <c:v>308.70604008436197</c:v>
                </c:pt>
                <c:pt idx="19026">
                  <c:v>416.70604008436197</c:v>
                </c:pt>
                <c:pt idx="19027">
                  <c:v>544.70604008436203</c:v>
                </c:pt>
                <c:pt idx="19028">
                  <c:v>395.70604008436197</c:v>
                </c:pt>
                <c:pt idx="19029">
                  <c:v>384.70604008436197</c:v>
                </c:pt>
                <c:pt idx="19030">
                  <c:v>439.70604008436197</c:v>
                </c:pt>
                <c:pt idx="19031">
                  <c:v>477.70604008436197</c:v>
                </c:pt>
                <c:pt idx="19032">
                  <c:v>609.70604008436203</c:v>
                </c:pt>
                <c:pt idx="19033">
                  <c:v>466.70604008436197</c:v>
                </c:pt>
                <c:pt idx="19034">
                  <c:v>328.70604008436197</c:v>
                </c:pt>
                <c:pt idx="19035">
                  <c:v>443.70604008436197</c:v>
                </c:pt>
                <c:pt idx="19036">
                  <c:v>425.70604008436197</c:v>
                </c:pt>
                <c:pt idx="19037">
                  <c:v>367.70604008436197</c:v>
                </c:pt>
                <c:pt idx="19038">
                  <c:v>480.70604008436197</c:v>
                </c:pt>
                <c:pt idx="19039">
                  <c:v>265.70604008436197</c:v>
                </c:pt>
                <c:pt idx="19040">
                  <c:v>95.706040084362002</c:v>
                </c:pt>
                <c:pt idx="19041">
                  <c:v>101.706040084362</c:v>
                </c:pt>
                <c:pt idx="19042">
                  <c:v>10.706040084362</c:v>
                </c:pt>
                <c:pt idx="19043">
                  <c:v>-101.293959915638</c:v>
                </c:pt>
                <c:pt idx="19044">
                  <c:v>-162.293959915638</c:v>
                </c:pt>
                <c:pt idx="19045">
                  <c:v>-171.293959915638</c:v>
                </c:pt>
                <c:pt idx="19046">
                  <c:v>-191.293959915638</c:v>
                </c:pt>
                <c:pt idx="19047">
                  <c:v>-109.293959915638</c:v>
                </c:pt>
                <c:pt idx="19048">
                  <c:v>-219.293959915638</c:v>
                </c:pt>
                <c:pt idx="19049">
                  <c:v>-482.29395991563803</c:v>
                </c:pt>
                <c:pt idx="19050">
                  <c:v>-288.29395991563803</c:v>
                </c:pt>
                <c:pt idx="19051">
                  <c:v>-439.29395991563803</c:v>
                </c:pt>
                <c:pt idx="19052">
                  <c:v>-246.293959915638</c:v>
                </c:pt>
                <c:pt idx="19053">
                  <c:v>-321.29395991563803</c:v>
                </c:pt>
                <c:pt idx="19054">
                  <c:v>-343.29395991563803</c:v>
                </c:pt>
                <c:pt idx="19055">
                  <c:v>-259.29395991563803</c:v>
                </c:pt>
                <c:pt idx="19056">
                  <c:v>-274.29395991563803</c:v>
                </c:pt>
                <c:pt idx="19057">
                  <c:v>-273.29395991563803</c:v>
                </c:pt>
                <c:pt idx="19058">
                  <c:v>-357.29395991563803</c:v>
                </c:pt>
                <c:pt idx="19059">
                  <c:v>-359.29395991563803</c:v>
                </c:pt>
                <c:pt idx="19060">
                  <c:v>-313.29395991563803</c:v>
                </c:pt>
                <c:pt idx="19061">
                  <c:v>-223.293959915638</c:v>
                </c:pt>
                <c:pt idx="19062">
                  <c:v>-124.293959915638</c:v>
                </c:pt>
                <c:pt idx="19063">
                  <c:v>-138.293959915638</c:v>
                </c:pt>
                <c:pt idx="19064">
                  <c:v>-41.293959915637998</c:v>
                </c:pt>
                <c:pt idx="19065">
                  <c:v>55.706040084362002</c:v>
                </c:pt>
                <c:pt idx="19066">
                  <c:v>106.706040084362</c:v>
                </c:pt>
                <c:pt idx="19067">
                  <c:v>95.706040084362002</c:v>
                </c:pt>
                <c:pt idx="19068">
                  <c:v>153.706040084362</c:v>
                </c:pt>
                <c:pt idx="19069">
                  <c:v>165.706040084362</c:v>
                </c:pt>
                <c:pt idx="19070">
                  <c:v>189.706040084362</c:v>
                </c:pt>
                <c:pt idx="19071">
                  <c:v>217.706040084362</c:v>
                </c:pt>
                <c:pt idx="19072">
                  <c:v>354.70604008436197</c:v>
                </c:pt>
                <c:pt idx="19073">
                  <c:v>199.706040084362</c:v>
                </c:pt>
                <c:pt idx="19074">
                  <c:v>276.70604008436197</c:v>
                </c:pt>
                <c:pt idx="19075">
                  <c:v>339.70604008436197</c:v>
                </c:pt>
                <c:pt idx="19076">
                  <c:v>374.70604008436197</c:v>
                </c:pt>
                <c:pt idx="19077">
                  <c:v>491.70604008436197</c:v>
                </c:pt>
                <c:pt idx="19078">
                  <c:v>371.70604008436197</c:v>
                </c:pt>
                <c:pt idx="19079">
                  <c:v>388.70604008436197</c:v>
                </c:pt>
                <c:pt idx="19080">
                  <c:v>335.70604008436197</c:v>
                </c:pt>
                <c:pt idx="19081">
                  <c:v>396.70604008436197</c:v>
                </c:pt>
                <c:pt idx="19082">
                  <c:v>321.70604008436197</c:v>
                </c:pt>
                <c:pt idx="19083">
                  <c:v>267.70604008436197</c:v>
                </c:pt>
                <c:pt idx="19084">
                  <c:v>244.706040084362</c:v>
                </c:pt>
                <c:pt idx="19085">
                  <c:v>359.70604008436197</c:v>
                </c:pt>
                <c:pt idx="19086">
                  <c:v>146.706040084362</c:v>
                </c:pt>
                <c:pt idx="19087">
                  <c:v>203.706040084362</c:v>
                </c:pt>
                <c:pt idx="19088">
                  <c:v>270.70604008436197</c:v>
                </c:pt>
                <c:pt idx="19089">
                  <c:v>162.706040084362</c:v>
                </c:pt>
                <c:pt idx="19090">
                  <c:v>152.706040084362</c:v>
                </c:pt>
                <c:pt idx="19091">
                  <c:v>187.706040084362</c:v>
                </c:pt>
                <c:pt idx="19092">
                  <c:v>154.706040084362</c:v>
                </c:pt>
                <c:pt idx="19093">
                  <c:v>166.706040084362</c:v>
                </c:pt>
                <c:pt idx="19094">
                  <c:v>215.706040084362</c:v>
                </c:pt>
                <c:pt idx="19095">
                  <c:v>-48.293959915637998</c:v>
                </c:pt>
                <c:pt idx="19096">
                  <c:v>24.706040084362002</c:v>
                </c:pt>
                <c:pt idx="19097">
                  <c:v>82.706040084362002</c:v>
                </c:pt>
                <c:pt idx="19098">
                  <c:v>35.706040084362002</c:v>
                </c:pt>
                <c:pt idx="19099">
                  <c:v>-182.293959915638</c:v>
                </c:pt>
                <c:pt idx="19100">
                  <c:v>-84.293959915637998</c:v>
                </c:pt>
                <c:pt idx="19101">
                  <c:v>-144.293959915638</c:v>
                </c:pt>
                <c:pt idx="19102">
                  <c:v>-191.293959915638</c:v>
                </c:pt>
                <c:pt idx="19103">
                  <c:v>-131.293959915638</c:v>
                </c:pt>
                <c:pt idx="19104">
                  <c:v>-55.293959915637998</c:v>
                </c:pt>
                <c:pt idx="19105">
                  <c:v>-300.29395991563803</c:v>
                </c:pt>
                <c:pt idx="19106">
                  <c:v>-156.293959915638</c:v>
                </c:pt>
                <c:pt idx="19107">
                  <c:v>-203.293959915638</c:v>
                </c:pt>
                <c:pt idx="19108">
                  <c:v>-91.293959915637998</c:v>
                </c:pt>
                <c:pt idx="19109">
                  <c:v>-160.293959915638</c:v>
                </c:pt>
                <c:pt idx="19110">
                  <c:v>-92.293959915637998</c:v>
                </c:pt>
                <c:pt idx="19111">
                  <c:v>-92.293959915637998</c:v>
                </c:pt>
                <c:pt idx="19112">
                  <c:v>-186.293959915638</c:v>
                </c:pt>
                <c:pt idx="19113">
                  <c:v>-137.293959915638</c:v>
                </c:pt>
                <c:pt idx="19114">
                  <c:v>-255.293959915638</c:v>
                </c:pt>
                <c:pt idx="19115">
                  <c:v>-205.293959915638</c:v>
                </c:pt>
                <c:pt idx="19116">
                  <c:v>-61.293959915637998</c:v>
                </c:pt>
                <c:pt idx="19117">
                  <c:v>-63.293959915637998</c:v>
                </c:pt>
                <c:pt idx="19118">
                  <c:v>-232.293959915638</c:v>
                </c:pt>
                <c:pt idx="19119">
                  <c:v>-79.293959915637998</c:v>
                </c:pt>
                <c:pt idx="19120">
                  <c:v>-224.293959915638</c:v>
                </c:pt>
                <c:pt idx="19121">
                  <c:v>-295.29395991563803</c:v>
                </c:pt>
                <c:pt idx="19122">
                  <c:v>-63.293959915637998</c:v>
                </c:pt>
                <c:pt idx="19123">
                  <c:v>-260.29395991563803</c:v>
                </c:pt>
                <c:pt idx="19124">
                  <c:v>0.70604008436203003</c:v>
                </c:pt>
                <c:pt idx="19125">
                  <c:v>24.706040084362002</c:v>
                </c:pt>
                <c:pt idx="19126">
                  <c:v>-12.293959915638</c:v>
                </c:pt>
                <c:pt idx="19127">
                  <c:v>-47.293959915637998</c:v>
                </c:pt>
                <c:pt idx="19128">
                  <c:v>83.706040084362002</c:v>
                </c:pt>
                <c:pt idx="19129">
                  <c:v>114.706040084362</c:v>
                </c:pt>
                <c:pt idx="19130">
                  <c:v>264.70604008436197</c:v>
                </c:pt>
                <c:pt idx="19131">
                  <c:v>103.706040084362</c:v>
                </c:pt>
                <c:pt idx="19132">
                  <c:v>108.706040084362</c:v>
                </c:pt>
                <c:pt idx="19133">
                  <c:v>197.706040084362</c:v>
                </c:pt>
                <c:pt idx="19134">
                  <c:v>292.70604008436197</c:v>
                </c:pt>
                <c:pt idx="19135">
                  <c:v>451.70604008436197</c:v>
                </c:pt>
                <c:pt idx="19136">
                  <c:v>607.70604008436203</c:v>
                </c:pt>
                <c:pt idx="19137">
                  <c:v>536.70604008436203</c:v>
                </c:pt>
                <c:pt idx="19138">
                  <c:v>505.70604008436197</c:v>
                </c:pt>
                <c:pt idx="19139">
                  <c:v>493.70604008436197</c:v>
                </c:pt>
                <c:pt idx="19140">
                  <c:v>392.70604008436197</c:v>
                </c:pt>
                <c:pt idx="19141">
                  <c:v>361.70604008436197</c:v>
                </c:pt>
                <c:pt idx="19142">
                  <c:v>525.70604008436203</c:v>
                </c:pt>
                <c:pt idx="19143">
                  <c:v>389.70604008436197</c:v>
                </c:pt>
                <c:pt idx="19144">
                  <c:v>526.70604008436203</c:v>
                </c:pt>
                <c:pt idx="19145">
                  <c:v>500.70604008436197</c:v>
                </c:pt>
                <c:pt idx="19146">
                  <c:v>617.70604008436203</c:v>
                </c:pt>
                <c:pt idx="19147">
                  <c:v>482.70604008436197</c:v>
                </c:pt>
                <c:pt idx="19148">
                  <c:v>269.70604008436197</c:v>
                </c:pt>
                <c:pt idx="19149">
                  <c:v>243.706040084362</c:v>
                </c:pt>
                <c:pt idx="19150">
                  <c:v>220.706040084362</c:v>
                </c:pt>
                <c:pt idx="19151">
                  <c:v>296.70604008436197</c:v>
                </c:pt>
                <c:pt idx="19152">
                  <c:v>122.706040084362</c:v>
                </c:pt>
                <c:pt idx="19153">
                  <c:v>11.706040084362</c:v>
                </c:pt>
                <c:pt idx="19154">
                  <c:v>106.706040084362</c:v>
                </c:pt>
                <c:pt idx="19155">
                  <c:v>49.706040084362002</c:v>
                </c:pt>
                <c:pt idx="19156">
                  <c:v>-98.293959915637998</c:v>
                </c:pt>
                <c:pt idx="19157">
                  <c:v>-208.293959915638</c:v>
                </c:pt>
                <c:pt idx="19158">
                  <c:v>-288.29395991563803</c:v>
                </c:pt>
                <c:pt idx="19159">
                  <c:v>-309.29395991563803</c:v>
                </c:pt>
                <c:pt idx="19160">
                  <c:v>-331.29395991563803</c:v>
                </c:pt>
                <c:pt idx="19161">
                  <c:v>-411.29395991563803</c:v>
                </c:pt>
                <c:pt idx="19162">
                  <c:v>-482.29395991563803</c:v>
                </c:pt>
                <c:pt idx="19163">
                  <c:v>-463.29395991563803</c:v>
                </c:pt>
                <c:pt idx="19164">
                  <c:v>-602.29395991563797</c:v>
                </c:pt>
                <c:pt idx="19165">
                  <c:v>-463.29395991563803</c:v>
                </c:pt>
                <c:pt idx="19166">
                  <c:v>-535.29395991563797</c:v>
                </c:pt>
                <c:pt idx="19167">
                  <c:v>-467.29395991563803</c:v>
                </c:pt>
                <c:pt idx="19168">
                  <c:v>-367.29395991563803</c:v>
                </c:pt>
                <c:pt idx="19169">
                  <c:v>-450.29395991563803</c:v>
                </c:pt>
                <c:pt idx="19170">
                  <c:v>-432.29395991563803</c:v>
                </c:pt>
                <c:pt idx="19171">
                  <c:v>-348.29395991563803</c:v>
                </c:pt>
                <c:pt idx="19172">
                  <c:v>-364.29395991563803</c:v>
                </c:pt>
                <c:pt idx="19173">
                  <c:v>-647.29395991563797</c:v>
                </c:pt>
                <c:pt idx="19174">
                  <c:v>-403.29395991563803</c:v>
                </c:pt>
                <c:pt idx="19175">
                  <c:v>-302.29395991563803</c:v>
                </c:pt>
                <c:pt idx="19176">
                  <c:v>-261.29395991563803</c:v>
                </c:pt>
                <c:pt idx="19177">
                  <c:v>-424.29395991563803</c:v>
                </c:pt>
                <c:pt idx="19178">
                  <c:v>-405.29395991563803</c:v>
                </c:pt>
                <c:pt idx="19179">
                  <c:v>-267.29395991563803</c:v>
                </c:pt>
                <c:pt idx="19180">
                  <c:v>-287.29395991563803</c:v>
                </c:pt>
                <c:pt idx="19181">
                  <c:v>-188.293959915638</c:v>
                </c:pt>
                <c:pt idx="19182">
                  <c:v>-108.293959915638</c:v>
                </c:pt>
                <c:pt idx="19183">
                  <c:v>-130.293959915638</c:v>
                </c:pt>
                <c:pt idx="19184">
                  <c:v>-30.293959915637998</c:v>
                </c:pt>
                <c:pt idx="19185">
                  <c:v>-143.293959915638</c:v>
                </c:pt>
                <c:pt idx="19186">
                  <c:v>-172.293959915638</c:v>
                </c:pt>
                <c:pt idx="19187">
                  <c:v>-17.293959915637998</c:v>
                </c:pt>
                <c:pt idx="19188">
                  <c:v>-31.293959915637998</c:v>
                </c:pt>
                <c:pt idx="19189">
                  <c:v>-67.293959915637998</c:v>
                </c:pt>
                <c:pt idx="19190">
                  <c:v>-186.293959915638</c:v>
                </c:pt>
                <c:pt idx="19191">
                  <c:v>31.706040084362002</c:v>
                </c:pt>
                <c:pt idx="19192">
                  <c:v>60.706040084362002</c:v>
                </c:pt>
                <c:pt idx="19193">
                  <c:v>32.706040084362002</c:v>
                </c:pt>
                <c:pt idx="19194">
                  <c:v>-4.29395991563797</c:v>
                </c:pt>
                <c:pt idx="19195">
                  <c:v>-27.293959915637998</c:v>
                </c:pt>
                <c:pt idx="19196">
                  <c:v>148.706040084362</c:v>
                </c:pt>
                <c:pt idx="19197">
                  <c:v>87.706040084362002</c:v>
                </c:pt>
                <c:pt idx="19198">
                  <c:v>163.706040084362</c:v>
                </c:pt>
                <c:pt idx="19199">
                  <c:v>273.70604008436197</c:v>
                </c:pt>
                <c:pt idx="19200">
                  <c:v>226.706040084362</c:v>
                </c:pt>
                <c:pt idx="19201">
                  <c:v>117.706040084362</c:v>
                </c:pt>
                <c:pt idx="19202">
                  <c:v>170.706040084362</c:v>
                </c:pt>
                <c:pt idx="19203">
                  <c:v>96.706040084362002</c:v>
                </c:pt>
                <c:pt idx="19204">
                  <c:v>44.706040084362002</c:v>
                </c:pt>
                <c:pt idx="19205">
                  <c:v>148.706040084362</c:v>
                </c:pt>
                <c:pt idx="19206">
                  <c:v>-35.293959915637998</c:v>
                </c:pt>
                <c:pt idx="19207">
                  <c:v>-29.293959915637998</c:v>
                </c:pt>
                <c:pt idx="19208">
                  <c:v>-61.293959915637998</c:v>
                </c:pt>
                <c:pt idx="19209">
                  <c:v>75.706040084362002</c:v>
                </c:pt>
                <c:pt idx="19210">
                  <c:v>-219.293959915638</c:v>
                </c:pt>
                <c:pt idx="19211">
                  <c:v>-196.293959915638</c:v>
                </c:pt>
                <c:pt idx="19212">
                  <c:v>-234.293959915638</c:v>
                </c:pt>
                <c:pt idx="19213">
                  <c:v>-244.293959915638</c:v>
                </c:pt>
                <c:pt idx="19214">
                  <c:v>-233.293959915638</c:v>
                </c:pt>
                <c:pt idx="19215">
                  <c:v>-321.29395991563803</c:v>
                </c:pt>
                <c:pt idx="19216">
                  <c:v>-456.29395991563803</c:v>
                </c:pt>
                <c:pt idx="19217">
                  <c:v>-528.29395991563797</c:v>
                </c:pt>
                <c:pt idx="19218">
                  <c:v>-454.29395991563803</c:v>
                </c:pt>
                <c:pt idx="19219">
                  <c:v>-557.29395991563797</c:v>
                </c:pt>
                <c:pt idx="19220">
                  <c:v>-654.29395991563797</c:v>
                </c:pt>
                <c:pt idx="19221">
                  <c:v>-380.29395991563803</c:v>
                </c:pt>
                <c:pt idx="19222">
                  <c:v>-512.29395991563797</c:v>
                </c:pt>
                <c:pt idx="19223">
                  <c:v>-538.29395991563797</c:v>
                </c:pt>
                <c:pt idx="19224">
                  <c:v>-471.29395991563803</c:v>
                </c:pt>
                <c:pt idx="19225">
                  <c:v>-408.29395991563803</c:v>
                </c:pt>
                <c:pt idx="19226">
                  <c:v>-367.29395991563803</c:v>
                </c:pt>
                <c:pt idx="19227">
                  <c:v>-381.29395991563803</c:v>
                </c:pt>
                <c:pt idx="19228">
                  <c:v>-444.29395991563803</c:v>
                </c:pt>
                <c:pt idx="19229">
                  <c:v>-344.29395991563803</c:v>
                </c:pt>
                <c:pt idx="19230">
                  <c:v>-363.29395991563803</c:v>
                </c:pt>
                <c:pt idx="19231">
                  <c:v>-415.29395991563803</c:v>
                </c:pt>
                <c:pt idx="19232">
                  <c:v>-411.29395991563803</c:v>
                </c:pt>
                <c:pt idx="19233">
                  <c:v>-408.29395991563803</c:v>
                </c:pt>
                <c:pt idx="19234">
                  <c:v>-319.29395991563803</c:v>
                </c:pt>
                <c:pt idx="19235">
                  <c:v>-264.29395991563803</c:v>
                </c:pt>
                <c:pt idx="19236">
                  <c:v>-72.293959915637998</c:v>
                </c:pt>
                <c:pt idx="19237">
                  <c:v>-86.293959915637998</c:v>
                </c:pt>
                <c:pt idx="19238">
                  <c:v>36.706040084362002</c:v>
                </c:pt>
                <c:pt idx="19239">
                  <c:v>53.706040084362002</c:v>
                </c:pt>
                <c:pt idx="19240">
                  <c:v>78.706040084362002</c:v>
                </c:pt>
                <c:pt idx="19241">
                  <c:v>120.706040084362</c:v>
                </c:pt>
                <c:pt idx="19242">
                  <c:v>64.706040084362002</c:v>
                </c:pt>
                <c:pt idx="19243">
                  <c:v>60.706040084362002</c:v>
                </c:pt>
                <c:pt idx="19244">
                  <c:v>87.706040084362002</c:v>
                </c:pt>
                <c:pt idx="19245">
                  <c:v>66.706040084362002</c:v>
                </c:pt>
                <c:pt idx="19246">
                  <c:v>68.706040084362002</c:v>
                </c:pt>
                <c:pt idx="19247">
                  <c:v>-27.293959915637998</c:v>
                </c:pt>
                <c:pt idx="19248">
                  <c:v>226.706040084362</c:v>
                </c:pt>
                <c:pt idx="19249">
                  <c:v>131.706040084362</c:v>
                </c:pt>
                <c:pt idx="19250">
                  <c:v>208.706040084362</c:v>
                </c:pt>
                <c:pt idx="19251">
                  <c:v>-24.293959915637998</c:v>
                </c:pt>
                <c:pt idx="19252">
                  <c:v>174.706040084362</c:v>
                </c:pt>
                <c:pt idx="19253">
                  <c:v>308.70604008436197</c:v>
                </c:pt>
                <c:pt idx="19254">
                  <c:v>292.70604008436197</c:v>
                </c:pt>
                <c:pt idx="19255">
                  <c:v>366.70604008436197</c:v>
                </c:pt>
                <c:pt idx="19256">
                  <c:v>364.70604008436197</c:v>
                </c:pt>
                <c:pt idx="19257">
                  <c:v>466.70604008436197</c:v>
                </c:pt>
                <c:pt idx="19258">
                  <c:v>369.70604008436197</c:v>
                </c:pt>
                <c:pt idx="19259">
                  <c:v>267.70604008436197</c:v>
                </c:pt>
                <c:pt idx="19260">
                  <c:v>278.70604008436197</c:v>
                </c:pt>
                <c:pt idx="19261">
                  <c:v>238.706040084362</c:v>
                </c:pt>
                <c:pt idx="19262">
                  <c:v>331.70604008436197</c:v>
                </c:pt>
                <c:pt idx="19263">
                  <c:v>330.70604008436197</c:v>
                </c:pt>
                <c:pt idx="19264">
                  <c:v>221.706040084362</c:v>
                </c:pt>
                <c:pt idx="19265">
                  <c:v>347.70604008436197</c:v>
                </c:pt>
                <c:pt idx="19266">
                  <c:v>376.70604008436197</c:v>
                </c:pt>
                <c:pt idx="19267">
                  <c:v>272.70604008436197</c:v>
                </c:pt>
                <c:pt idx="19268">
                  <c:v>322.70604008436197</c:v>
                </c:pt>
                <c:pt idx="19269">
                  <c:v>206.706040084362</c:v>
                </c:pt>
                <c:pt idx="19270">
                  <c:v>171.706040084362</c:v>
                </c:pt>
                <c:pt idx="19271">
                  <c:v>70.706040084362002</c:v>
                </c:pt>
                <c:pt idx="19272">
                  <c:v>67.706040084362002</c:v>
                </c:pt>
                <c:pt idx="19273">
                  <c:v>191.706040084362</c:v>
                </c:pt>
                <c:pt idx="19274">
                  <c:v>21.706040084362002</c:v>
                </c:pt>
                <c:pt idx="19275">
                  <c:v>70.706040084362002</c:v>
                </c:pt>
                <c:pt idx="19276">
                  <c:v>87.706040084362002</c:v>
                </c:pt>
                <c:pt idx="19277">
                  <c:v>49.706040084362002</c:v>
                </c:pt>
                <c:pt idx="19278">
                  <c:v>-3.29395991563797</c:v>
                </c:pt>
                <c:pt idx="19279">
                  <c:v>-139.293959915638</c:v>
                </c:pt>
                <c:pt idx="19280">
                  <c:v>-101.293959915638</c:v>
                </c:pt>
                <c:pt idx="19281">
                  <c:v>-32.293959915637998</c:v>
                </c:pt>
                <c:pt idx="19282">
                  <c:v>-51.293959915637998</c:v>
                </c:pt>
                <c:pt idx="19283">
                  <c:v>-170.293959915638</c:v>
                </c:pt>
                <c:pt idx="19284">
                  <c:v>-155.293959915638</c:v>
                </c:pt>
                <c:pt idx="19285">
                  <c:v>-325.29395991563803</c:v>
                </c:pt>
                <c:pt idx="19286">
                  <c:v>-127.293959915638</c:v>
                </c:pt>
                <c:pt idx="19287">
                  <c:v>-173.293959915638</c:v>
                </c:pt>
                <c:pt idx="19288">
                  <c:v>-46.293959915637998</c:v>
                </c:pt>
                <c:pt idx="19289">
                  <c:v>-88.293959915637998</c:v>
                </c:pt>
                <c:pt idx="19290">
                  <c:v>-93.293959915637998</c:v>
                </c:pt>
                <c:pt idx="19291">
                  <c:v>-57.293959915637998</c:v>
                </c:pt>
                <c:pt idx="19292">
                  <c:v>59.706040084362002</c:v>
                </c:pt>
                <c:pt idx="19293">
                  <c:v>-179.293959915638</c:v>
                </c:pt>
                <c:pt idx="19294">
                  <c:v>159.706040084362</c:v>
                </c:pt>
                <c:pt idx="19295">
                  <c:v>-92.293959915637998</c:v>
                </c:pt>
                <c:pt idx="19296">
                  <c:v>141.706040084362</c:v>
                </c:pt>
                <c:pt idx="19297">
                  <c:v>117.706040084362</c:v>
                </c:pt>
                <c:pt idx="19298">
                  <c:v>208.706040084362</c:v>
                </c:pt>
                <c:pt idx="19299">
                  <c:v>84.706040084362002</c:v>
                </c:pt>
                <c:pt idx="19300">
                  <c:v>228.706040084362</c:v>
                </c:pt>
                <c:pt idx="19301">
                  <c:v>193.706040084362</c:v>
                </c:pt>
                <c:pt idx="19302">
                  <c:v>344.70604008436197</c:v>
                </c:pt>
                <c:pt idx="19303">
                  <c:v>154.706040084362</c:v>
                </c:pt>
                <c:pt idx="19304">
                  <c:v>203.706040084362</c:v>
                </c:pt>
                <c:pt idx="19305">
                  <c:v>132.706040084362</c:v>
                </c:pt>
                <c:pt idx="19306">
                  <c:v>178.706040084362</c:v>
                </c:pt>
                <c:pt idx="19307">
                  <c:v>253.706040084362</c:v>
                </c:pt>
                <c:pt idx="19308">
                  <c:v>237.706040084362</c:v>
                </c:pt>
                <c:pt idx="19309">
                  <c:v>91.706040084362002</c:v>
                </c:pt>
                <c:pt idx="19310">
                  <c:v>305.70604008436197</c:v>
                </c:pt>
                <c:pt idx="19311">
                  <c:v>136.706040084362</c:v>
                </c:pt>
                <c:pt idx="19312">
                  <c:v>180.706040084362</c:v>
                </c:pt>
                <c:pt idx="19313">
                  <c:v>51.706040084362002</c:v>
                </c:pt>
                <c:pt idx="19314">
                  <c:v>98.706040084362002</c:v>
                </c:pt>
                <c:pt idx="19315">
                  <c:v>138.706040084362</c:v>
                </c:pt>
                <c:pt idx="19316">
                  <c:v>-44.293959915637998</c:v>
                </c:pt>
                <c:pt idx="19317">
                  <c:v>120.706040084362</c:v>
                </c:pt>
                <c:pt idx="19318">
                  <c:v>41.706040084362002</c:v>
                </c:pt>
                <c:pt idx="19319">
                  <c:v>-87.293959915637998</c:v>
                </c:pt>
                <c:pt idx="19320">
                  <c:v>-66.293959915637998</c:v>
                </c:pt>
                <c:pt idx="19321">
                  <c:v>-103.293959915638</c:v>
                </c:pt>
                <c:pt idx="19322">
                  <c:v>-126.293959915638</c:v>
                </c:pt>
                <c:pt idx="19323">
                  <c:v>-202.293959915638</c:v>
                </c:pt>
                <c:pt idx="19324">
                  <c:v>-163.293959915638</c:v>
                </c:pt>
                <c:pt idx="19325">
                  <c:v>-114.293959915638</c:v>
                </c:pt>
                <c:pt idx="19326">
                  <c:v>-77.293959915637998</c:v>
                </c:pt>
                <c:pt idx="19327">
                  <c:v>-6.29395991563797</c:v>
                </c:pt>
                <c:pt idx="19328">
                  <c:v>-229.293959915638</c:v>
                </c:pt>
                <c:pt idx="19329">
                  <c:v>-83.293959915637998</c:v>
                </c:pt>
                <c:pt idx="19330">
                  <c:v>-123.293959915638</c:v>
                </c:pt>
                <c:pt idx="19331">
                  <c:v>-107.293959915638</c:v>
                </c:pt>
                <c:pt idx="19332">
                  <c:v>-82.293959915637998</c:v>
                </c:pt>
                <c:pt idx="19333">
                  <c:v>-114.293959915638</c:v>
                </c:pt>
                <c:pt idx="19334">
                  <c:v>24.706040084362002</c:v>
                </c:pt>
                <c:pt idx="19335">
                  <c:v>17.706040084362002</c:v>
                </c:pt>
                <c:pt idx="19336">
                  <c:v>-28.293959915637998</c:v>
                </c:pt>
                <c:pt idx="19337">
                  <c:v>-205.293959915638</c:v>
                </c:pt>
                <c:pt idx="19338">
                  <c:v>-96.293959915637998</c:v>
                </c:pt>
                <c:pt idx="19339">
                  <c:v>-213.293959915638</c:v>
                </c:pt>
                <c:pt idx="19340">
                  <c:v>-87.293959915637998</c:v>
                </c:pt>
                <c:pt idx="19341">
                  <c:v>-18.293959915637998</c:v>
                </c:pt>
                <c:pt idx="19342">
                  <c:v>-237.293959915638</c:v>
                </c:pt>
                <c:pt idx="19343">
                  <c:v>-362.29395991563803</c:v>
                </c:pt>
                <c:pt idx="19344">
                  <c:v>-198.293959915638</c:v>
                </c:pt>
                <c:pt idx="19345">
                  <c:v>-139.293959915638</c:v>
                </c:pt>
                <c:pt idx="19346">
                  <c:v>-187.293959915638</c:v>
                </c:pt>
                <c:pt idx="19347">
                  <c:v>-220.293959915638</c:v>
                </c:pt>
                <c:pt idx="19348">
                  <c:v>-348.29395991563803</c:v>
                </c:pt>
                <c:pt idx="19349">
                  <c:v>-279.29395991563803</c:v>
                </c:pt>
                <c:pt idx="19350">
                  <c:v>-360.29395991563803</c:v>
                </c:pt>
                <c:pt idx="19351">
                  <c:v>-355.29395991563803</c:v>
                </c:pt>
                <c:pt idx="19352">
                  <c:v>-349.29395991563803</c:v>
                </c:pt>
                <c:pt idx="19353">
                  <c:v>-397.29395991563803</c:v>
                </c:pt>
                <c:pt idx="19354">
                  <c:v>-360.29395991563803</c:v>
                </c:pt>
                <c:pt idx="19355">
                  <c:v>-269.29395991563803</c:v>
                </c:pt>
                <c:pt idx="19356">
                  <c:v>-248.293959915638</c:v>
                </c:pt>
                <c:pt idx="19357">
                  <c:v>-235.293959915638</c:v>
                </c:pt>
                <c:pt idx="19358">
                  <c:v>-109.293959915638</c:v>
                </c:pt>
                <c:pt idx="19359">
                  <c:v>-103.293959915638</c:v>
                </c:pt>
                <c:pt idx="19360">
                  <c:v>-257.29395991563803</c:v>
                </c:pt>
                <c:pt idx="19361">
                  <c:v>-207.293959915638</c:v>
                </c:pt>
                <c:pt idx="19362">
                  <c:v>-66.293959915637998</c:v>
                </c:pt>
                <c:pt idx="19363">
                  <c:v>90.706040084362002</c:v>
                </c:pt>
                <c:pt idx="19364">
                  <c:v>-119.293959915638</c:v>
                </c:pt>
                <c:pt idx="19365">
                  <c:v>70.706040084362002</c:v>
                </c:pt>
                <c:pt idx="19366">
                  <c:v>97.706040084362002</c:v>
                </c:pt>
                <c:pt idx="19367">
                  <c:v>11.706040084362</c:v>
                </c:pt>
                <c:pt idx="19368">
                  <c:v>93.706040084362002</c:v>
                </c:pt>
                <c:pt idx="19369">
                  <c:v>-20.293959915637998</c:v>
                </c:pt>
                <c:pt idx="19370">
                  <c:v>25.706040084362002</c:v>
                </c:pt>
                <c:pt idx="19371">
                  <c:v>124.706040084362</c:v>
                </c:pt>
                <c:pt idx="19372">
                  <c:v>98.706040084362002</c:v>
                </c:pt>
                <c:pt idx="19373">
                  <c:v>19.706040084362002</c:v>
                </c:pt>
                <c:pt idx="19374">
                  <c:v>-68.293959915637998</c:v>
                </c:pt>
                <c:pt idx="19375">
                  <c:v>66.706040084362002</c:v>
                </c:pt>
                <c:pt idx="19376">
                  <c:v>-118.293959915638</c:v>
                </c:pt>
                <c:pt idx="19377">
                  <c:v>-130.293959915638</c:v>
                </c:pt>
                <c:pt idx="19378">
                  <c:v>19.706040084362002</c:v>
                </c:pt>
                <c:pt idx="19379">
                  <c:v>-105.293959915638</c:v>
                </c:pt>
                <c:pt idx="19380">
                  <c:v>-210.293959915638</c:v>
                </c:pt>
                <c:pt idx="19381">
                  <c:v>-66.293959915637998</c:v>
                </c:pt>
                <c:pt idx="19382">
                  <c:v>-104.293959915638</c:v>
                </c:pt>
                <c:pt idx="19383">
                  <c:v>-116.293959915638</c:v>
                </c:pt>
                <c:pt idx="19384">
                  <c:v>-228.293959915638</c:v>
                </c:pt>
                <c:pt idx="19385">
                  <c:v>-348.29395991563803</c:v>
                </c:pt>
                <c:pt idx="19386">
                  <c:v>-308.29395991563803</c:v>
                </c:pt>
                <c:pt idx="19387">
                  <c:v>-310.29395991563803</c:v>
                </c:pt>
                <c:pt idx="19388">
                  <c:v>-264.29395991563803</c:v>
                </c:pt>
                <c:pt idx="19389">
                  <c:v>-261.29395991563803</c:v>
                </c:pt>
                <c:pt idx="19390">
                  <c:v>-339.29395991563803</c:v>
                </c:pt>
                <c:pt idx="19391">
                  <c:v>-339.29395991563803</c:v>
                </c:pt>
                <c:pt idx="19392">
                  <c:v>-332.29395991563803</c:v>
                </c:pt>
                <c:pt idx="19393">
                  <c:v>-478.29395991563803</c:v>
                </c:pt>
                <c:pt idx="19394">
                  <c:v>-197.293959915638</c:v>
                </c:pt>
                <c:pt idx="19395">
                  <c:v>-419.29395991563803</c:v>
                </c:pt>
                <c:pt idx="19396">
                  <c:v>-224.293959915638</c:v>
                </c:pt>
                <c:pt idx="19397">
                  <c:v>-33.293959915637998</c:v>
                </c:pt>
                <c:pt idx="19398">
                  <c:v>-266.29395991563803</c:v>
                </c:pt>
                <c:pt idx="19399">
                  <c:v>62.706040084362002</c:v>
                </c:pt>
                <c:pt idx="19400">
                  <c:v>-0.29395991563797003</c:v>
                </c:pt>
                <c:pt idx="19401">
                  <c:v>126.706040084362</c:v>
                </c:pt>
                <c:pt idx="19402">
                  <c:v>280.70604008436197</c:v>
                </c:pt>
                <c:pt idx="19403">
                  <c:v>125.706040084362</c:v>
                </c:pt>
                <c:pt idx="19404">
                  <c:v>149.706040084362</c:v>
                </c:pt>
                <c:pt idx="19405">
                  <c:v>240.706040084362</c:v>
                </c:pt>
                <c:pt idx="19406">
                  <c:v>287.70604008436197</c:v>
                </c:pt>
                <c:pt idx="19407">
                  <c:v>410.70604008436197</c:v>
                </c:pt>
                <c:pt idx="19408">
                  <c:v>374.70604008436197</c:v>
                </c:pt>
                <c:pt idx="19409">
                  <c:v>494.70604008436197</c:v>
                </c:pt>
                <c:pt idx="19410">
                  <c:v>374.70604008436197</c:v>
                </c:pt>
                <c:pt idx="19411">
                  <c:v>458.70604008436197</c:v>
                </c:pt>
                <c:pt idx="19412">
                  <c:v>217.706040084362</c:v>
                </c:pt>
                <c:pt idx="19413">
                  <c:v>260.70604008436197</c:v>
                </c:pt>
                <c:pt idx="19414">
                  <c:v>342.70604008436197</c:v>
                </c:pt>
                <c:pt idx="19415">
                  <c:v>216.706040084362</c:v>
                </c:pt>
                <c:pt idx="19416">
                  <c:v>180.706040084362</c:v>
                </c:pt>
                <c:pt idx="19417">
                  <c:v>340.70604008436197</c:v>
                </c:pt>
                <c:pt idx="19418">
                  <c:v>224.706040084362</c:v>
                </c:pt>
                <c:pt idx="19419">
                  <c:v>352.70604008436197</c:v>
                </c:pt>
                <c:pt idx="19420">
                  <c:v>369.70604008436197</c:v>
                </c:pt>
                <c:pt idx="19421">
                  <c:v>200.706040084362</c:v>
                </c:pt>
                <c:pt idx="19422">
                  <c:v>32.706040084362002</c:v>
                </c:pt>
                <c:pt idx="19423">
                  <c:v>122.706040084362</c:v>
                </c:pt>
                <c:pt idx="19424">
                  <c:v>-71.293959915637998</c:v>
                </c:pt>
                <c:pt idx="19425">
                  <c:v>30.706040084362002</c:v>
                </c:pt>
                <c:pt idx="19426">
                  <c:v>44.706040084362002</c:v>
                </c:pt>
                <c:pt idx="19427">
                  <c:v>129.706040084362</c:v>
                </c:pt>
                <c:pt idx="19428">
                  <c:v>314.70604008436197</c:v>
                </c:pt>
                <c:pt idx="19429">
                  <c:v>118.706040084362</c:v>
                </c:pt>
                <c:pt idx="19430">
                  <c:v>-38.293959915637998</c:v>
                </c:pt>
                <c:pt idx="19431">
                  <c:v>-50.293959915637998</c:v>
                </c:pt>
                <c:pt idx="19432">
                  <c:v>-103.293959915638</c:v>
                </c:pt>
                <c:pt idx="19433">
                  <c:v>-167.293959915638</c:v>
                </c:pt>
                <c:pt idx="19434">
                  <c:v>-22.293959915637998</c:v>
                </c:pt>
                <c:pt idx="19435">
                  <c:v>-11.293959915638</c:v>
                </c:pt>
                <c:pt idx="19436">
                  <c:v>14.706040084362</c:v>
                </c:pt>
                <c:pt idx="19437">
                  <c:v>47.706040084362002</c:v>
                </c:pt>
                <c:pt idx="19438">
                  <c:v>118.706040084362</c:v>
                </c:pt>
                <c:pt idx="19439">
                  <c:v>85.706040084362002</c:v>
                </c:pt>
                <c:pt idx="19440">
                  <c:v>83.706040084362002</c:v>
                </c:pt>
                <c:pt idx="19441">
                  <c:v>89.706040084362002</c:v>
                </c:pt>
                <c:pt idx="19442">
                  <c:v>-48.293959915637998</c:v>
                </c:pt>
                <c:pt idx="19443">
                  <c:v>71.706040084362002</c:v>
                </c:pt>
                <c:pt idx="19444">
                  <c:v>204.706040084362</c:v>
                </c:pt>
                <c:pt idx="19445">
                  <c:v>142.706040084362</c:v>
                </c:pt>
                <c:pt idx="19446">
                  <c:v>221.706040084362</c:v>
                </c:pt>
                <c:pt idx="19447">
                  <c:v>169.706040084362</c:v>
                </c:pt>
                <c:pt idx="19448">
                  <c:v>355.70604008436197</c:v>
                </c:pt>
                <c:pt idx="19449">
                  <c:v>225.706040084362</c:v>
                </c:pt>
                <c:pt idx="19450">
                  <c:v>237.706040084362</c:v>
                </c:pt>
                <c:pt idx="19451">
                  <c:v>314.70604008436197</c:v>
                </c:pt>
                <c:pt idx="19452">
                  <c:v>293.70604008436197</c:v>
                </c:pt>
                <c:pt idx="19453">
                  <c:v>169.706040084362</c:v>
                </c:pt>
                <c:pt idx="19454">
                  <c:v>168.706040084362</c:v>
                </c:pt>
                <c:pt idx="19455">
                  <c:v>64.706040084362002</c:v>
                </c:pt>
                <c:pt idx="19456">
                  <c:v>231.706040084362</c:v>
                </c:pt>
                <c:pt idx="19457">
                  <c:v>318.70604008436197</c:v>
                </c:pt>
                <c:pt idx="19458">
                  <c:v>200.706040084362</c:v>
                </c:pt>
                <c:pt idx="19459">
                  <c:v>125.706040084362</c:v>
                </c:pt>
                <c:pt idx="19460">
                  <c:v>15.706040084362</c:v>
                </c:pt>
                <c:pt idx="19461">
                  <c:v>34.706040084362002</c:v>
                </c:pt>
                <c:pt idx="19462">
                  <c:v>-32.293959915637998</c:v>
                </c:pt>
                <c:pt idx="19463">
                  <c:v>-32.293959915637998</c:v>
                </c:pt>
                <c:pt idx="19464">
                  <c:v>-35.293959915637998</c:v>
                </c:pt>
                <c:pt idx="19465">
                  <c:v>-1.29395991563797</c:v>
                </c:pt>
                <c:pt idx="19466">
                  <c:v>-105.293959915638</c:v>
                </c:pt>
                <c:pt idx="19467">
                  <c:v>20.706040084362002</c:v>
                </c:pt>
                <c:pt idx="19468">
                  <c:v>-128.293959915638</c:v>
                </c:pt>
                <c:pt idx="19469">
                  <c:v>132.706040084362</c:v>
                </c:pt>
                <c:pt idx="19470">
                  <c:v>57.706040084362002</c:v>
                </c:pt>
                <c:pt idx="19471">
                  <c:v>-5.29395991563797</c:v>
                </c:pt>
                <c:pt idx="19472">
                  <c:v>-28.293959915637998</c:v>
                </c:pt>
                <c:pt idx="19473">
                  <c:v>-105.293959915638</c:v>
                </c:pt>
                <c:pt idx="19474">
                  <c:v>-265.29395991563803</c:v>
                </c:pt>
                <c:pt idx="19475">
                  <c:v>-76.293959915637998</c:v>
                </c:pt>
                <c:pt idx="19476">
                  <c:v>-23.293959915637998</c:v>
                </c:pt>
                <c:pt idx="19477">
                  <c:v>-0.29395991563797003</c:v>
                </c:pt>
                <c:pt idx="19478">
                  <c:v>-124.293959915638</c:v>
                </c:pt>
                <c:pt idx="19479">
                  <c:v>9.70604008436203</c:v>
                </c:pt>
                <c:pt idx="19480">
                  <c:v>-5.29395991563797</c:v>
                </c:pt>
                <c:pt idx="19481">
                  <c:v>-43.293959915637998</c:v>
                </c:pt>
                <c:pt idx="19482">
                  <c:v>40.706040084362002</c:v>
                </c:pt>
                <c:pt idx="19483">
                  <c:v>187.706040084362</c:v>
                </c:pt>
                <c:pt idx="19484">
                  <c:v>179.706040084362</c:v>
                </c:pt>
                <c:pt idx="19485">
                  <c:v>325.70604008436197</c:v>
                </c:pt>
                <c:pt idx="19486">
                  <c:v>196.706040084362</c:v>
                </c:pt>
                <c:pt idx="19487">
                  <c:v>216.706040084362</c:v>
                </c:pt>
                <c:pt idx="19488">
                  <c:v>445.70604008436197</c:v>
                </c:pt>
                <c:pt idx="19489">
                  <c:v>361.70604008436197</c:v>
                </c:pt>
                <c:pt idx="19490">
                  <c:v>524.70604008436203</c:v>
                </c:pt>
                <c:pt idx="19491">
                  <c:v>336.70604008436197</c:v>
                </c:pt>
                <c:pt idx="19492">
                  <c:v>193.706040084362</c:v>
                </c:pt>
                <c:pt idx="19493">
                  <c:v>322.70604008436197</c:v>
                </c:pt>
                <c:pt idx="19494">
                  <c:v>413.70604008436197</c:v>
                </c:pt>
                <c:pt idx="19495">
                  <c:v>415.70604008436197</c:v>
                </c:pt>
                <c:pt idx="19496">
                  <c:v>293.70604008436197</c:v>
                </c:pt>
                <c:pt idx="19497">
                  <c:v>89.706040084362002</c:v>
                </c:pt>
                <c:pt idx="19498">
                  <c:v>182.706040084362</c:v>
                </c:pt>
                <c:pt idx="19499">
                  <c:v>91.706040084362002</c:v>
                </c:pt>
                <c:pt idx="19500">
                  <c:v>-84.293959915637998</c:v>
                </c:pt>
                <c:pt idx="19501">
                  <c:v>-15.293959915638</c:v>
                </c:pt>
                <c:pt idx="19502">
                  <c:v>49.706040084362002</c:v>
                </c:pt>
                <c:pt idx="19503">
                  <c:v>-60.293959915637998</c:v>
                </c:pt>
                <c:pt idx="19504">
                  <c:v>-147.293959915638</c:v>
                </c:pt>
                <c:pt idx="19505">
                  <c:v>-169.293959915638</c:v>
                </c:pt>
                <c:pt idx="19506">
                  <c:v>-169.293959915638</c:v>
                </c:pt>
                <c:pt idx="19507">
                  <c:v>-104.293959915638</c:v>
                </c:pt>
                <c:pt idx="19508">
                  <c:v>-66.293959915637998</c:v>
                </c:pt>
                <c:pt idx="19509">
                  <c:v>-273.29395991563803</c:v>
                </c:pt>
                <c:pt idx="19510">
                  <c:v>-244.293959915638</c:v>
                </c:pt>
                <c:pt idx="19511">
                  <c:v>-48.293959915637998</c:v>
                </c:pt>
                <c:pt idx="19512">
                  <c:v>-94.293959915637998</c:v>
                </c:pt>
                <c:pt idx="19513">
                  <c:v>-65.293959915637998</c:v>
                </c:pt>
                <c:pt idx="19514">
                  <c:v>-19.293959915637998</c:v>
                </c:pt>
                <c:pt idx="19515">
                  <c:v>-58.293959915637998</c:v>
                </c:pt>
                <c:pt idx="19516">
                  <c:v>-142.293959915638</c:v>
                </c:pt>
                <c:pt idx="19517">
                  <c:v>-81.293959915637998</c:v>
                </c:pt>
                <c:pt idx="19518">
                  <c:v>168.706040084362</c:v>
                </c:pt>
                <c:pt idx="19519">
                  <c:v>184.706040084362</c:v>
                </c:pt>
                <c:pt idx="19520">
                  <c:v>67.706040084362002</c:v>
                </c:pt>
                <c:pt idx="19521">
                  <c:v>115.706040084362</c:v>
                </c:pt>
                <c:pt idx="19522">
                  <c:v>67.706040084362002</c:v>
                </c:pt>
                <c:pt idx="19523">
                  <c:v>63.706040084362002</c:v>
                </c:pt>
                <c:pt idx="19524">
                  <c:v>222.706040084362</c:v>
                </c:pt>
                <c:pt idx="19525">
                  <c:v>88.706040084362002</c:v>
                </c:pt>
                <c:pt idx="19526">
                  <c:v>11.706040084362</c:v>
                </c:pt>
                <c:pt idx="19527">
                  <c:v>32.706040084362002</c:v>
                </c:pt>
                <c:pt idx="19528">
                  <c:v>125.706040084362</c:v>
                </c:pt>
                <c:pt idx="19529">
                  <c:v>221.706040084362</c:v>
                </c:pt>
                <c:pt idx="19530">
                  <c:v>115.706040084362</c:v>
                </c:pt>
                <c:pt idx="19531">
                  <c:v>228.706040084362</c:v>
                </c:pt>
                <c:pt idx="19532">
                  <c:v>150.706040084362</c:v>
                </c:pt>
                <c:pt idx="19533">
                  <c:v>247.706040084362</c:v>
                </c:pt>
                <c:pt idx="19534">
                  <c:v>198.706040084362</c:v>
                </c:pt>
                <c:pt idx="19535">
                  <c:v>36.706040084362002</c:v>
                </c:pt>
                <c:pt idx="19536">
                  <c:v>243.706040084362</c:v>
                </c:pt>
                <c:pt idx="19537">
                  <c:v>158.706040084362</c:v>
                </c:pt>
                <c:pt idx="19538">
                  <c:v>101.706040084362</c:v>
                </c:pt>
                <c:pt idx="19539">
                  <c:v>-88.293959915637998</c:v>
                </c:pt>
                <c:pt idx="19540">
                  <c:v>157.706040084362</c:v>
                </c:pt>
                <c:pt idx="19541">
                  <c:v>240.706040084362</c:v>
                </c:pt>
                <c:pt idx="19542">
                  <c:v>214.706040084362</c:v>
                </c:pt>
                <c:pt idx="19543">
                  <c:v>96.706040084362002</c:v>
                </c:pt>
                <c:pt idx="19544">
                  <c:v>84.706040084362002</c:v>
                </c:pt>
                <c:pt idx="19545">
                  <c:v>-27.293959915637998</c:v>
                </c:pt>
                <c:pt idx="19546">
                  <c:v>174.706040084362</c:v>
                </c:pt>
                <c:pt idx="19547">
                  <c:v>188.706040084362</c:v>
                </c:pt>
                <c:pt idx="19548">
                  <c:v>148.706040084362</c:v>
                </c:pt>
                <c:pt idx="19549">
                  <c:v>346.70604008436197</c:v>
                </c:pt>
                <c:pt idx="19550">
                  <c:v>311.70604008436197</c:v>
                </c:pt>
                <c:pt idx="19551">
                  <c:v>81.706040084362002</c:v>
                </c:pt>
                <c:pt idx="19552">
                  <c:v>286.70604008436197</c:v>
                </c:pt>
                <c:pt idx="19553">
                  <c:v>103.706040084362</c:v>
                </c:pt>
                <c:pt idx="19554">
                  <c:v>156.706040084362</c:v>
                </c:pt>
                <c:pt idx="19555">
                  <c:v>244.706040084362</c:v>
                </c:pt>
                <c:pt idx="19556">
                  <c:v>442.70604008436197</c:v>
                </c:pt>
                <c:pt idx="19557">
                  <c:v>430.70604008436197</c:v>
                </c:pt>
                <c:pt idx="19558">
                  <c:v>500.70604008436197</c:v>
                </c:pt>
                <c:pt idx="19559">
                  <c:v>464.70604008436197</c:v>
                </c:pt>
                <c:pt idx="19560">
                  <c:v>388.70604008436197</c:v>
                </c:pt>
                <c:pt idx="19561">
                  <c:v>432.70604008436197</c:v>
                </c:pt>
                <c:pt idx="19562">
                  <c:v>327.70604008436197</c:v>
                </c:pt>
                <c:pt idx="19563">
                  <c:v>439.70604008436197</c:v>
                </c:pt>
                <c:pt idx="19564">
                  <c:v>324.70604008436197</c:v>
                </c:pt>
                <c:pt idx="19565">
                  <c:v>280.70604008436197</c:v>
                </c:pt>
                <c:pt idx="19566">
                  <c:v>222.706040084362</c:v>
                </c:pt>
                <c:pt idx="19567">
                  <c:v>80.706040084362002</c:v>
                </c:pt>
                <c:pt idx="19568">
                  <c:v>102.706040084362</c:v>
                </c:pt>
                <c:pt idx="19569">
                  <c:v>45.706040084362002</c:v>
                </c:pt>
                <c:pt idx="19570">
                  <c:v>-22.293959915637998</c:v>
                </c:pt>
                <c:pt idx="19571">
                  <c:v>70.706040084362002</c:v>
                </c:pt>
                <c:pt idx="19572">
                  <c:v>-8.29395991563797</c:v>
                </c:pt>
                <c:pt idx="19573">
                  <c:v>105.706040084362</c:v>
                </c:pt>
                <c:pt idx="19574">
                  <c:v>-13.293959915638</c:v>
                </c:pt>
                <c:pt idx="19575">
                  <c:v>-40.293959915637998</c:v>
                </c:pt>
                <c:pt idx="19576">
                  <c:v>99.706040084362002</c:v>
                </c:pt>
                <c:pt idx="19577">
                  <c:v>107.706040084362</c:v>
                </c:pt>
                <c:pt idx="19578">
                  <c:v>244.706040084362</c:v>
                </c:pt>
                <c:pt idx="19579">
                  <c:v>190.706040084362</c:v>
                </c:pt>
                <c:pt idx="19580">
                  <c:v>156.706040084362</c:v>
                </c:pt>
                <c:pt idx="19581">
                  <c:v>10.706040084362</c:v>
                </c:pt>
                <c:pt idx="19582">
                  <c:v>-110.293959915638</c:v>
                </c:pt>
                <c:pt idx="19583">
                  <c:v>-92.293959915637998</c:v>
                </c:pt>
                <c:pt idx="19584">
                  <c:v>-86.293959915637998</c:v>
                </c:pt>
                <c:pt idx="19585">
                  <c:v>-71.293959915637998</c:v>
                </c:pt>
                <c:pt idx="19586">
                  <c:v>-62.293959915637998</c:v>
                </c:pt>
                <c:pt idx="19587">
                  <c:v>172.706040084362</c:v>
                </c:pt>
                <c:pt idx="19588">
                  <c:v>-116.293959915638</c:v>
                </c:pt>
                <c:pt idx="19589">
                  <c:v>195.706040084362</c:v>
                </c:pt>
                <c:pt idx="19590">
                  <c:v>193.706040084362</c:v>
                </c:pt>
                <c:pt idx="19591">
                  <c:v>197.706040084362</c:v>
                </c:pt>
                <c:pt idx="19592">
                  <c:v>259.70604008436197</c:v>
                </c:pt>
                <c:pt idx="19593">
                  <c:v>281.70604008436197</c:v>
                </c:pt>
                <c:pt idx="19594">
                  <c:v>266.70604008436197</c:v>
                </c:pt>
                <c:pt idx="19595">
                  <c:v>346.70604008436197</c:v>
                </c:pt>
                <c:pt idx="19596">
                  <c:v>166.706040084362</c:v>
                </c:pt>
                <c:pt idx="19597">
                  <c:v>162.706040084362</c:v>
                </c:pt>
                <c:pt idx="19598">
                  <c:v>229.706040084362</c:v>
                </c:pt>
                <c:pt idx="19599">
                  <c:v>175.706040084362</c:v>
                </c:pt>
                <c:pt idx="19600">
                  <c:v>115.706040084362</c:v>
                </c:pt>
                <c:pt idx="19601">
                  <c:v>177.706040084362</c:v>
                </c:pt>
                <c:pt idx="19602">
                  <c:v>66.706040084362002</c:v>
                </c:pt>
                <c:pt idx="19603">
                  <c:v>31.706040084362002</c:v>
                </c:pt>
                <c:pt idx="19604">
                  <c:v>31.706040084362002</c:v>
                </c:pt>
                <c:pt idx="19605">
                  <c:v>102.706040084362</c:v>
                </c:pt>
                <c:pt idx="19606">
                  <c:v>29.706040084362002</c:v>
                </c:pt>
                <c:pt idx="19607">
                  <c:v>124.706040084362</c:v>
                </c:pt>
                <c:pt idx="19608">
                  <c:v>57.706040084362002</c:v>
                </c:pt>
                <c:pt idx="19609">
                  <c:v>27.706040084362002</c:v>
                </c:pt>
                <c:pt idx="19610">
                  <c:v>188.706040084362</c:v>
                </c:pt>
                <c:pt idx="19611">
                  <c:v>165.706040084362</c:v>
                </c:pt>
                <c:pt idx="19612">
                  <c:v>49.706040084362002</c:v>
                </c:pt>
                <c:pt idx="19613">
                  <c:v>114.706040084362</c:v>
                </c:pt>
                <c:pt idx="19614">
                  <c:v>1.70604008436203</c:v>
                </c:pt>
                <c:pt idx="19615">
                  <c:v>150.706040084362</c:v>
                </c:pt>
                <c:pt idx="19616">
                  <c:v>159.706040084362</c:v>
                </c:pt>
                <c:pt idx="19617">
                  <c:v>69.706040084362002</c:v>
                </c:pt>
                <c:pt idx="19618">
                  <c:v>193.706040084362</c:v>
                </c:pt>
                <c:pt idx="19619">
                  <c:v>98.706040084362002</c:v>
                </c:pt>
                <c:pt idx="19620">
                  <c:v>104.706040084362</c:v>
                </c:pt>
                <c:pt idx="19621">
                  <c:v>160.706040084362</c:v>
                </c:pt>
                <c:pt idx="19622">
                  <c:v>129.706040084362</c:v>
                </c:pt>
                <c:pt idx="19623">
                  <c:v>69.706040084362002</c:v>
                </c:pt>
                <c:pt idx="19624">
                  <c:v>29.706040084362002</c:v>
                </c:pt>
                <c:pt idx="19625">
                  <c:v>45.706040084362002</c:v>
                </c:pt>
                <c:pt idx="19626">
                  <c:v>-24.293959915637998</c:v>
                </c:pt>
                <c:pt idx="19627">
                  <c:v>56.706040084362002</c:v>
                </c:pt>
                <c:pt idx="19628">
                  <c:v>-71.293959915637998</c:v>
                </c:pt>
                <c:pt idx="19629">
                  <c:v>-8.29395991563797</c:v>
                </c:pt>
                <c:pt idx="19630">
                  <c:v>-109.293959915638</c:v>
                </c:pt>
                <c:pt idx="19631">
                  <c:v>41.706040084362002</c:v>
                </c:pt>
                <c:pt idx="19632">
                  <c:v>-96.293959915637998</c:v>
                </c:pt>
                <c:pt idx="19633">
                  <c:v>-61.293959915637998</c:v>
                </c:pt>
                <c:pt idx="19634">
                  <c:v>-42.293959915637998</c:v>
                </c:pt>
                <c:pt idx="19635">
                  <c:v>-37.293959915637998</c:v>
                </c:pt>
                <c:pt idx="19636">
                  <c:v>101.706040084362</c:v>
                </c:pt>
                <c:pt idx="19637">
                  <c:v>8.70604008436203</c:v>
                </c:pt>
                <c:pt idx="19638">
                  <c:v>58.706040084362002</c:v>
                </c:pt>
                <c:pt idx="19639">
                  <c:v>105.706040084362</c:v>
                </c:pt>
                <c:pt idx="19640">
                  <c:v>127.706040084362</c:v>
                </c:pt>
                <c:pt idx="19641">
                  <c:v>196.706040084362</c:v>
                </c:pt>
                <c:pt idx="19642">
                  <c:v>194.706040084362</c:v>
                </c:pt>
                <c:pt idx="19643">
                  <c:v>194.706040084362</c:v>
                </c:pt>
                <c:pt idx="19644">
                  <c:v>183.706040084362</c:v>
                </c:pt>
                <c:pt idx="19645">
                  <c:v>95.706040084362002</c:v>
                </c:pt>
                <c:pt idx="19646">
                  <c:v>60.706040084362002</c:v>
                </c:pt>
                <c:pt idx="19647">
                  <c:v>-102.293959915638</c:v>
                </c:pt>
                <c:pt idx="19648">
                  <c:v>-84.293959915637998</c:v>
                </c:pt>
                <c:pt idx="19649">
                  <c:v>-108.293959915638</c:v>
                </c:pt>
                <c:pt idx="19650">
                  <c:v>-85.293959915637998</c:v>
                </c:pt>
                <c:pt idx="19651">
                  <c:v>-59.293959915637998</c:v>
                </c:pt>
                <c:pt idx="19652">
                  <c:v>-181.293959915638</c:v>
                </c:pt>
                <c:pt idx="19653">
                  <c:v>-323.29395991563803</c:v>
                </c:pt>
                <c:pt idx="19654">
                  <c:v>-410.29395991563803</c:v>
                </c:pt>
                <c:pt idx="19655">
                  <c:v>-312.29395991563803</c:v>
                </c:pt>
                <c:pt idx="19656">
                  <c:v>-213.293959915638</c:v>
                </c:pt>
                <c:pt idx="19657">
                  <c:v>-113.293959915638</c:v>
                </c:pt>
                <c:pt idx="19658">
                  <c:v>-121.293959915638</c:v>
                </c:pt>
                <c:pt idx="19659">
                  <c:v>-125.293959915638</c:v>
                </c:pt>
                <c:pt idx="19660">
                  <c:v>-172.293959915638</c:v>
                </c:pt>
                <c:pt idx="19661">
                  <c:v>-255.293959915638</c:v>
                </c:pt>
                <c:pt idx="19662">
                  <c:v>-346.29395991563803</c:v>
                </c:pt>
                <c:pt idx="19663">
                  <c:v>-258.29395991563803</c:v>
                </c:pt>
                <c:pt idx="19664">
                  <c:v>-240.293959915638</c:v>
                </c:pt>
                <c:pt idx="19665">
                  <c:v>-195.293959915638</c:v>
                </c:pt>
                <c:pt idx="19666">
                  <c:v>-248.293959915638</c:v>
                </c:pt>
                <c:pt idx="19667">
                  <c:v>-8.29395991563797</c:v>
                </c:pt>
                <c:pt idx="19668">
                  <c:v>-110.293959915638</c:v>
                </c:pt>
                <c:pt idx="19669">
                  <c:v>38.706040084362002</c:v>
                </c:pt>
                <c:pt idx="19670">
                  <c:v>54.706040084362002</c:v>
                </c:pt>
                <c:pt idx="19671">
                  <c:v>4.70604008436203</c:v>
                </c:pt>
                <c:pt idx="19672">
                  <c:v>162.706040084362</c:v>
                </c:pt>
                <c:pt idx="19673">
                  <c:v>-18.293959915637998</c:v>
                </c:pt>
                <c:pt idx="19674">
                  <c:v>257.70604008436197</c:v>
                </c:pt>
                <c:pt idx="19675">
                  <c:v>201.706040084362</c:v>
                </c:pt>
                <c:pt idx="19676">
                  <c:v>275.70604008436197</c:v>
                </c:pt>
                <c:pt idx="19677">
                  <c:v>306.70604008436197</c:v>
                </c:pt>
                <c:pt idx="19678">
                  <c:v>222.706040084362</c:v>
                </c:pt>
                <c:pt idx="19679">
                  <c:v>284.70604008436197</c:v>
                </c:pt>
                <c:pt idx="19680">
                  <c:v>287.70604008436197</c:v>
                </c:pt>
                <c:pt idx="19681">
                  <c:v>156.706040084362</c:v>
                </c:pt>
                <c:pt idx="19682">
                  <c:v>62.706040084362002</c:v>
                </c:pt>
                <c:pt idx="19683">
                  <c:v>106.706040084362</c:v>
                </c:pt>
                <c:pt idx="19684">
                  <c:v>-35.293959915637998</c:v>
                </c:pt>
                <c:pt idx="19685">
                  <c:v>33.706040084362002</c:v>
                </c:pt>
                <c:pt idx="19686">
                  <c:v>-42.293959915637998</c:v>
                </c:pt>
                <c:pt idx="19687">
                  <c:v>-116.293959915638</c:v>
                </c:pt>
                <c:pt idx="19688">
                  <c:v>-16.293959915637998</c:v>
                </c:pt>
                <c:pt idx="19689">
                  <c:v>-110.293959915638</c:v>
                </c:pt>
                <c:pt idx="19690">
                  <c:v>-44.293959915637998</c:v>
                </c:pt>
                <c:pt idx="19691">
                  <c:v>-90.293959915637998</c:v>
                </c:pt>
                <c:pt idx="19692">
                  <c:v>-201.293959915638</c:v>
                </c:pt>
                <c:pt idx="19693">
                  <c:v>-174.293959915638</c:v>
                </c:pt>
                <c:pt idx="19694">
                  <c:v>-266.29395991563803</c:v>
                </c:pt>
                <c:pt idx="19695">
                  <c:v>-340.29395991563803</c:v>
                </c:pt>
                <c:pt idx="19696">
                  <c:v>-271.29395991563803</c:v>
                </c:pt>
                <c:pt idx="19697">
                  <c:v>-19.293959915637998</c:v>
                </c:pt>
                <c:pt idx="19698">
                  <c:v>-153.293959915638</c:v>
                </c:pt>
                <c:pt idx="19699">
                  <c:v>-134.293959915638</c:v>
                </c:pt>
                <c:pt idx="19700">
                  <c:v>-173.293959915638</c:v>
                </c:pt>
                <c:pt idx="19701">
                  <c:v>-196.293959915638</c:v>
                </c:pt>
                <c:pt idx="19702">
                  <c:v>-116.293959915638</c:v>
                </c:pt>
                <c:pt idx="19703">
                  <c:v>-231.293959915638</c:v>
                </c:pt>
                <c:pt idx="19704">
                  <c:v>-207.293959915638</c:v>
                </c:pt>
                <c:pt idx="19705">
                  <c:v>-212.293959915638</c:v>
                </c:pt>
                <c:pt idx="19706">
                  <c:v>-274.29395991563803</c:v>
                </c:pt>
                <c:pt idx="19707">
                  <c:v>-1.29395991563797</c:v>
                </c:pt>
                <c:pt idx="19708">
                  <c:v>-226.293959915638</c:v>
                </c:pt>
                <c:pt idx="19709">
                  <c:v>-104.293959915638</c:v>
                </c:pt>
                <c:pt idx="19710">
                  <c:v>-101.293959915638</c:v>
                </c:pt>
                <c:pt idx="19711">
                  <c:v>-157.293959915638</c:v>
                </c:pt>
                <c:pt idx="19712">
                  <c:v>-97.293959915637998</c:v>
                </c:pt>
                <c:pt idx="19713">
                  <c:v>-294.29395991563803</c:v>
                </c:pt>
                <c:pt idx="19714">
                  <c:v>-93.293959915637998</c:v>
                </c:pt>
                <c:pt idx="19715">
                  <c:v>-24.293959915637998</c:v>
                </c:pt>
                <c:pt idx="19716">
                  <c:v>-33.293959915637998</c:v>
                </c:pt>
                <c:pt idx="19717">
                  <c:v>-134.293959915638</c:v>
                </c:pt>
                <c:pt idx="19718">
                  <c:v>-76.293959915637998</c:v>
                </c:pt>
                <c:pt idx="19719">
                  <c:v>-129.293959915638</c:v>
                </c:pt>
                <c:pt idx="19720">
                  <c:v>5.70604008436203</c:v>
                </c:pt>
                <c:pt idx="19721">
                  <c:v>59.706040084362002</c:v>
                </c:pt>
                <c:pt idx="19722">
                  <c:v>140.706040084362</c:v>
                </c:pt>
                <c:pt idx="19723">
                  <c:v>53.706040084362002</c:v>
                </c:pt>
                <c:pt idx="19724">
                  <c:v>27.706040084362002</c:v>
                </c:pt>
                <c:pt idx="19725">
                  <c:v>130.706040084362</c:v>
                </c:pt>
                <c:pt idx="19726">
                  <c:v>267.70604008436197</c:v>
                </c:pt>
                <c:pt idx="19727">
                  <c:v>243.706040084362</c:v>
                </c:pt>
                <c:pt idx="19728">
                  <c:v>142.706040084362</c:v>
                </c:pt>
                <c:pt idx="19729">
                  <c:v>45.706040084362002</c:v>
                </c:pt>
                <c:pt idx="19730">
                  <c:v>-57.293959915637998</c:v>
                </c:pt>
                <c:pt idx="19731">
                  <c:v>-53.293959915637998</c:v>
                </c:pt>
                <c:pt idx="19732">
                  <c:v>-200.293959915638</c:v>
                </c:pt>
                <c:pt idx="19733">
                  <c:v>-77.293959915637998</c:v>
                </c:pt>
                <c:pt idx="19734">
                  <c:v>-184.293959915638</c:v>
                </c:pt>
                <c:pt idx="19735">
                  <c:v>-148.293959915638</c:v>
                </c:pt>
                <c:pt idx="19736">
                  <c:v>-268.29395991563803</c:v>
                </c:pt>
                <c:pt idx="19737">
                  <c:v>-249.293959915638</c:v>
                </c:pt>
                <c:pt idx="19738">
                  <c:v>-123.293959915638</c:v>
                </c:pt>
                <c:pt idx="19739">
                  <c:v>-255.293959915638</c:v>
                </c:pt>
                <c:pt idx="19740">
                  <c:v>-186.293959915638</c:v>
                </c:pt>
                <c:pt idx="19741">
                  <c:v>-151.293959915638</c:v>
                </c:pt>
                <c:pt idx="19742">
                  <c:v>-187.293959915638</c:v>
                </c:pt>
                <c:pt idx="19743">
                  <c:v>-308.29395991563803</c:v>
                </c:pt>
                <c:pt idx="19744">
                  <c:v>-153.293959915638</c:v>
                </c:pt>
                <c:pt idx="19745">
                  <c:v>-217.293959915638</c:v>
                </c:pt>
                <c:pt idx="19746">
                  <c:v>-389.29395991563803</c:v>
                </c:pt>
                <c:pt idx="19747">
                  <c:v>-234.293959915638</c:v>
                </c:pt>
                <c:pt idx="19748">
                  <c:v>-171.293959915638</c:v>
                </c:pt>
                <c:pt idx="19749">
                  <c:v>-132.293959915638</c:v>
                </c:pt>
                <c:pt idx="19750">
                  <c:v>-202.293959915638</c:v>
                </c:pt>
                <c:pt idx="19751">
                  <c:v>-274.29395991563803</c:v>
                </c:pt>
                <c:pt idx="19752">
                  <c:v>-286.29395991563803</c:v>
                </c:pt>
                <c:pt idx="19753">
                  <c:v>-285.29395991563803</c:v>
                </c:pt>
                <c:pt idx="19754">
                  <c:v>-80.293959915637998</c:v>
                </c:pt>
                <c:pt idx="19755">
                  <c:v>-229.293959915638</c:v>
                </c:pt>
                <c:pt idx="19756">
                  <c:v>-138.293959915638</c:v>
                </c:pt>
                <c:pt idx="19757">
                  <c:v>-224.293959915638</c:v>
                </c:pt>
                <c:pt idx="19758">
                  <c:v>-214.293959915638</c:v>
                </c:pt>
                <c:pt idx="19759">
                  <c:v>-133.293959915638</c:v>
                </c:pt>
                <c:pt idx="19760">
                  <c:v>-169.293959915638</c:v>
                </c:pt>
                <c:pt idx="19761">
                  <c:v>-210.293959915638</c:v>
                </c:pt>
                <c:pt idx="19762">
                  <c:v>-294.29395991563803</c:v>
                </c:pt>
                <c:pt idx="19763">
                  <c:v>-189.293959915638</c:v>
                </c:pt>
                <c:pt idx="19764">
                  <c:v>-418.29395991563803</c:v>
                </c:pt>
                <c:pt idx="19765">
                  <c:v>-321.29395991563803</c:v>
                </c:pt>
                <c:pt idx="19766">
                  <c:v>-317.29395991563803</c:v>
                </c:pt>
                <c:pt idx="19767">
                  <c:v>-213.293959915638</c:v>
                </c:pt>
                <c:pt idx="19768">
                  <c:v>-244.293959915638</c:v>
                </c:pt>
                <c:pt idx="19769">
                  <c:v>-260.29395991563803</c:v>
                </c:pt>
                <c:pt idx="19770">
                  <c:v>-294.29395991563803</c:v>
                </c:pt>
                <c:pt idx="19771">
                  <c:v>-362.29395991563803</c:v>
                </c:pt>
                <c:pt idx="19772">
                  <c:v>-398.29395991563803</c:v>
                </c:pt>
                <c:pt idx="19773">
                  <c:v>-550.29395991563797</c:v>
                </c:pt>
                <c:pt idx="19774">
                  <c:v>-356.29395991563803</c:v>
                </c:pt>
                <c:pt idx="19775">
                  <c:v>-486.29395991563803</c:v>
                </c:pt>
                <c:pt idx="19776">
                  <c:v>-327.29395991563803</c:v>
                </c:pt>
                <c:pt idx="19777">
                  <c:v>-474.29395991563803</c:v>
                </c:pt>
                <c:pt idx="19778">
                  <c:v>-461.29395991563803</c:v>
                </c:pt>
                <c:pt idx="19779">
                  <c:v>-222.293959915638</c:v>
                </c:pt>
                <c:pt idx="19780">
                  <c:v>-227.293959915638</c:v>
                </c:pt>
                <c:pt idx="19781">
                  <c:v>-270.29395991563803</c:v>
                </c:pt>
                <c:pt idx="19782">
                  <c:v>-211.293959915638</c:v>
                </c:pt>
                <c:pt idx="19783">
                  <c:v>-230.293959915638</c:v>
                </c:pt>
                <c:pt idx="19784">
                  <c:v>-245.293959915638</c:v>
                </c:pt>
                <c:pt idx="19785">
                  <c:v>-204.293959915638</c:v>
                </c:pt>
                <c:pt idx="19786">
                  <c:v>-143.293959915638</c:v>
                </c:pt>
                <c:pt idx="19787">
                  <c:v>-100.293959915638</c:v>
                </c:pt>
                <c:pt idx="19788">
                  <c:v>-14.293959915638</c:v>
                </c:pt>
                <c:pt idx="19789">
                  <c:v>-71.293959915637998</c:v>
                </c:pt>
                <c:pt idx="19790">
                  <c:v>78.706040084362002</c:v>
                </c:pt>
                <c:pt idx="19791">
                  <c:v>144.706040084362</c:v>
                </c:pt>
                <c:pt idx="19792">
                  <c:v>-46.293959915637998</c:v>
                </c:pt>
                <c:pt idx="19793">
                  <c:v>-51.293959915637998</c:v>
                </c:pt>
                <c:pt idx="19794">
                  <c:v>61.706040084362002</c:v>
                </c:pt>
                <c:pt idx="19795">
                  <c:v>99.706040084362002</c:v>
                </c:pt>
                <c:pt idx="19796">
                  <c:v>194.706040084362</c:v>
                </c:pt>
                <c:pt idx="19797">
                  <c:v>-37.293959915637998</c:v>
                </c:pt>
                <c:pt idx="19798">
                  <c:v>11.706040084362</c:v>
                </c:pt>
                <c:pt idx="19799">
                  <c:v>137.706040084362</c:v>
                </c:pt>
                <c:pt idx="19800">
                  <c:v>73.706040084362002</c:v>
                </c:pt>
                <c:pt idx="19801">
                  <c:v>-9.29395991563797</c:v>
                </c:pt>
                <c:pt idx="19802">
                  <c:v>-6.29395991563797</c:v>
                </c:pt>
                <c:pt idx="19803">
                  <c:v>-258.29395991563803</c:v>
                </c:pt>
                <c:pt idx="19804">
                  <c:v>-373.29395991563803</c:v>
                </c:pt>
                <c:pt idx="19805">
                  <c:v>-249.293959915638</c:v>
                </c:pt>
                <c:pt idx="19806">
                  <c:v>-366.29395991563803</c:v>
                </c:pt>
                <c:pt idx="19807">
                  <c:v>-373.29395991563803</c:v>
                </c:pt>
                <c:pt idx="19808">
                  <c:v>-380.29395991563803</c:v>
                </c:pt>
                <c:pt idx="19809">
                  <c:v>-523.29395991563797</c:v>
                </c:pt>
                <c:pt idx="19810">
                  <c:v>-385.29395991563803</c:v>
                </c:pt>
                <c:pt idx="19811">
                  <c:v>-436.29395991563803</c:v>
                </c:pt>
                <c:pt idx="19812">
                  <c:v>-454.29395991563803</c:v>
                </c:pt>
                <c:pt idx="19813">
                  <c:v>-628.29395991563797</c:v>
                </c:pt>
                <c:pt idx="19814">
                  <c:v>-566.29395991563797</c:v>
                </c:pt>
                <c:pt idx="19815">
                  <c:v>-556.29395991563797</c:v>
                </c:pt>
                <c:pt idx="19816">
                  <c:v>-364.29395991563803</c:v>
                </c:pt>
                <c:pt idx="19817">
                  <c:v>-378.29395991563803</c:v>
                </c:pt>
                <c:pt idx="19818">
                  <c:v>-400.29395991563803</c:v>
                </c:pt>
                <c:pt idx="19819">
                  <c:v>-312.29395991563803</c:v>
                </c:pt>
                <c:pt idx="19820">
                  <c:v>-209.293959915638</c:v>
                </c:pt>
                <c:pt idx="19821">
                  <c:v>-264.29395991563803</c:v>
                </c:pt>
                <c:pt idx="19822">
                  <c:v>-83.293959915637998</c:v>
                </c:pt>
                <c:pt idx="19823">
                  <c:v>-255.293959915638</c:v>
                </c:pt>
                <c:pt idx="19824">
                  <c:v>-292.29395991563803</c:v>
                </c:pt>
                <c:pt idx="19825">
                  <c:v>-226.293959915638</c:v>
                </c:pt>
                <c:pt idx="19826">
                  <c:v>-136.293959915638</c:v>
                </c:pt>
                <c:pt idx="19827">
                  <c:v>71.706040084362002</c:v>
                </c:pt>
                <c:pt idx="19828">
                  <c:v>104.706040084362</c:v>
                </c:pt>
                <c:pt idx="19829">
                  <c:v>181.706040084362</c:v>
                </c:pt>
                <c:pt idx="19830">
                  <c:v>154.706040084362</c:v>
                </c:pt>
                <c:pt idx="19831">
                  <c:v>337.70604008436197</c:v>
                </c:pt>
                <c:pt idx="19832">
                  <c:v>290.70604008436197</c:v>
                </c:pt>
                <c:pt idx="19833">
                  <c:v>250.706040084362</c:v>
                </c:pt>
                <c:pt idx="19834">
                  <c:v>179.706040084362</c:v>
                </c:pt>
                <c:pt idx="19835">
                  <c:v>370.70604008436197</c:v>
                </c:pt>
                <c:pt idx="19836">
                  <c:v>175.706040084362</c:v>
                </c:pt>
                <c:pt idx="19837">
                  <c:v>379.70604008436197</c:v>
                </c:pt>
                <c:pt idx="19838">
                  <c:v>141.706040084362</c:v>
                </c:pt>
                <c:pt idx="19839">
                  <c:v>363.70604008436197</c:v>
                </c:pt>
                <c:pt idx="19840">
                  <c:v>177.706040084362</c:v>
                </c:pt>
                <c:pt idx="19841">
                  <c:v>126.706040084362</c:v>
                </c:pt>
                <c:pt idx="19842">
                  <c:v>35.706040084362002</c:v>
                </c:pt>
                <c:pt idx="19843">
                  <c:v>58.706040084362002</c:v>
                </c:pt>
                <c:pt idx="19844">
                  <c:v>17.706040084362002</c:v>
                </c:pt>
                <c:pt idx="19845">
                  <c:v>-154.293959915638</c:v>
                </c:pt>
                <c:pt idx="19846">
                  <c:v>-26.293959915637998</c:v>
                </c:pt>
                <c:pt idx="19847">
                  <c:v>-69.293959915637998</c:v>
                </c:pt>
                <c:pt idx="19848">
                  <c:v>138.706040084362</c:v>
                </c:pt>
                <c:pt idx="19849">
                  <c:v>80.706040084362002</c:v>
                </c:pt>
                <c:pt idx="19850">
                  <c:v>-32.293959915637998</c:v>
                </c:pt>
                <c:pt idx="19851">
                  <c:v>-8.29395991563797</c:v>
                </c:pt>
                <c:pt idx="19852">
                  <c:v>-148.293959915638</c:v>
                </c:pt>
                <c:pt idx="19853">
                  <c:v>-216.293959915638</c:v>
                </c:pt>
                <c:pt idx="19854">
                  <c:v>-219.293959915638</c:v>
                </c:pt>
                <c:pt idx="19855">
                  <c:v>-141.293959915638</c:v>
                </c:pt>
                <c:pt idx="19856">
                  <c:v>-115.293959915638</c:v>
                </c:pt>
                <c:pt idx="19857">
                  <c:v>40.706040084362002</c:v>
                </c:pt>
                <c:pt idx="19858">
                  <c:v>-27.293959915637998</c:v>
                </c:pt>
                <c:pt idx="19859">
                  <c:v>-24.293959915637998</c:v>
                </c:pt>
                <c:pt idx="19860">
                  <c:v>-88.293959915637998</c:v>
                </c:pt>
                <c:pt idx="19861">
                  <c:v>37.706040084362002</c:v>
                </c:pt>
                <c:pt idx="19862">
                  <c:v>-211.293959915638</c:v>
                </c:pt>
                <c:pt idx="19863">
                  <c:v>-49.293959915637998</c:v>
                </c:pt>
                <c:pt idx="19864">
                  <c:v>109.706040084362</c:v>
                </c:pt>
                <c:pt idx="19865">
                  <c:v>141.706040084362</c:v>
                </c:pt>
                <c:pt idx="19866">
                  <c:v>133.706040084362</c:v>
                </c:pt>
                <c:pt idx="19867">
                  <c:v>14.706040084362</c:v>
                </c:pt>
                <c:pt idx="19868">
                  <c:v>23.706040084362002</c:v>
                </c:pt>
                <c:pt idx="19869">
                  <c:v>85.706040084362002</c:v>
                </c:pt>
                <c:pt idx="19870">
                  <c:v>266.70604008436197</c:v>
                </c:pt>
                <c:pt idx="19871">
                  <c:v>249.706040084362</c:v>
                </c:pt>
                <c:pt idx="19872">
                  <c:v>156.706040084362</c:v>
                </c:pt>
                <c:pt idx="19873">
                  <c:v>325.70604008436197</c:v>
                </c:pt>
                <c:pt idx="19874">
                  <c:v>320.70604008436197</c:v>
                </c:pt>
                <c:pt idx="19875">
                  <c:v>387.70604008436197</c:v>
                </c:pt>
                <c:pt idx="19876">
                  <c:v>195.706040084362</c:v>
                </c:pt>
                <c:pt idx="19877">
                  <c:v>328.70604008436197</c:v>
                </c:pt>
                <c:pt idx="19878">
                  <c:v>278.70604008436197</c:v>
                </c:pt>
                <c:pt idx="19879">
                  <c:v>364.70604008436197</c:v>
                </c:pt>
                <c:pt idx="19880">
                  <c:v>257.70604008436197</c:v>
                </c:pt>
                <c:pt idx="19881">
                  <c:v>218.706040084362</c:v>
                </c:pt>
                <c:pt idx="19882">
                  <c:v>271.70604008436197</c:v>
                </c:pt>
                <c:pt idx="19883">
                  <c:v>337.70604008436197</c:v>
                </c:pt>
                <c:pt idx="19884">
                  <c:v>73.706040084362002</c:v>
                </c:pt>
                <c:pt idx="19885">
                  <c:v>78.706040084362002</c:v>
                </c:pt>
                <c:pt idx="19886">
                  <c:v>215.706040084362</c:v>
                </c:pt>
                <c:pt idx="19887">
                  <c:v>178.706040084362</c:v>
                </c:pt>
                <c:pt idx="19888">
                  <c:v>103.706040084362</c:v>
                </c:pt>
                <c:pt idx="19889">
                  <c:v>232.706040084362</c:v>
                </c:pt>
                <c:pt idx="19890">
                  <c:v>258.70604008436197</c:v>
                </c:pt>
                <c:pt idx="19891">
                  <c:v>179.706040084362</c:v>
                </c:pt>
                <c:pt idx="19892">
                  <c:v>108.706040084362</c:v>
                </c:pt>
                <c:pt idx="19893">
                  <c:v>-48.293959915637998</c:v>
                </c:pt>
                <c:pt idx="19894">
                  <c:v>-84.293959915637998</c:v>
                </c:pt>
                <c:pt idx="19895">
                  <c:v>92.706040084362002</c:v>
                </c:pt>
                <c:pt idx="19896">
                  <c:v>219.706040084362</c:v>
                </c:pt>
                <c:pt idx="19897">
                  <c:v>109.706040084362</c:v>
                </c:pt>
                <c:pt idx="19898">
                  <c:v>148.706040084362</c:v>
                </c:pt>
                <c:pt idx="19899">
                  <c:v>20.706040084362002</c:v>
                </c:pt>
                <c:pt idx="19900">
                  <c:v>86.706040084362002</c:v>
                </c:pt>
                <c:pt idx="19901">
                  <c:v>161.706040084362</c:v>
                </c:pt>
                <c:pt idx="19902">
                  <c:v>151.706040084362</c:v>
                </c:pt>
                <c:pt idx="19903">
                  <c:v>86.706040084362002</c:v>
                </c:pt>
                <c:pt idx="19904">
                  <c:v>78.706040084362002</c:v>
                </c:pt>
                <c:pt idx="19905">
                  <c:v>46.706040084362002</c:v>
                </c:pt>
                <c:pt idx="19906">
                  <c:v>124.706040084362</c:v>
                </c:pt>
                <c:pt idx="19907">
                  <c:v>69.706040084362002</c:v>
                </c:pt>
                <c:pt idx="19908">
                  <c:v>211.706040084362</c:v>
                </c:pt>
                <c:pt idx="19909">
                  <c:v>195.706040084362</c:v>
                </c:pt>
                <c:pt idx="19910">
                  <c:v>212.706040084362</c:v>
                </c:pt>
                <c:pt idx="19911">
                  <c:v>236.706040084362</c:v>
                </c:pt>
                <c:pt idx="19912">
                  <c:v>234.706040084362</c:v>
                </c:pt>
                <c:pt idx="19913">
                  <c:v>212.706040084362</c:v>
                </c:pt>
                <c:pt idx="19914">
                  <c:v>210.706040084362</c:v>
                </c:pt>
                <c:pt idx="19915">
                  <c:v>255.706040084362</c:v>
                </c:pt>
                <c:pt idx="19916">
                  <c:v>410.70604008436197</c:v>
                </c:pt>
                <c:pt idx="19917">
                  <c:v>344.70604008436197</c:v>
                </c:pt>
                <c:pt idx="19918">
                  <c:v>285.70604008436197</c:v>
                </c:pt>
                <c:pt idx="19919">
                  <c:v>238.706040084362</c:v>
                </c:pt>
                <c:pt idx="19920">
                  <c:v>332.70604008436197</c:v>
                </c:pt>
                <c:pt idx="19921">
                  <c:v>419.70604008436197</c:v>
                </c:pt>
                <c:pt idx="19922">
                  <c:v>400.70604008436197</c:v>
                </c:pt>
                <c:pt idx="19923">
                  <c:v>239.706040084362</c:v>
                </c:pt>
                <c:pt idx="19924">
                  <c:v>150.706040084362</c:v>
                </c:pt>
                <c:pt idx="19925">
                  <c:v>178.706040084362</c:v>
                </c:pt>
                <c:pt idx="19926">
                  <c:v>169.706040084362</c:v>
                </c:pt>
                <c:pt idx="19927">
                  <c:v>367.70604008436197</c:v>
                </c:pt>
                <c:pt idx="19928">
                  <c:v>325.70604008436197</c:v>
                </c:pt>
                <c:pt idx="19929">
                  <c:v>259.70604008436197</c:v>
                </c:pt>
                <c:pt idx="19930">
                  <c:v>377.70604008436197</c:v>
                </c:pt>
                <c:pt idx="19931">
                  <c:v>263.70604008436197</c:v>
                </c:pt>
                <c:pt idx="19932">
                  <c:v>276.70604008436197</c:v>
                </c:pt>
                <c:pt idx="19933">
                  <c:v>315.70604008436197</c:v>
                </c:pt>
                <c:pt idx="19934">
                  <c:v>280.70604008436197</c:v>
                </c:pt>
                <c:pt idx="19935">
                  <c:v>249.706040084362</c:v>
                </c:pt>
                <c:pt idx="19936">
                  <c:v>245.706040084362</c:v>
                </c:pt>
                <c:pt idx="19937">
                  <c:v>97.706040084362002</c:v>
                </c:pt>
                <c:pt idx="19938">
                  <c:v>252.706040084362</c:v>
                </c:pt>
                <c:pt idx="19939">
                  <c:v>302.70604008436197</c:v>
                </c:pt>
                <c:pt idx="19940">
                  <c:v>215.706040084362</c:v>
                </c:pt>
                <c:pt idx="19941">
                  <c:v>216.706040084362</c:v>
                </c:pt>
                <c:pt idx="19942">
                  <c:v>8.70604008436203</c:v>
                </c:pt>
                <c:pt idx="19943">
                  <c:v>30.706040084362002</c:v>
                </c:pt>
                <c:pt idx="19944">
                  <c:v>-65.293959915637998</c:v>
                </c:pt>
                <c:pt idx="19945">
                  <c:v>164.706040084362</c:v>
                </c:pt>
                <c:pt idx="19946">
                  <c:v>142.706040084362</c:v>
                </c:pt>
                <c:pt idx="19947">
                  <c:v>154.706040084362</c:v>
                </c:pt>
                <c:pt idx="19948">
                  <c:v>54.706040084362002</c:v>
                </c:pt>
                <c:pt idx="19949">
                  <c:v>105.706040084362</c:v>
                </c:pt>
                <c:pt idx="19950">
                  <c:v>-10.293959915638</c:v>
                </c:pt>
                <c:pt idx="19951">
                  <c:v>40.706040084362002</c:v>
                </c:pt>
                <c:pt idx="19952">
                  <c:v>-38.293959915637998</c:v>
                </c:pt>
                <c:pt idx="19953">
                  <c:v>61.706040084362002</c:v>
                </c:pt>
                <c:pt idx="19954">
                  <c:v>29.706040084362002</c:v>
                </c:pt>
                <c:pt idx="19955">
                  <c:v>91.706040084362002</c:v>
                </c:pt>
                <c:pt idx="19956">
                  <c:v>223.706040084362</c:v>
                </c:pt>
                <c:pt idx="19957">
                  <c:v>36.706040084362002</c:v>
                </c:pt>
                <c:pt idx="19958">
                  <c:v>81.706040084362002</c:v>
                </c:pt>
                <c:pt idx="19959">
                  <c:v>246.706040084362</c:v>
                </c:pt>
                <c:pt idx="19960">
                  <c:v>237.706040084362</c:v>
                </c:pt>
                <c:pt idx="19961">
                  <c:v>337.70604008436197</c:v>
                </c:pt>
                <c:pt idx="19962">
                  <c:v>357.70604008436197</c:v>
                </c:pt>
                <c:pt idx="19963">
                  <c:v>298.70604008436197</c:v>
                </c:pt>
                <c:pt idx="19964">
                  <c:v>326.70604008436197</c:v>
                </c:pt>
                <c:pt idx="19965">
                  <c:v>365.70604008436197</c:v>
                </c:pt>
                <c:pt idx="19966">
                  <c:v>451.70604008436197</c:v>
                </c:pt>
                <c:pt idx="19967">
                  <c:v>372.70604008436197</c:v>
                </c:pt>
                <c:pt idx="19968">
                  <c:v>442.70604008436197</c:v>
                </c:pt>
                <c:pt idx="19969">
                  <c:v>386.70604008436197</c:v>
                </c:pt>
                <c:pt idx="19970">
                  <c:v>393.70604008436197</c:v>
                </c:pt>
                <c:pt idx="19971">
                  <c:v>268.70604008436197</c:v>
                </c:pt>
                <c:pt idx="19972">
                  <c:v>389.70604008436197</c:v>
                </c:pt>
                <c:pt idx="19973">
                  <c:v>240.706040084362</c:v>
                </c:pt>
                <c:pt idx="19974">
                  <c:v>186.706040084362</c:v>
                </c:pt>
                <c:pt idx="19975">
                  <c:v>144.706040084362</c:v>
                </c:pt>
                <c:pt idx="19976">
                  <c:v>298.70604008436197</c:v>
                </c:pt>
                <c:pt idx="19977">
                  <c:v>386.70604008436197</c:v>
                </c:pt>
                <c:pt idx="19978">
                  <c:v>291.70604008436197</c:v>
                </c:pt>
                <c:pt idx="19979">
                  <c:v>227.706040084362</c:v>
                </c:pt>
                <c:pt idx="19980">
                  <c:v>332.70604008436197</c:v>
                </c:pt>
                <c:pt idx="19981">
                  <c:v>81.706040084362002</c:v>
                </c:pt>
                <c:pt idx="19982">
                  <c:v>4.70604008436203</c:v>
                </c:pt>
                <c:pt idx="19983">
                  <c:v>113.706040084362</c:v>
                </c:pt>
                <c:pt idx="19984">
                  <c:v>-42.293959915637998</c:v>
                </c:pt>
                <c:pt idx="19985">
                  <c:v>-8.29395991563797</c:v>
                </c:pt>
                <c:pt idx="19986">
                  <c:v>43.706040084362002</c:v>
                </c:pt>
                <c:pt idx="19987">
                  <c:v>-65.293959915637998</c:v>
                </c:pt>
                <c:pt idx="19988">
                  <c:v>-24.293959915637998</c:v>
                </c:pt>
                <c:pt idx="19989">
                  <c:v>64.706040084362002</c:v>
                </c:pt>
                <c:pt idx="19990">
                  <c:v>24.706040084362002</c:v>
                </c:pt>
                <c:pt idx="19991">
                  <c:v>1.70604008436203</c:v>
                </c:pt>
                <c:pt idx="19992">
                  <c:v>79.706040084362002</c:v>
                </c:pt>
                <c:pt idx="19993">
                  <c:v>133.706040084362</c:v>
                </c:pt>
                <c:pt idx="19994">
                  <c:v>39.706040084362002</c:v>
                </c:pt>
                <c:pt idx="19995">
                  <c:v>-52.293959915637998</c:v>
                </c:pt>
                <c:pt idx="19996">
                  <c:v>-12.293959915638</c:v>
                </c:pt>
                <c:pt idx="19997">
                  <c:v>-136.293959915638</c:v>
                </c:pt>
                <c:pt idx="19998">
                  <c:v>190.706040084362</c:v>
                </c:pt>
                <c:pt idx="19999">
                  <c:v>-3.29395991563797</c:v>
                </c:pt>
                <c:pt idx="20000">
                  <c:v>189.706040084362</c:v>
                </c:pt>
                <c:pt idx="20001">
                  <c:v>32.706040084362002</c:v>
                </c:pt>
                <c:pt idx="20002">
                  <c:v>-77.293959915637998</c:v>
                </c:pt>
                <c:pt idx="20003">
                  <c:v>-38.293959915637998</c:v>
                </c:pt>
                <c:pt idx="20004">
                  <c:v>-79.293959915637998</c:v>
                </c:pt>
                <c:pt idx="20005">
                  <c:v>141.706040084362</c:v>
                </c:pt>
                <c:pt idx="20006">
                  <c:v>-151.293959915638</c:v>
                </c:pt>
                <c:pt idx="20007">
                  <c:v>162.706040084362</c:v>
                </c:pt>
                <c:pt idx="20008">
                  <c:v>139.706040084362</c:v>
                </c:pt>
                <c:pt idx="20009">
                  <c:v>-24.293959915637998</c:v>
                </c:pt>
                <c:pt idx="20010">
                  <c:v>158.706040084362</c:v>
                </c:pt>
                <c:pt idx="20011">
                  <c:v>11.706040084362</c:v>
                </c:pt>
                <c:pt idx="20012">
                  <c:v>9.70604008436203</c:v>
                </c:pt>
                <c:pt idx="20013">
                  <c:v>113.706040084362</c:v>
                </c:pt>
                <c:pt idx="20014">
                  <c:v>-50.293959915637998</c:v>
                </c:pt>
                <c:pt idx="20015">
                  <c:v>44.706040084362002</c:v>
                </c:pt>
                <c:pt idx="20016">
                  <c:v>-103.293959915638</c:v>
                </c:pt>
                <c:pt idx="20017">
                  <c:v>-160.293959915638</c:v>
                </c:pt>
                <c:pt idx="20018">
                  <c:v>-48.293959915637998</c:v>
                </c:pt>
                <c:pt idx="20019">
                  <c:v>-86.293959915637998</c:v>
                </c:pt>
                <c:pt idx="20020">
                  <c:v>-211.293959915638</c:v>
                </c:pt>
                <c:pt idx="20021">
                  <c:v>-113.293959915638</c:v>
                </c:pt>
                <c:pt idx="20022">
                  <c:v>-238.293959915638</c:v>
                </c:pt>
                <c:pt idx="20023">
                  <c:v>-208.293959915638</c:v>
                </c:pt>
                <c:pt idx="20024">
                  <c:v>-119.293959915638</c:v>
                </c:pt>
                <c:pt idx="20025">
                  <c:v>-129.293959915638</c:v>
                </c:pt>
                <c:pt idx="20026">
                  <c:v>-142.293959915638</c:v>
                </c:pt>
                <c:pt idx="20027">
                  <c:v>-180.293959915638</c:v>
                </c:pt>
                <c:pt idx="20028">
                  <c:v>-368.29395991563803</c:v>
                </c:pt>
                <c:pt idx="20029">
                  <c:v>-285.29395991563803</c:v>
                </c:pt>
                <c:pt idx="20030">
                  <c:v>-270.29395991563803</c:v>
                </c:pt>
                <c:pt idx="20031">
                  <c:v>-195.293959915638</c:v>
                </c:pt>
                <c:pt idx="20032">
                  <c:v>-202.293959915638</c:v>
                </c:pt>
                <c:pt idx="20033">
                  <c:v>-129.293959915638</c:v>
                </c:pt>
                <c:pt idx="20034">
                  <c:v>3.70604008436203</c:v>
                </c:pt>
                <c:pt idx="20035">
                  <c:v>-207.293959915638</c:v>
                </c:pt>
                <c:pt idx="20036">
                  <c:v>-85.293959915637998</c:v>
                </c:pt>
                <c:pt idx="20037">
                  <c:v>-64.293959915637998</c:v>
                </c:pt>
                <c:pt idx="20038">
                  <c:v>-29.293959915637998</c:v>
                </c:pt>
                <c:pt idx="20039">
                  <c:v>138.706040084362</c:v>
                </c:pt>
                <c:pt idx="20040">
                  <c:v>113.706040084362</c:v>
                </c:pt>
                <c:pt idx="20041">
                  <c:v>115.706040084362</c:v>
                </c:pt>
                <c:pt idx="20042">
                  <c:v>-40.293959915637998</c:v>
                </c:pt>
                <c:pt idx="20043">
                  <c:v>-127.293959915638</c:v>
                </c:pt>
                <c:pt idx="20044">
                  <c:v>-150.293959915638</c:v>
                </c:pt>
                <c:pt idx="20045">
                  <c:v>-190.293959915638</c:v>
                </c:pt>
                <c:pt idx="20046">
                  <c:v>-266.29395991563803</c:v>
                </c:pt>
                <c:pt idx="20047">
                  <c:v>-265.29395991563803</c:v>
                </c:pt>
                <c:pt idx="20048">
                  <c:v>-262.29395991563803</c:v>
                </c:pt>
                <c:pt idx="20049">
                  <c:v>-183.293959915638</c:v>
                </c:pt>
                <c:pt idx="20050">
                  <c:v>-317.29395991563803</c:v>
                </c:pt>
                <c:pt idx="20051">
                  <c:v>-318.29395991563803</c:v>
                </c:pt>
                <c:pt idx="20052">
                  <c:v>-444.29395991563803</c:v>
                </c:pt>
                <c:pt idx="20053">
                  <c:v>-407.29395991563803</c:v>
                </c:pt>
                <c:pt idx="20054">
                  <c:v>-412.29395991563803</c:v>
                </c:pt>
                <c:pt idx="20055">
                  <c:v>-462.29395991563803</c:v>
                </c:pt>
                <c:pt idx="20056">
                  <c:v>-273.29395991563803</c:v>
                </c:pt>
                <c:pt idx="20057">
                  <c:v>-177.293959915638</c:v>
                </c:pt>
                <c:pt idx="20058">
                  <c:v>-200.293959915638</c:v>
                </c:pt>
                <c:pt idx="20059">
                  <c:v>-175.293959915638</c:v>
                </c:pt>
                <c:pt idx="20060">
                  <c:v>-333.29395991563803</c:v>
                </c:pt>
                <c:pt idx="20061">
                  <c:v>-211.293959915638</c:v>
                </c:pt>
                <c:pt idx="20062">
                  <c:v>-205.293959915638</c:v>
                </c:pt>
                <c:pt idx="20063">
                  <c:v>-140.293959915638</c:v>
                </c:pt>
                <c:pt idx="20064">
                  <c:v>-224.293959915638</c:v>
                </c:pt>
                <c:pt idx="20065">
                  <c:v>-58.293959915637998</c:v>
                </c:pt>
                <c:pt idx="20066">
                  <c:v>-59.293959915637998</c:v>
                </c:pt>
                <c:pt idx="20067">
                  <c:v>-155.293959915638</c:v>
                </c:pt>
                <c:pt idx="20068">
                  <c:v>-49.293959915637998</c:v>
                </c:pt>
                <c:pt idx="20069">
                  <c:v>-30.293959915637998</c:v>
                </c:pt>
                <c:pt idx="20070">
                  <c:v>-14.293959915638</c:v>
                </c:pt>
                <c:pt idx="20071">
                  <c:v>-122.293959915638</c:v>
                </c:pt>
                <c:pt idx="20072">
                  <c:v>-58.293959915637998</c:v>
                </c:pt>
                <c:pt idx="20073">
                  <c:v>-21.293959915637998</c:v>
                </c:pt>
                <c:pt idx="20074">
                  <c:v>134.706040084362</c:v>
                </c:pt>
                <c:pt idx="20075">
                  <c:v>-36.293959915637998</c:v>
                </c:pt>
                <c:pt idx="20076">
                  <c:v>77.706040084362002</c:v>
                </c:pt>
                <c:pt idx="20077">
                  <c:v>24.706040084362002</c:v>
                </c:pt>
                <c:pt idx="20078">
                  <c:v>150.706040084362</c:v>
                </c:pt>
                <c:pt idx="20079">
                  <c:v>82.706040084362002</c:v>
                </c:pt>
                <c:pt idx="20080">
                  <c:v>220.706040084362</c:v>
                </c:pt>
                <c:pt idx="20081">
                  <c:v>233.706040084362</c:v>
                </c:pt>
                <c:pt idx="20082">
                  <c:v>-26.293959915637998</c:v>
                </c:pt>
                <c:pt idx="20083">
                  <c:v>-17.293959915637998</c:v>
                </c:pt>
                <c:pt idx="20084">
                  <c:v>112.706040084362</c:v>
                </c:pt>
                <c:pt idx="20085">
                  <c:v>-112.293959915638</c:v>
                </c:pt>
                <c:pt idx="20086">
                  <c:v>96.706040084362002</c:v>
                </c:pt>
                <c:pt idx="20087">
                  <c:v>29.706040084362002</c:v>
                </c:pt>
                <c:pt idx="20088">
                  <c:v>-132.293959915638</c:v>
                </c:pt>
                <c:pt idx="20089">
                  <c:v>-65.293959915637998</c:v>
                </c:pt>
                <c:pt idx="20090">
                  <c:v>-86.293959915637998</c:v>
                </c:pt>
                <c:pt idx="20091">
                  <c:v>-165.293959915638</c:v>
                </c:pt>
                <c:pt idx="20092">
                  <c:v>-78.293959915637998</c:v>
                </c:pt>
                <c:pt idx="20093">
                  <c:v>-164.293959915638</c:v>
                </c:pt>
                <c:pt idx="20094">
                  <c:v>-174.293959915638</c:v>
                </c:pt>
                <c:pt idx="20095">
                  <c:v>-287.29395991563803</c:v>
                </c:pt>
                <c:pt idx="20096">
                  <c:v>-361.29395991563803</c:v>
                </c:pt>
                <c:pt idx="20097">
                  <c:v>-184.293959915638</c:v>
                </c:pt>
                <c:pt idx="20098">
                  <c:v>-250.293959915638</c:v>
                </c:pt>
                <c:pt idx="20099">
                  <c:v>-288.29395991563803</c:v>
                </c:pt>
                <c:pt idx="20100">
                  <c:v>-195.293959915638</c:v>
                </c:pt>
                <c:pt idx="20101">
                  <c:v>-90.293959915637998</c:v>
                </c:pt>
                <c:pt idx="20102">
                  <c:v>-221.293959915638</c:v>
                </c:pt>
                <c:pt idx="20103">
                  <c:v>-221.293959915638</c:v>
                </c:pt>
                <c:pt idx="20104">
                  <c:v>-260.29395991563803</c:v>
                </c:pt>
                <c:pt idx="20105">
                  <c:v>-81.293959915637998</c:v>
                </c:pt>
                <c:pt idx="20106">
                  <c:v>-151.293959915638</c:v>
                </c:pt>
                <c:pt idx="20107">
                  <c:v>-165.293959915638</c:v>
                </c:pt>
                <c:pt idx="20108">
                  <c:v>123.706040084362</c:v>
                </c:pt>
                <c:pt idx="20109">
                  <c:v>44.706040084362002</c:v>
                </c:pt>
                <c:pt idx="20110">
                  <c:v>91.706040084362002</c:v>
                </c:pt>
                <c:pt idx="20111">
                  <c:v>78.706040084362002</c:v>
                </c:pt>
                <c:pt idx="20112">
                  <c:v>39.706040084362002</c:v>
                </c:pt>
                <c:pt idx="20113">
                  <c:v>-162.293959915638</c:v>
                </c:pt>
                <c:pt idx="20114">
                  <c:v>-121.293959915638</c:v>
                </c:pt>
                <c:pt idx="20115">
                  <c:v>-263.29395991563803</c:v>
                </c:pt>
                <c:pt idx="20116">
                  <c:v>-260.29395991563803</c:v>
                </c:pt>
                <c:pt idx="20117">
                  <c:v>-350.29395991563803</c:v>
                </c:pt>
                <c:pt idx="20118">
                  <c:v>-228.293959915638</c:v>
                </c:pt>
                <c:pt idx="20119">
                  <c:v>-225.293959915638</c:v>
                </c:pt>
                <c:pt idx="20120">
                  <c:v>-90.293959915637998</c:v>
                </c:pt>
                <c:pt idx="20121">
                  <c:v>-66.293959915637998</c:v>
                </c:pt>
                <c:pt idx="20122">
                  <c:v>-310.29395991563803</c:v>
                </c:pt>
                <c:pt idx="20123">
                  <c:v>-148.293959915638</c:v>
                </c:pt>
                <c:pt idx="20124">
                  <c:v>-322.29395991563803</c:v>
                </c:pt>
                <c:pt idx="20125">
                  <c:v>-307.29395991563803</c:v>
                </c:pt>
                <c:pt idx="20126">
                  <c:v>-264.29395991563803</c:v>
                </c:pt>
                <c:pt idx="20127">
                  <c:v>-81.293959915637998</c:v>
                </c:pt>
                <c:pt idx="20128">
                  <c:v>-156.293959915638</c:v>
                </c:pt>
                <c:pt idx="20129">
                  <c:v>-195.293959915638</c:v>
                </c:pt>
                <c:pt idx="20130">
                  <c:v>-86.293959915637998</c:v>
                </c:pt>
                <c:pt idx="20131">
                  <c:v>-251.293959915638</c:v>
                </c:pt>
                <c:pt idx="20132">
                  <c:v>-234.293959915638</c:v>
                </c:pt>
                <c:pt idx="20133">
                  <c:v>-44.293959915637998</c:v>
                </c:pt>
                <c:pt idx="20134">
                  <c:v>-266.29395991563803</c:v>
                </c:pt>
                <c:pt idx="20135">
                  <c:v>-297.29395991563803</c:v>
                </c:pt>
                <c:pt idx="20136">
                  <c:v>-9.29395991563797</c:v>
                </c:pt>
                <c:pt idx="20137">
                  <c:v>-84.293959915637998</c:v>
                </c:pt>
                <c:pt idx="20138">
                  <c:v>99.706040084362002</c:v>
                </c:pt>
                <c:pt idx="20139">
                  <c:v>-7.29395991563797</c:v>
                </c:pt>
                <c:pt idx="20140">
                  <c:v>61.706040084362002</c:v>
                </c:pt>
                <c:pt idx="20141">
                  <c:v>-118.293959915638</c:v>
                </c:pt>
                <c:pt idx="20142">
                  <c:v>-65.293959915637998</c:v>
                </c:pt>
                <c:pt idx="20143">
                  <c:v>-119.293959915638</c:v>
                </c:pt>
                <c:pt idx="20144">
                  <c:v>-35.293959915637998</c:v>
                </c:pt>
                <c:pt idx="20145">
                  <c:v>-23.293959915637998</c:v>
                </c:pt>
                <c:pt idx="20146">
                  <c:v>-7.29395991563797</c:v>
                </c:pt>
                <c:pt idx="20147">
                  <c:v>-44.293959915637998</c:v>
                </c:pt>
                <c:pt idx="20148">
                  <c:v>88.706040084362002</c:v>
                </c:pt>
                <c:pt idx="20149">
                  <c:v>167.706040084362</c:v>
                </c:pt>
                <c:pt idx="20150">
                  <c:v>-39.293959915637998</c:v>
                </c:pt>
                <c:pt idx="20151">
                  <c:v>4.70604008436203</c:v>
                </c:pt>
                <c:pt idx="20152">
                  <c:v>13.706040084362</c:v>
                </c:pt>
                <c:pt idx="20153">
                  <c:v>-54.293959915637998</c:v>
                </c:pt>
                <c:pt idx="20154">
                  <c:v>-104.293959915638</c:v>
                </c:pt>
                <c:pt idx="20155">
                  <c:v>-15.293959915638</c:v>
                </c:pt>
                <c:pt idx="20156">
                  <c:v>-64.293959915637998</c:v>
                </c:pt>
                <c:pt idx="20157">
                  <c:v>-175.293959915638</c:v>
                </c:pt>
                <c:pt idx="20158">
                  <c:v>-64.293959915637998</c:v>
                </c:pt>
                <c:pt idx="20159">
                  <c:v>-56.293959915637998</c:v>
                </c:pt>
                <c:pt idx="20160">
                  <c:v>50.706040084362002</c:v>
                </c:pt>
                <c:pt idx="20161">
                  <c:v>20.706040084362002</c:v>
                </c:pt>
                <c:pt idx="20162">
                  <c:v>-7.29395991563797</c:v>
                </c:pt>
                <c:pt idx="20163">
                  <c:v>-10.293959915638</c:v>
                </c:pt>
                <c:pt idx="20164">
                  <c:v>-421.29395991563803</c:v>
                </c:pt>
                <c:pt idx="20165">
                  <c:v>-88.293959915637998</c:v>
                </c:pt>
                <c:pt idx="20166">
                  <c:v>-298.29395991563803</c:v>
                </c:pt>
                <c:pt idx="20167">
                  <c:v>-245.293959915638</c:v>
                </c:pt>
                <c:pt idx="20168">
                  <c:v>-234.293959915638</c:v>
                </c:pt>
                <c:pt idx="20169">
                  <c:v>-301.29395991563803</c:v>
                </c:pt>
                <c:pt idx="20170">
                  <c:v>-193.293959915638</c:v>
                </c:pt>
                <c:pt idx="20171">
                  <c:v>-170.293959915638</c:v>
                </c:pt>
                <c:pt idx="20172">
                  <c:v>-261.29395991563803</c:v>
                </c:pt>
                <c:pt idx="20173">
                  <c:v>-97.293959915637998</c:v>
                </c:pt>
                <c:pt idx="20174">
                  <c:v>-273.29395991563803</c:v>
                </c:pt>
                <c:pt idx="20175">
                  <c:v>-411.29395991563803</c:v>
                </c:pt>
                <c:pt idx="20176">
                  <c:v>-204.293959915638</c:v>
                </c:pt>
                <c:pt idx="20177">
                  <c:v>-139.293959915638</c:v>
                </c:pt>
                <c:pt idx="20178">
                  <c:v>26.706040084362002</c:v>
                </c:pt>
                <c:pt idx="20179">
                  <c:v>99.706040084362002</c:v>
                </c:pt>
                <c:pt idx="20180">
                  <c:v>-9.29395991563797</c:v>
                </c:pt>
                <c:pt idx="20181">
                  <c:v>-7.29395991563797</c:v>
                </c:pt>
                <c:pt idx="20182">
                  <c:v>-196.293959915638</c:v>
                </c:pt>
                <c:pt idx="20183">
                  <c:v>-100.293959915638</c:v>
                </c:pt>
                <c:pt idx="20184">
                  <c:v>-302.29395991563803</c:v>
                </c:pt>
                <c:pt idx="20185">
                  <c:v>-71.293959915637998</c:v>
                </c:pt>
                <c:pt idx="20186">
                  <c:v>-101.293959915638</c:v>
                </c:pt>
                <c:pt idx="20187">
                  <c:v>28.706040084362002</c:v>
                </c:pt>
                <c:pt idx="20188">
                  <c:v>21.706040084362002</c:v>
                </c:pt>
                <c:pt idx="20189">
                  <c:v>28.706040084362002</c:v>
                </c:pt>
                <c:pt idx="20190">
                  <c:v>90.706040084362002</c:v>
                </c:pt>
                <c:pt idx="20191">
                  <c:v>49.706040084362002</c:v>
                </c:pt>
                <c:pt idx="20192">
                  <c:v>-0.29395991563797003</c:v>
                </c:pt>
                <c:pt idx="20193">
                  <c:v>-126.293959915638</c:v>
                </c:pt>
                <c:pt idx="20194">
                  <c:v>-63.293959915637998</c:v>
                </c:pt>
                <c:pt idx="20195">
                  <c:v>-105.293959915638</c:v>
                </c:pt>
                <c:pt idx="20196">
                  <c:v>45.706040084362002</c:v>
                </c:pt>
                <c:pt idx="20197">
                  <c:v>227.706040084362</c:v>
                </c:pt>
                <c:pt idx="20198">
                  <c:v>128.706040084362</c:v>
                </c:pt>
                <c:pt idx="20199">
                  <c:v>106.706040084362</c:v>
                </c:pt>
                <c:pt idx="20200">
                  <c:v>-68.293959915637998</c:v>
                </c:pt>
                <c:pt idx="20201">
                  <c:v>-12.293959915638</c:v>
                </c:pt>
                <c:pt idx="20202">
                  <c:v>73.706040084362002</c:v>
                </c:pt>
                <c:pt idx="20203">
                  <c:v>-102.293959915638</c:v>
                </c:pt>
                <c:pt idx="20204">
                  <c:v>-57.293959915637998</c:v>
                </c:pt>
                <c:pt idx="20205">
                  <c:v>41.706040084362002</c:v>
                </c:pt>
                <c:pt idx="20206">
                  <c:v>182.706040084362</c:v>
                </c:pt>
                <c:pt idx="20207">
                  <c:v>279.70604008436197</c:v>
                </c:pt>
                <c:pt idx="20208">
                  <c:v>229.706040084362</c:v>
                </c:pt>
                <c:pt idx="20209">
                  <c:v>184.706040084362</c:v>
                </c:pt>
                <c:pt idx="20210">
                  <c:v>245.706040084362</c:v>
                </c:pt>
                <c:pt idx="20211">
                  <c:v>87.706040084362002</c:v>
                </c:pt>
                <c:pt idx="20212">
                  <c:v>31.706040084362002</c:v>
                </c:pt>
                <c:pt idx="20213">
                  <c:v>-67.293959915637998</c:v>
                </c:pt>
                <c:pt idx="20214">
                  <c:v>39.706040084362002</c:v>
                </c:pt>
                <c:pt idx="20215">
                  <c:v>13.706040084362</c:v>
                </c:pt>
                <c:pt idx="20216">
                  <c:v>-53.293959915637998</c:v>
                </c:pt>
                <c:pt idx="20217">
                  <c:v>-87.293959915637998</c:v>
                </c:pt>
                <c:pt idx="20218">
                  <c:v>-38.293959915637998</c:v>
                </c:pt>
                <c:pt idx="20219">
                  <c:v>-123.293959915638</c:v>
                </c:pt>
                <c:pt idx="20220">
                  <c:v>-223.293959915638</c:v>
                </c:pt>
                <c:pt idx="20221">
                  <c:v>-127.293959915638</c:v>
                </c:pt>
                <c:pt idx="20222">
                  <c:v>-352.29395991563803</c:v>
                </c:pt>
                <c:pt idx="20223">
                  <c:v>-264.29395991563803</c:v>
                </c:pt>
                <c:pt idx="20224">
                  <c:v>-157.293959915638</c:v>
                </c:pt>
                <c:pt idx="20225">
                  <c:v>-132.293959915638</c:v>
                </c:pt>
                <c:pt idx="20226">
                  <c:v>-172.293959915638</c:v>
                </c:pt>
                <c:pt idx="20227">
                  <c:v>-142.293959915638</c:v>
                </c:pt>
                <c:pt idx="20228">
                  <c:v>-123.293959915638</c:v>
                </c:pt>
                <c:pt idx="20229">
                  <c:v>-79.293959915637998</c:v>
                </c:pt>
                <c:pt idx="20230">
                  <c:v>-131.293959915638</c:v>
                </c:pt>
                <c:pt idx="20231">
                  <c:v>-115.293959915638</c:v>
                </c:pt>
                <c:pt idx="20232">
                  <c:v>-241.293959915638</c:v>
                </c:pt>
                <c:pt idx="20233">
                  <c:v>-275.29395991563803</c:v>
                </c:pt>
                <c:pt idx="20234">
                  <c:v>-394.29395991563803</c:v>
                </c:pt>
                <c:pt idx="20235">
                  <c:v>-350.29395991563803</c:v>
                </c:pt>
                <c:pt idx="20236">
                  <c:v>-411.29395991563803</c:v>
                </c:pt>
                <c:pt idx="20237">
                  <c:v>-225.293959915638</c:v>
                </c:pt>
                <c:pt idx="20238">
                  <c:v>-19.293959915637998</c:v>
                </c:pt>
                <c:pt idx="20239">
                  <c:v>-136.293959915638</c:v>
                </c:pt>
                <c:pt idx="20240">
                  <c:v>-133.293959915638</c:v>
                </c:pt>
                <c:pt idx="20241">
                  <c:v>2.70604008436203</c:v>
                </c:pt>
                <c:pt idx="20242">
                  <c:v>9.70604008436203</c:v>
                </c:pt>
                <c:pt idx="20243">
                  <c:v>84.706040084362002</c:v>
                </c:pt>
                <c:pt idx="20244">
                  <c:v>26.706040084362002</c:v>
                </c:pt>
                <c:pt idx="20245">
                  <c:v>52.706040084362002</c:v>
                </c:pt>
                <c:pt idx="20246">
                  <c:v>227.706040084362</c:v>
                </c:pt>
                <c:pt idx="20247">
                  <c:v>211.706040084362</c:v>
                </c:pt>
                <c:pt idx="20248">
                  <c:v>187.706040084362</c:v>
                </c:pt>
                <c:pt idx="20249">
                  <c:v>304.70604008436197</c:v>
                </c:pt>
                <c:pt idx="20250">
                  <c:v>333.70604008436197</c:v>
                </c:pt>
                <c:pt idx="20251">
                  <c:v>199.706040084362</c:v>
                </c:pt>
                <c:pt idx="20252">
                  <c:v>279.70604008436197</c:v>
                </c:pt>
                <c:pt idx="20253">
                  <c:v>352.70604008436197</c:v>
                </c:pt>
                <c:pt idx="20254">
                  <c:v>492.70604008436197</c:v>
                </c:pt>
                <c:pt idx="20255">
                  <c:v>278.70604008436197</c:v>
                </c:pt>
                <c:pt idx="20256">
                  <c:v>478.70604008436197</c:v>
                </c:pt>
                <c:pt idx="20257">
                  <c:v>408.70604008436197</c:v>
                </c:pt>
                <c:pt idx="20258">
                  <c:v>381.70604008436197</c:v>
                </c:pt>
                <c:pt idx="20259">
                  <c:v>586.70604008436203</c:v>
                </c:pt>
                <c:pt idx="20260">
                  <c:v>395.70604008436197</c:v>
                </c:pt>
                <c:pt idx="20261">
                  <c:v>199.706040084362</c:v>
                </c:pt>
                <c:pt idx="20262">
                  <c:v>234.706040084362</c:v>
                </c:pt>
                <c:pt idx="20263">
                  <c:v>199.706040084362</c:v>
                </c:pt>
                <c:pt idx="20264">
                  <c:v>343.70604008436197</c:v>
                </c:pt>
                <c:pt idx="20265">
                  <c:v>241.706040084362</c:v>
                </c:pt>
                <c:pt idx="20266">
                  <c:v>49.706040084362002</c:v>
                </c:pt>
                <c:pt idx="20267">
                  <c:v>214.706040084362</c:v>
                </c:pt>
                <c:pt idx="20268">
                  <c:v>149.706040084362</c:v>
                </c:pt>
                <c:pt idx="20269">
                  <c:v>35.706040084362002</c:v>
                </c:pt>
                <c:pt idx="20270">
                  <c:v>-44.293959915637998</c:v>
                </c:pt>
                <c:pt idx="20271">
                  <c:v>71.706040084362002</c:v>
                </c:pt>
                <c:pt idx="20272">
                  <c:v>-97.293959915637998</c:v>
                </c:pt>
                <c:pt idx="20273">
                  <c:v>-44.293959915637998</c:v>
                </c:pt>
                <c:pt idx="20274">
                  <c:v>-148.293959915638</c:v>
                </c:pt>
                <c:pt idx="20275">
                  <c:v>-260.29395991563803</c:v>
                </c:pt>
                <c:pt idx="20276">
                  <c:v>-210.293959915638</c:v>
                </c:pt>
                <c:pt idx="20277">
                  <c:v>-143.293959915638</c:v>
                </c:pt>
                <c:pt idx="20278">
                  <c:v>-54.293959915637998</c:v>
                </c:pt>
                <c:pt idx="20279">
                  <c:v>-106.293959915638</c:v>
                </c:pt>
                <c:pt idx="20280">
                  <c:v>-108.293959915638</c:v>
                </c:pt>
                <c:pt idx="20281">
                  <c:v>6.70604008436203</c:v>
                </c:pt>
                <c:pt idx="20282">
                  <c:v>-23.293959915637998</c:v>
                </c:pt>
                <c:pt idx="20283">
                  <c:v>-71.293959915637998</c:v>
                </c:pt>
                <c:pt idx="20284">
                  <c:v>5.70604008436203</c:v>
                </c:pt>
                <c:pt idx="20285">
                  <c:v>-298.29395991563803</c:v>
                </c:pt>
                <c:pt idx="20286">
                  <c:v>74.706040084362002</c:v>
                </c:pt>
                <c:pt idx="20287">
                  <c:v>56.706040084362002</c:v>
                </c:pt>
                <c:pt idx="20288">
                  <c:v>54.706040084362002</c:v>
                </c:pt>
                <c:pt idx="20289">
                  <c:v>-2.29395991563797</c:v>
                </c:pt>
                <c:pt idx="20290">
                  <c:v>120.706040084362</c:v>
                </c:pt>
                <c:pt idx="20291">
                  <c:v>69.706040084362002</c:v>
                </c:pt>
                <c:pt idx="20292">
                  <c:v>67.706040084362002</c:v>
                </c:pt>
                <c:pt idx="20293">
                  <c:v>36.706040084362002</c:v>
                </c:pt>
                <c:pt idx="20294">
                  <c:v>68.706040084362002</c:v>
                </c:pt>
                <c:pt idx="20295">
                  <c:v>198.706040084362</c:v>
                </c:pt>
                <c:pt idx="20296">
                  <c:v>47.706040084362002</c:v>
                </c:pt>
                <c:pt idx="20297">
                  <c:v>-26.293959915637998</c:v>
                </c:pt>
                <c:pt idx="20298">
                  <c:v>70.706040084362002</c:v>
                </c:pt>
                <c:pt idx="20299">
                  <c:v>192.706040084362</c:v>
                </c:pt>
                <c:pt idx="20300">
                  <c:v>306.70604008436197</c:v>
                </c:pt>
                <c:pt idx="20301">
                  <c:v>286.70604008436197</c:v>
                </c:pt>
                <c:pt idx="20302">
                  <c:v>178.706040084362</c:v>
                </c:pt>
                <c:pt idx="20303">
                  <c:v>198.706040084362</c:v>
                </c:pt>
                <c:pt idx="20304">
                  <c:v>307.70604008436197</c:v>
                </c:pt>
                <c:pt idx="20305">
                  <c:v>279.70604008436197</c:v>
                </c:pt>
                <c:pt idx="20306">
                  <c:v>332.70604008436197</c:v>
                </c:pt>
                <c:pt idx="20307">
                  <c:v>424.70604008436197</c:v>
                </c:pt>
                <c:pt idx="20308">
                  <c:v>365.70604008436197</c:v>
                </c:pt>
                <c:pt idx="20309">
                  <c:v>526.70604008436203</c:v>
                </c:pt>
                <c:pt idx="20310">
                  <c:v>308.70604008436197</c:v>
                </c:pt>
                <c:pt idx="20311">
                  <c:v>282.70604008436197</c:v>
                </c:pt>
                <c:pt idx="20312">
                  <c:v>387.70604008436197</c:v>
                </c:pt>
                <c:pt idx="20313">
                  <c:v>139.706040084362</c:v>
                </c:pt>
                <c:pt idx="20314">
                  <c:v>277.70604008436197</c:v>
                </c:pt>
                <c:pt idx="20315">
                  <c:v>207.706040084362</c:v>
                </c:pt>
                <c:pt idx="20316">
                  <c:v>168.706040084362</c:v>
                </c:pt>
                <c:pt idx="20317">
                  <c:v>229.706040084362</c:v>
                </c:pt>
                <c:pt idx="20318">
                  <c:v>343.70604008436197</c:v>
                </c:pt>
                <c:pt idx="20319">
                  <c:v>210.706040084362</c:v>
                </c:pt>
                <c:pt idx="20320">
                  <c:v>143.706040084362</c:v>
                </c:pt>
                <c:pt idx="20321">
                  <c:v>66.706040084362002</c:v>
                </c:pt>
                <c:pt idx="20322">
                  <c:v>152.706040084362</c:v>
                </c:pt>
                <c:pt idx="20323">
                  <c:v>3.70604008436203</c:v>
                </c:pt>
                <c:pt idx="20324">
                  <c:v>59.706040084362002</c:v>
                </c:pt>
                <c:pt idx="20325">
                  <c:v>-75.293959915637998</c:v>
                </c:pt>
                <c:pt idx="20326">
                  <c:v>-163.293959915638</c:v>
                </c:pt>
                <c:pt idx="20327">
                  <c:v>31.706040084362002</c:v>
                </c:pt>
                <c:pt idx="20328">
                  <c:v>-52.293959915637998</c:v>
                </c:pt>
                <c:pt idx="20329">
                  <c:v>-52.293959915637998</c:v>
                </c:pt>
                <c:pt idx="20330">
                  <c:v>-141.293959915638</c:v>
                </c:pt>
                <c:pt idx="20331">
                  <c:v>-150.293959915638</c:v>
                </c:pt>
                <c:pt idx="20332">
                  <c:v>-134.293959915638</c:v>
                </c:pt>
                <c:pt idx="20333">
                  <c:v>-24.293959915637998</c:v>
                </c:pt>
                <c:pt idx="20334">
                  <c:v>-170.293959915638</c:v>
                </c:pt>
                <c:pt idx="20335">
                  <c:v>-240.293959915638</c:v>
                </c:pt>
                <c:pt idx="20336">
                  <c:v>-255.293959915638</c:v>
                </c:pt>
                <c:pt idx="20337">
                  <c:v>-60.293959915637998</c:v>
                </c:pt>
                <c:pt idx="20338">
                  <c:v>-99.293959915637998</c:v>
                </c:pt>
                <c:pt idx="20339">
                  <c:v>-23.293959915637998</c:v>
                </c:pt>
                <c:pt idx="20340">
                  <c:v>-254.293959915638</c:v>
                </c:pt>
                <c:pt idx="20341">
                  <c:v>-10.293959915638</c:v>
                </c:pt>
                <c:pt idx="20342">
                  <c:v>-67.293959915637998</c:v>
                </c:pt>
                <c:pt idx="20343">
                  <c:v>-120.293959915638</c:v>
                </c:pt>
                <c:pt idx="20344">
                  <c:v>-173.293959915638</c:v>
                </c:pt>
                <c:pt idx="20345">
                  <c:v>-175.293959915638</c:v>
                </c:pt>
                <c:pt idx="20346">
                  <c:v>-189.293959915638</c:v>
                </c:pt>
                <c:pt idx="20347">
                  <c:v>-42.293959915637998</c:v>
                </c:pt>
                <c:pt idx="20348">
                  <c:v>-86.293959915637998</c:v>
                </c:pt>
                <c:pt idx="20349">
                  <c:v>-120.293959915638</c:v>
                </c:pt>
                <c:pt idx="20350">
                  <c:v>-27.293959915637998</c:v>
                </c:pt>
                <c:pt idx="20351">
                  <c:v>1.70604008436203</c:v>
                </c:pt>
                <c:pt idx="20352">
                  <c:v>-60.293959915637998</c:v>
                </c:pt>
                <c:pt idx="20353">
                  <c:v>-124.293959915638</c:v>
                </c:pt>
                <c:pt idx="20354">
                  <c:v>-74.293959915637998</c:v>
                </c:pt>
                <c:pt idx="20355">
                  <c:v>-77.293959915637998</c:v>
                </c:pt>
                <c:pt idx="20356">
                  <c:v>-87.293959915637998</c:v>
                </c:pt>
                <c:pt idx="20357">
                  <c:v>89.706040084362002</c:v>
                </c:pt>
                <c:pt idx="20358">
                  <c:v>245.706040084362</c:v>
                </c:pt>
                <c:pt idx="20359">
                  <c:v>192.706040084362</c:v>
                </c:pt>
                <c:pt idx="20360">
                  <c:v>295.70604008436197</c:v>
                </c:pt>
                <c:pt idx="20361">
                  <c:v>198.706040084362</c:v>
                </c:pt>
                <c:pt idx="20362">
                  <c:v>154.706040084362</c:v>
                </c:pt>
                <c:pt idx="20363">
                  <c:v>408.70604008436197</c:v>
                </c:pt>
                <c:pt idx="20364">
                  <c:v>243.706040084362</c:v>
                </c:pt>
                <c:pt idx="20365">
                  <c:v>251.706040084362</c:v>
                </c:pt>
                <c:pt idx="20366">
                  <c:v>167.706040084362</c:v>
                </c:pt>
                <c:pt idx="20367">
                  <c:v>63.706040084362002</c:v>
                </c:pt>
                <c:pt idx="20368">
                  <c:v>280.70604008436197</c:v>
                </c:pt>
                <c:pt idx="20369">
                  <c:v>212.706040084362</c:v>
                </c:pt>
                <c:pt idx="20370">
                  <c:v>148.706040084362</c:v>
                </c:pt>
                <c:pt idx="20371">
                  <c:v>171.706040084362</c:v>
                </c:pt>
                <c:pt idx="20372">
                  <c:v>73.706040084362002</c:v>
                </c:pt>
                <c:pt idx="20373">
                  <c:v>-25.293959915637998</c:v>
                </c:pt>
                <c:pt idx="20374">
                  <c:v>-19.293959915637998</c:v>
                </c:pt>
                <c:pt idx="20375">
                  <c:v>-122.293959915638</c:v>
                </c:pt>
                <c:pt idx="20376">
                  <c:v>71.706040084362002</c:v>
                </c:pt>
                <c:pt idx="20377">
                  <c:v>-15.293959915638</c:v>
                </c:pt>
                <c:pt idx="20378">
                  <c:v>-44.293959915637998</c:v>
                </c:pt>
                <c:pt idx="20379">
                  <c:v>-24.293959915637998</c:v>
                </c:pt>
                <c:pt idx="20380">
                  <c:v>-18.293959915637998</c:v>
                </c:pt>
                <c:pt idx="20381">
                  <c:v>-350.29395991563803</c:v>
                </c:pt>
                <c:pt idx="20382">
                  <c:v>-378.29395991563803</c:v>
                </c:pt>
                <c:pt idx="20383">
                  <c:v>-271.29395991563803</c:v>
                </c:pt>
                <c:pt idx="20384">
                  <c:v>-237.293959915638</c:v>
                </c:pt>
                <c:pt idx="20385">
                  <c:v>-231.293959915638</c:v>
                </c:pt>
                <c:pt idx="20386">
                  <c:v>-195.293959915638</c:v>
                </c:pt>
                <c:pt idx="20387">
                  <c:v>-105.293959915638</c:v>
                </c:pt>
                <c:pt idx="20388">
                  <c:v>-341.29395991563803</c:v>
                </c:pt>
                <c:pt idx="20389">
                  <c:v>-266.29395991563803</c:v>
                </c:pt>
                <c:pt idx="20390">
                  <c:v>-267.29395991563803</c:v>
                </c:pt>
                <c:pt idx="20391">
                  <c:v>-237.293959915638</c:v>
                </c:pt>
                <c:pt idx="20392">
                  <c:v>-466.29395991563803</c:v>
                </c:pt>
                <c:pt idx="20393">
                  <c:v>-321.29395991563803</c:v>
                </c:pt>
                <c:pt idx="20394">
                  <c:v>-324.29395991563803</c:v>
                </c:pt>
                <c:pt idx="20395">
                  <c:v>-306.29395991563803</c:v>
                </c:pt>
                <c:pt idx="20396">
                  <c:v>-254.293959915638</c:v>
                </c:pt>
                <c:pt idx="20397">
                  <c:v>-110.293959915638</c:v>
                </c:pt>
                <c:pt idx="20398">
                  <c:v>-120.293959915638</c:v>
                </c:pt>
                <c:pt idx="20399">
                  <c:v>-137.293959915638</c:v>
                </c:pt>
                <c:pt idx="20400">
                  <c:v>-132.293959915638</c:v>
                </c:pt>
                <c:pt idx="20401">
                  <c:v>95.706040084362002</c:v>
                </c:pt>
                <c:pt idx="20402">
                  <c:v>-26.293959915637998</c:v>
                </c:pt>
                <c:pt idx="20403">
                  <c:v>-249.293959915638</c:v>
                </c:pt>
                <c:pt idx="20404">
                  <c:v>-162.293959915638</c:v>
                </c:pt>
                <c:pt idx="20405">
                  <c:v>-311.29395991563803</c:v>
                </c:pt>
                <c:pt idx="20406">
                  <c:v>-202.293959915638</c:v>
                </c:pt>
                <c:pt idx="20407">
                  <c:v>-270.29395991563803</c:v>
                </c:pt>
                <c:pt idx="20408">
                  <c:v>-59.293959915637998</c:v>
                </c:pt>
                <c:pt idx="20409">
                  <c:v>140.706040084362</c:v>
                </c:pt>
                <c:pt idx="20410">
                  <c:v>54.706040084362002</c:v>
                </c:pt>
                <c:pt idx="20411">
                  <c:v>-6.29395991563797</c:v>
                </c:pt>
                <c:pt idx="20412">
                  <c:v>-16.293959915637998</c:v>
                </c:pt>
                <c:pt idx="20413">
                  <c:v>19.706040084362002</c:v>
                </c:pt>
                <c:pt idx="20414">
                  <c:v>-33.293959915637998</c:v>
                </c:pt>
                <c:pt idx="20415">
                  <c:v>36.706040084362002</c:v>
                </c:pt>
                <c:pt idx="20416">
                  <c:v>-100.293959915638</c:v>
                </c:pt>
                <c:pt idx="20417">
                  <c:v>107.706040084362</c:v>
                </c:pt>
                <c:pt idx="20418">
                  <c:v>209.706040084362</c:v>
                </c:pt>
                <c:pt idx="20419">
                  <c:v>206.706040084362</c:v>
                </c:pt>
                <c:pt idx="20420">
                  <c:v>165.706040084362</c:v>
                </c:pt>
                <c:pt idx="20421">
                  <c:v>149.706040084362</c:v>
                </c:pt>
                <c:pt idx="20422">
                  <c:v>135.706040084362</c:v>
                </c:pt>
                <c:pt idx="20423">
                  <c:v>105.706040084362</c:v>
                </c:pt>
                <c:pt idx="20424">
                  <c:v>175.706040084362</c:v>
                </c:pt>
                <c:pt idx="20425">
                  <c:v>114.706040084362</c:v>
                </c:pt>
                <c:pt idx="20426">
                  <c:v>167.706040084362</c:v>
                </c:pt>
                <c:pt idx="20427">
                  <c:v>124.706040084362</c:v>
                </c:pt>
                <c:pt idx="20428">
                  <c:v>-20.293959915637998</c:v>
                </c:pt>
                <c:pt idx="20429">
                  <c:v>-39.293959915637998</c:v>
                </c:pt>
                <c:pt idx="20430">
                  <c:v>166.706040084362</c:v>
                </c:pt>
                <c:pt idx="20431">
                  <c:v>53.706040084362002</c:v>
                </c:pt>
                <c:pt idx="20432">
                  <c:v>15.706040084362</c:v>
                </c:pt>
                <c:pt idx="20433">
                  <c:v>-186.293959915638</c:v>
                </c:pt>
                <c:pt idx="20434">
                  <c:v>2.70604008436203</c:v>
                </c:pt>
                <c:pt idx="20435">
                  <c:v>-68.293959915637998</c:v>
                </c:pt>
                <c:pt idx="20436">
                  <c:v>-61.293959915637998</c:v>
                </c:pt>
                <c:pt idx="20437">
                  <c:v>141.706040084362</c:v>
                </c:pt>
                <c:pt idx="20438">
                  <c:v>18.706040084362002</c:v>
                </c:pt>
                <c:pt idx="20439">
                  <c:v>-3.29395991563797</c:v>
                </c:pt>
                <c:pt idx="20440">
                  <c:v>-24.293959915637998</c:v>
                </c:pt>
                <c:pt idx="20441">
                  <c:v>43.706040084362002</c:v>
                </c:pt>
                <c:pt idx="20442">
                  <c:v>-157.293959915638</c:v>
                </c:pt>
                <c:pt idx="20443">
                  <c:v>-149.293959915638</c:v>
                </c:pt>
                <c:pt idx="20444">
                  <c:v>-72.293959915637998</c:v>
                </c:pt>
                <c:pt idx="20445">
                  <c:v>-91.293959915637998</c:v>
                </c:pt>
                <c:pt idx="20446">
                  <c:v>26.706040084362002</c:v>
                </c:pt>
                <c:pt idx="20447">
                  <c:v>-113.293959915638</c:v>
                </c:pt>
                <c:pt idx="20448">
                  <c:v>64.706040084362002</c:v>
                </c:pt>
                <c:pt idx="20449">
                  <c:v>-21.293959915637998</c:v>
                </c:pt>
                <c:pt idx="20450">
                  <c:v>-17.293959915637998</c:v>
                </c:pt>
                <c:pt idx="20451">
                  <c:v>204.706040084362</c:v>
                </c:pt>
                <c:pt idx="20452">
                  <c:v>15.706040084362</c:v>
                </c:pt>
                <c:pt idx="20453">
                  <c:v>104.706040084362</c:v>
                </c:pt>
                <c:pt idx="20454">
                  <c:v>72.706040084362002</c:v>
                </c:pt>
                <c:pt idx="20455">
                  <c:v>7.70604008436203</c:v>
                </c:pt>
                <c:pt idx="20456">
                  <c:v>-47.293959915637998</c:v>
                </c:pt>
                <c:pt idx="20457">
                  <c:v>-66.293959915637998</c:v>
                </c:pt>
                <c:pt idx="20458">
                  <c:v>-43.293959915637998</c:v>
                </c:pt>
                <c:pt idx="20459">
                  <c:v>-134.293959915638</c:v>
                </c:pt>
                <c:pt idx="20460">
                  <c:v>61.706040084362002</c:v>
                </c:pt>
                <c:pt idx="20461">
                  <c:v>80.706040084362002</c:v>
                </c:pt>
                <c:pt idx="20462">
                  <c:v>-90.293959915637998</c:v>
                </c:pt>
                <c:pt idx="20463">
                  <c:v>-37.293959915637998</c:v>
                </c:pt>
                <c:pt idx="20464">
                  <c:v>-51.293959915637998</c:v>
                </c:pt>
                <c:pt idx="20465">
                  <c:v>-118.293959915638</c:v>
                </c:pt>
                <c:pt idx="20466">
                  <c:v>23.706040084362002</c:v>
                </c:pt>
                <c:pt idx="20467">
                  <c:v>56.706040084362002</c:v>
                </c:pt>
                <c:pt idx="20468">
                  <c:v>-40.293959915637998</c:v>
                </c:pt>
                <c:pt idx="20469">
                  <c:v>16.706040084362002</c:v>
                </c:pt>
                <c:pt idx="20470">
                  <c:v>8.70604008436203</c:v>
                </c:pt>
                <c:pt idx="20471">
                  <c:v>15.706040084362</c:v>
                </c:pt>
                <c:pt idx="20472">
                  <c:v>-6.29395991563797</c:v>
                </c:pt>
                <c:pt idx="20473">
                  <c:v>-100.293959915638</c:v>
                </c:pt>
                <c:pt idx="20474">
                  <c:v>27.706040084362002</c:v>
                </c:pt>
                <c:pt idx="20475">
                  <c:v>-131.293959915638</c:v>
                </c:pt>
                <c:pt idx="20476">
                  <c:v>-28.293959915637998</c:v>
                </c:pt>
                <c:pt idx="20477">
                  <c:v>-33.293959915637998</c:v>
                </c:pt>
                <c:pt idx="20478">
                  <c:v>35.706040084362002</c:v>
                </c:pt>
                <c:pt idx="20479">
                  <c:v>167.706040084362</c:v>
                </c:pt>
                <c:pt idx="20480">
                  <c:v>84.706040084362002</c:v>
                </c:pt>
                <c:pt idx="20481">
                  <c:v>-40.293959915637998</c:v>
                </c:pt>
                <c:pt idx="20482">
                  <c:v>194.706040084362</c:v>
                </c:pt>
                <c:pt idx="20483">
                  <c:v>145.706040084362</c:v>
                </c:pt>
                <c:pt idx="20484">
                  <c:v>20.706040084362002</c:v>
                </c:pt>
                <c:pt idx="20485">
                  <c:v>47.706040084362002</c:v>
                </c:pt>
                <c:pt idx="20486">
                  <c:v>-23.293959915637998</c:v>
                </c:pt>
                <c:pt idx="20487">
                  <c:v>-120.293959915638</c:v>
                </c:pt>
                <c:pt idx="20488">
                  <c:v>151.706040084362</c:v>
                </c:pt>
                <c:pt idx="20489">
                  <c:v>-37.293959915637998</c:v>
                </c:pt>
                <c:pt idx="20490">
                  <c:v>-86.293959915637998</c:v>
                </c:pt>
                <c:pt idx="20491">
                  <c:v>50.706040084362002</c:v>
                </c:pt>
                <c:pt idx="20492">
                  <c:v>-162.293959915638</c:v>
                </c:pt>
                <c:pt idx="20493">
                  <c:v>-1.29395991563797</c:v>
                </c:pt>
                <c:pt idx="20494">
                  <c:v>32.706040084362002</c:v>
                </c:pt>
                <c:pt idx="20495">
                  <c:v>-116.293959915638</c:v>
                </c:pt>
                <c:pt idx="20496">
                  <c:v>-68.293959915637998</c:v>
                </c:pt>
                <c:pt idx="20497">
                  <c:v>-46.293959915637998</c:v>
                </c:pt>
                <c:pt idx="20498">
                  <c:v>-128.293959915638</c:v>
                </c:pt>
                <c:pt idx="20499">
                  <c:v>-46.293959915637998</c:v>
                </c:pt>
                <c:pt idx="20500">
                  <c:v>-32.293959915637998</c:v>
                </c:pt>
                <c:pt idx="20501">
                  <c:v>-306.29395991563803</c:v>
                </c:pt>
                <c:pt idx="20502">
                  <c:v>-389.29395991563803</c:v>
                </c:pt>
                <c:pt idx="20503">
                  <c:v>-403.29395991563803</c:v>
                </c:pt>
                <c:pt idx="20504">
                  <c:v>-313.29395991563803</c:v>
                </c:pt>
                <c:pt idx="20505">
                  <c:v>-201.293959915638</c:v>
                </c:pt>
                <c:pt idx="20506">
                  <c:v>-428.29395991563803</c:v>
                </c:pt>
                <c:pt idx="20507">
                  <c:v>-360.29395991563803</c:v>
                </c:pt>
                <c:pt idx="20508">
                  <c:v>-299.29395991563803</c:v>
                </c:pt>
                <c:pt idx="20509">
                  <c:v>-125.293959915638</c:v>
                </c:pt>
                <c:pt idx="20510">
                  <c:v>-246.293959915638</c:v>
                </c:pt>
                <c:pt idx="20511">
                  <c:v>-337.29395991563803</c:v>
                </c:pt>
                <c:pt idx="20512">
                  <c:v>-316.29395991563803</c:v>
                </c:pt>
                <c:pt idx="20513">
                  <c:v>-395.29395991563803</c:v>
                </c:pt>
                <c:pt idx="20514">
                  <c:v>-233.293959915638</c:v>
                </c:pt>
                <c:pt idx="20515">
                  <c:v>-184.293959915638</c:v>
                </c:pt>
                <c:pt idx="20516">
                  <c:v>-213.293959915638</c:v>
                </c:pt>
                <c:pt idx="20517">
                  <c:v>-134.293959915638</c:v>
                </c:pt>
                <c:pt idx="20518">
                  <c:v>-28.293959915637998</c:v>
                </c:pt>
                <c:pt idx="20519">
                  <c:v>-228.293959915638</c:v>
                </c:pt>
                <c:pt idx="20520">
                  <c:v>-29.293959915637998</c:v>
                </c:pt>
                <c:pt idx="20521">
                  <c:v>-138.293959915638</c:v>
                </c:pt>
                <c:pt idx="20522">
                  <c:v>-52.293959915637998</c:v>
                </c:pt>
                <c:pt idx="20523">
                  <c:v>-120.293959915638</c:v>
                </c:pt>
                <c:pt idx="20524">
                  <c:v>-206.293959915638</c:v>
                </c:pt>
                <c:pt idx="20525">
                  <c:v>-131.293959915638</c:v>
                </c:pt>
                <c:pt idx="20526">
                  <c:v>-8.29395991563797</c:v>
                </c:pt>
                <c:pt idx="20527">
                  <c:v>-213.293959915638</c:v>
                </c:pt>
                <c:pt idx="20528">
                  <c:v>-193.293959915638</c:v>
                </c:pt>
                <c:pt idx="20529">
                  <c:v>-422.29395991563803</c:v>
                </c:pt>
                <c:pt idx="20530">
                  <c:v>-153.293959915638</c:v>
                </c:pt>
                <c:pt idx="20531">
                  <c:v>-322.29395991563803</c:v>
                </c:pt>
                <c:pt idx="20532">
                  <c:v>-171.293959915638</c:v>
                </c:pt>
                <c:pt idx="20533">
                  <c:v>-343.29395991563803</c:v>
                </c:pt>
                <c:pt idx="20534">
                  <c:v>-262.29395991563803</c:v>
                </c:pt>
                <c:pt idx="20535">
                  <c:v>-244.293959915638</c:v>
                </c:pt>
                <c:pt idx="20536">
                  <c:v>-239.293959915638</c:v>
                </c:pt>
                <c:pt idx="20537">
                  <c:v>-302.29395991563803</c:v>
                </c:pt>
                <c:pt idx="20538">
                  <c:v>-205.293959915638</c:v>
                </c:pt>
                <c:pt idx="20539">
                  <c:v>-236.293959915638</c:v>
                </c:pt>
                <c:pt idx="20540">
                  <c:v>-214.293959915638</c:v>
                </c:pt>
                <c:pt idx="20541">
                  <c:v>-181.293959915638</c:v>
                </c:pt>
                <c:pt idx="20542">
                  <c:v>-204.293959915638</c:v>
                </c:pt>
                <c:pt idx="20543">
                  <c:v>-299.29395991563803</c:v>
                </c:pt>
                <c:pt idx="20544">
                  <c:v>-120.293959915638</c:v>
                </c:pt>
                <c:pt idx="20545">
                  <c:v>-144.293959915638</c:v>
                </c:pt>
                <c:pt idx="20546">
                  <c:v>-130.293959915638</c:v>
                </c:pt>
                <c:pt idx="20547">
                  <c:v>-115.293959915638</c:v>
                </c:pt>
                <c:pt idx="20548">
                  <c:v>-148.293959915638</c:v>
                </c:pt>
                <c:pt idx="20549">
                  <c:v>-38.293959915637998</c:v>
                </c:pt>
                <c:pt idx="20550">
                  <c:v>-96.293959915637998</c:v>
                </c:pt>
                <c:pt idx="20551">
                  <c:v>-82.293959915637998</c:v>
                </c:pt>
                <c:pt idx="20552">
                  <c:v>-42.293959915637998</c:v>
                </c:pt>
                <c:pt idx="20553">
                  <c:v>-127.293959915638</c:v>
                </c:pt>
                <c:pt idx="20554">
                  <c:v>-195.293959915638</c:v>
                </c:pt>
                <c:pt idx="20555">
                  <c:v>-50.293959915637998</c:v>
                </c:pt>
                <c:pt idx="20556">
                  <c:v>-161.293959915638</c:v>
                </c:pt>
                <c:pt idx="20557">
                  <c:v>-82.293959915637998</c:v>
                </c:pt>
                <c:pt idx="20558">
                  <c:v>-83.293959915637998</c:v>
                </c:pt>
                <c:pt idx="20559">
                  <c:v>27.706040084362002</c:v>
                </c:pt>
                <c:pt idx="20560">
                  <c:v>49.706040084362002</c:v>
                </c:pt>
                <c:pt idx="20561">
                  <c:v>-37.293959915637998</c:v>
                </c:pt>
                <c:pt idx="20562">
                  <c:v>-67.293959915637998</c:v>
                </c:pt>
                <c:pt idx="20563">
                  <c:v>-42.293959915637998</c:v>
                </c:pt>
                <c:pt idx="20564">
                  <c:v>-120.293959915638</c:v>
                </c:pt>
                <c:pt idx="20565">
                  <c:v>-43.293959915637998</c:v>
                </c:pt>
                <c:pt idx="20566">
                  <c:v>-41.293959915637998</c:v>
                </c:pt>
                <c:pt idx="20567">
                  <c:v>-16.293959915637998</c:v>
                </c:pt>
                <c:pt idx="20568">
                  <c:v>154.706040084362</c:v>
                </c:pt>
                <c:pt idx="20569">
                  <c:v>239.706040084362</c:v>
                </c:pt>
                <c:pt idx="20570">
                  <c:v>139.706040084362</c:v>
                </c:pt>
                <c:pt idx="20571">
                  <c:v>304.70604008436197</c:v>
                </c:pt>
                <c:pt idx="20572">
                  <c:v>435.70604008436197</c:v>
                </c:pt>
                <c:pt idx="20573">
                  <c:v>171.706040084362</c:v>
                </c:pt>
                <c:pt idx="20574">
                  <c:v>341.70604008436197</c:v>
                </c:pt>
                <c:pt idx="20575">
                  <c:v>262.70604008436197</c:v>
                </c:pt>
                <c:pt idx="20576">
                  <c:v>415.70604008436197</c:v>
                </c:pt>
                <c:pt idx="20577">
                  <c:v>243.706040084362</c:v>
                </c:pt>
                <c:pt idx="20578">
                  <c:v>242.706040084362</c:v>
                </c:pt>
                <c:pt idx="20579">
                  <c:v>213.706040084362</c:v>
                </c:pt>
                <c:pt idx="20580">
                  <c:v>330.70604008436197</c:v>
                </c:pt>
                <c:pt idx="20581">
                  <c:v>218.706040084362</c:v>
                </c:pt>
                <c:pt idx="20582">
                  <c:v>133.706040084362</c:v>
                </c:pt>
                <c:pt idx="20583">
                  <c:v>99.706040084362002</c:v>
                </c:pt>
                <c:pt idx="20584">
                  <c:v>35.706040084362002</c:v>
                </c:pt>
                <c:pt idx="20585">
                  <c:v>13.706040084362</c:v>
                </c:pt>
                <c:pt idx="20586">
                  <c:v>-13.293959915638</c:v>
                </c:pt>
                <c:pt idx="20587">
                  <c:v>86.706040084362002</c:v>
                </c:pt>
                <c:pt idx="20588">
                  <c:v>-101.293959915638</c:v>
                </c:pt>
                <c:pt idx="20589">
                  <c:v>-103.293959915638</c:v>
                </c:pt>
                <c:pt idx="20590">
                  <c:v>-272.29395991563803</c:v>
                </c:pt>
                <c:pt idx="20591">
                  <c:v>-52.293959915637998</c:v>
                </c:pt>
                <c:pt idx="20592">
                  <c:v>-31.293959915637998</c:v>
                </c:pt>
                <c:pt idx="20593">
                  <c:v>-190.293959915638</c:v>
                </c:pt>
                <c:pt idx="20594">
                  <c:v>-117.293959915638</c:v>
                </c:pt>
                <c:pt idx="20595">
                  <c:v>-44.293959915637998</c:v>
                </c:pt>
                <c:pt idx="20596">
                  <c:v>-57.293959915637998</c:v>
                </c:pt>
                <c:pt idx="20597">
                  <c:v>-60.293959915637998</c:v>
                </c:pt>
                <c:pt idx="20598">
                  <c:v>-142.293959915638</c:v>
                </c:pt>
                <c:pt idx="20599">
                  <c:v>-110.293959915638</c:v>
                </c:pt>
                <c:pt idx="20600">
                  <c:v>-62.293959915637998</c:v>
                </c:pt>
                <c:pt idx="20601">
                  <c:v>-85.293959915637998</c:v>
                </c:pt>
                <c:pt idx="20602">
                  <c:v>-98.293959915637998</c:v>
                </c:pt>
                <c:pt idx="20603">
                  <c:v>-116.293959915638</c:v>
                </c:pt>
                <c:pt idx="20604">
                  <c:v>-150.293959915638</c:v>
                </c:pt>
                <c:pt idx="20605">
                  <c:v>-122.293959915638</c:v>
                </c:pt>
                <c:pt idx="20606">
                  <c:v>46.706040084362002</c:v>
                </c:pt>
                <c:pt idx="20607">
                  <c:v>67.706040084362002</c:v>
                </c:pt>
                <c:pt idx="20608">
                  <c:v>172.706040084362</c:v>
                </c:pt>
                <c:pt idx="20609">
                  <c:v>-86.293959915637998</c:v>
                </c:pt>
                <c:pt idx="20610">
                  <c:v>206.706040084362</c:v>
                </c:pt>
                <c:pt idx="20611">
                  <c:v>120.706040084362</c:v>
                </c:pt>
                <c:pt idx="20612">
                  <c:v>326.70604008436197</c:v>
                </c:pt>
                <c:pt idx="20613">
                  <c:v>150.706040084362</c:v>
                </c:pt>
                <c:pt idx="20614">
                  <c:v>237.706040084362</c:v>
                </c:pt>
                <c:pt idx="20615">
                  <c:v>310.70604008436197</c:v>
                </c:pt>
                <c:pt idx="20616">
                  <c:v>300.70604008436197</c:v>
                </c:pt>
                <c:pt idx="20617">
                  <c:v>401.70604008436197</c:v>
                </c:pt>
                <c:pt idx="20618">
                  <c:v>387.70604008436197</c:v>
                </c:pt>
                <c:pt idx="20619">
                  <c:v>460.70604008436197</c:v>
                </c:pt>
                <c:pt idx="20620">
                  <c:v>387.70604008436197</c:v>
                </c:pt>
                <c:pt idx="20621">
                  <c:v>366.70604008436197</c:v>
                </c:pt>
                <c:pt idx="20622">
                  <c:v>453.70604008436197</c:v>
                </c:pt>
                <c:pt idx="20623">
                  <c:v>267.70604008436197</c:v>
                </c:pt>
                <c:pt idx="20624">
                  <c:v>326.70604008436197</c:v>
                </c:pt>
                <c:pt idx="20625">
                  <c:v>273.70604008436197</c:v>
                </c:pt>
                <c:pt idx="20626">
                  <c:v>289.70604008436197</c:v>
                </c:pt>
                <c:pt idx="20627">
                  <c:v>266.70604008436197</c:v>
                </c:pt>
                <c:pt idx="20628">
                  <c:v>318.70604008436197</c:v>
                </c:pt>
                <c:pt idx="20629">
                  <c:v>230.706040084362</c:v>
                </c:pt>
                <c:pt idx="20630">
                  <c:v>199.706040084362</c:v>
                </c:pt>
                <c:pt idx="20631">
                  <c:v>73.706040084362002</c:v>
                </c:pt>
                <c:pt idx="20632">
                  <c:v>147.706040084362</c:v>
                </c:pt>
                <c:pt idx="20633">
                  <c:v>-110.293959915638</c:v>
                </c:pt>
                <c:pt idx="20634">
                  <c:v>-23.293959915637998</c:v>
                </c:pt>
                <c:pt idx="20635">
                  <c:v>31.706040084362002</c:v>
                </c:pt>
                <c:pt idx="20636">
                  <c:v>120.706040084362</c:v>
                </c:pt>
                <c:pt idx="20637">
                  <c:v>-4.29395991563797</c:v>
                </c:pt>
                <c:pt idx="20638">
                  <c:v>28.706040084362002</c:v>
                </c:pt>
                <c:pt idx="20639">
                  <c:v>-48.293959915637998</c:v>
                </c:pt>
                <c:pt idx="20640">
                  <c:v>-82.293959915637998</c:v>
                </c:pt>
                <c:pt idx="20641">
                  <c:v>-49.293959915637998</c:v>
                </c:pt>
                <c:pt idx="20642">
                  <c:v>-76.293959915637998</c:v>
                </c:pt>
                <c:pt idx="20643">
                  <c:v>40.706040084362002</c:v>
                </c:pt>
                <c:pt idx="20644">
                  <c:v>-66.293959915637998</c:v>
                </c:pt>
                <c:pt idx="20645">
                  <c:v>-165.293959915638</c:v>
                </c:pt>
                <c:pt idx="20646">
                  <c:v>-100.293959915638</c:v>
                </c:pt>
                <c:pt idx="20647">
                  <c:v>-122.293959915638</c:v>
                </c:pt>
                <c:pt idx="20648">
                  <c:v>1.70604008436203</c:v>
                </c:pt>
                <c:pt idx="20649">
                  <c:v>57.706040084362002</c:v>
                </c:pt>
                <c:pt idx="20650">
                  <c:v>74.706040084362002</c:v>
                </c:pt>
                <c:pt idx="20651">
                  <c:v>16.706040084362002</c:v>
                </c:pt>
                <c:pt idx="20652">
                  <c:v>6.70604008436203</c:v>
                </c:pt>
                <c:pt idx="20653">
                  <c:v>89.706040084362002</c:v>
                </c:pt>
                <c:pt idx="20654">
                  <c:v>5.70604008436203</c:v>
                </c:pt>
                <c:pt idx="20655">
                  <c:v>-45.293959915637998</c:v>
                </c:pt>
                <c:pt idx="20656">
                  <c:v>-126.293959915638</c:v>
                </c:pt>
                <c:pt idx="20657">
                  <c:v>10.706040084362</c:v>
                </c:pt>
                <c:pt idx="20658">
                  <c:v>69.706040084362002</c:v>
                </c:pt>
                <c:pt idx="20659">
                  <c:v>9.70604008436203</c:v>
                </c:pt>
                <c:pt idx="20660">
                  <c:v>13.706040084362</c:v>
                </c:pt>
                <c:pt idx="20661">
                  <c:v>126.706040084362</c:v>
                </c:pt>
                <c:pt idx="20662">
                  <c:v>171.706040084362</c:v>
                </c:pt>
                <c:pt idx="20663">
                  <c:v>131.706040084362</c:v>
                </c:pt>
                <c:pt idx="20664">
                  <c:v>169.706040084362</c:v>
                </c:pt>
                <c:pt idx="20665">
                  <c:v>211.706040084362</c:v>
                </c:pt>
                <c:pt idx="20666">
                  <c:v>391.70604008436197</c:v>
                </c:pt>
                <c:pt idx="20667">
                  <c:v>354.70604008436197</c:v>
                </c:pt>
                <c:pt idx="20668">
                  <c:v>471.70604008436197</c:v>
                </c:pt>
                <c:pt idx="20669">
                  <c:v>567.70604008436203</c:v>
                </c:pt>
                <c:pt idx="20670">
                  <c:v>602.70604008436203</c:v>
                </c:pt>
                <c:pt idx="20671">
                  <c:v>579.70604008436203</c:v>
                </c:pt>
                <c:pt idx="20672">
                  <c:v>366.70604008436197</c:v>
                </c:pt>
                <c:pt idx="20673">
                  <c:v>518.70604008436203</c:v>
                </c:pt>
                <c:pt idx="20674">
                  <c:v>302.70604008436197</c:v>
                </c:pt>
                <c:pt idx="20675">
                  <c:v>203.706040084362</c:v>
                </c:pt>
                <c:pt idx="20676">
                  <c:v>182.706040084362</c:v>
                </c:pt>
                <c:pt idx="20677">
                  <c:v>260.70604008436197</c:v>
                </c:pt>
                <c:pt idx="20678">
                  <c:v>149.706040084362</c:v>
                </c:pt>
                <c:pt idx="20679">
                  <c:v>192.706040084362</c:v>
                </c:pt>
                <c:pt idx="20680">
                  <c:v>70.706040084362002</c:v>
                </c:pt>
                <c:pt idx="20681">
                  <c:v>-55.293959915637998</c:v>
                </c:pt>
                <c:pt idx="20682">
                  <c:v>27.706040084362002</c:v>
                </c:pt>
                <c:pt idx="20683">
                  <c:v>-28.293959915637998</c:v>
                </c:pt>
                <c:pt idx="20684">
                  <c:v>-19.293959915637998</c:v>
                </c:pt>
                <c:pt idx="20685">
                  <c:v>-47.293959915637998</c:v>
                </c:pt>
                <c:pt idx="20686">
                  <c:v>-108.293959915638</c:v>
                </c:pt>
                <c:pt idx="20687">
                  <c:v>-155.293959915638</c:v>
                </c:pt>
                <c:pt idx="20688">
                  <c:v>-85.293959915637998</c:v>
                </c:pt>
                <c:pt idx="20689">
                  <c:v>56.706040084362002</c:v>
                </c:pt>
                <c:pt idx="20690">
                  <c:v>-135.293959915638</c:v>
                </c:pt>
                <c:pt idx="20691">
                  <c:v>-84.293959915637998</c:v>
                </c:pt>
                <c:pt idx="20692">
                  <c:v>-193.293959915638</c:v>
                </c:pt>
                <c:pt idx="20693">
                  <c:v>-163.293959915638</c:v>
                </c:pt>
                <c:pt idx="20694">
                  <c:v>-206.293959915638</c:v>
                </c:pt>
                <c:pt idx="20695">
                  <c:v>-135.293959915638</c:v>
                </c:pt>
                <c:pt idx="20696">
                  <c:v>-216.293959915638</c:v>
                </c:pt>
                <c:pt idx="20697">
                  <c:v>-274.29395991563803</c:v>
                </c:pt>
                <c:pt idx="20698">
                  <c:v>-281.29395991563803</c:v>
                </c:pt>
                <c:pt idx="20699">
                  <c:v>-97.293959915637998</c:v>
                </c:pt>
                <c:pt idx="20700">
                  <c:v>-103.293959915638</c:v>
                </c:pt>
                <c:pt idx="20701">
                  <c:v>-23.293959915637998</c:v>
                </c:pt>
                <c:pt idx="20702">
                  <c:v>-111.293959915638</c:v>
                </c:pt>
                <c:pt idx="20703">
                  <c:v>-205.293959915638</c:v>
                </c:pt>
                <c:pt idx="20704">
                  <c:v>-168.293959915638</c:v>
                </c:pt>
                <c:pt idx="20705">
                  <c:v>-244.293959915638</c:v>
                </c:pt>
                <c:pt idx="20706">
                  <c:v>-161.293959915638</c:v>
                </c:pt>
                <c:pt idx="20707">
                  <c:v>-161.293959915638</c:v>
                </c:pt>
                <c:pt idx="20708">
                  <c:v>36.706040084362002</c:v>
                </c:pt>
                <c:pt idx="20709">
                  <c:v>43.706040084362002</c:v>
                </c:pt>
                <c:pt idx="20710">
                  <c:v>50.706040084362002</c:v>
                </c:pt>
                <c:pt idx="20711">
                  <c:v>-64.293959915637998</c:v>
                </c:pt>
                <c:pt idx="20712">
                  <c:v>146.706040084362</c:v>
                </c:pt>
                <c:pt idx="20713">
                  <c:v>134.706040084362</c:v>
                </c:pt>
                <c:pt idx="20714">
                  <c:v>114.706040084362</c:v>
                </c:pt>
                <c:pt idx="20715">
                  <c:v>206.706040084362</c:v>
                </c:pt>
                <c:pt idx="20716">
                  <c:v>338.70604008436197</c:v>
                </c:pt>
                <c:pt idx="20717">
                  <c:v>245.706040084362</c:v>
                </c:pt>
                <c:pt idx="20718">
                  <c:v>341.70604008436197</c:v>
                </c:pt>
                <c:pt idx="20719">
                  <c:v>214.706040084362</c:v>
                </c:pt>
                <c:pt idx="20720">
                  <c:v>263.70604008436197</c:v>
                </c:pt>
                <c:pt idx="20721">
                  <c:v>223.706040084362</c:v>
                </c:pt>
                <c:pt idx="20722">
                  <c:v>253.706040084362</c:v>
                </c:pt>
                <c:pt idx="20723">
                  <c:v>66.706040084362002</c:v>
                </c:pt>
                <c:pt idx="20724">
                  <c:v>252.706040084362</c:v>
                </c:pt>
                <c:pt idx="20725">
                  <c:v>97.706040084362002</c:v>
                </c:pt>
                <c:pt idx="20726">
                  <c:v>1.70604008436203</c:v>
                </c:pt>
                <c:pt idx="20727">
                  <c:v>255.706040084362</c:v>
                </c:pt>
                <c:pt idx="20728">
                  <c:v>203.706040084362</c:v>
                </c:pt>
                <c:pt idx="20729">
                  <c:v>-17.293959915637998</c:v>
                </c:pt>
                <c:pt idx="20730">
                  <c:v>205.706040084362</c:v>
                </c:pt>
                <c:pt idx="20731">
                  <c:v>-161.293959915638</c:v>
                </c:pt>
                <c:pt idx="20732">
                  <c:v>-23.293959915637998</c:v>
                </c:pt>
                <c:pt idx="20733">
                  <c:v>51.706040084362002</c:v>
                </c:pt>
                <c:pt idx="20734">
                  <c:v>30.706040084362002</c:v>
                </c:pt>
                <c:pt idx="20735">
                  <c:v>106.706040084362</c:v>
                </c:pt>
                <c:pt idx="20736">
                  <c:v>-197.293959915638</c:v>
                </c:pt>
                <c:pt idx="20737">
                  <c:v>-17.293959915637998</c:v>
                </c:pt>
                <c:pt idx="20738">
                  <c:v>-183.293959915638</c:v>
                </c:pt>
                <c:pt idx="20739">
                  <c:v>-150.293959915638</c:v>
                </c:pt>
                <c:pt idx="20740">
                  <c:v>-316.29395991563803</c:v>
                </c:pt>
                <c:pt idx="20741">
                  <c:v>-100.293959915638</c:v>
                </c:pt>
                <c:pt idx="20742">
                  <c:v>-34.293959915637998</c:v>
                </c:pt>
                <c:pt idx="20743">
                  <c:v>-185.293959915638</c:v>
                </c:pt>
                <c:pt idx="20744">
                  <c:v>-190.293959915638</c:v>
                </c:pt>
                <c:pt idx="20745">
                  <c:v>-192.293959915638</c:v>
                </c:pt>
                <c:pt idx="20746">
                  <c:v>-165.293959915638</c:v>
                </c:pt>
                <c:pt idx="20747">
                  <c:v>-138.293959915638</c:v>
                </c:pt>
                <c:pt idx="20748">
                  <c:v>-291.29395991563803</c:v>
                </c:pt>
                <c:pt idx="20749">
                  <c:v>-127.293959915638</c:v>
                </c:pt>
                <c:pt idx="20750">
                  <c:v>62.706040084362002</c:v>
                </c:pt>
                <c:pt idx="20751">
                  <c:v>-48.293959915637998</c:v>
                </c:pt>
                <c:pt idx="20752">
                  <c:v>-34.293959915637998</c:v>
                </c:pt>
                <c:pt idx="20753">
                  <c:v>-101.293959915638</c:v>
                </c:pt>
                <c:pt idx="20754">
                  <c:v>-8.29395991563797</c:v>
                </c:pt>
                <c:pt idx="20755">
                  <c:v>-136.293959915638</c:v>
                </c:pt>
                <c:pt idx="20756">
                  <c:v>-197.293959915638</c:v>
                </c:pt>
                <c:pt idx="20757">
                  <c:v>-213.293959915638</c:v>
                </c:pt>
                <c:pt idx="20758">
                  <c:v>-24.293959915637998</c:v>
                </c:pt>
                <c:pt idx="20759">
                  <c:v>-57.293959915637998</c:v>
                </c:pt>
                <c:pt idx="20760">
                  <c:v>-99.293959915637998</c:v>
                </c:pt>
                <c:pt idx="20761">
                  <c:v>58.706040084362002</c:v>
                </c:pt>
                <c:pt idx="20762">
                  <c:v>-139.293959915638</c:v>
                </c:pt>
                <c:pt idx="20763">
                  <c:v>50.706040084362002</c:v>
                </c:pt>
                <c:pt idx="20764">
                  <c:v>-70.293959915637998</c:v>
                </c:pt>
                <c:pt idx="20765">
                  <c:v>25.706040084362002</c:v>
                </c:pt>
                <c:pt idx="20766">
                  <c:v>14.706040084362</c:v>
                </c:pt>
                <c:pt idx="20767">
                  <c:v>-93.293959915637998</c:v>
                </c:pt>
                <c:pt idx="20768">
                  <c:v>114.706040084362</c:v>
                </c:pt>
                <c:pt idx="20769">
                  <c:v>131.706040084362</c:v>
                </c:pt>
                <c:pt idx="20770">
                  <c:v>149.706040084362</c:v>
                </c:pt>
                <c:pt idx="20771">
                  <c:v>194.706040084362</c:v>
                </c:pt>
                <c:pt idx="20772">
                  <c:v>91.706040084362002</c:v>
                </c:pt>
                <c:pt idx="20773">
                  <c:v>96.706040084362002</c:v>
                </c:pt>
                <c:pt idx="20774">
                  <c:v>-24.293959915637998</c:v>
                </c:pt>
                <c:pt idx="20775">
                  <c:v>-35.293959915637998</c:v>
                </c:pt>
                <c:pt idx="20776">
                  <c:v>128.706040084362</c:v>
                </c:pt>
                <c:pt idx="20777">
                  <c:v>37.706040084362002</c:v>
                </c:pt>
                <c:pt idx="20778">
                  <c:v>66.706040084362002</c:v>
                </c:pt>
                <c:pt idx="20779">
                  <c:v>221.706040084362</c:v>
                </c:pt>
                <c:pt idx="20780">
                  <c:v>234.706040084362</c:v>
                </c:pt>
                <c:pt idx="20781">
                  <c:v>37.706040084362002</c:v>
                </c:pt>
                <c:pt idx="20782">
                  <c:v>-4.29395991563797</c:v>
                </c:pt>
                <c:pt idx="20783">
                  <c:v>36.706040084362002</c:v>
                </c:pt>
                <c:pt idx="20784">
                  <c:v>75.706040084362002</c:v>
                </c:pt>
                <c:pt idx="20785">
                  <c:v>36.706040084362002</c:v>
                </c:pt>
                <c:pt idx="20786">
                  <c:v>119.706040084362</c:v>
                </c:pt>
                <c:pt idx="20787">
                  <c:v>-4.29395991563797</c:v>
                </c:pt>
                <c:pt idx="20788">
                  <c:v>121.706040084362</c:v>
                </c:pt>
                <c:pt idx="20789">
                  <c:v>44.706040084362002</c:v>
                </c:pt>
                <c:pt idx="20790">
                  <c:v>-51.293959915637998</c:v>
                </c:pt>
                <c:pt idx="20791">
                  <c:v>54.706040084362002</c:v>
                </c:pt>
                <c:pt idx="20792">
                  <c:v>-9.29395991563797</c:v>
                </c:pt>
                <c:pt idx="20793">
                  <c:v>-46.293959915637998</c:v>
                </c:pt>
                <c:pt idx="20794">
                  <c:v>35.706040084362002</c:v>
                </c:pt>
                <c:pt idx="20795">
                  <c:v>-26.293959915637998</c:v>
                </c:pt>
                <c:pt idx="20796">
                  <c:v>-38.293959915637998</c:v>
                </c:pt>
                <c:pt idx="20797">
                  <c:v>-30.293959915637998</c:v>
                </c:pt>
                <c:pt idx="20798">
                  <c:v>-46.293959915637998</c:v>
                </c:pt>
                <c:pt idx="20799">
                  <c:v>102.706040084362</c:v>
                </c:pt>
                <c:pt idx="20800">
                  <c:v>-211.293959915638</c:v>
                </c:pt>
                <c:pt idx="20801">
                  <c:v>-237.293959915638</c:v>
                </c:pt>
                <c:pt idx="20802">
                  <c:v>-65.293959915637998</c:v>
                </c:pt>
                <c:pt idx="20803">
                  <c:v>-108.293959915638</c:v>
                </c:pt>
                <c:pt idx="20804">
                  <c:v>-117.293959915638</c:v>
                </c:pt>
                <c:pt idx="20805">
                  <c:v>-217.293959915638</c:v>
                </c:pt>
                <c:pt idx="20806">
                  <c:v>-247.293959915638</c:v>
                </c:pt>
                <c:pt idx="20807">
                  <c:v>-353.29395991563803</c:v>
                </c:pt>
                <c:pt idx="20808">
                  <c:v>-113.293959915638</c:v>
                </c:pt>
                <c:pt idx="20809">
                  <c:v>-323.29395991563803</c:v>
                </c:pt>
                <c:pt idx="20810">
                  <c:v>-175.293959915638</c:v>
                </c:pt>
                <c:pt idx="20811">
                  <c:v>-29.293959915637998</c:v>
                </c:pt>
                <c:pt idx="20812">
                  <c:v>-9.29395991563797</c:v>
                </c:pt>
                <c:pt idx="20813">
                  <c:v>1.70604008436203</c:v>
                </c:pt>
                <c:pt idx="20814">
                  <c:v>-74.293959915637998</c:v>
                </c:pt>
                <c:pt idx="20815">
                  <c:v>-143.293959915638</c:v>
                </c:pt>
                <c:pt idx="20816">
                  <c:v>-58.293959915637998</c:v>
                </c:pt>
                <c:pt idx="20817">
                  <c:v>46.706040084362002</c:v>
                </c:pt>
                <c:pt idx="20818">
                  <c:v>21.706040084362002</c:v>
                </c:pt>
                <c:pt idx="20819">
                  <c:v>168.706040084362</c:v>
                </c:pt>
                <c:pt idx="20820">
                  <c:v>320.70604008436197</c:v>
                </c:pt>
                <c:pt idx="20821">
                  <c:v>243.706040084362</c:v>
                </c:pt>
                <c:pt idx="20822">
                  <c:v>80.706040084362002</c:v>
                </c:pt>
                <c:pt idx="20823">
                  <c:v>188.706040084362</c:v>
                </c:pt>
                <c:pt idx="20824">
                  <c:v>220.706040084362</c:v>
                </c:pt>
                <c:pt idx="20825">
                  <c:v>112.706040084362</c:v>
                </c:pt>
                <c:pt idx="20826">
                  <c:v>256.70604008436197</c:v>
                </c:pt>
                <c:pt idx="20827">
                  <c:v>174.706040084362</c:v>
                </c:pt>
                <c:pt idx="20828">
                  <c:v>205.706040084362</c:v>
                </c:pt>
                <c:pt idx="20829">
                  <c:v>276.70604008436197</c:v>
                </c:pt>
                <c:pt idx="20830">
                  <c:v>89.706040084362002</c:v>
                </c:pt>
                <c:pt idx="20831">
                  <c:v>78.706040084362002</c:v>
                </c:pt>
                <c:pt idx="20832">
                  <c:v>-33.293959915637998</c:v>
                </c:pt>
                <c:pt idx="20833">
                  <c:v>34.706040084362002</c:v>
                </c:pt>
                <c:pt idx="20834">
                  <c:v>-81.293959915637998</c:v>
                </c:pt>
                <c:pt idx="20835">
                  <c:v>-115.293959915638</c:v>
                </c:pt>
                <c:pt idx="20836">
                  <c:v>-178.293959915638</c:v>
                </c:pt>
                <c:pt idx="20837">
                  <c:v>-66.293959915637998</c:v>
                </c:pt>
                <c:pt idx="20838">
                  <c:v>60.706040084362002</c:v>
                </c:pt>
                <c:pt idx="20839">
                  <c:v>-10.293959915638</c:v>
                </c:pt>
                <c:pt idx="20840">
                  <c:v>6.70604008436203</c:v>
                </c:pt>
                <c:pt idx="20841">
                  <c:v>-54.293959915637998</c:v>
                </c:pt>
                <c:pt idx="20842">
                  <c:v>47.706040084362002</c:v>
                </c:pt>
                <c:pt idx="20843">
                  <c:v>11.706040084362</c:v>
                </c:pt>
                <c:pt idx="20844">
                  <c:v>21.706040084362002</c:v>
                </c:pt>
                <c:pt idx="20845">
                  <c:v>-19.293959915637998</c:v>
                </c:pt>
                <c:pt idx="20846">
                  <c:v>-44.293959915637998</c:v>
                </c:pt>
                <c:pt idx="20847">
                  <c:v>-1.29395991563797</c:v>
                </c:pt>
                <c:pt idx="20848">
                  <c:v>115.706040084362</c:v>
                </c:pt>
                <c:pt idx="20849">
                  <c:v>61.706040084362002</c:v>
                </c:pt>
                <c:pt idx="20850">
                  <c:v>62.706040084362002</c:v>
                </c:pt>
                <c:pt idx="20851">
                  <c:v>3.70604008436203</c:v>
                </c:pt>
                <c:pt idx="20852">
                  <c:v>-79.293959915637998</c:v>
                </c:pt>
                <c:pt idx="20853">
                  <c:v>14.706040084362</c:v>
                </c:pt>
                <c:pt idx="20854">
                  <c:v>-135.293959915638</c:v>
                </c:pt>
                <c:pt idx="20855">
                  <c:v>27.706040084362002</c:v>
                </c:pt>
                <c:pt idx="20856">
                  <c:v>-74.293959915637998</c:v>
                </c:pt>
                <c:pt idx="20857">
                  <c:v>4.70604008436203</c:v>
                </c:pt>
                <c:pt idx="20858">
                  <c:v>-56.293959915637998</c:v>
                </c:pt>
                <c:pt idx="20859">
                  <c:v>-114.293959915638</c:v>
                </c:pt>
                <c:pt idx="20860">
                  <c:v>-75.293959915637998</c:v>
                </c:pt>
                <c:pt idx="20861">
                  <c:v>-220.293959915638</c:v>
                </c:pt>
                <c:pt idx="20862">
                  <c:v>-188.293959915638</c:v>
                </c:pt>
                <c:pt idx="20863">
                  <c:v>-156.293959915638</c:v>
                </c:pt>
                <c:pt idx="20864">
                  <c:v>-54.293959915637998</c:v>
                </c:pt>
                <c:pt idx="20865">
                  <c:v>-114.293959915638</c:v>
                </c:pt>
                <c:pt idx="20866">
                  <c:v>-267.29395991563803</c:v>
                </c:pt>
                <c:pt idx="20867">
                  <c:v>-43.293959915637998</c:v>
                </c:pt>
                <c:pt idx="20868">
                  <c:v>-238.293959915638</c:v>
                </c:pt>
                <c:pt idx="20869">
                  <c:v>-203.293959915638</c:v>
                </c:pt>
                <c:pt idx="20870">
                  <c:v>-162.293959915638</c:v>
                </c:pt>
                <c:pt idx="20871">
                  <c:v>-179.293959915638</c:v>
                </c:pt>
                <c:pt idx="20872">
                  <c:v>-228.293959915638</c:v>
                </c:pt>
                <c:pt idx="20873">
                  <c:v>-189.293959915638</c:v>
                </c:pt>
                <c:pt idx="20874">
                  <c:v>-141.293959915638</c:v>
                </c:pt>
                <c:pt idx="20875">
                  <c:v>-137.293959915638</c:v>
                </c:pt>
                <c:pt idx="20876">
                  <c:v>160.706040084362</c:v>
                </c:pt>
                <c:pt idx="20877">
                  <c:v>-112.293959915638</c:v>
                </c:pt>
                <c:pt idx="20878">
                  <c:v>-136.293959915638</c:v>
                </c:pt>
                <c:pt idx="20879">
                  <c:v>-83.293959915637998</c:v>
                </c:pt>
                <c:pt idx="20880">
                  <c:v>-67.293959915637998</c:v>
                </c:pt>
                <c:pt idx="20881">
                  <c:v>17.706040084362002</c:v>
                </c:pt>
                <c:pt idx="20882">
                  <c:v>122.706040084362</c:v>
                </c:pt>
                <c:pt idx="20883">
                  <c:v>68.706040084362002</c:v>
                </c:pt>
                <c:pt idx="20884">
                  <c:v>-66.293959915637998</c:v>
                </c:pt>
                <c:pt idx="20885">
                  <c:v>-73.293959915637998</c:v>
                </c:pt>
                <c:pt idx="20886">
                  <c:v>11.706040084362</c:v>
                </c:pt>
                <c:pt idx="20887">
                  <c:v>-108.293959915638</c:v>
                </c:pt>
                <c:pt idx="20888">
                  <c:v>96.706040084362002</c:v>
                </c:pt>
                <c:pt idx="20889">
                  <c:v>25.706040084362002</c:v>
                </c:pt>
                <c:pt idx="20890">
                  <c:v>118.706040084362</c:v>
                </c:pt>
                <c:pt idx="20891">
                  <c:v>7.70604008436203</c:v>
                </c:pt>
                <c:pt idx="20892">
                  <c:v>-13.293959915638</c:v>
                </c:pt>
                <c:pt idx="20893">
                  <c:v>-156.293959915638</c:v>
                </c:pt>
                <c:pt idx="20894">
                  <c:v>60.706040084362002</c:v>
                </c:pt>
                <c:pt idx="20895">
                  <c:v>175.706040084362</c:v>
                </c:pt>
                <c:pt idx="20896">
                  <c:v>-69.293959915637998</c:v>
                </c:pt>
                <c:pt idx="20897">
                  <c:v>-65.293959915637998</c:v>
                </c:pt>
                <c:pt idx="20898">
                  <c:v>7.70604008436203</c:v>
                </c:pt>
                <c:pt idx="20899">
                  <c:v>54.706040084362002</c:v>
                </c:pt>
                <c:pt idx="20900">
                  <c:v>154.706040084362</c:v>
                </c:pt>
                <c:pt idx="20901">
                  <c:v>-53.293959915637998</c:v>
                </c:pt>
                <c:pt idx="20902">
                  <c:v>-46.293959915637998</c:v>
                </c:pt>
                <c:pt idx="20903">
                  <c:v>-15.293959915638</c:v>
                </c:pt>
                <c:pt idx="20904">
                  <c:v>-14.293959915638</c:v>
                </c:pt>
                <c:pt idx="20905">
                  <c:v>222.706040084362</c:v>
                </c:pt>
                <c:pt idx="20906">
                  <c:v>15.706040084362</c:v>
                </c:pt>
                <c:pt idx="20907">
                  <c:v>-52.293959915637998</c:v>
                </c:pt>
                <c:pt idx="20908">
                  <c:v>-13.293959915638</c:v>
                </c:pt>
                <c:pt idx="20909">
                  <c:v>-33.293959915637998</c:v>
                </c:pt>
                <c:pt idx="20910">
                  <c:v>68.706040084362002</c:v>
                </c:pt>
                <c:pt idx="20911">
                  <c:v>-258.29395991563803</c:v>
                </c:pt>
                <c:pt idx="20912">
                  <c:v>-131.293959915638</c:v>
                </c:pt>
                <c:pt idx="20913">
                  <c:v>-310.29395991563803</c:v>
                </c:pt>
                <c:pt idx="20914">
                  <c:v>-422.29395991563803</c:v>
                </c:pt>
                <c:pt idx="20915">
                  <c:v>-186.293959915638</c:v>
                </c:pt>
                <c:pt idx="20916">
                  <c:v>-271.29395991563803</c:v>
                </c:pt>
                <c:pt idx="20917">
                  <c:v>-362.29395991563803</c:v>
                </c:pt>
                <c:pt idx="20918">
                  <c:v>-334.29395991563803</c:v>
                </c:pt>
                <c:pt idx="20919">
                  <c:v>-422.29395991563803</c:v>
                </c:pt>
                <c:pt idx="20920">
                  <c:v>-387.29395991563803</c:v>
                </c:pt>
                <c:pt idx="20921">
                  <c:v>-323.29395991563803</c:v>
                </c:pt>
                <c:pt idx="20922">
                  <c:v>-379.29395991563803</c:v>
                </c:pt>
                <c:pt idx="20923">
                  <c:v>-294.29395991563803</c:v>
                </c:pt>
                <c:pt idx="20924">
                  <c:v>-355.29395991563803</c:v>
                </c:pt>
                <c:pt idx="20925">
                  <c:v>-396.29395991563803</c:v>
                </c:pt>
                <c:pt idx="20926">
                  <c:v>-446.29395991563803</c:v>
                </c:pt>
                <c:pt idx="20927">
                  <c:v>-473.29395991563803</c:v>
                </c:pt>
                <c:pt idx="20928">
                  <c:v>-392.29395991563803</c:v>
                </c:pt>
                <c:pt idx="20929">
                  <c:v>-242.293959915638</c:v>
                </c:pt>
                <c:pt idx="20930">
                  <c:v>-158.293959915638</c:v>
                </c:pt>
                <c:pt idx="20931">
                  <c:v>-150.293959915638</c:v>
                </c:pt>
                <c:pt idx="20932">
                  <c:v>-127.293959915638</c:v>
                </c:pt>
                <c:pt idx="20933">
                  <c:v>-367.29395991563803</c:v>
                </c:pt>
                <c:pt idx="20934">
                  <c:v>-120.293959915638</c:v>
                </c:pt>
                <c:pt idx="20935">
                  <c:v>-75.293959915637998</c:v>
                </c:pt>
                <c:pt idx="20936">
                  <c:v>-159.293959915638</c:v>
                </c:pt>
                <c:pt idx="20937">
                  <c:v>-13.293959915638</c:v>
                </c:pt>
                <c:pt idx="20938">
                  <c:v>-1.29395991563797</c:v>
                </c:pt>
                <c:pt idx="20939">
                  <c:v>-15.293959915638</c:v>
                </c:pt>
                <c:pt idx="20940">
                  <c:v>149.706040084362</c:v>
                </c:pt>
                <c:pt idx="20941">
                  <c:v>127.706040084362</c:v>
                </c:pt>
                <c:pt idx="20942">
                  <c:v>93.706040084362002</c:v>
                </c:pt>
                <c:pt idx="20943">
                  <c:v>64.706040084362002</c:v>
                </c:pt>
                <c:pt idx="20944">
                  <c:v>277.70604008436197</c:v>
                </c:pt>
                <c:pt idx="20945">
                  <c:v>131.706040084362</c:v>
                </c:pt>
                <c:pt idx="20946">
                  <c:v>111.706040084362</c:v>
                </c:pt>
                <c:pt idx="20947">
                  <c:v>105.706040084362</c:v>
                </c:pt>
                <c:pt idx="20948">
                  <c:v>110.706040084362</c:v>
                </c:pt>
                <c:pt idx="20949">
                  <c:v>125.706040084362</c:v>
                </c:pt>
                <c:pt idx="20950">
                  <c:v>124.706040084362</c:v>
                </c:pt>
                <c:pt idx="20951">
                  <c:v>249.706040084362</c:v>
                </c:pt>
                <c:pt idx="20952">
                  <c:v>107.706040084362</c:v>
                </c:pt>
                <c:pt idx="20953">
                  <c:v>92.706040084362002</c:v>
                </c:pt>
                <c:pt idx="20954">
                  <c:v>137.706040084362</c:v>
                </c:pt>
                <c:pt idx="20955">
                  <c:v>127.706040084362</c:v>
                </c:pt>
                <c:pt idx="20956">
                  <c:v>74.706040084362002</c:v>
                </c:pt>
                <c:pt idx="20957">
                  <c:v>23.706040084362002</c:v>
                </c:pt>
                <c:pt idx="20958">
                  <c:v>164.706040084362</c:v>
                </c:pt>
                <c:pt idx="20959">
                  <c:v>-57.293959915637998</c:v>
                </c:pt>
                <c:pt idx="20960">
                  <c:v>-26.293959915637998</c:v>
                </c:pt>
                <c:pt idx="20961">
                  <c:v>-32.293959915637998</c:v>
                </c:pt>
                <c:pt idx="20962">
                  <c:v>-177.293959915638</c:v>
                </c:pt>
                <c:pt idx="20963">
                  <c:v>-158.293959915638</c:v>
                </c:pt>
                <c:pt idx="20964">
                  <c:v>-134.293959915638</c:v>
                </c:pt>
                <c:pt idx="20965">
                  <c:v>-131.293959915638</c:v>
                </c:pt>
                <c:pt idx="20966">
                  <c:v>-192.293959915638</c:v>
                </c:pt>
                <c:pt idx="20967">
                  <c:v>-244.293959915638</c:v>
                </c:pt>
                <c:pt idx="20968">
                  <c:v>-233.293959915638</c:v>
                </c:pt>
                <c:pt idx="20969">
                  <c:v>-304.29395991563803</c:v>
                </c:pt>
                <c:pt idx="20970">
                  <c:v>-262.29395991563803</c:v>
                </c:pt>
                <c:pt idx="20971">
                  <c:v>-249.293959915638</c:v>
                </c:pt>
                <c:pt idx="20972">
                  <c:v>-217.293959915638</c:v>
                </c:pt>
                <c:pt idx="20973">
                  <c:v>-218.293959915638</c:v>
                </c:pt>
                <c:pt idx="20974">
                  <c:v>-269.29395991563803</c:v>
                </c:pt>
                <c:pt idx="20975">
                  <c:v>-163.293959915638</c:v>
                </c:pt>
                <c:pt idx="20976">
                  <c:v>-261.29395991563803</c:v>
                </c:pt>
                <c:pt idx="20977">
                  <c:v>55.706040084362002</c:v>
                </c:pt>
                <c:pt idx="20978">
                  <c:v>-120.293959915638</c:v>
                </c:pt>
                <c:pt idx="20979">
                  <c:v>-122.293959915638</c:v>
                </c:pt>
                <c:pt idx="20980">
                  <c:v>-157.293959915638</c:v>
                </c:pt>
                <c:pt idx="20981">
                  <c:v>-44.293959915637998</c:v>
                </c:pt>
                <c:pt idx="20982">
                  <c:v>-43.293959915637998</c:v>
                </c:pt>
                <c:pt idx="20983">
                  <c:v>-143.293959915638</c:v>
                </c:pt>
                <c:pt idx="20984">
                  <c:v>-153.293959915638</c:v>
                </c:pt>
                <c:pt idx="20985">
                  <c:v>-4.29395991563797</c:v>
                </c:pt>
                <c:pt idx="20986">
                  <c:v>-41.293959915637998</c:v>
                </c:pt>
                <c:pt idx="20987">
                  <c:v>-38.293959915637998</c:v>
                </c:pt>
                <c:pt idx="20988">
                  <c:v>1.70604008436203</c:v>
                </c:pt>
                <c:pt idx="20989">
                  <c:v>-14.293959915638</c:v>
                </c:pt>
                <c:pt idx="20990">
                  <c:v>118.706040084362</c:v>
                </c:pt>
                <c:pt idx="20991">
                  <c:v>131.706040084362</c:v>
                </c:pt>
                <c:pt idx="20992">
                  <c:v>173.706040084362</c:v>
                </c:pt>
                <c:pt idx="20993">
                  <c:v>212.706040084362</c:v>
                </c:pt>
                <c:pt idx="20994">
                  <c:v>209.706040084362</c:v>
                </c:pt>
                <c:pt idx="20995">
                  <c:v>223.706040084362</c:v>
                </c:pt>
                <c:pt idx="20996">
                  <c:v>44.706040084362002</c:v>
                </c:pt>
                <c:pt idx="20997">
                  <c:v>134.706040084362</c:v>
                </c:pt>
                <c:pt idx="20998">
                  <c:v>167.706040084362</c:v>
                </c:pt>
                <c:pt idx="20999">
                  <c:v>276.70604008436197</c:v>
                </c:pt>
                <c:pt idx="21000">
                  <c:v>246.706040084362</c:v>
                </c:pt>
                <c:pt idx="21001">
                  <c:v>292.70604008436197</c:v>
                </c:pt>
                <c:pt idx="21002">
                  <c:v>297.70604008436197</c:v>
                </c:pt>
                <c:pt idx="21003">
                  <c:v>77.706040084362002</c:v>
                </c:pt>
                <c:pt idx="21004">
                  <c:v>359.70604008436197</c:v>
                </c:pt>
                <c:pt idx="21005">
                  <c:v>297.70604008436197</c:v>
                </c:pt>
                <c:pt idx="21006">
                  <c:v>84.706040084362002</c:v>
                </c:pt>
                <c:pt idx="21007">
                  <c:v>241.706040084362</c:v>
                </c:pt>
                <c:pt idx="21008">
                  <c:v>301.70604008436197</c:v>
                </c:pt>
                <c:pt idx="21009">
                  <c:v>380.70604008436197</c:v>
                </c:pt>
                <c:pt idx="21010">
                  <c:v>322.70604008436197</c:v>
                </c:pt>
                <c:pt idx="21011">
                  <c:v>311.70604008436197</c:v>
                </c:pt>
                <c:pt idx="21012">
                  <c:v>178.706040084362</c:v>
                </c:pt>
                <c:pt idx="21013">
                  <c:v>1.70604008436203</c:v>
                </c:pt>
                <c:pt idx="21014">
                  <c:v>62.706040084362002</c:v>
                </c:pt>
                <c:pt idx="21015">
                  <c:v>44.706040084362002</c:v>
                </c:pt>
                <c:pt idx="21016">
                  <c:v>164.706040084362</c:v>
                </c:pt>
                <c:pt idx="21017">
                  <c:v>60.706040084362002</c:v>
                </c:pt>
                <c:pt idx="21018">
                  <c:v>159.706040084362</c:v>
                </c:pt>
                <c:pt idx="21019">
                  <c:v>41.706040084362002</c:v>
                </c:pt>
                <c:pt idx="21020">
                  <c:v>79.706040084362002</c:v>
                </c:pt>
                <c:pt idx="21021">
                  <c:v>-138.293959915638</c:v>
                </c:pt>
                <c:pt idx="21022">
                  <c:v>-133.293959915638</c:v>
                </c:pt>
                <c:pt idx="21023">
                  <c:v>-230.293959915638</c:v>
                </c:pt>
                <c:pt idx="21024">
                  <c:v>-208.293959915638</c:v>
                </c:pt>
                <c:pt idx="21025">
                  <c:v>-54.293959915637998</c:v>
                </c:pt>
                <c:pt idx="21026">
                  <c:v>-0.29395991563797003</c:v>
                </c:pt>
                <c:pt idx="21027">
                  <c:v>-31.293959915637998</c:v>
                </c:pt>
                <c:pt idx="21028">
                  <c:v>96.706040084362002</c:v>
                </c:pt>
                <c:pt idx="21029">
                  <c:v>78.706040084362002</c:v>
                </c:pt>
                <c:pt idx="21030">
                  <c:v>21.706040084362002</c:v>
                </c:pt>
                <c:pt idx="21031">
                  <c:v>25.706040084362002</c:v>
                </c:pt>
                <c:pt idx="21032">
                  <c:v>123.706040084362</c:v>
                </c:pt>
                <c:pt idx="21033">
                  <c:v>-64.293959915637998</c:v>
                </c:pt>
                <c:pt idx="21034">
                  <c:v>24.706040084362002</c:v>
                </c:pt>
                <c:pt idx="21035">
                  <c:v>205.706040084362</c:v>
                </c:pt>
                <c:pt idx="21036">
                  <c:v>154.706040084362</c:v>
                </c:pt>
                <c:pt idx="21037">
                  <c:v>47.706040084362002</c:v>
                </c:pt>
                <c:pt idx="21038">
                  <c:v>169.706040084362</c:v>
                </c:pt>
                <c:pt idx="21039">
                  <c:v>236.706040084362</c:v>
                </c:pt>
                <c:pt idx="21040">
                  <c:v>221.706040084362</c:v>
                </c:pt>
                <c:pt idx="21041">
                  <c:v>233.706040084362</c:v>
                </c:pt>
                <c:pt idx="21042">
                  <c:v>240.706040084362</c:v>
                </c:pt>
                <c:pt idx="21043">
                  <c:v>287.70604008436197</c:v>
                </c:pt>
                <c:pt idx="21044">
                  <c:v>332.70604008436197</c:v>
                </c:pt>
                <c:pt idx="21045">
                  <c:v>324.70604008436197</c:v>
                </c:pt>
                <c:pt idx="21046">
                  <c:v>250.706040084362</c:v>
                </c:pt>
                <c:pt idx="21047">
                  <c:v>365.70604008436197</c:v>
                </c:pt>
                <c:pt idx="21048">
                  <c:v>363.70604008436197</c:v>
                </c:pt>
                <c:pt idx="21049">
                  <c:v>353.70604008436197</c:v>
                </c:pt>
                <c:pt idx="21050">
                  <c:v>381.70604008436197</c:v>
                </c:pt>
                <c:pt idx="21051">
                  <c:v>174.706040084362</c:v>
                </c:pt>
                <c:pt idx="21052">
                  <c:v>437.70604008436197</c:v>
                </c:pt>
                <c:pt idx="21053">
                  <c:v>298.70604008436197</c:v>
                </c:pt>
                <c:pt idx="21054">
                  <c:v>254.706040084362</c:v>
                </c:pt>
                <c:pt idx="21055">
                  <c:v>119.706040084362</c:v>
                </c:pt>
                <c:pt idx="21056">
                  <c:v>368.70604008436197</c:v>
                </c:pt>
                <c:pt idx="21057">
                  <c:v>103.706040084362</c:v>
                </c:pt>
                <c:pt idx="21058">
                  <c:v>142.706040084362</c:v>
                </c:pt>
                <c:pt idx="21059">
                  <c:v>185.706040084362</c:v>
                </c:pt>
                <c:pt idx="21060">
                  <c:v>251.706040084362</c:v>
                </c:pt>
                <c:pt idx="21061">
                  <c:v>312.70604008436197</c:v>
                </c:pt>
                <c:pt idx="21062">
                  <c:v>266.70604008436197</c:v>
                </c:pt>
                <c:pt idx="21063">
                  <c:v>-4.29395991563797</c:v>
                </c:pt>
                <c:pt idx="21064">
                  <c:v>39.706040084362002</c:v>
                </c:pt>
                <c:pt idx="21065">
                  <c:v>160.706040084362</c:v>
                </c:pt>
                <c:pt idx="21066">
                  <c:v>42.706040084362002</c:v>
                </c:pt>
                <c:pt idx="21067">
                  <c:v>150.706040084362</c:v>
                </c:pt>
                <c:pt idx="21068">
                  <c:v>153.706040084362</c:v>
                </c:pt>
                <c:pt idx="21069">
                  <c:v>205.706040084362</c:v>
                </c:pt>
                <c:pt idx="21070">
                  <c:v>137.706040084362</c:v>
                </c:pt>
                <c:pt idx="21071">
                  <c:v>139.706040084362</c:v>
                </c:pt>
                <c:pt idx="21072">
                  <c:v>29.706040084362002</c:v>
                </c:pt>
                <c:pt idx="21073">
                  <c:v>-10.293959915638</c:v>
                </c:pt>
                <c:pt idx="21074">
                  <c:v>-79.293959915637998</c:v>
                </c:pt>
                <c:pt idx="21075">
                  <c:v>-84.293959915637998</c:v>
                </c:pt>
                <c:pt idx="21076">
                  <c:v>-329.29395991563803</c:v>
                </c:pt>
                <c:pt idx="21077">
                  <c:v>-165.293959915638</c:v>
                </c:pt>
                <c:pt idx="21078">
                  <c:v>-185.293959915638</c:v>
                </c:pt>
                <c:pt idx="21079">
                  <c:v>-84.293959915637998</c:v>
                </c:pt>
                <c:pt idx="21080">
                  <c:v>-42.293959915637998</c:v>
                </c:pt>
                <c:pt idx="21081">
                  <c:v>-102.293959915638</c:v>
                </c:pt>
                <c:pt idx="21082">
                  <c:v>-135.293959915638</c:v>
                </c:pt>
                <c:pt idx="21083">
                  <c:v>-222.293959915638</c:v>
                </c:pt>
                <c:pt idx="21084">
                  <c:v>-167.293959915638</c:v>
                </c:pt>
                <c:pt idx="21085">
                  <c:v>-26.293959915637998</c:v>
                </c:pt>
                <c:pt idx="21086">
                  <c:v>62.706040084362002</c:v>
                </c:pt>
                <c:pt idx="21087">
                  <c:v>-53.293959915637998</c:v>
                </c:pt>
                <c:pt idx="21088">
                  <c:v>43.706040084362002</c:v>
                </c:pt>
                <c:pt idx="21089">
                  <c:v>188.706040084362</c:v>
                </c:pt>
                <c:pt idx="21090">
                  <c:v>199.706040084362</c:v>
                </c:pt>
                <c:pt idx="21091">
                  <c:v>254.706040084362</c:v>
                </c:pt>
                <c:pt idx="21092">
                  <c:v>132.706040084362</c:v>
                </c:pt>
                <c:pt idx="21093">
                  <c:v>153.706040084362</c:v>
                </c:pt>
                <c:pt idx="21094">
                  <c:v>251.706040084362</c:v>
                </c:pt>
                <c:pt idx="21095">
                  <c:v>43.706040084362002</c:v>
                </c:pt>
                <c:pt idx="21096">
                  <c:v>275.70604008436197</c:v>
                </c:pt>
                <c:pt idx="21097">
                  <c:v>268.70604008436197</c:v>
                </c:pt>
                <c:pt idx="21098">
                  <c:v>275.70604008436197</c:v>
                </c:pt>
                <c:pt idx="21099">
                  <c:v>176.706040084362</c:v>
                </c:pt>
                <c:pt idx="21100">
                  <c:v>268.70604008436197</c:v>
                </c:pt>
                <c:pt idx="21101">
                  <c:v>259.70604008436197</c:v>
                </c:pt>
                <c:pt idx="21102">
                  <c:v>420.70604008436197</c:v>
                </c:pt>
                <c:pt idx="21103">
                  <c:v>192.706040084362</c:v>
                </c:pt>
                <c:pt idx="21104">
                  <c:v>317.70604008436197</c:v>
                </c:pt>
                <c:pt idx="21105">
                  <c:v>152.706040084362</c:v>
                </c:pt>
                <c:pt idx="21106">
                  <c:v>190.706040084362</c:v>
                </c:pt>
                <c:pt idx="21107">
                  <c:v>62.706040084362002</c:v>
                </c:pt>
                <c:pt idx="21108">
                  <c:v>63.706040084362002</c:v>
                </c:pt>
                <c:pt idx="21109">
                  <c:v>-85.293959915637998</c:v>
                </c:pt>
                <c:pt idx="21110">
                  <c:v>274.70604008436197</c:v>
                </c:pt>
                <c:pt idx="21111">
                  <c:v>219.706040084362</c:v>
                </c:pt>
                <c:pt idx="21112">
                  <c:v>26.706040084362002</c:v>
                </c:pt>
                <c:pt idx="21113">
                  <c:v>47.706040084362002</c:v>
                </c:pt>
                <c:pt idx="21114">
                  <c:v>-33.293959915637998</c:v>
                </c:pt>
                <c:pt idx="21115">
                  <c:v>17.706040084362002</c:v>
                </c:pt>
                <c:pt idx="21116">
                  <c:v>-44.293959915637998</c:v>
                </c:pt>
                <c:pt idx="21117">
                  <c:v>41.706040084362002</c:v>
                </c:pt>
                <c:pt idx="21118">
                  <c:v>12.706040084362</c:v>
                </c:pt>
                <c:pt idx="21119">
                  <c:v>169.706040084362</c:v>
                </c:pt>
                <c:pt idx="21120">
                  <c:v>148.706040084362</c:v>
                </c:pt>
                <c:pt idx="21121">
                  <c:v>69.706040084362002</c:v>
                </c:pt>
                <c:pt idx="21122">
                  <c:v>5.70604008436203</c:v>
                </c:pt>
                <c:pt idx="21123">
                  <c:v>108.706040084362</c:v>
                </c:pt>
                <c:pt idx="21124">
                  <c:v>-55.293959915637998</c:v>
                </c:pt>
                <c:pt idx="21125">
                  <c:v>-188.293959915638</c:v>
                </c:pt>
                <c:pt idx="21126">
                  <c:v>5.70604008436203</c:v>
                </c:pt>
                <c:pt idx="21127">
                  <c:v>101.706040084362</c:v>
                </c:pt>
                <c:pt idx="21128">
                  <c:v>65.706040084362002</c:v>
                </c:pt>
                <c:pt idx="21129">
                  <c:v>160.706040084362</c:v>
                </c:pt>
                <c:pt idx="21130">
                  <c:v>113.706040084362</c:v>
                </c:pt>
                <c:pt idx="21131">
                  <c:v>74.706040084362002</c:v>
                </c:pt>
                <c:pt idx="21132">
                  <c:v>77.706040084362002</c:v>
                </c:pt>
                <c:pt idx="21133">
                  <c:v>-96.293959915637998</c:v>
                </c:pt>
                <c:pt idx="21134">
                  <c:v>47.706040084362002</c:v>
                </c:pt>
                <c:pt idx="21135">
                  <c:v>-111.293959915638</c:v>
                </c:pt>
                <c:pt idx="21136">
                  <c:v>-35.293959915637998</c:v>
                </c:pt>
                <c:pt idx="21137">
                  <c:v>-4.29395991563797</c:v>
                </c:pt>
                <c:pt idx="21138">
                  <c:v>47.706040084362002</c:v>
                </c:pt>
                <c:pt idx="21139">
                  <c:v>-61.293959915637998</c:v>
                </c:pt>
                <c:pt idx="21140">
                  <c:v>-89.293959915637998</c:v>
                </c:pt>
                <c:pt idx="21141">
                  <c:v>-57.293959915637998</c:v>
                </c:pt>
                <c:pt idx="21142">
                  <c:v>-208.293959915638</c:v>
                </c:pt>
                <c:pt idx="21143">
                  <c:v>-94.293959915637998</c:v>
                </c:pt>
                <c:pt idx="21144">
                  <c:v>-136.293959915638</c:v>
                </c:pt>
                <c:pt idx="21145">
                  <c:v>-328.29395991563803</c:v>
                </c:pt>
                <c:pt idx="21146">
                  <c:v>2.70604008436203</c:v>
                </c:pt>
                <c:pt idx="21147">
                  <c:v>34.706040084362002</c:v>
                </c:pt>
                <c:pt idx="21148">
                  <c:v>47.706040084362002</c:v>
                </c:pt>
                <c:pt idx="21149">
                  <c:v>-69.293959915637998</c:v>
                </c:pt>
                <c:pt idx="21150">
                  <c:v>-4.29395991563797</c:v>
                </c:pt>
                <c:pt idx="21151">
                  <c:v>-16.293959915637998</c:v>
                </c:pt>
                <c:pt idx="21152">
                  <c:v>-48.293959915637998</c:v>
                </c:pt>
                <c:pt idx="21153">
                  <c:v>-126.293959915638</c:v>
                </c:pt>
                <c:pt idx="21154">
                  <c:v>-93.293959915637998</c:v>
                </c:pt>
                <c:pt idx="21155">
                  <c:v>-119.293959915638</c:v>
                </c:pt>
                <c:pt idx="21156">
                  <c:v>38.706040084362002</c:v>
                </c:pt>
                <c:pt idx="21157">
                  <c:v>114.706040084362</c:v>
                </c:pt>
                <c:pt idx="21158">
                  <c:v>162.706040084362</c:v>
                </c:pt>
                <c:pt idx="21159">
                  <c:v>34.706040084362002</c:v>
                </c:pt>
                <c:pt idx="21160">
                  <c:v>147.706040084362</c:v>
                </c:pt>
                <c:pt idx="21161">
                  <c:v>-12.293959915638</c:v>
                </c:pt>
                <c:pt idx="21162">
                  <c:v>222.706040084362</c:v>
                </c:pt>
                <c:pt idx="21163">
                  <c:v>160.706040084362</c:v>
                </c:pt>
                <c:pt idx="21164">
                  <c:v>226.706040084362</c:v>
                </c:pt>
                <c:pt idx="21165">
                  <c:v>207.706040084362</c:v>
                </c:pt>
                <c:pt idx="21166">
                  <c:v>86.706040084362002</c:v>
                </c:pt>
                <c:pt idx="21167">
                  <c:v>84.706040084362002</c:v>
                </c:pt>
                <c:pt idx="21168">
                  <c:v>283.70604008436197</c:v>
                </c:pt>
                <c:pt idx="21169">
                  <c:v>224.706040084362</c:v>
                </c:pt>
                <c:pt idx="21170">
                  <c:v>104.706040084362</c:v>
                </c:pt>
                <c:pt idx="21171">
                  <c:v>129.706040084362</c:v>
                </c:pt>
                <c:pt idx="21172">
                  <c:v>233.706040084362</c:v>
                </c:pt>
                <c:pt idx="21173">
                  <c:v>-23.293959915637998</c:v>
                </c:pt>
                <c:pt idx="21174">
                  <c:v>31.706040084362002</c:v>
                </c:pt>
                <c:pt idx="21175">
                  <c:v>-133.293959915638</c:v>
                </c:pt>
                <c:pt idx="21176">
                  <c:v>-200.293959915638</c:v>
                </c:pt>
                <c:pt idx="21177">
                  <c:v>-174.293959915638</c:v>
                </c:pt>
                <c:pt idx="21178">
                  <c:v>-75.293959915637998</c:v>
                </c:pt>
                <c:pt idx="21179">
                  <c:v>-0.29395991563797003</c:v>
                </c:pt>
                <c:pt idx="21180">
                  <c:v>-238.293959915638</c:v>
                </c:pt>
                <c:pt idx="21181">
                  <c:v>32.706040084362002</c:v>
                </c:pt>
                <c:pt idx="21182">
                  <c:v>-81.293959915637998</c:v>
                </c:pt>
                <c:pt idx="21183">
                  <c:v>-214.293959915638</c:v>
                </c:pt>
                <c:pt idx="21184">
                  <c:v>-312.29395991563803</c:v>
                </c:pt>
                <c:pt idx="21185">
                  <c:v>-119.293959915638</c:v>
                </c:pt>
                <c:pt idx="21186">
                  <c:v>-260.29395991563803</c:v>
                </c:pt>
                <c:pt idx="21187">
                  <c:v>-115.293959915638</c:v>
                </c:pt>
                <c:pt idx="21188">
                  <c:v>-88.293959915637998</c:v>
                </c:pt>
                <c:pt idx="21189">
                  <c:v>-94.293959915637998</c:v>
                </c:pt>
                <c:pt idx="21190">
                  <c:v>6.70604008436203</c:v>
                </c:pt>
                <c:pt idx="21191">
                  <c:v>-117.293959915638</c:v>
                </c:pt>
                <c:pt idx="21192">
                  <c:v>-20.293959915637998</c:v>
                </c:pt>
                <c:pt idx="21193">
                  <c:v>-73.293959915637998</c:v>
                </c:pt>
                <c:pt idx="21194">
                  <c:v>-75.293959915637998</c:v>
                </c:pt>
                <c:pt idx="21195">
                  <c:v>89.706040084362002</c:v>
                </c:pt>
                <c:pt idx="21196">
                  <c:v>-137.293959915638</c:v>
                </c:pt>
                <c:pt idx="21197">
                  <c:v>-41.293959915637998</c:v>
                </c:pt>
                <c:pt idx="21198">
                  <c:v>-83.293959915637998</c:v>
                </c:pt>
                <c:pt idx="21199">
                  <c:v>-54.293959915637998</c:v>
                </c:pt>
                <c:pt idx="21200">
                  <c:v>-108.293959915638</c:v>
                </c:pt>
                <c:pt idx="21201">
                  <c:v>-78.293959915637998</c:v>
                </c:pt>
                <c:pt idx="21202">
                  <c:v>-198.293959915638</c:v>
                </c:pt>
                <c:pt idx="21203">
                  <c:v>-114.293959915638</c:v>
                </c:pt>
                <c:pt idx="21204">
                  <c:v>-2.29395991563797</c:v>
                </c:pt>
                <c:pt idx="21205">
                  <c:v>-133.293959915638</c:v>
                </c:pt>
                <c:pt idx="21206">
                  <c:v>-155.293959915638</c:v>
                </c:pt>
                <c:pt idx="21207">
                  <c:v>-3.29395991563797</c:v>
                </c:pt>
                <c:pt idx="21208">
                  <c:v>6.70604008436203</c:v>
                </c:pt>
                <c:pt idx="21209">
                  <c:v>122.706040084362</c:v>
                </c:pt>
                <c:pt idx="21210">
                  <c:v>-19.293959915637998</c:v>
                </c:pt>
                <c:pt idx="21211">
                  <c:v>-284.29395991563803</c:v>
                </c:pt>
                <c:pt idx="21212">
                  <c:v>-151.293959915638</c:v>
                </c:pt>
                <c:pt idx="21213">
                  <c:v>-213.293959915638</c:v>
                </c:pt>
                <c:pt idx="21214">
                  <c:v>-160.293959915638</c:v>
                </c:pt>
                <c:pt idx="21215">
                  <c:v>-221.293959915638</c:v>
                </c:pt>
                <c:pt idx="21216">
                  <c:v>-222.293959915638</c:v>
                </c:pt>
                <c:pt idx="21217">
                  <c:v>-137.293959915638</c:v>
                </c:pt>
                <c:pt idx="21218">
                  <c:v>-44.293959915637998</c:v>
                </c:pt>
                <c:pt idx="21219">
                  <c:v>-199.293959915638</c:v>
                </c:pt>
                <c:pt idx="21220">
                  <c:v>-176.293959915638</c:v>
                </c:pt>
                <c:pt idx="21221">
                  <c:v>-201.293959915638</c:v>
                </c:pt>
                <c:pt idx="21222">
                  <c:v>-90.293959915637998</c:v>
                </c:pt>
                <c:pt idx="21223">
                  <c:v>-101.293959915638</c:v>
                </c:pt>
                <c:pt idx="21224">
                  <c:v>-290.29395991563803</c:v>
                </c:pt>
                <c:pt idx="21225">
                  <c:v>-194.293959915638</c:v>
                </c:pt>
                <c:pt idx="21226">
                  <c:v>-93.293959915637998</c:v>
                </c:pt>
                <c:pt idx="21227">
                  <c:v>-209.293959915638</c:v>
                </c:pt>
                <c:pt idx="21228">
                  <c:v>-92.293959915637998</c:v>
                </c:pt>
                <c:pt idx="21229">
                  <c:v>185.706040084362</c:v>
                </c:pt>
                <c:pt idx="21230">
                  <c:v>-27.293959915637998</c:v>
                </c:pt>
                <c:pt idx="21231">
                  <c:v>125.706040084362</c:v>
                </c:pt>
                <c:pt idx="21232">
                  <c:v>62.706040084362002</c:v>
                </c:pt>
                <c:pt idx="21233">
                  <c:v>67.706040084362002</c:v>
                </c:pt>
                <c:pt idx="21234">
                  <c:v>111.706040084362</c:v>
                </c:pt>
                <c:pt idx="21235">
                  <c:v>257.70604008436197</c:v>
                </c:pt>
                <c:pt idx="21236">
                  <c:v>-39.293959915637998</c:v>
                </c:pt>
                <c:pt idx="21237">
                  <c:v>145.706040084362</c:v>
                </c:pt>
                <c:pt idx="21238">
                  <c:v>273.70604008436197</c:v>
                </c:pt>
                <c:pt idx="21239">
                  <c:v>116.706040084362</c:v>
                </c:pt>
                <c:pt idx="21240">
                  <c:v>255.706040084362</c:v>
                </c:pt>
                <c:pt idx="21241">
                  <c:v>211.706040084362</c:v>
                </c:pt>
                <c:pt idx="21242">
                  <c:v>156.706040084362</c:v>
                </c:pt>
                <c:pt idx="21243">
                  <c:v>213.706040084362</c:v>
                </c:pt>
                <c:pt idx="21244">
                  <c:v>295.70604008436197</c:v>
                </c:pt>
                <c:pt idx="21245">
                  <c:v>280.70604008436197</c:v>
                </c:pt>
                <c:pt idx="21246">
                  <c:v>100.706040084362</c:v>
                </c:pt>
                <c:pt idx="21247">
                  <c:v>134.706040084362</c:v>
                </c:pt>
                <c:pt idx="21248">
                  <c:v>176.706040084362</c:v>
                </c:pt>
                <c:pt idx="21249">
                  <c:v>236.706040084362</c:v>
                </c:pt>
                <c:pt idx="21250">
                  <c:v>183.706040084362</c:v>
                </c:pt>
                <c:pt idx="21251">
                  <c:v>247.706040084362</c:v>
                </c:pt>
                <c:pt idx="21252">
                  <c:v>111.706040084362</c:v>
                </c:pt>
                <c:pt idx="21253">
                  <c:v>-12.293959915638</c:v>
                </c:pt>
                <c:pt idx="21254">
                  <c:v>-139.293959915638</c:v>
                </c:pt>
                <c:pt idx="21255">
                  <c:v>-61.293959915637998</c:v>
                </c:pt>
                <c:pt idx="21256">
                  <c:v>-79.293959915637998</c:v>
                </c:pt>
                <c:pt idx="21257">
                  <c:v>-121.293959915638</c:v>
                </c:pt>
                <c:pt idx="21258">
                  <c:v>-129.293959915638</c:v>
                </c:pt>
                <c:pt idx="21259">
                  <c:v>-117.293959915638</c:v>
                </c:pt>
                <c:pt idx="21260">
                  <c:v>-192.293959915638</c:v>
                </c:pt>
                <c:pt idx="21261">
                  <c:v>-267.29395991563803</c:v>
                </c:pt>
                <c:pt idx="21262">
                  <c:v>-152.293959915638</c:v>
                </c:pt>
                <c:pt idx="21263">
                  <c:v>-142.293959915638</c:v>
                </c:pt>
                <c:pt idx="21264">
                  <c:v>38.706040084362002</c:v>
                </c:pt>
                <c:pt idx="21265">
                  <c:v>-48.293959915637998</c:v>
                </c:pt>
                <c:pt idx="21266">
                  <c:v>-91.293959915637998</c:v>
                </c:pt>
                <c:pt idx="21267">
                  <c:v>-52.293959915637998</c:v>
                </c:pt>
                <c:pt idx="21268">
                  <c:v>-11.293959915638</c:v>
                </c:pt>
                <c:pt idx="21269">
                  <c:v>-83.293959915637998</c:v>
                </c:pt>
                <c:pt idx="21270">
                  <c:v>-106.293959915638</c:v>
                </c:pt>
                <c:pt idx="21271">
                  <c:v>-9.29395991563797</c:v>
                </c:pt>
                <c:pt idx="21272">
                  <c:v>167.706040084362</c:v>
                </c:pt>
                <c:pt idx="21273">
                  <c:v>168.706040084362</c:v>
                </c:pt>
                <c:pt idx="21274">
                  <c:v>181.706040084362</c:v>
                </c:pt>
                <c:pt idx="21275">
                  <c:v>280.70604008436197</c:v>
                </c:pt>
                <c:pt idx="21276">
                  <c:v>67.706040084362002</c:v>
                </c:pt>
                <c:pt idx="21277">
                  <c:v>270.70604008436197</c:v>
                </c:pt>
                <c:pt idx="21278">
                  <c:v>264.70604008436197</c:v>
                </c:pt>
                <c:pt idx="21279">
                  <c:v>207.706040084362</c:v>
                </c:pt>
                <c:pt idx="21280">
                  <c:v>90.706040084362002</c:v>
                </c:pt>
                <c:pt idx="21281">
                  <c:v>131.706040084362</c:v>
                </c:pt>
                <c:pt idx="21282">
                  <c:v>129.706040084362</c:v>
                </c:pt>
                <c:pt idx="21283">
                  <c:v>113.706040084362</c:v>
                </c:pt>
                <c:pt idx="21284">
                  <c:v>188.706040084362</c:v>
                </c:pt>
                <c:pt idx="21285">
                  <c:v>190.706040084362</c:v>
                </c:pt>
                <c:pt idx="21286">
                  <c:v>209.706040084362</c:v>
                </c:pt>
                <c:pt idx="21287">
                  <c:v>150.706040084362</c:v>
                </c:pt>
                <c:pt idx="21288">
                  <c:v>147.706040084362</c:v>
                </c:pt>
                <c:pt idx="21289">
                  <c:v>127.706040084362</c:v>
                </c:pt>
                <c:pt idx="21290">
                  <c:v>105.706040084362</c:v>
                </c:pt>
                <c:pt idx="21291">
                  <c:v>123.706040084362</c:v>
                </c:pt>
                <c:pt idx="21292">
                  <c:v>155.706040084362</c:v>
                </c:pt>
                <c:pt idx="21293">
                  <c:v>232.706040084362</c:v>
                </c:pt>
                <c:pt idx="21294">
                  <c:v>216.706040084362</c:v>
                </c:pt>
                <c:pt idx="21295">
                  <c:v>121.706040084362</c:v>
                </c:pt>
                <c:pt idx="21296">
                  <c:v>-45.293959915637998</c:v>
                </c:pt>
                <c:pt idx="21297">
                  <c:v>87.706040084362002</c:v>
                </c:pt>
                <c:pt idx="21298">
                  <c:v>-6.29395991563797</c:v>
                </c:pt>
                <c:pt idx="21299">
                  <c:v>-14.293959915638</c:v>
                </c:pt>
                <c:pt idx="21300">
                  <c:v>52.706040084362002</c:v>
                </c:pt>
                <c:pt idx="21301">
                  <c:v>124.706040084362</c:v>
                </c:pt>
                <c:pt idx="21302">
                  <c:v>103.706040084362</c:v>
                </c:pt>
                <c:pt idx="21303">
                  <c:v>4.70604008436203</c:v>
                </c:pt>
                <c:pt idx="21304">
                  <c:v>-16.293959915637998</c:v>
                </c:pt>
                <c:pt idx="21305">
                  <c:v>-133.293959915638</c:v>
                </c:pt>
                <c:pt idx="21306">
                  <c:v>-185.293959915638</c:v>
                </c:pt>
                <c:pt idx="21307">
                  <c:v>-70.293959915637998</c:v>
                </c:pt>
                <c:pt idx="21308">
                  <c:v>-30.293959915637998</c:v>
                </c:pt>
                <c:pt idx="21309">
                  <c:v>36.706040084362002</c:v>
                </c:pt>
                <c:pt idx="21310">
                  <c:v>-167.293959915638</c:v>
                </c:pt>
                <c:pt idx="21311">
                  <c:v>-64.293959915637998</c:v>
                </c:pt>
                <c:pt idx="21312">
                  <c:v>-160.293959915638</c:v>
                </c:pt>
                <c:pt idx="21313">
                  <c:v>-297.29395991563803</c:v>
                </c:pt>
                <c:pt idx="21314">
                  <c:v>-50.293959915637998</c:v>
                </c:pt>
                <c:pt idx="21315">
                  <c:v>-72.293959915637998</c:v>
                </c:pt>
                <c:pt idx="21316">
                  <c:v>-38.293959915637998</c:v>
                </c:pt>
                <c:pt idx="21317">
                  <c:v>-117.293959915638</c:v>
                </c:pt>
                <c:pt idx="21318">
                  <c:v>-47.293959915637998</c:v>
                </c:pt>
                <c:pt idx="21319">
                  <c:v>-15.293959915638</c:v>
                </c:pt>
                <c:pt idx="21320">
                  <c:v>20.706040084362002</c:v>
                </c:pt>
                <c:pt idx="21321">
                  <c:v>-107.293959915638</c:v>
                </c:pt>
                <c:pt idx="21322">
                  <c:v>-171.293959915638</c:v>
                </c:pt>
                <c:pt idx="21323">
                  <c:v>-218.293959915638</c:v>
                </c:pt>
                <c:pt idx="21324">
                  <c:v>-74.293959915637998</c:v>
                </c:pt>
                <c:pt idx="21325">
                  <c:v>4.70604008436203</c:v>
                </c:pt>
                <c:pt idx="21326">
                  <c:v>38.706040084362002</c:v>
                </c:pt>
                <c:pt idx="21327">
                  <c:v>120.706040084362</c:v>
                </c:pt>
                <c:pt idx="21328">
                  <c:v>73.706040084362002</c:v>
                </c:pt>
                <c:pt idx="21329">
                  <c:v>209.706040084362</c:v>
                </c:pt>
                <c:pt idx="21330">
                  <c:v>146.706040084362</c:v>
                </c:pt>
                <c:pt idx="21331">
                  <c:v>183.706040084362</c:v>
                </c:pt>
                <c:pt idx="21332">
                  <c:v>234.706040084362</c:v>
                </c:pt>
                <c:pt idx="21333">
                  <c:v>238.706040084362</c:v>
                </c:pt>
                <c:pt idx="21334">
                  <c:v>208.706040084362</c:v>
                </c:pt>
                <c:pt idx="21335">
                  <c:v>311.70604008436197</c:v>
                </c:pt>
                <c:pt idx="21336">
                  <c:v>104.706040084362</c:v>
                </c:pt>
                <c:pt idx="21337">
                  <c:v>241.706040084362</c:v>
                </c:pt>
                <c:pt idx="21338">
                  <c:v>141.706040084362</c:v>
                </c:pt>
                <c:pt idx="21339">
                  <c:v>162.706040084362</c:v>
                </c:pt>
                <c:pt idx="21340">
                  <c:v>164.706040084362</c:v>
                </c:pt>
                <c:pt idx="21341">
                  <c:v>256.70604008436197</c:v>
                </c:pt>
                <c:pt idx="21342">
                  <c:v>294.70604008436197</c:v>
                </c:pt>
                <c:pt idx="21343">
                  <c:v>244.706040084362</c:v>
                </c:pt>
                <c:pt idx="21344">
                  <c:v>112.706040084362</c:v>
                </c:pt>
                <c:pt idx="21345">
                  <c:v>257.70604008436197</c:v>
                </c:pt>
                <c:pt idx="21346">
                  <c:v>239.706040084362</c:v>
                </c:pt>
                <c:pt idx="21347">
                  <c:v>70.706040084362002</c:v>
                </c:pt>
                <c:pt idx="21348">
                  <c:v>75.706040084362002</c:v>
                </c:pt>
                <c:pt idx="21349">
                  <c:v>92.706040084362002</c:v>
                </c:pt>
                <c:pt idx="21350">
                  <c:v>202.706040084362</c:v>
                </c:pt>
                <c:pt idx="21351">
                  <c:v>152.706040084362</c:v>
                </c:pt>
                <c:pt idx="21352">
                  <c:v>19.706040084362002</c:v>
                </c:pt>
                <c:pt idx="21353">
                  <c:v>-86.293959915637998</c:v>
                </c:pt>
                <c:pt idx="21354">
                  <c:v>-237.293959915638</c:v>
                </c:pt>
                <c:pt idx="21355">
                  <c:v>-277.29395991563803</c:v>
                </c:pt>
                <c:pt idx="21356">
                  <c:v>-302.29395991563803</c:v>
                </c:pt>
                <c:pt idx="21357">
                  <c:v>-281.29395991563803</c:v>
                </c:pt>
                <c:pt idx="21358">
                  <c:v>-318.29395991563803</c:v>
                </c:pt>
                <c:pt idx="21359">
                  <c:v>-270.29395991563803</c:v>
                </c:pt>
                <c:pt idx="21360">
                  <c:v>-455.29395991563803</c:v>
                </c:pt>
                <c:pt idx="21361">
                  <c:v>-276.29395991563803</c:v>
                </c:pt>
                <c:pt idx="21362">
                  <c:v>-430.29395991563803</c:v>
                </c:pt>
                <c:pt idx="21363">
                  <c:v>-342.29395991563803</c:v>
                </c:pt>
                <c:pt idx="21364">
                  <c:v>-307.29395991563803</c:v>
                </c:pt>
                <c:pt idx="21365">
                  <c:v>-425.29395991563803</c:v>
                </c:pt>
                <c:pt idx="21366">
                  <c:v>-117.293959915638</c:v>
                </c:pt>
                <c:pt idx="21367">
                  <c:v>-187.293959915638</c:v>
                </c:pt>
                <c:pt idx="21368">
                  <c:v>-153.293959915638</c:v>
                </c:pt>
                <c:pt idx="21369">
                  <c:v>-147.293959915638</c:v>
                </c:pt>
                <c:pt idx="21370">
                  <c:v>-38.293959915637998</c:v>
                </c:pt>
                <c:pt idx="21371">
                  <c:v>-44.293959915637998</c:v>
                </c:pt>
                <c:pt idx="21372">
                  <c:v>-41.293959915637998</c:v>
                </c:pt>
                <c:pt idx="21373">
                  <c:v>69.706040084362002</c:v>
                </c:pt>
                <c:pt idx="21374">
                  <c:v>91.706040084362002</c:v>
                </c:pt>
                <c:pt idx="21375">
                  <c:v>220.706040084362</c:v>
                </c:pt>
                <c:pt idx="21376">
                  <c:v>169.706040084362</c:v>
                </c:pt>
                <c:pt idx="21377">
                  <c:v>215.706040084362</c:v>
                </c:pt>
                <c:pt idx="21378">
                  <c:v>185.706040084362</c:v>
                </c:pt>
                <c:pt idx="21379">
                  <c:v>337.70604008436197</c:v>
                </c:pt>
                <c:pt idx="21380">
                  <c:v>340.70604008436197</c:v>
                </c:pt>
                <c:pt idx="21381">
                  <c:v>305.70604008436197</c:v>
                </c:pt>
                <c:pt idx="21382">
                  <c:v>334.70604008436197</c:v>
                </c:pt>
                <c:pt idx="21383">
                  <c:v>380.70604008436197</c:v>
                </c:pt>
                <c:pt idx="21384">
                  <c:v>352.70604008436197</c:v>
                </c:pt>
                <c:pt idx="21385">
                  <c:v>342.70604008436197</c:v>
                </c:pt>
                <c:pt idx="21386">
                  <c:v>358.70604008436197</c:v>
                </c:pt>
                <c:pt idx="21387">
                  <c:v>145.706040084362</c:v>
                </c:pt>
                <c:pt idx="21388">
                  <c:v>113.706040084362</c:v>
                </c:pt>
                <c:pt idx="21389">
                  <c:v>182.706040084362</c:v>
                </c:pt>
                <c:pt idx="21390">
                  <c:v>264.70604008436197</c:v>
                </c:pt>
                <c:pt idx="21391">
                  <c:v>125.706040084362</c:v>
                </c:pt>
                <c:pt idx="21392">
                  <c:v>170.706040084362</c:v>
                </c:pt>
                <c:pt idx="21393">
                  <c:v>-14.293959915638</c:v>
                </c:pt>
                <c:pt idx="21394">
                  <c:v>-30.293959915637998</c:v>
                </c:pt>
                <c:pt idx="21395">
                  <c:v>34.706040084362002</c:v>
                </c:pt>
                <c:pt idx="21396">
                  <c:v>6.70604008436203</c:v>
                </c:pt>
                <c:pt idx="21397">
                  <c:v>-43.293959915637998</c:v>
                </c:pt>
                <c:pt idx="21398">
                  <c:v>-60.293959915637998</c:v>
                </c:pt>
                <c:pt idx="21399">
                  <c:v>-218.293959915638</c:v>
                </c:pt>
                <c:pt idx="21400">
                  <c:v>-122.293959915638</c:v>
                </c:pt>
                <c:pt idx="21401">
                  <c:v>-116.293959915638</c:v>
                </c:pt>
                <c:pt idx="21402">
                  <c:v>-84.293959915637998</c:v>
                </c:pt>
                <c:pt idx="21403">
                  <c:v>86.706040084362002</c:v>
                </c:pt>
                <c:pt idx="21404">
                  <c:v>-28.293959915637998</c:v>
                </c:pt>
                <c:pt idx="21405">
                  <c:v>45.706040084362002</c:v>
                </c:pt>
                <c:pt idx="21406">
                  <c:v>87.706040084362002</c:v>
                </c:pt>
                <c:pt idx="21407">
                  <c:v>96.706040084362002</c:v>
                </c:pt>
                <c:pt idx="21408">
                  <c:v>47.706040084362002</c:v>
                </c:pt>
                <c:pt idx="21409">
                  <c:v>35.706040084362002</c:v>
                </c:pt>
                <c:pt idx="21410">
                  <c:v>114.706040084362</c:v>
                </c:pt>
                <c:pt idx="21411">
                  <c:v>17.706040084362002</c:v>
                </c:pt>
                <c:pt idx="21412">
                  <c:v>132.706040084362</c:v>
                </c:pt>
                <c:pt idx="21413">
                  <c:v>58.706040084362002</c:v>
                </c:pt>
                <c:pt idx="21414">
                  <c:v>105.706040084362</c:v>
                </c:pt>
                <c:pt idx="21415">
                  <c:v>-44.293959915637998</c:v>
                </c:pt>
                <c:pt idx="21416">
                  <c:v>13.706040084362</c:v>
                </c:pt>
                <c:pt idx="21417">
                  <c:v>103.706040084362</c:v>
                </c:pt>
                <c:pt idx="21418">
                  <c:v>199.706040084362</c:v>
                </c:pt>
                <c:pt idx="21419">
                  <c:v>86.706040084362002</c:v>
                </c:pt>
                <c:pt idx="21420">
                  <c:v>131.706040084362</c:v>
                </c:pt>
                <c:pt idx="21421">
                  <c:v>14.706040084362</c:v>
                </c:pt>
                <c:pt idx="21422">
                  <c:v>-223.293959915638</c:v>
                </c:pt>
                <c:pt idx="21423">
                  <c:v>-113.293959915638</c:v>
                </c:pt>
                <c:pt idx="21424">
                  <c:v>-188.293959915638</c:v>
                </c:pt>
                <c:pt idx="21425">
                  <c:v>-143.293959915638</c:v>
                </c:pt>
                <c:pt idx="21426">
                  <c:v>-64.293959915637998</c:v>
                </c:pt>
                <c:pt idx="21427">
                  <c:v>-260.29395991563803</c:v>
                </c:pt>
                <c:pt idx="21428">
                  <c:v>-263.29395991563803</c:v>
                </c:pt>
                <c:pt idx="21429">
                  <c:v>-169.293959915638</c:v>
                </c:pt>
                <c:pt idx="21430">
                  <c:v>-400.29395991563803</c:v>
                </c:pt>
                <c:pt idx="21431">
                  <c:v>-241.293959915638</c:v>
                </c:pt>
                <c:pt idx="21432">
                  <c:v>-354.29395991563803</c:v>
                </c:pt>
                <c:pt idx="21433">
                  <c:v>-404.29395991563803</c:v>
                </c:pt>
                <c:pt idx="21434">
                  <c:v>-431.29395991563803</c:v>
                </c:pt>
                <c:pt idx="21435">
                  <c:v>-285.29395991563803</c:v>
                </c:pt>
                <c:pt idx="21436">
                  <c:v>-223.293959915638</c:v>
                </c:pt>
                <c:pt idx="21437">
                  <c:v>-471.29395991563803</c:v>
                </c:pt>
                <c:pt idx="21438">
                  <c:v>-243.293959915638</c:v>
                </c:pt>
                <c:pt idx="21439">
                  <c:v>-226.293959915638</c:v>
                </c:pt>
                <c:pt idx="21440">
                  <c:v>-194.293959915638</c:v>
                </c:pt>
                <c:pt idx="21441">
                  <c:v>-101.293959915638</c:v>
                </c:pt>
                <c:pt idx="21442">
                  <c:v>-9.29395991563797</c:v>
                </c:pt>
                <c:pt idx="21443">
                  <c:v>-11.293959915638</c:v>
                </c:pt>
                <c:pt idx="21444">
                  <c:v>43.706040084362002</c:v>
                </c:pt>
                <c:pt idx="21445">
                  <c:v>163.706040084362</c:v>
                </c:pt>
                <c:pt idx="21446">
                  <c:v>-148.293959915638</c:v>
                </c:pt>
                <c:pt idx="21447">
                  <c:v>-90.293959915637998</c:v>
                </c:pt>
                <c:pt idx="21448">
                  <c:v>166.706040084362</c:v>
                </c:pt>
                <c:pt idx="21449">
                  <c:v>154.706040084362</c:v>
                </c:pt>
                <c:pt idx="21450">
                  <c:v>228.706040084362</c:v>
                </c:pt>
                <c:pt idx="21451">
                  <c:v>132.706040084362</c:v>
                </c:pt>
                <c:pt idx="21452">
                  <c:v>307.70604008436197</c:v>
                </c:pt>
                <c:pt idx="21453">
                  <c:v>242.706040084362</c:v>
                </c:pt>
                <c:pt idx="21454">
                  <c:v>232.706040084362</c:v>
                </c:pt>
                <c:pt idx="21455">
                  <c:v>314.70604008436197</c:v>
                </c:pt>
                <c:pt idx="21456">
                  <c:v>396.70604008436197</c:v>
                </c:pt>
                <c:pt idx="21457">
                  <c:v>224.706040084362</c:v>
                </c:pt>
                <c:pt idx="21458">
                  <c:v>246.706040084362</c:v>
                </c:pt>
                <c:pt idx="21459">
                  <c:v>154.706040084362</c:v>
                </c:pt>
                <c:pt idx="21460">
                  <c:v>348.70604008436197</c:v>
                </c:pt>
                <c:pt idx="21461">
                  <c:v>350.70604008436197</c:v>
                </c:pt>
                <c:pt idx="21462">
                  <c:v>95.706040084362002</c:v>
                </c:pt>
                <c:pt idx="21463">
                  <c:v>128.706040084362</c:v>
                </c:pt>
                <c:pt idx="21464">
                  <c:v>410.70604008436197</c:v>
                </c:pt>
                <c:pt idx="21465">
                  <c:v>127.706040084362</c:v>
                </c:pt>
                <c:pt idx="21466">
                  <c:v>-45.293959915637998</c:v>
                </c:pt>
                <c:pt idx="21467">
                  <c:v>-47.293959915637998</c:v>
                </c:pt>
                <c:pt idx="21468">
                  <c:v>-101.293959915638</c:v>
                </c:pt>
                <c:pt idx="21469">
                  <c:v>-46.293959915637998</c:v>
                </c:pt>
                <c:pt idx="21470">
                  <c:v>-141.293959915638</c:v>
                </c:pt>
                <c:pt idx="21471">
                  <c:v>-187.293959915638</c:v>
                </c:pt>
                <c:pt idx="21472">
                  <c:v>-369.29395991563803</c:v>
                </c:pt>
                <c:pt idx="21473">
                  <c:v>-261.29395991563803</c:v>
                </c:pt>
                <c:pt idx="21474">
                  <c:v>-392.29395991563803</c:v>
                </c:pt>
                <c:pt idx="21475">
                  <c:v>-534.29395991563797</c:v>
                </c:pt>
                <c:pt idx="21476">
                  <c:v>-470.29395991563803</c:v>
                </c:pt>
                <c:pt idx="21477">
                  <c:v>-466.29395991563803</c:v>
                </c:pt>
                <c:pt idx="21478">
                  <c:v>-559.29395991563797</c:v>
                </c:pt>
                <c:pt idx="21479">
                  <c:v>-473.29395991563803</c:v>
                </c:pt>
                <c:pt idx="21480">
                  <c:v>-417.29395991563803</c:v>
                </c:pt>
                <c:pt idx="21481">
                  <c:v>-397.29395991563803</c:v>
                </c:pt>
                <c:pt idx="21482">
                  <c:v>-530.29395991563797</c:v>
                </c:pt>
                <c:pt idx="21483">
                  <c:v>-489.29395991563803</c:v>
                </c:pt>
                <c:pt idx="21484">
                  <c:v>-376.29395991563803</c:v>
                </c:pt>
                <c:pt idx="21485">
                  <c:v>-459.29395991563803</c:v>
                </c:pt>
                <c:pt idx="21486">
                  <c:v>-467.29395991563803</c:v>
                </c:pt>
                <c:pt idx="21487">
                  <c:v>-587.29395991563797</c:v>
                </c:pt>
                <c:pt idx="21488">
                  <c:v>-634.29395991563797</c:v>
                </c:pt>
                <c:pt idx="21489">
                  <c:v>-498.29395991563803</c:v>
                </c:pt>
                <c:pt idx="21490">
                  <c:v>-354.29395991563803</c:v>
                </c:pt>
                <c:pt idx="21491">
                  <c:v>-210.293959915638</c:v>
                </c:pt>
                <c:pt idx="21492">
                  <c:v>-327.29395991563803</c:v>
                </c:pt>
                <c:pt idx="21493">
                  <c:v>-144.293959915638</c:v>
                </c:pt>
                <c:pt idx="21494">
                  <c:v>-84.293959915637998</c:v>
                </c:pt>
                <c:pt idx="21495">
                  <c:v>-99.293959915637998</c:v>
                </c:pt>
                <c:pt idx="21496">
                  <c:v>133.706040084362</c:v>
                </c:pt>
                <c:pt idx="21497">
                  <c:v>9.70604008436203</c:v>
                </c:pt>
                <c:pt idx="21498">
                  <c:v>118.706040084362</c:v>
                </c:pt>
                <c:pt idx="21499">
                  <c:v>203.706040084362</c:v>
                </c:pt>
                <c:pt idx="21500">
                  <c:v>264.70604008436197</c:v>
                </c:pt>
                <c:pt idx="21501">
                  <c:v>396.70604008436197</c:v>
                </c:pt>
                <c:pt idx="21502">
                  <c:v>357.70604008436197</c:v>
                </c:pt>
                <c:pt idx="21503">
                  <c:v>498.70604008436197</c:v>
                </c:pt>
                <c:pt idx="21504">
                  <c:v>391.70604008436197</c:v>
                </c:pt>
                <c:pt idx="21505">
                  <c:v>359.70604008436197</c:v>
                </c:pt>
                <c:pt idx="21506">
                  <c:v>355.70604008436197</c:v>
                </c:pt>
                <c:pt idx="21507">
                  <c:v>420.70604008436197</c:v>
                </c:pt>
                <c:pt idx="21508">
                  <c:v>313.70604008436197</c:v>
                </c:pt>
                <c:pt idx="21509">
                  <c:v>263.70604008436197</c:v>
                </c:pt>
                <c:pt idx="21510">
                  <c:v>344.70604008436197</c:v>
                </c:pt>
                <c:pt idx="21511">
                  <c:v>556.70604008436203</c:v>
                </c:pt>
                <c:pt idx="21512">
                  <c:v>292.70604008436197</c:v>
                </c:pt>
                <c:pt idx="21513">
                  <c:v>182.706040084362</c:v>
                </c:pt>
                <c:pt idx="21514">
                  <c:v>173.706040084362</c:v>
                </c:pt>
                <c:pt idx="21515">
                  <c:v>-87.293959915637998</c:v>
                </c:pt>
                <c:pt idx="21516">
                  <c:v>-159.293959915638</c:v>
                </c:pt>
                <c:pt idx="21517">
                  <c:v>-85.293959915637998</c:v>
                </c:pt>
                <c:pt idx="21518">
                  <c:v>-292.29395991563803</c:v>
                </c:pt>
                <c:pt idx="21519">
                  <c:v>-48.293959915637998</c:v>
                </c:pt>
                <c:pt idx="21520">
                  <c:v>-188.293959915638</c:v>
                </c:pt>
                <c:pt idx="21521">
                  <c:v>-296.29395991563803</c:v>
                </c:pt>
                <c:pt idx="21522">
                  <c:v>-227.293959915638</c:v>
                </c:pt>
                <c:pt idx="21523">
                  <c:v>-256.29395991563803</c:v>
                </c:pt>
                <c:pt idx="21524">
                  <c:v>-295.29395991563803</c:v>
                </c:pt>
                <c:pt idx="21525">
                  <c:v>-416.29395991563803</c:v>
                </c:pt>
                <c:pt idx="21526">
                  <c:v>-564.29395991563797</c:v>
                </c:pt>
                <c:pt idx="21527">
                  <c:v>-555.29395991563797</c:v>
                </c:pt>
                <c:pt idx="21528">
                  <c:v>-299.29395991563803</c:v>
                </c:pt>
                <c:pt idx="21529">
                  <c:v>-454.29395991563803</c:v>
                </c:pt>
                <c:pt idx="21530">
                  <c:v>-546.29395991563797</c:v>
                </c:pt>
                <c:pt idx="21531">
                  <c:v>-593.29395991563797</c:v>
                </c:pt>
                <c:pt idx="21532">
                  <c:v>-469.29395991563803</c:v>
                </c:pt>
                <c:pt idx="21533">
                  <c:v>-501.29395991563803</c:v>
                </c:pt>
                <c:pt idx="21534">
                  <c:v>-433.29395991563803</c:v>
                </c:pt>
                <c:pt idx="21535">
                  <c:v>-484.29395991563803</c:v>
                </c:pt>
                <c:pt idx="21536">
                  <c:v>-400.29395991563803</c:v>
                </c:pt>
                <c:pt idx="21537">
                  <c:v>-399.29395991563803</c:v>
                </c:pt>
                <c:pt idx="21538">
                  <c:v>-273.29395991563803</c:v>
                </c:pt>
                <c:pt idx="21539">
                  <c:v>-339.29395991563803</c:v>
                </c:pt>
                <c:pt idx="21540">
                  <c:v>-138.293959915638</c:v>
                </c:pt>
                <c:pt idx="21541">
                  <c:v>-84.293959915637998</c:v>
                </c:pt>
                <c:pt idx="21542">
                  <c:v>9.70604008436203</c:v>
                </c:pt>
                <c:pt idx="21543">
                  <c:v>-108.293959915638</c:v>
                </c:pt>
                <c:pt idx="21544">
                  <c:v>-169.293959915638</c:v>
                </c:pt>
                <c:pt idx="21545">
                  <c:v>-71.293959915637998</c:v>
                </c:pt>
                <c:pt idx="21546">
                  <c:v>-53.293959915637998</c:v>
                </c:pt>
                <c:pt idx="21547">
                  <c:v>-67.293959915637998</c:v>
                </c:pt>
                <c:pt idx="21548">
                  <c:v>-63.293959915637998</c:v>
                </c:pt>
                <c:pt idx="21549">
                  <c:v>106.706040084362</c:v>
                </c:pt>
                <c:pt idx="21550">
                  <c:v>79.706040084362002</c:v>
                </c:pt>
                <c:pt idx="21551">
                  <c:v>-46.293959915637998</c:v>
                </c:pt>
                <c:pt idx="21552">
                  <c:v>-19.293959915637998</c:v>
                </c:pt>
                <c:pt idx="21553">
                  <c:v>89.706040084362002</c:v>
                </c:pt>
                <c:pt idx="21554">
                  <c:v>-4.29395991563797</c:v>
                </c:pt>
                <c:pt idx="21555">
                  <c:v>148.706040084362</c:v>
                </c:pt>
                <c:pt idx="21556">
                  <c:v>-28.293959915637998</c:v>
                </c:pt>
                <c:pt idx="21557">
                  <c:v>171.706040084362</c:v>
                </c:pt>
                <c:pt idx="21558">
                  <c:v>148.706040084362</c:v>
                </c:pt>
                <c:pt idx="21559">
                  <c:v>156.706040084362</c:v>
                </c:pt>
                <c:pt idx="21560">
                  <c:v>276.70604008436197</c:v>
                </c:pt>
                <c:pt idx="21561">
                  <c:v>278.70604008436197</c:v>
                </c:pt>
                <c:pt idx="21562">
                  <c:v>316.70604008436197</c:v>
                </c:pt>
                <c:pt idx="21563">
                  <c:v>311.70604008436197</c:v>
                </c:pt>
                <c:pt idx="21564">
                  <c:v>51.706040084362002</c:v>
                </c:pt>
                <c:pt idx="21565">
                  <c:v>43.706040084362002</c:v>
                </c:pt>
                <c:pt idx="21566">
                  <c:v>44.706040084362002</c:v>
                </c:pt>
                <c:pt idx="21567">
                  <c:v>13.706040084362</c:v>
                </c:pt>
                <c:pt idx="21568">
                  <c:v>-115.293959915638</c:v>
                </c:pt>
                <c:pt idx="21569">
                  <c:v>-213.293959915638</c:v>
                </c:pt>
                <c:pt idx="21570">
                  <c:v>-108.293959915638</c:v>
                </c:pt>
                <c:pt idx="21571">
                  <c:v>-305.29395991563803</c:v>
                </c:pt>
                <c:pt idx="21572">
                  <c:v>-228.293959915638</c:v>
                </c:pt>
                <c:pt idx="21573">
                  <c:v>-336.29395991563803</c:v>
                </c:pt>
                <c:pt idx="21574">
                  <c:v>-334.29395991563803</c:v>
                </c:pt>
                <c:pt idx="21575">
                  <c:v>-306.29395991563803</c:v>
                </c:pt>
                <c:pt idx="21576">
                  <c:v>-461.29395991563803</c:v>
                </c:pt>
                <c:pt idx="21577">
                  <c:v>-385.29395991563803</c:v>
                </c:pt>
                <c:pt idx="21578">
                  <c:v>-343.29395991563803</c:v>
                </c:pt>
                <c:pt idx="21579">
                  <c:v>-320.29395991563803</c:v>
                </c:pt>
                <c:pt idx="21580">
                  <c:v>-382.29395991563803</c:v>
                </c:pt>
                <c:pt idx="21581">
                  <c:v>-377.29395991563803</c:v>
                </c:pt>
                <c:pt idx="21582">
                  <c:v>-369.29395991563803</c:v>
                </c:pt>
                <c:pt idx="21583">
                  <c:v>-409.29395991563803</c:v>
                </c:pt>
                <c:pt idx="21584">
                  <c:v>-487.29395991563803</c:v>
                </c:pt>
                <c:pt idx="21585">
                  <c:v>-527.29395991563797</c:v>
                </c:pt>
                <c:pt idx="21586">
                  <c:v>-445.29395991563803</c:v>
                </c:pt>
                <c:pt idx="21587">
                  <c:v>-442.29395991563803</c:v>
                </c:pt>
                <c:pt idx="21588">
                  <c:v>-532.29395991563797</c:v>
                </c:pt>
                <c:pt idx="21589">
                  <c:v>-528.29395991563797</c:v>
                </c:pt>
                <c:pt idx="21590">
                  <c:v>-605.29395991563797</c:v>
                </c:pt>
                <c:pt idx="21591">
                  <c:v>-497.29395991563803</c:v>
                </c:pt>
                <c:pt idx="21592">
                  <c:v>-499.29395991563803</c:v>
                </c:pt>
                <c:pt idx="21593">
                  <c:v>-435.29395991563803</c:v>
                </c:pt>
                <c:pt idx="21594">
                  <c:v>-341.29395991563803</c:v>
                </c:pt>
                <c:pt idx="21595">
                  <c:v>-484.29395991563803</c:v>
                </c:pt>
                <c:pt idx="21596">
                  <c:v>-404.29395991563803</c:v>
                </c:pt>
                <c:pt idx="21597">
                  <c:v>-363.29395991563803</c:v>
                </c:pt>
                <c:pt idx="21598">
                  <c:v>-298.29395991563803</c:v>
                </c:pt>
                <c:pt idx="21599">
                  <c:v>-96.293959915637998</c:v>
                </c:pt>
                <c:pt idx="21600">
                  <c:v>-140.293959915638</c:v>
                </c:pt>
                <c:pt idx="21601">
                  <c:v>-133.293959915638</c:v>
                </c:pt>
                <c:pt idx="21602">
                  <c:v>-88.293959915637998</c:v>
                </c:pt>
                <c:pt idx="21603">
                  <c:v>-119.293959915638</c:v>
                </c:pt>
                <c:pt idx="21604">
                  <c:v>76.706040084362002</c:v>
                </c:pt>
                <c:pt idx="21605">
                  <c:v>-1.29395991563797</c:v>
                </c:pt>
                <c:pt idx="21606">
                  <c:v>-42.293959915637998</c:v>
                </c:pt>
                <c:pt idx="21607">
                  <c:v>-72.293959915637998</c:v>
                </c:pt>
                <c:pt idx="21608">
                  <c:v>-6.29395991563797</c:v>
                </c:pt>
                <c:pt idx="21609">
                  <c:v>197.706040084362</c:v>
                </c:pt>
                <c:pt idx="21610">
                  <c:v>100.706040084362</c:v>
                </c:pt>
                <c:pt idx="21611">
                  <c:v>229.706040084362</c:v>
                </c:pt>
                <c:pt idx="21612">
                  <c:v>107.706040084362</c:v>
                </c:pt>
                <c:pt idx="21613">
                  <c:v>177.706040084362</c:v>
                </c:pt>
                <c:pt idx="21614">
                  <c:v>148.706040084362</c:v>
                </c:pt>
                <c:pt idx="21615">
                  <c:v>194.706040084362</c:v>
                </c:pt>
                <c:pt idx="21616">
                  <c:v>14.706040084362</c:v>
                </c:pt>
                <c:pt idx="21617">
                  <c:v>206.706040084362</c:v>
                </c:pt>
                <c:pt idx="21618">
                  <c:v>82.706040084362002</c:v>
                </c:pt>
                <c:pt idx="21619">
                  <c:v>286.70604008436197</c:v>
                </c:pt>
                <c:pt idx="21620">
                  <c:v>-7.29395991563797</c:v>
                </c:pt>
                <c:pt idx="21621">
                  <c:v>-53.293959915637998</c:v>
                </c:pt>
                <c:pt idx="21622">
                  <c:v>-124.293959915638</c:v>
                </c:pt>
                <c:pt idx="21623">
                  <c:v>-49.293959915637998</c:v>
                </c:pt>
                <c:pt idx="21624">
                  <c:v>-120.293959915638</c:v>
                </c:pt>
                <c:pt idx="21625">
                  <c:v>-85.293959915637998</c:v>
                </c:pt>
                <c:pt idx="21626">
                  <c:v>-18.293959915637998</c:v>
                </c:pt>
                <c:pt idx="21627">
                  <c:v>49.706040084362002</c:v>
                </c:pt>
                <c:pt idx="21628">
                  <c:v>22.706040084362002</c:v>
                </c:pt>
                <c:pt idx="21629">
                  <c:v>-19.293959915637998</c:v>
                </c:pt>
                <c:pt idx="21630">
                  <c:v>-131.293959915638</c:v>
                </c:pt>
                <c:pt idx="21631">
                  <c:v>-205.293959915638</c:v>
                </c:pt>
                <c:pt idx="21632">
                  <c:v>-118.293959915638</c:v>
                </c:pt>
                <c:pt idx="21633">
                  <c:v>-213.293959915638</c:v>
                </c:pt>
                <c:pt idx="21634">
                  <c:v>-267.29395991563803</c:v>
                </c:pt>
                <c:pt idx="21635">
                  <c:v>-260.29395991563803</c:v>
                </c:pt>
                <c:pt idx="21636">
                  <c:v>-117.293959915638</c:v>
                </c:pt>
                <c:pt idx="21637">
                  <c:v>-222.293959915638</c:v>
                </c:pt>
                <c:pt idx="21638">
                  <c:v>-186.293959915638</c:v>
                </c:pt>
                <c:pt idx="21639">
                  <c:v>-186.293959915638</c:v>
                </c:pt>
                <c:pt idx="21640">
                  <c:v>-68.293959915637998</c:v>
                </c:pt>
                <c:pt idx="21641">
                  <c:v>-125.293959915638</c:v>
                </c:pt>
                <c:pt idx="21642">
                  <c:v>-193.293959915638</c:v>
                </c:pt>
                <c:pt idx="21643">
                  <c:v>-142.293959915638</c:v>
                </c:pt>
                <c:pt idx="21644">
                  <c:v>-88.293959915637998</c:v>
                </c:pt>
                <c:pt idx="21645">
                  <c:v>4.70604008436203</c:v>
                </c:pt>
                <c:pt idx="21646">
                  <c:v>-67.293959915637998</c:v>
                </c:pt>
                <c:pt idx="21647">
                  <c:v>-251.293959915638</c:v>
                </c:pt>
                <c:pt idx="21648">
                  <c:v>-170.293959915638</c:v>
                </c:pt>
                <c:pt idx="21649">
                  <c:v>-136.293959915638</c:v>
                </c:pt>
                <c:pt idx="21650">
                  <c:v>-216.293959915638</c:v>
                </c:pt>
                <c:pt idx="21651">
                  <c:v>-103.293959915638</c:v>
                </c:pt>
                <c:pt idx="21652">
                  <c:v>-32.293959915637998</c:v>
                </c:pt>
                <c:pt idx="21653">
                  <c:v>-114.293959915638</c:v>
                </c:pt>
                <c:pt idx="21654">
                  <c:v>94.706040084362002</c:v>
                </c:pt>
                <c:pt idx="21655">
                  <c:v>41.706040084362002</c:v>
                </c:pt>
                <c:pt idx="21656">
                  <c:v>-116.293959915638</c:v>
                </c:pt>
                <c:pt idx="21657">
                  <c:v>-150.293959915638</c:v>
                </c:pt>
                <c:pt idx="21658">
                  <c:v>9.70604008436203</c:v>
                </c:pt>
                <c:pt idx="21659">
                  <c:v>-12.293959915638</c:v>
                </c:pt>
                <c:pt idx="21660">
                  <c:v>143.706040084362</c:v>
                </c:pt>
                <c:pt idx="21661">
                  <c:v>165.706040084362</c:v>
                </c:pt>
                <c:pt idx="21662">
                  <c:v>58.706040084362002</c:v>
                </c:pt>
                <c:pt idx="21663">
                  <c:v>146.706040084362</c:v>
                </c:pt>
                <c:pt idx="21664">
                  <c:v>224.706040084362</c:v>
                </c:pt>
                <c:pt idx="21665">
                  <c:v>277.70604008436197</c:v>
                </c:pt>
                <c:pt idx="21666">
                  <c:v>216.706040084362</c:v>
                </c:pt>
                <c:pt idx="21667">
                  <c:v>222.706040084362</c:v>
                </c:pt>
                <c:pt idx="21668">
                  <c:v>187.706040084362</c:v>
                </c:pt>
                <c:pt idx="21669">
                  <c:v>273.70604008436197</c:v>
                </c:pt>
                <c:pt idx="21670">
                  <c:v>428.70604008436197</c:v>
                </c:pt>
                <c:pt idx="21671">
                  <c:v>349.70604008436197</c:v>
                </c:pt>
                <c:pt idx="21672">
                  <c:v>298.70604008436197</c:v>
                </c:pt>
                <c:pt idx="21673">
                  <c:v>463.70604008436197</c:v>
                </c:pt>
                <c:pt idx="21674">
                  <c:v>357.70604008436197</c:v>
                </c:pt>
                <c:pt idx="21675">
                  <c:v>328.70604008436197</c:v>
                </c:pt>
                <c:pt idx="21676">
                  <c:v>287.70604008436197</c:v>
                </c:pt>
                <c:pt idx="21677">
                  <c:v>198.706040084362</c:v>
                </c:pt>
                <c:pt idx="21678">
                  <c:v>147.706040084362</c:v>
                </c:pt>
                <c:pt idx="21679">
                  <c:v>191.706040084362</c:v>
                </c:pt>
                <c:pt idx="21680">
                  <c:v>82.706040084362002</c:v>
                </c:pt>
                <c:pt idx="21681">
                  <c:v>73.706040084362002</c:v>
                </c:pt>
                <c:pt idx="21682">
                  <c:v>187.706040084362</c:v>
                </c:pt>
                <c:pt idx="21683">
                  <c:v>129.706040084362</c:v>
                </c:pt>
                <c:pt idx="21684">
                  <c:v>164.706040084362</c:v>
                </c:pt>
                <c:pt idx="21685">
                  <c:v>174.706040084362</c:v>
                </c:pt>
                <c:pt idx="21686">
                  <c:v>1.70604008436203</c:v>
                </c:pt>
                <c:pt idx="21687">
                  <c:v>63.706040084362002</c:v>
                </c:pt>
                <c:pt idx="21688">
                  <c:v>-38.293959915637998</c:v>
                </c:pt>
                <c:pt idx="21689">
                  <c:v>124.706040084362</c:v>
                </c:pt>
                <c:pt idx="21690">
                  <c:v>172.706040084362</c:v>
                </c:pt>
                <c:pt idx="21691">
                  <c:v>129.706040084362</c:v>
                </c:pt>
                <c:pt idx="21692">
                  <c:v>153.706040084362</c:v>
                </c:pt>
                <c:pt idx="21693">
                  <c:v>44.706040084362002</c:v>
                </c:pt>
                <c:pt idx="21694">
                  <c:v>139.706040084362</c:v>
                </c:pt>
                <c:pt idx="21695">
                  <c:v>95.706040084362002</c:v>
                </c:pt>
                <c:pt idx="21696">
                  <c:v>53.706040084362002</c:v>
                </c:pt>
                <c:pt idx="21697">
                  <c:v>48.706040084362002</c:v>
                </c:pt>
                <c:pt idx="21698">
                  <c:v>180.706040084362</c:v>
                </c:pt>
                <c:pt idx="21699">
                  <c:v>45.706040084362002</c:v>
                </c:pt>
                <c:pt idx="21700">
                  <c:v>-13.293959915638</c:v>
                </c:pt>
                <c:pt idx="21701">
                  <c:v>163.706040084362</c:v>
                </c:pt>
                <c:pt idx="21702">
                  <c:v>99.706040084362002</c:v>
                </c:pt>
                <c:pt idx="21703">
                  <c:v>180.706040084362</c:v>
                </c:pt>
                <c:pt idx="21704">
                  <c:v>-22.293959915637998</c:v>
                </c:pt>
                <c:pt idx="21705">
                  <c:v>5.70604008436203</c:v>
                </c:pt>
                <c:pt idx="21706">
                  <c:v>145.706040084362</c:v>
                </c:pt>
                <c:pt idx="21707">
                  <c:v>68.706040084362002</c:v>
                </c:pt>
                <c:pt idx="21708">
                  <c:v>40.706040084362002</c:v>
                </c:pt>
                <c:pt idx="21709">
                  <c:v>100.706040084362</c:v>
                </c:pt>
                <c:pt idx="21710">
                  <c:v>111.706040084362</c:v>
                </c:pt>
                <c:pt idx="21711">
                  <c:v>232.706040084362</c:v>
                </c:pt>
                <c:pt idx="21712">
                  <c:v>118.706040084362</c:v>
                </c:pt>
                <c:pt idx="21713">
                  <c:v>195.706040084362</c:v>
                </c:pt>
                <c:pt idx="21714">
                  <c:v>248.706040084362</c:v>
                </c:pt>
                <c:pt idx="21715">
                  <c:v>397.70604008436197</c:v>
                </c:pt>
                <c:pt idx="21716">
                  <c:v>76.706040084362002</c:v>
                </c:pt>
                <c:pt idx="21717">
                  <c:v>218.706040084362</c:v>
                </c:pt>
                <c:pt idx="21718">
                  <c:v>297.70604008436197</c:v>
                </c:pt>
                <c:pt idx="21719">
                  <c:v>148.706040084362</c:v>
                </c:pt>
                <c:pt idx="21720">
                  <c:v>234.706040084362</c:v>
                </c:pt>
                <c:pt idx="21721">
                  <c:v>61.706040084362002</c:v>
                </c:pt>
                <c:pt idx="21722">
                  <c:v>267.70604008436197</c:v>
                </c:pt>
                <c:pt idx="21723">
                  <c:v>328.70604008436197</c:v>
                </c:pt>
                <c:pt idx="21724">
                  <c:v>262.70604008436197</c:v>
                </c:pt>
                <c:pt idx="21725">
                  <c:v>152.706040084362</c:v>
                </c:pt>
                <c:pt idx="21726">
                  <c:v>348.70604008436197</c:v>
                </c:pt>
                <c:pt idx="21727">
                  <c:v>215.706040084362</c:v>
                </c:pt>
                <c:pt idx="21728">
                  <c:v>264.70604008436197</c:v>
                </c:pt>
                <c:pt idx="21729">
                  <c:v>251.706040084362</c:v>
                </c:pt>
                <c:pt idx="21730">
                  <c:v>334.70604008436197</c:v>
                </c:pt>
                <c:pt idx="21731">
                  <c:v>416.70604008436197</c:v>
                </c:pt>
                <c:pt idx="21732">
                  <c:v>358.70604008436197</c:v>
                </c:pt>
                <c:pt idx="21733">
                  <c:v>328.70604008436197</c:v>
                </c:pt>
                <c:pt idx="21734">
                  <c:v>394.70604008436197</c:v>
                </c:pt>
                <c:pt idx="21735">
                  <c:v>416.70604008436197</c:v>
                </c:pt>
                <c:pt idx="21736">
                  <c:v>332.70604008436197</c:v>
                </c:pt>
                <c:pt idx="21737">
                  <c:v>377.70604008436197</c:v>
                </c:pt>
                <c:pt idx="21738">
                  <c:v>374.70604008436197</c:v>
                </c:pt>
                <c:pt idx="21739">
                  <c:v>357.70604008436197</c:v>
                </c:pt>
                <c:pt idx="21740">
                  <c:v>325.70604008436197</c:v>
                </c:pt>
                <c:pt idx="21741">
                  <c:v>111.706040084362</c:v>
                </c:pt>
                <c:pt idx="21742">
                  <c:v>185.706040084362</c:v>
                </c:pt>
                <c:pt idx="21743">
                  <c:v>93.706040084362002</c:v>
                </c:pt>
                <c:pt idx="21744">
                  <c:v>97.706040084362002</c:v>
                </c:pt>
                <c:pt idx="21745">
                  <c:v>0.70604008436203003</c:v>
                </c:pt>
                <c:pt idx="21746">
                  <c:v>176.706040084362</c:v>
                </c:pt>
                <c:pt idx="21747">
                  <c:v>120.706040084362</c:v>
                </c:pt>
                <c:pt idx="21748">
                  <c:v>144.706040084362</c:v>
                </c:pt>
                <c:pt idx="21749">
                  <c:v>50.706040084362002</c:v>
                </c:pt>
                <c:pt idx="21750">
                  <c:v>127.706040084362</c:v>
                </c:pt>
                <c:pt idx="21751">
                  <c:v>189.706040084362</c:v>
                </c:pt>
                <c:pt idx="21752">
                  <c:v>94.706040084362002</c:v>
                </c:pt>
                <c:pt idx="21753">
                  <c:v>28.706040084362002</c:v>
                </c:pt>
                <c:pt idx="21754">
                  <c:v>60.706040084362002</c:v>
                </c:pt>
                <c:pt idx="21755">
                  <c:v>28.706040084362002</c:v>
                </c:pt>
                <c:pt idx="21756">
                  <c:v>94.706040084362002</c:v>
                </c:pt>
                <c:pt idx="21757">
                  <c:v>118.706040084362</c:v>
                </c:pt>
                <c:pt idx="21758">
                  <c:v>176.706040084362</c:v>
                </c:pt>
                <c:pt idx="21759">
                  <c:v>145.706040084362</c:v>
                </c:pt>
                <c:pt idx="21760">
                  <c:v>68.706040084362002</c:v>
                </c:pt>
                <c:pt idx="21761">
                  <c:v>163.706040084362</c:v>
                </c:pt>
                <c:pt idx="21762">
                  <c:v>211.706040084362</c:v>
                </c:pt>
                <c:pt idx="21763">
                  <c:v>191.706040084362</c:v>
                </c:pt>
                <c:pt idx="21764">
                  <c:v>224.706040084362</c:v>
                </c:pt>
                <c:pt idx="21765">
                  <c:v>148.706040084362</c:v>
                </c:pt>
                <c:pt idx="21766">
                  <c:v>135.706040084362</c:v>
                </c:pt>
                <c:pt idx="21767">
                  <c:v>8.70604008436203</c:v>
                </c:pt>
                <c:pt idx="21768">
                  <c:v>59.706040084362002</c:v>
                </c:pt>
                <c:pt idx="21769">
                  <c:v>84.706040084362002</c:v>
                </c:pt>
                <c:pt idx="21770">
                  <c:v>201.706040084362</c:v>
                </c:pt>
                <c:pt idx="21771">
                  <c:v>52.706040084362002</c:v>
                </c:pt>
                <c:pt idx="21772">
                  <c:v>131.706040084362</c:v>
                </c:pt>
                <c:pt idx="21773">
                  <c:v>-47.293959915637998</c:v>
                </c:pt>
                <c:pt idx="21774">
                  <c:v>-108.293959915638</c:v>
                </c:pt>
                <c:pt idx="21775">
                  <c:v>-113.293959915638</c:v>
                </c:pt>
                <c:pt idx="21776">
                  <c:v>11.706040084362</c:v>
                </c:pt>
                <c:pt idx="21777">
                  <c:v>-37.293959915637998</c:v>
                </c:pt>
                <c:pt idx="21778">
                  <c:v>22.706040084362002</c:v>
                </c:pt>
                <c:pt idx="21779">
                  <c:v>36.706040084362002</c:v>
                </c:pt>
                <c:pt idx="21780">
                  <c:v>279.70604008436197</c:v>
                </c:pt>
                <c:pt idx="21781">
                  <c:v>266.70604008436197</c:v>
                </c:pt>
                <c:pt idx="21782">
                  <c:v>261.70604008436197</c:v>
                </c:pt>
                <c:pt idx="21783">
                  <c:v>305.70604008436197</c:v>
                </c:pt>
                <c:pt idx="21784">
                  <c:v>191.706040084362</c:v>
                </c:pt>
                <c:pt idx="21785">
                  <c:v>161.706040084362</c:v>
                </c:pt>
                <c:pt idx="21786">
                  <c:v>172.706040084362</c:v>
                </c:pt>
                <c:pt idx="21787">
                  <c:v>184.706040084362</c:v>
                </c:pt>
                <c:pt idx="21788">
                  <c:v>252.706040084362</c:v>
                </c:pt>
                <c:pt idx="21789">
                  <c:v>306.70604008436197</c:v>
                </c:pt>
                <c:pt idx="21790">
                  <c:v>372.70604008436197</c:v>
                </c:pt>
                <c:pt idx="21791">
                  <c:v>240.706040084362</c:v>
                </c:pt>
                <c:pt idx="21792">
                  <c:v>240.706040084362</c:v>
                </c:pt>
                <c:pt idx="21793">
                  <c:v>325.70604008436197</c:v>
                </c:pt>
                <c:pt idx="21794">
                  <c:v>214.706040084362</c:v>
                </c:pt>
                <c:pt idx="21795">
                  <c:v>85.706040084362002</c:v>
                </c:pt>
                <c:pt idx="21796">
                  <c:v>299.70604008436197</c:v>
                </c:pt>
                <c:pt idx="21797">
                  <c:v>216.706040084362</c:v>
                </c:pt>
                <c:pt idx="21798">
                  <c:v>200.706040084362</c:v>
                </c:pt>
                <c:pt idx="21799">
                  <c:v>301.70604008436197</c:v>
                </c:pt>
                <c:pt idx="21800">
                  <c:v>136.706040084362</c:v>
                </c:pt>
                <c:pt idx="21801">
                  <c:v>182.706040084362</c:v>
                </c:pt>
                <c:pt idx="21802">
                  <c:v>-15.293959915638</c:v>
                </c:pt>
                <c:pt idx="21803">
                  <c:v>219.706040084362</c:v>
                </c:pt>
                <c:pt idx="21804">
                  <c:v>177.706040084362</c:v>
                </c:pt>
                <c:pt idx="21805">
                  <c:v>229.706040084362</c:v>
                </c:pt>
                <c:pt idx="21806">
                  <c:v>246.706040084362</c:v>
                </c:pt>
                <c:pt idx="21807">
                  <c:v>138.706040084362</c:v>
                </c:pt>
                <c:pt idx="21808">
                  <c:v>278.70604008436197</c:v>
                </c:pt>
                <c:pt idx="21809">
                  <c:v>17.706040084362002</c:v>
                </c:pt>
                <c:pt idx="21810">
                  <c:v>1.70604008436203</c:v>
                </c:pt>
                <c:pt idx="21811">
                  <c:v>75.706040084362002</c:v>
                </c:pt>
                <c:pt idx="21812">
                  <c:v>-44.293959915637998</c:v>
                </c:pt>
                <c:pt idx="21813">
                  <c:v>-72.293959915637998</c:v>
                </c:pt>
                <c:pt idx="21814">
                  <c:v>12.706040084362</c:v>
                </c:pt>
                <c:pt idx="21815">
                  <c:v>-96.293959915637998</c:v>
                </c:pt>
                <c:pt idx="21816">
                  <c:v>-39.293959915637998</c:v>
                </c:pt>
                <c:pt idx="21817">
                  <c:v>-9.29395991563797</c:v>
                </c:pt>
                <c:pt idx="21818">
                  <c:v>-99.293959915637998</c:v>
                </c:pt>
                <c:pt idx="21819">
                  <c:v>63.706040084362002</c:v>
                </c:pt>
                <c:pt idx="21820">
                  <c:v>-2.29395991563797</c:v>
                </c:pt>
                <c:pt idx="21821">
                  <c:v>-33.293959915637998</c:v>
                </c:pt>
                <c:pt idx="21822">
                  <c:v>-90.293959915637998</c:v>
                </c:pt>
                <c:pt idx="21823">
                  <c:v>2.70604008436203</c:v>
                </c:pt>
                <c:pt idx="21824">
                  <c:v>-37.293959915637998</c:v>
                </c:pt>
                <c:pt idx="21825">
                  <c:v>-29.293959915637998</c:v>
                </c:pt>
                <c:pt idx="21826">
                  <c:v>125.706040084362</c:v>
                </c:pt>
                <c:pt idx="21827">
                  <c:v>51.706040084362002</c:v>
                </c:pt>
                <c:pt idx="21828">
                  <c:v>-99.293959915637998</c:v>
                </c:pt>
                <c:pt idx="21829">
                  <c:v>-1.29395991563797</c:v>
                </c:pt>
                <c:pt idx="21830">
                  <c:v>-48.293959915637998</c:v>
                </c:pt>
                <c:pt idx="21831">
                  <c:v>103.706040084362</c:v>
                </c:pt>
                <c:pt idx="21832">
                  <c:v>53.706040084362002</c:v>
                </c:pt>
                <c:pt idx="21833">
                  <c:v>-10.293959915638</c:v>
                </c:pt>
                <c:pt idx="21834">
                  <c:v>9.70604008436203</c:v>
                </c:pt>
                <c:pt idx="21835">
                  <c:v>136.706040084362</c:v>
                </c:pt>
                <c:pt idx="21836">
                  <c:v>61.706040084362002</c:v>
                </c:pt>
                <c:pt idx="21837">
                  <c:v>130.706040084362</c:v>
                </c:pt>
                <c:pt idx="21838">
                  <c:v>136.706040084362</c:v>
                </c:pt>
                <c:pt idx="21839">
                  <c:v>97.706040084362002</c:v>
                </c:pt>
                <c:pt idx="21840">
                  <c:v>-50.293959915637998</c:v>
                </c:pt>
                <c:pt idx="21841">
                  <c:v>402.70604008436197</c:v>
                </c:pt>
                <c:pt idx="21842">
                  <c:v>241.706040084362</c:v>
                </c:pt>
                <c:pt idx="21843">
                  <c:v>181.706040084362</c:v>
                </c:pt>
                <c:pt idx="21844">
                  <c:v>321.70604008436197</c:v>
                </c:pt>
                <c:pt idx="21845">
                  <c:v>352.70604008436197</c:v>
                </c:pt>
                <c:pt idx="21846">
                  <c:v>414.70604008436197</c:v>
                </c:pt>
                <c:pt idx="21847">
                  <c:v>274.70604008436197</c:v>
                </c:pt>
                <c:pt idx="21848">
                  <c:v>270.70604008436197</c:v>
                </c:pt>
                <c:pt idx="21849">
                  <c:v>385.70604008436197</c:v>
                </c:pt>
                <c:pt idx="21850">
                  <c:v>371.70604008436197</c:v>
                </c:pt>
                <c:pt idx="21851">
                  <c:v>223.706040084362</c:v>
                </c:pt>
                <c:pt idx="21852">
                  <c:v>401.70604008436197</c:v>
                </c:pt>
                <c:pt idx="21853">
                  <c:v>344.70604008436197</c:v>
                </c:pt>
                <c:pt idx="21854">
                  <c:v>443.70604008436197</c:v>
                </c:pt>
                <c:pt idx="21855">
                  <c:v>341.70604008436197</c:v>
                </c:pt>
                <c:pt idx="21856">
                  <c:v>264.70604008436197</c:v>
                </c:pt>
                <c:pt idx="21857">
                  <c:v>161.706040084362</c:v>
                </c:pt>
                <c:pt idx="21858">
                  <c:v>211.706040084362</c:v>
                </c:pt>
                <c:pt idx="21859">
                  <c:v>196.706040084362</c:v>
                </c:pt>
                <c:pt idx="21860">
                  <c:v>70.706040084362002</c:v>
                </c:pt>
                <c:pt idx="21861">
                  <c:v>127.706040084362</c:v>
                </c:pt>
                <c:pt idx="21862">
                  <c:v>72.706040084362002</c:v>
                </c:pt>
                <c:pt idx="21863">
                  <c:v>235.706040084362</c:v>
                </c:pt>
                <c:pt idx="21864">
                  <c:v>82.706040084362002</c:v>
                </c:pt>
                <c:pt idx="21865">
                  <c:v>-43.293959915637998</c:v>
                </c:pt>
                <c:pt idx="21866">
                  <c:v>-78.293959915637998</c:v>
                </c:pt>
                <c:pt idx="21867">
                  <c:v>-209.293959915638</c:v>
                </c:pt>
                <c:pt idx="21868">
                  <c:v>-121.293959915638</c:v>
                </c:pt>
                <c:pt idx="21869">
                  <c:v>87.706040084362002</c:v>
                </c:pt>
                <c:pt idx="21870">
                  <c:v>-140.293959915638</c:v>
                </c:pt>
                <c:pt idx="21871">
                  <c:v>-63.293959915637998</c:v>
                </c:pt>
                <c:pt idx="21872">
                  <c:v>-252.293959915638</c:v>
                </c:pt>
                <c:pt idx="21873">
                  <c:v>-332.29395991563803</c:v>
                </c:pt>
                <c:pt idx="21874">
                  <c:v>-260.29395991563803</c:v>
                </c:pt>
                <c:pt idx="21875">
                  <c:v>-175.293959915638</c:v>
                </c:pt>
                <c:pt idx="21876">
                  <c:v>-194.293959915638</c:v>
                </c:pt>
                <c:pt idx="21877">
                  <c:v>-102.293959915638</c:v>
                </c:pt>
                <c:pt idx="21878">
                  <c:v>-122.293959915638</c:v>
                </c:pt>
                <c:pt idx="21879">
                  <c:v>-27.293959915637998</c:v>
                </c:pt>
                <c:pt idx="21880">
                  <c:v>47.706040084362002</c:v>
                </c:pt>
                <c:pt idx="21881">
                  <c:v>-136.293959915638</c:v>
                </c:pt>
                <c:pt idx="21882">
                  <c:v>-64.293959915637998</c:v>
                </c:pt>
                <c:pt idx="21883">
                  <c:v>-44.293959915637998</c:v>
                </c:pt>
                <c:pt idx="21884">
                  <c:v>-72.293959915637998</c:v>
                </c:pt>
                <c:pt idx="21885">
                  <c:v>-63.293959915637998</c:v>
                </c:pt>
                <c:pt idx="21886">
                  <c:v>39.706040084362002</c:v>
                </c:pt>
                <c:pt idx="21887">
                  <c:v>-108.293959915638</c:v>
                </c:pt>
                <c:pt idx="21888">
                  <c:v>-113.293959915638</c:v>
                </c:pt>
                <c:pt idx="21889">
                  <c:v>58.706040084362002</c:v>
                </c:pt>
                <c:pt idx="21890">
                  <c:v>76.706040084362002</c:v>
                </c:pt>
                <c:pt idx="21891">
                  <c:v>6.70604008436203</c:v>
                </c:pt>
                <c:pt idx="21892">
                  <c:v>76.706040084362002</c:v>
                </c:pt>
                <c:pt idx="21893">
                  <c:v>114.706040084362</c:v>
                </c:pt>
                <c:pt idx="21894">
                  <c:v>-91.293959915637998</c:v>
                </c:pt>
                <c:pt idx="21895">
                  <c:v>193.706040084362</c:v>
                </c:pt>
                <c:pt idx="21896">
                  <c:v>22.706040084362002</c:v>
                </c:pt>
                <c:pt idx="21897">
                  <c:v>69.706040084362002</c:v>
                </c:pt>
                <c:pt idx="21898">
                  <c:v>52.706040084362002</c:v>
                </c:pt>
                <c:pt idx="21899">
                  <c:v>63.706040084362002</c:v>
                </c:pt>
                <c:pt idx="21900">
                  <c:v>276.70604008436197</c:v>
                </c:pt>
                <c:pt idx="21901">
                  <c:v>108.706040084362</c:v>
                </c:pt>
                <c:pt idx="21902">
                  <c:v>89.706040084362002</c:v>
                </c:pt>
                <c:pt idx="21903">
                  <c:v>87.706040084362002</c:v>
                </c:pt>
                <c:pt idx="21904">
                  <c:v>210.706040084362</c:v>
                </c:pt>
                <c:pt idx="21905">
                  <c:v>221.706040084362</c:v>
                </c:pt>
                <c:pt idx="21906">
                  <c:v>-104.293959915638</c:v>
                </c:pt>
                <c:pt idx="21907">
                  <c:v>-17.293959915637998</c:v>
                </c:pt>
                <c:pt idx="21908">
                  <c:v>-58.293959915637998</c:v>
                </c:pt>
                <c:pt idx="21909">
                  <c:v>65.706040084362002</c:v>
                </c:pt>
                <c:pt idx="21910">
                  <c:v>17.706040084362002</c:v>
                </c:pt>
                <c:pt idx="21911">
                  <c:v>-74.293959915637998</c:v>
                </c:pt>
                <c:pt idx="21912">
                  <c:v>116.706040084362</c:v>
                </c:pt>
                <c:pt idx="21913">
                  <c:v>-48.293959915637998</c:v>
                </c:pt>
                <c:pt idx="21914">
                  <c:v>-253.293959915638</c:v>
                </c:pt>
                <c:pt idx="21915">
                  <c:v>-109.293959915638</c:v>
                </c:pt>
                <c:pt idx="21916">
                  <c:v>-282.29395991563803</c:v>
                </c:pt>
                <c:pt idx="21917">
                  <c:v>-189.293959915638</c:v>
                </c:pt>
                <c:pt idx="21918">
                  <c:v>-131.293959915638</c:v>
                </c:pt>
                <c:pt idx="21919">
                  <c:v>-231.293959915638</c:v>
                </c:pt>
                <c:pt idx="21920">
                  <c:v>-30.293959915637998</c:v>
                </c:pt>
                <c:pt idx="21921">
                  <c:v>-157.293959915638</c:v>
                </c:pt>
                <c:pt idx="21922">
                  <c:v>-241.293959915638</c:v>
                </c:pt>
                <c:pt idx="21923">
                  <c:v>-466.29395991563803</c:v>
                </c:pt>
                <c:pt idx="21924">
                  <c:v>-221.293959915638</c:v>
                </c:pt>
                <c:pt idx="21925">
                  <c:v>-359.29395991563803</c:v>
                </c:pt>
                <c:pt idx="21926">
                  <c:v>-188.293959915638</c:v>
                </c:pt>
                <c:pt idx="21927">
                  <c:v>-186.293959915638</c:v>
                </c:pt>
                <c:pt idx="21928">
                  <c:v>-153.293959915638</c:v>
                </c:pt>
                <c:pt idx="21929">
                  <c:v>-264.29395991563803</c:v>
                </c:pt>
                <c:pt idx="21930">
                  <c:v>-32.293959915637998</c:v>
                </c:pt>
                <c:pt idx="21931">
                  <c:v>46.706040084362002</c:v>
                </c:pt>
                <c:pt idx="21932">
                  <c:v>-210.293959915638</c:v>
                </c:pt>
                <c:pt idx="21933">
                  <c:v>-101.293959915638</c:v>
                </c:pt>
                <c:pt idx="21934">
                  <c:v>77.706040084362002</c:v>
                </c:pt>
                <c:pt idx="21935">
                  <c:v>-19.293959915637998</c:v>
                </c:pt>
                <c:pt idx="21936">
                  <c:v>-75.293959915637998</c:v>
                </c:pt>
                <c:pt idx="21937">
                  <c:v>-211.293959915638</c:v>
                </c:pt>
                <c:pt idx="21938">
                  <c:v>-146.293959915638</c:v>
                </c:pt>
                <c:pt idx="21939">
                  <c:v>92.706040084362002</c:v>
                </c:pt>
                <c:pt idx="21940">
                  <c:v>3.70604008436203</c:v>
                </c:pt>
                <c:pt idx="21941">
                  <c:v>40.706040084362002</c:v>
                </c:pt>
                <c:pt idx="21942">
                  <c:v>22.706040084362002</c:v>
                </c:pt>
                <c:pt idx="21943">
                  <c:v>-139.293959915638</c:v>
                </c:pt>
                <c:pt idx="21944">
                  <c:v>-112.293959915638</c:v>
                </c:pt>
                <c:pt idx="21945">
                  <c:v>-121.293959915638</c:v>
                </c:pt>
                <c:pt idx="21946">
                  <c:v>-132.293959915638</c:v>
                </c:pt>
                <c:pt idx="21947">
                  <c:v>-161.293959915638</c:v>
                </c:pt>
                <c:pt idx="21948">
                  <c:v>-42.293959915637998</c:v>
                </c:pt>
                <c:pt idx="21949">
                  <c:v>-106.293959915638</c:v>
                </c:pt>
                <c:pt idx="21950">
                  <c:v>-23.293959915637998</c:v>
                </c:pt>
                <c:pt idx="21951">
                  <c:v>-194.293959915638</c:v>
                </c:pt>
                <c:pt idx="21952">
                  <c:v>-264.29395991563803</c:v>
                </c:pt>
                <c:pt idx="21953">
                  <c:v>-191.293959915638</c:v>
                </c:pt>
                <c:pt idx="21954">
                  <c:v>-353.29395991563803</c:v>
                </c:pt>
                <c:pt idx="21955">
                  <c:v>-133.293959915638</c:v>
                </c:pt>
                <c:pt idx="21956">
                  <c:v>-264.29395991563803</c:v>
                </c:pt>
                <c:pt idx="21957">
                  <c:v>-210.293959915638</c:v>
                </c:pt>
                <c:pt idx="21958">
                  <c:v>-317.29395991563803</c:v>
                </c:pt>
                <c:pt idx="21959">
                  <c:v>-446.29395991563803</c:v>
                </c:pt>
                <c:pt idx="21960">
                  <c:v>-337.29395991563803</c:v>
                </c:pt>
                <c:pt idx="21961">
                  <c:v>-387.29395991563803</c:v>
                </c:pt>
                <c:pt idx="21962">
                  <c:v>-290.29395991563803</c:v>
                </c:pt>
                <c:pt idx="21963">
                  <c:v>-202.293959915638</c:v>
                </c:pt>
                <c:pt idx="21964">
                  <c:v>-357.29395991563803</c:v>
                </c:pt>
                <c:pt idx="21965">
                  <c:v>-324.29395991563803</c:v>
                </c:pt>
                <c:pt idx="21966">
                  <c:v>-420.29395991563803</c:v>
                </c:pt>
                <c:pt idx="21967">
                  <c:v>-172.293959915638</c:v>
                </c:pt>
                <c:pt idx="21968">
                  <c:v>-165.293959915638</c:v>
                </c:pt>
                <c:pt idx="21969">
                  <c:v>-62.293959915637998</c:v>
                </c:pt>
                <c:pt idx="21970">
                  <c:v>-60.293959915637998</c:v>
                </c:pt>
                <c:pt idx="21971">
                  <c:v>-190.293959915638</c:v>
                </c:pt>
                <c:pt idx="21972">
                  <c:v>39.706040084362002</c:v>
                </c:pt>
                <c:pt idx="21973">
                  <c:v>98.706040084362002</c:v>
                </c:pt>
                <c:pt idx="21974">
                  <c:v>80.706040084362002</c:v>
                </c:pt>
                <c:pt idx="21975">
                  <c:v>71.706040084362002</c:v>
                </c:pt>
                <c:pt idx="21976">
                  <c:v>118.706040084362</c:v>
                </c:pt>
                <c:pt idx="21977">
                  <c:v>101.706040084362</c:v>
                </c:pt>
                <c:pt idx="21978">
                  <c:v>125.706040084362</c:v>
                </c:pt>
                <c:pt idx="21979">
                  <c:v>100.706040084362</c:v>
                </c:pt>
                <c:pt idx="21980">
                  <c:v>179.706040084362</c:v>
                </c:pt>
                <c:pt idx="21981">
                  <c:v>191.706040084362</c:v>
                </c:pt>
                <c:pt idx="21982">
                  <c:v>185.706040084362</c:v>
                </c:pt>
                <c:pt idx="21983">
                  <c:v>100.706040084362</c:v>
                </c:pt>
                <c:pt idx="21984">
                  <c:v>-2.29395991563797</c:v>
                </c:pt>
                <c:pt idx="21985">
                  <c:v>-159.293959915638</c:v>
                </c:pt>
                <c:pt idx="21986">
                  <c:v>106.706040084362</c:v>
                </c:pt>
                <c:pt idx="21987">
                  <c:v>74.706040084362002</c:v>
                </c:pt>
                <c:pt idx="21988">
                  <c:v>-49.293959915637998</c:v>
                </c:pt>
                <c:pt idx="21989">
                  <c:v>-132.293959915638</c:v>
                </c:pt>
                <c:pt idx="21990">
                  <c:v>-88.293959915637998</c:v>
                </c:pt>
                <c:pt idx="21991">
                  <c:v>-107.293959915638</c:v>
                </c:pt>
                <c:pt idx="21992">
                  <c:v>-10.293959915638</c:v>
                </c:pt>
                <c:pt idx="21993">
                  <c:v>-24.293959915637998</c:v>
                </c:pt>
                <c:pt idx="21994">
                  <c:v>-118.293959915638</c:v>
                </c:pt>
                <c:pt idx="21995">
                  <c:v>-142.293959915638</c:v>
                </c:pt>
                <c:pt idx="21996">
                  <c:v>-314.29395991563803</c:v>
                </c:pt>
                <c:pt idx="21997">
                  <c:v>-119.293959915638</c:v>
                </c:pt>
                <c:pt idx="21998">
                  <c:v>-182.293959915638</c:v>
                </c:pt>
                <c:pt idx="21999">
                  <c:v>116.706040084362</c:v>
                </c:pt>
                <c:pt idx="22000">
                  <c:v>-45.293959915637998</c:v>
                </c:pt>
                <c:pt idx="22001">
                  <c:v>32.706040084362002</c:v>
                </c:pt>
                <c:pt idx="22002">
                  <c:v>-96.293959915637998</c:v>
                </c:pt>
                <c:pt idx="22003">
                  <c:v>-82.293959915637998</c:v>
                </c:pt>
                <c:pt idx="22004">
                  <c:v>-127.293959915638</c:v>
                </c:pt>
                <c:pt idx="22005">
                  <c:v>-170.293959915638</c:v>
                </c:pt>
                <c:pt idx="22006">
                  <c:v>77.706040084362002</c:v>
                </c:pt>
                <c:pt idx="22007">
                  <c:v>41.706040084362002</c:v>
                </c:pt>
                <c:pt idx="22008">
                  <c:v>49.706040084362002</c:v>
                </c:pt>
                <c:pt idx="22009">
                  <c:v>-101.293959915638</c:v>
                </c:pt>
                <c:pt idx="22010">
                  <c:v>-225.293959915638</c:v>
                </c:pt>
                <c:pt idx="22011">
                  <c:v>-363.29395991563803</c:v>
                </c:pt>
                <c:pt idx="22012">
                  <c:v>-208.293959915638</c:v>
                </c:pt>
                <c:pt idx="22013">
                  <c:v>-154.293959915638</c:v>
                </c:pt>
                <c:pt idx="22014">
                  <c:v>-267.29395991563803</c:v>
                </c:pt>
                <c:pt idx="22015">
                  <c:v>-385.29395991563803</c:v>
                </c:pt>
                <c:pt idx="22016">
                  <c:v>-253.293959915638</c:v>
                </c:pt>
                <c:pt idx="22017">
                  <c:v>-411.29395991563803</c:v>
                </c:pt>
                <c:pt idx="22018">
                  <c:v>-251.293959915638</c:v>
                </c:pt>
                <c:pt idx="22019">
                  <c:v>-376.29395991563803</c:v>
                </c:pt>
                <c:pt idx="22020">
                  <c:v>-312.29395991563803</c:v>
                </c:pt>
                <c:pt idx="22021">
                  <c:v>-397.29395991563803</c:v>
                </c:pt>
                <c:pt idx="22022">
                  <c:v>-444.29395991563803</c:v>
                </c:pt>
                <c:pt idx="22023">
                  <c:v>-374.29395991563803</c:v>
                </c:pt>
                <c:pt idx="22024">
                  <c:v>-282.29395991563803</c:v>
                </c:pt>
                <c:pt idx="22025">
                  <c:v>-373.29395991563803</c:v>
                </c:pt>
                <c:pt idx="22026">
                  <c:v>-483.29395991563803</c:v>
                </c:pt>
                <c:pt idx="22027">
                  <c:v>-372.29395991563803</c:v>
                </c:pt>
                <c:pt idx="22028">
                  <c:v>-377.29395991563803</c:v>
                </c:pt>
                <c:pt idx="22029">
                  <c:v>-274.29395991563803</c:v>
                </c:pt>
                <c:pt idx="22030">
                  <c:v>-226.293959915638</c:v>
                </c:pt>
                <c:pt idx="22031">
                  <c:v>-200.293959915638</c:v>
                </c:pt>
                <c:pt idx="22032">
                  <c:v>-44.293959915637998</c:v>
                </c:pt>
                <c:pt idx="22033">
                  <c:v>-148.293959915638</c:v>
                </c:pt>
                <c:pt idx="22034">
                  <c:v>-163.293959915638</c:v>
                </c:pt>
                <c:pt idx="22035">
                  <c:v>-226.293959915638</c:v>
                </c:pt>
                <c:pt idx="22036">
                  <c:v>-78.293959915637998</c:v>
                </c:pt>
                <c:pt idx="22037">
                  <c:v>-100.293959915638</c:v>
                </c:pt>
                <c:pt idx="22038">
                  <c:v>-93.293959915637998</c:v>
                </c:pt>
                <c:pt idx="22039">
                  <c:v>95.706040084362002</c:v>
                </c:pt>
                <c:pt idx="22040">
                  <c:v>-68.293959915637998</c:v>
                </c:pt>
                <c:pt idx="22041">
                  <c:v>114.706040084362</c:v>
                </c:pt>
                <c:pt idx="22042">
                  <c:v>173.706040084362</c:v>
                </c:pt>
                <c:pt idx="22043">
                  <c:v>103.706040084362</c:v>
                </c:pt>
                <c:pt idx="22044">
                  <c:v>24.706040084362002</c:v>
                </c:pt>
                <c:pt idx="22045">
                  <c:v>-62.293959915637998</c:v>
                </c:pt>
                <c:pt idx="22046">
                  <c:v>33.706040084362002</c:v>
                </c:pt>
                <c:pt idx="22047">
                  <c:v>-11.293959915638</c:v>
                </c:pt>
                <c:pt idx="22048">
                  <c:v>5.70604008436203</c:v>
                </c:pt>
                <c:pt idx="22049">
                  <c:v>-2.29395991563797</c:v>
                </c:pt>
                <c:pt idx="22050">
                  <c:v>15.706040084362</c:v>
                </c:pt>
                <c:pt idx="22051">
                  <c:v>56.706040084362002</c:v>
                </c:pt>
                <c:pt idx="22052">
                  <c:v>-3.29395991563797</c:v>
                </c:pt>
                <c:pt idx="22053">
                  <c:v>-301.29395991563803</c:v>
                </c:pt>
                <c:pt idx="22054">
                  <c:v>-274.29395991563803</c:v>
                </c:pt>
                <c:pt idx="22055">
                  <c:v>-458.29395991563803</c:v>
                </c:pt>
                <c:pt idx="22056">
                  <c:v>-182.293959915638</c:v>
                </c:pt>
                <c:pt idx="22057">
                  <c:v>-247.293959915638</c:v>
                </c:pt>
                <c:pt idx="22058">
                  <c:v>-464.29395991563803</c:v>
                </c:pt>
                <c:pt idx="22059">
                  <c:v>-457.29395991563803</c:v>
                </c:pt>
                <c:pt idx="22060">
                  <c:v>-311.29395991563803</c:v>
                </c:pt>
                <c:pt idx="22061">
                  <c:v>-495.29395991563803</c:v>
                </c:pt>
                <c:pt idx="22062">
                  <c:v>-461.29395991563803</c:v>
                </c:pt>
                <c:pt idx="22063">
                  <c:v>-460.29395991563803</c:v>
                </c:pt>
                <c:pt idx="22064">
                  <c:v>-506.29395991563803</c:v>
                </c:pt>
                <c:pt idx="22065">
                  <c:v>-503.29395991563803</c:v>
                </c:pt>
                <c:pt idx="22066">
                  <c:v>-530.29395991563797</c:v>
                </c:pt>
                <c:pt idx="22067">
                  <c:v>-569.29395991563797</c:v>
                </c:pt>
                <c:pt idx="22068">
                  <c:v>-459.29395991563803</c:v>
                </c:pt>
                <c:pt idx="22069">
                  <c:v>-380.29395991563803</c:v>
                </c:pt>
                <c:pt idx="22070">
                  <c:v>-281.29395991563803</c:v>
                </c:pt>
                <c:pt idx="22071">
                  <c:v>-411.29395991563803</c:v>
                </c:pt>
                <c:pt idx="22072">
                  <c:v>-469.29395991563803</c:v>
                </c:pt>
                <c:pt idx="22073">
                  <c:v>-435.29395991563803</c:v>
                </c:pt>
                <c:pt idx="22074">
                  <c:v>-231.293959915638</c:v>
                </c:pt>
                <c:pt idx="22075">
                  <c:v>-287.29395991563803</c:v>
                </c:pt>
                <c:pt idx="22076">
                  <c:v>-239.293959915638</c:v>
                </c:pt>
                <c:pt idx="22077">
                  <c:v>3.70604008436203</c:v>
                </c:pt>
                <c:pt idx="22078">
                  <c:v>-44.293959915637998</c:v>
                </c:pt>
                <c:pt idx="22079">
                  <c:v>83.706040084362002</c:v>
                </c:pt>
                <c:pt idx="22080">
                  <c:v>55.706040084362002</c:v>
                </c:pt>
                <c:pt idx="22081">
                  <c:v>49.706040084362002</c:v>
                </c:pt>
                <c:pt idx="22082">
                  <c:v>260.70604008436197</c:v>
                </c:pt>
                <c:pt idx="22083">
                  <c:v>143.706040084362</c:v>
                </c:pt>
                <c:pt idx="22084">
                  <c:v>171.706040084362</c:v>
                </c:pt>
                <c:pt idx="22085">
                  <c:v>198.706040084362</c:v>
                </c:pt>
                <c:pt idx="22086">
                  <c:v>176.706040084362</c:v>
                </c:pt>
                <c:pt idx="22087">
                  <c:v>232.706040084362</c:v>
                </c:pt>
                <c:pt idx="22088">
                  <c:v>165.706040084362</c:v>
                </c:pt>
                <c:pt idx="22089">
                  <c:v>220.706040084362</c:v>
                </c:pt>
                <c:pt idx="22090">
                  <c:v>189.706040084362</c:v>
                </c:pt>
                <c:pt idx="22091">
                  <c:v>-15.293959915638</c:v>
                </c:pt>
                <c:pt idx="22092">
                  <c:v>97.706040084362002</c:v>
                </c:pt>
                <c:pt idx="22093">
                  <c:v>211.706040084362</c:v>
                </c:pt>
                <c:pt idx="22094">
                  <c:v>-27.293959915637998</c:v>
                </c:pt>
                <c:pt idx="22095">
                  <c:v>-121.293959915638</c:v>
                </c:pt>
                <c:pt idx="22096">
                  <c:v>-164.293959915638</c:v>
                </c:pt>
                <c:pt idx="22097">
                  <c:v>-71.293959915637998</c:v>
                </c:pt>
                <c:pt idx="22098">
                  <c:v>-173.293959915638</c:v>
                </c:pt>
                <c:pt idx="22099">
                  <c:v>-303.29395991563803</c:v>
                </c:pt>
                <c:pt idx="22100">
                  <c:v>-307.29395991563803</c:v>
                </c:pt>
                <c:pt idx="22101">
                  <c:v>-350.29395991563803</c:v>
                </c:pt>
                <c:pt idx="22102">
                  <c:v>-313.29395991563803</c:v>
                </c:pt>
                <c:pt idx="22103">
                  <c:v>-238.293959915638</c:v>
                </c:pt>
                <c:pt idx="22104">
                  <c:v>-429.29395991563803</c:v>
                </c:pt>
                <c:pt idx="22105">
                  <c:v>-353.29395991563803</c:v>
                </c:pt>
                <c:pt idx="22106">
                  <c:v>-363.29395991563803</c:v>
                </c:pt>
                <c:pt idx="22107">
                  <c:v>-256.29395991563803</c:v>
                </c:pt>
                <c:pt idx="22108">
                  <c:v>-122.293959915638</c:v>
                </c:pt>
                <c:pt idx="22109">
                  <c:v>-306.29395991563803</c:v>
                </c:pt>
                <c:pt idx="22110">
                  <c:v>-126.293959915638</c:v>
                </c:pt>
                <c:pt idx="22111">
                  <c:v>-117.293959915638</c:v>
                </c:pt>
                <c:pt idx="22112">
                  <c:v>-230.293959915638</c:v>
                </c:pt>
                <c:pt idx="22113">
                  <c:v>-235.293959915638</c:v>
                </c:pt>
                <c:pt idx="22114">
                  <c:v>-34.293959915637998</c:v>
                </c:pt>
                <c:pt idx="22115">
                  <c:v>-9.29395991563797</c:v>
                </c:pt>
                <c:pt idx="22116">
                  <c:v>-104.293959915638</c:v>
                </c:pt>
                <c:pt idx="22117">
                  <c:v>-46.293959915637998</c:v>
                </c:pt>
                <c:pt idx="22118">
                  <c:v>-97.293959915637998</c:v>
                </c:pt>
                <c:pt idx="22119">
                  <c:v>181.706040084362</c:v>
                </c:pt>
                <c:pt idx="22120">
                  <c:v>169.706040084362</c:v>
                </c:pt>
                <c:pt idx="22121">
                  <c:v>-48.293959915637998</c:v>
                </c:pt>
                <c:pt idx="22122">
                  <c:v>273.70604008436197</c:v>
                </c:pt>
                <c:pt idx="22123">
                  <c:v>222.706040084362</c:v>
                </c:pt>
                <c:pt idx="22124">
                  <c:v>303.70604008436197</c:v>
                </c:pt>
                <c:pt idx="22125">
                  <c:v>156.706040084362</c:v>
                </c:pt>
                <c:pt idx="22126">
                  <c:v>382.70604008436197</c:v>
                </c:pt>
                <c:pt idx="22127">
                  <c:v>401.70604008436197</c:v>
                </c:pt>
                <c:pt idx="22128">
                  <c:v>193.706040084362</c:v>
                </c:pt>
                <c:pt idx="22129">
                  <c:v>96.706040084362002</c:v>
                </c:pt>
                <c:pt idx="22130">
                  <c:v>29.706040084362002</c:v>
                </c:pt>
                <c:pt idx="22131">
                  <c:v>-30.293959915637998</c:v>
                </c:pt>
                <c:pt idx="22132">
                  <c:v>80.706040084362002</c:v>
                </c:pt>
                <c:pt idx="22133">
                  <c:v>68.706040084362002</c:v>
                </c:pt>
                <c:pt idx="22134">
                  <c:v>-18.293959915637998</c:v>
                </c:pt>
                <c:pt idx="22135">
                  <c:v>111.706040084362</c:v>
                </c:pt>
                <c:pt idx="22136">
                  <c:v>-27.293959915637998</c:v>
                </c:pt>
                <c:pt idx="22137">
                  <c:v>-132.293959915638</c:v>
                </c:pt>
                <c:pt idx="22138">
                  <c:v>3.70604008436203</c:v>
                </c:pt>
                <c:pt idx="22139">
                  <c:v>102.706040084362</c:v>
                </c:pt>
                <c:pt idx="22140">
                  <c:v>19.706040084362002</c:v>
                </c:pt>
                <c:pt idx="22141">
                  <c:v>-56.293959915637998</c:v>
                </c:pt>
                <c:pt idx="22142">
                  <c:v>-73.293959915637998</c:v>
                </c:pt>
                <c:pt idx="22143">
                  <c:v>42.706040084362002</c:v>
                </c:pt>
                <c:pt idx="22144">
                  <c:v>35.706040084362002</c:v>
                </c:pt>
                <c:pt idx="22145">
                  <c:v>15.706040084362</c:v>
                </c:pt>
                <c:pt idx="22146">
                  <c:v>-30.293959915637998</c:v>
                </c:pt>
                <c:pt idx="22147">
                  <c:v>-18.293959915637998</c:v>
                </c:pt>
                <c:pt idx="22148">
                  <c:v>169.706040084362</c:v>
                </c:pt>
                <c:pt idx="22149">
                  <c:v>137.706040084362</c:v>
                </c:pt>
                <c:pt idx="22150">
                  <c:v>134.706040084362</c:v>
                </c:pt>
                <c:pt idx="22151">
                  <c:v>223.706040084362</c:v>
                </c:pt>
                <c:pt idx="22152">
                  <c:v>175.706040084362</c:v>
                </c:pt>
                <c:pt idx="22153">
                  <c:v>214.706040084362</c:v>
                </c:pt>
                <c:pt idx="22154">
                  <c:v>248.706040084362</c:v>
                </c:pt>
                <c:pt idx="22155">
                  <c:v>17.706040084362002</c:v>
                </c:pt>
                <c:pt idx="22156">
                  <c:v>49.706040084362002</c:v>
                </c:pt>
                <c:pt idx="22157">
                  <c:v>-26.293959915637998</c:v>
                </c:pt>
                <c:pt idx="22158">
                  <c:v>30.706040084362002</c:v>
                </c:pt>
                <c:pt idx="22159">
                  <c:v>88.706040084362002</c:v>
                </c:pt>
                <c:pt idx="22160">
                  <c:v>-87.293959915637998</c:v>
                </c:pt>
                <c:pt idx="22161">
                  <c:v>-54.293959915637998</c:v>
                </c:pt>
                <c:pt idx="22162">
                  <c:v>-194.293959915638</c:v>
                </c:pt>
                <c:pt idx="22163">
                  <c:v>-300.29395991563803</c:v>
                </c:pt>
                <c:pt idx="22164">
                  <c:v>-510.29395991563803</c:v>
                </c:pt>
                <c:pt idx="22165">
                  <c:v>-553.29395991563797</c:v>
                </c:pt>
                <c:pt idx="22166">
                  <c:v>-585.29395991563797</c:v>
                </c:pt>
                <c:pt idx="22167">
                  <c:v>-473.29395991563803</c:v>
                </c:pt>
                <c:pt idx="22168">
                  <c:v>-421.29395991563803</c:v>
                </c:pt>
                <c:pt idx="22169">
                  <c:v>-521.29395991563797</c:v>
                </c:pt>
                <c:pt idx="22170">
                  <c:v>-427.29395991563803</c:v>
                </c:pt>
                <c:pt idx="22171">
                  <c:v>-419.29395991563803</c:v>
                </c:pt>
                <c:pt idx="22172">
                  <c:v>-470.29395991563803</c:v>
                </c:pt>
                <c:pt idx="22173">
                  <c:v>-401.29395991563803</c:v>
                </c:pt>
                <c:pt idx="22174">
                  <c:v>-268.29395991563803</c:v>
                </c:pt>
                <c:pt idx="22175">
                  <c:v>-275.29395991563803</c:v>
                </c:pt>
                <c:pt idx="22176">
                  <c:v>-260.29395991563803</c:v>
                </c:pt>
                <c:pt idx="22177">
                  <c:v>-193.293959915638</c:v>
                </c:pt>
                <c:pt idx="22178">
                  <c:v>-168.293959915638</c:v>
                </c:pt>
                <c:pt idx="22179">
                  <c:v>-28.293959915637998</c:v>
                </c:pt>
                <c:pt idx="22180">
                  <c:v>-2.29395991563797</c:v>
                </c:pt>
                <c:pt idx="22181">
                  <c:v>157.706040084362</c:v>
                </c:pt>
                <c:pt idx="22182">
                  <c:v>126.706040084362</c:v>
                </c:pt>
                <c:pt idx="22183">
                  <c:v>336.70604008436197</c:v>
                </c:pt>
                <c:pt idx="22184">
                  <c:v>393.70604008436197</c:v>
                </c:pt>
                <c:pt idx="22185">
                  <c:v>260.70604008436197</c:v>
                </c:pt>
                <c:pt idx="22186">
                  <c:v>407.70604008436197</c:v>
                </c:pt>
                <c:pt idx="22187">
                  <c:v>511.70604008436197</c:v>
                </c:pt>
                <c:pt idx="22188">
                  <c:v>568.70604008436203</c:v>
                </c:pt>
                <c:pt idx="22189">
                  <c:v>638.70604008436203</c:v>
                </c:pt>
                <c:pt idx="22190">
                  <c:v>537.70604008436203</c:v>
                </c:pt>
                <c:pt idx="22191">
                  <c:v>546.70604008436203</c:v>
                </c:pt>
                <c:pt idx="22192">
                  <c:v>535.70604008436203</c:v>
                </c:pt>
                <c:pt idx="22193">
                  <c:v>380.70604008436197</c:v>
                </c:pt>
                <c:pt idx="22194">
                  <c:v>361.70604008436197</c:v>
                </c:pt>
                <c:pt idx="22195">
                  <c:v>259.70604008436197</c:v>
                </c:pt>
                <c:pt idx="22196">
                  <c:v>245.706040084362</c:v>
                </c:pt>
                <c:pt idx="22197">
                  <c:v>420.70604008436197</c:v>
                </c:pt>
                <c:pt idx="22198">
                  <c:v>168.706040084362</c:v>
                </c:pt>
                <c:pt idx="22199">
                  <c:v>134.706040084362</c:v>
                </c:pt>
                <c:pt idx="22200">
                  <c:v>20.706040084362002</c:v>
                </c:pt>
                <c:pt idx="22201">
                  <c:v>110.706040084362</c:v>
                </c:pt>
                <c:pt idx="22202">
                  <c:v>207.706040084362</c:v>
                </c:pt>
                <c:pt idx="22203">
                  <c:v>85.706040084362002</c:v>
                </c:pt>
                <c:pt idx="22204">
                  <c:v>42.706040084362002</c:v>
                </c:pt>
                <c:pt idx="22205">
                  <c:v>-31.293959915637998</c:v>
                </c:pt>
                <c:pt idx="22206">
                  <c:v>-61.293959915637998</c:v>
                </c:pt>
                <c:pt idx="22207">
                  <c:v>-156.293959915638</c:v>
                </c:pt>
                <c:pt idx="22208">
                  <c:v>-22.293959915637998</c:v>
                </c:pt>
                <c:pt idx="22209">
                  <c:v>-145.293959915638</c:v>
                </c:pt>
                <c:pt idx="22210">
                  <c:v>-397.29395991563803</c:v>
                </c:pt>
                <c:pt idx="22211">
                  <c:v>-150.293959915638</c:v>
                </c:pt>
                <c:pt idx="22212">
                  <c:v>-371.29395991563803</c:v>
                </c:pt>
                <c:pt idx="22213">
                  <c:v>-327.29395991563803</c:v>
                </c:pt>
                <c:pt idx="22214">
                  <c:v>-385.29395991563803</c:v>
                </c:pt>
                <c:pt idx="22215">
                  <c:v>-314.29395991563803</c:v>
                </c:pt>
                <c:pt idx="22216">
                  <c:v>-292.29395991563803</c:v>
                </c:pt>
                <c:pt idx="22217">
                  <c:v>-361.29395991563803</c:v>
                </c:pt>
                <c:pt idx="22218">
                  <c:v>-450.29395991563803</c:v>
                </c:pt>
                <c:pt idx="22219">
                  <c:v>-238.293959915638</c:v>
                </c:pt>
                <c:pt idx="22220">
                  <c:v>-195.293959915638</c:v>
                </c:pt>
                <c:pt idx="22221">
                  <c:v>-114.293959915638</c:v>
                </c:pt>
                <c:pt idx="22222">
                  <c:v>-6.29395991563797</c:v>
                </c:pt>
                <c:pt idx="22223">
                  <c:v>-94.293959915637998</c:v>
                </c:pt>
                <c:pt idx="22224">
                  <c:v>-136.293959915638</c:v>
                </c:pt>
                <c:pt idx="22225">
                  <c:v>-11.293959915638</c:v>
                </c:pt>
                <c:pt idx="22226">
                  <c:v>17.706040084362002</c:v>
                </c:pt>
                <c:pt idx="22227">
                  <c:v>17.706040084362002</c:v>
                </c:pt>
                <c:pt idx="22228">
                  <c:v>-15.293959915638</c:v>
                </c:pt>
                <c:pt idx="22229">
                  <c:v>-40.293959915637998</c:v>
                </c:pt>
                <c:pt idx="22230">
                  <c:v>263.70604008436197</c:v>
                </c:pt>
                <c:pt idx="22231">
                  <c:v>226.706040084362</c:v>
                </c:pt>
                <c:pt idx="22232">
                  <c:v>180.706040084362</c:v>
                </c:pt>
                <c:pt idx="22233">
                  <c:v>429.70604008436197</c:v>
                </c:pt>
                <c:pt idx="22234">
                  <c:v>370.70604008436197</c:v>
                </c:pt>
                <c:pt idx="22235">
                  <c:v>421.70604008436197</c:v>
                </c:pt>
                <c:pt idx="22236">
                  <c:v>481.70604008436197</c:v>
                </c:pt>
                <c:pt idx="22237">
                  <c:v>537.70604008436203</c:v>
                </c:pt>
                <c:pt idx="22238">
                  <c:v>399.70604008436197</c:v>
                </c:pt>
                <c:pt idx="22239">
                  <c:v>384.70604008436197</c:v>
                </c:pt>
                <c:pt idx="22240">
                  <c:v>593.70604008436203</c:v>
                </c:pt>
                <c:pt idx="22241">
                  <c:v>419.70604008436197</c:v>
                </c:pt>
                <c:pt idx="22242">
                  <c:v>410.70604008436197</c:v>
                </c:pt>
                <c:pt idx="22243">
                  <c:v>564.70604008436203</c:v>
                </c:pt>
                <c:pt idx="22244">
                  <c:v>526.70604008436203</c:v>
                </c:pt>
                <c:pt idx="22245">
                  <c:v>493.70604008436197</c:v>
                </c:pt>
                <c:pt idx="22246">
                  <c:v>428.70604008436197</c:v>
                </c:pt>
                <c:pt idx="22247">
                  <c:v>306.70604008436197</c:v>
                </c:pt>
                <c:pt idx="22248">
                  <c:v>401.70604008436197</c:v>
                </c:pt>
                <c:pt idx="22249">
                  <c:v>442.70604008436197</c:v>
                </c:pt>
                <c:pt idx="22250">
                  <c:v>115.706040084362</c:v>
                </c:pt>
                <c:pt idx="22251">
                  <c:v>287.70604008436197</c:v>
                </c:pt>
                <c:pt idx="22252">
                  <c:v>8.70604008436203</c:v>
                </c:pt>
                <c:pt idx="22253">
                  <c:v>130.706040084362</c:v>
                </c:pt>
                <c:pt idx="22254">
                  <c:v>187.706040084362</c:v>
                </c:pt>
                <c:pt idx="22255">
                  <c:v>258.70604008436197</c:v>
                </c:pt>
                <c:pt idx="22256">
                  <c:v>126.706040084362</c:v>
                </c:pt>
                <c:pt idx="22257">
                  <c:v>13.706040084362</c:v>
                </c:pt>
                <c:pt idx="22258">
                  <c:v>108.706040084362</c:v>
                </c:pt>
                <c:pt idx="22259">
                  <c:v>186.706040084362</c:v>
                </c:pt>
                <c:pt idx="22260">
                  <c:v>46.706040084362002</c:v>
                </c:pt>
                <c:pt idx="22261">
                  <c:v>-10.293959915638</c:v>
                </c:pt>
                <c:pt idx="22262">
                  <c:v>46.706040084362002</c:v>
                </c:pt>
                <c:pt idx="22263">
                  <c:v>45.706040084362002</c:v>
                </c:pt>
                <c:pt idx="22264">
                  <c:v>-94.293959915637998</c:v>
                </c:pt>
                <c:pt idx="22265">
                  <c:v>109.706040084362</c:v>
                </c:pt>
                <c:pt idx="22266">
                  <c:v>161.706040084362</c:v>
                </c:pt>
                <c:pt idx="22267">
                  <c:v>-50.293959915637998</c:v>
                </c:pt>
                <c:pt idx="22268">
                  <c:v>114.706040084362</c:v>
                </c:pt>
                <c:pt idx="22269">
                  <c:v>29.706040084362002</c:v>
                </c:pt>
                <c:pt idx="22270">
                  <c:v>47.706040084362002</c:v>
                </c:pt>
                <c:pt idx="22271">
                  <c:v>42.706040084362002</c:v>
                </c:pt>
                <c:pt idx="22272">
                  <c:v>122.706040084362</c:v>
                </c:pt>
                <c:pt idx="22273">
                  <c:v>7.70604008436203</c:v>
                </c:pt>
                <c:pt idx="22274">
                  <c:v>168.706040084362</c:v>
                </c:pt>
                <c:pt idx="22275">
                  <c:v>111.706040084362</c:v>
                </c:pt>
                <c:pt idx="22276">
                  <c:v>22.706040084362002</c:v>
                </c:pt>
                <c:pt idx="22277">
                  <c:v>89.706040084362002</c:v>
                </c:pt>
                <c:pt idx="22278">
                  <c:v>0.70604008436203003</c:v>
                </c:pt>
                <c:pt idx="22279">
                  <c:v>65.706040084362002</c:v>
                </c:pt>
                <c:pt idx="22280">
                  <c:v>65.706040084362002</c:v>
                </c:pt>
                <c:pt idx="22281">
                  <c:v>87.706040084362002</c:v>
                </c:pt>
                <c:pt idx="22282">
                  <c:v>-97.293959915637998</c:v>
                </c:pt>
                <c:pt idx="22283">
                  <c:v>-55.293959915637998</c:v>
                </c:pt>
                <c:pt idx="22284">
                  <c:v>34.706040084362002</c:v>
                </c:pt>
                <c:pt idx="22285">
                  <c:v>-18.293959915637998</c:v>
                </c:pt>
                <c:pt idx="22286">
                  <c:v>-15.293959915638</c:v>
                </c:pt>
                <c:pt idx="22287">
                  <c:v>-171.293959915638</c:v>
                </c:pt>
                <c:pt idx="22288">
                  <c:v>123.706040084362</c:v>
                </c:pt>
                <c:pt idx="22289">
                  <c:v>180.706040084362</c:v>
                </c:pt>
                <c:pt idx="22290">
                  <c:v>152.706040084362</c:v>
                </c:pt>
                <c:pt idx="22291">
                  <c:v>-42.293959915637998</c:v>
                </c:pt>
                <c:pt idx="22292">
                  <c:v>-11.293959915638</c:v>
                </c:pt>
                <c:pt idx="22293">
                  <c:v>-13.293959915638</c:v>
                </c:pt>
                <c:pt idx="22294">
                  <c:v>160.706040084362</c:v>
                </c:pt>
                <c:pt idx="22295">
                  <c:v>176.706040084362</c:v>
                </c:pt>
                <c:pt idx="22296">
                  <c:v>122.706040084362</c:v>
                </c:pt>
                <c:pt idx="22297">
                  <c:v>106.706040084362</c:v>
                </c:pt>
                <c:pt idx="22298">
                  <c:v>69.706040084362002</c:v>
                </c:pt>
                <c:pt idx="22299">
                  <c:v>244.706040084362</c:v>
                </c:pt>
                <c:pt idx="22300">
                  <c:v>258.70604008436197</c:v>
                </c:pt>
                <c:pt idx="22301">
                  <c:v>269.70604008436197</c:v>
                </c:pt>
                <c:pt idx="22302">
                  <c:v>324.70604008436197</c:v>
                </c:pt>
                <c:pt idx="22303">
                  <c:v>225.706040084362</c:v>
                </c:pt>
                <c:pt idx="22304">
                  <c:v>296.70604008436197</c:v>
                </c:pt>
                <c:pt idx="22305">
                  <c:v>279.70604008436197</c:v>
                </c:pt>
                <c:pt idx="22306">
                  <c:v>335.70604008436197</c:v>
                </c:pt>
                <c:pt idx="22307">
                  <c:v>407.70604008436197</c:v>
                </c:pt>
                <c:pt idx="22308">
                  <c:v>323.70604008436197</c:v>
                </c:pt>
                <c:pt idx="22309">
                  <c:v>468.70604008436197</c:v>
                </c:pt>
                <c:pt idx="22310">
                  <c:v>513.70604008436203</c:v>
                </c:pt>
                <c:pt idx="22311">
                  <c:v>347.70604008436197</c:v>
                </c:pt>
                <c:pt idx="22312">
                  <c:v>551.70604008436203</c:v>
                </c:pt>
                <c:pt idx="22313">
                  <c:v>475.70604008436197</c:v>
                </c:pt>
                <c:pt idx="22314">
                  <c:v>370.70604008436197</c:v>
                </c:pt>
                <c:pt idx="22315">
                  <c:v>351.70604008436197</c:v>
                </c:pt>
                <c:pt idx="22316">
                  <c:v>356.70604008436197</c:v>
                </c:pt>
                <c:pt idx="22317">
                  <c:v>318.70604008436197</c:v>
                </c:pt>
                <c:pt idx="22318">
                  <c:v>310.70604008436197</c:v>
                </c:pt>
                <c:pt idx="22319">
                  <c:v>209.706040084362</c:v>
                </c:pt>
                <c:pt idx="22320">
                  <c:v>199.706040084362</c:v>
                </c:pt>
                <c:pt idx="22321">
                  <c:v>161.706040084362</c:v>
                </c:pt>
                <c:pt idx="22322">
                  <c:v>186.706040084362</c:v>
                </c:pt>
                <c:pt idx="22323">
                  <c:v>127.706040084362</c:v>
                </c:pt>
                <c:pt idx="22324">
                  <c:v>111.706040084362</c:v>
                </c:pt>
                <c:pt idx="22325">
                  <c:v>5.70604008436203</c:v>
                </c:pt>
                <c:pt idx="22326">
                  <c:v>-38.293959915637998</c:v>
                </c:pt>
                <c:pt idx="22327">
                  <c:v>-114.293959915638</c:v>
                </c:pt>
                <c:pt idx="22328">
                  <c:v>70.706040084362002</c:v>
                </c:pt>
                <c:pt idx="22329">
                  <c:v>-11.293959915638</c:v>
                </c:pt>
                <c:pt idx="22330">
                  <c:v>-190.293959915638</c:v>
                </c:pt>
                <c:pt idx="22331">
                  <c:v>-196.293959915638</c:v>
                </c:pt>
                <c:pt idx="22332">
                  <c:v>-272.29395991563803</c:v>
                </c:pt>
                <c:pt idx="22333">
                  <c:v>-181.293959915638</c:v>
                </c:pt>
                <c:pt idx="22334">
                  <c:v>-460.29395991563803</c:v>
                </c:pt>
                <c:pt idx="22335">
                  <c:v>-390.29395991563803</c:v>
                </c:pt>
                <c:pt idx="22336">
                  <c:v>-409.29395991563803</c:v>
                </c:pt>
                <c:pt idx="22337">
                  <c:v>-476.29395991563803</c:v>
                </c:pt>
                <c:pt idx="22338">
                  <c:v>-474.29395991563803</c:v>
                </c:pt>
                <c:pt idx="22339">
                  <c:v>-515.29395991563797</c:v>
                </c:pt>
                <c:pt idx="22340">
                  <c:v>-500.29395991563803</c:v>
                </c:pt>
                <c:pt idx="22341">
                  <c:v>-558.29395991563797</c:v>
                </c:pt>
                <c:pt idx="22342">
                  <c:v>-458.29395991563803</c:v>
                </c:pt>
                <c:pt idx="22343">
                  <c:v>-456.29395991563803</c:v>
                </c:pt>
                <c:pt idx="22344">
                  <c:v>-328.29395991563803</c:v>
                </c:pt>
                <c:pt idx="22345">
                  <c:v>-395.29395991563803</c:v>
                </c:pt>
                <c:pt idx="22346">
                  <c:v>-207.293959915638</c:v>
                </c:pt>
                <c:pt idx="22347">
                  <c:v>-205.293959915638</c:v>
                </c:pt>
                <c:pt idx="22348">
                  <c:v>-124.293959915638</c:v>
                </c:pt>
                <c:pt idx="22349">
                  <c:v>-143.293959915638</c:v>
                </c:pt>
                <c:pt idx="22350">
                  <c:v>-79.293959915637998</c:v>
                </c:pt>
                <c:pt idx="22351">
                  <c:v>141.706040084362</c:v>
                </c:pt>
                <c:pt idx="22352">
                  <c:v>184.706040084362</c:v>
                </c:pt>
                <c:pt idx="22353">
                  <c:v>137.706040084362</c:v>
                </c:pt>
                <c:pt idx="22354">
                  <c:v>450.70604008436197</c:v>
                </c:pt>
                <c:pt idx="22355">
                  <c:v>376.70604008436197</c:v>
                </c:pt>
                <c:pt idx="22356">
                  <c:v>525.70604008436203</c:v>
                </c:pt>
                <c:pt idx="22357">
                  <c:v>493.70604008436197</c:v>
                </c:pt>
                <c:pt idx="22358">
                  <c:v>414.70604008436197</c:v>
                </c:pt>
                <c:pt idx="22359">
                  <c:v>372.70604008436197</c:v>
                </c:pt>
                <c:pt idx="22360">
                  <c:v>619.70604008436203</c:v>
                </c:pt>
                <c:pt idx="22361">
                  <c:v>476.70604008436197</c:v>
                </c:pt>
                <c:pt idx="22362">
                  <c:v>450.70604008436197</c:v>
                </c:pt>
                <c:pt idx="22363">
                  <c:v>538.70604008436203</c:v>
                </c:pt>
                <c:pt idx="22364">
                  <c:v>396.70604008436197</c:v>
                </c:pt>
                <c:pt idx="22365">
                  <c:v>365.70604008436197</c:v>
                </c:pt>
                <c:pt idx="22366">
                  <c:v>296.70604008436197</c:v>
                </c:pt>
                <c:pt idx="22367">
                  <c:v>291.70604008436197</c:v>
                </c:pt>
                <c:pt idx="22368">
                  <c:v>295.70604008436197</c:v>
                </c:pt>
                <c:pt idx="22369">
                  <c:v>236.706040084362</c:v>
                </c:pt>
                <c:pt idx="22370">
                  <c:v>258.70604008436197</c:v>
                </c:pt>
                <c:pt idx="22371">
                  <c:v>113.706040084362</c:v>
                </c:pt>
                <c:pt idx="22372">
                  <c:v>78.706040084362002</c:v>
                </c:pt>
                <c:pt idx="22373">
                  <c:v>117.706040084362</c:v>
                </c:pt>
                <c:pt idx="22374">
                  <c:v>-12.293959915638</c:v>
                </c:pt>
                <c:pt idx="22375">
                  <c:v>-24.293959915637998</c:v>
                </c:pt>
                <c:pt idx="22376">
                  <c:v>-158.293959915638</c:v>
                </c:pt>
                <c:pt idx="22377">
                  <c:v>2.70604008436203</c:v>
                </c:pt>
                <c:pt idx="22378">
                  <c:v>-327.29395991563803</c:v>
                </c:pt>
                <c:pt idx="22379">
                  <c:v>-126.293959915638</c:v>
                </c:pt>
                <c:pt idx="22380">
                  <c:v>-198.293959915638</c:v>
                </c:pt>
                <c:pt idx="22381">
                  <c:v>-248.293959915638</c:v>
                </c:pt>
                <c:pt idx="22382">
                  <c:v>-250.293959915638</c:v>
                </c:pt>
                <c:pt idx="22383">
                  <c:v>-397.29395991563803</c:v>
                </c:pt>
                <c:pt idx="22384">
                  <c:v>-209.293959915638</c:v>
                </c:pt>
                <c:pt idx="22385">
                  <c:v>-299.29395991563803</c:v>
                </c:pt>
                <c:pt idx="22386">
                  <c:v>-331.29395991563803</c:v>
                </c:pt>
                <c:pt idx="22387">
                  <c:v>-274.29395991563803</c:v>
                </c:pt>
                <c:pt idx="22388">
                  <c:v>-288.29395991563803</c:v>
                </c:pt>
                <c:pt idx="22389">
                  <c:v>-253.293959915638</c:v>
                </c:pt>
                <c:pt idx="22390">
                  <c:v>-133.293959915638</c:v>
                </c:pt>
                <c:pt idx="22391">
                  <c:v>-102.293959915638</c:v>
                </c:pt>
                <c:pt idx="22392">
                  <c:v>-117.293959915638</c:v>
                </c:pt>
                <c:pt idx="22393">
                  <c:v>-115.293959915638</c:v>
                </c:pt>
                <c:pt idx="22394">
                  <c:v>-209.293959915638</c:v>
                </c:pt>
                <c:pt idx="22395">
                  <c:v>-310.29395991563803</c:v>
                </c:pt>
                <c:pt idx="22396">
                  <c:v>-220.293959915638</c:v>
                </c:pt>
                <c:pt idx="22397">
                  <c:v>-94.293959915637998</c:v>
                </c:pt>
                <c:pt idx="22398">
                  <c:v>-155.293959915638</c:v>
                </c:pt>
                <c:pt idx="22399">
                  <c:v>-22.293959915637998</c:v>
                </c:pt>
                <c:pt idx="22400">
                  <c:v>-54.293959915637998</c:v>
                </c:pt>
                <c:pt idx="22401">
                  <c:v>-22.293959915637998</c:v>
                </c:pt>
                <c:pt idx="22402">
                  <c:v>38.706040084362002</c:v>
                </c:pt>
                <c:pt idx="22403">
                  <c:v>127.706040084362</c:v>
                </c:pt>
                <c:pt idx="22404">
                  <c:v>-4.29395991563797</c:v>
                </c:pt>
                <c:pt idx="22405">
                  <c:v>17.706040084362002</c:v>
                </c:pt>
                <c:pt idx="22406">
                  <c:v>147.706040084362</c:v>
                </c:pt>
                <c:pt idx="22407">
                  <c:v>338.70604008436197</c:v>
                </c:pt>
                <c:pt idx="22408">
                  <c:v>221.706040084362</c:v>
                </c:pt>
                <c:pt idx="22409">
                  <c:v>273.70604008436197</c:v>
                </c:pt>
                <c:pt idx="22410">
                  <c:v>178.706040084362</c:v>
                </c:pt>
                <c:pt idx="22411">
                  <c:v>226.706040084362</c:v>
                </c:pt>
                <c:pt idx="22412">
                  <c:v>336.70604008436197</c:v>
                </c:pt>
                <c:pt idx="22413">
                  <c:v>477.70604008436197</c:v>
                </c:pt>
                <c:pt idx="22414">
                  <c:v>251.706040084362</c:v>
                </c:pt>
                <c:pt idx="22415">
                  <c:v>69.706040084362002</c:v>
                </c:pt>
                <c:pt idx="22416">
                  <c:v>290.70604008436197</c:v>
                </c:pt>
                <c:pt idx="22417">
                  <c:v>93.706040084362002</c:v>
                </c:pt>
                <c:pt idx="22418">
                  <c:v>247.706040084362</c:v>
                </c:pt>
                <c:pt idx="22419">
                  <c:v>116.706040084362</c:v>
                </c:pt>
                <c:pt idx="22420">
                  <c:v>118.706040084362</c:v>
                </c:pt>
                <c:pt idx="22421">
                  <c:v>219.706040084362</c:v>
                </c:pt>
                <c:pt idx="22422">
                  <c:v>19.706040084362002</c:v>
                </c:pt>
                <c:pt idx="22423">
                  <c:v>70.706040084362002</c:v>
                </c:pt>
                <c:pt idx="22424">
                  <c:v>-40.293959915637998</c:v>
                </c:pt>
                <c:pt idx="22425">
                  <c:v>-93.293959915637998</c:v>
                </c:pt>
                <c:pt idx="22426">
                  <c:v>-58.293959915637998</c:v>
                </c:pt>
                <c:pt idx="22427">
                  <c:v>-62.293959915637998</c:v>
                </c:pt>
                <c:pt idx="22428">
                  <c:v>-43.293959915637998</c:v>
                </c:pt>
                <c:pt idx="22429">
                  <c:v>-1.29395991563797</c:v>
                </c:pt>
                <c:pt idx="22430">
                  <c:v>-9.29395991563797</c:v>
                </c:pt>
                <c:pt idx="22431">
                  <c:v>26.706040084362002</c:v>
                </c:pt>
                <c:pt idx="22432">
                  <c:v>-73.293959915637998</c:v>
                </c:pt>
                <c:pt idx="22433">
                  <c:v>158.706040084362</c:v>
                </c:pt>
                <c:pt idx="22434">
                  <c:v>30.706040084362002</c:v>
                </c:pt>
                <c:pt idx="22435">
                  <c:v>153.706040084362</c:v>
                </c:pt>
                <c:pt idx="22436">
                  <c:v>108.706040084362</c:v>
                </c:pt>
                <c:pt idx="22437">
                  <c:v>301.70604008436197</c:v>
                </c:pt>
                <c:pt idx="22438">
                  <c:v>208.706040084362</c:v>
                </c:pt>
                <c:pt idx="22439">
                  <c:v>84.706040084362002</c:v>
                </c:pt>
                <c:pt idx="22440">
                  <c:v>233.706040084362</c:v>
                </c:pt>
                <c:pt idx="22441">
                  <c:v>156.706040084362</c:v>
                </c:pt>
                <c:pt idx="22442">
                  <c:v>91.706040084362002</c:v>
                </c:pt>
                <c:pt idx="22443">
                  <c:v>150.706040084362</c:v>
                </c:pt>
                <c:pt idx="22444">
                  <c:v>180.706040084362</c:v>
                </c:pt>
                <c:pt idx="22445">
                  <c:v>150.706040084362</c:v>
                </c:pt>
                <c:pt idx="22446">
                  <c:v>262.70604008436197</c:v>
                </c:pt>
                <c:pt idx="22447">
                  <c:v>239.706040084362</c:v>
                </c:pt>
                <c:pt idx="22448">
                  <c:v>174.706040084362</c:v>
                </c:pt>
                <c:pt idx="22449">
                  <c:v>242.706040084362</c:v>
                </c:pt>
                <c:pt idx="22450">
                  <c:v>153.706040084362</c:v>
                </c:pt>
                <c:pt idx="22451">
                  <c:v>79.706040084362002</c:v>
                </c:pt>
                <c:pt idx="22452">
                  <c:v>159.706040084362</c:v>
                </c:pt>
                <c:pt idx="22453">
                  <c:v>-32.293959915637998</c:v>
                </c:pt>
                <c:pt idx="22454">
                  <c:v>-49.293959915637998</c:v>
                </c:pt>
                <c:pt idx="22455">
                  <c:v>-39.293959915637998</c:v>
                </c:pt>
                <c:pt idx="22456">
                  <c:v>3.70604008436203</c:v>
                </c:pt>
                <c:pt idx="22457">
                  <c:v>-127.293959915638</c:v>
                </c:pt>
                <c:pt idx="22458">
                  <c:v>-110.293959915638</c:v>
                </c:pt>
                <c:pt idx="22459">
                  <c:v>-62.293959915637998</c:v>
                </c:pt>
                <c:pt idx="22460">
                  <c:v>6.70604008436203</c:v>
                </c:pt>
                <c:pt idx="22461">
                  <c:v>-170.293959915638</c:v>
                </c:pt>
                <c:pt idx="22462">
                  <c:v>-59.293959915637998</c:v>
                </c:pt>
                <c:pt idx="22463">
                  <c:v>-184.293959915638</c:v>
                </c:pt>
                <c:pt idx="22464">
                  <c:v>-39.293959915637998</c:v>
                </c:pt>
                <c:pt idx="22465">
                  <c:v>-39.293959915637998</c:v>
                </c:pt>
                <c:pt idx="22466">
                  <c:v>-8.29395991563797</c:v>
                </c:pt>
                <c:pt idx="22467">
                  <c:v>-74.293959915637998</c:v>
                </c:pt>
                <c:pt idx="22468">
                  <c:v>-122.293959915638</c:v>
                </c:pt>
                <c:pt idx="22469">
                  <c:v>11.706040084362</c:v>
                </c:pt>
                <c:pt idx="22470">
                  <c:v>-16.293959915637998</c:v>
                </c:pt>
                <c:pt idx="22471">
                  <c:v>93.706040084362002</c:v>
                </c:pt>
                <c:pt idx="22472">
                  <c:v>95.706040084362002</c:v>
                </c:pt>
                <c:pt idx="22473">
                  <c:v>25.706040084362002</c:v>
                </c:pt>
                <c:pt idx="22474">
                  <c:v>81.706040084362002</c:v>
                </c:pt>
                <c:pt idx="22475">
                  <c:v>127.706040084362</c:v>
                </c:pt>
                <c:pt idx="22476">
                  <c:v>53.706040084362002</c:v>
                </c:pt>
                <c:pt idx="22477">
                  <c:v>101.706040084362</c:v>
                </c:pt>
                <c:pt idx="22478">
                  <c:v>41.706040084362002</c:v>
                </c:pt>
                <c:pt idx="22479">
                  <c:v>196.706040084362</c:v>
                </c:pt>
                <c:pt idx="22480">
                  <c:v>32.706040084362002</c:v>
                </c:pt>
                <c:pt idx="22481">
                  <c:v>67.706040084362002</c:v>
                </c:pt>
                <c:pt idx="22482">
                  <c:v>-70.293959915637998</c:v>
                </c:pt>
                <c:pt idx="22483">
                  <c:v>14.706040084362</c:v>
                </c:pt>
                <c:pt idx="22484">
                  <c:v>-30.293959915637998</c:v>
                </c:pt>
                <c:pt idx="22485">
                  <c:v>-16.293959915637998</c:v>
                </c:pt>
                <c:pt idx="22486">
                  <c:v>72.706040084362002</c:v>
                </c:pt>
                <c:pt idx="22487">
                  <c:v>-130.293959915638</c:v>
                </c:pt>
                <c:pt idx="22488">
                  <c:v>-208.293959915638</c:v>
                </c:pt>
                <c:pt idx="22489">
                  <c:v>-347.29395991563803</c:v>
                </c:pt>
                <c:pt idx="22490">
                  <c:v>-174.293959915638</c:v>
                </c:pt>
                <c:pt idx="22491">
                  <c:v>-174.293959915638</c:v>
                </c:pt>
                <c:pt idx="22492">
                  <c:v>-197.293959915638</c:v>
                </c:pt>
                <c:pt idx="22493">
                  <c:v>-477.29395991563803</c:v>
                </c:pt>
                <c:pt idx="22494">
                  <c:v>-240.293959915638</c:v>
                </c:pt>
                <c:pt idx="22495">
                  <c:v>-328.29395991563803</c:v>
                </c:pt>
                <c:pt idx="22496">
                  <c:v>-281.29395991563803</c:v>
                </c:pt>
                <c:pt idx="22497">
                  <c:v>-430.29395991563803</c:v>
                </c:pt>
                <c:pt idx="22498">
                  <c:v>-258.29395991563803</c:v>
                </c:pt>
                <c:pt idx="22499">
                  <c:v>-293.29395991563803</c:v>
                </c:pt>
                <c:pt idx="22500">
                  <c:v>-342.29395991563803</c:v>
                </c:pt>
                <c:pt idx="22501">
                  <c:v>-228.293959915638</c:v>
                </c:pt>
                <c:pt idx="22502">
                  <c:v>-240.293959915638</c:v>
                </c:pt>
                <c:pt idx="22503">
                  <c:v>-195.293959915638</c:v>
                </c:pt>
                <c:pt idx="22504">
                  <c:v>-96.293959915637998</c:v>
                </c:pt>
                <c:pt idx="22505">
                  <c:v>30.706040084362002</c:v>
                </c:pt>
                <c:pt idx="22506">
                  <c:v>55.706040084362002</c:v>
                </c:pt>
                <c:pt idx="22507">
                  <c:v>205.706040084362</c:v>
                </c:pt>
                <c:pt idx="22508">
                  <c:v>168.706040084362</c:v>
                </c:pt>
                <c:pt idx="22509">
                  <c:v>96.706040084362002</c:v>
                </c:pt>
                <c:pt idx="22510">
                  <c:v>238.706040084362</c:v>
                </c:pt>
                <c:pt idx="22511">
                  <c:v>275.70604008436197</c:v>
                </c:pt>
                <c:pt idx="22512">
                  <c:v>369.70604008436197</c:v>
                </c:pt>
                <c:pt idx="22513">
                  <c:v>563.70604008436203</c:v>
                </c:pt>
                <c:pt idx="22514">
                  <c:v>288.70604008436197</c:v>
                </c:pt>
                <c:pt idx="22515">
                  <c:v>412.70604008436197</c:v>
                </c:pt>
                <c:pt idx="22516">
                  <c:v>377.70604008436197</c:v>
                </c:pt>
                <c:pt idx="22517">
                  <c:v>417.70604008436197</c:v>
                </c:pt>
                <c:pt idx="22518">
                  <c:v>225.706040084362</c:v>
                </c:pt>
                <c:pt idx="22519">
                  <c:v>207.706040084362</c:v>
                </c:pt>
                <c:pt idx="22520">
                  <c:v>268.70604008436197</c:v>
                </c:pt>
                <c:pt idx="22521">
                  <c:v>240.706040084362</c:v>
                </c:pt>
                <c:pt idx="22522">
                  <c:v>268.70604008436197</c:v>
                </c:pt>
                <c:pt idx="22523">
                  <c:v>-17.293959915637998</c:v>
                </c:pt>
                <c:pt idx="22524">
                  <c:v>132.706040084362</c:v>
                </c:pt>
                <c:pt idx="22525">
                  <c:v>-10.293959915638</c:v>
                </c:pt>
                <c:pt idx="22526">
                  <c:v>-91.293959915637998</c:v>
                </c:pt>
                <c:pt idx="22527">
                  <c:v>-354.29395991563803</c:v>
                </c:pt>
                <c:pt idx="22528">
                  <c:v>-157.293959915638</c:v>
                </c:pt>
                <c:pt idx="22529">
                  <c:v>-198.293959915638</c:v>
                </c:pt>
                <c:pt idx="22530">
                  <c:v>-255.293959915638</c:v>
                </c:pt>
                <c:pt idx="22531">
                  <c:v>-213.293959915638</c:v>
                </c:pt>
                <c:pt idx="22532">
                  <c:v>-189.293959915638</c:v>
                </c:pt>
                <c:pt idx="22533">
                  <c:v>-163.293959915638</c:v>
                </c:pt>
                <c:pt idx="22534">
                  <c:v>-233.293959915638</c:v>
                </c:pt>
                <c:pt idx="22535">
                  <c:v>-295.29395991563803</c:v>
                </c:pt>
                <c:pt idx="22536">
                  <c:v>-274.29395991563803</c:v>
                </c:pt>
                <c:pt idx="22537">
                  <c:v>-143.293959915638</c:v>
                </c:pt>
                <c:pt idx="22538">
                  <c:v>-183.293959915638</c:v>
                </c:pt>
                <c:pt idx="22539">
                  <c:v>30.706040084362002</c:v>
                </c:pt>
                <c:pt idx="22540">
                  <c:v>-163.293959915638</c:v>
                </c:pt>
                <c:pt idx="22541">
                  <c:v>-119.293959915638</c:v>
                </c:pt>
                <c:pt idx="22542">
                  <c:v>-98.293959915637998</c:v>
                </c:pt>
                <c:pt idx="22543">
                  <c:v>-199.293959915638</c:v>
                </c:pt>
                <c:pt idx="22544">
                  <c:v>-95.293959915637998</c:v>
                </c:pt>
                <c:pt idx="22545">
                  <c:v>-94.293959915637998</c:v>
                </c:pt>
                <c:pt idx="22546">
                  <c:v>-15.293959915638</c:v>
                </c:pt>
                <c:pt idx="22547">
                  <c:v>-8.29395991563797</c:v>
                </c:pt>
                <c:pt idx="22548">
                  <c:v>25.706040084362002</c:v>
                </c:pt>
                <c:pt idx="22549">
                  <c:v>289.70604008436197</c:v>
                </c:pt>
                <c:pt idx="22550">
                  <c:v>144.706040084362</c:v>
                </c:pt>
                <c:pt idx="22551">
                  <c:v>128.706040084362</c:v>
                </c:pt>
                <c:pt idx="22552">
                  <c:v>91.706040084362002</c:v>
                </c:pt>
                <c:pt idx="22553">
                  <c:v>122.706040084362</c:v>
                </c:pt>
                <c:pt idx="22554">
                  <c:v>98.706040084362002</c:v>
                </c:pt>
                <c:pt idx="22555">
                  <c:v>242.706040084362</c:v>
                </c:pt>
                <c:pt idx="22556">
                  <c:v>265.70604008436197</c:v>
                </c:pt>
                <c:pt idx="22557">
                  <c:v>276.70604008436197</c:v>
                </c:pt>
                <c:pt idx="22558">
                  <c:v>217.706040084362</c:v>
                </c:pt>
                <c:pt idx="22559">
                  <c:v>179.706040084362</c:v>
                </c:pt>
                <c:pt idx="22560">
                  <c:v>87.706040084362002</c:v>
                </c:pt>
                <c:pt idx="22561">
                  <c:v>168.706040084362</c:v>
                </c:pt>
                <c:pt idx="22562">
                  <c:v>163.706040084362</c:v>
                </c:pt>
                <c:pt idx="22563">
                  <c:v>62.706040084362002</c:v>
                </c:pt>
                <c:pt idx="22564">
                  <c:v>124.706040084362</c:v>
                </c:pt>
                <c:pt idx="22565">
                  <c:v>42.706040084362002</c:v>
                </c:pt>
                <c:pt idx="22566">
                  <c:v>40.706040084362002</c:v>
                </c:pt>
                <c:pt idx="22567">
                  <c:v>23.706040084362002</c:v>
                </c:pt>
                <c:pt idx="22568">
                  <c:v>-83.293959915637998</c:v>
                </c:pt>
                <c:pt idx="22569">
                  <c:v>-72.293959915637998</c:v>
                </c:pt>
                <c:pt idx="22570">
                  <c:v>-73.293959915637998</c:v>
                </c:pt>
                <c:pt idx="22571">
                  <c:v>41.706040084362002</c:v>
                </c:pt>
                <c:pt idx="22572">
                  <c:v>-25.293959915637998</c:v>
                </c:pt>
                <c:pt idx="22573">
                  <c:v>34.706040084362002</c:v>
                </c:pt>
                <c:pt idx="22574">
                  <c:v>3.70604008436203</c:v>
                </c:pt>
                <c:pt idx="22575">
                  <c:v>-8.29395991563797</c:v>
                </c:pt>
                <c:pt idx="22576">
                  <c:v>-68.293959915637998</c:v>
                </c:pt>
                <c:pt idx="22577">
                  <c:v>51.706040084362002</c:v>
                </c:pt>
                <c:pt idx="22578">
                  <c:v>-24.293959915637998</c:v>
                </c:pt>
                <c:pt idx="22579">
                  <c:v>117.706040084362</c:v>
                </c:pt>
                <c:pt idx="22580">
                  <c:v>101.706040084362</c:v>
                </c:pt>
                <c:pt idx="22581">
                  <c:v>298.70604008436197</c:v>
                </c:pt>
                <c:pt idx="22582">
                  <c:v>152.706040084362</c:v>
                </c:pt>
                <c:pt idx="22583">
                  <c:v>311.70604008436197</c:v>
                </c:pt>
                <c:pt idx="22584">
                  <c:v>171.706040084362</c:v>
                </c:pt>
                <c:pt idx="22585">
                  <c:v>235.706040084362</c:v>
                </c:pt>
                <c:pt idx="22586">
                  <c:v>115.706040084362</c:v>
                </c:pt>
                <c:pt idx="22587">
                  <c:v>209.706040084362</c:v>
                </c:pt>
                <c:pt idx="22588">
                  <c:v>199.706040084362</c:v>
                </c:pt>
                <c:pt idx="22589">
                  <c:v>197.706040084362</c:v>
                </c:pt>
                <c:pt idx="22590">
                  <c:v>108.706040084362</c:v>
                </c:pt>
                <c:pt idx="22591">
                  <c:v>81.706040084362002</c:v>
                </c:pt>
                <c:pt idx="22592">
                  <c:v>253.706040084362</c:v>
                </c:pt>
                <c:pt idx="22593">
                  <c:v>-14.293959915638</c:v>
                </c:pt>
                <c:pt idx="22594">
                  <c:v>-21.293959915637998</c:v>
                </c:pt>
                <c:pt idx="22595">
                  <c:v>134.706040084362</c:v>
                </c:pt>
                <c:pt idx="22596">
                  <c:v>230.706040084362</c:v>
                </c:pt>
                <c:pt idx="22597">
                  <c:v>131.706040084362</c:v>
                </c:pt>
                <c:pt idx="22598">
                  <c:v>-10.293959915638</c:v>
                </c:pt>
                <c:pt idx="22599">
                  <c:v>185.706040084362</c:v>
                </c:pt>
                <c:pt idx="22600">
                  <c:v>-67.293959915637998</c:v>
                </c:pt>
                <c:pt idx="22601">
                  <c:v>-76.293959915637998</c:v>
                </c:pt>
                <c:pt idx="22602">
                  <c:v>-180.293959915638</c:v>
                </c:pt>
                <c:pt idx="22603">
                  <c:v>-239.293959915638</c:v>
                </c:pt>
                <c:pt idx="22604">
                  <c:v>-244.293959915638</c:v>
                </c:pt>
                <c:pt idx="22605">
                  <c:v>-192.293959915638</c:v>
                </c:pt>
                <c:pt idx="22606">
                  <c:v>-362.29395991563803</c:v>
                </c:pt>
                <c:pt idx="22607">
                  <c:v>-457.29395991563803</c:v>
                </c:pt>
                <c:pt idx="22608">
                  <c:v>-243.293959915638</c:v>
                </c:pt>
                <c:pt idx="22609">
                  <c:v>-480.29395991563803</c:v>
                </c:pt>
                <c:pt idx="22610">
                  <c:v>-416.29395991563803</c:v>
                </c:pt>
                <c:pt idx="22611">
                  <c:v>-380.29395991563803</c:v>
                </c:pt>
                <c:pt idx="22612">
                  <c:v>-317.29395991563803</c:v>
                </c:pt>
                <c:pt idx="22613">
                  <c:v>-373.29395991563803</c:v>
                </c:pt>
                <c:pt idx="22614">
                  <c:v>-294.29395991563803</c:v>
                </c:pt>
                <c:pt idx="22615">
                  <c:v>-333.29395991563803</c:v>
                </c:pt>
                <c:pt idx="22616">
                  <c:v>-396.29395991563803</c:v>
                </c:pt>
                <c:pt idx="22617">
                  <c:v>-248.293959915638</c:v>
                </c:pt>
                <c:pt idx="22618">
                  <c:v>-165.293959915638</c:v>
                </c:pt>
                <c:pt idx="22619">
                  <c:v>-67.293959915637998</c:v>
                </c:pt>
                <c:pt idx="22620">
                  <c:v>-71.293959915637998</c:v>
                </c:pt>
                <c:pt idx="22621">
                  <c:v>-73.293959915637998</c:v>
                </c:pt>
                <c:pt idx="22622">
                  <c:v>-43.293959915637998</c:v>
                </c:pt>
                <c:pt idx="22623">
                  <c:v>194.706040084362</c:v>
                </c:pt>
                <c:pt idx="22624">
                  <c:v>76.706040084362002</c:v>
                </c:pt>
                <c:pt idx="22625">
                  <c:v>158.706040084362</c:v>
                </c:pt>
                <c:pt idx="22626">
                  <c:v>191.706040084362</c:v>
                </c:pt>
                <c:pt idx="22627">
                  <c:v>301.70604008436197</c:v>
                </c:pt>
                <c:pt idx="22628">
                  <c:v>345.70604008436197</c:v>
                </c:pt>
                <c:pt idx="22629">
                  <c:v>309.70604008436197</c:v>
                </c:pt>
                <c:pt idx="22630">
                  <c:v>188.706040084362</c:v>
                </c:pt>
                <c:pt idx="22631">
                  <c:v>378.70604008436197</c:v>
                </c:pt>
                <c:pt idx="22632">
                  <c:v>288.70604008436197</c:v>
                </c:pt>
                <c:pt idx="22633">
                  <c:v>443.70604008436197</c:v>
                </c:pt>
                <c:pt idx="22634">
                  <c:v>453.70604008436197</c:v>
                </c:pt>
                <c:pt idx="22635">
                  <c:v>292.70604008436197</c:v>
                </c:pt>
                <c:pt idx="22636">
                  <c:v>446.70604008436197</c:v>
                </c:pt>
                <c:pt idx="22637">
                  <c:v>337.70604008436197</c:v>
                </c:pt>
                <c:pt idx="22638">
                  <c:v>250.706040084362</c:v>
                </c:pt>
                <c:pt idx="22639">
                  <c:v>174.706040084362</c:v>
                </c:pt>
                <c:pt idx="22640">
                  <c:v>227.706040084362</c:v>
                </c:pt>
                <c:pt idx="22641">
                  <c:v>251.706040084362</c:v>
                </c:pt>
                <c:pt idx="22642">
                  <c:v>300.70604008436197</c:v>
                </c:pt>
                <c:pt idx="22643">
                  <c:v>107.706040084362</c:v>
                </c:pt>
                <c:pt idx="22644">
                  <c:v>18.706040084362002</c:v>
                </c:pt>
                <c:pt idx="22645">
                  <c:v>-15.293959915638</c:v>
                </c:pt>
                <c:pt idx="22646">
                  <c:v>-39.293959915637998</c:v>
                </c:pt>
                <c:pt idx="22647">
                  <c:v>-127.293959915638</c:v>
                </c:pt>
                <c:pt idx="22648">
                  <c:v>-212.293959915638</c:v>
                </c:pt>
                <c:pt idx="22649">
                  <c:v>-192.293959915638</c:v>
                </c:pt>
                <c:pt idx="22650">
                  <c:v>-341.29395991563803</c:v>
                </c:pt>
                <c:pt idx="22651">
                  <c:v>-194.293959915638</c:v>
                </c:pt>
                <c:pt idx="22652">
                  <c:v>-209.293959915638</c:v>
                </c:pt>
                <c:pt idx="22653">
                  <c:v>-386.29395991563803</c:v>
                </c:pt>
                <c:pt idx="22654">
                  <c:v>-349.29395991563803</c:v>
                </c:pt>
                <c:pt idx="22655">
                  <c:v>-238.293959915638</c:v>
                </c:pt>
                <c:pt idx="22656">
                  <c:v>-260.29395991563803</c:v>
                </c:pt>
                <c:pt idx="22657">
                  <c:v>-334.29395991563803</c:v>
                </c:pt>
                <c:pt idx="22658">
                  <c:v>-234.293959915638</c:v>
                </c:pt>
                <c:pt idx="22659">
                  <c:v>-306.29395991563803</c:v>
                </c:pt>
                <c:pt idx="22660">
                  <c:v>-257.29395991563803</c:v>
                </c:pt>
                <c:pt idx="22661">
                  <c:v>-156.293959915638</c:v>
                </c:pt>
                <c:pt idx="22662">
                  <c:v>-147.293959915638</c:v>
                </c:pt>
                <c:pt idx="22663">
                  <c:v>-84.293959915637998</c:v>
                </c:pt>
                <c:pt idx="22664">
                  <c:v>-166.293959915638</c:v>
                </c:pt>
                <c:pt idx="22665">
                  <c:v>-96.293959915637998</c:v>
                </c:pt>
                <c:pt idx="22666">
                  <c:v>-132.293959915638</c:v>
                </c:pt>
                <c:pt idx="22667">
                  <c:v>-100.293959915638</c:v>
                </c:pt>
                <c:pt idx="22668">
                  <c:v>-138.293959915638</c:v>
                </c:pt>
                <c:pt idx="22669">
                  <c:v>-98.293959915637998</c:v>
                </c:pt>
                <c:pt idx="22670">
                  <c:v>-120.293959915638</c:v>
                </c:pt>
                <c:pt idx="22671">
                  <c:v>-87.293959915637998</c:v>
                </c:pt>
                <c:pt idx="22672">
                  <c:v>-226.293959915638</c:v>
                </c:pt>
                <c:pt idx="22673">
                  <c:v>-116.293959915638</c:v>
                </c:pt>
                <c:pt idx="22674">
                  <c:v>-216.293959915638</c:v>
                </c:pt>
                <c:pt idx="22675">
                  <c:v>-401.29395991563803</c:v>
                </c:pt>
                <c:pt idx="22676">
                  <c:v>-163.293959915638</c:v>
                </c:pt>
                <c:pt idx="22677">
                  <c:v>-50.293959915637998</c:v>
                </c:pt>
                <c:pt idx="22678">
                  <c:v>64.706040084362002</c:v>
                </c:pt>
                <c:pt idx="22679">
                  <c:v>-44.293959915637998</c:v>
                </c:pt>
                <c:pt idx="22680">
                  <c:v>-88.293959915637998</c:v>
                </c:pt>
                <c:pt idx="22681">
                  <c:v>-85.293959915637998</c:v>
                </c:pt>
                <c:pt idx="22682">
                  <c:v>-45.293959915637998</c:v>
                </c:pt>
                <c:pt idx="22683">
                  <c:v>33.706040084362002</c:v>
                </c:pt>
                <c:pt idx="22684">
                  <c:v>33.706040084362002</c:v>
                </c:pt>
                <c:pt idx="22685">
                  <c:v>18.706040084362002</c:v>
                </c:pt>
                <c:pt idx="22686">
                  <c:v>67.706040084362002</c:v>
                </c:pt>
                <c:pt idx="22687">
                  <c:v>-80.293959915637998</c:v>
                </c:pt>
                <c:pt idx="22688">
                  <c:v>78.706040084362002</c:v>
                </c:pt>
                <c:pt idx="22689">
                  <c:v>139.706040084362</c:v>
                </c:pt>
                <c:pt idx="22690">
                  <c:v>-70.293959915637998</c:v>
                </c:pt>
                <c:pt idx="22691">
                  <c:v>-61.293959915637998</c:v>
                </c:pt>
                <c:pt idx="22692">
                  <c:v>105.706040084362</c:v>
                </c:pt>
                <c:pt idx="22693">
                  <c:v>60.706040084362002</c:v>
                </c:pt>
                <c:pt idx="22694">
                  <c:v>1.70604008436203</c:v>
                </c:pt>
                <c:pt idx="22695">
                  <c:v>22.706040084362002</c:v>
                </c:pt>
                <c:pt idx="22696">
                  <c:v>-62.293959915637998</c:v>
                </c:pt>
                <c:pt idx="22697">
                  <c:v>99.706040084362002</c:v>
                </c:pt>
                <c:pt idx="22698">
                  <c:v>124.706040084362</c:v>
                </c:pt>
                <c:pt idx="22699">
                  <c:v>229.706040084362</c:v>
                </c:pt>
                <c:pt idx="22700">
                  <c:v>58.706040084362002</c:v>
                </c:pt>
                <c:pt idx="22701">
                  <c:v>100.706040084362</c:v>
                </c:pt>
                <c:pt idx="22702">
                  <c:v>221.706040084362</c:v>
                </c:pt>
                <c:pt idx="22703">
                  <c:v>155.706040084362</c:v>
                </c:pt>
                <c:pt idx="22704">
                  <c:v>193.706040084362</c:v>
                </c:pt>
                <c:pt idx="22705">
                  <c:v>203.706040084362</c:v>
                </c:pt>
                <c:pt idx="22706">
                  <c:v>-5.29395991563797</c:v>
                </c:pt>
                <c:pt idx="22707">
                  <c:v>257.70604008436197</c:v>
                </c:pt>
                <c:pt idx="22708">
                  <c:v>327.70604008436197</c:v>
                </c:pt>
                <c:pt idx="22709">
                  <c:v>170.706040084362</c:v>
                </c:pt>
                <c:pt idx="22710">
                  <c:v>93.706040084362002</c:v>
                </c:pt>
                <c:pt idx="22711">
                  <c:v>94.706040084362002</c:v>
                </c:pt>
                <c:pt idx="22712">
                  <c:v>-92.293959915637998</c:v>
                </c:pt>
                <c:pt idx="22713">
                  <c:v>-26.293959915637998</c:v>
                </c:pt>
                <c:pt idx="22714">
                  <c:v>79.706040084362002</c:v>
                </c:pt>
                <c:pt idx="22715">
                  <c:v>-102.293959915638</c:v>
                </c:pt>
                <c:pt idx="22716">
                  <c:v>-183.293959915638</c:v>
                </c:pt>
                <c:pt idx="22717">
                  <c:v>-121.293959915638</c:v>
                </c:pt>
                <c:pt idx="22718">
                  <c:v>-269.29395991563803</c:v>
                </c:pt>
                <c:pt idx="22719">
                  <c:v>-88.293959915637998</c:v>
                </c:pt>
                <c:pt idx="22720">
                  <c:v>-186.293959915638</c:v>
                </c:pt>
                <c:pt idx="22721">
                  <c:v>-418.29395991563803</c:v>
                </c:pt>
                <c:pt idx="22722">
                  <c:v>-269.29395991563803</c:v>
                </c:pt>
                <c:pt idx="22723">
                  <c:v>-372.29395991563803</c:v>
                </c:pt>
                <c:pt idx="22724">
                  <c:v>-367.29395991563803</c:v>
                </c:pt>
                <c:pt idx="22725">
                  <c:v>-443.29395991563803</c:v>
                </c:pt>
                <c:pt idx="22726">
                  <c:v>-447.29395991563803</c:v>
                </c:pt>
                <c:pt idx="22727">
                  <c:v>-306.29395991563803</c:v>
                </c:pt>
                <c:pt idx="22728">
                  <c:v>-327.29395991563803</c:v>
                </c:pt>
                <c:pt idx="22729">
                  <c:v>-159.293959915638</c:v>
                </c:pt>
                <c:pt idx="22730">
                  <c:v>-272.29395991563803</c:v>
                </c:pt>
                <c:pt idx="22731">
                  <c:v>-329.29395991563803</c:v>
                </c:pt>
                <c:pt idx="22732">
                  <c:v>-354.29395991563803</c:v>
                </c:pt>
                <c:pt idx="22733">
                  <c:v>-274.29395991563803</c:v>
                </c:pt>
                <c:pt idx="22734">
                  <c:v>-176.293959915638</c:v>
                </c:pt>
                <c:pt idx="22735">
                  <c:v>-290.29395991563803</c:v>
                </c:pt>
                <c:pt idx="22736">
                  <c:v>-169.293959915638</c:v>
                </c:pt>
                <c:pt idx="22737">
                  <c:v>-184.293959915638</c:v>
                </c:pt>
                <c:pt idx="22738">
                  <c:v>-6.29395991563797</c:v>
                </c:pt>
                <c:pt idx="22739">
                  <c:v>-80.293959915637998</c:v>
                </c:pt>
                <c:pt idx="22740">
                  <c:v>1.70604008436203</c:v>
                </c:pt>
                <c:pt idx="22741">
                  <c:v>84.706040084362002</c:v>
                </c:pt>
                <c:pt idx="22742">
                  <c:v>93.706040084362002</c:v>
                </c:pt>
                <c:pt idx="22743">
                  <c:v>29.706040084362002</c:v>
                </c:pt>
                <c:pt idx="22744">
                  <c:v>214.706040084362</c:v>
                </c:pt>
                <c:pt idx="22745">
                  <c:v>275.70604008436197</c:v>
                </c:pt>
                <c:pt idx="22746">
                  <c:v>320.70604008436197</c:v>
                </c:pt>
                <c:pt idx="22747">
                  <c:v>385.70604008436197</c:v>
                </c:pt>
                <c:pt idx="22748">
                  <c:v>313.70604008436197</c:v>
                </c:pt>
                <c:pt idx="22749">
                  <c:v>289.70604008436197</c:v>
                </c:pt>
                <c:pt idx="22750">
                  <c:v>277.70604008436197</c:v>
                </c:pt>
                <c:pt idx="22751">
                  <c:v>292.70604008436197</c:v>
                </c:pt>
                <c:pt idx="22752">
                  <c:v>317.70604008436197</c:v>
                </c:pt>
                <c:pt idx="22753">
                  <c:v>395.70604008436197</c:v>
                </c:pt>
                <c:pt idx="22754">
                  <c:v>404.70604008436197</c:v>
                </c:pt>
                <c:pt idx="22755">
                  <c:v>308.70604008436197</c:v>
                </c:pt>
                <c:pt idx="22756">
                  <c:v>145.706040084362</c:v>
                </c:pt>
                <c:pt idx="22757">
                  <c:v>57.706040084362002</c:v>
                </c:pt>
                <c:pt idx="22758">
                  <c:v>-3.29395991563797</c:v>
                </c:pt>
                <c:pt idx="22759">
                  <c:v>66.706040084362002</c:v>
                </c:pt>
                <c:pt idx="22760">
                  <c:v>112.706040084362</c:v>
                </c:pt>
                <c:pt idx="22761">
                  <c:v>23.706040084362002</c:v>
                </c:pt>
                <c:pt idx="22762">
                  <c:v>-97.293959915637998</c:v>
                </c:pt>
                <c:pt idx="22763">
                  <c:v>-21.293959915637998</c:v>
                </c:pt>
                <c:pt idx="22764">
                  <c:v>-137.293959915638</c:v>
                </c:pt>
                <c:pt idx="22765">
                  <c:v>-97.293959915637998</c:v>
                </c:pt>
                <c:pt idx="22766">
                  <c:v>-261.29395991563803</c:v>
                </c:pt>
                <c:pt idx="22767">
                  <c:v>-148.293959915638</c:v>
                </c:pt>
                <c:pt idx="22768">
                  <c:v>-273.29395991563803</c:v>
                </c:pt>
                <c:pt idx="22769">
                  <c:v>-222.293959915638</c:v>
                </c:pt>
                <c:pt idx="22770">
                  <c:v>-265.29395991563803</c:v>
                </c:pt>
                <c:pt idx="22771">
                  <c:v>-311.29395991563803</c:v>
                </c:pt>
                <c:pt idx="22772">
                  <c:v>-211.293959915638</c:v>
                </c:pt>
                <c:pt idx="22773">
                  <c:v>-227.293959915638</c:v>
                </c:pt>
                <c:pt idx="22774">
                  <c:v>-321.29395991563803</c:v>
                </c:pt>
                <c:pt idx="22775">
                  <c:v>-280.29395991563803</c:v>
                </c:pt>
                <c:pt idx="22776">
                  <c:v>-240.293959915638</c:v>
                </c:pt>
                <c:pt idx="22777">
                  <c:v>-56.293959915637998</c:v>
                </c:pt>
                <c:pt idx="22778">
                  <c:v>-138.293959915638</c:v>
                </c:pt>
                <c:pt idx="22779">
                  <c:v>-9.29395991563797</c:v>
                </c:pt>
                <c:pt idx="22780">
                  <c:v>-92.293959915637998</c:v>
                </c:pt>
                <c:pt idx="22781">
                  <c:v>-48.293959915637998</c:v>
                </c:pt>
                <c:pt idx="22782">
                  <c:v>-104.293959915638</c:v>
                </c:pt>
                <c:pt idx="22783">
                  <c:v>-270.29395991563803</c:v>
                </c:pt>
                <c:pt idx="22784">
                  <c:v>72.706040084362002</c:v>
                </c:pt>
                <c:pt idx="22785">
                  <c:v>76.706040084362002</c:v>
                </c:pt>
                <c:pt idx="22786">
                  <c:v>40.706040084362002</c:v>
                </c:pt>
                <c:pt idx="22787">
                  <c:v>44.706040084362002</c:v>
                </c:pt>
                <c:pt idx="22788">
                  <c:v>164.706040084362</c:v>
                </c:pt>
                <c:pt idx="22789">
                  <c:v>17.706040084362002</c:v>
                </c:pt>
                <c:pt idx="22790">
                  <c:v>-7.29395991563797</c:v>
                </c:pt>
                <c:pt idx="22791">
                  <c:v>63.706040084362002</c:v>
                </c:pt>
                <c:pt idx="22792">
                  <c:v>-61.293959915637998</c:v>
                </c:pt>
                <c:pt idx="22793">
                  <c:v>42.706040084362002</c:v>
                </c:pt>
                <c:pt idx="22794">
                  <c:v>103.706040084362</c:v>
                </c:pt>
                <c:pt idx="22795">
                  <c:v>144.706040084362</c:v>
                </c:pt>
                <c:pt idx="22796">
                  <c:v>92.706040084362002</c:v>
                </c:pt>
                <c:pt idx="22797">
                  <c:v>173.706040084362</c:v>
                </c:pt>
                <c:pt idx="22798">
                  <c:v>121.706040084362</c:v>
                </c:pt>
                <c:pt idx="22799">
                  <c:v>28.706040084362002</c:v>
                </c:pt>
                <c:pt idx="22800">
                  <c:v>148.706040084362</c:v>
                </c:pt>
                <c:pt idx="22801">
                  <c:v>89.706040084362002</c:v>
                </c:pt>
                <c:pt idx="22802">
                  <c:v>34.706040084362002</c:v>
                </c:pt>
                <c:pt idx="22803">
                  <c:v>83.706040084362002</c:v>
                </c:pt>
                <c:pt idx="22804">
                  <c:v>152.706040084362</c:v>
                </c:pt>
                <c:pt idx="22805">
                  <c:v>-63.293959915637998</c:v>
                </c:pt>
                <c:pt idx="22806">
                  <c:v>-26.293959915637998</c:v>
                </c:pt>
                <c:pt idx="22807">
                  <c:v>107.706040084362</c:v>
                </c:pt>
                <c:pt idx="22808">
                  <c:v>73.706040084362002</c:v>
                </c:pt>
                <c:pt idx="22809">
                  <c:v>103.706040084362</c:v>
                </c:pt>
                <c:pt idx="22810">
                  <c:v>1.70604008436203</c:v>
                </c:pt>
                <c:pt idx="22811">
                  <c:v>60.706040084362002</c:v>
                </c:pt>
                <c:pt idx="22812">
                  <c:v>52.706040084362002</c:v>
                </c:pt>
                <c:pt idx="22813">
                  <c:v>-11.293959915638</c:v>
                </c:pt>
                <c:pt idx="22814">
                  <c:v>10.706040084362</c:v>
                </c:pt>
                <c:pt idx="22815">
                  <c:v>-50.293959915637998</c:v>
                </c:pt>
                <c:pt idx="22816">
                  <c:v>-23.293959915637998</c:v>
                </c:pt>
                <c:pt idx="22817">
                  <c:v>-108.293959915638</c:v>
                </c:pt>
                <c:pt idx="22818">
                  <c:v>-86.293959915637998</c:v>
                </c:pt>
                <c:pt idx="22819">
                  <c:v>-108.293959915638</c:v>
                </c:pt>
                <c:pt idx="22820">
                  <c:v>-150.293959915638</c:v>
                </c:pt>
                <c:pt idx="22821">
                  <c:v>-157.293959915638</c:v>
                </c:pt>
                <c:pt idx="22822">
                  <c:v>-129.293959915638</c:v>
                </c:pt>
                <c:pt idx="22823">
                  <c:v>-92.293959915637998</c:v>
                </c:pt>
                <c:pt idx="22824">
                  <c:v>-10.293959915638</c:v>
                </c:pt>
                <c:pt idx="22825">
                  <c:v>-203.293959915638</c:v>
                </c:pt>
                <c:pt idx="22826">
                  <c:v>-161.293959915638</c:v>
                </c:pt>
                <c:pt idx="22827">
                  <c:v>-44.293959915637998</c:v>
                </c:pt>
                <c:pt idx="22828">
                  <c:v>-91.293959915637998</c:v>
                </c:pt>
                <c:pt idx="22829">
                  <c:v>-138.293959915638</c:v>
                </c:pt>
                <c:pt idx="22830">
                  <c:v>21.706040084362002</c:v>
                </c:pt>
                <c:pt idx="22831">
                  <c:v>-61.293959915637998</c:v>
                </c:pt>
                <c:pt idx="22832">
                  <c:v>-103.293959915638</c:v>
                </c:pt>
                <c:pt idx="22833">
                  <c:v>52.706040084362002</c:v>
                </c:pt>
                <c:pt idx="22834">
                  <c:v>16.706040084362002</c:v>
                </c:pt>
                <c:pt idx="22835">
                  <c:v>169.706040084362</c:v>
                </c:pt>
                <c:pt idx="22836">
                  <c:v>150.706040084362</c:v>
                </c:pt>
                <c:pt idx="22837">
                  <c:v>93.706040084362002</c:v>
                </c:pt>
                <c:pt idx="22838">
                  <c:v>334.70604008436197</c:v>
                </c:pt>
                <c:pt idx="22839">
                  <c:v>73.706040084362002</c:v>
                </c:pt>
                <c:pt idx="22840">
                  <c:v>168.706040084362</c:v>
                </c:pt>
                <c:pt idx="22841">
                  <c:v>255.706040084362</c:v>
                </c:pt>
                <c:pt idx="22842">
                  <c:v>186.706040084362</c:v>
                </c:pt>
                <c:pt idx="22843">
                  <c:v>242.706040084362</c:v>
                </c:pt>
                <c:pt idx="22844">
                  <c:v>395.70604008436197</c:v>
                </c:pt>
                <c:pt idx="22845">
                  <c:v>371.70604008436197</c:v>
                </c:pt>
                <c:pt idx="22846">
                  <c:v>78.706040084362002</c:v>
                </c:pt>
                <c:pt idx="22847">
                  <c:v>253.706040084362</c:v>
                </c:pt>
                <c:pt idx="22848">
                  <c:v>261.70604008436197</c:v>
                </c:pt>
                <c:pt idx="22849">
                  <c:v>219.706040084362</c:v>
                </c:pt>
                <c:pt idx="22850">
                  <c:v>301.70604008436197</c:v>
                </c:pt>
                <c:pt idx="22851">
                  <c:v>130.706040084362</c:v>
                </c:pt>
                <c:pt idx="22852">
                  <c:v>141.706040084362</c:v>
                </c:pt>
                <c:pt idx="22853">
                  <c:v>156.706040084362</c:v>
                </c:pt>
                <c:pt idx="22854">
                  <c:v>58.706040084362002</c:v>
                </c:pt>
                <c:pt idx="22855">
                  <c:v>69.706040084362002</c:v>
                </c:pt>
                <c:pt idx="22856">
                  <c:v>177.706040084362</c:v>
                </c:pt>
                <c:pt idx="22857">
                  <c:v>-56.293959915637998</c:v>
                </c:pt>
                <c:pt idx="22858">
                  <c:v>8.70604008436203</c:v>
                </c:pt>
                <c:pt idx="22859">
                  <c:v>18.706040084362002</c:v>
                </c:pt>
                <c:pt idx="22860">
                  <c:v>66.706040084362002</c:v>
                </c:pt>
                <c:pt idx="22861">
                  <c:v>54.706040084362002</c:v>
                </c:pt>
                <c:pt idx="22862">
                  <c:v>10.706040084362</c:v>
                </c:pt>
                <c:pt idx="22863">
                  <c:v>141.706040084362</c:v>
                </c:pt>
                <c:pt idx="22864">
                  <c:v>-25.293959915637998</c:v>
                </c:pt>
                <c:pt idx="22865">
                  <c:v>-59.293959915637998</c:v>
                </c:pt>
                <c:pt idx="22866">
                  <c:v>118.706040084362</c:v>
                </c:pt>
                <c:pt idx="22867">
                  <c:v>-6.29395991563797</c:v>
                </c:pt>
                <c:pt idx="22868">
                  <c:v>-78.293959915637998</c:v>
                </c:pt>
                <c:pt idx="22869">
                  <c:v>62.706040084362002</c:v>
                </c:pt>
                <c:pt idx="22870">
                  <c:v>36.706040084362002</c:v>
                </c:pt>
                <c:pt idx="22871">
                  <c:v>182.706040084362</c:v>
                </c:pt>
                <c:pt idx="22872">
                  <c:v>138.706040084362</c:v>
                </c:pt>
                <c:pt idx="22873">
                  <c:v>41.706040084362002</c:v>
                </c:pt>
                <c:pt idx="22874">
                  <c:v>7.70604008436203</c:v>
                </c:pt>
                <c:pt idx="22875">
                  <c:v>27.706040084362002</c:v>
                </c:pt>
                <c:pt idx="22876">
                  <c:v>111.706040084362</c:v>
                </c:pt>
                <c:pt idx="22877">
                  <c:v>141.706040084362</c:v>
                </c:pt>
                <c:pt idx="22878">
                  <c:v>-18.293959915637998</c:v>
                </c:pt>
                <c:pt idx="22879">
                  <c:v>154.706040084362</c:v>
                </c:pt>
                <c:pt idx="22880">
                  <c:v>214.706040084362</c:v>
                </c:pt>
                <c:pt idx="22881">
                  <c:v>369.70604008436197</c:v>
                </c:pt>
                <c:pt idx="22882">
                  <c:v>260.70604008436197</c:v>
                </c:pt>
                <c:pt idx="22883">
                  <c:v>300.70604008436197</c:v>
                </c:pt>
                <c:pt idx="22884">
                  <c:v>141.706040084362</c:v>
                </c:pt>
                <c:pt idx="22885">
                  <c:v>185.706040084362</c:v>
                </c:pt>
                <c:pt idx="22886">
                  <c:v>157.706040084362</c:v>
                </c:pt>
                <c:pt idx="22887">
                  <c:v>312.70604008436197</c:v>
                </c:pt>
                <c:pt idx="22888">
                  <c:v>421.70604008436197</c:v>
                </c:pt>
                <c:pt idx="22889">
                  <c:v>406.70604008436197</c:v>
                </c:pt>
                <c:pt idx="22890">
                  <c:v>211.706040084362</c:v>
                </c:pt>
                <c:pt idx="22891">
                  <c:v>296.70604008436197</c:v>
                </c:pt>
                <c:pt idx="22892">
                  <c:v>252.706040084362</c:v>
                </c:pt>
                <c:pt idx="22893">
                  <c:v>266.70604008436197</c:v>
                </c:pt>
                <c:pt idx="22894">
                  <c:v>205.706040084362</c:v>
                </c:pt>
                <c:pt idx="22895">
                  <c:v>166.706040084362</c:v>
                </c:pt>
                <c:pt idx="22896">
                  <c:v>64.706040084362002</c:v>
                </c:pt>
                <c:pt idx="22897">
                  <c:v>209.706040084362</c:v>
                </c:pt>
                <c:pt idx="22898">
                  <c:v>104.706040084362</c:v>
                </c:pt>
                <c:pt idx="22899">
                  <c:v>96.706040084362002</c:v>
                </c:pt>
                <c:pt idx="22900">
                  <c:v>45.706040084362002</c:v>
                </c:pt>
                <c:pt idx="22901">
                  <c:v>108.706040084362</c:v>
                </c:pt>
                <c:pt idx="22902">
                  <c:v>-71.293959915637998</c:v>
                </c:pt>
                <c:pt idx="22903">
                  <c:v>-157.293959915638</c:v>
                </c:pt>
                <c:pt idx="22904">
                  <c:v>-143.293959915638</c:v>
                </c:pt>
                <c:pt idx="22905">
                  <c:v>-164.293959915638</c:v>
                </c:pt>
                <c:pt idx="22906">
                  <c:v>-56.293959915637998</c:v>
                </c:pt>
                <c:pt idx="22907">
                  <c:v>-73.293959915637998</c:v>
                </c:pt>
                <c:pt idx="22908">
                  <c:v>-96.293959915637998</c:v>
                </c:pt>
                <c:pt idx="22909">
                  <c:v>-131.293959915638</c:v>
                </c:pt>
                <c:pt idx="22910">
                  <c:v>-217.293959915638</c:v>
                </c:pt>
                <c:pt idx="22911">
                  <c:v>-33.293959915637998</c:v>
                </c:pt>
                <c:pt idx="22912">
                  <c:v>-229.293959915638</c:v>
                </c:pt>
                <c:pt idx="22913">
                  <c:v>-96.293959915637998</c:v>
                </c:pt>
                <c:pt idx="22914">
                  <c:v>-22.293959915637998</c:v>
                </c:pt>
                <c:pt idx="22915">
                  <c:v>1.70604008436203</c:v>
                </c:pt>
                <c:pt idx="22916">
                  <c:v>134.706040084362</c:v>
                </c:pt>
                <c:pt idx="22917">
                  <c:v>75.706040084362002</c:v>
                </c:pt>
                <c:pt idx="22918">
                  <c:v>167.706040084362</c:v>
                </c:pt>
                <c:pt idx="22919">
                  <c:v>221.706040084362</c:v>
                </c:pt>
                <c:pt idx="22920">
                  <c:v>183.706040084362</c:v>
                </c:pt>
                <c:pt idx="22921">
                  <c:v>-17.293959915637998</c:v>
                </c:pt>
                <c:pt idx="22922">
                  <c:v>85.706040084362002</c:v>
                </c:pt>
                <c:pt idx="22923">
                  <c:v>73.706040084362002</c:v>
                </c:pt>
                <c:pt idx="22924">
                  <c:v>159.706040084362</c:v>
                </c:pt>
                <c:pt idx="22925">
                  <c:v>-187.293959915638</c:v>
                </c:pt>
                <c:pt idx="22926">
                  <c:v>56.706040084362002</c:v>
                </c:pt>
                <c:pt idx="22927">
                  <c:v>123.706040084362</c:v>
                </c:pt>
                <c:pt idx="22928">
                  <c:v>-21.293959915637998</c:v>
                </c:pt>
                <c:pt idx="22929">
                  <c:v>159.706040084362</c:v>
                </c:pt>
                <c:pt idx="22930">
                  <c:v>87.706040084362002</c:v>
                </c:pt>
                <c:pt idx="22931">
                  <c:v>49.706040084362002</c:v>
                </c:pt>
                <c:pt idx="22932">
                  <c:v>127.706040084362</c:v>
                </c:pt>
                <c:pt idx="22933">
                  <c:v>9.70604008436203</c:v>
                </c:pt>
                <c:pt idx="22934">
                  <c:v>-127.293959915638</c:v>
                </c:pt>
                <c:pt idx="22935">
                  <c:v>-9.29395991563797</c:v>
                </c:pt>
                <c:pt idx="22936">
                  <c:v>-123.293959915638</c:v>
                </c:pt>
                <c:pt idx="22937">
                  <c:v>-61.293959915637998</c:v>
                </c:pt>
                <c:pt idx="22938">
                  <c:v>-5.29395991563797</c:v>
                </c:pt>
                <c:pt idx="22939">
                  <c:v>-127.293959915638</c:v>
                </c:pt>
                <c:pt idx="22940">
                  <c:v>-64.293959915637998</c:v>
                </c:pt>
                <c:pt idx="22941">
                  <c:v>-110.293959915638</c:v>
                </c:pt>
                <c:pt idx="22942">
                  <c:v>7.70604008436203</c:v>
                </c:pt>
                <c:pt idx="22943">
                  <c:v>-188.293959915638</c:v>
                </c:pt>
                <c:pt idx="22944">
                  <c:v>-224.293959915638</c:v>
                </c:pt>
                <c:pt idx="22945">
                  <c:v>-238.293959915638</c:v>
                </c:pt>
                <c:pt idx="22946">
                  <c:v>-73.293959915637998</c:v>
                </c:pt>
                <c:pt idx="22947">
                  <c:v>-124.293959915638</c:v>
                </c:pt>
                <c:pt idx="22948">
                  <c:v>-50.293959915637998</c:v>
                </c:pt>
                <c:pt idx="22949">
                  <c:v>-239.293959915638</c:v>
                </c:pt>
                <c:pt idx="22950">
                  <c:v>-225.293959915638</c:v>
                </c:pt>
                <c:pt idx="22951">
                  <c:v>-231.293959915638</c:v>
                </c:pt>
                <c:pt idx="22952">
                  <c:v>-231.293959915638</c:v>
                </c:pt>
                <c:pt idx="22953">
                  <c:v>-364.29395991563803</c:v>
                </c:pt>
                <c:pt idx="22954">
                  <c:v>-345.29395991563803</c:v>
                </c:pt>
                <c:pt idx="22955">
                  <c:v>-140.293959915638</c:v>
                </c:pt>
                <c:pt idx="22956">
                  <c:v>-392.29395991563803</c:v>
                </c:pt>
                <c:pt idx="22957">
                  <c:v>-385.29395991563803</c:v>
                </c:pt>
                <c:pt idx="22958">
                  <c:v>-308.29395991563803</c:v>
                </c:pt>
                <c:pt idx="22959">
                  <c:v>-304.29395991563803</c:v>
                </c:pt>
                <c:pt idx="22960">
                  <c:v>-264.29395991563803</c:v>
                </c:pt>
                <c:pt idx="22961">
                  <c:v>-341.29395991563803</c:v>
                </c:pt>
                <c:pt idx="22962">
                  <c:v>-285.29395991563803</c:v>
                </c:pt>
                <c:pt idx="22963">
                  <c:v>-166.293959915638</c:v>
                </c:pt>
                <c:pt idx="22964">
                  <c:v>-286.29395991563803</c:v>
                </c:pt>
                <c:pt idx="22965">
                  <c:v>-151.293959915638</c:v>
                </c:pt>
                <c:pt idx="22966">
                  <c:v>-327.29395991563803</c:v>
                </c:pt>
                <c:pt idx="22967">
                  <c:v>-121.293959915638</c:v>
                </c:pt>
                <c:pt idx="22968">
                  <c:v>-78.293959915637998</c:v>
                </c:pt>
                <c:pt idx="22969">
                  <c:v>-127.293959915638</c:v>
                </c:pt>
                <c:pt idx="22970">
                  <c:v>-125.293959915638</c:v>
                </c:pt>
                <c:pt idx="22971">
                  <c:v>-77.293959915637998</c:v>
                </c:pt>
                <c:pt idx="22972">
                  <c:v>-73.293959915637998</c:v>
                </c:pt>
                <c:pt idx="22973">
                  <c:v>-109.293959915638</c:v>
                </c:pt>
                <c:pt idx="22974">
                  <c:v>-149.293959915638</c:v>
                </c:pt>
                <c:pt idx="22975">
                  <c:v>-150.293959915638</c:v>
                </c:pt>
                <c:pt idx="22976">
                  <c:v>-98.293959915637998</c:v>
                </c:pt>
                <c:pt idx="22977">
                  <c:v>-129.293959915638</c:v>
                </c:pt>
                <c:pt idx="22978">
                  <c:v>-97.293959915637998</c:v>
                </c:pt>
                <c:pt idx="22979">
                  <c:v>-99.293959915637998</c:v>
                </c:pt>
                <c:pt idx="22980">
                  <c:v>-43.293959915637998</c:v>
                </c:pt>
                <c:pt idx="22981">
                  <c:v>-201.293959915638</c:v>
                </c:pt>
                <c:pt idx="22982">
                  <c:v>-21.293959915637998</c:v>
                </c:pt>
                <c:pt idx="22983">
                  <c:v>-17.293959915637998</c:v>
                </c:pt>
                <c:pt idx="22984">
                  <c:v>-77.293959915637998</c:v>
                </c:pt>
                <c:pt idx="22985">
                  <c:v>-170.293959915638</c:v>
                </c:pt>
                <c:pt idx="22986">
                  <c:v>-265.29395991563803</c:v>
                </c:pt>
                <c:pt idx="22987">
                  <c:v>-71.293959915637998</c:v>
                </c:pt>
                <c:pt idx="22988">
                  <c:v>-26.293959915637998</c:v>
                </c:pt>
                <c:pt idx="22989">
                  <c:v>-11.293959915638</c:v>
                </c:pt>
                <c:pt idx="22990">
                  <c:v>-106.293959915638</c:v>
                </c:pt>
                <c:pt idx="22991">
                  <c:v>-192.293959915638</c:v>
                </c:pt>
                <c:pt idx="22992">
                  <c:v>-117.293959915638</c:v>
                </c:pt>
                <c:pt idx="22993">
                  <c:v>-206.293959915638</c:v>
                </c:pt>
                <c:pt idx="22994">
                  <c:v>-300.29395991563803</c:v>
                </c:pt>
                <c:pt idx="22995">
                  <c:v>-247.293959915638</c:v>
                </c:pt>
                <c:pt idx="22996">
                  <c:v>-391.29395991563803</c:v>
                </c:pt>
                <c:pt idx="22997">
                  <c:v>-383.29395991563803</c:v>
                </c:pt>
                <c:pt idx="22998">
                  <c:v>-443.29395991563803</c:v>
                </c:pt>
                <c:pt idx="22999">
                  <c:v>-385.29395991563803</c:v>
                </c:pt>
                <c:pt idx="23000">
                  <c:v>-399.29395991563803</c:v>
                </c:pt>
                <c:pt idx="23001">
                  <c:v>-359.29395991563803</c:v>
                </c:pt>
                <c:pt idx="23002">
                  <c:v>-264.29395991563803</c:v>
                </c:pt>
                <c:pt idx="23003">
                  <c:v>-180.293959915638</c:v>
                </c:pt>
                <c:pt idx="23004">
                  <c:v>-251.293959915638</c:v>
                </c:pt>
                <c:pt idx="23005">
                  <c:v>-372.29395991563803</c:v>
                </c:pt>
                <c:pt idx="23006">
                  <c:v>-468.29395991563803</c:v>
                </c:pt>
                <c:pt idx="23007">
                  <c:v>-358.29395991563803</c:v>
                </c:pt>
                <c:pt idx="23008">
                  <c:v>-308.29395991563803</c:v>
                </c:pt>
                <c:pt idx="23009">
                  <c:v>-228.293959915638</c:v>
                </c:pt>
                <c:pt idx="23010">
                  <c:v>-391.29395991563803</c:v>
                </c:pt>
                <c:pt idx="23011">
                  <c:v>-186.293959915638</c:v>
                </c:pt>
                <c:pt idx="23012">
                  <c:v>-125.293959915638</c:v>
                </c:pt>
                <c:pt idx="23013">
                  <c:v>-230.293959915638</c:v>
                </c:pt>
                <c:pt idx="23014">
                  <c:v>-232.293959915638</c:v>
                </c:pt>
                <c:pt idx="23015">
                  <c:v>-286.29395991563803</c:v>
                </c:pt>
                <c:pt idx="23016">
                  <c:v>-1.29395991563797</c:v>
                </c:pt>
                <c:pt idx="23017">
                  <c:v>148.706040084362</c:v>
                </c:pt>
                <c:pt idx="23018">
                  <c:v>199.706040084362</c:v>
                </c:pt>
                <c:pt idx="23019">
                  <c:v>149.706040084362</c:v>
                </c:pt>
                <c:pt idx="23020">
                  <c:v>125.706040084362</c:v>
                </c:pt>
                <c:pt idx="23021">
                  <c:v>265.70604008436197</c:v>
                </c:pt>
                <c:pt idx="23022">
                  <c:v>268.70604008436197</c:v>
                </c:pt>
                <c:pt idx="23023">
                  <c:v>276.70604008436197</c:v>
                </c:pt>
                <c:pt idx="23024">
                  <c:v>450.70604008436197</c:v>
                </c:pt>
                <c:pt idx="23025">
                  <c:v>143.706040084362</c:v>
                </c:pt>
                <c:pt idx="23026">
                  <c:v>291.70604008436197</c:v>
                </c:pt>
                <c:pt idx="23027">
                  <c:v>277.70604008436197</c:v>
                </c:pt>
                <c:pt idx="23028">
                  <c:v>332.70604008436197</c:v>
                </c:pt>
                <c:pt idx="23029">
                  <c:v>356.70604008436197</c:v>
                </c:pt>
                <c:pt idx="23030">
                  <c:v>354.70604008436197</c:v>
                </c:pt>
                <c:pt idx="23031">
                  <c:v>241.706040084362</c:v>
                </c:pt>
                <c:pt idx="23032">
                  <c:v>243.706040084362</c:v>
                </c:pt>
                <c:pt idx="23033">
                  <c:v>206.706040084362</c:v>
                </c:pt>
                <c:pt idx="23034">
                  <c:v>333.70604008436197</c:v>
                </c:pt>
                <c:pt idx="23035">
                  <c:v>150.706040084362</c:v>
                </c:pt>
                <c:pt idx="23036">
                  <c:v>100.706040084362</c:v>
                </c:pt>
                <c:pt idx="23037">
                  <c:v>73.706040084362002</c:v>
                </c:pt>
                <c:pt idx="23038">
                  <c:v>42.706040084362002</c:v>
                </c:pt>
                <c:pt idx="23039">
                  <c:v>233.706040084362</c:v>
                </c:pt>
                <c:pt idx="23040">
                  <c:v>16.706040084362002</c:v>
                </c:pt>
                <c:pt idx="23041">
                  <c:v>-256.29395991563803</c:v>
                </c:pt>
                <c:pt idx="23042">
                  <c:v>-201.293959915638</c:v>
                </c:pt>
                <c:pt idx="23043">
                  <c:v>-287.29395991563803</c:v>
                </c:pt>
                <c:pt idx="23044">
                  <c:v>-203.293959915638</c:v>
                </c:pt>
                <c:pt idx="23045">
                  <c:v>-337.29395991563803</c:v>
                </c:pt>
                <c:pt idx="23046">
                  <c:v>-370.29395991563803</c:v>
                </c:pt>
                <c:pt idx="23047">
                  <c:v>-457.29395991563803</c:v>
                </c:pt>
                <c:pt idx="23048">
                  <c:v>-278.29395991563803</c:v>
                </c:pt>
                <c:pt idx="23049">
                  <c:v>-365.29395991563803</c:v>
                </c:pt>
                <c:pt idx="23050">
                  <c:v>-319.29395991563803</c:v>
                </c:pt>
                <c:pt idx="23051">
                  <c:v>-363.29395991563803</c:v>
                </c:pt>
                <c:pt idx="23052">
                  <c:v>-430.29395991563803</c:v>
                </c:pt>
                <c:pt idx="23053">
                  <c:v>-339.29395991563803</c:v>
                </c:pt>
                <c:pt idx="23054">
                  <c:v>-318.29395991563803</c:v>
                </c:pt>
                <c:pt idx="23055">
                  <c:v>-453.29395991563803</c:v>
                </c:pt>
                <c:pt idx="23056">
                  <c:v>-388.29395991563803</c:v>
                </c:pt>
                <c:pt idx="23057">
                  <c:v>-260.29395991563803</c:v>
                </c:pt>
                <c:pt idx="23058">
                  <c:v>-268.29395991563803</c:v>
                </c:pt>
                <c:pt idx="23059">
                  <c:v>-264.29395991563803</c:v>
                </c:pt>
                <c:pt idx="23060">
                  <c:v>-177.293959915638</c:v>
                </c:pt>
                <c:pt idx="23061">
                  <c:v>-152.293959915638</c:v>
                </c:pt>
                <c:pt idx="23062">
                  <c:v>-161.293959915638</c:v>
                </c:pt>
                <c:pt idx="23063">
                  <c:v>-205.293959915638</c:v>
                </c:pt>
                <c:pt idx="23064">
                  <c:v>-31.293959915637998</c:v>
                </c:pt>
                <c:pt idx="23065">
                  <c:v>-21.293959915637998</c:v>
                </c:pt>
                <c:pt idx="23066">
                  <c:v>103.706040084362</c:v>
                </c:pt>
                <c:pt idx="23067">
                  <c:v>159.706040084362</c:v>
                </c:pt>
                <c:pt idx="23068">
                  <c:v>124.706040084362</c:v>
                </c:pt>
                <c:pt idx="23069">
                  <c:v>276.70604008436197</c:v>
                </c:pt>
                <c:pt idx="23070">
                  <c:v>268.70604008436197</c:v>
                </c:pt>
                <c:pt idx="23071">
                  <c:v>330.70604008436197</c:v>
                </c:pt>
                <c:pt idx="23072">
                  <c:v>315.70604008436197</c:v>
                </c:pt>
                <c:pt idx="23073">
                  <c:v>358.70604008436197</c:v>
                </c:pt>
                <c:pt idx="23074">
                  <c:v>282.70604008436197</c:v>
                </c:pt>
                <c:pt idx="23075">
                  <c:v>343.70604008436197</c:v>
                </c:pt>
                <c:pt idx="23076">
                  <c:v>357.70604008436197</c:v>
                </c:pt>
                <c:pt idx="23077">
                  <c:v>342.70604008436197</c:v>
                </c:pt>
                <c:pt idx="23078">
                  <c:v>358.70604008436197</c:v>
                </c:pt>
                <c:pt idx="23079">
                  <c:v>260.70604008436197</c:v>
                </c:pt>
                <c:pt idx="23080">
                  <c:v>241.706040084362</c:v>
                </c:pt>
                <c:pt idx="23081">
                  <c:v>413.70604008436197</c:v>
                </c:pt>
                <c:pt idx="23082">
                  <c:v>314.70604008436197</c:v>
                </c:pt>
                <c:pt idx="23083">
                  <c:v>330.70604008436197</c:v>
                </c:pt>
                <c:pt idx="23084">
                  <c:v>175.706040084362</c:v>
                </c:pt>
                <c:pt idx="23085">
                  <c:v>130.706040084362</c:v>
                </c:pt>
                <c:pt idx="23086">
                  <c:v>132.706040084362</c:v>
                </c:pt>
                <c:pt idx="23087">
                  <c:v>31.706040084362002</c:v>
                </c:pt>
                <c:pt idx="23088">
                  <c:v>57.706040084362002</c:v>
                </c:pt>
                <c:pt idx="23089">
                  <c:v>-2.29395991563797</c:v>
                </c:pt>
                <c:pt idx="23090">
                  <c:v>3.70604008436203</c:v>
                </c:pt>
                <c:pt idx="23091">
                  <c:v>-257.29395991563803</c:v>
                </c:pt>
                <c:pt idx="23092">
                  <c:v>-174.293959915638</c:v>
                </c:pt>
                <c:pt idx="23093">
                  <c:v>-327.29395991563803</c:v>
                </c:pt>
                <c:pt idx="23094">
                  <c:v>-253.293959915638</c:v>
                </c:pt>
                <c:pt idx="23095">
                  <c:v>-337.29395991563803</c:v>
                </c:pt>
                <c:pt idx="23096">
                  <c:v>-562.29395991563797</c:v>
                </c:pt>
                <c:pt idx="23097">
                  <c:v>-438.29395991563803</c:v>
                </c:pt>
                <c:pt idx="23098">
                  <c:v>-338.29395991563803</c:v>
                </c:pt>
                <c:pt idx="23099">
                  <c:v>-302.29395991563803</c:v>
                </c:pt>
                <c:pt idx="23100">
                  <c:v>-480.29395991563803</c:v>
                </c:pt>
                <c:pt idx="23101">
                  <c:v>-371.29395991563803</c:v>
                </c:pt>
                <c:pt idx="23102">
                  <c:v>-374.29395991563803</c:v>
                </c:pt>
                <c:pt idx="23103">
                  <c:v>-244.293959915638</c:v>
                </c:pt>
                <c:pt idx="23104">
                  <c:v>-473.29395991563803</c:v>
                </c:pt>
                <c:pt idx="23105">
                  <c:v>-368.29395991563803</c:v>
                </c:pt>
                <c:pt idx="23106">
                  <c:v>-398.29395991563803</c:v>
                </c:pt>
                <c:pt idx="23107">
                  <c:v>-320.29395991563803</c:v>
                </c:pt>
                <c:pt idx="23108">
                  <c:v>-332.29395991563803</c:v>
                </c:pt>
                <c:pt idx="23109">
                  <c:v>-367.29395991563803</c:v>
                </c:pt>
                <c:pt idx="23110">
                  <c:v>-351.29395991563803</c:v>
                </c:pt>
                <c:pt idx="23111">
                  <c:v>-297.29395991563803</c:v>
                </c:pt>
                <c:pt idx="23112">
                  <c:v>-399.29395991563803</c:v>
                </c:pt>
                <c:pt idx="23113">
                  <c:v>-270.29395991563803</c:v>
                </c:pt>
                <c:pt idx="23114">
                  <c:v>-5.29395991563797</c:v>
                </c:pt>
                <c:pt idx="23115">
                  <c:v>-62.293959915637998</c:v>
                </c:pt>
                <c:pt idx="23116">
                  <c:v>-181.293959915638</c:v>
                </c:pt>
                <c:pt idx="23117">
                  <c:v>-2.29395991563797</c:v>
                </c:pt>
                <c:pt idx="23118">
                  <c:v>-166.293959915638</c:v>
                </c:pt>
                <c:pt idx="23119">
                  <c:v>186.706040084362</c:v>
                </c:pt>
                <c:pt idx="23120">
                  <c:v>77.706040084362002</c:v>
                </c:pt>
                <c:pt idx="23121">
                  <c:v>151.706040084362</c:v>
                </c:pt>
                <c:pt idx="23122">
                  <c:v>116.706040084362</c:v>
                </c:pt>
                <c:pt idx="23123">
                  <c:v>128.706040084362</c:v>
                </c:pt>
                <c:pt idx="23124">
                  <c:v>5.70604008436203</c:v>
                </c:pt>
                <c:pt idx="23125">
                  <c:v>87.706040084362002</c:v>
                </c:pt>
                <c:pt idx="23126">
                  <c:v>109.706040084362</c:v>
                </c:pt>
                <c:pt idx="23127">
                  <c:v>163.706040084362</c:v>
                </c:pt>
                <c:pt idx="23128">
                  <c:v>110.706040084362</c:v>
                </c:pt>
                <c:pt idx="23129">
                  <c:v>168.706040084362</c:v>
                </c:pt>
                <c:pt idx="23130">
                  <c:v>87.706040084362002</c:v>
                </c:pt>
                <c:pt idx="23131">
                  <c:v>133.706040084362</c:v>
                </c:pt>
                <c:pt idx="23132">
                  <c:v>125.706040084362</c:v>
                </c:pt>
                <c:pt idx="23133">
                  <c:v>219.706040084362</c:v>
                </c:pt>
                <c:pt idx="23134">
                  <c:v>243.706040084362</c:v>
                </c:pt>
                <c:pt idx="23135">
                  <c:v>103.706040084362</c:v>
                </c:pt>
                <c:pt idx="23136">
                  <c:v>272.70604008436197</c:v>
                </c:pt>
                <c:pt idx="23137">
                  <c:v>1.70604008436203</c:v>
                </c:pt>
                <c:pt idx="23138">
                  <c:v>151.706040084362</c:v>
                </c:pt>
                <c:pt idx="23139">
                  <c:v>220.706040084362</c:v>
                </c:pt>
                <c:pt idx="23140">
                  <c:v>106.706040084362</c:v>
                </c:pt>
                <c:pt idx="23141">
                  <c:v>125.706040084362</c:v>
                </c:pt>
                <c:pt idx="23142">
                  <c:v>233.706040084362</c:v>
                </c:pt>
                <c:pt idx="23143">
                  <c:v>282.70604008436197</c:v>
                </c:pt>
                <c:pt idx="23144">
                  <c:v>75.706040084362002</c:v>
                </c:pt>
                <c:pt idx="23145">
                  <c:v>178.706040084362</c:v>
                </c:pt>
                <c:pt idx="23146">
                  <c:v>129.706040084362</c:v>
                </c:pt>
                <c:pt idx="23147">
                  <c:v>147.706040084362</c:v>
                </c:pt>
                <c:pt idx="23148">
                  <c:v>29.706040084362002</c:v>
                </c:pt>
                <c:pt idx="23149">
                  <c:v>189.706040084362</c:v>
                </c:pt>
                <c:pt idx="23150">
                  <c:v>177.706040084362</c:v>
                </c:pt>
                <c:pt idx="23151">
                  <c:v>98.706040084362002</c:v>
                </c:pt>
                <c:pt idx="23152">
                  <c:v>97.706040084362002</c:v>
                </c:pt>
                <c:pt idx="23153">
                  <c:v>68.706040084362002</c:v>
                </c:pt>
                <c:pt idx="23154">
                  <c:v>41.706040084362002</c:v>
                </c:pt>
                <c:pt idx="23155">
                  <c:v>-53.293959915637998</c:v>
                </c:pt>
                <c:pt idx="23156">
                  <c:v>-85.293959915637998</c:v>
                </c:pt>
                <c:pt idx="23157">
                  <c:v>-265.29395991563803</c:v>
                </c:pt>
                <c:pt idx="23158">
                  <c:v>-168.293959915638</c:v>
                </c:pt>
                <c:pt idx="23159">
                  <c:v>-148.293959915638</c:v>
                </c:pt>
                <c:pt idx="23160">
                  <c:v>-78.293959915637998</c:v>
                </c:pt>
                <c:pt idx="23161">
                  <c:v>2.70604008436203</c:v>
                </c:pt>
                <c:pt idx="23162">
                  <c:v>30.706040084362002</c:v>
                </c:pt>
                <c:pt idx="23163">
                  <c:v>139.706040084362</c:v>
                </c:pt>
                <c:pt idx="23164">
                  <c:v>-4.29395991563797</c:v>
                </c:pt>
                <c:pt idx="23165">
                  <c:v>47.706040084362002</c:v>
                </c:pt>
                <c:pt idx="23166">
                  <c:v>-89.293959915637998</c:v>
                </c:pt>
                <c:pt idx="23167">
                  <c:v>0.70604008436203003</c:v>
                </c:pt>
                <c:pt idx="23168">
                  <c:v>128.706040084362</c:v>
                </c:pt>
                <c:pt idx="23169">
                  <c:v>129.706040084362</c:v>
                </c:pt>
                <c:pt idx="23170">
                  <c:v>119.706040084362</c:v>
                </c:pt>
                <c:pt idx="23171">
                  <c:v>215.706040084362</c:v>
                </c:pt>
                <c:pt idx="23172">
                  <c:v>313.70604008436197</c:v>
                </c:pt>
                <c:pt idx="23173">
                  <c:v>121.706040084362</c:v>
                </c:pt>
                <c:pt idx="23174">
                  <c:v>185.706040084362</c:v>
                </c:pt>
                <c:pt idx="23175">
                  <c:v>353.70604008436197</c:v>
                </c:pt>
                <c:pt idx="23176">
                  <c:v>419.70604008436197</c:v>
                </c:pt>
                <c:pt idx="23177">
                  <c:v>435.70604008436197</c:v>
                </c:pt>
                <c:pt idx="23178">
                  <c:v>442.70604008436197</c:v>
                </c:pt>
                <c:pt idx="23179">
                  <c:v>509.70604008436197</c:v>
                </c:pt>
                <c:pt idx="23180">
                  <c:v>371.70604008436197</c:v>
                </c:pt>
                <c:pt idx="23181">
                  <c:v>515.70604008436203</c:v>
                </c:pt>
                <c:pt idx="23182">
                  <c:v>432.70604008436197</c:v>
                </c:pt>
                <c:pt idx="23183">
                  <c:v>362.70604008436197</c:v>
                </c:pt>
                <c:pt idx="23184">
                  <c:v>282.70604008436197</c:v>
                </c:pt>
                <c:pt idx="23185">
                  <c:v>401.70604008436197</c:v>
                </c:pt>
                <c:pt idx="23186">
                  <c:v>427.70604008436197</c:v>
                </c:pt>
                <c:pt idx="23187">
                  <c:v>479.70604008436197</c:v>
                </c:pt>
                <c:pt idx="23188">
                  <c:v>318.70604008436197</c:v>
                </c:pt>
                <c:pt idx="23189">
                  <c:v>429.70604008436197</c:v>
                </c:pt>
                <c:pt idx="23190">
                  <c:v>341.70604008436197</c:v>
                </c:pt>
                <c:pt idx="23191">
                  <c:v>245.706040084362</c:v>
                </c:pt>
                <c:pt idx="23192">
                  <c:v>325.70604008436197</c:v>
                </c:pt>
                <c:pt idx="23193">
                  <c:v>117.706040084362</c:v>
                </c:pt>
                <c:pt idx="23194">
                  <c:v>163.706040084362</c:v>
                </c:pt>
                <c:pt idx="23195">
                  <c:v>23.706040084362002</c:v>
                </c:pt>
                <c:pt idx="23196">
                  <c:v>151.706040084362</c:v>
                </c:pt>
                <c:pt idx="23197">
                  <c:v>-10.293959915638</c:v>
                </c:pt>
                <c:pt idx="23198">
                  <c:v>55.706040084362002</c:v>
                </c:pt>
                <c:pt idx="23199">
                  <c:v>80.706040084362002</c:v>
                </c:pt>
                <c:pt idx="23200">
                  <c:v>153.706040084362</c:v>
                </c:pt>
                <c:pt idx="23201">
                  <c:v>52.706040084362002</c:v>
                </c:pt>
                <c:pt idx="23202">
                  <c:v>73.706040084362002</c:v>
                </c:pt>
                <c:pt idx="23203">
                  <c:v>12.706040084362</c:v>
                </c:pt>
                <c:pt idx="23204">
                  <c:v>-20.293959915637998</c:v>
                </c:pt>
                <c:pt idx="23205">
                  <c:v>148.706040084362</c:v>
                </c:pt>
                <c:pt idx="23206">
                  <c:v>300.70604008436197</c:v>
                </c:pt>
                <c:pt idx="23207">
                  <c:v>320.70604008436197</c:v>
                </c:pt>
                <c:pt idx="23208">
                  <c:v>310.70604008436197</c:v>
                </c:pt>
                <c:pt idx="23209">
                  <c:v>212.706040084362</c:v>
                </c:pt>
                <c:pt idx="23210">
                  <c:v>309.70604008436197</c:v>
                </c:pt>
                <c:pt idx="23211">
                  <c:v>282.70604008436197</c:v>
                </c:pt>
                <c:pt idx="23212">
                  <c:v>316.70604008436197</c:v>
                </c:pt>
                <c:pt idx="23213">
                  <c:v>172.706040084362</c:v>
                </c:pt>
                <c:pt idx="23214">
                  <c:v>211.706040084362</c:v>
                </c:pt>
                <c:pt idx="23215">
                  <c:v>260.70604008436197</c:v>
                </c:pt>
                <c:pt idx="23216">
                  <c:v>79.706040084362002</c:v>
                </c:pt>
                <c:pt idx="23217">
                  <c:v>223.706040084362</c:v>
                </c:pt>
                <c:pt idx="23218">
                  <c:v>55.706040084362002</c:v>
                </c:pt>
                <c:pt idx="23219">
                  <c:v>123.706040084362</c:v>
                </c:pt>
                <c:pt idx="23220">
                  <c:v>56.706040084362002</c:v>
                </c:pt>
                <c:pt idx="23221">
                  <c:v>76.706040084362002</c:v>
                </c:pt>
                <c:pt idx="23222">
                  <c:v>65.706040084362002</c:v>
                </c:pt>
                <c:pt idx="23223">
                  <c:v>84.706040084362002</c:v>
                </c:pt>
                <c:pt idx="23224">
                  <c:v>-139.293959915638</c:v>
                </c:pt>
                <c:pt idx="23225">
                  <c:v>-103.293959915638</c:v>
                </c:pt>
                <c:pt idx="23226">
                  <c:v>-78.293959915637998</c:v>
                </c:pt>
                <c:pt idx="23227">
                  <c:v>-38.293959915637998</c:v>
                </c:pt>
                <c:pt idx="23228">
                  <c:v>0.70604008436203003</c:v>
                </c:pt>
                <c:pt idx="23229">
                  <c:v>-9.29395991563797</c:v>
                </c:pt>
                <c:pt idx="23230">
                  <c:v>-189.293959915638</c:v>
                </c:pt>
                <c:pt idx="23231">
                  <c:v>-122.293959915638</c:v>
                </c:pt>
                <c:pt idx="23232">
                  <c:v>-221.293959915638</c:v>
                </c:pt>
                <c:pt idx="23233">
                  <c:v>-174.293959915638</c:v>
                </c:pt>
                <c:pt idx="23234">
                  <c:v>-125.293959915638</c:v>
                </c:pt>
                <c:pt idx="23235">
                  <c:v>-226.293959915638</c:v>
                </c:pt>
                <c:pt idx="23236">
                  <c:v>-122.293959915638</c:v>
                </c:pt>
                <c:pt idx="23237">
                  <c:v>-189.293959915638</c:v>
                </c:pt>
                <c:pt idx="23238">
                  <c:v>1.70604008436203</c:v>
                </c:pt>
                <c:pt idx="23239">
                  <c:v>-8.29395991563797</c:v>
                </c:pt>
                <c:pt idx="23240">
                  <c:v>-50.293959915637998</c:v>
                </c:pt>
                <c:pt idx="23241">
                  <c:v>-76.293959915637998</c:v>
                </c:pt>
                <c:pt idx="23242">
                  <c:v>12.706040084362</c:v>
                </c:pt>
                <c:pt idx="23243">
                  <c:v>119.706040084362</c:v>
                </c:pt>
                <c:pt idx="23244">
                  <c:v>175.706040084362</c:v>
                </c:pt>
                <c:pt idx="23245">
                  <c:v>136.706040084362</c:v>
                </c:pt>
                <c:pt idx="23246">
                  <c:v>11.706040084362</c:v>
                </c:pt>
                <c:pt idx="23247">
                  <c:v>57.706040084362002</c:v>
                </c:pt>
                <c:pt idx="23248">
                  <c:v>14.706040084362</c:v>
                </c:pt>
                <c:pt idx="23249">
                  <c:v>110.706040084362</c:v>
                </c:pt>
                <c:pt idx="23250">
                  <c:v>115.706040084362</c:v>
                </c:pt>
                <c:pt idx="23251">
                  <c:v>303.70604008436197</c:v>
                </c:pt>
                <c:pt idx="23252">
                  <c:v>206.706040084362</c:v>
                </c:pt>
                <c:pt idx="23253">
                  <c:v>174.706040084362</c:v>
                </c:pt>
                <c:pt idx="23254">
                  <c:v>196.706040084362</c:v>
                </c:pt>
                <c:pt idx="23255">
                  <c:v>228.706040084362</c:v>
                </c:pt>
                <c:pt idx="23256">
                  <c:v>202.706040084362</c:v>
                </c:pt>
                <c:pt idx="23257">
                  <c:v>102.706040084362</c:v>
                </c:pt>
                <c:pt idx="23258">
                  <c:v>99.706040084362002</c:v>
                </c:pt>
                <c:pt idx="23259">
                  <c:v>94.706040084362002</c:v>
                </c:pt>
                <c:pt idx="23260">
                  <c:v>30.706040084362002</c:v>
                </c:pt>
                <c:pt idx="23261">
                  <c:v>178.706040084362</c:v>
                </c:pt>
                <c:pt idx="23262">
                  <c:v>188.706040084362</c:v>
                </c:pt>
                <c:pt idx="23263">
                  <c:v>121.706040084362</c:v>
                </c:pt>
                <c:pt idx="23264">
                  <c:v>48.706040084362002</c:v>
                </c:pt>
                <c:pt idx="23265">
                  <c:v>-26.293959915637998</c:v>
                </c:pt>
                <c:pt idx="23266">
                  <c:v>104.706040084362</c:v>
                </c:pt>
                <c:pt idx="23267">
                  <c:v>-85.293959915637998</c:v>
                </c:pt>
                <c:pt idx="23268">
                  <c:v>-173.293959915638</c:v>
                </c:pt>
                <c:pt idx="23269">
                  <c:v>-129.293959915638</c:v>
                </c:pt>
                <c:pt idx="23270">
                  <c:v>-102.293959915638</c:v>
                </c:pt>
                <c:pt idx="23271">
                  <c:v>-58.293959915637998</c:v>
                </c:pt>
                <c:pt idx="23272">
                  <c:v>-160.293959915638</c:v>
                </c:pt>
                <c:pt idx="23273">
                  <c:v>-155.293959915638</c:v>
                </c:pt>
                <c:pt idx="23274">
                  <c:v>-222.293959915638</c:v>
                </c:pt>
                <c:pt idx="23275">
                  <c:v>-340.29395991563803</c:v>
                </c:pt>
                <c:pt idx="23276">
                  <c:v>-394.29395991563803</c:v>
                </c:pt>
                <c:pt idx="23277">
                  <c:v>-354.29395991563803</c:v>
                </c:pt>
                <c:pt idx="23278">
                  <c:v>-338.29395991563803</c:v>
                </c:pt>
                <c:pt idx="23279">
                  <c:v>-331.29395991563803</c:v>
                </c:pt>
                <c:pt idx="23280">
                  <c:v>-226.293959915638</c:v>
                </c:pt>
                <c:pt idx="23281">
                  <c:v>-256.29395991563803</c:v>
                </c:pt>
                <c:pt idx="23282">
                  <c:v>-349.29395991563803</c:v>
                </c:pt>
                <c:pt idx="23283">
                  <c:v>-185.293959915638</c:v>
                </c:pt>
                <c:pt idx="23284">
                  <c:v>-265.29395991563803</c:v>
                </c:pt>
                <c:pt idx="23285">
                  <c:v>-227.293959915638</c:v>
                </c:pt>
                <c:pt idx="23286">
                  <c:v>-137.293959915638</c:v>
                </c:pt>
                <c:pt idx="23287">
                  <c:v>-50.293959915637998</c:v>
                </c:pt>
                <c:pt idx="23288">
                  <c:v>-38.293959915637998</c:v>
                </c:pt>
                <c:pt idx="23289">
                  <c:v>29.706040084362002</c:v>
                </c:pt>
                <c:pt idx="23290">
                  <c:v>23.706040084362002</c:v>
                </c:pt>
                <c:pt idx="23291">
                  <c:v>-40.293959915637998</c:v>
                </c:pt>
                <c:pt idx="23292">
                  <c:v>-90.293959915637998</c:v>
                </c:pt>
                <c:pt idx="23293">
                  <c:v>-104.293959915638</c:v>
                </c:pt>
                <c:pt idx="23294">
                  <c:v>-109.293959915638</c:v>
                </c:pt>
                <c:pt idx="23295">
                  <c:v>-50.293959915637998</c:v>
                </c:pt>
                <c:pt idx="23296">
                  <c:v>60.706040084362002</c:v>
                </c:pt>
                <c:pt idx="23297">
                  <c:v>30.706040084362002</c:v>
                </c:pt>
                <c:pt idx="23298">
                  <c:v>49.706040084362002</c:v>
                </c:pt>
                <c:pt idx="23299">
                  <c:v>40.706040084362002</c:v>
                </c:pt>
                <c:pt idx="23300">
                  <c:v>-0.29395991563797003</c:v>
                </c:pt>
                <c:pt idx="23301">
                  <c:v>-101.293959915638</c:v>
                </c:pt>
                <c:pt idx="23302">
                  <c:v>-74.293959915637998</c:v>
                </c:pt>
                <c:pt idx="23303">
                  <c:v>-119.293959915638</c:v>
                </c:pt>
                <c:pt idx="23304">
                  <c:v>-37.293959915637998</c:v>
                </c:pt>
                <c:pt idx="23305">
                  <c:v>-16.293959915637998</c:v>
                </c:pt>
                <c:pt idx="23306">
                  <c:v>-92.293959915637998</c:v>
                </c:pt>
                <c:pt idx="23307">
                  <c:v>-137.293959915638</c:v>
                </c:pt>
                <c:pt idx="23308">
                  <c:v>-116.293959915638</c:v>
                </c:pt>
                <c:pt idx="23309">
                  <c:v>-133.293959915638</c:v>
                </c:pt>
                <c:pt idx="23310">
                  <c:v>-170.293959915638</c:v>
                </c:pt>
                <c:pt idx="23311">
                  <c:v>-148.293959915638</c:v>
                </c:pt>
                <c:pt idx="23312">
                  <c:v>0.70604008436203003</c:v>
                </c:pt>
                <c:pt idx="23313">
                  <c:v>-97.293959915637998</c:v>
                </c:pt>
                <c:pt idx="23314">
                  <c:v>-116.293959915638</c:v>
                </c:pt>
                <c:pt idx="23315">
                  <c:v>-23.293959915637998</c:v>
                </c:pt>
                <c:pt idx="23316">
                  <c:v>-83.293959915637998</c:v>
                </c:pt>
                <c:pt idx="23317">
                  <c:v>-51.293959915637998</c:v>
                </c:pt>
                <c:pt idx="23318">
                  <c:v>-177.293959915638</c:v>
                </c:pt>
                <c:pt idx="23319">
                  <c:v>-50.293959915637998</c:v>
                </c:pt>
                <c:pt idx="23320">
                  <c:v>-188.293959915638</c:v>
                </c:pt>
                <c:pt idx="23321">
                  <c:v>-171.293959915638</c:v>
                </c:pt>
                <c:pt idx="23322">
                  <c:v>-78.293959915637998</c:v>
                </c:pt>
                <c:pt idx="23323">
                  <c:v>-85.293959915637998</c:v>
                </c:pt>
                <c:pt idx="23324">
                  <c:v>-63.293959915637998</c:v>
                </c:pt>
                <c:pt idx="23325">
                  <c:v>-156.293959915638</c:v>
                </c:pt>
                <c:pt idx="23326">
                  <c:v>-49.293959915637998</c:v>
                </c:pt>
                <c:pt idx="23327">
                  <c:v>-27.293959915637998</c:v>
                </c:pt>
                <c:pt idx="23328">
                  <c:v>75.706040084362002</c:v>
                </c:pt>
                <c:pt idx="23329">
                  <c:v>44.706040084362002</c:v>
                </c:pt>
                <c:pt idx="23330">
                  <c:v>6.70604008436203</c:v>
                </c:pt>
                <c:pt idx="23331">
                  <c:v>-8.29395991563797</c:v>
                </c:pt>
                <c:pt idx="23332">
                  <c:v>-115.293959915638</c:v>
                </c:pt>
                <c:pt idx="23333">
                  <c:v>14.706040084362</c:v>
                </c:pt>
                <c:pt idx="23334">
                  <c:v>43.706040084362002</c:v>
                </c:pt>
                <c:pt idx="23335">
                  <c:v>-69.293959915637998</c:v>
                </c:pt>
                <c:pt idx="23336">
                  <c:v>-102.293959915638</c:v>
                </c:pt>
                <c:pt idx="23337">
                  <c:v>-26.293959915637998</c:v>
                </c:pt>
                <c:pt idx="23338">
                  <c:v>-274.29395991563803</c:v>
                </c:pt>
                <c:pt idx="23339">
                  <c:v>-253.293959915638</c:v>
                </c:pt>
                <c:pt idx="23340">
                  <c:v>-177.293959915638</c:v>
                </c:pt>
                <c:pt idx="23341">
                  <c:v>-171.293959915638</c:v>
                </c:pt>
                <c:pt idx="23342">
                  <c:v>-269.29395991563803</c:v>
                </c:pt>
                <c:pt idx="23343">
                  <c:v>-471.29395991563803</c:v>
                </c:pt>
                <c:pt idx="23344">
                  <c:v>-313.29395991563803</c:v>
                </c:pt>
                <c:pt idx="23345">
                  <c:v>-421.29395991563803</c:v>
                </c:pt>
                <c:pt idx="23346">
                  <c:v>-251.293959915638</c:v>
                </c:pt>
                <c:pt idx="23347">
                  <c:v>-327.29395991563803</c:v>
                </c:pt>
                <c:pt idx="23348">
                  <c:v>-363.29395991563803</c:v>
                </c:pt>
                <c:pt idx="23349">
                  <c:v>-376.29395991563803</c:v>
                </c:pt>
                <c:pt idx="23350">
                  <c:v>-375.29395991563803</c:v>
                </c:pt>
                <c:pt idx="23351">
                  <c:v>-386.29395991563803</c:v>
                </c:pt>
                <c:pt idx="23352">
                  <c:v>-265.29395991563803</c:v>
                </c:pt>
                <c:pt idx="23353">
                  <c:v>-265.29395991563803</c:v>
                </c:pt>
                <c:pt idx="23354">
                  <c:v>-154.293959915638</c:v>
                </c:pt>
                <c:pt idx="23355">
                  <c:v>-415.29395991563803</c:v>
                </c:pt>
                <c:pt idx="23356">
                  <c:v>-177.293959915638</c:v>
                </c:pt>
                <c:pt idx="23357">
                  <c:v>-314.29395991563803</c:v>
                </c:pt>
                <c:pt idx="23358">
                  <c:v>-219.293959915638</c:v>
                </c:pt>
                <c:pt idx="23359">
                  <c:v>-182.293959915638</c:v>
                </c:pt>
                <c:pt idx="23360">
                  <c:v>-0.29395991563797003</c:v>
                </c:pt>
                <c:pt idx="23361">
                  <c:v>-205.293959915638</c:v>
                </c:pt>
                <c:pt idx="23362">
                  <c:v>-101.293959915638</c:v>
                </c:pt>
                <c:pt idx="23363">
                  <c:v>60.706040084362002</c:v>
                </c:pt>
                <c:pt idx="23364">
                  <c:v>-14.293959915638</c:v>
                </c:pt>
                <c:pt idx="23365">
                  <c:v>-23.293959915637998</c:v>
                </c:pt>
                <c:pt idx="23366">
                  <c:v>68.706040084362002</c:v>
                </c:pt>
                <c:pt idx="23367">
                  <c:v>48.706040084362002</c:v>
                </c:pt>
                <c:pt idx="23368">
                  <c:v>21.706040084362002</c:v>
                </c:pt>
                <c:pt idx="23369">
                  <c:v>116.706040084362</c:v>
                </c:pt>
                <c:pt idx="23370">
                  <c:v>-94.293959915637998</c:v>
                </c:pt>
                <c:pt idx="23371">
                  <c:v>202.706040084362</c:v>
                </c:pt>
                <c:pt idx="23372">
                  <c:v>83.706040084362002</c:v>
                </c:pt>
                <c:pt idx="23373">
                  <c:v>-54.293959915637998</c:v>
                </c:pt>
                <c:pt idx="23374">
                  <c:v>-37.293959915637998</c:v>
                </c:pt>
                <c:pt idx="23375">
                  <c:v>128.706040084362</c:v>
                </c:pt>
                <c:pt idx="23376">
                  <c:v>-63.293959915637998</c:v>
                </c:pt>
                <c:pt idx="23377">
                  <c:v>-93.293959915637998</c:v>
                </c:pt>
                <c:pt idx="23378">
                  <c:v>-135.293959915638</c:v>
                </c:pt>
                <c:pt idx="23379">
                  <c:v>-27.293959915637998</c:v>
                </c:pt>
                <c:pt idx="23380">
                  <c:v>-87.293959915637998</c:v>
                </c:pt>
                <c:pt idx="23381">
                  <c:v>66.706040084362002</c:v>
                </c:pt>
                <c:pt idx="23382">
                  <c:v>78.706040084362002</c:v>
                </c:pt>
                <c:pt idx="23383">
                  <c:v>-266.29395991563803</c:v>
                </c:pt>
                <c:pt idx="23384">
                  <c:v>-142.293959915638</c:v>
                </c:pt>
                <c:pt idx="23385">
                  <c:v>-142.293959915638</c:v>
                </c:pt>
                <c:pt idx="23386">
                  <c:v>96.706040084362002</c:v>
                </c:pt>
                <c:pt idx="23387">
                  <c:v>-64.293959915637998</c:v>
                </c:pt>
                <c:pt idx="23388">
                  <c:v>-47.293959915637998</c:v>
                </c:pt>
                <c:pt idx="23389">
                  <c:v>-190.293959915638</c:v>
                </c:pt>
                <c:pt idx="23390">
                  <c:v>-161.293959915638</c:v>
                </c:pt>
                <c:pt idx="23391">
                  <c:v>-104.293959915638</c:v>
                </c:pt>
                <c:pt idx="23392">
                  <c:v>-104.293959915638</c:v>
                </c:pt>
                <c:pt idx="23393">
                  <c:v>14.706040084362</c:v>
                </c:pt>
                <c:pt idx="23394">
                  <c:v>-247.293959915638</c:v>
                </c:pt>
                <c:pt idx="23395">
                  <c:v>-281.29395991563803</c:v>
                </c:pt>
                <c:pt idx="23396">
                  <c:v>-425.29395991563803</c:v>
                </c:pt>
                <c:pt idx="23397">
                  <c:v>-243.293959915638</c:v>
                </c:pt>
                <c:pt idx="23398">
                  <c:v>-386.29395991563803</c:v>
                </c:pt>
                <c:pt idx="23399">
                  <c:v>-364.29395991563803</c:v>
                </c:pt>
                <c:pt idx="23400">
                  <c:v>-360.29395991563803</c:v>
                </c:pt>
                <c:pt idx="23401">
                  <c:v>-378.29395991563803</c:v>
                </c:pt>
                <c:pt idx="23402">
                  <c:v>-147.293959915638</c:v>
                </c:pt>
                <c:pt idx="23403">
                  <c:v>-186.293959915638</c:v>
                </c:pt>
                <c:pt idx="23404">
                  <c:v>-69.293959915637998</c:v>
                </c:pt>
                <c:pt idx="23405">
                  <c:v>-137.293959915638</c:v>
                </c:pt>
                <c:pt idx="23406">
                  <c:v>-65.293959915637998</c:v>
                </c:pt>
                <c:pt idx="23407">
                  <c:v>-134.293959915638</c:v>
                </c:pt>
                <c:pt idx="23408">
                  <c:v>-95.293959915637998</c:v>
                </c:pt>
                <c:pt idx="23409">
                  <c:v>-55.293959915637998</c:v>
                </c:pt>
                <c:pt idx="23410">
                  <c:v>1.70604008436203</c:v>
                </c:pt>
                <c:pt idx="23411">
                  <c:v>72.706040084362002</c:v>
                </c:pt>
                <c:pt idx="23412">
                  <c:v>-0.29395991563797003</c:v>
                </c:pt>
                <c:pt idx="23413">
                  <c:v>27.706040084362002</c:v>
                </c:pt>
                <c:pt idx="23414">
                  <c:v>-51.293959915637998</c:v>
                </c:pt>
                <c:pt idx="23415">
                  <c:v>-167.293959915638</c:v>
                </c:pt>
                <c:pt idx="23416">
                  <c:v>-74.293959915637998</c:v>
                </c:pt>
                <c:pt idx="23417">
                  <c:v>-123.293959915638</c:v>
                </c:pt>
                <c:pt idx="23418">
                  <c:v>-109.293959915638</c:v>
                </c:pt>
                <c:pt idx="23419">
                  <c:v>-44.293959915637998</c:v>
                </c:pt>
                <c:pt idx="23420">
                  <c:v>38.706040084362002</c:v>
                </c:pt>
                <c:pt idx="23421">
                  <c:v>-44.293959915637998</c:v>
                </c:pt>
                <c:pt idx="23422">
                  <c:v>56.706040084362002</c:v>
                </c:pt>
                <c:pt idx="23423">
                  <c:v>41.706040084362002</c:v>
                </c:pt>
                <c:pt idx="23424">
                  <c:v>18.706040084362002</c:v>
                </c:pt>
                <c:pt idx="23425">
                  <c:v>0.70604008436203003</c:v>
                </c:pt>
                <c:pt idx="23426">
                  <c:v>-10.293959915638</c:v>
                </c:pt>
                <c:pt idx="23427">
                  <c:v>247.706040084362</c:v>
                </c:pt>
                <c:pt idx="23428">
                  <c:v>112.706040084362</c:v>
                </c:pt>
                <c:pt idx="23429">
                  <c:v>201.706040084362</c:v>
                </c:pt>
                <c:pt idx="23430">
                  <c:v>-19.293959915637998</c:v>
                </c:pt>
                <c:pt idx="23431">
                  <c:v>125.706040084362</c:v>
                </c:pt>
                <c:pt idx="23432">
                  <c:v>166.706040084362</c:v>
                </c:pt>
                <c:pt idx="23433">
                  <c:v>191.706040084362</c:v>
                </c:pt>
                <c:pt idx="23434">
                  <c:v>141.706040084362</c:v>
                </c:pt>
                <c:pt idx="23435">
                  <c:v>39.706040084362002</c:v>
                </c:pt>
                <c:pt idx="23436">
                  <c:v>106.706040084362</c:v>
                </c:pt>
                <c:pt idx="23437">
                  <c:v>103.706040084362</c:v>
                </c:pt>
                <c:pt idx="23438">
                  <c:v>286.70604008436197</c:v>
                </c:pt>
                <c:pt idx="23439">
                  <c:v>187.706040084362</c:v>
                </c:pt>
                <c:pt idx="23440">
                  <c:v>168.706040084362</c:v>
                </c:pt>
                <c:pt idx="23441">
                  <c:v>246.706040084362</c:v>
                </c:pt>
                <c:pt idx="23442">
                  <c:v>207.706040084362</c:v>
                </c:pt>
                <c:pt idx="23443">
                  <c:v>166.706040084362</c:v>
                </c:pt>
                <c:pt idx="23444">
                  <c:v>181.706040084362</c:v>
                </c:pt>
                <c:pt idx="23445">
                  <c:v>143.706040084362</c:v>
                </c:pt>
                <c:pt idx="23446">
                  <c:v>168.706040084362</c:v>
                </c:pt>
                <c:pt idx="23447">
                  <c:v>90.706040084362002</c:v>
                </c:pt>
                <c:pt idx="23448">
                  <c:v>-66.293959915637998</c:v>
                </c:pt>
                <c:pt idx="23449">
                  <c:v>86.706040084362002</c:v>
                </c:pt>
                <c:pt idx="23450">
                  <c:v>15.706040084362</c:v>
                </c:pt>
                <c:pt idx="23451">
                  <c:v>27.706040084362002</c:v>
                </c:pt>
                <c:pt idx="23452">
                  <c:v>189.706040084362</c:v>
                </c:pt>
                <c:pt idx="23453">
                  <c:v>17.706040084362002</c:v>
                </c:pt>
                <c:pt idx="23454">
                  <c:v>-83.293959915637998</c:v>
                </c:pt>
                <c:pt idx="23455">
                  <c:v>-228.293959915638</c:v>
                </c:pt>
                <c:pt idx="23456">
                  <c:v>-19.293959915637998</c:v>
                </c:pt>
                <c:pt idx="23457">
                  <c:v>43.706040084362002</c:v>
                </c:pt>
                <c:pt idx="23458">
                  <c:v>-68.293959915637998</c:v>
                </c:pt>
                <c:pt idx="23459">
                  <c:v>23.706040084362002</c:v>
                </c:pt>
                <c:pt idx="23460">
                  <c:v>25.706040084362002</c:v>
                </c:pt>
                <c:pt idx="23461">
                  <c:v>151.706040084362</c:v>
                </c:pt>
                <c:pt idx="23462">
                  <c:v>188.706040084362</c:v>
                </c:pt>
                <c:pt idx="23463">
                  <c:v>25.706040084362002</c:v>
                </c:pt>
                <c:pt idx="23464">
                  <c:v>41.706040084362002</c:v>
                </c:pt>
                <c:pt idx="23465">
                  <c:v>74.706040084362002</c:v>
                </c:pt>
                <c:pt idx="23466">
                  <c:v>119.706040084362</c:v>
                </c:pt>
                <c:pt idx="23467">
                  <c:v>195.706040084362</c:v>
                </c:pt>
                <c:pt idx="23468">
                  <c:v>144.706040084362</c:v>
                </c:pt>
                <c:pt idx="23469">
                  <c:v>211.706040084362</c:v>
                </c:pt>
                <c:pt idx="23470">
                  <c:v>271.70604008436197</c:v>
                </c:pt>
                <c:pt idx="23471">
                  <c:v>320.70604008436197</c:v>
                </c:pt>
                <c:pt idx="23472">
                  <c:v>463.70604008436197</c:v>
                </c:pt>
                <c:pt idx="23473">
                  <c:v>390.70604008436197</c:v>
                </c:pt>
                <c:pt idx="23474">
                  <c:v>427.70604008436197</c:v>
                </c:pt>
                <c:pt idx="23475">
                  <c:v>582.70604008436203</c:v>
                </c:pt>
                <c:pt idx="23476">
                  <c:v>516.70604008436203</c:v>
                </c:pt>
                <c:pt idx="23477">
                  <c:v>348.70604008436197</c:v>
                </c:pt>
                <c:pt idx="23478">
                  <c:v>486.70604008436197</c:v>
                </c:pt>
                <c:pt idx="23479">
                  <c:v>639.70604008436203</c:v>
                </c:pt>
                <c:pt idx="23480">
                  <c:v>692.70604008436203</c:v>
                </c:pt>
                <c:pt idx="23481">
                  <c:v>502.70604008436197</c:v>
                </c:pt>
                <c:pt idx="23482">
                  <c:v>373.70604008436197</c:v>
                </c:pt>
                <c:pt idx="23483">
                  <c:v>386.70604008436197</c:v>
                </c:pt>
                <c:pt idx="23484">
                  <c:v>392.70604008436197</c:v>
                </c:pt>
                <c:pt idx="23485">
                  <c:v>401.70604008436197</c:v>
                </c:pt>
                <c:pt idx="23486">
                  <c:v>486.70604008436197</c:v>
                </c:pt>
                <c:pt idx="23487">
                  <c:v>228.706040084362</c:v>
                </c:pt>
                <c:pt idx="23488">
                  <c:v>482.70604008436197</c:v>
                </c:pt>
                <c:pt idx="23489">
                  <c:v>451.70604008436197</c:v>
                </c:pt>
                <c:pt idx="23490">
                  <c:v>472.70604008436197</c:v>
                </c:pt>
                <c:pt idx="23491">
                  <c:v>348.70604008436197</c:v>
                </c:pt>
                <c:pt idx="23492">
                  <c:v>398.70604008436197</c:v>
                </c:pt>
                <c:pt idx="23493">
                  <c:v>494.70604008436197</c:v>
                </c:pt>
                <c:pt idx="23494">
                  <c:v>283.70604008436197</c:v>
                </c:pt>
                <c:pt idx="23495">
                  <c:v>370.70604008436197</c:v>
                </c:pt>
                <c:pt idx="23496">
                  <c:v>426.70604008436197</c:v>
                </c:pt>
                <c:pt idx="23497">
                  <c:v>405.70604008436197</c:v>
                </c:pt>
                <c:pt idx="23498">
                  <c:v>319.70604008436197</c:v>
                </c:pt>
                <c:pt idx="23499">
                  <c:v>494.70604008436197</c:v>
                </c:pt>
                <c:pt idx="23500">
                  <c:v>441.70604008436197</c:v>
                </c:pt>
                <c:pt idx="23501">
                  <c:v>199.706040084362</c:v>
                </c:pt>
                <c:pt idx="23502">
                  <c:v>231.706040084362</c:v>
                </c:pt>
                <c:pt idx="23503">
                  <c:v>264.70604008436197</c:v>
                </c:pt>
                <c:pt idx="23504">
                  <c:v>282.70604008436197</c:v>
                </c:pt>
                <c:pt idx="23505">
                  <c:v>121.706040084362</c:v>
                </c:pt>
                <c:pt idx="23506">
                  <c:v>153.706040084362</c:v>
                </c:pt>
                <c:pt idx="23507">
                  <c:v>255.706040084362</c:v>
                </c:pt>
                <c:pt idx="23508">
                  <c:v>203.706040084362</c:v>
                </c:pt>
                <c:pt idx="23509">
                  <c:v>44.706040084362002</c:v>
                </c:pt>
                <c:pt idx="23510">
                  <c:v>47.706040084362002</c:v>
                </c:pt>
                <c:pt idx="23511">
                  <c:v>84.706040084362002</c:v>
                </c:pt>
                <c:pt idx="23512">
                  <c:v>30.706040084362002</c:v>
                </c:pt>
                <c:pt idx="23513">
                  <c:v>145.706040084362</c:v>
                </c:pt>
                <c:pt idx="23514">
                  <c:v>79.706040084362002</c:v>
                </c:pt>
                <c:pt idx="23515">
                  <c:v>234.706040084362</c:v>
                </c:pt>
                <c:pt idx="23516">
                  <c:v>-39.293959915637998</c:v>
                </c:pt>
                <c:pt idx="23517">
                  <c:v>220.706040084362</c:v>
                </c:pt>
                <c:pt idx="23518">
                  <c:v>73.706040084362002</c:v>
                </c:pt>
                <c:pt idx="23519">
                  <c:v>204.706040084362</c:v>
                </c:pt>
                <c:pt idx="23520">
                  <c:v>77.706040084362002</c:v>
                </c:pt>
                <c:pt idx="23521">
                  <c:v>39.706040084362002</c:v>
                </c:pt>
                <c:pt idx="23522">
                  <c:v>214.706040084362</c:v>
                </c:pt>
                <c:pt idx="23523">
                  <c:v>249.706040084362</c:v>
                </c:pt>
                <c:pt idx="23524">
                  <c:v>106.706040084362</c:v>
                </c:pt>
                <c:pt idx="23525">
                  <c:v>181.706040084362</c:v>
                </c:pt>
                <c:pt idx="23526">
                  <c:v>91.706040084362002</c:v>
                </c:pt>
                <c:pt idx="23527">
                  <c:v>215.706040084362</c:v>
                </c:pt>
                <c:pt idx="23528">
                  <c:v>79.706040084362002</c:v>
                </c:pt>
                <c:pt idx="23529">
                  <c:v>85.706040084362002</c:v>
                </c:pt>
                <c:pt idx="23530">
                  <c:v>49.706040084362002</c:v>
                </c:pt>
                <c:pt idx="23531">
                  <c:v>92.706040084362002</c:v>
                </c:pt>
                <c:pt idx="23532">
                  <c:v>291.70604008436197</c:v>
                </c:pt>
                <c:pt idx="23533">
                  <c:v>40.706040084362002</c:v>
                </c:pt>
                <c:pt idx="23534">
                  <c:v>88.706040084362002</c:v>
                </c:pt>
                <c:pt idx="23535">
                  <c:v>192.706040084362</c:v>
                </c:pt>
                <c:pt idx="23536">
                  <c:v>41.706040084362002</c:v>
                </c:pt>
                <c:pt idx="23537">
                  <c:v>4.70604008436203</c:v>
                </c:pt>
                <c:pt idx="23538">
                  <c:v>-49.293959915637998</c:v>
                </c:pt>
                <c:pt idx="23539">
                  <c:v>-79.293959915637998</c:v>
                </c:pt>
                <c:pt idx="23540">
                  <c:v>106.706040084362</c:v>
                </c:pt>
                <c:pt idx="23541">
                  <c:v>-12.293959915638</c:v>
                </c:pt>
                <c:pt idx="23542">
                  <c:v>92.706040084362002</c:v>
                </c:pt>
                <c:pt idx="23543">
                  <c:v>-9.29395991563797</c:v>
                </c:pt>
                <c:pt idx="23544">
                  <c:v>-4.29395991563797</c:v>
                </c:pt>
                <c:pt idx="23545">
                  <c:v>0.70604008436203003</c:v>
                </c:pt>
                <c:pt idx="23546">
                  <c:v>-126.293959915638</c:v>
                </c:pt>
                <c:pt idx="23547">
                  <c:v>93.706040084362002</c:v>
                </c:pt>
                <c:pt idx="23548">
                  <c:v>-47.293959915637998</c:v>
                </c:pt>
                <c:pt idx="23549">
                  <c:v>140.706040084362</c:v>
                </c:pt>
                <c:pt idx="23550">
                  <c:v>37.706040084362002</c:v>
                </c:pt>
                <c:pt idx="23551">
                  <c:v>241.706040084362</c:v>
                </c:pt>
                <c:pt idx="23552">
                  <c:v>250.706040084362</c:v>
                </c:pt>
                <c:pt idx="23553">
                  <c:v>300.70604008436197</c:v>
                </c:pt>
                <c:pt idx="23554">
                  <c:v>326.70604008436197</c:v>
                </c:pt>
                <c:pt idx="23555">
                  <c:v>269.70604008436197</c:v>
                </c:pt>
                <c:pt idx="23556">
                  <c:v>382.70604008436197</c:v>
                </c:pt>
                <c:pt idx="23557">
                  <c:v>430.70604008436197</c:v>
                </c:pt>
                <c:pt idx="23558">
                  <c:v>407.70604008436197</c:v>
                </c:pt>
                <c:pt idx="23559">
                  <c:v>412.70604008436197</c:v>
                </c:pt>
                <c:pt idx="23560">
                  <c:v>393.70604008436197</c:v>
                </c:pt>
                <c:pt idx="23561">
                  <c:v>290.70604008436197</c:v>
                </c:pt>
                <c:pt idx="23562">
                  <c:v>425.70604008436197</c:v>
                </c:pt>
                <c:pt idx="23563">
                  <c:v>339.70604008436197</c:v>
                </c:pt>
                <c:pt idx="23564">
                  <c:v>375.70604008436197</c:v>
                </c:pt>
                <c:pt idx="23565">
                  <c:v>345.70604008436197</c:v>
                </c:pt>
                <c:pt idx="23566">
                  <c:v>278.70604008436197</c:v>
                </c:pt>
                <c:pt idx="23567">
                  <c:v>299.70604008436197</c:v>
                </c:pt>
                <c:pt idx="23568">
                  <c:v>212.706040084362</c:v>
                </c:pt>
                <c:pt idx="23569">
                  <c:v>287.70604008436197</c:v>
                </c:pt>
                <c:pt idx="23570">
                  <c:v>275.70604008436197</c:v>
                </c:pt>
                <c:pt idx="23571">
                  <c:v>180.706040084362</c:v>
                </c:pt>
                <c:pt idx="23572">
                  <c:v>37.706040084362002</c:v>
                </c:pt>
                <c:pt idx="23573">
                  <c:v>14.706040084362</c:v>
                </c:pt>
                <c:pt idx="23574">
                  <c:v>0.70604008436203003</c:v>
                </c:pt>
                <c:pt idx="23575">
                  <c:v>-58.293959915637998</c:v>
                </c:pt>
                <c:pt idx="23576">
                  <c:v>-141.293959915638</c:v>
                </c:pt>
                <c:pt idx="23577">
                  <c:v>-369.29395991563803</c:v>
                </c:pt>
                <c:pt idx="23578">
                  <c:v>-105.293959915638</c:v>
                </c:pt>
                <c:pt idx="23579">
                  <c:v>-422.29395991563803</c:v>
                </c:pt>
                <c:pt idx="23580">
                  <c:v>-476.29395991563803</c:v>
                </c:pt>
                <c:pt idx="23581">
                  <c:v>-433.29395991563803</c:v>
                </c:pt>
                <c:pt idx="23582">
                  <c:v>-429.29395991563803</c:v>
                </c:pt>
                <c:pt idx="23583">
                  <c:v>-338.29395991563803</c:v>
                </c:pt>
                <c:pt idx="23584">
                  <c:v>-440.29395991563803</c:v>
                </c:pt>
                <c:pt idx="23585">
                  <c:v>-489.29395991563803</c:v>
                </c:pt>
                <c:pt idx="23586">
                  <c:v>-471.29395991563803</c:v>
                </c:pt>
                <c:pt idx="23587">
                  <c:v>-284.29395991563803</c:v>
                </c:pt>
                <c:pt idx="23588">
                  <c:v>-432.29395991563803</c:v>
                </c:pt>
                <c:pt idx="23589">
                  <c:v>-254.293959915638</c:v>
                </c:pt>
                <c:pt idx="23590">
                  <c:v>17.706040084362002</c:v>
                </c:pt>
                <c:pt idx="23591">
                  <c:v>-12.293959915638</c:v>
                </c:pt>
                <c:pt idx="23592">
                  <c:v>18.706040084362002</c:v>
                </c:pt>
                <c:pt idx="23593">
                  <c:v>-42.293959915637998</c:v>
                </c:pt>
                <c:pt idx="23594">
                  <c:v>-50.293959915637998</c:v>
                </c:pt>
                <c:pt idx="23595">
                  <c:v>167.706040084362</c:v>
                </c:pt>
                <c:pt idx="23596">
                  <c:v>149.706040084362</c:v>
                </c:pt>
                <c:pt idx="23597">
                  <c:v>159.706040084362</c:v>
                </c:pt>
                <c:pt idx="23598">
                  <c:v>136.706040084362</c:v>
                </c:pt>
                <c:pt idx="23599">
                  <c:v>328.70604008436197</c:v>
                </c:pt>
                <c:pt idx="23600">
                  <c:v>395.70604008436197</c:v>
                </c:pt>
                <c:pt idx="23601">
                  <c:v>290.70604008436197</c:v>
                </c:pt>
                <c:pt idx="23602">
                  <c:v>286.70604008436197</c:v>
                </c:pt>
                <c:pt idx="23603">
                  <c:v>436.70604008436197</c:v>
                </c:pt>
                <c:pt idx="23604">
                  <c:v>200.706040084362</c:v>
                </c:pt>
                <c:pt idx="23605">
                  <c:v>189.706040084362</c:v>
                </c:pt>
                <c:pt idx="23606">
                  <c:v>149.706040084362</c:v>
                </c:pt>
                <c:pt idx="23607">
                  <c:v>261.70604008436197</c:v>
                </c:pt>
                <c:pt idx="23608">
                  <c:v>422.70604008436197</c:v>
                </c:pt>
                <c:pt idx="23609">
                  <c:v>205.706040084362</c:v>
                </c:pt>
                <c:pt idx="23610">
                  <c:v>84.706040084362002</c:v>
                </c:pt>
                <c:pt idx="23611">
                  <c:v>133.706040084362</c:v>
                </c:pt>
                <c:pt idx="23612">
                  <c:v>116.706040084362</c:v>
                </c:pt>
                <c:pt idx="23613">
                  <c:v>20.706040084362002</c:v>
                </c:pt>
                <c:pt idx="23614">
                  <c:v>140.706040084362</c:v>
                </c:pt>
                <c:pt idx="23615">
                  <c:v>23.706040084362002</c:v>
                </c:pt>
                <c:pt idx="23616">
                  <c:v>173.706040084362</c:v>
                </c:pt>
                <c:pt idx="23617">
                  <c:v>134.706040084362</c:v>
                </c:pt>
                <c:pt idx="23618">
                  <c:v>195.706040084362</c:v>
                </c:pt>
                <c:pt idx="23619">
                  <c:v>11.706040084362</c:v>
                </c:pt>
                <c:pt idx="23620">
                  <c:v>8.70604008436203</c:v>
                </c:pt>
                <c:pt idx="23621">
                  <c:v>3.70604008436203</c:v>
                </c:pt>
                <c:pt idx="23622">
                  <c:v>-21.293959915637998</c:v>
                </c:pt>
                <c:pt idx="23623">
                  <c:v>-21.293959915637998</c:v>
                </c:pt>
                <c:pt idx="23624">
                  <c:v>-34.293959915637998</c:v>
                </c:pt>
                <c:pt idx="23625">
                  <c:v>-11.293959915638</c:v>
                </c:pt>
                <c:pt idx="23626">
                  <c:v>-101.293959915638</c:v>
                </c:pt>
                <c:pt idx="23627">
                  <c:v>76.706040084362002</c:v>
                </c:pt>
                <c:pt idx="23628">
                  <c:v>-34.293959915637998</c:v>
                </c:pt>
                <c:pt idx="23629">
                  <c:v>-30.293959915637998</c:v>
                </c:pt>
                <c:pt idx="23630">
                  <c:v>-75.293959915637998</c:v>
                </c:pt>
                <c:pt idx="23631">
                  <c:v>-111.293959915638</c:v>
                </c:pt>
                <c:pt idx="23632">
                  <c:v>40.706040084362002</c:v>
                </c:pt>
                <c:pt idx="23633">
                  <c:v>17.706040084362002</c:v>
                </c:pt>
                <c:pt idx="23634">
                  <c:v>-144.293959915638</c:v>
                </c:pt>
                <c:pt idx="23635">
                  <c:v>-273.29395991563803</c:v>
                </c:pt>
                <c:pt idx="23636">
                  <c:v>-353.29395991563803</c:v>
                </c:pt>
                <c:pt idx="23637">
                  <c:v>-318.29395991563803</c:v>
                </c:pt>
                <c:pt idx="23638">
                  <c:v>-464.29395991563803</c:v>
                </c:pt>
                <c:pt idx="23639">
                  <c:v>-280.29395991563803</c:v>
                </c:pt>
                <c:pt idx="23640">
                  <c:v>-470.29395991563803</c:v>
                </c:pt>
                <c:pt idx="23641">
                  <c:v>-631.29395991563797</c:v>
                </c:pt>
                <c:pt idx="23642">
                  <c:v>-655.29395991563797</c:v>
                </c:pt>
                <c:pt idx="23643">
                  <c:v>-613.29395991563797</c:v>
                </c:pt>
                <c:pt idx="23644">
                  <c:v>-583.29395991563797</c:v>
                </c:pt>
                <c:pt idx="23645">
                  <c:v>-610.29395991563797</c:v>
                </c:pt>
                <c:pt idx="23646">
                  <c:v>-610.29395991563797</c:v>
                </c:pt>
                <c:pt idx="23647">
                  <c:v>-563.29395991563797</c:v>
                </c:pt>
                <c:pt idx="23648">
                  <c:v>-531.29395991563797</c:v>
                </c:pt>
                <c:pt idx="23649">
                  <c:v>-501.29395991563803</c:v>
                </c:pt>
                <c:pt idx="23650">
                  <c:v>-482.29395991563803</c:v>
                </c:pt>
                <c:pt idx="23651">
                  <c:v>-472.29395991563803</c:v>
                </c:pt>
                <c:pt idx="23652">
                  <c:v>-379.29395991563803</c:v>
                </c:pt>
                <c:pt idx="23653">
                  <c:v>-314.29395991563803</c:v>
                </c:pt>
                <c:pt idx="23654">
                  <c:v>-314.29395991563803</c:v>
                </c:pt>
                <c:pt idx="23655">
                  <c:v>-296.29395991563803</c:v>
                </c:pt>
                <c:pt idx="23656">
                  <c:v>-79.293959915637998</c:v>
                </c:pt>
                <c:pt idx="23657">
                  <c:v>-82.293959915637998</c:v>
                </c:pt>
                <c:pt idx="23658">
                  <c:v>116.706040084362</c:v>
                </c:pt>
                <c:pt idx="23659">
                  <c:v>108.706040084362</c:v>
                </c:pt>
                <c:pt idx="23660">
                  <c:v>197.706040084362</c:v>
                </c:pt>
                <c:pt idx="23661">
                  <c:v>177.706040084362</c:v>
                </c:pt>
                <c:pt idx="23662">
                  <c:v>248.706040084362</c:v>
                </c:pt>
                <c:pt idx="23663">
                  <c:v>400.70604008436197</c:v>
                </c:pt>
                <c:pt idx="23664">
                  <c:v>310.70604008436197</c:v>
                </c:pt>
                <c:pt idx="23665">
                  <c:v>346.70604008436197</c:v>
                </c:pt>
                <c:pt idx="23666">
                  <c:v>307.70604008436197</c:v>
                </c:pt>
                <c:pt idx="23667">
                  <c:v>230.706040084362</c:v>
                </c:pt>
                <c:pt idx="23668">
                  <c:v>257.70604008436197</c:v>
                </c:pt>
                <c:pt idx="23669">
                  <c:v>108.706040084362</c:v>
                </c:pt>
                <c:pt idx="23670">
                  <c:v>277.70604008436197</c:v>
                </c:pt>
                <c:pt idx="23671">
                  <c:v>139.706040084362</c:v>
                </c:pt>
                <c:pt idx="23672">
                  <c:v>69.706040084362002</c:v>
                </c:pt>
                <c:pt idx="23673">
                  <c:v>329.70604008436197</c:v>
                </c:pt>
                <c:pt idx="23674">
                  <c:v>126.706040084362</c:v>
                </c:pt>
                <c:pt idx="23675">
                  <c:v>-79.293959915637998</c:v>
                </c:pt>
                <c:pt idx="23676">
                  <c:v>-112.293959915638</c:v>
                </c:pt>
                <c:pt idx="23677">
                  <c:v>-155.293959915638</c:v>
                </c:pt>
                <c:pt idx="23678">
                  <c:v>-178.293959915638</c:v>
                </c:pt>
                <c:pt idx="23679">
                  <c:v>-272.29395991563803</c:v>
                </c:pt>
                <c:pt idx="23680">
                  <c:v>-420.29395991563803</c:v>
                </c:pt>
                <c:pt idx="23681">
                  <c:v>-510.29395991563803</c:v>
                </c:pt>
                <c:pt idx="23682">
                  <c:v>-604.29395991563797</c:v>
                </c:pt>
                <c:pt idx="23683">
                  <c:v>-640.29395991563797</c:v>
                </c:pt>
                <c:pt idx="23684">
                  <c:v>-726.29395991563797</c:v>
                </c:pt>
                <c:pt idx="23685">
                  <c:v>-653.29395991563797</c:v>
                </c:pt>
                <c:pt idx="23686">
                  <c:v>-902.29395991563797</c:v>
                </c:pt>
                <c:pt idx="23687">
                  <c:v>-800.29395991563797</c:v>
                </c:pt>
                <c:pt idx="23688">
                  <c:v>-808.29395991563797</c:v>
                </c:pt>
                <c:pt idx="23689">
                  <c:v>-837.29395991563797</c:v>
                </c:pt>
                <c:pt idx="23690">
                  <c:v>-763.29395991563797</c:v>
                </c:pt>
                <c:pt idx="23691">
                  <c:v>-891.29395991563797</c:v>
                </c:pt>
                <c:pt idx="23692">
                  <c:v>-745.29395991563797</c:v>
                </c:pt>
                <c:pt idx="23693">
                  <c:v>-762.29395991563797</c:v>
                </c:pt>
                <c:pt idx="23694">
                  <c:v>-664.29395991563797</c:v>
                </c:pt>
                <c:pt idx="23695">
                  <c:v>-800.29395991563797</c:v>
                </c:pt>
                <c:pt idx="23696">
                  <c:v>-643.29395991563797</c:v>
                </c:pt>
                <c:pt idx="23697">
                  <c:v>-593.29395991563797</c:v>
                </c:pt>
                <c:pt idx="23698">
                  <c:v>-468.29395991563803</c:v>
                </c:pt>
                <c:pt idx="23699">
                  <c:v>-473.29395991563803</c:v>
                </c:pt>
                <c:pt idx="23700">
                  <c:v>-274.29395991563803</c:v>
                </c:pt>
                <c:pt idx="23701">
                  <c:v>-459.29395991563803</c:v>
                </c:pt>
                <c:pt idx="23702">
                  <c:v>-390.29395991563803</c:v>
                </c:pt>
                <c:pt idx="23703">
                  <c:v>-471.29395991563803</c:v>
                </c:pt>
                <c:pt idx="23704">
                  <c:v>-479.29395991563803</c:v>
                </c:pt>
                <c:pt idx="23705">
                  <c:v>-224.293959915638</c:v>
                </c:pt>
                <c:pt idx="23706">
                  <c:v>-254.293959915638</c:v>
                </c:pt>
                <c:pt idx="23707">
                  <c:v>-104.293959915638</c:v>
                </c:pt>
                <c:pt idx="23708">
                  <c:v>-332.29395991563803</c:v>
                </c:pt>
                <c:pt idx="23709">
                  <c:v>-174.293959915638</c:v>
                </c:pt>
                <c:pt idx="23710">
                  <c:v>-74.293959915637998</c:v>
                </c:pt>
                <c:pt idx="23711">
                  <c:v>-5.29395991563797</c:v>
                </c:pt>
                <c:pt idx="23712">
                  <c:v>-51.293959915637998</c:v>
                </c:pt>
                <c:pt idx="23713">
                  <c:v>-185.293959915638</c:v>
                </c:pt>
                <c:pt idx="23714">
                  <c:v>-141.293959915638</c:v>
                </c:pt>
                <c:pt idx="23715">
                  <c:v>-113.293959915638</c:v>
                </c:pt>
                <c:pt idx="23716">
                  <c:v>-10.293959915638</c:v>
                </c:pt>
                <c:pt idx="23717">
                  <c:v>-78.293959915637998</c:v>
                </c:pt>
                <c:pt idx="23718">
                  <c:v>180.706040084362</c:v>
                </c:pt>
                <c:pt idx="23719">
                  <c:v>-28.293959915637998</c:v>
                </c:pt>
                <c:pt idx="23720">
                  <c:v>-92.293959915637998</c:v>
                </c:pt>
                <c:pt idx="23721">
                  <c:v>-20.293959915637998</c:v>
                </c:pt>
                <c:pt idx="23722">
                  <c:v>-61.293959915637998</c:v>
                </c:pt>
                <c:pt idx="23723">
                  <c:v>-190.293959915638</c:v>
                </c:pt>
                <c:pt idx="23724">
                  <c:v>-163.293959915638</c:v>
                </c:pt>
                <c:pt idx="23725">
                  <c:v>-105.293959915638</c:v>
                </c:pt>
                <c:pt idx="23726">
                  <c:v>-60.293959915637998</c:v>
                </c:pt>
                <c:pt idx="23727">
                  <c:v>-7.29395991563797</c:v>
                </c:pt>
                <c:pt idx="23728">
                  <c:v>9.70604008436203</c:v>
                </c:pt>
                <c:pt idx="23729">
                  <c:v>-46.293959915637998</c:v>
                </c:pt>
                <c:pt idx="23730">
                  <c:v>-72.293959915637998</c:v>
                </c:pt>
                <c:pt idx="23731">
                  <c:v>-35.293959915637998</c:v>
                </c:pt>
                <c:pt idx="23732">
                  <c:v>-90.293959915637998</c:v>
                </c:pt>
                <c:pt idx="23733">
                  <c:v>-188.293959915638</c:v>
                </c:pt>
                <c:pt idx="23734">
                  <c:v>-157.293959915638</c:v>
                </c:pt>
                <c:pt idx="23735">
                  <c:v>-176.293959915638</c:v>
                </c:pt>
                <c:pt idx="23736">
                  <c:v>-187.293959915638</c:v>
                </c:pt>
                <c:pt idx="23737">
                  <c:v>-209.293959915638</c:v>
                </c:pt>
                <c:pt idx="23738">
                  <c:v>-152.293959915638</c:v>
                </c:pt>
                <c:pt idx="23739">
                  <c:v>-239.293959915638</c:v>
                </c:pt>
                <c:pt idx="23740">
                  <c:v>-339.29395991563803</c:v>
                </c:pt>
                <c:pt idx="23741">
                  <c:v>-243.293959915638</c:v>
                </c:pt>
                <c:pt idx="23742">
                  <c:v>-426.29395991563803</c:v>
                </c:pt>
                <c:pt idx="23743">
                  <c:v>-284.29395991563803</c:v>
                </c:pt>
                <c:pt idx="23744">
                  <c:v>-504.29395991563803</c:v>
                </c:pt>
                <c:pt idx="23745">
                  <c:v>-407.29395991563803</c:v>
                </c:pt>
                <c:pt idx="23746">
                  <c:v>-517.29395991563797</c:v>
                </c:pt>
                <c:pt idx="23747">
                  <c:v>-298.29395991563803</c:v>
                </c:pt>
                <c:pt idx="23748">
                  <c:v>-477.29395991563803</c:v>
                </c:pt>
                <c:pt idx="23749">
                  <c:v>-578.29395991563797</c:v>
                </c:pt>
                <c:pt idx="23750">
                  <c:v>-599.29395991563797</c:v>
                </c:pt>
                <c:pt idx="23751">
                  <c:v>-444.29395991563803</c:v>
                </c:pt>
                <c:pt idx="23752">
                  <c:v>-287.29395991563803</c:v>
                </c:pt>
                <c:pt idx="23753">
                  <c:v>-263.29395991563803</c:v>
                </c:pt>
                <c:pt idx="23754">
                  <c:v>-402.29395991563803</c:v>
                </c:pt>
                <c:pt idx="23755">
                  <c:v>-399.29395991563803</c:v>
                </c:pt>
                <c:pt idx="23756">
                  <c:v>-405.29395991563803</c:v>
                </c:pt>
                <c:pt idx="23757">
                  <c:v>-209.293959915638</c:v>
                </c:pt>
                <c:pt idx="23758">
                  <c:v>-118.293959915638</c:v>
                </c:pt>
                <c:pt idx="23759">
                  <c:v>-274.29395991563803</c:v>
                </c:pt>
                <c:pt idx="23760">
                  <c:v>-83.293959915637998</c:v>
                </c:pt>
                <c:pt idx="23761">
                  <c:v>-270.29395991563803</c:v>
                </c:pt>
                <c:pt idx="23762">
                  <c:v>-102.293959915638</c:v>
                </c:pt>
                <c:pt idx="23763">
                  <c:v>-190.293959915638</c:v>
                </c:pt>
                <c:pt idx="23764">
                  <c:v>-81.293959915637998</c:v>
                </c:pt>
                <c:pt idx="23765">
                  <c:v>57.706040084362002</c:v>
                </c:pt>
                <c:pt idx="23766">
                  <c:v>34.706040084362002</c:v>
                </c:pt>
                <c:pt idx="23767">
                  <c:v>37.706040084362002</c:v>
                </c:pt>
                <c:pt idx="23768">
                  <c:v>151.706040084362</c:v>
                </c:pt>
                <c:pt idx="23769">
                  <c:v>293.70604008436197</c:v>
                </c:pt>
                <c:pt idx="23770">
                  <c:v>229.706040084362</c:v>
                </c:pt>
                <c:pt idx="23771">
                  <c:v>211.706040084362</c:v>
                </c:pt>
                <c:pt idx="23772">
                  <c:v>196.706040084362</c:v>
                </c:pt>
                <c:pt idx="23773">
                  <c:v>100.706040084362</c:v>
                </c:pt>
                <c:pt idx="23774">
                  <c:v>167.706040084362</c:v>
                </c:pt>
                <c:pt idx="23775">
                  <c:v>295.70604008436197</c:v>
                </c:pt>
                <c:pt idx="23776">
                  <c:v>215.706040084362</c:v>
                </c:pt>
                <c:pt idx="23777">
                  <c:v>205.706040084362</c:v>
                </c:pt>
                <c:pt idx="23778">
                  <c:v>105.706040084362</c:v>
                </c:pt>
                <c:pt idx="23779">
                  <c:v>144.706040084362</c:v>
                </c:pt>
                <c:pt idx="23780">
                  <c:v>277.70604008436197</c:v>
                </c:pt>
                <c:pt idx="23781">
                  <c:v>196.706040084362</c:v>
                </c:pt>
                <c:pt idx="23782">
                  <c:v>-13.293959915638</c:v>
                </c:pt>
                <c:pt idx="23783">
                  <c:v>-105.293959915638</c:v>
                </c:pt>
                <c:pt idx="23784">
                  <c:v>15.706040084362</c:v>
                </c:pt>
                <c:pt idx="23785">
                  <c:v>-216.293959915638</c:v>
                </c:pt>
                <c:pt idx="23786">
                  <c:v>-155.293959915638</c:v>
                </c:pt>
                <c:pt idx="23787">
                  <c:v>-134.293959915638</c:v>
                </c:pt>
                <c:pt idx="23788">
                  <c:v>-249.293959915638</c:v>
                </c:pt>
                <c:pt idx="23789">
                  <c:v>-34.293959915637998</c:v>
                </c:pt>
                <c:pt idx="23790">
                  <c:v>-73.293959915637998</c:v>
                </c:pt>
                <c:pt idx="23791">
                  <c:v>-214.293959915638</c:v>
                </c:pt>
                <c:pt idx="23792">
                  <c:v>-150.293959915638</c:v>
                </c:pt>
                <c:pt idx="23793">
                  <c:v>-240.293959915638</c:v>
                </c:pt>
                <c:pt idx="23794">
                  <c:v>-69.293959915637998</c:v>
                </c:pt>
                <c:pt idx="23795">
                  <c:v>-110.293959915638</c:v>
                </c:pt>
                <c:pt idx="23796">
                  <c:v>-159.293959915638</c:v>
                </c:pt>
                <c:pt idx="23797">
                  <c:v>-303.29395991563803</c:v>
                </c:pt>
                <c:pt idx="23798">
                  <c:v>-321.29395991563803</c:v>
                </c:pt>
                <c:pt idx="23799">
                  <c:v>-237.293959915638</c:v>
                </c:pt>
                <c:pt idx="23800">
                  <c:v>-394.29395991563803</c:v>
                </c:pt>
                <c:pt idx="23801">
                  <c:v>-270.29395991563803</c:v>
                </c:pt>
                <c:pt idx="23802">
                  <c:v>-326.29395991563803</c:v>
                </c:pt>
                <c:pt idx="23803">
                  <c:v>-71.293959915637998</c:v>
                </c:pt>
                <c:pt idx="23804">
                  <c:v>-41.293959915637998</c:v>
                </c:pt>
                <c:pt idx="23805">
                  <c:v>-148.293959915638</c:v>
                </c:pt>
                <c:pt idx="23806">
                  <c:v>-153.293959915638</c:v>
                </c:pt>
                <c:pt idx="23807">
                  <c:v>-0.29395991563797003</c:v>
                </c:pt>
                <c:pt idx="23808">
                  <c:v>-153.293959915638</c:v>
                </c:pt>
                <c:pt idx="23809">
                  <c:v>-51.293959915637998</c:v>
                </c:pt>
                <c:pt idx="23810">
                  <c:v>-92.293959915637998</c:v>
                </c:pt>
                <c:pt idx="23811">
                  <c:v>29.706040084362002</c:v>
                </c:pt>
                <c:pt idx="23812">
                  <c:v>-115.293959915638</c:v>
                </c:pt>
                <c:pt idx="23813">
                  <c:v>46.706040084362002</c:v>
                </c:pt>
                <c:pt idx="23814">
                  <c:v>4.70604008436203</c:v>
                </c:pt>
                <c:pt idx="23815">
                  <c:v>-52.293959915637998</c:v>
                </c:pt>
                <c:pt idx="23816">
                  <c:v>-272.29395991563803</c:v>
                </c:pt>
                <c:pt idx="23817">
                  <c:v>-219.293959915638</c:v>
                </c:pt>
                <c:pt idx="23818">
                  <c:v>-274.29395991563803</c:v>
                </c:pt>
                <c:pt idx="23819">
                  <c:v>-73.293959915637998</c:v>
                </c:pt>
                <c:pt idx="23820">
                  <c:v>-18.293959915637998</c:v>
                </c:pt>
                <c:pt idx="23821">
                  <c:v>-42.293959915637998</c:v>
                </c:pt>
                <c:pt idx="23822">
                  <c:v>33.706040084362002</c:v>
                </c:pt>
                <c:pt idx="23823">
                  <c:v>-19.293959915637998</c:v>
                </c:pt>
                <c:pt idx="23824">
                  <c:v>162.706040084362</c:v>
                </c:pt>
                <c:pt idx="23825">
                  <c:v>31.706040084362002</c:v>
                </c:pt>
                <c:pt idx="23826">
                  <c:v>85.706040084362002</c:v>
                </c:pt>
                <c:pt idx="23827">
                  <c:v>98.706040084362002</c:v>
                </c:pt>
                <c:pt idx="23828">
                  <c:v>128.706040084362</c:v>
                </c:pt>
                <c:pt idx="23829">
                  <c:v>198.706040084362</c:v>
                </c:pt>
                <c:pt idx="23830">
                  <c:v>189.706040084362</c:v>
                </c:pt>
                <c:pt idx="23831">
                  <c:v>301.70604008436197</c:v>
                </c:pt>
                <c:pt idx="23832">
                  <c:v>215.706040084362</c:v>
                </c:pt>
                <c:pt idx="23833">
                  <c:v>181.706040084362</c:v>
                </c:pt>
                <c:pt idx="23834">
                  <c:v>295.70604008436197</c:v>
                </c:pt>
                <c:pt idx="23835">
                  <c:v>198.706040084362</c:v>
                </c:pt>
                <c:pt idx="23836">
                  <c:v>302.70604008436197</c:v>
                </c:pt>
                <c:pt idx="23837">
                  <c:v>102.706040084362</c:v>
                </c:pt>
                <c:pt idx="23838">
                  <c:v>275.70604008436197</c:v>
                </c:pt>
                <c:pt idx="23839">
                  <c:v>454.70604008436197</c:v>
                </c:pt>
                <c:pt idx="23840">
                  <c:v>299.70604008436197</c:v>
                </c:pt>
                <c:pt idx="23841">
                  <c:v>308.70604008436197</c:v>
                </c:pt>
                <c:pt idx="23842">
                  <c:v>313.70604008436197</c:v>
                </c:pt>
                <c:pt idx="23843">
                  <c:v>429.70604008436197</c:v>
                </c:pt>
                <c:pt idx="23844">
                  <c:v>382.70604008436197</c:v>
                </c:pt>
                <c:pt idx="23845">
                  <c:v>421.70604008436197</c:v>
                </c:pt>
                <c:pt idx="23846">
                  <c:v>153.706040084362</c:v>
                </c:pt>
                <c:pt idx="23847">
                  <c:v>348.70604008436197</c:v>
                </c:pt>
                <c:pt idx="23848">
                  <c:v>169.706040084362</c:v>
                </c:pt>
                <c:pt idx="23849">
                  <c:v>286.70604008436197</c:v>
                </c:pt>
                <c:pt idx="23850">
                  <c:v>283.70604008436197</c:v>
                </c:pt>
                <c:pt idx="23851">
                  <c:v>288.70604008436197</c:v>
                </c:pt>
                <c:pt idx="23852">
                  <c:v>413.70604008436197</c:v>
                </c:pt>
                <c:pt idx="23853">
                  <c:v>236.706040084362</c:v>
                </c:pt>
                <c:pt idx="23854">
                  <c:v>52.706040084362002</c:v>
                </c:pt>
                <c:pt idx="23855">
                  <c:v>49.706040084362002</c:v>
                </c:pt>
                <c:pt idx="23856">
                  <c:v>31.706040084362002</c:v>
                </c:pt>
                <c:pt idx="23857">
                  <c:v>26.706040084362002</c:v>
                </c:pt>
                <c:pt idx="23858">
                  <c:v>-146.293959915638</c:v>
                </c:pt>
                <c:pt idx="23859">
                  <c:v>-311.29395991563803</c:v>
                </c:pt>
                <c:pt idx="23860">
                  <c:v>-131.293959915638</c:v>
                </c:pt>
                <c:pt idx="23861">
                  <c:v>-26.293959915637998</c:v>
                </c:pt>
                <c:pt idx="23862">
                  <c:v>-162.293959915638</c:v>
                </c:pt>
                <c:pt idx="23863">
                  <c:v>-77.293959915637998</c:v>
                </c:pt>
                <c:pt idx="23864">
                  <c:v>-114.293959915638</c:v>
                </c:pt>
                <c:pt idx="23865">
                  <c:v>-112.293959915638</c:v>
                </c:pt>
                <c:pt idx="23866">
                  <c:v>-51.293959915637998</c:v>
                </c:pt>
                <c:pt idx="23867">
                  <c:v>6.70604008436203</c:v>
                </c:pt>
                <c:pt idx="23868">
                  <c:v>-152.293959915638</c:v>
                </c:pt>
                <c:pt idx="23869">
                  <c:v>163.706040084362</c:v>
                </c:pt>
                <c:pt idx="23870">
                  <c:v>1.70604008436203</c:v>
                </c:pt>
                <c:pt idx="23871">
                  <c:v>157.706040084362</c:v>
                </c:pt>
                <c:pt idx="23872">
                  <c:v>7.70604008436203</c:v>
                </c:pt>
                <c:pt idx="23873">
                  <c:v>204.706040084362</c:v>
                </c:pt>
                <c:pt idx="23874">
                  <c:v>130.706040084362</c:v>
                </c:pt>
                <c:pt idx="23875">
                  <c:v>119.706040084362</c:v>
                </c:pt>
                <c:pt idx="23876">
                  <c:v>234.706040084362</c:v>
                </c:pt>
                <c:pt idx="23877">
                  <c:v>103.706040084362</c:v>
                </c:pt>
                <c:pt idx="23878">
                  <c:v>250.706040084362</c:v>
                </c:pt>
                <c:pt idx="23879">
                  <c:v>238.706040084362</c:v>
                </c:pt>
                <c:pt idx="23880">
                  <c:v>283.70604008436197</c:v>
                </c:pt>
                <c:pt idx="23881">
                  <c:v>272.70604008436197</c:v>
                </c:pt>
                <c:pt idx="23882">
                  <c:v>329.70604008436197</c:v>
                </c:pt>
                <c:pt idx="23883">
                  <c:v>404.70604008436197</c:v>
                </c:pt>
                <c:pt idx="23884">
                  <c:v>465.70604008436197</c:v>
                </c:pt>
                <c:pt idx="23885">
                  <c:v>301.70604008436197</c:v>
                </c:pt>
                <c:pt idx="23886">
                  <c:v>296.70604008436197</c:v>
                </c:pt>
                <c:pt idx="23887">
                  <c:v>290.70604008436197</c:v>
                </c:pt>
                <c:pt idx="23888">
                  <c:v>456.70604008436197</c:v>
                </c:pt>
                <c:pt idx="23889">
                  <c:v>461.70604008436197</c:v>
                </c:pt>
                <c:pt idx="23890">
                  <c:v>552.70604008436203</c:v>
                </c:pt>
                <c:pt idx="23891">
                  <c:v>472.70604008436197</c:v>
                </c:pt>
                <c:pt idx="23892">
                  <c:v>358.70604008436197</c:v>
                </c:pt>
                <c:pt idx="23893">
                  <c:v>417.70604008436197</c:v>
                </c:pt>
                <c:pt idx="23894">
                  <c:v>444.70604008436197</c:v>
                </c:pt>
                <c:pt idx="23895">
                  <c:v>373.70604008436197</c:v>
                </c:pt>
                <c:pt idx="23896">
                  <c:v>403.70604008436197</c:v>
                </c:pt>
                <c:pt idx="23897">
                  <c:v>515.70604008436203</c:v>
                </c:pt>
                <c:pt idx="23898">
                  <c:v>445.70604008436197</c:v>
                </c:pt>
                <c:pt idx="23899">
                  <c:v>632.70604008436203</c:v>
                </c:pt>
                <c:pt idx="23900">
                  <c:v>644.70604008436203</c:v>
                </c:pt>
                <c:pt idx="23901">
                  <c:v>494.70604008436197</c:v>
                </c:pt>
                <c:pt idx="23902">
                  <c:v>314.70604008436197</c:v>
                </c:pt>
                <c:pt idx="23903">
                  <c:v>555.70604008436203</c:v>
                </c:pt>
                <c:pt idx="23904">
                  <c:v>483.70604008436197</c:v>
                </c:pt>
                <c:pt idx="23905">
                  <c:v>173.706040084362</c:v>
                </c:pt>
                <c:pt idx="23906">
                  <c:v>225.706040084362</c:v>
                </c:pt>
                <c:pt idx="23907">
                  <c:v>342.70604008436197</c:v>
                </c:pt>
                <c:pt idx="23908">
                  <c:v>169.706040084362</c:v>
                </c:pt>
                <c:pt idx="23909">
                  <c:v>210.706040084362</c:v>
                </c:pt>
                <c:pt idx="23910">
                  <c:v>203.706040084362</c:v>
                </c:pt>
                <c:pt idx="23911">
                  <c:v>16.706040084362002</c:v>
                </c:pt>
                <c:pt idx="23912">
                  <c:v>173.706040084362</c:v>
                </c:pt>
                <c:pt idx="23913">
                  <c:v>-129.293959915638</c:v>
                </c:pt>
                <c:pt idx="23914">
                  <c:v>52.706040084362002</c:v>
                </c:pt>
                <c:pt idx="23915">
                  <c:v>-132.293959915638</c:v>
                </c:pt>
                <c:pt idx="23916">
                  <c:v>-87.293959915637998</c:v>
                </c:pt>
                <c:pt idx="23917">
                  <c:v>17.706040084362002</c:v>
                </c:pt>
                <c:pt idx="23918">
                  <c:v>-154.293959915638</c:v>
                </c:pt>
                <c:pt idx="23919">
                  <c:v>-58.293959915637998</c:v>
                </c:pt>
                <c:pt idx="23920">
                  <c:v>29.706040084362002</c:v>
                </c:pt>
                <c:pt idx="23921">
                  <c:v>36.706040084362002</c:v>
                </c:pt>
                <c:pt idx="23922">
                  <c:v>-26.293959915637998</c:v>
                </c:pt>
                <c:pt idx="23923">
                  <c:v>-95.293959915637998</c:v>
                </c:pt>
                <c:pt idx="23924">
                  <c:v>12.706040084362</c:v>
                </c:pt>
                <c:pt idx="23925">
                  <c:v>-77.293959915637998</c:v>
                </c:pt>
                <c:pt idx="23926">
                  <c:v>-64.293959915637998</c:v>
                </c:pt>
                <c:pt idx="23927">
                  <c:v>137.706040084362</c:v>
                </c:pt>
                <c:pt idx="23928">
                  <c:v>167.706040084362</c:v>
                </c:pt>
                <c:pt idx="23929">
                  <c:v>173.706040084362</c:v>
                </c:pt>
                <c:pt idx="23930">
                  <c:v>85.706040084362002</c:v>
                </c:pt>
                <c:pt idx="23931">
                  <c:v>159.706040084362</c:v>
                </c:pt>
                <c:pt idx="23932">
                  <c:v>261.70604008436197</c:v>
                </c:pt>
                <c:pt idx="23933">
                  <c:v>198.706040084362</c:v>
                </c:pt>
                <c:pt idx="23934">
                  <c:v>236.706040084362</c:v>
                </c:pt>
                <c:pt idx="23935">
                  <c:v>349.70604008436197</c:v>
                </c:pt>
                <c:pt idx="23936">
                  <c:v>308.70604008436197</c:v>
                </c:pt>
                <c:pt idx="23937">
                  <c:v>231.706040084362</c:v>
                </c:pt>
                <c:pt idx="23938">
                  <c:v>309.70604008436197</c:v>
                </c:pt>
                <c:pt idx="23939">
                  <c:v>292.70604008436197</c:v>
                </c:pt>
                <c:pt idx="23940">
                  <c:v>370.70604008436197</c:v>
                </c:pt>
                <c:pt idx="23941">
                  <c:v>339.70604008436197</c:v>
                </c:pt>
                <c:pt idx="23942">
                  <c:v>272.70604008436197</c:v>
                </c:pt>
                <c:pt idx="23943">
                  <c:v>393.70604008436197</c:v>
                </c:pt>
                <c:pt idx="23944">
                  <c:v>285.70604008436197</c:v>
                </c:pt>
                <c:pt idx="23945">
                  <c:v>442.70604008436197</c:v>
                </c:pt>
                <c:pt idx="23946">
                  <c:v>302.70604008436197</c:v>
                </c:pt>
                <c:pt idx="23947">
                  <c:v>284.70604008436197</c:v>
                </c:pt>
                <c:pt idx="23948">
                  <c:v>309.70604008436197</c:v>
                </c:pt>
                <c:pt idx="23949">
                  <c:v>322.70604008436197</c:v>
                </c:pt>
                <c:pt idx="23950">
                  <c:v>281.70604008436197</c:v>
                </c:pt>
                <c:pt idx="23951">
                  <c:v>417.70604008436197</c:v>
                </c:pt>
                <c:pt idx="23952">
                  <c:v>209.706040084362</c:v>
                </c:pt>
                <c:pt idx="23953">
                  <c:v>247.706040084362</c:v>
                </c:pt>
                <c:pt idx="23954">
                  <c:v>188.706040084362</c:v>
                </c:pt>
                <c:pt idx="23955">
                  <c:v>385.70604008436197</c:v>
                </c:pt>
                <c:pt idx="23956">
                  <c:v>274.70604008436197</c:v>
                </c:pt>
                <c:pt idx="23957">
                  <c:v>315.70604008436197</c:v>
                </c:pt>
                <c:pt idx="23958">
                  <c:v>290.70604008436197</c:v>
                </c:pt>
                <c:pt idx="23959">
                  <c:v>78.706040084362002</c:v>
                </c:pt>
                <c:pt idx="23960">
                  <c:v>85.706040084362002</c:v>
                </c:pt>
                <c:pt idx="23961">
                  <c:v>190.706040084362</c:v>
                </c:pt>
                <c:pt idx="23962">
                  <c:v>108.706040084362</c:v>
                </c:pt>
                <c:pt idx="23963">
                  <c:v>145.706040084362</c:v>
                </c:pt>
                <c:pt idx="23964">
                  <c:v>37.706040084362002</c:v>
                </c:pt>
                <c:pt idx="23965">
                  <c:v>-61.293959915637998</c:v>
                </c:pt>
                <c:pt idx="23966">
                  <c:v>-39.293959915637998</c:v>
                </c:pt>
                <c:pt idx="23967">
                  <c:v>37.706040084362002</c:v>
                </c:pt>
                <c:pt idx="23968">
                  <c:v>49.706040084362002</c:v>
                </c:pt>
                <c:pt idx="23969">
                  <c:v>-181.293959915638</c:v>
                </c:pt>
                <c:pt idx="23970">
                  <c:v>-304.29395991563803</c:v>
                </c:pt>
                <c:pt idx="23971">
                  <c:v>-126.293959915638</c:v>
                </c:pt>
                <c:pt idx="23972">
                  <c:v>-156.293959915638</c:v>
                </c:pt>
                <c:pt idx="23973">
                  <c:v>-75.293959915637998</c:v>
                </c:pt>
                <c:pt idx="23974">
                  <c:v>-55.293959915637998</c:v>
                </c:pt>
                <c:pt idx="23975">
                  <c:v>-94.293959915637998</c:v>
                </c:pt>
                <c:pt idx="23976">
                  <c:v>-71.293959915637998</c:v>
                </c:pt>
                <c:pt idx="23977">
                  <c:v>-156.293959915638</c:v>
                </c:pt>
                <c:pt idx="23978">
                  <c:v>-163.293959915638</c:v>
                </c:pt>
                <c:pt idx="23979">
                  <c:v>-195.293959915638</c:v>
                </c:pt>
                <c:pt idx="23980">
                  <c:v>-111.293959915638</c:v>
                </c:pt>
                <c:pt idx="23981">
                  <c:v>-56.293959915637998</c:v>
                </c:pt>
                <c:pt idx="23982">
                  <c:v>-161.293959915638</c:v>
                </c:pt>
                <c:pt idx="23983">
                  <c:v>-70.293959915637998</c:v>
                </c:pt>
                <c:pt idx="23984">
                  <c:v>45.706040084362002</c:v>
                </c:pt>
                <c:pt idx="23985">
                  <c:v>-75.293959915637998</c:v>
                </c:pt>
                <c:pt idx="23986">
                  <c:v>-105.293959915638</c:v>
                </c:pt>
                <c:pt idx="23987">
                  <c:v>-70.293959915637998</c:v>
                </c:pt>
                <c:pt idx="23988">
                  <c:v>-33.293959915637998</c:v>
                </c:pt>
                <c:pt idx="23989">
                  <c:v>-2.29395991563797</c:v>
                </c:pt>
                <c:pt idx="23990">
                  <c:v>37.706040084362002</c:v>
                </c:pt>
                <c:pt idx="23991">
                  <c:v>260.70604008436197</c:v>
                </c:pt>
                <c:pt idx="23992">
                  <c:v>171.706040084362</c:v>
                </c:pt>
                <c:pt idx="23993">
                  <c:v>146.706040084362</c:v>
                </c:pt>
                <c:pt idx="23994">
                  <c:v>279.70604008436197</c:v>
                </c:pt>
                <c:pt idx="23995">
                  <c:v>137.706040084362</c:v>
                </c:pt>
                <c:pt idx="23996">
                  <c:v>181.706040084362</c:v>
                </c:pt>
                <c:pt idx="23997">
                  <c:v>73.706040084362002</c:v>
                </c:pt>
                <c:pt idx="23998">
                  <c:v>238.706040084362</c:v>
                </c:pt>
                <c:pt idx="23999">
                  <c:v>144.706040084362</c:v>
                </c:pt>
                <c:pt idx="24000">
                  <c:v>73.706040084362002</c:v>
                </c:pt>
                <c:pt idx="24001">
                  <c:v>185.706040084362</c:v>
                </c:pt>
                <c:pt idx="24002">
                  <c:v>84.706040084362002</c:v>
                </c:pt>
                <c:pt idx="24003">
                  <c:v>86.706040084362002</c:v>
                </c:pt>
                <c:pt idx="24004">
                  <c:v>137.706040084362</c:v>
                </c:pt>
                <c:pt idx="24005">
                  <c:v>271.70604008436197</c:v>
                </c:pt>
                <c:pt idx="24006">
                  <c:v>183.706040084362</c:v>
                </c:pt>
                <c:pt idx="24007">
                  <c:v>87.706040084362002</c:v>
                </c:pt>
                <c:pt idx="24008">
                  <c:v>250.706040084362</c:v>
                </c:pt>
                <c:pt idx="24009">
                  <c:v>231.706040084362</c:v>
                </c:pt>
                <c:pt idx="24010">
                  <c:v>140.706040084362</c:v>
                </c:pt>
                <c:pt idx="24011">
                  <c:v>150.706040084362</c:v>
                </c:pt>
                <c:pt idx="24012">
                  <c:v>101.706040084362</c:v>
                </c:pt>
                <c:pt idx="24013">
                  <c:v>200.706040084362</c:v>
                </c:pt>
                <c:pt idx="24014">
                  <c:v>286.70604008436197</c:v>
                </c:pt>
                <c:pt idx="24015">
                  <c:v>116.706040084362</c:v>
                </c:pt>
                <c:pt idx="24016">
                  <c:v>242.706040084362</c:v>
                </c:pt>
                <c:pt idx="24017">
                  <c:v>128.706040084362</c:v>
                </c:pt>
                <c:pt idx="24018">
                  <c:v>70.706040084362002</c:v>
                </c:pt>
                <c:pt idx="24019">
                  <c:v>281.70604008436197</c:v>
                </c:pt>
                <c:pt idx="24020">
                  <c:v>234.706040084362</c:v>
                </c:pt>
                <c:pt idx="24021">
                  <c:v>186.706040084362</c:v>
                </c:pt>
                <c:pt idx="24022">
                  <c:v>112.706040084362</c:v>
                </c:pt>
                <c:pt idx="24023">
                  <c:v>286.70604008436197</c:v>
                </c:pt>
                <c:pt idx="24024">
                  <c:v>67.706040084362002</c:v>
                </c:pt>
                <c:pt idx="24025">
                  <c:v>176.706040084362</c:v>
                </c:pt>
                <c:pt idx="24026">
                  <c:v>286.70604008436197</c:v>
                </c:pt>
                <c:pt idx="24027">
                  <c:v>182.706040084362</c:v>
                </c:pt>
                <c:pt idx="24028">
                  <c:v>175.706040084362</c:v>
                </c:pt>
                <c:pt idx="24029">
                  <c:v>122.706040084362</c:v>
                </c:pt>
                <c:pt idx="24030">
                  <c:v>150.706040084362</c:v>
                </c:pt>
                <c:pt idx="24031">
                  <c:v>197.706040084362</c:v>
                </c:pt>
                <c:pt idx="24032">
                  <c:v>306.70604008436197</c:v>
                </c:pt>
                <c:pt idx="24033">
                  <c:v>122.706040084362</c:v>
                </c:pt>
                <c:pt idx="24034">
                  <c:v>136.706040084362</c:v>
                </c:pt>
                <c:pt idx="24035">
                  <c:v>245.706040084362</c:v>
                </c:pt>
                <c:pt idx="24036">
                  <c:v>201.706040084362</c:v>
                </c:pt>
                <c:pt idx="24037">
                  <c:v>207.706040084362</c:v>
                </c:pt>
                <c:pt idx="24038">
                  <c:v>152.706040084362</c:v>
                </c:pt>
                <c:pt idx="24039">
                  <c:v>73.706040084362002</c:v>
                </c:pt>
                <c:pt idx="24040">
                  <c:v>364.70604008436197</c:v>
                </c:pt>
                <c:pt idx="24041">
                  <c:v>175.706040084362</c:v>
                </c:pt>
                <c:pt idx="24042">
                  <c:v>218.706040084362</c:v>
                </c:pt>
                <c:pt idx="24043">
                  <c:v>238.706040084362</c:v>
                </c:pt>
                <c:pt idx="24044">
                  <c:v>-32.293959915637998</c:v>
                </c:pt>
                <c:pt idx="24045">
                  <c:v>15.706040084362</c:v>
                </c:pt>
                <c:pt idx="24046">
                  <c:v>152.706040084362</c:v>
                </c:pt>
                <c:pt idx="24047">
                  <c:v>-117.293959915638</c:v>
                </c:pt>
                <c:pt idx="24048">
                  <c:v>-13.293959915638</c:v>
                </c:pt>
                <c:pt idx="24049">
                  <c:v>8.70604008436203</c:v>
                </c:pt>
                <c:pt idx="24050">
                  <c:v>37.706040084362002</c:v>
                </c:pt>
                <c:pt idx="24051">
                  <c:v>-92.293959915637998</c:v>
                </c:pt>
                <c:pt idx="24052">
                  <c:v>-36.293959915637998</c:v>
                </c:pt>
                <c:pt idx="24053">
                  <c:v>-114.293959915638</c:v>
                </c:pt>
                <c:pt idx="24054">
                  <c:v>-66.293959915637998</c:v>
                </c:pt>
                <c:pt idx="24055">
                  <c:v>-158.293959915638</c:v>
                </c:pt>
                <c:pt idx="24056">
                  <c:v>-18.293959915637998</c:v>
                </c:pt>
                <c:pt idx="24057">
                  <c:v>-113.293959915638</c:v>
                </c:pt>
                <c:pt idx="24058">
                  <c:v>-73.293959915637998</c:v>
                </c:pt>
                <c:pt idx="24059">
                  <c:v>36.706040084362002</c:v>
                </c:pt>
                <c:pt idx="24060">
                  <c:v>-134.293959915638</c:v>
                </c:pt>
                <c:pt idx="24061">
                  <c:v>90.706040084362002</c:v>
                </c:pt>
                <c:pt idx="24062">
                  <c:v>-31.293959915637998</c:v>
                </c:pt>
                <c:pt idx="24063">
                  <c:v>-144.293959915638</c:v>
                </c:pt>
                <c:pt idx="24064">
                  <c:v>-18.293959915637998</c:v>
                </c:pt>
                <c:pt idx="24065">
                  <c:v>-18.293959915637998</c:v>
                </c:pt>
                <c:pt idx="24066">
                  <c:v>-16.293959915637998</c:v>
                </c:pt>
                <c:pt idx="24067">
                  <c:v>9.70604008436203</c:v>
                </c:pt>
                <c:pt idx="24068">
                  <c:v>164.706040084362</c:v>
                </c:pt>
                <c:pt idx="24069">
                  <c:v>168.706040084362</c:v>
                </c:pt>
                <c:pt idx="24070">
                  <c:v>95.706040084362002</c:v>
                </c:pt>
                <c:pt idx="24071">
                  <c:v>59.706040084362002</c:v>
                </c:pt>
                <c:pt idx="24072">
                  <c:v>18.706040084362002</c:v>
                </c:pt>
                <c:pt idx="24073">
                  <c:v>8.70604008436203</c:v>
                </c:pt>
                <c:pt idx="24074">
                  <c:v>-32.293959915637998</c:v>
                </c:pt>
                <c:pt idx="24075">
                  <c:v>109.706040084362</c:v>
                </c:pt>
                <c:pt idx="24076">
                  <c:v>39.706040084362002</c:v>
                </c:pt>
                <c:pt idx="24077">
                  <c:v>-12.293959915638</c:v>
                </c:pt>
                <c:pt idx="24078">
                  <c:v>15.706040084362</c:v>
                </c:pt>
                <c:pt idx="24079">
                  <c:v>134.706040084362</c:v>
                </c:pt>
                <c:pt idx="24080">
                  <c:v>84.706040084362002</c:v>
                </c:pt>
                <c:pt idx="24081">
                  <c:v>81.706040084362002</c:v>
                </c:pt>
                <c:pt idx="24082">
                  <c:v>199.706040084362</c:v>
                </c:pt>
                <c:pt idx="24083">
                  <c:v>19.706040084362002</c:v>
                </c:pt>
                <c:pt idx="24084">
                  <c:v>76.706040084362002</c:v>
                </c:pt>
                <c:pt idx="24085">
                  <c:v>83.706040084362002</c:v>
                </c:pt>
                <c:pt idx="24086">
                  <c:v>286.70604008436197</c:v>
                </c:pt>
                <c:pt idx="24087">
                  <c:v>39.706040084362002</c:v>
                </c:pt>
                <c:pt idx="24088">
                  <c:v>37.706040084362002</c:v>
                </c:pt>
                <c:pt idx="24089">
                  <c:v>-58.293959915637998</c:v>
                </c:pt>
                <c:pt idx="24090">
                  <c:v>-24.293959915637998</c:v>
                </c:pt>
                <c:pt idx="24091">
                  <c:v>2.70604008436203</c:v>
                </c:pt>
                <c:pt idx="24092">
                  <c:v>-28.293959915637998</c:v>
                </c:pt>
                <c:pt idx="24093">
                  <c:v>-133.293959915638</c:v>
                </c:pt>
                <c:pt idx="24094">
                  <c:v>-230.293959915638</c:v>
                </c:pt>
                <c:pt idx="24095">
                  <c:v>-303.29395991563803</c:v>
                </c:pt>
                <c:pt idx="24096">
                  <c:v>-221.293959915638</c:v>
                </c:pt>
                <c:pt idx="24097">
                  <c:v>-141.293959915638</c:v>
                </c:pt>
                <c:pt idx="24098">
                  <c:v>-234.293959915638</c:v>
                </c:pt>
                <c:pt idx="24099">
                  <c:v>-313.29395991563803</c:v>
                </c:pt>
                <c:pt idx="24100">
                  <c:v>-324.29395991563803</c:v>
                </c:pt>
                <c:pt idx="24101">
                  <c:v>-340.29395991563803</c:v>
                </c:pt>
                <c:pt idx="24102">
                  <c:v>-309.29395991563803</c:v>
                </c:pt>
                <c:pt idx="24103">
                  <c:v>-253.293959915638</c:v>
                </c:pt>
                <c:pt idx="24104">
                  <c:v>-265.29395991563803</c:v>
                </c:pt>
                <c:pt idx="24105">
                  <c:v>-389.29395991563803</c:v>
                </c:pt>
                <c:pt idx="24106">
                  <c:v>-149.293959915638</c:v>
                </c:pt>
                <c:pt idx="24107">
                  <c:v>-207.293959915638</c:v>
                </c:pt>
                <c:pt idx="24108">
                  <c:v>-48.293959915637998</c:v>
                </c:pt>
                <c:pt idx="24109">
                  <c:v>-249.293959915638</c:v>
                </c:pt>
                <c:pt idx="24110">
                  <c:v>-329.29395991563803</c:v>
                </c:pt>
                <c:pt idx="24111">
                  <c:v>-63.293959915637998</c:v>
                </c:pt>
                <c:pt idx="24112">
                  <c:v>-133.293959915638</c:v>
                </c:pt>
                <c:pt idx="24113">
                  <c:v>-54.293959915637998</c:v>
                </c:pt>
                <c:pt idx="24114">
                  <c:v>-301.29395991563803</c:v>
                </c:pt>
                <c:pt idx="24115">
                  <c:v>-109.293959915638</c:v>
                </c:pt>
                <c:pt idx="24116">
                  <c:v>-110.293959915638</c:v>
                </c:pt>
                <c:pt idx="24117">
                  <c:v>-0.29395991563797003</c:v>
                </c:pt>
                <c:pt idx="24118">
                  <c:v>28.706040084362002</c:v>
                </c:pt>
                <c:pt idx="24119">
                  <c:v>-27.293959915637998</c:v>
                </c:pt>
                <c:pt idx="24120">
                  <c:v>149.706040084362</c:v>
                </c:pt>
                <c:pt idx="24121">
                  <c:v>148.706040084362</c:v>
                </c:pt>
                <c:pt idx="24122">
                  <c:v>128.706040084362</c:v>
                </c:pt>
                <c:pt idx="24123">
                  <c:v>189.706040084362</c:v>
                </c:pt>
                <c:pt idx="24124">
                  <c:v>-42.293959915637998</c:v>
                </c:pt>
                <c:pt idx="24125">
                  <c:v>121.706040084362</c:v>
                </c:pt>
                <c:pt idx="24126">
                  <c:v>-85.293959915637998</c:v>
                </c:pt>
                <c:pt idx="24127">
                  <c:v>101.706040084362</c:v>
                </c:pt>
                <c:pt idx="24128">
                  <c:v>157.706040084362</c:v>
                </c:pt>
                <c:pt idx="24129">
                  <c:v>167.706040084362</c:v>
                </c:pt>
                <c:pt idx="24130">
                  <c:v>177.706040084362</c:v>
                </c:pt>
                <c:pt idx="24131">
                  <c:v>129.706040084362</c:v>
                </c:pt>
                <c:pt idx="24132">
                  <c:v>147.706040084362</c:v>
                </c:pt>
                <c:pt idx="24133">
                  <c:v>162.706040084362</c:v>
                </c:pt>
                <c:pt idx="24134">
                  <c:v>281.70604008436197</c:v>
                </c:pt>
                <c:pt idx="24135">
                  <c:v>81.706040084362002</c:v>
                </c:pt>
                <c:pt idx="24136">
                  <c:v>161.706040084362</c:v>
                </c:pt>
                <c:pt idx="24137">
                  <c:v>132.706040084362</c:v>
                </c:pt>
                <c:pt idx="24138">
                  <c:v>194.706040084362</c:v>
                </c:pt>
                <c:pt idx="24139">
                  <c:v>175.706040084362</c:v>
                </c:pt>
                <c:pt idx="24140">
                  <c:v>89.706040084362002</c:v>
                </c:pt>
                <c:pt idx="24141">
                  <c:v>-15.293959915638</c:v>
                </c:pt>
                <c:pt idx="24142">
                  <c:v>82.706040084362002</c:v>
                </c:pt>
                <c:pt idx="24143">
                  <c:v>16.706040084362002</c:v>
                </c:pt>
                <c:pt idx="24144">
                  <c:v>-22.293959915637998</c:v>
                </c:pt>
                <c:pt idx="24145">
                  <c:v>-84.293959915637998</c:v>
                </c:pt>
                <c:pt idx="24146">
                  <c:v>21.706040084362002</c:v>
                </c:pt>
                <c:pt idx="24147">
                  <c:v>-98.293959915637998</c:v>
                </c:pt>
                <c:pt idx="24148">
                  <c:v>-249.293959915638</c:v>
                </c:pt>
                <c:pt idx="24149">
                  <c:v>10.706040084362</c:v>
                </c:pt>
                <c:pt idx="24150">
                  <c:v>-140.293959915638</c:v>
                </c:pt>
                <c:pt idx="24151">
                  <c:v>-234.293959915638</c:v>
                </c:pt>
                <c:pt idx="24152">
                  <c:v>-320.29395991563803</c:v>
                </c:pt>
                <c:pt idx="24153">
                  <c:v>-157.293959915638</c:v>
                </c:pt>
                <c:pt idx="24154">
                  <c:v>-314.29395991563803</c:v>
                </c:pt>
                <c:pt idx="24155">
                  <c:v>-275.29395991563803</c:v>
                </c:pt>
                <c:pt idx="24156">
                  <c:v>-136.293959915638</c:v>
                </c:pt>
                <c:pt idx="24157">
                  <c:v>-352.29395991563803</c:v>
                </c:pt>
                <c:pt idx="24158">
                  <c:v>-386.29395991563803</c:v>
                </c:pt>
                <c:pt idx="24159">
                  <c:v>-310.29395991563803</c:v>
                </c:pt>
                <c:pt idx="24160">
                  <c:v>-370.29395991563803</c:v>
                </c:pt>
                <c:pt idx="24161">
                  <c:v>-268.29395991563803</c:v>
                </c:pt>
                <c:pt idx="24162">
                  <c:v>-473.29395991563803</c:v>
                </c:pt>
                <c:pt idx="24163">
                  <c:v>-225.293959915638</c:v>
                </c:pt>
                <c:pt idx="24164">
                  <c:v>-164.293959915638</c:v>
                </c:pt>
                <c:pt idx="24165">
                  <c:v>-309.29395991563803</c:v>
                </c:pt>
                <c:pt idx="24166">
                  <c:v>-394.29395991563803</c:v>
                </c:pt>
                <c:pt idx="24167">
                  <c:v>-404.29395991563803</c:v>
                </c:pt>
                <c:pt idx="24168">
                  <c:v>-161.293959915638</c:v>
                </c:pt>
                <c:pt idx="24169">
                  <c:v>-239.293959915638</c:v>
                </c:pt>
                <c:pt idx="24170">
                  <c:v>32.706040084362002</c:v>
                </c:pt>
                <c:pt idx="24171">
                  <c:v>2.70604008436203</c:v>
                </c:pt>
                <c:pt idx="24172">
                  <c:v>-44.293959915637998</c:v>
                </c:pt>
                <c:pt idx="24173">
                  <c:v>180.706040084362</c:v>
                </c:pt>
                <c:pt idx="24174">
                  <c:v>105.706040084362</c:v>
                </c:pt>
                <c:pt idx="24175">
                  <c:v>73.706040084362002</c:v>
                </c:pt>
                <c:pt idx="24176">
                  <c:v>153.706040084362</c:v>
                </c:pt>
                <c:pt idx="24177">
                  <c:v>144.706040084362</c:v>
                </c:pt>
                <c:pt idx="24178">
                  <c:v>230.706040084362</c:v>
                </c:pt>
                <c:pt idx="24179">
                  <c:v>239.706040084362</c:v>
                </c:pt>
                <c:pt idx="24180">
                  <c:v>185.706040084362</c:v>
                </c:pt>
                <c:pt idx="24181">
                  <c:v>164.706040084362</c:v>
                </c:pt>
                <c:pt idx="24182">
                  <c:v>289.70604008436197</c:v>
                </c:pt>
                <c:pt idx="24183">
                  <c:v>174.706040084362</c:v>
                </c:pt>
                <c:pt idx="24184">
                  <c:v>222.706040084362</c:v>
                </c:pt>
                <c:pt idx="24185">
                  <c:v>235.706040084362</c:v>
                </c:pt>
                <c:pt idx="24186">
                  <c:v>262.70604008436197</c:v>
                </c:pt>
                <c:pt idx="24187">
                  <c:v>116.706040084362</c:v>
                </c:pt>
                <c:pt idx="24188">
                  <c:v>258.70604008436197</c:v>
                </c:pt>
                <c:pt idx="24189">
                  <c:v>117.706040084362</c:v>
                </c:pt>
                <c:pt idx="24190">
                  <c:v>199.706040084362</c:v>
                </c:pt>
                <c:pt idx="24191">
                  <c:v>322.70604008436197</c:v>
                </c:pt>
                <c:pt idx="24192">
                  <c:v>167.706040084362</c:v>
                </c:pt>
                <c:pt idx="24193">
                  <c:v>34.706040084362002</c:v>
                </c:pt>
                <c:pt idx="24194">
                  <c:v>36.706040084362002</c:v>
                </c:pt>
                <c:pt idx="24195">
                  <c:v>120.706040084362</c:v>
                </c:pt>
                <c:pt idx="24196">
                  <c:v>84.706040084362002</c:v>
                </c:pt>
                <c:pt idx="24197">
                  <c:v>65.706040084362002</c:v>
                </c:pt>
                <c:pt idx="24198">
                  <c:v>-6.29395991563797</c:v>
                </c:pt>
                <c:pt idx="24199">
                  <c:v>-55.293959915637998</c:v>
                </c:pt>
                <c:pt idx="24200">
                  <c:v>-279.29395991563803</c:v>
                </c:pt>
                <c:pt idx="24201">
                  <c:v>-157.293959915638</c:v>
                </c:pt>
                <c:pt idx="24202">
                  <c:v>-295.29395991563803</c:v>
                </c:pt>
                <c:pt idx="24203">
                  <c:v>-470.29395991563803</c:v>
                </c:pt>
                <c:pt idx="24204">
                  <c:v>-532.29395991563797</c:v>
                </c:pt>
                <c:pt idx="24205">
                  <c:v>-579.29395991563797</c:v>
                </c:pt>
                <c:pt idx="24206">
                  <c:v>-563.29395991563797</c:v>
                </c:pt>
                <c:pt idx="24207">
                  <c:v>-555.29395991563797</c:v>
                </c:pt>
                <c:pt idx="24208">
                  <c:v>-540.29395991563797</c:v>
                </c:pt>
                <c:pt idx="24209">
                  <c:v>-518.29395991563797</c:v>
                </c:pt>
                <c:pt idx="24210">
                  <c:v>-688.29395991563797</c:v>
                </c:pt>
                <c:pt idx="24211">
                  <c:v>-463.29395991563803</c:v>
                </c:pt>
                <c:pt idx="24212">
                  <c:v>-525.29395991563797</c:v>
                </c:pt>
                <c:pt idx="24213">
                  <c:v>-648.29395991563797</c:v>
                </c:pt>
                <c:pt idx="24214">
                  <c:v>-436.29395991563803</c:v>
                </c:pt>
                <c:pt idx="24215">
                  <c:v>-258.29395991563803</c:v>
                </c:pt>
                <c:pt idx="24216">
                  <c:v>-256.29395991563803</c:v>
                </c:pt>
                <c:pt idx="24217">
                  <c:v>-394.29395991563803</c:v>
                </c:pt>
                <c:pt idx="24218">
                  <c:v>-319.29395991563803</c:v>
                </c:pt>
                <c:pt idx="24219">
                  <c:v>-118.293959915638</c:v>
                </c:pt>
                <c:pt idx="24220">
                  <c:v>-81.293959915637998</c:v>
                </c:pt>
                <c:pt idx="24221">
                  <c:v>-149.293959915638</c:v>
                </c:pt>
                <c:pt idx="24222">
                  <c:v>-263.29395991563803</c:v>
                </c:pt>
                <c:pt idx="24223">
                  <c:v>-192.293959915638</c:v>
                </c:pt>
                <c:pt idx="24224">
                  <c:v>3.70604008436203</c:v>
                </c:pt>
                <c:pt idx="24225">
                  <c:v>56.706040084362002</c:v>
                </c:pt>
                <c:pt idx="24226">
                  <c:v>35.706040084362002</c:v>
                </c:pt>
                <c:pt idx="24227">
                  <c:v>70.706040084362002</c:v>
                </c:pt>
                <c:pt idx="24228">
                  <c:v>92.706040084362002</c:v>
                </c:pt>
                <c:pt idx="24229">
                  <c:v>149.706040084362</c:v>
                </c:pt>
                <c:pt idx="24230">
                  <c:v>134.706040084362</c:v>
                </c:pt>
                <c:pt idx="24231">
                  <c:v>82.706040084362002</c:v>
                </c:pt>
                <c:pt idx="24232">
                  <c:v>135.706040084362</c:v>
                </c:pt>
                <c:pt idx="24233">
                  <c:v>179.706040084362</c:v>
                </c:pt>
                <c:pt idx="24234">
                  <c:v>60.706040084362002</c:v>
                </c:pt>
                <c:pt idx="24235">
                  <c:v>241.706040084362</c:v>
                </c:pt>
                <c:pt idx="24236">
                  <c:v>8.70604008436203</c:v>
                </c:pt>
                <c:pt idx="24237">
                  <c:v>84.706040084362002</c:v>
                </c:pt>
                <c:pt idx="24238">
                  <c:v>90.706040084362002</c:v>
                </c:pt>
                <c:pt idx="24239">
                  <c:v>-81.293959915637998</c:v>
                </c:pt>
                <c:pt idx="24240">
                  <c:v>-104.293959915638</c:v>
                </c:pt>
                <c:pt idx="24241">
                  <c:v>-114.293959915638</c:v>
                </c:pt>
                <c:pt idx="24242">
                  <c:v>-199.293959915638</c:v>
                </c:pt>
                <c:pt idx="24243">
                  <c:v>-62.293959915637998</c:v>
                </c:pt>
                <c:pt idx="24244">
                  <c:v>-243.293959915638</c:v>
                </c:pt>
                <c:pt idx="24245">
                  <c:v>-299.29395991563803</c:v>
                </c:pt>
                <c:pt idx="24246">
                  <c:v>-177.293959915638</c:v>
                </c:pt>
                <c:pt idx="24247">
                  <c:v>-380.29395991563803</c:v>
                </c:pt>
                <c:pt idx="24248">
                  <c:v>-383.29395991563803</c:v>
                </c:pt>
                <c:pt idx="24249">
                  <c:v>-251.293959915638</c:v>
                </c:pt>
                <c:pt idx="24250">
                  <c:v>-164.293959915638</c:v>
                </c:pt>
                <c:pt idx="24251">
                  <c:v>-354.29395991563803</c:v>
                </c:pt>
                <c:pt idx="24252">
                  <c:v>-256.29395991563803</c:v>
                </c:pt>
                <c:pt idx="24253">
                  <c:v>-392.29395991563803</c:v>
                </c:pt>
                <c:pt idx="24254">
                  <c:v>-398.29395991563803</c:v>
                </c:pt>
                <c:pt idx="24255">
                  <c:v>-364.29395991563803</c:v>
                </c:pt>
                <c:pt idx="24256">
                  <c:v>-473.29395991563803</c:v>
                </c:pt>
                <c:pt idx="24257">
                  <c:v>-576.29395991563797</c:v>
                </c:pt>
                <c:pt idx="24258">
                  <c:v>-278.29395991563803</c:v>
                </c:pt>
                <c:pt idx="24259">
                  <c:v>-294.29395991563803</c:v>
                </c:pt>
                <c:pt idx="24260">
                  <c:v>-183.293959915638</c:v>
                </c:pt>
                <c:pt idx="24261">
                  <c:v>-231.293959915638</c:v>
                </c:pt>
                <c:pt idx="24262">
                  <c:v>-280.29395991563803</c:v>
                </c:pt>
                <c:pt idx="24263">
                  <c:v>-222.293959915638</c:v>
                </c:pt>
                <c:pt idx="24264">
                  <c:v>-163.293959915638</c:v>
                </c:pt>
                <c:pt idx="24265">
                  <c:v>-89.293959915637998</c:v>
                </c:pt>
                <c:pt idx="24266">
                  <c:v>-183.293959915638</c:v>
                </c:pt>
                <c:pt idx="24267">
                  <c:v>-62.293959915637998</c:v>
                </c:pt>
                <c:pt idx="24268">
                  <c:v>-64.293959915637998</c:v>
                </c:pt>
                <c:pt idx="24269">
                  <c:v>-3.29395991563797</c:v>
                </c:pt>
                <c:pt idx="24270">
                  <c:v>-72.293959915637998</c:v>
                </c:pt>
                <c:pt idx="24271">
                  <c:v>-145.293959915638</c:v>
                </c:pt>
                <c:pt idx="24272">
                  <c:v>-119.293959915638</c:v>
                </c:pt>
                <c:pt idx="24273">
                  <c:v>40.706040084362002</c:v>
                </c:pt>
                <c:pt idx="24274">
                  <c:v>-81.293959915637998</c:v>
                </c:pt>
                <c:pt idx="24275">
                  <c:v>-70.293959915637998</c:v>
                </c:pt>
                <c:pt idx="24276">
                  <c:v>-165.293959915638</c:v>
                </c:pt>
                <c:pt idx="24277">
                  <c:v>86.706040084362002</c:v>
                </c:pt>
                <c:pt idx="24278">
                  <c:v>98.706040084362002</c:v>
                </c:pt>
                <c:pt idx="24279">
                  <c:v>70.706040084362002</c:v>
                </c:pt>
                <c:pt idx="24280">
                  <c:v>2.70604008436203</c:v>
                </c:pt>
                <c:pt idx="24281">
                  <c:v>-86.293959915637998</c:v>
                </c:pt>
                <c:pt idx="24282">
                  <c:v>88.706040084362002</c:v>
                </c:pt>
                <c:pt idx="24283">
                  <c:v>68.706040084362002</c:v>
                </c:pt>
                <c:pt idx="24284">
                  <c:v>-43.293959915637998</c:v>
                </c:pt>
                <c:pt idx="24285">
                  <c:v>-50.293959915637998</c:v>
                </c:pt>
                <c:pt idx="24286">
                  <c:v>109.706040084362</c:v>
                </c:pt>
                <c:pt idx="24287">
                  <c:v>56.706040084362002</c:v>
                </c:pt>
                <c:pt idx="24288">
                  <c:v>-15.293959915638</c:v>
                </c:pt>
                <c:pt idx="24289">
                  <c:v>32.706040084362002</c:v>
                </c:pt>
                <c:pt idx="24290">
                  <c:v>-51.293959915637998</c:v>
                </c:pt>
                <c:pt idx="24291">
                  <c:v>-79.293959915637998</c:v>
                </c:pt>
                <c:pt idx="24292">
                  <c:v>-104.293959915638</c:v>
                </c:pt>
                <c:pt idx="24293">
                  <c:v>-18.293959915637998</c:v>
                </c:pt>
                <c:pt idx="24294">
                  <c:v>-196.293959915638</c:v>
                </c:pt>
                <c:pt idx="24295">
                  <c:v>-124.293959915638</c:v>
                </c:pt>
                <c:pt idx="24296">
                  <c:v>-186.293959915638</c:v>
                </c:pt>
                <c:pt idx="24297">
                  <c:v>-229.293959915638</c:v>
                </c:pt>
                <c:pt idx="24298">
                  <c:v>-218.293959915638</c:v>
                </c:pt>
                <c:pt idx="24299">
                  <c:v>-273.29395991563803</c:v>
                </c:pt>
                <c:pt idx="24300">
                  <c:v>-167.293959915638</c:v>
                </c:pt>
                <c:pt idx="24301">
                  <c:v>-174.293959915638</c:v>
                </c:pt>
                <c:pt idx="24302">
                  <c:v>-364.29395991563803</c:v>
                </c:pt>
                <c:pt idx="24303">
                  <c:v>-472.29395991563803</c:v>
                </c:pt>
                <c:pt idx="24304">
                  <c:v>-249.293959915638</c:v>
                </c:pt>
                <c:pt idx="24305">
                  <c:v>-107.293959915638</c:v>
                </c:pt>
                <c:pt idx="24306">
                  <c:v>-102.293959915638</c:v>
                </c:pt>
                <c:pt idx="24307">
                  <c:v>-11.293959915638</c:v>
                </c:pt>
                <c:pt idx="24308">
                  <c:v>-85.293959915637998</c:v>
                </c:pt>
                <c:pt idx="24309">
                  <c:v>-66.293959915637998</c:v>
                </c:pt>
                <c:pt idx="24310">
                  <c:v>-83.293959915637998</c:v>
                </c:pt>
                <c:pt idx="24311">
                  <c:v>-129.293959915638</c:v>
                </c:pt>
                <c:pt idx="24312">
                  <c:v>95.706040084362002</c:v>
                </c:pt>
                <c:pt idx="24313">
                  <c:v>10.706040084362</c:v>
                </c:pt>
                <c:pt idx="24314">
                  <c:v>56.706040084362002</c:v>
                </c:pt>
                <c:pt idx="24315">
                  <c:v>-72.293959915637998</c:v>
                </c:pt>
                <c:pt idx="24316">
                  <c:v>49.706040084362002</c:v>
                </c:pt>
                <c:pt idx="24317">
                  <c:v>15.706040084362</c:v>
                </c:pt>
                <c:pt idx="24318">
                  <c:v>79.706040084362002</c:v>
                </c:pt>
                <c:pt idx="24319">
                  <c:v>188.706040084362</c:v>
                </c:pt>
                <c:pt idx="24320">
                  <c:v>19.706040084362002</c:v>
                </c:pt>
                <c:pt idx="24321">
                  <c:v>128.706040084362</c:v>
                </c:pt>
                <c:pt idx="24322">
                  <c:v>138.706040084362</c:v>
                </c:pt>
                <c:pt idx="24323">
                  <c:v>329.70604008436197</c:v>
                </c:pt>
                <c:pt idx="24324">
                  <c:v>135.706040084362</c:v>
                </c:pt>
                <c:pt idx="24325">
                  <c:v>148.706040084362</c:v>
                </c:pt>
                <c:pt idx="24326">
                  <c:v>65.706040084362002</c:v>
                </c:pt>
                <c:pt idx="24327">
                  <c:v>126.706040084362</c:v>
                </c:pt>
                <c:pt idx="24328">
                  <c:v>121.706040084362</c:v>
                </c:pt>
                <c:pt idx="24329">
                  <c:v>213.706040084362</c:v>
                </c:pt>
                <c:pt idx="24330">
                  <c:v>181.706040084362</c:v>
                </c:pt>
                <c:pt idx="24331">
                  <c:v>159.706040084362</c:v>
                </c:pt>
                <c:pt idx="24332">
                  <c:v>186.706040084362</c:v>
                </c:pt>
                <c:pt idx="24333">
                  <c:v>60.706040084362002</c:v>
                </c:pt>
                <c:pt idx="24334">
                  <c:v>30.706040084362002</c:v>
                </c:pt>
                <c:pt idx="24335">
                  <c:v>65.706040084362002</c:v>
                </c:pt>
                <c:pt idx="24336">
                  <c:v>105.706040084362</c:v>
                </c:pt>
                <c:pt idx="24337">
                  <c:v>146.706040084362</c:v>
                </c:pt>
                <c:pt idx="24338">
                  <c:v>-139.293959915638</c:v>
                </c:pt>
                <c:pt idx="24339">
                  <c:v>-48.293959915637998</c:v>
                </c:pt>
                <c:pt idx="24340">
                  <c:v>27.706040084362002</c:v>
                </c:pt>
                <c:pt idx="24341">
                  <c:v>-134.293959915638</c:v>
                </c:pt>
                <c:pt idx="24342">
                  <c:v>40.706040084362002</c:v>
                </c:pt>
                <c:pt idx="24343">
                  <c:v>-120.293959915638</c:v>
                </c:pt>
                <c:pt idx="24344">
                  <c:v>-111.293959915638</c:v>
                </c:pt>
                <c:pt idx="24345">
                  <c:v>-198.293959915638</c:v>
                </c:pt>
                <c:pt idx="24346">
                  <c:v>23.706040084362002</c:v>
                </c:pt>
                <c:pt idx="24347">
                  <c:v>-130.293959915638</c:v>
                </c:pt>
                <c:pt idx="24348">
                  <c:v>47.706040084362002</c:v>
                </c:pt>
                <c:pt idx="24349">
                  <c:v>10.706040084362</c:v>
                </c:pt>
                <c:pt idx="24350">
                  <c:v>54.706040084362002</c:v>
                </c:pt>
                <c:pt idx="24351">
                  <c:v>-37.293959915637998</c:v>
                </c:pt>
                <c:pt idx="24352">
                  <c:v>33.706040084362002</c:v>
                </c:pt>
                <c:pt idx="24353">
                  <c:v>-55.293959915637998</c:v>
                </c:pt>
                <c:pt idx="24354">
                  <c:v>-91.293959915637998</c:v>
                </c:pt>
                <c:pt idx="24355">
                  <c:v>-172.293959915638</c:v>
                </c:pt>
                <c:pt idx="24356">
                  <c:v>-69.293959915637998</c:v>
                </c:pt>
                <c:pt idx="24357">
                  <c:v>-62.293959915637998</c:v>
                </c:pt>
                <c:pt idx="24358">
                  <c:v>27.706040084362002</c:v>
                </c:pt>
                <c:pt idx="24359">
                  <c:v>-59.293959915637998</c:v>
                </c:pt>
                <c:pt idx="24360">
                  <c:v>-55.293959915637998</c:v>
                </c:pt>
                <c:pt idx="24361">
                  <c:v>-156.293959915638</c:v>
                </c:pt>
                <c:pt idx="24362">
                  <c:v>-153.293959915638</c:v>
                </c:pt>
                <c:pt idx="24363">
                  <c:v>-98.293959915637998</c:v>
                </c:pt>
                <c:pt idx="24364">
                  <c:v>72.706040084362002</c:v>
                </c:pt>
                <c:pt idx="24365">
                  <c:v>-50.293959915637998</c:v>
                </c:pt>
                <c:pt idx="24366">
                  <c:v>-158.293959915638</c:v>
                </c:pt>
                <c:pt idx="24367">
                  <c:v>-33.293959915637998</c:v>
                </c:pt>
                <c:pt idx="24368">
                  <c:v>-0.29395991563797003</c:v>
                </c:pt>
                <c:pt idx="24369">
                  <c:v>-4.29395991563797</c:v>
                </c:pt>
                <c:pt idx="24370">
                  <c:v>-47.293959915637998</c:v>
                </c:pt>
                <c:pt idx="24371">
                  <c:v>-74.293959915637998</c:v>
                </c:pt>
                <c:pt idx="24372">
                  <c:v>-85.293959915637998</c:v>
                </c:pt>
                <c:pt idx="24373">
                  <c:v>-177.293959915638</c:v>
                </c:pt>
                <c:pt idx="24374">
                  <c:v>-47.293959915637998</c:v>
                </c:pt>
                <c:pt idx="24375">
                  <c:v>-223.293959915638</c:v>
                </c:pt>
                <c:pt idx="24376">
                  <c:v>-350.29395991563803</c:v>
                </c:pt>
                <c:pt idx="24377">
                  <c:v>-244.293959915638</c:v>
                </c:pt>
                <c:pt idx="24378">
                  <c:v>-226.293959915638</c:v>
                </c:pt>
                <c:pt idx="24379">
                  <c:v>-191.293959915638</c:v>
                </c:pt>
                <c:pt idx="24380">
                  <c:v>-252.293959915638</c:v>
                </c:pt>
                <c:pt idx="24381">
                  <c:v>-76.293959915637998</c:v>
                </c:pt>
                <c:pt idx="24382">
                  <c:v>-207.293959915638</c:v>
                </c:pt>
                <c:pt idx="24383">
                  <c:v>-209.293959915638</c:v>
                </c:pt>
                <c:pt idx="24384">
                  <c:v>-87.293959915637998</c:v>
                </c:pt>
                <c:pt idx="24385">
                  <c:v>-105.293959915638</c:v>
                </c:pt>
                <c:pt idx="24386">
                  <c:v>-9.29395991563797</c:v>
                </c:pt>
                <c:pt idx="24387">
                  <c:v>-192.293959915638</c:v>
                </c:pt>
                <c:pt idx="24388">
                  <c:v>-130.293959915638</c:v>
                </c:pt>
                <c:pt idx="24389">
                  <c:v>-42.293959915637998</c:v>
                </c:pt>
                <c:pt idx="24390">
                  <c:v>97.706040084362002</c:v>
                </c:pt>
                <c:pt idx="24391">
                  <c:v>150.706040084362</c:v>
                </c:pt>
                <c:pt idx="24392">
                  <c:v>-49.293959915637998</c:v>
                </c:pt>
                <c:pt idx="24393">
                  <c:v>228.706040084362</c:v>
                </c:pt>
                <c:pt idx="24394">
                  <c:v>167.706040084362</c:v>
                </c:pt>
                <c:pt idx="24395">
                  <c:v>160.706040084362</c:v>
                </c:pt>
                <c:pt idx="24396">
                  <c:v>-76.293959915637998</c:v>
                </c:pt>
                <c:pt idx="24397">
                  <c:v>196.706040084362</c:v>
                </c:pt>
                <c:pt idx="24398">
                  <c:v>323.70604008436197</c:v>
                </c:pt>
                <c:pt idx="24399">
                  <c:v>222.706040084362</c:v>
                </c:pt>
                <c:pt idx="24400">
                  <c:v>320.70604008436197</c:v>
                </c:pt>
                <c:pt idx="24401">
                  <c:v>-18.293959915637998</c:v>
                </c:pt>
                <c:pt idx="24402">
                  <c:v>77.706040084362002</c:v>
                </c:pt>
                <c:pt idx="24403">
                  <c:v>184.706040084362</c:v>
                </c:pt>
                <c:pt idx="24404">
                  <c:v>-73.293959915637998</c:v>
                </c:pt>
                <c:pt idx="24405">
                  <c:v>118.706040084362</c:v>
                </c:pt>
                <c:pt idx="24406">
                  <c:v>-44.293959915637998</c:v>
                </c:pt>
                <c:pt idx="24407">
                  <c:v>-203.293959915638</c:v>
                </c:pt>
                <c:pt idx="24408">
                  <c:v>-84.293959915637998</c:v>
                </c:pt>
                <c:pt idx="24409">
                  <c:v>-172.293959915638</c:v>
                </c:pt>
                <c:pt idx="24410">
                  <c:v>-292.29395991563803</c:v>
                </c:pt>
                <c:pt idx="24411">
                  <c:v>-277.29395991563803</c:v>
                </c:pt>
                <c:pt idx="24412">
                  <c:v>-430.29395991563803</c:v>
                </c:pt>
                <c:pt idx="24413">
                  <c:v>-233.293959915638</c:v>
                </c:pt>
                <c:pt idx="24414">
                  <c:v>-442.29395991563803</c:v>
                </c:pt>
                <c:pt idx="24415">
                  <c:v>-295.29395991563803</c:v>
                </c:pt>
                <c:pt idx="24416">
                  <c:v>-331.29395991563803</c:v>
                </c:pt>
                <c:pt idx="24417">
                  <c:v>-403.29395991563803</c:v>
                </c:pt>
                <c:pt idx="24418">
                  <c:v>-415.29395991563803</c:v>
                </c:pt>
                <c:pt idx="24419">
                  <c:v>-330.29395991563803</c:v>
                </c:pt>
                <c:pt idx="24420">
                  <c:v>-396.29395991563803</c:v>
                </c:pt>
                <c:pt idx="24421">
                  <c:v>-256.29395991563803</c:v>
                </c:pt>
                <c:pt idx="24422">
                  <c:v>-367.29395991563803</c:v>
                </c:pt>
                <c:pt idx="24423">
                  <c:v>-361.29395991563803</c:v>
                </c:pt>
                <c:pt idx="24424">
                  <c:v>-273.29395991563803</c:v>
                </c:pt>
                <c:pt idx="24425">
                  <c:v>-189.293959915638</c:v>
                </c:pt>
                <c:pt idx="24426">
                  <c:v>-37.293959915637998</c:v>
                </c:pt>
                <c:pt idx="24427">
                  <c:v>34.706040084362002</c:v>
                </c:pt>
                <c:pt idx="24428">
                  <c:v>-34.293959915637998</c:v>
                </c:pt>
                <c:pt idx="24429">
                  <c:v>93.706040084362002</c:v>
                </c:pt>
                <c:pt idx="24430">
                  <c:v>223.706040084362</c:v>
                </c:pt>
                <c:pt idx="24431">
                  <c:v>223.706040084362</c:v>
                </c:pt>
                <c:pt idx="24432">
                  <c:v>205.706040084362</c:v>
                </c:pt>
                <c:pt idx="24433">
                  <c:v>234.706040084362</c:v>
                </c:pt>
                <c:pt idx="24434">
                  <c:v>92.706040084362002</c:v>
                </c:pt>
                <c:pt idx="24435">
                  <c:v>139.706040084362</c:v>
                </c:pt>
                <c:pt idx="24436">
                  <c:v>67.706040084362002</c:v>
                </c:pt>
                <c:pt idx="24437">
                  <c:v>110.706040084362</c:v>
                </c:pt>
                <c:pt idx="24438">
                  <c:v>60.706040084362002</c:v>
                </c:pt>
                <c:pt idx="24439">
                  <c:v>127.706040084362</c:v>
                </c:pt>
                <c:pt idx="24440">
                  <c:v>53.706040084362002</c:v>
                </c:pt>
                <c:pt idx="24441">
                  <c:v>110.706040084362</c:v>
                </c:pt>
                <c:pt idx="24442">
                  <c:v>305.70604008436197</c:v>
                </c:pt>
                <c:pt idx="24443">
                  <c:v>150.706040084362</c:v>
                </c:pt>
                <c:pt idx="24444">
                  <c:v>236.706040084362</c:v>
                </c:pt>
                <c:pt idx="24445">
                  <c:v>124.706040084362</c:v>
                </c:pt>
                <c:pt idx="24446">
                  <c:v>100.706040084362</c:v>
                </c:pt>
                <c:pt idx="24447">
                  <c:v>108.706040084362</c:v>
                </c:pt>
                <c:pt idx="24448">
                  <c:v>154.706040084362</c:v>
                </c:pt>
                <c:pt idx="24449">
                  <c:v>131.706040084362</c:v>
                </c:pt>
                <c:pt idx="24450">
                  <c:v>173.706040084362</c:v>
                </c:pt>
                <c:pt idx="24451">
                  <c:v>218.706040084362</c:v>
                </c:pt>
                <c:pt idx="24452">
                  <c:v>177.706040084362</c:v>
                </c:pt>
                <c:pt idx="24453">
                  <c:v>251.706040084362</c:v>
                </c:pt>
                <c:pt idx="24454">
                  <c:v>255.706040084362</c:v>
                </c:pt>
                <c:pt idx="24455">
                  <c:v>271.70604008436197</c:v>
                </c:pt>
                <c:pt idx="24456">
                  <c:v>398.70604008436197</c:v>
                </c:pt>
                <c:pt idx="24457">
                  <c:v>318.70604008436197</c:v>
                </c:pt>
                <c:pt idx="24458">
                  <c:v>313.70604008436197</c:v>
                </c:pt>
                <c:pt idx="24459">
                  <c:v>312.70604008436197</c:v>
                </c:pt>
                <c:pt idx="24460">
                  <c:v>224.706040084362</c:v>
                </c:pt>
                <c:pt idx="24461">
                  <c:v>356.70604008436197</c:v>
                </c:pt>
                <c:pt idx="24462">
                  <c:v>383.70604008436197</c:v>
                </c:pt>
                <c:pt idx="24463">
                  <c:v>406.70604008436197</c:v>
                </c:pt>
                <c:pt idx="24464">
                  <c:v>305.70604008436197</c:v>
                </c:pt>
                <c:pt idx="24465">
                  <c:v>331.70604008436197</c:v>
                </c:pt>
                <c:pt idx="24466">
                  <c:v>475.70604008436197</c:v>
                </c:pt>
                <c:pt idx="24467">
                  <c:v>530.70604008436203</c:v>
                </c:pt>
                <c:pt idx="24468">
                  <c:v>438.70604008436197</c:v>
                </c:pt>
                <c:pt idx="24469">
                  <c:v>553.70604008436203</c:v>
                </c:pt>
                <c:pt idx="24470">
                  <c:v>380.70604008436197</c:v>
                </c:pt>
                <c:pt idx="24471">
                  <c:v>309.70604008436197</c:v>
                </c:pt>
                <c:pt idx="24472">
                  <c:v>262.70604008436197</c:v>
                </c:pt>
                <c:pt idx="24473">
                  <c:v>236.706040084362</c:v>
                </c:pt>
                <c:pt idx="24474">
                  <c:v>208.706040084362</c:v>
                </c:pt>
                <c:pt idx="24475">
                  <c:v>197.706040084362</c:v>
                </c:pt>
                <c:pt idx="24476">
                  <c:v>219.706040084362</c:v>
                </c:pt>
                <c:pt idx="24477">
                  <c:v>261.70604008436197</c:v>
                </c:pt>
                <c:pt idx="24478">
                  <c:v>64.706040084362002</c:v>
                </c:pt>
                <c:pt idx="24479">
                  <c:v>32.706040084362002</c:v>
                </c:pt>
                <c:pt idx="24480">
                  <c:v>-11.293959915638</c:v>
                </c:pt>
                <c:pt idx="24481">
                  <c:v>-150.293959915638</c:v>
                </c:pt>
                <c:pt idx="24482">
                  <c:v>-149.293959915638</c:v>
                </c:pt>
                <c:pt idx="24483">
                  <c:v>20.706040084362002</c:v>
                </c:pt>
                <c:pt idx="24484">
                  <c:v>-64.293959915637998</c:v>
                </c:pt>
                <c:pt idx="24485">
                  <c:v>-72.293959915637998</c:v>
                </c:pt>
                <c:pt idx="24486">
                  <c:v>-23.293959915637998</c:v>
                </c:pt>
                <c:pt idx="24487">
                  <c:v>-167.293959915638</c:v>
                </c:pt>
                <c:pt idx="24488">
                  <c:v>-146.293959915638</c:v>
                </c:pt>
                <c:pt idx="24489">
                  <c:v>-45.293959915637998</c:v>
                </c:pt>
                <c:pt idx="24490">
                  <c:v>-18.293959915637998</c:v>
                </c:pt>
                <c:pt idx="24491">
                  <c:v>27.706040084362002</c:v>
                </c:pt>
                <c:pt idx="24492">
                  <c:v>-68.293959915637998</c:v>
                </c:pt>
                <c:pt idx="24493">
                  <c:v>-9.29395991563797</c:v>
                </c:pt>
                <c:pt idx="24494">
                  <c:v>75.706040084362002</c:v>
                </c:pt>
                <c:pt idx="24495">
                  <c:v>78.706040084362002</c:v>
                </c:pt>
                <c:pt idx="24496">
                  <c:v>230.706040084362</c:v>
                </c:pt>
                <c:pt idx="24497">
                  <c:v>252.706040084362</c:v>
                </c:pt>
                <c:pt idx="24498">
                  <c:v>329.70604008436197</c:v>
                </c:pt>
                <c:pt idx="24499">
                  <c:v>441.70604008436197</c:v>
                </c:pt>
                <c:pt idx="24500">
                  <c:v>517.70604008436203</c:v>
                </c:pt>
                <c:pt idx="24501">
                  <c:v>596.70604008436203</c:v>
                </c:pt>
                <c:pt idx="24502">
                  <c:v>638.70604008436203</c:v>
                </c:pt>
                <c:pt idx="24503">
                  <c:v>451.70604008436197</c:v>
                </c:pt>
                <c:pt idx="24504">
                  <c:v>553.70604008436203</c:v>
                </c:pt>
                <c:pt idx="24505">
                  <c:v>543.70604008436203</c:v>
                </c:pt>
                <c:pt idx="24506">
                  <c:v>410.70604008436197</c:v>
                </c:pt>
                <c:pt idx="24507">
                  <c:v>388.70604008436197</c:v>
                </c:pt>
                <c:pt idx="24508">
                  <c:v>363.70604008436197</c:v>
                </c:pt>
                <c:pt idx="24509">
                  <c:v>595.70604008436203</c:v>
                </c:pt>
                <c:pt idx="24510">
                  <c:v>358.70604008436197</c:v>
                </c:pt>
                <c:pt idx="24511">
                  <c:v>414.70604008436197</c:v>
                </c:pt>
                <c:pt idx="24512">
                  <c:v>340.70604008436197</c:v>
                </c:pt>
                <c:pt idx="24513">
                  <c:v>153.706040084362</c:v>
                </c:pt>
                <c:pt idx="24514">
                  <c:v>120.706040084362</c:v>
                </c:pt>
                <c:pt idx="24515">
                  <c:v>93.706040084362002</c:v>
                </c:pt>
                <c:pt idx="24516">
                  <c:v>134.706040084362</c:v>
                </c:pt>
                <c:pt idx="24517">
                  <c:v>48.706040084362002</c:v>
                </c:pt>
                <c:pt idx="24518">
                  <c:v>35.706040084362002</c:v>
                </c:pt>
                <c:pt idx="24519">
                  <c:v>-49.293959915637998</c:v>
                </c:pt>
                <c:pt idx="24520">
                  <c:v>-74.293959915637998</c:v>
                </c:pt>
                <c:pt idx="24521">
                  <c:v>-81.293959915637998</c:v>
                </c:pt>
                <c:pt idx="24522">
                  <c:v>-155.293959915638</c:v>
                </c:pt>
                <c:pt idx="24523">
                  <c:v>-345.29395991563803</c:v>
                </c:pt>
                <c:pt idx="24524">
                  <c:v>-233.293959915638</c:v>
                </c:pt>
                <c:pt idx="24525">
                  <c:v>-131.293959915638</c:v>
                </c:pt>
                <c:pt idx="24526">
                  <c:v>-161.293959915638</c:v>
                </c:pt>
                <c:pt idx="24527">
                  <c:v>-270.29395991563803</c:v>
                </c:pt>
                <c:pt idx="24528">
                  <c:v>-182.293959915638</c:v>
                </c:pt>
                <c:pt idx="24529">
                  <c:v>-241.293959915638</c:v>
                </c:pt>
                <c:pt idx="24530">
                  <c:v>-199.293959915638</c:v>
                </c:pt>
                <c:pt idx="24531">
                  <c:v>-108.293959915638</c:v>
                </c:pt>
                <c:pt idx="24532">
                  <c:v>-29.293959915637998</c:v>
                </c:pt>
                <c:pt idx="24533">
                  <c:v>-40.293959915637998</c:v>
                </c:pt>
                <c:pt idx="24534">
                  <c:v>14.706040084362</c:v>
                </c:pt>
                <c:pt idx="24535">
                  <c:v>82.706040084362002</c:v>
                </c:pt>
                <c:pt idx="24536">
                  <c:v>81.706040084362002</c:v>
                </c:pt>
                <c:pt idx="24537">
                  <c:v>-66.293959915637998</c:v>
                </c:pt>
                <c:pt idx="24538">
                  <c:v>24.706040084362002</c:v>
                </c:pt>
                <c:pt idx="24539">
                  <c:v>96.706040084362002</c:v>
                </c:pt>
                <c:pt idx="24540">
                  <c:v>57.706040084362002</c:v>
                </c:pt>
                <c:pt idx="24541">
                  <c:v>18.706040084362002</c:v>
                </c:pt>
                <c:pt idx="24542">
                  <c:v>0.70604008436203003</c:v>
                </c:pt>
                <c:pt idx="24543">
                  <c:v>-18.293959915637998</c:v>
                </c:pt>
                <c:pt idx="24544">
                  <c:v>67.706040084362002</c:v>
                </c:pt>
                <c:pt idx="24545">
                  <c:v>-28.293959915637998</c:v>
                </c:pt>
                <c:pt idx="24546">
                  <c:v>-35.293959915637998</c:v>
                </c:pt>
                <c:pt idx="24547">
                  <c:v>185.706040084362</c:v>
                </c:pt>
                <c:pt idx="24548">
                  <c:v>60.706040084362002</c:v>
                </c:pt>
                <c:pt idx="24549">
                  <c:v>265.70604008436197</c:v>
                </c:pt>
                <c:pt idx="24550">
                  <c:v>111.706040084362</c:v>
                </c:pt>
                <c:pt idx="24551">
                  <c:v>129.706040084362</c:v>
                </c:pt>
                <c:pt idx="24552">
                  <c:v>93.706040084362002</c:v>
                </c:pt>
                <c:pt idx="24553">
                  <c:v>137.706040084362</c:v>
                </c:pt>
                <c:pt idx="24554">
                  <c:v>17.706040084362002</c:v>
                </c:pt>
                <c:pt idx="24555">
                  <c:v>28.706040084362002</c:v>
                </c:pt>
                <c:pt idx="24556">
                  <c:v>66.706040084362002</c:v>
                </c:pt>
                <c:pt idx="24557">
                  <c:v>140.706040084362</c:v>
                </c:pt>
                <c:pt idx="24558">
                  <c:v>-14.293959915638</c:v>
                </c:pt>
                <c:pt idx="24559">
                  <c:v>109.706040084362</c:v>
                </c:pt>
                <c:pt idx="24560">
                  <c:v>-10.293959915638</c:v>
                </c:pt>
                <c:pt idx="24561">
                  <c:v>68.706040084362002</c:v>
                </c:pt>
                <c:pt idx="24562">
                  <c:v>28.706040084362002</c:v>
                </c:pt>
                <c:pt idx="24563">
                  <c:v>41.706040084362002</c:v>
                </c:pt>
                <c:pt idx="24564">
                  <c:v>39.706040084362002</c:v>
                </c:pt>
                <c:pt idx="24565">
                  <c:v>14.706040084362</c:v>
                </c:pt>
                <c:pt idx="24566">
                  <c:v>51.706040084362002</c:v>
                </c:pt>
                <c:pt idx="24567">
                  <c:v>50.706040084362002</c:v>
                </c:pt>
                <c:pt idx="24568">
                  <c:v>-76.293959915637998</c:v>
                </c:pt>
                <c:pt idx="24569">
                  <c:v>-99.293959915637998</c:v>
                </c:pt>
                <c:pt idx="24570">
                  <c:v>10.706040084362</c:v>
                </c:pt>
                <c:pt idx="24571">
                  <c:v>-97.293959915637998</c:v>
                </c:pt>
                <c:pt idx="24572">
                  <c:v>-110.293959915638</c:v>
                </c:pt>
                <c:pt idx="24573">
                  <c:v>-178.293959915638</c:v>
                </c:pt>
                <c:pt idx="24574">
                  <c:v>14.706040084362</c:v>
                </c:pt>
                <c:pt idx="24575">
                  <c:v>20.706040084362002</c:v>
                </c:pt>
                <c:pt idx="24576">
                  <c:v>55.706040084362002</c:v>
                </c:pt>
                <c:pt idx="24577">
                  <c:v>132.706040084362</c:v>
                </c:pt>
                <c:pt idx="24578">
                  <c:v>-4.29395991563797</c:v>
                </c:pt>
                <c:pt idx="24579">
                  <c:v>21.706040084362002</c:v>
                </c:pt>
                <c:pt idx="24580">
                  <c:v>-7.29395991563797</c:v>
                </c:pt>
                <c:pt idx="24581">
                  <c:v>-66.293959915637998</c:v>
                </c:pt>
                <c:pt idx="24582">
                  <c:v>-17.293959915637998</c:v>
                </c:pt>
                <c:pt idx="24583">
                  <c:v>2.70604008436203</c:v>
                </c:pt>
                <c:pt idx="24584">
                  <c:v>-18.293959915637998</c:v>
                </c:pt>
                <c:pt idx="24585">
                  <c:v>-130.293959915638</c:v>
                </c:pt>
                <c:pt idx="24586">
                  <c:v>-3.29395991563797</c:v>
                </c:pt>
                <c:pt idx="24587">
                  <c:v>-1.29395991563797</c:v>
                </c:pt>
                <c:pt idx="24588">
                  <c:v>100.706040084362</c:v>
                </c:pt>
                <c:pt idx="24589">
                  <c:v>29.706040084362002</c:v>
                </c:pt>
                <c:pt idx="24590">
                  <c:v>-20.293959915637998</c:v>
                </c:pt>
                <c:pt idx="24591">
                  <c:v>97.706040084362002</c:v>
                </c:pt>
                <c:pt idx="24592">
                  <c:v>89.706040084362002</c:v>
                </c:pt>
                <c:pt idx="24593">
                  <c:v>-36.293959915637998</c:v>
                </c:pt>
                <c:pt idx="24594">
                  <c:v>75.706040084362002</c:v>
                </c:pt>
                <c:pt idx="24595">
                  <c:v>126.706040084362</c:v>
                </c:pt>
                <c:pt idx="24596">
                  <c:v>132.706040084362</c:v>
                </c:pt>
                <c:pt idx="24597">
                  <c:v>215.706040084362</c:v>
                </c:pt>
                <c:pt idx="24598">
                  <c:v>98.706040084362002</c:v>
                </c:pt>
                <c:pt idx="24599">
                  <c:v>201.706040084362</c:v>
                </c:pt>
                <c:pt idx="24600">
                  <c:v>0.70604008436203003</c:v>
                </c:pt>
                <c:pt idx="24601">
                  <c:v>120.706040084362</c:v>
                </c:pt>
                <c:pt idx="24602">
                  <c:v>154.706040084362</c:v>
                </c:pt>
                <c:pt idx="24603">
                  <c:v>236.706040084362</c:v>
                </c:pt>
                <c:pt idx="24604">
                  <c:v>81.706040084362002</c:v>
                </c:pt>
                <c:pt idx="24605">
                  <c:v>96.706040084362002</c:v>
                </c:pt>
                <c:pt idx="24606">
                  <c:v>219.706040084362</c:v>
                </c:pt>
                <c:pt idx="24607">
                  <c:v>75.706040084362002</c:v>
                </c:pt>
                <c:pt idx="24608">
                  <c:v>14.706040084362</c:v>
                </c:pt>
                <c:pt idx="24609">
                  <c:v>40.706040084362002</c:v>
                </c:pt>
                <c:pt idx="24610">
                  <c:v>163.706040084362</c:v>
                </c:pt>
                <c:pt idx="24611">
                  <c:v>181.706040084362</c:v>
                </c:pt>
                <c:pt idx="24612">
                  <c:v>165.706040084362</c:v>
                </c:pt>
                <c:pt idx="24613">
                  <c:v>74.706040084362002</c:v>
                </c:pt>
                <c:pt idx="24614">
                  <c:v>109.706040084362</c:v>
                </c:pt>
                <c:pt idx="24615">
                  <c:v>159.706040084362</c:v>
                </c:pt>
                <c:pt idx="24616">
                  <c:v>191.706040084362</c:v>
                </c:pt>
                <c:pt idx="24617">
                  <c:v>50.706040084362002</c:v>
                </c:pt>
                <c:pt idx="24618">
                  <c:v>91.706040084362002</c:v>
                </c:pt>
                <c:pt idx="24619">
                  <c:v>75.706040084362002</c:v>
                </c:pt>
                <c:pt idx="24620">
                  <c:v>173.706040084362</c:v>
                </c:pt>
                <c:pt idx="24621">
                  <c:v>172.706040084362</c:v>
                </c:pt>
                <c:pt idx="24622">
                  <c:v>135.706040084362</c:v>
                </c:pt>
                <c:pt idx="24623">
                  <c:v>149.706040084362</c:v>
                </c:pt>
                <c:pt idx="24624">
                  <c:v>376.70604008436197</c:v>
                </c:pt>
                <c:pt idx="24625">
                  <c:v>292.70604008436197</c:v>
                </c:pt>
                <c:pt idx="24626">
                  <c:v>333.70604008436197</c:v>
                </c:pt>
                <c:pt idx="24627">
                  <c:v>335.70604008436197</c:v>
                </c:pt>
                <c:pt idx="24628">
                  <c:v>316.70604008436197</c:v>
                </c:pt>
                <c:pt idx="24629">
                  <c:v>260.70604008436197</c:v>
                </c:pt>
                <c:pt idx="24630">
                  <c:v>362.70604008436197</c:v>
                </c:pt>
                <c:pt idx="24631">
                  <c:v>207.706040084362</c:v>
                </c:pt>
                <c:pt idx="24632">
                  <c:v>179.706040084362</c:v>
                </c:pt>
                <c:pt idx="24633">
                  <c:v>140.706040084362</c:v>
                </c:pt>
                <c:pt idx="24634">
                  <c:v>49.706040084362002</c:v>
                </c:pt>
                <c:pt idx="24635">
                  <c:v>74.706040084362002</c:v>
                </c:pt>
                <c:pt idx="24636">
                  <c:v>9.70604008436203</c:v>
                </c:pt>
                <c:pt idx="24637">
                  <c:v>75.706040084362002</c:v>
                </c:pt>
                <c:pt idx="24638">
                  <c:v>61.706040084362002</c:v>
                </c:pt>
                <c:pt idx="24639">
                  <c:v>96.706040084362002</c:v>
                </c:pt>
                <c:pt idx="24640">
                  <c:v>192.706040084362</c:v>
                </c:pt>
                <c:pt idx="24641">
                  <c:v>6.70604008436203</c:v>
                </c:pt>
                <c:pt idx="24642">
                  <c:v>-163.293959915638</c:v>
                </c:pt>
                <c:pt idx="24643">
                  <c:v>-112.293959915638</c:v>
                </c:pt>
                <c:pt idx="24644">
                  <c:v>-163.293959915638</c:v>
                </c:pt>
                <c:pt idx="24645">
                  <c:v>-214.293959915638</c:v>
                </c:pt>
                <c:pt idx="24646">
                  <c:v>-222.293959915638</c:v>
                </c:pt>
                <c:pt idx="24647">
                  <c:v>-210.293959915638</c:v>
                </c:pt>
                <c:pt idx="24648">
                  <c:v>-128.293959915638</c:v>
                </c:pt>
                <c:pt idx="24649">
                  <c:v>-375.29395991563803</c:v>
                </c:pt>
                <c:pt idx="24650">
                  <c:v>-423.29395991563803</c:v>
                </c:pt>
                <c:pt idx="24651">
                  <c:v>-527.29395991563797</c:v>
                </c:pt>
                <c:pt idx="24652">
                  <c:v>-278.29395991563803</c:v>
                </c:pt>
                <c:pt idx="24653">
                  <c:v>-282.29395991563803</c:v>
                </c:pt>
                <c:pt idx="24654">
                  <c:v>-439.29395991563803</c:v>
                </c:pt>
                <c:pt idx="24655">
                  <c:v>-400.29395991563803</c:v>
                </c:pt>
                <c:pt idx="24656">
                  <c:v>-162.293959915638</c:v>
                </c:pt>
                <c:pt idx="24657">
                  <c:v>-385.29395991563803</c:v>
                </c:pt>
                <c:pt idx="24658">
                  <c:v>-284.29395991563803</c:v>
                </c:pt>
                <c:pt idx="24659">
                  <c:v>-151.293959915638</c:v>
                </c:pt>
                <c:pt idx="24660">
                  <c:v>-179.293959915638</c:v>
                </c:pt>
                <c:pt idx="24661">
                  <c:v>-232.293959915638</c:v>
                </c:pt>
                <c:pt idx="24662">
                  <c:v>-128.293959915638</c:v>
                </c:pt>
                <c:pt idx="24663">
                  <c:v>-166.293959915638</c:v>
                </c:pt>
                <c:pt idx="24664">
                  <c:v>-0.29395991563797003</c:v>
                </c:pt>
                <c:pt idx="24665">
                  <c:v>-21.293959915637998</c:v>
                </c:pt>
                <c:pt idx="24666">
                  <c:v>-102.293959915638</c:v>
                </c:pt>
                <c:pt idx="24667">
                  <c:v>-66.293959915637998</c:v>
                </c:pt>
                <c:pt idx="24668">
                  <c:v>39.706040084362002</c:v>
                </c:pt>
                <c:pt idx="24669">
                  <c:v>44.706040084362002</c:v>
                </c:pt>
                <c:pt idx="24670">
                  <c:v>-22.293959915637998</c:v>
                </c:pt>
                <c:pt idx="24671">
                  <c:v>326.70604008436197</c:v>
                </c:pt>
                <c:pt idx="24672">
                  <c:v>99.706040084362002</c:v>
                </c:pt>
                <c:pt idx="24673">
                  <c:v>-118.293959915638</c:v>
                </c:pt>
                <c:pt idx="24674">
                  <c:v>-2.29395991563797</c:v>
                </c:pt>
                <c:pt idx="24675">
                  <c:v>-55.293959915637998</c:v>
                </c:pt>
                <c:pt idx="24676">
                  <c:v>-33.293959915637998</c:v>
                </c:pt>
                <c:pt idx="24677">
                  <c:v>52.706040084362002</c:v>
                </c:pt>
                <c:pt idx="24678">
                  <c:v>15.706040084362</c:v>
                </c:pt>
                <c:pt idx="24679">
                  <c:v>151.706040084362</c:v>
                </c:pt>
                <c:pt idx="24680">
                  <c:v>-40.293959915637998</c:v>
                </c:pt>
                <c:pt idx="24681">
                  <c:v>-78.293959915637998</c:v>
                </c:pt>
                <c:pt idx="24682">
                  <c:v>-3.29395991563797</c:v>
                </c:pt>
                <c:pt idx="24683">
                  <c:v>-48.293959915637998</c:v>
                </c:pt>
                <c:pt idx="24684">
                  <c:v>-219.293959915638</c:v>
                </c:pt>
                <c:pt idx="24685">
                  <c:v>-140.293959915638</c:v>
                </c:pt>
                <c:pt idx="24686">
                  <c:v>-84.293959915637998</c:v>
                </c:pt>
                <c:pt idx="24687">
                  <c:v>-132.293959915638</c:v>
                </c:pt>
                <c:pt idx="24688">
                  <c:v>-101.293959915638</c:v>
                </c:pt>
                <c:pt idx="24689">
                  <c:v>-257.29395991563803</c:v>
                </c:pt>
                <c:pt idx="24690">
                  <c:v>-236.293959915638</c:v>
                </c:pt>
                <c:pt idx="24691">
                  <c:v>-143.293959915638</c:v>
                </c:pt>
                <c:pt idx="24692">
                  <c:v>-208.293959915638</c:v>
                </c:pt>
                <c:pt idx="24693">
                  <c:v>-322.29395991563803</c:v>
                </c:pt>
                <c:pt idx="24694">
                  <c:v>-257.29395991563803</c:v>
                </c:pt>
                <c:pt idx="24695">
                  <c:v>-404.29395991563803</c:v>
                </c:pt>
                <c:pt idx="24696">
                  <c:v>-374.29395991563803</c:v>
                </c:pt>
                <c:pt idx="24697">
                  <c:v>-228.293959915638</c:v>
                </c:pt>
                <c:pt idx="24698">
                  <c:v>-132.293959915638</c:v>
                </c:pt>
                <c:pt idx="24699">
                  <c:v>-260.29395991563803</c:v>
                </c:pt>
                <c:pt idx="24700">
                  <c:v>-218.293959915638</c:v>
                </c:pt>
                <c:pt idx="24701">
                  <c:v>-323.29395991563803</c:v>
                </c:pt>
                <c:pt idx="24702">
                  <c:v>-249.293959915638</c:v>
                </c:pt>
                <c:pt idx="24703">
                  <c:v>-233.293959915638</c:v>
                </c:pt>
                <c:pt idx="24704">
                  <c:v>-408.29395991563803</c:v>
                </c:pt>
                <c:pt idx="24705">
                  <c:v>-247.293959915638</c:v>
                </c:pt>
                <c:pt idx="24706">
                  <c:v>-187.293959915638</c:v>
                </c:pt>
                <c:pt idx="24707">
                  <c:v>-134.293959915638</c:v>
                </c:pt>
                <c:pt idx="24708">
                  <c:v>-183.293959915638</c:v>
                </c:pt>
                <c:pt idx="24709">
                  <c:v>-69.293959915637998</c:v>
                </c:pt>
                <c:pt idx="24710">
                  <c:v>-79.293959915637998</c:v>
                </c:pt>
                <c:pt idx="24711">
                  <c:v>-55.293959915637998</c:v>
                </c:pt>
                <c:pt idx="24712">
                  <c:v>-224.293959915638</c:v>
                </c:pt>
                <c:pt idx="24713">
                  <c:v>-70.293959915637998</c:v>
                </c:pt>
                <c:pt idx="24714">
                  <c:v>-315.29395991563803</c:v>
                </c:pt>
                <c:pt idx="24715">
                  <c:v>-228.293959915638</c:v>
                </c:pt>
                <c:pt idx="24716">
                  <c:v>-284.29395991563803</c:v>
                </c:pt>
                <c:pt idx="24717">
                  <c:v>-79.293959915637998</c:v>
                </c:pt>
                <c:pt idx="24718">
                  <c:v>-217.293959915638</c:v>
                </c:pt>
                <c:pt idx="24719">
                  <c:v>-213.293959915638</c:v>
                </c:pt>
                <c:pt idx="24720">
                  <c:v>-40.293959915637998</c:v>
                </c:pt>
                <c:pt idx="24721">
                  <c:v>-214.293959915638</c:v>
                </c:pt>
                <c:pt idx="24722">
                  <c:v>-206.293959915638</c:v>
                </c:pt>
                <c:pt idx="24723">
                  <c:v>-307.29395991563803</c:v>
                </c:pt>
                <c:pt idx="24724">
                  <c:v>-157.293959915638</c:v>
                </c:pt>
                <c:pt idx="24725">
                  <c:v>-13.293959915638</c:v>
                </c:pt>
                <c:pt idx="24726">
                  <c:v>-255.293959915638</c:v>
                </c:pt>
                <c:pt idx="24727">
                  <c:v>-264.29395991563803</c:v>
                </c:pt>
                <c:pt idx="24728">
                  <c:v>-45.293959915637998</c:v>
                </c:pt>
                <c:pt idx="24729">
                  <c:v>-122.293959915638</c:v>
                </c:pt>
                <c:pt idx="24730">
                  <c:v>45.706040084362002</c:v>
                </c:pt>
                <c:pt idx="24731">
                  <c:v>-16.293959915637998</c:v>
                </c:pt>
                <c:pt idx="24732">
                  <c:v>-21.293959915637998</c:v>
                </c:pt>
                <c:pt idx="24733">
                  <c:v>-41.293959915637998</c:v>
                </c:pt>
                <c:pt idx="24734">
                  <c:v>-58.293959915637998</c:v>
                </c:pt>
                <c:pt idx="24735">
                  <c:v>-147.293959915638</c:v>
                </c:pt>
                <c:pt idx="24736">
                  <c:v>7.70604008436203</c:v>
                </c:pt>
                <c:pt idx="24737">
                  <c:v>117.706040084362</c:v>
                </c:pt>
                <c:pt idx="24738">
                  <c:v>99.706040084362002</c:v>
                </c:pt>
                <c:pt idx="24739">
                  <c:v>137.706040084362</c:v>
                </c:pt>
                <c:pt idx="24740">
                  <c:v>203.706040084362</c:v>
                </c:pt>
                <c:pt idx="24741">
                  <c:v>225.706040084362</c:v>
                </c:pt>
                <c:pt idx="24742">
                  <c:v>199.706040084362</c:v>
                </c:pt>
                <c:pt idx="24743">
                  <c:v>177.706040084362</c:v>
                </c:pt>
                <c:pt idx="24744">
                  <c:v>131.706040084362</c:v>
                </c:pt>
                <c:pt idx="24745">
                  <c:v>188.706040084362</c:v>
                </c:pt>
                <c:pt idx="24746">
                  <c:v>15.706040084362</c:v>
                </c:pt>
                <c:pt idx="24747">
                  <c:v>115.706040084362</c:v>
                </c:pt>
                <c:pt idx="24748">
                  <c:v>247.706040084362</c:v>
                </c:pt>
                <c:pt idx="24749">
                  <c:v>115.706040084362</c:v>
                </c:pt>
                <c:pt idx="24750">
                  <c:v>175.706040084362</c:v>
                </c:pt>
                <c:pt idx="24751">
                  <c:v>-101.293959915638</c:v>
                </c:pt>
                <c:pt idx="24752">
                  <c:v>-64.293959915637998</c:v>
                </c:pt>
                <c:pt idx="24753">
                  <c:v>-138.293959915638</c:v>
                </c:pt>
                <c:pt idx="24754">
                  <c:v>-163.293959915638</c:v>
                </c:pt>
                <c:pt idx="24755">
                  <c:v>-189.293959915638</c:v>
                </c:pt>
                <c:pt idx="24756">
                  <c:v>-47.293959915637998</c:v>
                </c:pt>
                <c:pt idx="24757">
                  <c:v>42.706040084362002</c:v>
                </c:pt>
                <c:pt idx="24758">
                  <c:v>-142.293959915638</c:v>
                </c:pt>
                <c:pt idx="24759">
                  <c:v>-192.293959915638</c:v>
                </c:pt>
                <c:pt idx="24760">
                  <c:v>-223.293959915638</c:v>
                </c:pt>
                <c:pt idx="24761">
                  <c:v>-380.29395991563803</c:v>
                </c:pt>
                <c:pt idx="24762">
                  <c:v>-244.293959915638</c:v>
                </c:pt>
                <c:pt idx="24763">
                  <c:v>-242.293959915638</c:v>
                </c:pt>
                <c:pt idx="24764">
                  <c:v>-279.29395991563803</c:v>
                </c:pt>
                <c:pt idx="24765">
                  <c:v>-418.29395991563803</c:v>
                </c:pt>
                <c:pt idx="24766">
                  <c:v>-291.29395991563803</c:v>
                </c:pt>
                <c:pt idx="24767">
                  <c:v>-271.29395991563803</c:v>
                </c:pt>
                <c:pt idx="24768">
                  <c:v>-238.293959915638</c:v>
                </c:pt>
                <c:pt idx="24769">
                  <c:v>-175.293959915638</c:v>
                </c:pt>
                <c:pt idx="24770">
                  <c:v>-420.29395991563803</c:v>
                </c:pt>
                <c:pt idx="24771">
                  <c:v>-474.29395991563803</c:v>
                </c:pt>
                <c:pt idx="24772">
                  <c:v>-201.293959915638</c:v>
                </c:pt>
                <c:pt idx="24773">
                  <c:v>-210.293959915638</c:v>
                </c:pt>
                <c:pt idx="24774">
                  <c:v>-253.293959915638</c:v>
                </c:pt>
                <c:pt idx="24775">
                  <c:v>-232.293959915638</c:v>
                </c:pt>
                <c:pt idx="24776">
                  <c:v>-124.293959915638</c:v>
                </c:pt>
                <c:pt idx="24777">
                  <c:v>-58.293959915637998</c:v>
                </c:pt>
                <c:pt idx="24778">
                  <c:v>11.706040084362</c:v>
                </c:pt>
                <c:pt idx="24779">
                  <c:v>6.70604008436203</c:v>
                </c:pt>
                <c:pt idx="24780">
                  <c:v>73.706040084362002</c:v>
                </c:pt>
                <c:pt idx="24781">
                  <c:v>102.706040084362</c:v>
                </c:pt>
                <c:pt idx="24782">
                  <c:v>48.706040084362002</c:v>
                </c:pt>
                <c:pt idx="24783">
                  <c:v>157.706040084362</c:v>
                </c:pt>
                <c:pt idx="24784">
                  <c:v>5.70604008436203</c:v>
                </c:pt>
                <c:pt idx="24785">
                  <c:v>149.706040084362</c:v>
                </c:pt>
                <c:pt idx="24786">
                  <c:v>68.706040084362002</c:v>
                </c:pt>
                <c:pt idx="24787">
                  <c:v>55.706040084362002</c:v>
                </c:pt>
                <c:pt idx="24788">
                  <c:v>35.706040084362002</c:v>
                </c:pt>
                <c:pt idx="24789">
                  <c:v>141.706040084362</c:v>
                </c:pt>
                <c:pt idx="24790">
                  <c:v>114.706040084362</c:v>
                </c:pt>
                <c:pt idx="24791">
                  <c:v>101.706040084362</c:v>
                </c:pt>
                <c:pt idx="24792">
                  <c:v>115.706040084362</c:v>
                </c:pt>
                <c:pt idx="24793">
                  <c:v>119.706040084362</c:v>
                </c:pt>
                <c:pt idx="24794">
                  <c:v>61.706040084362002</c:v>
                </c:pt>
                <c:pt idx="24795">
                  <c:v>-2.29395991563797</c:v>
                </c:pt>
                <c:pt idx="24796">
                  <c:v>70.706040084362002</c:v>
                </c:pt>
                <c:pt idx="24797">
                  <c:v>217.706040084362</c:v>
                </c:pt>
                <c:pt idx="24798">
                  <c:v>-4.29395991563797</c:v>
                </c:pt>
                <c:pt idx="24799">
                  <c:v>-161.293959915638</c:v>
                </c:pt>
                <c:pt idx="24800">
                  <c:v>-83.293959915637998</c:v>
                </c:pt>
                <c:pt idx="24801">
                  <c:v>-19.293959915637998</c:v>
                </c:pt>
                <c:pt idx="24802">
                  <c:v>-94.293959915637998</c:v>
                </c:pt>
                <c:pt idx="24803">
                  <c:v>-154.293959915638</c:v>
                </c:pt>
                <c:pt idx="24804">
                  <c:v>23.706040084362002</c:v>
                </c:pt>
                <c:pt idx="24805">
                  <c:v>2.70604008436203</c:v>
                </c:pt>
                <c:pt idx="24806">
                  <c:v>121.706040084362</c:v>
                </c:pt>
                <c:pt idx="24807">
                  <c:v>-70.293959915637998</c:v>
                </c:pt>
                <c:pt idx="24808">
                  <c:v>-7.29395991563797</c:v>
                </c:pt>
                <c:pt idx="24809">
                  <c:v>-21.293959915637998</c:v>
                </c:pt>
                <c:pt idx="24810">
                  <c:v>-116.293959915638</c:v>
                </c:pt>
                <c:pt idx="24811">
                  <c:v>-75.293959915637998</c:v>
                </c:pt>
                <c:pt idx="24812">
                  <c:v>-63.293959915637998</c:v>
                </c:pt>
                <c:pt idx="24813">
                  <c:v>-66.293959915637998</c:v>
                </c:pt>
                <c:pt idx="24814">
                  <c:v>-146.293959915638</c:v>
                </c:pt>
                <c:pt idx="24815">
                  <c:v>-244.293959915638</c:v>
                </c:pt>
                <c:pt idx="24816">
                  <c:v>-135.293959915638</c:v>
                </c:pt>
                <c:pt idx="24817">
                  <c:v>-128.293959915638</c:v>
                </c:pt>
                <c:pt idx="24818">
                  <c:v>-42.293959915637998</c:v>
                </c:pt>
                <c:pt idx="24819">
                  <c:v>-69.293959915637998</c:v>
                </c:pt>
                <c:pt idx="24820">
                  <c:v>-12.293959915638</c:v>
                </c:pt>
                <c:pt idx="24821">
                  <c:v>-39.293959915637998</c:v>
                </c:pt>
                <c:pt idx="24822">
                  <c:v>-69.293959915637998</c:v>
                </c:pt>
                <c:pt idx="24823">
                  <c:v>-5.29395991563797</c:v>
                </c:pt>
                <c:pt idx="24824">
                  <c:v>-98.293959915637998</c:v>
                </c:pt>
                <c:pt idx="24825">
                  <c:v>59.706040084362002</c:v>
                </c:pt>
                <c:pt idx="24826">
                  <c:v>55.706040084362002</c:v>
                </c:pt>
                <c:pt idx="24827">
                  <c:v>52.706040084362002</c:v>
                </c:pt>
                <c:pt idx="24828">
                  <c:v>33.706040084362002</c:v>
                </c:pt>
                <c:pt idx="24829">
                  <c:v>33.706040084362002</c:v>
                </c:pt>
                <c:pt idx="24830">
                  <c:v>126.706040084362</c:v>
                </c:pt>
                <c:pt idx="24831">
                  <c:v>106.706040084362</c:v>
                </c:pt>
                <c:pt idx="24832">
                  <c:v>123.706040084362</c:v>
                </c:pt>
                <c:pt idx="24833">
                  <c:v>62.706040084362002</c:v>
                </c:pt>
                <c:pt idx="24834">
                  <c:v>103.706040084362</c:v>
                </c:pt>
                <c:pt idx="24835">
                  <c:v>-21.293959915637998</c:v>
                </c:pt>
                <c:pt idx="24836">
                  <c:v>-105.293959915638</c:v>
                </c:pt>
                <c:pt idx="24837">
                  <c:v>16.706040084362002</c:v>
                </c:pt>
                <c:pt idx="24838">
                  <c:v>-113.293959915638</c:v>
                </c:pt>
                <c:pt idx="24839">
                  <c:v>28.706040084362002</c:v>
                </c:pt>
                <c:pt idx="24840">
                  <c:v>-95.293959915637998</c:v>
                </c:pt>
                <c:pt idx="24841">
                  <c:v>28.706040084362002</c:v>
                </c:pt>
                <c:pt idx="24842">
                  <c:v>15.706040084362</c:v>
                </c:pt>
                <c:pt idx="24843">
                  <c:v>-44.293959915637998</c:v>
                </c:pt>
                <c:pt idx="24844">
                  <c:v>-98.293959915637998</c:v>
                </c:pt>
                <c:pt idx="24845">
                  <c:v>-203.293959915638</c:v>
                </c:pt>
                <c:pt idx="24846">
                  <c:v>-151.293959915638</c:v>
                </c:pt>
                <c:pt idx="24847">
                  <c:v>-65.293959915637998</c:v>
                </c:pt>
                <c:pt idx="24848">
                  <c:v>-97.293959915637998</c:v>
                </c:pt>
                <c:pt idx="24849">
                  <c:v>-232.293959915638</c:v>
                </c:pt>
                <c:pt idx="24850">
                  <c:v>-243.293959915638</c:v>
                </c:pt>
                <c:pt idx="24851">
                  <c:v>-93.293959915637998</c:v>
                </c:pt>
                <c:pt idx="24852">
                  <c:v>-133.293959915638</c:v>
                </c:pt>
                <c:pt idx="24853">
                  <c:v>-92.293959915637998</c:v>
                </c:pt>
                <c:pt idx="24854">
                  <c:v>-140.293959915638</c:v>
                </c:pt>
                <c:pt idx="24855">
                  <c:v>-277.29395991563803</c:v>
                </c:pt>
                <c:pt idx="24856">
                  <c:v>-76.293959915637998</c:v>
                </c:pt>
                <c:pt idx="24857">
                  <c:v>-157.293959915638</c:v>
                </c:pt>
                <c:pt idx="24858">
                  <c:v>-168.293959915638</c:v>
                </c:pt>
                <c:pt idx="24859">
                  <c:v>-3.29395991563797</c:v>
                </c:pt>
                <c:pt idx="24860">
                  <c:v>41.706040084362002</c:v>
                </c:pt>
                <c:pt idx="24861">
                  <c:v>131.706040084362</c:v>
                </c:pt>
                <c:pt idx="24862">
                  <c:v>139.706040084362</c:v>
                </c:pt>
                <c:pt idx="24863">
                  <c:v>187.706040084362</c:v>
                </c:pt>
                <c:pt idx="24864">
                  <c:v>99.706040084362002</c:v>
                </c:pt>
                <c:pt idx="24865">
                  <c:v>16.706040084362002</c:v>
                </c:pt>
                <c:pt idx="24866">
                  <c:v>151.706040084362</c:v>
                </c:pt>
                <c:pt idx="24867">
                  <c:v>266.70604008436197</c:v>
                </c:pt>
                <c:pt idx="24868">
                  <c:v>95.706040084362002</c:v>
                </c:pt>
                <c:pt idx="24869">
                  <c:v>27.706040084362002</c:v>
                </c:pt>
                <c:pt idx="24870">
                  <c:v>254.706040084362</c:v>
                </c:pt>
                <c:pt idx="24871">
                  <c:v>161.706040084362</c:v>
                </c:pt>
                <c:pt idx="24872">
                  <c:v>163.706040084362</c:v>
                </c:pt>
                <c:pt idx="24873">
                  <c:v>109.706040084362</c:v>
                </c:pt>
                <c:pt idx="24874">
                  <c:v>-13.293959915638</c:v>
                </c:pt>
                <c:pt idx="24875">
                  <c:v>-259.29395991563803</c:v>
                </c:pt>
                <c:pt idx="24876">
                  <c:v>-100.293959915638</c:v>
                </c:pt>
                <c:pt idx="24877">
                  <c:v>-0.29395991563797003</c:v>
                </c:pt>
                <c:pt idx="24878">
                  <c:v>-20.293959915637998</c:v>
                </c:pt>
                <c:pt idx="24879">
                  <c:v>-152.293959915638</c:v>
                </c:pt>
                <c:pt idx="24880">
                  <c:v>-102.293959915638</c:v>
                </c:pt>
                <c:pt idx="24881">
                  <c:v>-192.293959915638</c:v>
                </c:pt>
                <c:pt idx="24882">
                  <c:v>-200.293959915638</c:v>
                </c:pt>
                <c:pt idx="24883">
                  <c:v>-319.29395991563803</c:v>
                </c:pt>
                <c:pt idx="24884">
                  <c:v>-222.293959915638</c:v>
                </c:pt>
                <c:pt idx="24885">
                  <c:v>-160.293959915638</c:v>
                </c:pt>
                <c:pt idx="24886">
                  <c:v>-275.29395991563803</c:v>
                </c:pt>
                <c:pt idx="24887">
                  <c:v>-345.29395991563803</c:v>
                </c:pt>
                <c:pt idx="24888">
                  <c:v>-371.29395991563803</c:v>
                </c:pt>
                <c:pt idx="24889">
                  <c:v>-92.293959915637998</c:v>
                </c:pt>
                <c:pt idx="24890">
                  <c:v>-144.293959915638</c:v>
                </c:pt>
                <c:pt idx="24891">
                  <c:v>-268.29395991563803</c:v>
                </c:pt>
                <c:pt idx="24892">
                  <c:v>-191.293959915638</c:v>
                </c:pt>
                <c:pt idx="24893">
                  <c:v>-124.293959915638</c:v>
                </c:pt>
                <c:pt idx="24894">
                  <c:v>47.706040084362002</c:v>
                </c:pt>
                <c:pt idx="24895">
                  <c:v>-65.293959915637998</c:v>
                </c:pt>
                <c:pt idx="24896">
                  <c:v>-210.293959915638</c:v>
                </c:pt>
                <c:pt idx="24897">
                  <c:v>17.706040084362002</c:v>
                </c:pt>
                <c:pt idx="24898">
                  <c:v>-79.293959915637998</c:v>
                </c:pt>
                <c:pt idx="24899">
                  <c:v>191.706040084362</c:v>
                </c:pt>
                <c:pt idx="24900">
                  <c:v>36.706040084362002</c:v>
                </c:pt>
                <c:pt idx="24901">
                  <c:v>215.706040084362</c:v>
                </c:pt>
                <c:pt idx="24902">
                  <c:v>89.706040084362002</c:v>
                </c:pt>
                <c:pt idx="24903">
                  <c:v>153.706040084362</c:v>
                </c:pt>
                <c:pt idx="24904">
                  <c:v>35.706040084362002</c:v>
                </c:pt>
                <c:pt idx="24905">
                  <c:v>83.706040084362002</c:v>
                </c:pt>
                <c:pt idx="24906">
                  <c:v>259.70604008436197</c:v>
                </c:pt>
                <c:pt idx="24907">
                  <c:v>337.70604008436197</c:v>
                </c:pt>
                <c:pt idx="24908">
                  <c:v>217.706040084362</c:v>
                </c:pt>
                <c:pt idx="24909">
                  <c:v>270.70604008436197</c:v>
                </c:pt>
                <c:pt idx="24910">
                  <c:v>275.70604008436197</c:v>
                </c:pt>
                <c:pt idx="24911">
                  <c:v>417.70604008436197</c:v>
                </c:pt>
                <c:pt idx="24912">
                  <c:v>231.706040084362</c:v>
                </c:pt>
                <c:pt idx="24913">
                  <c:v>219.706040084362</c:v>
                </c:pt>
                <c:pt idx="24914">
                  <c:v>194.706040084362</c:v>
                </c:pt>
                <c:pt idx="24915">
                  <c:v>341.70604008436197</c:v>
                </c:pt>
                <c:pt idx="24916">
                  <c:v>250.706040084362</c:v>
                </c:pt>
                <c:pt idx="24917">
                  <c:v>230.706040084362</c:v>
                </c:pt>
                <c:pt idx="24918">
                  <c:v>435.70604008436197</c:v>
                </c:pt>
                <c:pt idx="24919">
                  <c:v>426.70604008436197</c:v>
                </c:pt>
                <c:pt idx="24920">
                  <c:v>381.70604008436197</c:v>
                </c:pt>
                <c:pt idx="24921">
                  <c:v>17.706040084362002</c:v>
                </c:pt>
                <c:pt idx="24922">
                  <c:v>151.706040084362</c:v>
                </c:pt>
                <c:pt idx="24923">
                  <c:v>66.706040084362002</c:v>
                </c:pt>
                <c:pt idx="24924">
                  <c:v>216.706040084362</c:v>
                </c:pt>
                <c:pt idx="24925">
                  <c:v>13.706040084362</c:v>
                </c:pt>
                <c:pt idx="24926">
                  <c:v>75.706040084362002</c:v>
                </c:pt>
                <c:pt idx="24927">
                  <c:v>145.706040084362</c:v>
                </c:pt>
                <c:pt idx="24928">
                  <c:v>94.706040084362002</c:v>
                </c:pt>
                <c:pt idx="24929">
                  <c:v>-7.29395991563797</c:v>
                </c:pt>
                <c:pt idx="24930">
                  <c:v>130.706040084362</c:v>
                </c:pt>
                <c:pt idx="24931">
                  <c:v>-61.293959915637998</c:v>
                </c:pt>
                <c:pt idx="24932">
                  <c:v>-91.293959915637998</c:v>
                </c:pt>
                <c:pt idx="24933">
                  <c:v>-37.293959915637998</c:v>
                </c:pt>
                <c:pt idx="24934">
                  <c:v>-95.293959915637998</c:v>
                </c:pt>
                <c:pt idx="24935">
                  <c:v>-156.293959915638</c:v>
                </c:pt>
                <c:pt idx="24936">
                  <c:v>33.706040084362002</c:v>
                </c:pt>
                <c:pt idx="24937">
                  <c:v>127.706040084362</c:v>
                </c:pt>
                <c:pt idx="24938">
                  <c:v>80.706040084362002</c:v>
                </c:pt>
                <c:pt idx="24939">
                  <c:v>127.706040084362</c:v>
                </c:pt>
                <c:pt idx="24940">
                  <c:v>80.706040084362002</c:v>
                </c:pt>
                <c:pt idx="24941">
                  <c:v>207.706040084362</c:v>
                </c:pt>
                <c:pt idx="24942">
                  <c:v>170.706040084362</c:v>
                </c:pt>
                <c:pt idx="24943">
                  <c:v>280.70604008436197</c:v>
                </c:pt>
                <c:pt idx="24944">
                  <c:v>209.706040084362</c:v>
                </c:pt>
                <c:pt idx="24945">
                  <c:v>188.706040084362</c:v>
                </c:pt>
                <c:pt idx="24946">
                  <c:v>256.70604008436197</c:v>
                </c:pt>
                <c:pt idx="24947">
                  <c:v>419.70604008436197</c:v>
                </c:pt>
                <c:pt idx="24948">
                  <c:v>309.70604008436197</c:v>
                </c:pt>
                <c:pt idx="24949">
                  <c:v>447.70604008436197</c:v>
                </c:pt>
                <c:pt idx="24950">
                  <c:v>412.70604008436197</c:v>
                </c:pt>
                <c:pt idx="24951">
                  <c:v>288.70604008436197</c:v>
                </c:pt>
                <c:pt idx="24952">
                  <c:v>320.70604008436197</c:v>
                </c:pt>
                <c:pt idx="24953">
                  <c:v>399.70604008436197</c:v>
                </c:pt>
                <c:pt idx="24954">
                  <c:v>223.706040084362</c:v>
                </c:pt>
                <c:pt idx="24955">
                  <c:v>337.70604008436197</c:v>
                </c:pt>
                <c:pt idx="24956">
                  <c:v>267.70604008436197</c:v>
                </c:pt>
                <c:pt idx="24957">
                  <c:v>125.706040084362</c:v>
                </c:pt>
                <c:pt idx="24958">
                  <c:v>291.70604008436197</c:v>
                </c:pt>
                <c:pt idx="24959">
                  <c:v>256.70604008436197</c:v>
                </c:pt>
                <c:pt idx="24960">
                  <c:v>209.706040084362</c:v>
                </c:pt>
                <c:pt idx="24961">
                  <c:v>235.706040084362</c:v>
                </c:pt>
                <c:pt idx="24962">
                  <c:v>187.706040084362</c:v>
                </c:pt>
                <c:pt idx="24963">
                  <c:v>209.706040084362</c:v>
                </c:pt>
                <c:pt idx="24964">
                  <c:v>317.70604008436197</c:v>
                </c:pt>
                <c:pt idx="24965">
                  <c:v>182.706040084362</c:v>
                </c:pt>
                <c:pt idx="24966">
                  <c:v>142.706040084362</c:v>
                </c:pt>
                <c:pt idx="24967">
                  <c:v>174.706040084362</c:v>
                </c:pt>
                <c:pt idx="24968">
                  <c:v>253.706040084362</c:v>
                </c:pt>
                <c:pt idx="24969">
                  <c:v>215.706040084362</c:v>
                </c:pt>
                <c:pt idx="24970">
                  <c:v>313.70604008436197</c:v>
                </c:pt>
                <c:pt idx="24971">
                  <c:v>195.706040084362</c:v>
                </c:pt>
                <c:pt idx="24972">
                  <c:v>374.70604008436197</c:v>
                </c:pt>
                <c:pt idx="24973">
                  <c:v>200.706040084362</c:v>
                </c:pt>
                <c:pt idx="24974">
                  <c:v>230.706040084362</c:v>
                </c:pt>
                <c:pt idx="24975">
                  <c:v>267.70604008436197</c:v>
                </c:pt>
                <c:pt idx="24976">
                  <c:v>222.706040084362</c:v>
                </c:pt>
                <c:pt idx="24977">
                  <c:v>201.706040084362</c:v>
                </c:pt>
                <c:pt idx="24978">
                  <c:v>125.706040084362</c:v>
                </c:pt>
                <c:pt idx="24979">
                  <c:v>91.706040084362002</c:v>
                </c:pt>
                <c:pt idx="24980">
                  <c:v>132.706040084362</c:v>
                </c:pt>
                <c:pt idx="24981">
                  <c:v>-15.293959915638</c:v>
                </c:pt>
                <c:pt idx="24982">
                  <c:v>73.706040084362002</c:v>
                </c:pt>
                <c:pt idx="24983">
                  <c:v>11.706040084362</c:v>
                </c:pt>
                <c:pt idx="24984">
                  <c:v>-35.293959915637998</c:v>
                </c:pt>
                <c:pt idx="24985">
                  <c:v>-37.293959915637998</c:v>
                </c:pt>
                <c:pt idx="24986">
                  <c:v>-118.293959915638</c:v>
                </c:pt>
                <c:pt idx="24987">
                  <c:v>-85.293959915637998</c:v>
                </c:pt>
                <c:pt idx="24988">
                  <c:v>-103.293959915638</c:v>
                </c:pt>
                <c:pt idx="24989">
                  <c:v>8.70604008436203</c:v>
                </c:pt>
                <c:pt idx="24990">
                  <c:v>-61.293959915637998</c:v>
                </c:pt>
                <c:pt idx="24991">
                  <c:v>-162.293959915638</c:v>
                </c:pt>
                <c:pt idx="24992">
                  <c:v>-7.29395991563797</c:v>
                </c:pt>
                <c:pt idx="24993">
                  <c:v>-106.293959915638</c:v>
                </c:pt>
                <c:pt idx="24994">
                  <c:v>2.70604008436203</c:v>
                </c:pt>
                <c:pt idx="24995">
                  <c:v>-3.29395991563797</c:v>
                </c:pt>
                <c:pt idx="24996">
                  <c:v>-66.293959915637998</c:v>
                </c:pt>
                <c:pt idx="24997">
                  <c:v>-46.293959915637998</c:v>
                </c:pt>
                <c:pt idx="24998">
                  <c:v>80.706040084362002</c:v>
                </c:pt>
                <c:pt idx="24999">
                  <c:v>188.706040084362</c:v>
                </c:pt>
                <c:pt idx="25000">
                  <c:v>174.706040084362</c:v>
                </c:pt>
                <c:pt idx="25001">
                  <c:v>138.706040084362</c:v>
                </c:pt>
                <c:pt idx="25002">
                  <c:v>127.706040084362</c:v>
                </c:pt>
                <c:pt idx="25003">
                  <c:v>74.706040084362002</c:v>
                </c:pt>
                <c:pt idx="25004">
                  <c:v>161.706040084362</c:v>
                </c:pt>
                <c:pt idx="25005">
                  <c:v>231.706040084362</c:v>
                </c:pt>
                <c:pt idx="25006">
                  <c:v>113.706040084362</c:v>
                </c:pt>
                <c:pt idx="25007">
                  <c:v>142.706040084362</c:v>
                </c:pt>
                <c:pt idx="25008">
                  <c:v>-0.29395991563797003</c:v>
                </c:pt>
                <c:pt idx="25009">
                  <c:v>22.706040084362002</c:v>
                </c:pt>
                <c:pt idx="25010">
                  <c:v>9.70604008436203</c:v>
                </c:pt>
                <c:pt idx="25011">
                  <c:v>89.706040084362002</c:v>
                </c:pt>
                <c:pt idx="25012">
                  <c:v>161.706040084362</c:v>
                </c:pt>
                <c:pt idx="25013">
                  <c:v>88.706040084362002</c:v>
                </c:pt>
                <c:pt idx="25014">
                  <c:v>83.706040084362002</c:v>
                </c:pt>
                <c:pt idx="25015">
                  <c:v>211.706040084362</c:v>
                </c:pt>
                <c:pt idx="25016">
                  <c:v>97.706040084362002</c:v>
                </c:pt>
                <c:pt idx="25017">
                  <c:v>124.706040084362</c:v>
                </c:pt>
                <c:pt idx="25018">
                  <c:v>168.706040084362</c:v>
                </c:pt>
                <c:pt idx="25019">
                  <c:v>34.706040084362002</c:v>
                </c:pt>
                <c:pt idx="25020">
                  <c:v>128.706040084362</c:v>
                </c:pt>
                <c:pt idx="25021">
                  <c:v>195.706040084362</c:v>
                </c:pt>
                <c:pt idx="25022">
                  <c:v>100.706040084362</c:v>
                </c:pt>
                <c:pt idx="25023">
                  <c:v>275.70604008436197</c:v>
                </c:pt>
                <c:pt idx="25024">
                  <c:v>203.706040084362</c:v>
                </c:pt>
                <c:pt idx="25025">
                  <c:v>155.706040084362</c:v>
                </c:pt>
                <c:pt idx="25026">
                  <c:v>192.706040084362</c:v>
                </c:pt>
                <c:pt idx="25027">
                  <c:v>80.706040084362002</c:v>
                </c:pt>
                <c:pt idx="25028">
                  <c:v>-4.29395991563797</c:v>
                </c:pt>
                <c:pt idx="25029">
                  <c:v>46.706040084362002</c:v>
                </c:pt>
                <c:pt idx="25030">
                  <c:v>-10.293959915638</c:v>
                </c:pt>
                <c:pt idx="25031">
                  <c:v>38.706040084362002</c:v>
                </c:pt>
                <c:pt idx="25032">
                  <c:v>-48.293959915637998</c:v>
                </c:pt>
                <c:pt idx="25033">
                  <c:v>-72.293959915637998</c:v>
                </c:pt>
                <c:pt idx="25034">
                  <c:v>-178.293959915638</c:v>
                </c:pt>
                <c:pt idx="25035">
                  <c:v>-139.293959915638</c:v>
                </c:pt>
                <c:pt idx="25036">
                  <c:v>-103.293959915638</c:v>
                </c:pt>
                <c:pt idx="25037">
                  <c:v>-89.293959915637998</c:v>
                </c:pt>
                <c:pt idx="25038">
                  <c:v>114.706040084362</c:v>
                </c:pt>
                <c:pt idx="25039">
                  <c:v>54.706040084362002</c:v>
                </c:pt>
                <c:pt idx="25040">
                  <c:v>108.706040084362</c:v>
                </c:pt>
                <c:pt idx="25041">
                  <c:v>-56.293959915637998</c:v>
                </c:pt>
                <c:pt idx="25042">
                  <c:v>68.706040084362002</c:v>
                </c:pt>
                <c:pt idx="25043">
                  <c:v>-118.293959915638</c:v>
                </c:pt>
                <c:pt idx="25044">
                  <c:v>-155.293959915638</c:v>
                </c:pt>
                <c:pt idx="25045">
                  <c:v>-31.293959915637998</c:v>
                </c:pt>
                <c:pt idx="25046">
                  <c:v>-86.293959915637998</c:v>
                </c:pt>
                <c:pt idx="25047">
                  <c:v>-113.293959915638</c:v>
                </c:pt>
                <c:pt idx="25048">
                  <c:v>-45.293959915637998</c:v>
                </c:pt>
                <c:pt idx="25049">
                  <c:v>-175.293959915638</c:v>
                </c:pt>
                <c:pt idx="25050">
                  <c:v>-131.293959915638</c:v>
                </c:pt>
                <c:pt idx="25051">
                  <c:v>-109.293959915638</c:v>
                </c:pt>
                <c:pt idx="25052">
                  <c:v>92.706040084362002</c:v>
                </c:pt>
                <c:pt idx="25053">
                  <c:v>-67.293959915637998</c:v>
                </c:pt>
                <c:pt idx="25054">
                  <c:v>-123.293959915638</c:v>
                </c:pt>
                <c:pt idx="25055">
                  <c:v>60.706040084362002</c:v>
                </c:pt>
                <c:pt idx="25056">
                  <c:v>13.706040084362</c:v>
                </c:pt>
                <c:pt idx="25057">
                  <c:v>109.706040084362</c:v>
                </c:pt>
                <c:pt idx="25058">
                  <c:v>240.706040084362</c:v>
                </c:pt>
                <c:pt idx="25059">
                  <c:v>91.706040084362002</c:v>
                </c:pt>
                <c:pt idx="25060">
                  <c:v>387.70604008436197</c:v>
                </c:pt>
                <c:pt idx="25061">
                  <c:v>344.70604008436197</c:v>
                </c:pt>
                <c:pt idx="25062">
                  <c:v>326.70604008436197</c:v>
                </c:pt>
                <c:pt idx="25063">
                  <c:v>261.70604008436197</c:v>
                </c:pt>
                <c:pt idx="25064">
                  <c:v>327.70604008436197</c:v>
                </c:pt>
                <c:pt idx="25065">
                  <c:v>303.70604008436197</c:v>
                </c:pt>
                <c:pt idx="25066">
                  <c:v>309.70604008436197</c:v>
                </c:pt>
                <c:pt idx="25067">
                  <c:v>368.70604008436197</c:v>
                </c:pt>
                <c:pt idx="25068">
                  <c:v>294.70604008436197</c:v>
                </c:pt>
                <c:pt idx="25069">
                  <c:v>338.70604008436197</c:v>
                </c:pt>
                <c:pt idx="25070">
                  <c:v>424.70604008436197</c:v>
                </c:pt>
                <c:pt idx="25071">
                  <c:v>275.70604008436197</c:v>
                </c:pt>
                <c:pt idx="25072">
                  <c:v>395.70604008436197</c:v>
                </c:pt>
                <c:pt idx="25073">
                  <c:v>172.706040084362</c:v>
                </c:pt>
                <c:pt idx="25074">
                  <c:v>201.706040084362</c:v>
                </c:pt>
                <c:pt idx="25075">
                  <c:v>106.706040084362</c:v>
                </c:pt>
                <c:pt idx="25076">
                  <c:v>-9.29395991563797</c:v>
                </c:pt>
                <c:pt idx="25077">
                  <c:v>-213.293959915638</c:v>
                </c:pt>
                <c:pt idx="25078">
                  <c:v>-29.293959915637998</c:v>
                </c:pt>
                <c:pt idx="25079">
                  <c:v>-25.293959915637998</c:v>
                </c:pt>
                <c:pt idx="25080">
                  <c:v>107.706040084362</c:v>
                </c:pt>
                <c:pt idx="25081">
                  <c:v>-94.293959915637998</c:v>
                </c:pt>
                <c:pt idx="25082">
                  <c:v>-211.293959915638</c:v>
                </c:pt>
                <c:pt idx="25083">
                  <c:v>-250.293959915638</c:v>
                </c:pt>
                <c:pt idx="25084">
                  <c:v>-458.29395991563803</c:v>
                </c:pt>
                <c:pt idx="25085">
                  <c:v>-435.29395991563803</c:v>
                </c:pt>
                <c:pt idx="25086">
                  <c:v>-516.29395991563797</c:v>
                </c:pt>
                <c:pt idx="25087">
                  <c:v>-351.29395991563803</c:v>
                </c:pt>
                <c:pt idx="25088">
                  <c:v>-325.29395991563803</c:v>
                </c:pt>
                <c:pt idx="25089">
                  <c:v>-403.29395991563803</c:v>
                </c:pt>
                <c:pt idx="25090">
                  <c:v>-419.29395991563803</c:v>
                </c:pt>
                <c:pt idx="25091">
                  <c:v>-351.29395991563803</c:v>
                </c:pt>
                <c:pt idx="25092">
                  <c:v>-384.29395991563803</c:v>
                </c:pt>
                <c:pt idx="25093">
                  <c:v>-435.29395991563803</c:v>
                </c:pt>
                <c:pt idx="25094">
                  <c:v>-299.29395991563803</c:v>
                </c:pt>
                <c:pt idx="25095">
                  <c:v>-313.29395991563803</c:v>
                </c:pt>
                <c:pt idx="25096">
                  <c:v>-174.293959915638</c:v>
                </c:pt>
                <c:pt idx="25097">
                  <c:v>-182.293959915638</c:v>
                </c:pt>
                <c:pt idx="25098">
                  <c:v>-99.293959915637998</c:v>
                </c:pt>
                <c:pt idx="25099">
                  <c:v>-1.29395991563797</c:v>
                </c:pt>
                <c:pt idx="25100">
                  <c:v>-44.293959915637998</c:v>
                </c:pt>
                <c:pt idx="25101">
                  <c:v>56.706040084362002</c:v>
                </c:pt>
                <c:pt idx="25102">
                  <c:v>19.706040084362002</c:v>
                </c:pt>
                <c:pt idx="25103">
                  <c:v>77.706040084362002</c:v>
                </c:pt>
                <c:pt idx="25104">
                  <c:v>94.706040084362002</c:v>
                </c:pt>
                <c:pt idx="25105">
                  <c:v>107.706040084362</c:v>
                </c:pt>
                <c:pt idx="25106">
                  <c:v>-24.293959915637998</c:v>
                </c:pt>
                <c:pt idx="25107">
                  <c:v>156.706040084362</c:v>
                </c:pt>
                <c:pt idx="25108">
                  <c:v>154.706040084362</c:v>
                </c:pt>
                <c:pt idx="25109">
                  <c:v>213.706040084362</c:v>
                </c:pt>
                <c:pt idx="25110">
                  <c:v>207.706040084362</c:v>
                </c:pt>
                <c:pt idx="25111">
                  <c:v>190.706040084362</c:v>
                </c:pt>
                <c:pt idx="25112">
                  <c:v>102.706040084362</c:v>
                </c:pt>
                <c:pt idx="25113">
                  <c:v>186.706040084362</c:v>
                </c:pt>
                <c:pt idx="25114">
                  <c:v>271.70604008436197</c:v>
                </c:pt>
                <c:pt idx="25115">
                  <c:v>244.706040084362</c:v>
                </c:pt>
                <c:pt idx="25116">
                  <c:v>231.706040084362</c:v>
                </c:pt>
                <c:pt idx="25117">
                  <c:v>491.70604008436197</c:v>
                </c:pt>
                <c:pt idx="25118">
                  <c:v>275.70604008436197</c:v>
                </c:pt>
                <c:pt idx="25119">
                  <c:v>172.706040084362</c:v>
                </c:pt>
                <c:pt idx="25120">
                  <c:v>100.706040084362</c:v>
                </c:pt>
                <c:pt idx="25121">
                  <c:v>186.706040084362</c:v>
                </c:pt>
                <c:pt idx="25122">
                  <c:v>-24.293959915637998</c:v>
                </c:pt>
                <c:pt idx="25123">
                  <c:v>28.706040084362002</c:v>
                </c:pt>
                <c:pt idx="25124">
                  <c:v>-65.293959915637998</c:v>
                </c:pt>
                <c:pt idx="25125">
                  <c:v>-117.293959915638</c:v>
                </c:pt>
                <c:pt idx="25126">
                  <c:v>-76.293959915637998</c:v>
                </c:pt>
                <c:pt idx="25127">
                  <c:v>-56.293959915637998</c:v>
                </c:pt>
                <c:pt idx="25128">
                  <c:v>-185.293959915638</c:v>
                </c:pt>
                <c:pt idx="25129">
                  <c:v>-265.29395991563803</c:v>
                </c:pt>
                <c:pt idx="25130">
                  <c:v>-233.293959915638</c:v>
                </c:pt>
                <c:pt idx="25131">
                  <c:v>-35.293959915637998</c:v>
                </c:pt>
                <c:pt idx="25132">
                  <c:v>-224.293959915638</c:v>
                </c:pt>
                <c:pt idx="25133">
                  <c:v>-282.29395991563803</c:v>
                </c:pt>
                <c:pt idx="25134">
                  <c:v>-550.29395991563797</c:v>
                </c:pt>
                <c:pt idx="25135">
                  <c:v>-172.293959915638</c:v>
                </c:pt>
                <c:pt idx="25136">
                  <c:v>-313.29395991563803</c:v>
                </c:pt>
                <c:pt idx="25137">
                  <c:v>-244.293959915638</c:v>
                </c:pt>
                <c:pt idx="25138">
                  <c:v>-167.293959915638</c:v>
                </c:pt>
                <c:pt idx="25139">
                  <c:v>-212.293959915638</c:v>
                </c:pt>
                <c:pt idx="25140">
                  <c:v>-299.29395991563803</c:v>
                </c:pt>
                <c:pt idx="25141">
                  <c:v>-286.29395991563803</c:v>
                </c:pt>
                <c:pt idx="25142">
                  <c:v>-290.29395991563803</c:v>
                </c:pt>
                <c:pt idx="25143">
                  <c:v>-20.293959915637998</c:v>
                </c:pt>
                <c:pt idx="25144">
                  <c:v>-51.293959915637998</c:v>
                </c:pt>
                <c:pt idx="25145">
                  <c:v>-76.293959915637998</c:v>
                </c:pt>
                <c:pt idx="25146">
                  <c:v>1.70604008436203</c:v>
                </c:pt>
                <c:pt idx="25147">
                  <c:v>-113.293959915638</c:v>
                </c:pt>
                <c:pt idx="25148">
                  <c:v>-50.293959915637998</c:v>
                </c:pt>
                <c:pt idx="25149">
                  <c:v>-43.293959915637998</c:v>
                </c:pt>
                <c:pt idx="25150">
                  <c:v>-179.293959915638</c:v>
                </c:pt>
                <c:pt idx="25151">
                  <c:v>-78.293959915637998</c:v>
                </c:pt>
                <c:pt idx="25152">
                  <c:v>-75.293959915637998</c:v>
                </c:pt>
                <c:pt idx="25153">
                  <c:v>-148.293959915638</c:v>
                </c:pt>
                <c:pt idx="25154">
                  <c:v>-6.29395991563797</c:v>
                </c:pt>
                <c:pt idx="25155">
                  <c:v>-83.293959915637998</c:v>
                </c:pt>
                <c:pt idx="25156">
                  <c:v>-14.293959915638</c:v>
                </c:pt>
                <c:pt idx="25157">
                  <c:v>-44.293959915637998</c:v>
                </c:pt>
                <c:pt idx="25158">
                  <c:v>159.706040084362</c:v>
                </c:pt>
                <c:pt idx="25159">
                  <c:v>-94.293959915637998</c:v>
                </c:pt>
                <c:pt idx="25160">
                  <c:v>-139.293959915638</c:v>
                </c:pt>
                <c:pt idx="25161">
                  <c:v>-90.293959915637998</c:v>
                </c:pt>
                <c:pt idx="25162">
                  <c:v>-102.293959915638</c:v>
                </c:pt>
                <c:pt idx="25163">
                  <c:v>-303.29395991563803</c:v>
                </c:pt>
                <c:pt idx="25164">
                  <c:v>-257.29395991563803</c:v>
                </c:pt>
                <c:pt idx="25165">
                  <c:v>-12.293959915638</c:v>
                </c:pt>
                <c:pt idx="25166">
                  <c:v>-117.293959915638</c:v>
                </c:pt>
                <c:pt idx="25167">
                  <c:v>-140.293959915638</c:v>
                </c:pt>
                <c:pt idx="25168">
                  <c:v>97.706040084362002</c:v>
                </c:pt>
                <c:pt idx="25169">
                  <c:v>-115.293959915638</c:v>
                </c:pt>
                <c:pt idx="25170">
                  <c:v>-127.293959915638</c:v>
                </c:pt>
                <c:pt idx="25171">
                  <c:v>104.706040084362</c:v>
                </c:pt>
                <c:pt idx="25172">
                  <c:v>-96.293959915637998</c:v>
                </c:pt>
                <c:pt idx="25173">
                  <c:v>13.706040084362</c:v>
                </c:pt>
                <c:pt idx="25174">
                  <c:v>-94.293959915637998</c:v>
                </c:pt>
                <c:pt idx="25175">
                  <c:v>-103.293959915638</c:v>
                </c:pt>
                <c:pt idx="25176">
                  <c:v>-83.293959915637998</c:v>
                </c:pt>
                <c:pt idx="25177">
                  <c:v>-9.29395991563797</c:v>
                </c:pt>
                <c:pt idx="25178">
                  <c:v>170.706040084362</c:v>
                </c:pt>
                <c:pt idx="25179">
                  <c:v>28.706040084362002</c:v>
                </c:pt>
                <c:pt idx="25180">
                  <c:v>108.706040084362</c:v>
                </c:pt>
                <c:pt idx="25181">
                  <c:v>212.706040084362</c:v>
                </c:pt>
                <c:pt idx="25182">
                  <c:v>80.706040084362002</c:v>
                </c:pt>
                <c:pt idx="25183">
                  <c:v>39.706040084362002</c:v>
                </c:pt>
                <c:pt idx="25184">
                  <c:v>-88.293959915637998</c:v>
                </c:pt>
                <c:pt idx="25185">
                  <c:v>45.706040084362002</c:v>
                </c:pt>
                <c:pt idx="25186">
                  <c:v>30.706040084362002</c:v>
                </c:pt>
                <c:pt idx="25187">
                  <c:v>141.706040084362</c:v>
                </c:pt>
                <c:pt idx="25188">
                  <c:v>33.706040084362002</c:v>
                </c:pt>
                <c:pt idx="25189">
                  <c:v>-37.293959915637998</c:v>
                </c:pt>
                <c:pt idx="25190">
                  <c:v>-16.293959915637998</c:v>
                </c:pt>
                <c:pt idx="25191">
                  <c:v>-94.293959915637998</c:v>
                </c:pt>
                <c:pt idx="25192">
                  <c:v>43.706040084362002</c:v>
                </c:pt>
                <c:pt idx="25193">
                  <c:v>-75.293959915637998</c:v>
                </c:pt>
                <c:pt idx="25194">
                  <c:v>26.706040084362002</c:v>
                </c:pt>
                <c:pt idx="25195">
                  <c:v>-149.293959915638</c:v>
                </c:pt>
                <c:pt idx="25196">
                  <c:v>-199.293959915638</c:v>
                </c:pt>
                <c:pt idx="25197">
                  <c:v>-168.293959915638</c:v>
                </c:pt>
                <c:pt idx="25198">
                  <c:v>-64.293959915637998</c:v>
                </c:pt>
                <c:pt idx="25199">
                  <c:v>-232.293959915638</c:v>
                </c:pt>
                <c:pt idx="25200">
                  <c:v>-264.29395991563803</c:v>
                </c:pt>
                <c:pt idx="25201">
                  <c:v>-331.29395991563803</c:v>
                </c:pt>
                <c:pt idx="25202">
                  <c:v>-99.293959915637998</c:v>
                </c:pt>
                <c:pt idx="25203">
                  <c:v>-246.293959915638</c:v>
                </c:pt>
                <c:pt idx="25204">
                  <c:v>-393.29395991563803</c:v>
                </c:pt>
                <c:pt idx="25205">
                  <c:v>-207.293959915638</c:v>
                </c:pt>
                <c:pt idx="25206">
                  <c:v>-204.293959915638</c:v>
                </c:pt>
                <c:pt idx="25207">
                  <c:v>-217.293959915638</c:v>
                </c:pt>
                <c:pt idx="25208">
                  <c:v>-302.29395991563803</c:v>
                </c:pt>
                <c:pt idx="25209">
                  <c:v>-393.29395991563803</c:v>
                </c:pt>
                <c:pt idx="25210">
                  <c:v>-423.29395991563803</c:v>
                </c:pt>
                <c:pt idx="25211">
                  <c:v>-335.29395991563803</c:v>
                </c:pt>
                <c:pt idx="25212">
                  <c:v>-333.29395991563803</c:v>
                </c:pt>
                <c:pt idx="25213">
                  <c:v>-420.29395991563803</c:v>
                </c:pt>
                <c:pt idx="25214">
                  <c:v>-75.293959915637998</c:v>
                </c:pt>
                <c:pt idx="25215">
                  <c:v>-316.29395991563803</c:v>
                </c:pt>
                <c:pt idx="25216">
                  <c:v>-229.293959915638</c:v>
                </c:pt>
                <c:pt idx="25217">
                  <c:v>-382.29395991563803</c:v>
                </c:pt>
                <c:pt idx="25218">
                  <c:v>-156.293959915638</c:v>
                </c:pt>
                <c:pt idx="25219">
                  <c:v>31.706040084362002</c:v>
                </c:pt>
                <c:pt idx="25220">
                  <c:v>-39.293959915637998</c:v>
                </c:pt>
                <c:pt idx="25221">
                  <c:v>75.706040084362002</c:v>
                </c:pt>
                <c:pt idx="25222">
                  <c:v>-29.293959915637998</c:v>
                </c:pt>
                <c:pt idx="25223">
                  <c:v>-44.293959915637998</c:v>
                </c:pt>
                <c:pt idx="25224">
                  <c:v>-12.293959915638</c:v>
                </c:pt>
                <c:pt idx="25225">
                  <c:v>148.706040084362</c:v>
                </c:pt>
                <c:pt idx="25226">
                  <c:v>118.706040084362</c:v>
                </c:pt>
                <c:pt idx="25227">
                  <c:v>114.706040084362</c:v>
                </c:pt>
                <c:pt idx="25228">
                  <c:v>-69.293959915637998</c:v>
                </c:pt>
                <c:pt idx="25229">
                  <c:v>224.706040084362</c:v>
                </c:pt>
                <c:pt idx="25230">
                  <c:v>146.706040084362</c:v>
                </c:pt>
                <c:pt idx="25231">
                  <c:v>197.706040084362</c:v>
                </c:pt>
                <c:pt idx="25232">
                  <c:v>9.70604008436203</c:v>
                </c:pt>
                <c:pt idx="25233">
                  <c:v>4.70604008436203</c:v>
                </c:pt>
                <c:pt idx="25234">
                  <c:v>-138.293959915638</c:v>
                </c:pt>
                <c:pt idx="25235">
                  <c:v>-113.293959915638</c:v>
                </c:pt>
                <c:pt idx="25236">
                  <c:v>-186.293959915638</c:v>
                </c:pt>
                <c:pt idx="25237">
                  <c:v>-127.293959915638</c:v>
                </c:pt>
                <c:pt idx="25238">
                  <c:v>-240.293959915638</c:v>
                </c:pt>
                <c:pt idx="25239">
                  <c:v>-167.293959915638</c:v>
                </c:pt>
                <c:pt idx="25240">
                  <c:v>-96.293959915637998</c:v>
                </c:pt>
                <c:pt idx="25241">
                  <c:v>-125.293959915638</c:v>
                </c:pt>
                <c:pt idx="25242">
                  <c:v>-188.293959915638</c:v>
                </c:pt>
                <c:pt idx="25243">
                  <c:v>-169.293959915638</c:v>
                </c:pt>
                <c:pt idx="25244">
                  <c:v>-250.293959915638</c:v>
                </c:pt>
                <c:pt idx="25245">
                  <c:v>-343.29395991563803</c:v>
                </c:pt>
                <c:pt idx="25246">
                  <c:v>-319.29395991563803</c:v>
                </c:pt>
                <c:pt idx="25247">
                  <c:v>-324.29395991563803</c:v>
                </c:pt>
                <c:pt idx="25248">
                  <c:v>-270.29395991563803</c:v>
                </c:pt>
                <c:pt idx="25249">
                  <c:v>5.70604008436203</c:v>
                </c:pt>
                <c:pt idx="25250">
                  <c:v>-249.293959915638</c:v>
                </c:pt>
                <c:pt idx="25251">
                  <c:v>-324.29395991563803</c:v>
                </c:pt>
                <c:pt idx="25252">
                  <c:v>-217.293959915638</c:v>
                </c:pt>
                <c:pt idx="25253">
                  <c:v>3.70604008436203</c:v>
                </c:pt>
                <c:pt idx="25254">
                  <c:v>-195.293959915638</c:v>
                </c:pt>
                <c:pt idx="25255">
                  <c:v>-107.293959915638</c:v>
                </c:pt>
                <c:pt idx="25256">
                  <c:v>-52.293959915637998</c:v>
                </c:pt>
                <c:pt idx="25257">
                  <c:v>88.706040084362002</c:v>
                </c:pt>
                <c:pt idx="25258">
                  <c:v>87.706040084362002</c:v>
                </c:pt>
                <c:pt idx="25259">
                  <c:v>-173.293959915638</c:v>
                </c:pt>
                <c:pt idx="25260">
                  <c:v>-110.293959915638</c:v>
                </c:pt>
                <c:pt idx="25261">
                  <c:v>-161.293959915638</c:v>
                </c:pt>
                <c:pt idx="25262">
                  <c:v>-50.293959915637998</c:v>
                </c:pt>
                <c:pt idx="25263">
                  <c:v>-122.293959915638</c:v>
                </c:pt>
                <c:pt idx="25264">
                  <c:v>-175.293959915638</c:v>
                </c:pt>
                <c:pt idx="25265">
                  <c:v>-91.293959915637998</c:v>
                </c:pt>
                <c:pt idx="25266">
                  <c:v>-136.293959915638</c:v>
                </c:pt>
                <c:pt idx="25267">
                  <c:v>-96.293959915637998</c:v>
                </c:pt>
                <c:pt idx="25268">
                  <c:v>-10.293959915638</c:v>
                </c:pt>
                <c:pt idx="25269">
                  <c:v>-19.293959915637998</c:v>
                </c:pt>
                <c:pt idx="25270">
                  <c:v>-41.293959915637998</c:v>
                </c:pt>
                <c:pt idx="25271">
                  <c:v>97.706040084362002</c:v>
                </c:pt>
                <c:pt idx="25272">
                  <c:v>-17.293959915637998</c:v>
                </c:pt>
                <c:pt idx="25273">
                  <c:v>61.706040084362002</c:v>
                </c:pt>
                <c:pt idx="25274">
                  <c:v>-55.293959915637998</c:v>
                </c:pt>
                <c:pt idx="25275">
                  <c:v>114.706040084362</c:v>
                </c:pt>
                <c:pt idx="25276">
                  <c:v>-44.293959915637998</c:v>
                </c:pt>
                <c:pt idx="25277">
                  <c:v>-101.293959915638</c:v>
                </c:pt>
                <c:pt idx="25278">
                  <c:v>-272.29395991563803</c:v>
                </c:pt>
                <c:pt idx="25279">
                  <c:v>-49.293959915637998</c:v>
                </c:pt>
                <c:pt idx="25280">
                  <c:v>-115.293959915638</c:v>
                </c:pt>
                <c:pt idx="25281">
                  <c:v>-223.293959915638</c:v>
                </c:pt>
                <c:pt idx="25282">
                  <c:v>-12.293959915638</c:v>
                </c:pt>
                <c:pt idx="25283">
                  <c:v>-285.29395991563803</c:v>
                </c:pt>
                <c:pt idx="25284">
                  <c:v>-112.293959915638</c:v>
                </c:pt>
                <c:pt idx="25285">
                  <c:v>-95.293959915637998</c:v>
                </c:pt>
                <c:pt idx="25286">
                  <c:v>-178.293959915638</c:v>
                </c:pt>
                <c:pt idx="25287">
                  <c:v>-164.293959915638</c:v>
                </c:pt>
                <c:pt idx="25288">
                  <c:v>-241.293959915638</c:v>
                </c:pt>
                <c:pt idx="25289">
                  <c:v>-84.293959915637998</c:v>
                </c:pt>
                <c:pt idx="25290">
                  <c:v>-247.293959915638</c:v>
                </c:pt>
                <c:pt idx="25291">
                  <c:v>-149.293959915638</c:v>
                </c:pt>
                <c:pt idx="25292">
                  <c:v>-178.293959915638</c:v>
                </c:pt>
                <c:pt idx="25293">
                  <c:v>-209.293959915638</c:v>
                </c:pt>
                <c:pt idx="25294">
                  <c:v>-86.293959915637998</c:v>
                </c:pt>
                <c:pt idx="25295">
                  <c:v>25.706040084362002</c:v>
                </c:pt>
                <c:pt idx="25296">
                  <c:v>-84.293959915637998</c:v>
                </c:pt>
                <c:pt idx="25297">
                  <c:v>52.706040084362002</c:v>
                </c:pt>
                <c:pt idx="25298">
                  <c:v>-31.293959915637998</c:v>
                </c:pt>
                <c:pt idx="25299">
                  <c:v>113.706040084362</c:v>
                </c:pt>
                <c:pt idx="25300">
                  <c:v>199.706040084362</c:v>
                </c:pt>
                <c:pt idx="25301">
                  <c:v>203.706040084362</c:v>
                </c:pt>
                <c:pt idx="25302">
                  <c:v>392.70604008436197</c:v>
                </c:pt>
                <c:pt idx="25303">
                  <c:v>222.706040084362</c:v>
                </c:pt>
                <c:pt idx="25304">
                  <c:v>270.70604008436197</c:v>
                </c:pt>
                <c:pt idx="25305">
                  <c:v>187.706040084362</c:v>
                </c:pt>
                <c:pt idx="25306">
                  <c:v>119.706040084362</c:v>
                </c:pt>
                <c:pt idx="25307">
                  <c:v>208.706040084362</c:v>
                </c:pt>
                <c:pt idx="25308">
                  <c:v>330.70604008436197</c:v>
                </c:pt>
                <c:pt idx="25309">
                  <c:v>256.70604008436197</c:v>
                </c:pt>
                <c:pt idx="25310">
                  <c:v>256.70604008436197</c:v>
                </c:pt>
                <c:pt idx="25311">
                  <c:v>139.706040084362</c:v>
                </c:pt>
                <c:pt idx="25312">
                  <c:v>62.706040084362002</c:v>
                </c:pt>
                <c:pt idx="25313">
                  <c:v>-3.29395991563797</c:v>
                </c:pt>
                <c:pt idx="25314">
                  <c:v>12.706040084362</c:v>
                </c:pt>
                <c:pt idx="25315">
                  <c:v>92.706040084362002</c:v>
                </c:pt>
                <c:pt idx="25316">
                  <c:v>78.706040084362002</c:v>
                </c:pt>
                <c:pt idx="25317">
                  <c:v>8.70604008436203</c:v>
                </c:pt>
                <c:pt idx="25318">
                  <c:v>17.706040084362002</c:v>
                </c:pt>
                <c:pt idx="25319">
                  <c:v>-245.293959915638</c:v>
                </c:pt>
                <c:pt idx="25320">
                  <c:v>-196.293959915638</c:v>
                </c:pt>
                <c:pt idx="25321">
                  <c:v>-91.293959915637998</c:v>
                </c:pt>
                <c:pt idx="25322">
                  <c:v>-268.29395991563803</c:v>
                </c:pt>
                <c:pt idx="25323">
                  <c:v>-297.29395991563803</c:v>
                </c:pt>
                <c:pt idx="25324">
                  <c:v>-147.293959915638</c:v>
                </c:pt>
                <c:pt idx="25325">
                  <c:v>-378.29395991563803</c:v>
                </c:pt>
                <c:pt idx="25326">
                  <c:v>-327.29395991563803</c:v>
                </c:pt>
                <c:pt idx="25327">
                  <c:v>-304.29395991563803</c:v>
                </c:pt>
                <c:pt idx="25328">
                  <c:v>-260.29395991563803</c:v>
                </c:pt>
                <c:pt idx="25329">
                  <c:v>-323.29395991563803</c:v>
                </c:pt>
                <c:pt idx="25330">
                  <c:v>-207.293959915638</c:v>
                </c:pt>
                <c:pt idx="25331">
                  <c:v>-302.29395991563803</c:v>
                </c:pt>
                <c:pt idx="25332">
                  <c:v>-350.29395991563803</c:v>
                </c:pt>
                <c:pt idx="25333">
                  <c:v>-202.293959915638</c:v>
                </c:pt>
                <c:pt idx="25334">
                  <c:v>-213.293959915638</c:v>
                </c:pt>
                <c:pt idx="25335">
                  <c:v>-152.293959915638</c:v>
                </c:pt>
                <c:pt idx="25336">
                  <c:v>-179.293959915638</c:v>
                </c:pt>
                <c:pt idx="25337">
                  <c:v>-96.293959915637998</c:v>
                </c:pt>
                <c:pt idx="25338">
                  <c:v>-158.293959915638</c:v>
                </c:pt>
                <c:pt idx="25339">
                  <c:v>-77.293959915637998</c:v>
                </c:pt>
                <c:pt idx="25340">
                  <c:v>-67.293959915637998</c:v>
                </c:pt>
                <c:pt idx="25341">
                  <c:v>-12.293959915638</c:v>
                </c:pt>
                <c:pt idx="25342">
                  <c:v>-145.293959915638</c:v>
                </c:pt>
                <c:pt idx="25343">
                  <c:v>21.706040084362002</c:v>
                </c:pt>
                <c:pt idx="25344">
                  <c:v>-7.29395991563797</c:v>
                </c:pt>
                <c:pt idx="25345">
                  <c:v>236.706040084362</c:v>
                </c:pt>
                <c:pt idx="25346">
                  <c:v>35.706040084362002</c:v>
                </c:pt>
                <c:pt idx="25347">
                  <c:v>220.706040084362</c:v>
                </c:pt>
                <c:pt idx="25348">
                  <c:v>186.706040084362</c:v>
                </c:pt>
                <c:pt idx="25349">
                  <c:v>260.70604008436197</c:v>
                </c:pt>
                <c:pt idx="25350">
                  <c:v>355.70604008436197</c:v>
                </c:pt>
                <c:pt idx="25351">
                  <c:v>310.70604008436197</c:v>
                </c:pt>
                <c:pt idx="25352">
                  <c:v>331.70604008436197</c:v>
                </c:pt>
                <c:pt idx="25353">
                  <c:v>135.706040084362</c:v>
                </c:pt>
                <c:pt idx="25354">
                  <c:v>321.70604008436197</c:v>
                </c:pt>
                <c:pt idx="25355">
                  <c:v>208.706040084362</c:v>
                </c:pt>
                <c:pt idx="25356">
                  <c:v>161.706040084362</c:v>
                </c:pt>
                <c:pt idx="25357">
                  <c:v>326.70604008436197</c:v>
                </c:pt>
                <c:pt idx="25358">
                  <c:v>91.706040084362002</c:v>
                </c:pt>
                <c:pt idx="25359">
                  <c:v>174.706040084362</c:v>
                </c:pt>
                <c:pt idx="25360">
                  <c:v>136.706040084362</c:v>
                </c:pt>
                <c:pt idx="25361">
                  <c:v>-55.293959915637998</c:v>
                </c:pt>
                <c:pt idx="25362">
                  <c:v>-71.293959915637998</c:v>
                </c:pt>
                <c:pt idx="25363">
                  <c:v>-74.293959915637998</c:v>
                </c:pt>
                <c:pt idx="25364">
                  <c:v>-149.293959915638</c:v>
                </c:pt>
                <c:pt idx="25365">
                  <c:v>-205.293959915638</c:v>
                </c:pt>
                <c:pt idx="25366">
                  <c:v>-21.293959915637998</c:v>
                </c:pt>
                <c:pt idx="25367">
                  <c:v>-213.293959915638</c:v>
                </c:pt>
                <c:pt idx="25368">
                  <c:v>-313.29395991563803</c:v>
                </c:pt>
                <c:pt idx="25369">
                  <c:v>-205.293959915638</c:v>
                </c:pt>
                <c:pt idx="25370">
                  <c:v>-261.29395991563803</c:v>
                </c:pt>
                <c:pt idx="25371">
                  <c:v>-185.293959915638</c:v>
                </c:pt>
                <c:pt idx="25372">
                  <c:v>-322.29395991563803</c:v>
                </c:pt>
                <c:pt idx="25373">
                  <c:v>-309.29395991563803</c:v>
                </c:pt>
                <c:pt idx="25374">
                  <c:v>-310.29395991563803</c:v>
                </c:pt>
                <c:pt idx="25375">
                  <c:v>-246.293959915638</c:v>
                </c:pt>
                <c:pt idx="25376">
                  <c:v>-120.293959915638</c:v>
                </c:pt>
                <c:pt idx="25377">
                  <c:v>23.706040084362002</c:v>
                </c:pt>
                <c:pt idx="25378">
                  <c:v>-93.293959915637998</c:v>
                </c:pt>
                <c:pt idx="25379">
                  <c:v>-73.293959915637998</c:v>
                </c:pt>
                <c:pt idx="25380">
                  <c:v>-138.293959915638</c:v>
                </c:pt>
                <c:pt idx="25381">
                  <c:v>157.706040084362</c:v>
                </c:pt>
                <c:pt idx="25382">
                  <c:v>59.706040084362002</c:v>
                </c:pt>
                <c:pt idx="25383">
                  <c:v>-58.293959915637998</c:v>
                </c:pt>
                <c:pt idx="25384">
                  <c:v>15.706040084362</c:v>
                </c:pt>
                <c:pt idx="25385">
                  <c:v>213.706040084362</c:v>
                </c:pt>
                <c:pt idx="25386">
                  <c:v>197.706040084362</c:v>
                </c:pt>
                <c:pt idx="25387">
                  <c:v>192.706040084362</c:v>
                </c:pt>
                <c:pt idx="25388">
                  <c:v>197.706040084362</c:v>
                </c:pt>
                <c:pt idx="25389">
                  <c:v>267.70604008436197</c:v>
                </c:pt>
                <c:pt idx="25390">
                  <c:v>49.706040084362002</c:v>
                </c:pt>
                <c:pt idx="25391">
                  <c:v>276.70604008436197</c:v>
                </c:pt>
                <c:pt idx="25392">
                  <c:v>115.706040084362</c:v>
                </c:pt>
                <c:pt idx="25393">
                  <c:v>368.70604008436197</c:v>
                </c:pt>
                <c:pt idx="25394">
                  <c:v>349.70604008436197</c:v>
                </c:pt>
                <c:pt idx="25395">
                  <c:v>214.706040084362</c:v>
                </c:pt>
                <c:pt idx="25396">
                  <c:v>229.706040084362</c:v>
                </c:pt>
                <c:pt idx="25397">
                  <c:v>223.706040084362</c:v>
                </c:pt>
                <c:pt idx="25398">
                  <c:v>103.706040084362</c:v>
                </c:pt>
                <c:pt idx="25399">
                  <c:v>76.706040084362002</c:v>
                </c:pt>
                <c:pt idx="25400">
                  <c:v>184.706040084362</c:v>
                </c:pt>
                <c:pt idx="25401">
                  <c:v>232.706040084362</c:v>
                </c:pt>
                <c:pt idx="25402">
                  <c:v>279.70604008436197</c:v>
                </c:pt>
                <c:pt idx="25403">
                  <c:v>126.706040084362</c:v>
                </c:pt>
                <c:pt idx="25404">
                  <c:v>137.706040084362</c:v>
                </c:pt>
                <c:pt idx="25405">
                  <c:v>72.706040084362002</c:v>
                </c:pt>
                <c:pt idx="25406">
                  <c:v>26.706040084362002</c:v>
                </c:pt>
                <c:pt idx="25407">
                  <c:v>-36.293959915637998</c:v>
                </c:pt>
                <c:pt idx="25408">
                  <c:v>-64.293959915637998</c:v>
                </c:pt>
                <c:pt idx="25409">
                  <c:v>-101.293959915638</c:v>
                </c:pt>
                <c:pt idx="25410">
                  <c:v>-128.293959915638</c:v>
                </c:pt>
                <c:pt idx="25411">
                  <c:v>-29.293959915637998</c:v>
                </c:pt>
                <c:pt idx="25412">
                  <c:v>-233.293959915638</c:v>
                </c:pt>
                <c:pt idx="25413">
                  <c:v>-22.293959915637998</c:v>
                </c:pt>
                <c:pt idx="25414">
                  <c:v>-81.293959915637998</c:v>
                </c:pt>
                <c:pt idx="25415">
                  <c:v>-94.293959915637998</c:v>
                </c:pt>
                <c:pt idx="25416">
                  <c:v>-29.293959915637998</c:v>
                </c:pt>
                <c:pt idx="25417">
                  <c:v>39.706040084362002</c:v>
                </c:pt>
                <c:pt idx="25418">
                  <c:v>-26.293959915637998</c:v>
                </c:pt>
                <c:pt idx="25419">
                  <c:v>-50.293959915637998</c:v>
                </c:pt>
                <c:pt idx="25420">
                  <c:v>0.70604008436203003</c:v>
                </c:pt>
                <c:pt idx="25421">
                  <c:v>-101.293959915638</c:v>
                </c:pt>
                <c:pt idx="25422">
                  <c:v>-102.293959915638</c:v>
                </c:pt>
                <c:pt idx="25423">
                  <c:v>-4.29395991563797</c:v>
                </c:pt>
                <c:pt idx="25424">
                  <c:v>114.706040084362</c:v>
                </c:pt>
                <c:pt idx="25425">
                  <c:v>123.706040084362</c:v>
                </c:pt>
                <c:pt idx="25426">
                  <c:v>108.706040084362</c:v>
                </c:pt>
                <c:pt idx="25427">
                  <c:v>143.706040084362</c:v>
                </c:pt>
                <c:pt idx="25428">
                  <c:v>207.706040084362</c:v>
                </c:pt>
                <c:pt idx="25429">
                  <c:v>186.706040084362</c:v>
                </c:pt>
                <c:pt idx="25430">
                  <c:v>375.70604008436197</c:v>
                </c:pt>
                <c:pt idx="25431">
                  <c:v>262.70604008436197</c:v>
                </c:pt>
                <c:pt idx="25432">
                  <c:v>182.706040084362</c:v>
                </c:pt>
                <c:pt idx="25433">
                  <c:v>134.706040084362</c:v>
                </c:pt>
                <c:pt idx="25434">
                  <c:v>138.706040084362</c:v>
                </c:pt>
                <c:pt idx="25435">
                  <c:v>289.70604008436197</c:v>
                </c:pt>
                <c:pt idx="25436">
                  <c:v>185.706040084362</c:v>
                </c:pt>
                <c:pt idx="25437">
                  <c:v>146.706040084362</c:v>
                </c:pt>
                <c:pt idx="25438">
                  <c:v>218.706040084362</c:v>
                </c:pt>
                <c:pt idx="25439">
                  <c:v>305.70604008436197</c:v>
                </c:pt>
                <c:pt idx="25440">
                  <c:v>-38.293959915637998</c:v>
                </c:pt>
                <c:pt idx="25441">
                  <c:v>106.706040084362</c:v>
                </c:pt>
                <c:pt idx="25442">
                  <c:v>-37.293959915637998</c:v>
                </c:pt>
                <c:pt idx="25443">
                  <c:v>-11.293959915638</c:v>
                </c:pt>
                <c:pt idx="25444">
                  <c:v>-120.293959915638</c:v>
                </c:pt>
                <c:pt idx="25445">
                  <c:v>-126.293959915638</c:v>
                </c:pt>
                <c:pt idx="25446">
                  <c:v>-356.29395991563803</c:v>
                </c:pt>
                <c:pt idx="25447">
                  <c:v>-206.293959915638</c:v>
                </c:pt>
                <c:pt idx="25448">
                  <c:v>-117.293959915638</c:v>
                </c:pt>
                <c:pt idx="25449">
                  <c:v>-92.293959915637998</c:v>
                </c:pt>
                <c:pt idx="25450">
                  <c:v>-195.293959915638</c:v>
                </c:pt>
                <c:pt idx="25451">
                  <c:v>-219.293959915638</c:v>
                </c:pt>
                <c:pt idx="25452">
                  <c:v>-252.293959915638</c:v>
                </c:pt>
                <c:pt idx="25453">
                  <c:v>8.70604008436203</c:v>
                </c:pt>
                <c:pt idx="25454">
                  <c:v>-106.293959915638</c:v>
                </c:pt>
                <c:pt idx="25455">
                  <c:v>-189.293959915638</c:v>
                </c:pt>
                <c:pt idx="25456">
                  <c:v>3.70604008436203</c:v>
                </c:pt>
                <c:pt idx="25457">
                  <c:v>-25.293959915637998</c:v>
                </c:pt>
                <c:pt idx="25458">
                  <c:v>139.706040084362</c:v>
                </c:pt>
                <c:pt idx="25459">
                  <c:v>128.706040084362</c:v>
                </c:pt>
                <c:pt idx="25460">
                  <c:v>201.706040084362</c:v>
                </c:pt>
                <c:pt idx="25461">
                  <c:v>246.706040084362</c:v>
                </c:pt>
                <c:pt idx="25462">
                  <c:v>12.706040084362</c:v>
                </c:pt>
                <c:pt idx="25463">
                  <c:v>117.706040084362</c:v>
                </c:pt>
                <c:pt idx="25464">
                  <c:v>257.70604008436197</c:v>
                </c:pt>
                <c:pt idx="25465">
                  <c:v>320.70604008436197</c:v>
                </c:pt>
                <c:pt idx="25466">
                  <c:v>246.706040084362</c:v>
                </c:pt>
                <c:pt idx="25467">
                  <c:v>128.706040084362</c:v>
                </c:pt>
                <c:pt idx="25468">
                  <c:v>208.706040084362</c:v>
                </c:pt>
                <c:pt idx="25469">
                  <c:v>321.70604008436197</c:v>
                </c:pt>
                <c:pt idx="25470">
                  <c:v>414.70604008436197</c:v>
                </c:pt>
                <c:pt idx="25471">
                  <c:v>188.706040084362</c:v>
                </c:pt>
                <c:pt idx="25472">
                  <c:v>241.706040084362</c:v>
                </c:pt>
                <c:pt idx="25473">
                  <c:v>259.70604008436197</c:v>
                </c:pt>
                <c:pt idx="25474">
                  <c:v>318.70604008436197</c:v>
                </c:pt>
                <c:pt idx="25475">
                  <c:v>198.706040084362</c:v>
                </c:pt>
                <c:pt idx="25476">
                  <c:v>10.706040084362</c:v>
                </c:pt>
                <c:pt idx="25477">
                  <c:v>137.706040084362</c:v>
                </c:pt>
                <c:pt idx="25478">
                  <c:v>142.706040084362</c:v>
                </c:pt>
                <c:pt idx="25479">
                  <c:v>126.706040084362</c:v>
                </c:pt>
                <c:pt idx="25480">
                  <c:v>204.706040084362</c:v>
                </c:pt>
                <c:pt idx="25481">
                  <c:v>105.706040084362</c:v>
                </c:pt>
                <c:pt idx="25482">
                  <c:v>32.706040084362002</c:v>
                </c:pt>
                <c:pt idx="25483">
                  <c:v>30.706040084362002</c:v>
                </c:pt>
                <c:pt idx="25484">
                  <c:v>-133.293959915638</c:v>
                </c:pt>
                <c:pt idx="25485">
                  <c:v>-107.293959915638</c:v>
                </c:pt>
                <c:pt idx="25486">
                  <c:v>-201.293959915638</c:v>
                </c:pt>
                <c:pt idx="25487">
                  <c:v>-141.293959915638</c:v>
                </c:pt>
                <c:pt idx="25488">
                  <c:v>-103.293959915638</c:v>
                </c:pt>
                <c:pt idx="25489">
                  <c:v>-190.293959915638</c:v>
                </c:pt>
                <c:pt idx="25490">
                  <c:v>-114.293959915638</c:v>
                </c:pt>
                <c:pt idx="25491">
                  <c:v>-220.293959915638</c:v>
                </c:pt>
                <c:pt idx="25492">
                  <c:v>-60.293959915637998</c:v>
                </c:pt>
                <c:pt idx="25493">
                  <c:v>28.706040084362002</c:v>
                </c:pt>
                <c:pt idx="25494">
                  <c:v>-156.293959915638</c:v>
                </c:pt>
                <c:pt idx="25495">
                  <c:v>-149.293959915638</c:v>
                </c:pt>
                <c:pt idx="25496">
                  <c:v>-268.29395991563803</c:v>
                </c:pt>
                <c:pt idx="25497">
                  <c:v>-85.293959915637998</c:v>
                </c:pt>
                <c:pt idx="25498">
                  <c:v>-178.293959915638</c:v>
                </c:pt>
                <c:pt idx="25499">
                  <c:v>8.70604008436203</c:v>
                </c:pt>
                <c:pt idx="25500">
                  <c:v>16.706040084362002</c:v>
                </c:pt>
                <c:pt idx="25501">
                  <c:v>194.706040084362</c:v>
                </c:pt>
                <c:pt idx="25502">
                  <c:v>236.706040084362</c:v>
                </c:pt>
                <c:pt idx="25503">
                  <c:v>60.706040084362002</c:v>
                </c:pt>
                <c:pt idx="25504">
                  <c:v>42.706040084362002</c:v>
                </c:pt>
                <c:pt idx="25505">
                  <c:v>136.706040084362</c:v>
                </c:pt>
                <c:pt idx="25506">
                  <c:v>60.706040084362002</c:v>
                </c:pt>
                <c:pt idx="25507">
                  <c:v>211.706040084362</c:v>
                </c:pt>
                <c:pt idx="25508">
                  <c:v>105.706040084362</c:v>
                </c:pt>
                <c:pt idx="25509">
                  <c:v>175.706040084362</c:v>
                </c:pt>
                <c:pt idx="25510">
                  <c:v>197.706040084362</c:v>
                </c:pt>
                <c:pt idx="25511">
                  <c:v>80.706040084362002</c:v>
                </c:pt>
                <c:pt idx="25512">
                  <c:v>122.706040084362</c:v>
                </c:pt>
                <c:pt idx="25513">
                  <c:v>63.706040084362002</c:v>
                </c:pt>
                <c:pt idx="25514">
                  <c:v>229.706040084362</c:v>
                </c:pt>
                <c:pt idx="25515">
                  <c:v>-61.293959915637998</c:v>
                </c:pt>
                <c:pt idx="25516">
                  <c:v>187.706040084362</c:v>
                </c:pt>
                <c:pt idx="25517">
                  <c:v>48.706040084362002</c:v>
                </c:pt>
                <c:pt idx="25518">
                  <c:v>191.706040084362</c:v>
                </c:pt>
                <c:pt idx="25519">
                  <c:v>13.706040084362</c:v>
                </c:pt>
                <c:pt idx="25520">
                  <c:v>-82.293959915637998</c:v>
                </c:pt>
                <c:pt idx="25521">
                  <c:v>5.70604008436203</c:v>
                </c:pt>
                <c:pt idx="25522">
                  <c:v>-29.293959915637998</c:v>
                </c:pt>
                <c:pt idx="25523">
                  <c:v>45.706040084362002</c:v>
                </c:pt>
                <c:pt idx="25524">
                  <c:v>51.706040084362002</c:v>
                </c:pt>
                <c:pt idx="25525">
                  <c:v>-165.293959915638</c:v>
                </c:pt>
                <c:pt idx="25526">
                  <c:v>-94.293959915637998</c:v>
                </c:pt>
                <c:pt idx="25527">
                  <c:v>-73.293959915637998</c:v>
                </c:pt>
                <c:pt idx="25528">
                  <c:v>45.706040084362002</c:v>
                </c:pt>
                <c:pt idx="25529">
                  <c:v>-27.293959915637998</c:v>
                </c:pt>
                <c:pt idx="25530">
                  <c:v>42.706040084362002</c:v>
                </c:pt>
                <c:pt idx="25531">
                  <c:v>61.706040084362002</c:v>
                </c:pt>
                <c:pt idx="25532">
                  <c:v>-126.293959915638</c:v>
                </c:pt>
                <c:pt idx="25533">
                  <c:v>-127.293959915638</c:v>
                </c:pt>
                <c:pt idx="25534">
                  <c:v>-130.293959915638</c:v>
                </c:pt>
                <c:pt idx="25535">
                  <c:v>-143.293959915638</c:v>
                </c:pt>
                <c:pt idx="25536">
                  <c:v>-291.29395991563803</c:v>
                </c:pt>
                <c:pt idx="25537">
                  <c:v>-142.293959915638</c:v>
                </c:pt>
                <c:pt idx="25538">
                  <c:v>-176.293959915638</c:v>
                </c:pt>
                <c:pt idx="25539">
                  <c:v>-230.293959915638</c:v>
                </c:pt>
                <c:pt idx="25540">
                  <c:v>-23.293959915637998</c:v>
                </c:pt>
                <c:pt idx="25541">
                  <c:v>-57.293959915637998</c:v>
                </c:pt>
                <c:pt idx="25542">
                  <c:v>-100.293959915638</c:v>
                </c:pt>
                <c:pt idx="25543">
                  <c:v>-20.293959915637998</c:v>
                </c:pt>
                <c:pt idx="25544">
                  <c:v>150.706040084362</c:v>
                </c:pt>
                <c:pt idx="25545">
                  <c:v>108.706040084362</c:v>
                </c:pt>
                <c:pt idx="25546">
                  <c:v>121.706040084362</c:v>
                </c:pt>
                <c:pt idx="25547">
                  <c:v>22.706040084362002</c:v>
                </c:pt>
                <c:pt idx="25548">
                  <c:v>-18.293959915637998</c:v>
                </c:pt>
                <c:pt idx="25549">
                  <c:v>101.706040084362</c:v>
                </c:pt>
                <c:pt idx="25550">
                  <c:v>73.706040084362002</c:v>
                </c:pt>
                <c:pt idx="25551">
                  <c:v>-3.29395991563797</c:v>
                </c:pt>
                <c:pt idx="25552">
                  <c:v>35.706040084362002</c:v>
                </c:pt>
                <c:pt idx="25553">
                  <c:v>106.706040084362</c:v>
                </c:pt>
                <c:pt idx="25554">
                  <c:v>-134.293959915638</c:v>
                </c:pt>
                <c:pt idx="25555">
                  <c:v>-35.293959915637998</c:v>
                </c:pt>
                <c:pt idx="25556">
                  <c:v>17.706040084362002</c:v>
                </c:pt>
                <c:pt idx="25557">
                  <c:v>-7.29395991563797</c:v>
                </c:pt>
                <c:pt idx="25558">
                  <c:v>73.706040084362002</c:v>
                </c:pt>
                <c:pt idx="25559">
                  <c:v>-10.293959915638</c:v>
                </c:pt>
                <c:pt idx="25560">
                  <c:v>-93.293959915637998</c:v>
                </c:pt>
                <c:pt idx="25561">
                  <c:v>-156.293959915638</c:v>
                </c:pt>
                <c:pt idx="25562">
                  <c:v>28.706040084362002</c:v>
                </c:pt>
                <c:pt idx="25563">
                  <c:v>-36.293959915637998</c:v>
                </c:pt>
                <c:pt idx="25564">
                  <c:v>-44.293959915637998</c:v>
                </c:pt>
                <c:pt idx="25565">
                  <c:v>43.706040084362002</c:v>
                </c:pt>
                <c:pt idx="25566">
                  <c:v>93.706040084362002</c:v>
                </c:pt>
                <c:pt idx="25567">
                  <c:v>145.706040084362</c:v>
                </c:pt>
                <c:pt idx="25568">
                  <c:v>190.706040084362</c:v>
                </c:pt>
                <c:pt idx="25569">
                  <c:v>155.706040084362</c:v>
                </c:pt>
                <c:pt idx="25570">
                  <c:v>160.706040084362</c:v>
                </c:pt>
                <c:pt idx="25571">
                  <c:v>230.706040084362</c:v>
                </c:pt>
                <c:pt idx="25572">
                  <c:v>157.706040084362</c:v>
                </c:pt>
                <c:pt idx="25573">
                  <c:v>218.706040084362</c:v>
                </c:pt>
                <c:pt idx="25574">
                  <c:v>297.70604008436197</c:v>
                </c:pt>
                <c:pt idx="25575">
                  <c:v>308.70604008436197</c:v>
                </c:pt>
                <c:pt idx="25576">
                  <c:v>341.70604008436197</c:v>
                </c:pt>
                <c:pt idx="25577">
                  <c:v>354.70604008436197</c:v>
                </c:pt>
                <c:pt idx="25578">
                  <c:v>357.70604008436197</c:v>
                </c:pt>
                <c:pt idx="25579">
                  <c:v>398.70604008436197</c:v>
                </c:pt>
                <c:pt idx="25580">
                  <c:v>365.70604008436197</c:v>
                </c:pt>
                <c:pt idx="25581">
                  <c:v>295.70604008436197</c:v>
                </c:pt>
                <c:pt idx="25582">
                  <c:v>271.70604008436197</c:v>
                </c:pt>
                <c:pt idx="25583">
                  <c:v>178.706040084362</c:v>
                </c:pt>
                <c:pt idx="25584">
                  <c:v>321.70604008436197</c:v>
                </c:pt>
                <c:pt idx="25585">
                  <c:v>137.706040084362</c:v>
                </c:pt>
                <c:pt idx="25586">
                  <c:v>95.706040084362002</c:v>
                </c:pt>
                <c:pt idx="25587">
                  <c:v>138.706040084362</c:v>
                </c:pt>
                <c:pt idx="25588">
                  <c:v>-70.293959915637998</c:v>
                </c:pt>
                <c:pt idx="25589">
                  <c:v>101.706040084362</c:v>
                </c:pt>
                <c:pt idx="25590">
                  <c:v>-52.293959915637998</c:v>
                </c:pt>
                <c:pt idx="25591">
                  <c:v>-142.293959915638</c:v>
                </c:pt>
                <c:pt idx="25592">
                  <c:v>18.706040084362002</c:v>
                </c:pt>
                <c:pt idx="25593">
                  <c:v>-60.293959915637998</c:v>
                </c:pt>
                <c:pt idx="25594">
                  <c:v>43.706040084362002</c:v>
                </c:pt>
                <c:pt idx="25595">
                  <c:v>-220.293959915638</c:v>
                </c:pt>
                <c:pt idx="25596">
                  <c:v>-102.293959915638</c:v>
                </c:pt>
                <c:pt idx="25597">
                  <c:v>-61.293959915637998</c:v>
                </c:pt>
                <c:pt idx="25598">
                  <c:v>-124.293959915638</c:v>
                </c:pt>
                <c:pt idx="25599">
                  <c:v>-256.29395991563803</c:v>
                </c:pt>
                <c:pt idx="25600">
                  <c:v>-169.293959915638</c:v>
                </c:pt>
                <c:pt idx="25601">
                  <c:v>-75.293959915637998</c:v>
                </c:pt>
                <c:pt idx="25602">
                  <c:v>-50.293959915637998</c:v>
                </c:pt>
                <c:pt idx="25603">
                  <c:v>-61.293959915637998</c:v>
                </c:pt>
                <c:pt idx="25604">
                  <c:v>-48.293959915637998</c:v>
                </c:pt>
                <c:pt idx="25605">
                  <c:v>-43.293959915637998</c:v>
                </c:pt>
                <c:pt idx="25606">
                  <c:v>-143.293959915638</c:v>
                </c:pt>
                <c:pt idx="25607">
                  <c:v>-167.293959915638</c:v>
                </c:pt>
                <c:pt idx="25608">
                  <c:v>-277.29395991563803</c:v>
                </c:pt>
                <c:pt idx="25609">
                  <c:v>-109.293959915638</c:v>
                </c:pt>
                <c:pt idx="25610">
                  <c:v>-98.293959915637998</c:v>
                </c:pt>
                <c:pt idx="25611">
                  <c:v>69.706040084362002</c:v>
                </c:pt>
                <c:pt idx="25612">
                  <c:v>-127.293959915638</c:v>
                </c:pt>
                <c:pt idx="25613">
                  <c:v>-123.293959915638</c:v>
                </c:pt>
                <c:pt idx="25614">
                  <c:v>-70.293959915637998</c:v>
                </c:pt>
                <c:pt idx="25615">
                  <c:v>-58.293959915637998</c:v>
                </c:pt>
                <c:pt idx="25616">
                  <c:v>-147.293959915638</c:v>
                </c:pt>
                <c:pt idx="25617">
                  <c:v>74.706040084362002</c:v>
                </c:pt>
                <c:pt idx="25618">
                  <c:v>-48.293959915637998</c:v>
                </c:pt>
                <c:pt idx="25619">
                  <c:v>77.706040084362002</c:v>
                </c:pt>
                <c:pt idx="25620">
                  <c:v>185.706040084362</c:v>
                </c:pt>
                <c:pt idx="25621">
                  <c:v>215.706040084362</c:v>
                </c:pt>
                <c:pt idx="25622">
                  <c:v>91.706040084362002</c:v>
                </c:pt>
                <c:pt idx="25623">
                  <c:v>155.706040084362</c:v>
                </c:pt>
                <c:pt idx="25624">
                  <c:v>84.706040084362002</c:v>
                </c:pt>
                <c:pt idx="25625">
                  <c:v>68.706040084362002</c:v>
                </c:pt>
                <c:pt idx="25626">
                  <c:v>68.706040084362002</c:v>
                </c:pt>
                <c:pt idx="25627">
                  <c:v>-8.29395991563797</c:v>
                </c:pt>
                <c:pt idx="25628">
                  <c:v>54.706040084362002</c:v>
                </c:pt>
                <c:pt idx="25629">
                  <c:v>249.706040084362</c:v>
                </c:pt>
                <c:pt idx="25630">
                  <c:v>241.706040084362</c:v>
                </c:pt>
                <c:pt idx="25631">
                  <c:v>65.706040084362002</c:v>
                </c:pt>
                <c:pt idx="25632">
                  <c:v>331.70604008436197</c:v>
                </c:pt>
                <c:pt idx="25633">
                  <c:v>112.706040084362</c:v>
                </c:pt>
                <c:pt idx="25634">
                  <c:v>55.706040084362002</c:v>
                </c:pt>
                <c:pt idx="25635">
                  <c:v>-76.293959915637998</c:v>
                </c:pt>
                <c:pt idx="25636">
                  <c:v>-106.293959915638</c:v>
                </c:pt>
                <c:pt idx="25637">
                  <c:v>-24.293959915637998</c:v>
                </c:pt>
                <c:pt idx="25638">
                  <c:v>-60.293959915637998</c:v>
                </c:pt>
                <c:pt idx="25639">
                  <c:v>107.706040084362</c:v>
                </c:pt>
                <c:pt idx="25640">
                  <c:v>128.706040084362</c:v>
                </c:pt>
                <c:pt idx="25641">
                  <c:v>-133.293959915638</c:v>
                </c:pt>
                <c:pt idx="25642">
                  <c:v>-194.293959915638</c:v>
                </c:pt>
                <c:pt idx="25643">
                  <c:v>-275.29395991563803</c:v>
                </c:pt>
                <c:pt idx="25644">
                  <c:v>-207.293959915638</c:v>
                </c:pt>
                <c:pt idx="25645">
                  <c:v>-173.293959915638</c:v>
                </c:pt>
                <c:pt idx="25646">
                  <c:v>-131.293959915638</c:v>
                </c:pt>
                <c:pt idx="25647">
                  <c:v>-178.293959915638</c:v>
                </c:pt>
                <c:pt idx="25648">
                  <c:v>-256.29395991563803</c:v>
                </c:pt>
                <c:pt idx="25649">
                  <c:v>-205.293959915638</c:v>
                </c:pt>
                <c:pt idx="25650">
                  <c:v>-16.293959915637998</c:v>
                </c:pt>
                <c:pt idx="25651">
                  <c:v>-161.293959915638</c:v>
                </c:pt>
                <c:pt idx="25652">
                  <c:v>55.706040084362002</c:v>
                </c:pt>
                <c:pt idx="25653">
                  <c:v>-97.293959915637998</c:v>
                </c:pt>
                <c:pt idx="25654">
                  <c:v>-191.293959915638</c:v>
                </c:pt>
                <c:pt idx="25655">
                  <c:v>-76.293959915637998</c:v>
                </c:pt>
                <c:pt idx="25656">
                  <c:v>39.706040084362002</c:v>
                </c:pt>
                <c:pt idx="25657">
                  <c:v>-18.293959915637998</c:v>
                </c:pt>
                <c:pt idx="25658">
                  <c:v>27.706040084362002</c:v>
                </c:pt>
                <c:pt idx="25659">
                  <c:v>175.706040084362</c:v>
                </c:pt>
                <c:pt idx="25660">
                  <c:v>54.706040084362002</c:v>
                </c:pt>
                <c:pt idx="25661">
                  <c:v>141.706040084362</c:v>
                </c:pt>
                <c:pt idx="25662">
                  <c:v>17.706040084362002</c:v>
                </c:pt>
                <c:pt idx="25663">
                  <c:v>-71.293959915637998</c:v>
                </c:pt>
                <c:pt idx="25664">
                  <c:v>72.706040084362002</c:v>
                </c:pt>
                <c:pt idx="25665">
                  <c:v>-8.29395991563797</c:v>
                </c:pt>
                <c:pt idx="25666">
                  <c:v>12.706040084362</c:v>
                </c:pt>
                <c:pt idx="25667">
                  <c:v>-155.293959915638</c:v>
                </c:pt>
                <c:pt idx="25668">
                  <c:v>-60.293959915637998</c:v>
                </c:pt>
                <c:pt idx="25669">
                  <c:v>39.706040084362002</c:v>
                </c:pt>
                <c:pt idx="25670">
                  <c:v>-70.293959915637998</c:v>
                </c:pt>
                <c:pt idx="25671">
                  <c:v>-149.293959915638</c:v>
                </c:pt>
                <c:pt idx="25672">
                  <c:v>-74.293959915637998</c:v>
                </c:pt>
                <c:pt idx="25673">
                  <c:v>-185.293959915638</c:v>
                </c:pt>
                <c:pt idx="25674">
                  <c:v>-242.293959915638</c:v>
                </c:pt>
                <c:pt idx="25675">
                  <c:v>-98.293959915637998</c:v>
                </c:pt>
                <c:pt idx="25676">
                  <c:v>-229.293959915638</c:v>
                </c:pt>
                <c:pt idx="25677">
                  <c:v>-246.293959915638</c:v>
                </c:pt>
                <c:pt idx="25678">
                  <c:v>-235.293959915638</c:v>
                </c:pt>
                <c:pt idx="25679">
                  <c:v>-99.293959915637998</c:v>
                </c:pt>
                <c:pt idx="25680">
                  <c:v>-206.293959915638</c:v>
                </c:pt>
                <c:pt idx="25681">
                  <c:v>-384.29395991563803</c:v>
                </c:pt>
                <c:pt idx="25682">
                  <c:v>-205.293959915638</c:v>
                </c:pt>
                <c:pt idx="25683">
                  <c:v>-350.29395991563803</c:v>
                </c:pt>
                <c:pt idx="25684">
                  <c:v>-250.293959915638</c:v>
                </c:pt>
                <c:pt idx="25685">
                  <c:v>-238.293959915638</c:v>
                </c:pt>
                <c:pt idx="25686">
                  <c:v>-244.293959915638</c:v>
                </c:pt>
                <c:pt idx="25687">
                  <c:v>-37.293959915637998</c:v>
                </c:pt>
                <c:pt idx="25688">
                  <c:v>-128.293959915638</c:v>
                </c:pt>
                <c:pt idx="25689">
                  <c:v>-285.29395991563803</c:v>
                </c:pt>
                <c:pt idx="25690">
                  <c:v>-188.293959915638</c:v>
                </c:pt>
                <c:pt idx="25691">
                  <c:v>-84.293959915637998</c:v>
                </c:pt>
                <c:pt idx="25692">
                  <c:v>31.706040084362002</c:v>
                </c:pt>
                <c:pt idx="25693">
                  <c:v>48.706040084362002</c:v>
                </c:pt>
                <c:pt idx="25694">
                  <c:v>44.706040084362002</c:v>
                </c:pt>
                <c:pt idx="25695">
                  <c:v>34.706040084362002</c:v>
                </c:pt>
                <c:pt idx="25696">
                  <c:v>118.706040084362</c:v>
                </c:pt>
                <c:pt idx="25697">
                  <c:v>185.706040084362</c:v>
                </c:pt>
                <c:pt idx="25698">
                  <c:v>11.706040084362</c:v>
                </c:pt>
                <c:pt idx="25699">
                  <c:v>1.70604008436203</c:v>
                </c:pt>
                <c:pt idx="25700">
                  <c:v>-121.293959915638</c:v>
                </c:pt>
                <c:pt idx="25701">
                  <c:v>-198.293959915638</c:v>
                </c:pt>
                <c:pt idx="25702">
                  <c:v>-103.293959915638</c:v>
                </c:pt>
                <c:pt idx="25703">
                  <c:v>-372.29395991563803</c:v>
                </c:pt>
                <c:pt idx="25704">
                  <c:v>-124.293959915638</c:v>
                </c:pt>
                <c:pt idx="25705">
                  <c:v>-253.293959915638</c:v>
                </c:pt>
                <c:pt idx="25706">
                  <c:v>-203.293959915638</c:v>
                </c:pt>
                <c:pt idx="25707">
                  <c:v>-150.293959915638</c:v>
                </c:pt>
                <c:pt idx="25708">
                  <c:v>-53.293959915637998</c:v>
                </c:pt>
                <c:pt idx="25709">
                  <c:v>-145.293959915638</c:v>
                </c:pt>
                <c:pt idx="25710">
                  <c:v>-85.293959915637998</c:v>
                </c:pt>
                <c:pt idx="25711">
                  <c:v>-221.293959915638</c:v>
                </c:pt>
                <c:pt idx="25712">
                  <c:v>-81.293959915637998</c:v>
                </c:pt>
                <c:pt idx="25713">
                  <c:v>-258.29395991563803</c:v>
                </c:pt>
                <c:pt idx="25714">
                  <c:v>-149.293959915638</c:v>
                </c:pt>
                <c:pt idx="25715">
                  <c:v>-185.293959915638</c:v>
                </c:pt>
                <c:pt idx="25716">
                  <c:v>-190.293959915638</c:v>
                </c:pt>
                <c:pt idx="25717">
                  <c:v>-350.29395991563803</c:v>
                </c:pt>
                <c:pt idx="25718">
                  <c:v>-196.293959915638</c:v>
                </c:pt>
                <c:pt idx="25719">
                  <c:v>-450.29395991563803</c:v>
                </c:pt>
                <c:pt idx="25720">
                  <c:v>-180.293959915638</c:v>
                </c:pt>
                <c:pt idx="25721">
                  <c:v>-335.29395991563803</c:v>
                </c:pt>
                <c:pt idx="25722">
                  <c:v>-306.29395991563803</c:v>
                </c:pt>
                <c:pt idx="25723">
                  <c:v>-447.29395991563803</c:v>
                </c:pt>
                <c:pt idx="25724">
                  <c:v>-381.29395991563803</c:v>
                </c:pt>
                <c:pt idx="25725">
                  <c:v>-326.29395991563803</c:v>
                </c:pt>
                <c:pt idx="25726">
                  <c:v>-257.29395991563803</c:v>
                </c:pt>
                <c:pt idx="25727">
                  <c:v>-218.293959915638</c:v>
                </c:pt>
                <c:pt idx="25728">
                  <c:v>-262.29395991563803</c:v>
                </c:pt>
                <c:pt idx="25729">
                  <c:v>-103.293959915638</c:v>
                </c:pt>
                <c:pt idx="25730">
                  <c:v>-146.293959915638</c:v>
                </c:pt>
                <c:pt idx="25731">
                  <c:v>-40.293959915637998</c:v>
                </c:pt>
                <c:pt idx="25732">
                  <c:v>-3.29395991563797</c:v>
                </c:pt>
                <c:pt idx="25733">
                  <c:v>-8.29395991563797</c:v>
                </c:pt>
                <c:pt idx="25734">
                  <c:v>28.706040084362002</c:v>
                </c:pt>
                <c:pt idx="25735">
                  <c:v>82.706040084362002</c:v>
                </c:pt>
                <c:pt idx="25736">
                  <c:v>223.706040084362</c:v>
                </c:pt>
                <c:pt idx="25737">
                  <c:v>61.706040084362002</c:v>
                </c:pt>
                <c:pt idx="25738">
                  <c:v>186.706040084362</c:v>
                </c:pt>
                <c:pt idx="25739">
                  <c:v>225.706040084362</c:v>
                </c:pt>
                <c:pt idx="25740">
                  <c:v>49.706040084362002</c:v>
                </c:pt>
                <c:pt idx="25741">
                  <c:v>-58.293959915637998</c:v>
                </c:pt>
                <c:pt idx="25742">
                  <c:v>5.70604008436203</c:v>
                </c:pt>
                <c:pt idx="25743">
                  <c:v>-45.293959915637998</c:v>
                </c:pt>
                <c:pt idx="25744">
                  <c:v>127.706040084362</c:v>
                </c:pt>
                <c:pt idx="25745">
                  <c:v>205.706040084362</c:v>
                </c:pt>
                <c:pt idx="25746">
                  <c:v>90.706040084362002</c:v>
                </c:pt>
                <c:pt idx="25747">
                  <c:v>34.706040084362002</c:v>
                </c:pt>
                <c:pt idx="25748">
                  <c:v>121.706040084362</c:v>
                </c:pt>
                <c:pt idx="25749">
                  <c:v>217.706040084362</c:v>
                </c:pt>
                <c:pt idx="25750">
                  <c:v>221.706040084362</c:v>
                </c:pt>
                <c:pt idx="25751">
                  <c:v>134.706040084362</c:v>
                </c:pt>
                <c:pt idx="25752">
                  <c:v>65.706040084362002</c:v>
                </c:pt>
                <c:pt idx="25753">
                  <c:v>36.706040084362002</c:v>
                </c:pt>
                <c:pt idx="25754">
                  <c:v>-4.29395991563797</c:v>
                </c:pt>
                <c:pt idx="25755">
                  <c:v>-86.293959915637998</c:v>
                </c:pt>
                <c:pt idx="25756">
                  <c:v>-186.293959915638</c:v>
                </c:pt>
                <c:pt idx="25757">
                  <c:v>-223.293959915638</c:v>
                </c:pt>
                <c:pt idx="25758">
                  <c:v>-246.293959915638</c:v>
                </c:pt>
                <c:pt idx="25759">
                  <c:v>-363.29395991563803</c:v>
                </c:pt>
                <c:pt idx="25760">
                  <c:v>-169.293959915638</c:v>
                </c:pt>
                <c:pt idx="25761">
                  <c:v>-246.293959915638</c:v>
                </c:pt>
                <c:pt idx="25762">
                  <c:v>-66.293959915637998</c:v>
                </c:pt>
                <c:pt idx="25763">
                  <c:v>-337.29395991563803</c:v>
                </c:pt>
                <c:pt idx="25764">
                  <c:v>-415.29395991563803</c:v>
                </c:pt>
                <c:pt idx="25765">
                  <c:v>-340.29395991563803</c:v>
                </c:pt>
                <c:pt idx="25766">
                  <c:v>-407.29395991563803</c:v>
                </c:pt>
                <c:pt idx="25767">
                  <c:v>-307.29395991563803</c:v>
                </c:pt>
                <c:pt idx="25768">
                  <c:v>-396.29395991563803</c:v>
                </c:pt>
                <c:pt idx="25769">
                  <c:v>-121.293959915638</c:v>
                </c:pt>
                <c:pt idx="25770">
                  <c:v>-52.293959915637998</c:v>
                </c:pt>
                <c:pt idx="25771">
                  <c:v>-92.293959915637998</c:v>
                </c:pt>
                <c:pt idx="25772">
                  <c:v>-32.293959915637998</c:v>
                </c:pt>
                <c:pt idx="25773">
                  <c:v>-45.293959915637998</c:v>
                </c:pt>
                <c:pt idx="25774">
                  <c:v>5.70604008436203</c:v>
                </c:pt>
                <c:pt idx="25775">
                  <c:v>67.706040084362002</c:v>
                </c:pt>
                <c:pt idx="25776">
                  <c:v>109.706040084362</c:v>
                </c:pt>
                <c:pt idx="25777">
                  <c:v>190.706040084362</c:v>
                </c:pt>
                <c:pt idx="25778">
                  <c:v>267.70604008436197</c:v>
                </c:pt>
                <c:pt idx="25779">
                  <c:v>161.706040084362</c:v>
                </c:pt>
                <c:pt idx="25780">
                  <c:v>211.706040084362</c:v>
                </c:pt>
                <c:pt idx="25781">
                  <c:v>287.70604008436197</c:v>
                </c:pt>
                <c:pt idx="25782">
                  <c:v>313.70604008436197</c:v>
                </c:pt>
                <c:pt idx="25783">
                  <c:v>299.70604008436197</c:v>
                </c:pt>
                <c:pt idx="25784">
                  <c:v>234.706040084362</c:v>
                </c:pt>
                <c:pt idx="25785">
                  <c:v>192.706040084362</c:v>
                </c:pt>
                <c:pt idx="25786">
                  <c:v>206.706040084362</c:v>
                </c:pt>
                <c:pt idx="25787">
                  <c:v>294.70604008436197</c:v>
                </c:pt>
                <c:pt idx="25788">
                  <c:v>146.706040084362</c:v>
                </c:pt>
                <c:pt idx="25789">
                  <c:v>274.70604008436197</c:v>
                </c:pt>
                <c:pt idx="25790">
                  <c:v>183.706040084362</c:v>
                </c:pt>
                <c:pt idx="25791">
                  <c:v>166.706040084362</c:v>
                </c:pt>
                <c:pt idx="25792">
                  <c:v>175.706040084362</c:v>
                </c:pt>
                <c:pt idx="25793">
                  <c:v>-103.293959915638</c:v>
                </c:pt>
                <c:pt idx="25794">
                  <c:v>62.706040084362002</c:v>
                </c:pt>
                <c:pt idx="25795">
                  <c:v>21.706040084362002</c:v>
                </c:pt>
                <c:pt idx="25796">
                  <c:v>-127.293959915638</c:v>
                </c:pt>
                <c:pt idx="25797">
                  <c:v>6.70604008436203</c:v>
                </c:pt>
                <c:pt idx="25798">
                  <c:v>36.706040084362002</c:v>
                </c:pt>
                <c:pt idx="25799">
                  <c:v>-56.293959915637998</c:v>
                </c:pt>
                <c:pt idx="25800">
                  <c:v>-267.29395991563803</c:v>
                </c:pt>
                <c:pt idx="25801">
                  <c:v>1.70604008436203</c:v>
                </c:pt>
                <c:pt idx="25802">
                  <c:v>-62.293959915637998</c:v>
                </c:pt>
                <c:pt idx="25803">
                  <c:v>-175.293959915638</c:v>
                </c:pt>
                <c:pt idx="25804">
                  <c:v>-213.293959915638</c:v>
                </c:pt>
                <c:pt idx="25805">
                  <c:v>-149.293959915638</c:v>
                </c:pt>
                <c:pt idx="25806">
                  <c:v>-321.29395991563803</c:v>
                </c:pt>
                <c:pt idx="25807">
                  <c:v>-193.293959915638</c:v>
                </c:pt>
                <c:pt idx="25808">
                  <c:v>-317.29395991563803</c:v>
                </c:pt>
                <c:pt idx="25809">
                  <c:v>-217.293959915638</c:v>
                </c:pt>
                <c:pt idx="25810">
                  <c:v>-259.29395991563803</c:v>
                </c:pt>
                <c:pt idx="25811">
                  <c:v>55.706040084362002</c:v>
                </c:pt>
                <c:pt idx="25812">
                  <c:v>15.706040084362</c:v>
                </c:pt>
                <c:pt idx="25813">
                  <c:v>111.706040084362</c:v>
                </c:pt>
                <c:pt idx="25814">
                  <c:v>174.706040084362</c:v>
                </c:pt>
                <c:pt idx="25815">
                  <c:v>124.706040084362</c:v>
                </c:pt>
                <c:pt idx="25816">
                  <c:v>109.706040084362</c:v>
                </c:pt>
                <c:pt idx="25817">
                  <c:v>145.706040084362</c:v>
                </c:pt>
                <c:pt idx="25818">
                  <c:v>93.706040084362002</c:v>
                </c:pt>
                <c:pt idx="25819">
                  <c:v>205.706040084362</c:v>
                </c:pt>
                <c:pt idx="25820">
                  <c:v>83.706040084362002</c:v>
                </c:pt>
                <c:pt idx="25821">
                  <c:v>284.70604008436197</c:v>
                </c:pt>
                <c:pt idx="25822">
                  <c:v>295.70604008436197</c:v>
                </c:pt>
                <c:pt idx="25823">
                  <c:v>129.706040084362</c:v>
                </c:pt>
                <c:pt idx="25824">
                  <c:v>105.706040084362</c:v>
                </c:pt>
                <c:pt idx="25825">
                  <c:v>227.706040084362</c:v>
                </c:pt>
                <c:pt idx="25826">
                  <c:v>262.70604008436197</c:v>
                </c:pt>
                <c:pt idx="25827">
                  <c:v>154.706040084362</c:v>
                </c:pt>
                <c:pt idx="25828">
                  <c:v>162.706040084362</c:v>
                </c:pt>
                <c:pt idx="25829">
                  <c:v>159.706040084362</c:v>
                </c:pt>
                <c:pt idx="25830">
                  <c:v>205.706040084362</c:v>
                </c:pt>
                <c:pt idx="25831">
                  <c:v>0.70604008436203003</c:v>
                </c:pt>
                <c:pt idx="25832">
                  <c:v>43.706040084362002</c:v>
                </c:pt>
                <c:pt idx="25833">
                  <c:v>17.706040084362002</c:v>
                </c:pt>
                <c:pt idx="25834">
                  <c:v>17.706040084362002</c:v>
                </c:pt>
                <c:pt idx="25835">
                  <c:v>-52.293959915637998</c:v>
                </c:pt>
                <c:pt idx="25836">
                  <c:v>15.706040084362</c:v>
                </c:pt>
                <c:pt idx="25837">
                  <c:v>-19.293959915637998</c:v>
                </c:pt>
                <c:pt idx="25838">
                  <c:v>-21.293959915637998</c:v>
                </c:pt>
                <c:pt idx="25839">
                  <c:v>227.706040084362</c:v>
                </c:pt>
                <c:pt idx="25840">
                  <c:v>101.706040084362</c:v>
                </c:pt>
                <c:pt idx="25841">
                  <c:v>49.706040084362002</c:v>
                </c:pt>
                <c:pt idx="25842">
                  <c:v>-39.293959915637998</c:v>
                </c:pt>
                <c:pt idx="25843">
                  <c:v>-60.293959915637998</c:v>
                </c:pt>
                <c:pt idx="25844">
                  <c:v>-293.29395991563803</c:v>
                </c:pt>
                <c:pt idx="25845">
                  <c:v>-145.293959915638</c:v>
                </c:pt>
                <c:pt idx="25846">
                  <c:v>-54.293959915637998</c:v>
                </c:pt>
                <c:pt idx="25847">
                  <c:v>-60.293959915637998</c:v>
                </c:pt>
                <c:pt idx="25848">
                  <c:v>5.70604008436203</c:v>
                </c:pt>
                <c:pt idx="25849">
                  <c:v>35.706040084362002</c:v>
                </c:pt>
                <c:pt idx="25850">
                  <c:v>-43.293959915637998</c:v>
                </c:pt>
                <c:pt idx="25851">
                  <c:v>195.706040084362</c:v>
                </c:pt>
                <c:pt idx="25852">
                  <c:v>178.706040084362</c:v>
                </c:pt>
                <c:pt idx="25853">
                  <c:v>224.706040084362</c:v>
                </c:pt>
                <c:pt idx="25854">
                  <c:v>309.70604008436197</c:v>
                </c:pt>
                <c:pt idx="25855">
                  <c:v>350.70604008436197</c:v>
                </c:pt>
                <c:pt idx="25856">
                  <c:v>251.706040084362</c:v>
                </c:pt>
                <c:pt idx="25857">
                  <c:v>265.70604008436197</c:v>
                </c:pt>
                <c:pt idx="25858">
                  <c:v>497.70604008436197</c:v>
                </c:pt>
                <c:pt idx="25859">
                  <c:v>352.70604008436197</c:v>
                </c:pt>
                <c:pt idx="25860">
                  <c:v>333.70604008436197</c:v>
                </c:pt>
                <c:pt idx="25861">
                  <c:v>354.70604008436197</c:v>
                </c:pt>
                <c:pt idx="25862">
                  <c:v>295.70604008436197</c:v>
                </c:pt>
                <c:pt idx="25863">
                  <c:v>131.706040084362</c:v>
                </c:pt>
                <c:pt idx="25864">
                  <c:v>163.706040084362</c:v>
                </c:pt>
                <c:pt idx="25865">
                  <c:v>50.706040084362002</c:v>
                </c:pt>
                <c:pt idx="25866">
                  <c:v>69.706040084362002</c:v>
                </c:pt>
                <c:pt idx="25867">
                  <c:v>157.706040084362</c:v>
                </c:pt>
                <c:pt idx="25868">
                  <c:v>122.706040084362</c:v>
                </c:pt>
                <c:pt idx="25869">
                  <c:v>318.70604008436197</c:v>
                </c:pt>
                <c:pt idx="25870">
                  <c:v>77.706040084362002</c:v>
                </c:pt>
                <c:pt idx="25871">
                  <c:v>156.706040084362</c:v>
                </c:pt>
                <c:pt idx="25872">
                  <c:v>159.706040084362</c:v>
                </c:pt>
                <c:pt idx="25873">
                  <c:v>185.706040084362</c:v>
                </c:pt>
                <c:pt idx="25874">
                  <c:v>170.706040084362</c:v>
                </c:pt>
                <c:pt idx="25875">
                  <c:v>270.70604008436197</c:v>
                </c:pt>
                <c:pt idx="25876">
                  <c:v>83.706040084362002</c:v>
                </c:pt>
                <c:pt idx="25877">
                  <c:v>-22.293959915637998</c:v>
                </c:pt>
                <c:pt idx="25878">
                  <c:v>208.706040084362</c:v>
                </c:pt>
                <c:pt idx="25879">
                  <c:v>-58.293959915637998</c:v>
                </c:pt>
                <c:pt idx="25880">
                  <c:v>12.706040084362</c:v>
                </c:pt>
                <c:pt idx="25881">
                  <c:v>0.70604008436203003</c:v>
                </c:pt>
                <c:pt idx="25882">
                  <c:v>138.706040084362</c:v>
                </c:pt>
                <c:pt idx="25883">
                  <c:v>59.706040084362002</c:v>
                </c:pt>
                <c:pt idx="25884">
                  <c:v>-58.293959915637998</c:v>
                </c:pt>
                <c:pt idx="25885">
                  <c:v>-76.293959915637998</c:v>
                </c:pt>
                <c:pt idx="25886">
                  <c:v>80.706040084362002</c:v>
                </c:pt>
                <c:pt idx="25887">
                  <c:v>-42.293959915637998</c:v>
                </c:pt>
                <c:pt idx="25888">
                  <c:v>-27.293959915637998</c:v>
                </c:pt>
                <c:pt idx="25889">
                  <c:v>43.706040084362002</c:v>
                </c:pt>
                <c:pt idx="25890">
                  <c:v>29.706040084362002</c:v>
                </c:pt>
                <c:pt idx="25891">
                  <c:v>5.70604008436203</c:v>
                </c:pt>
                <c:pt idx="25892">
                  <c:v>22.706040084362002</c:v>
                </c:pt>
                <c:pt idx="25893">
                  <c:v>-153.293959915638</c:v>
                </c:pt>
                <c:pt idx="25894">
                  <c:v>-100.293959915638</c:v>
                </c:pt>
                <c:pt idx="25895">
                  <c:v>-129.293959915638</c:v>
                </c:pt>
                <c:pt idx="25896">
                  <c:v>-148.293959915638</c:v>
                </c:pt>
                <c:pt idx="25897">
                  <c:v>-128.293959915638</c:v>
                </c:pt>
                <c:pt idx="25898">
                  <c:v>-93.293959915637998</c:v>
                </c:pt>
                <c:pt idx="25899">
                  <c:v>25.706040084362002</c:v>
                </c:pt>
                <c:pt idx="25900">
                  <c:v>104.706040084362</c:v>
                </c:pt>
                <c:pt idx="25901">
                  <c:v>137.706040084362</c:v>
                </c:pt>
                <c:pt idx="25902">
                  <c:v>266.70604008436197</c:v>
                </c:pt>
                <c:pt idx="25903">
                  <c:v>24.706040084362002</c:v>
                </c:pt>
                <c:pt idx="25904">
                  <c:v>150.706040084362</c:v>
                </c:pt>
                <c:pt idx="25905">
                  <c:v>134.706040084362</c:v>
                </c:pt>
                <c:pt idx="25906">
                  <c:v>168.706040084362</c:v>
                </c:pt>
                <c:pt idx="25907">
                  <c:v>379.70604008436197</c:v>
                </c:pt>
                <c:pt idx="25908">
                  <c:v>304.70604008436197</c:v>
                </c:pt>
                <c:pt idx="25909">
                  <c:v>372.70604008436197</c:v>
                </c:pt>
                <c:pt idx="25910">
                  <c:v>263.70604008436197</c:v>
                </c:pt>
                <c:pt idx="25911">
                  <c:v>130.706040084362</c:v>
                </c:pt>
                <c:pt idx="25912">
                  <c:v>196.706040084362</c:v>
                </c:pt>
                <c:pt idx="25913">
                  <c:v>203.706040084362</c:v>
                </c:pt>
                <c:pt idx="25914">
                  <c:v>155.706040084362</c:v>
                </c:pt>
                <c:pt idx="25915">
                  <c:v>9.70604008436203</c:v>
                </c:pt>
                <c:pt idx="25916">
                  <c:v>194.706040084362</c:v>
                </c:pt>
                <c:pt idx="25917">
                  <c:v>165.706040084362</c:v>
                </c:pt>
                <c:pt idx="25918">
                  <c:v>192.706040084362</c:v>
                </c:pt>
                <c:pt idx="25919">
                  <c:v>267.70604008436197</c:v>
                </c:pt>
                <c:pt idx="25920">
                  <c:v>245.706040084362</c:v>
                </c:pt>
                <c:pt idx="25921">
                  <c:v>340.70604008436197</c:v>
                </c:pt>
                <c:pt idx="25922">
                  <c:v>367.70604008436197</c:v>
                </c:pt>
                <c:pt idx="25923">
                  <c:v>174.706040084362</c:v>
                </c:pt>
                <c:pt idx="25924">
                  <c:v>403.70604008436197</c:v>
                </c:pt>
                <c:pt idx="25925">
                  <c:v>379.70604008436197</c:v>
                </c:pt>
                <c:pt idx="25926">
                  <c:v>309.70604008436197</c:v>
                </c:pt>
                <c:pt idx="25927">
                  <c:v>170.706040084362</c:v>
                </c:pt>
                <c:pt idx="25928">
                  <c:v>56.706040084362002</c:v>
                </c:pt>
                <c:pt idx="25929">
                  <c:v>209.706040084362</c:v>
                </c:pt>
                <c:pt idx="25930">
                  <c:v>237.706040084362</c:v>
                </c:pt>
                <c:pt idx="25931">
                  <c:v>242.706040084362</c:v>
                </c:pt>
                <c:pt idx="25932">
                  <c:v>146.706040084362</c:v>
                </c:pt>
                <c:pt idx="25933">
                  <c:v>92.706040084362002</c:v>
                </c:pt>
                <c:pt idx="25934">
                  <c:v>189.706040084362</c:v>
                </c:pt>
                <c:pt idx="25935">
                  <c:v>-99.293959915637998</c:v>
                </c:pt>
                <c:pt idx="25936">
                  <c:v>15.706040084362</c:v>
                </c:pt>
                <c:pt idx="25937">
                  <c:v>49.706040084362002</c:v>
                </c:pt>
                <c:pt idx="25938">
                  <c:v>35.706040084362002</c:v>
                </c:pt>
                <c:pt idx="25939">
                  <c:v>42.706040084362002</c:v>
                </c:pt>
                <c:pt idx="25940">
                  <c:v>5.70604008436203</c:v>
                </c:pt>
                <c:pt idx="25941">
                  <c:v>49.706040084362002</c:v>
                </c:pt>
                <c:pt idx="25942">
                  <c:v>-150.293959915638</c:v>
                </c:pt>
                <c:pt idx="25943">
                  <c:v>116.706040084362</c:v>
                </c:pt>
                <c:pt idx="25944">
                  <c:v>-79.293959915637998</c:v>
                </c:pt>
                <c:pt idx="25945">
                  <c:v>7.70604008436203</c:v>
                </c:pt>
                <c:pt idx="25946">
                  <c:v>-124.293959915638</c:v>
                </c:pt>
                <c:pt idx="25947">
                  <c:v>113.706040084362</c:v>
                </c:pt>
                <c:pt idx="25948">
                  <c:v>-3.29395991563797</c:v>
                </c:pt>
                <c:pt idx="25949">
                  <c:v>-29.293959915637998</c:v>
                </c:pt>
                <c:pt idx="25950">
                  <c:v>-57.293959915637998</c:v>
                </c:pt>
                <c:pt idx="25951">
                  <c:v>-0.29395991563797003</c:v>
                </c:pt>
                <c:pt idx="25952">
                  <c:v>-181.293959915638</c:v>
                </c:pt>
                <c:pt idx="25953">
                  <c:v>-112.293959915638</c:v>
                </c:pt>
                <c:pt idx="25954">
                  <c:v>-111.293959915638</c:v>
                </c:pt>
                <c:pt idx="25955">
                  <c:v>-126.293959915638</c:v>
                </c:pt>
                <c:pt idx="25956">
                  <c:v>-160.293959915638</c:v>
                </c:pt>
                <c:pt idx="25957">
                  <c:v>-53.293959915637998</c:v>
                </c:pt>
                <c:pt idx="25958">
                  <c:v>-55.293959915637998</c:v>
                </c:pt>
                <c:pt idx="25959">
                  <c:v>-117.293959915638</c:v>
                </c:pt>
                <c:pt idx="25960">
                  <c:v>-44.293959915637998</c:v>
                </c:pt>
                <c:pt idx="25961">
                  <c:v>-212.293959915638</c:v>
                </c:pt>
                <c:pt idx="25962">
                  <c:v>55.706040084362002</c:v>
                </c:pt>
                <c:pt idx="25963">
                  <c:v>-144.293959915638</c:v>
                </c:pt>
                <c:pt idx="25964">
                  <c:v>44.706040084362002</c:v>
                </c:pt>
                <c:pt idx="25965">
                  <c:v>-53.293959915637998</c:v>
                </c:pt>
                <c:pt idx="25966">
                  <c:v>50.706040084362002</c:v>
                </c:pt>
                <c:pt idx="25967">
                  <c:v>114.706040084362</c:v>
                </c:pt>
                <c:pt idx="25968">
                  <c:v>176.706040084362</c:v>
                </c:pt>
                <c:pt idx="25969">
                  <c:v>180.706040084362</c:v>
                </c:pt>
                <c:pt idx="25970">
                  <c:v>71.706040084362002</c:v>
                </c:pt>
                <c:pt idx="25971">
                  <c:v>151.706040084362</c:v>
                </c:pt>
                <c:pt idx="25972">
                  <c:v>246.706040084362</c:v>
                </c:pt>
                <c:pt idx="25973">
                  <c:v>291.70604008436197</c:v>
                </c:pt>
                <c:pt idx="25974">
                  <c:v>169.706040084362</c:v>
                </c:pt>
                <c:pt idx="25975">
                  <c:v>69.706040084362002</c:v>
                </c:pt>
                <c:pt idx="25976">
                  <c:v>229.706040084362</c:v>
                </c:pt>
                <c:pt idx="25977">
                  <c:v>370.70604008436197</c:v>
                </c:pt>
                <c:pt idx="25978">
                  <c:v>242.706040084362</c:v>
                </c:pt>
                <c:pt idx="25979">
                  <c:v>270.70604008436197</c:v>
                </c:pt>
                <c:pt idx="25980">
                  <c:v>297.70604008436197</c:v>
                </c:pt>
                <c:pt idx="25981">
                  <c:v>283.70604008436197</c:v>
                </c:pt>
                <c:pt idx="25982">
                  <c:v>398.70604008436197</c:v>
                </c:pt>
                <c:pt idx="25983">
                  <c:v>411.70604008436197</c:v>
                </c:pt>
                <c:pt idx="25984">
                  <c:v>379.70604008436197</c:v>
                </c:pt>
                <c:pt idx="25985">
                  <c:v>265.70604008436197</c:v>
                </c:pt>
                <c:pt idx="25986">
                  <c:v>420.70604008436197</c:v>
                </c:pt>
                <c:pt idx="25987">
                  <c:v>134.706040084362</c:v>
                </c:pt>
                <c:pt idx="25988">
                  <c:v>146.706040084362</c:v>
                </c:pt>
                <c:pt idx="25989">
                  <c:v>241.706040084362</c:v>
                </c:pt>
                <c:pt idx="25990">
                  <c:v>170.706040084362</c:v>
                </c:pt>
                <c:pt idx="25991">
                  <c:v>180.706040084362</c:v>
                </c:pt>
                <c:pt idx="25992">
                  <c:v>46.706040084362002</c:v>
                </c:pt>
                <c:pt idx="25993">
                  <c:v>-28.293959915637998</c:v>
                </c:pt>
                <c:pt idx="25994">
                  <c:v>-48.293959915637998</c:v>
                </c:pt>
                <c:pt idx="25995">
                  <c:v>-32.293959915637998</c:v>
                </c:pt>
                <c:pt idx="25996">
                  <c:v>-262.29395991563803</c:v>
                </c:pt>
                <c:pt idx="25997">
                  <c:v>-217.293959915638</c:v>
                </c:pt>
                <c:pt idx="25998">
                  <c:v>-279.29395991563803</c:v>
                </c:pt>
                <c:pt idx="25999">
                  <c:v>-278.29395991563803</c:v>
                </c:pt>
                <c:pt idx="26000">
                  <c:v>-411.29395991563803</c:v>
                </c:pt>
                <c:pt idx="26001">
                  <c:v>-446.29395991563803</c:v>
                </c:pt>
                <c:pt idx="26002">
                  <c:v>-349.29395991563803</c:v>
                </c:pt>
                <c:pt idx="26003">
                  <c:v>-556.29395991563797</c:v>
                </c:pt>
                <c:pt idx="26004">
                  <c:v>-461.29395991563803</c:v>
                </c:pt>
                <c:pt idx="26005">
                  <c:v>-399.29395991563803</c:v>
                </c:pt>
                <c:pt idx="26006">
                  <c:v>-402.29395991563803</c:v>
                </c:pt>
                <c:pt idx="26007">
                  <c:v>-425.29395991563803</c:v>
                </c:pt>
                <c:pt idx="26008">
                  <c:v>-468.29395991563803</c:v>
                </c:pt>
                <c:pt idx="26009">
                  <c:v>-324.29395991563803</c:v>
                </c:pt>
                <c:pt idx="26010">
                  <c:v>-383.29395991563803</c:v>
                </c:pt>
                <c:pt idx="26011">
                  <c:v>-370.29395991563803</c:v>
                </c:pt>
                <c:pt idx="26012">
                  <c:v>-434.29395991563803</c:v>
                </c:pt>
                <c:pt idx="26013">
                  <c:v>-416.29395991563803</c:v>
                </c:pt>
                <c:pt idx="26014">
                  <c:v>-480.29395991563803</c:v>
                </c:pt>
                <c:pt idx="26015">
                  <c:v>-418.29395991563803</c:v>
                </c:pt>
                <c:pt idx="26016">
                  <c:v>-311.29395991563803</c:v>
                </c:pt>
                <c:pt idx="26017">
                  <c:v>-304.29395991563803</c:v>
                </c:pt>
                <c:pt idx="26018">
                  <c:v>-113.293959915638</c:v>
                </c:pt>
                <c:pt idx="26019">
                  <c:v>-73.293959915637998</c:v>
                </c:pt>
                <c:pt idx="26020">
                  <c:v>-104.293959915638</c:v>
                </c:pt>
                <c:pt idx="26021">
                  <c:v>35.706040084362002</c:v>
                </c:pt>
                <c:pt idx="26022">
                  <c:v>70.706040084362002</c:v>
                </c:pt>
                <c:pt idx="26023">
                  <c:v>-16.293959915637998</c:v>
                </c:pt>
                <c:pt idx="26024">
                  <c:v>-51.293959915637998</c:v>
                </c:pt>
                <c:pt idx="26025">
                  <c:v>6.70604008436203</c:v>
                </c:pt>
                <c:pt idx="26026">
                  <c:v>-69.293959915637998</c:v>
                </c:pt>
                <c:pt idx="26027">
                  <c:v>110.706040084362</c:v>
                </c:pt>
                <c:pt idx="26028">
                  <c:v>125.706040084362</c:v>
                </c:pt>
                <c:pt idx="26029">
                  <c:v>99.706040084362002</c:v>
                </c:pt>
                <c:pt idx="26030">
                  <c:v>56.706040084362002</c:v>
                </c:pt>
                <c:pt idx="26031">
                  <c:v>-39.293959915637998</c:v>
                </c:pt>
                <c:pt idx="26032">
                  <c:v>-13.293959915638</c:v>
                </c:pt>
                <c:pt idx="26033">
                  <c:v>147.706040084362</c:v>
                </c:pt>
                <c:pt idx="26034">
                  <c:v>196.706040084362</c:v>
                </c:pt>
                <c:pt idx="26035">
                  <c:v>105.706040084362</c:v>
                </c:pt>
                <c:pt idx="26036">
                  <c:v>210.706040084362</c:v>
                </c:pt>
                <c:pt idx="26037">
                  <c:v>-39.293959915637998</c:v>
                </c:pt>
                <c:pt idx="26038">
                  <c:v>44.706040084362002</c:v>
                </c:pt>
                <c:pt idx="26039">
                  <c:v>26.706040084362002</c:v>
                </c:pt>
                <c:pt idx="26040">
                  <c:v>-84.293959915637998</c:v>
                </c:pt>
                <c:pt idx="26041">
                  <c:v>-15.293959915638</c:v>
                </c:pt>
                <c:pt idx="26042">
                  <c:v>-45.293959915637998</c:v>
                </c:pt>
                <c:pt idx="26043">
                  <c:v>-96.293959915637998</c:v>
                </c:pt>
                <c:pt idx="26044">
                  <c:v>-298.29395991563803</c:v>
                </c:pt>
                <c:pt idx="26045">
                  <c:v>-397.29395991563803</c:v>
                </c:pt>
                <c:pt idx="26046">
                  <c:v>-143.293959915638</c:v>
                </c:pt>
                <c:pt idx="26047">
                  <c:v>-414.29395991563803</c:v>
                </c:pt>
                <c:pt idx="26048">
                  <c:v>-264.29395991563803</c:v>
                </c:pt>
                <c:pt idx="26049">
                  <c:v>-327.29395991563803</c:v>
                </c:pt>
                <c:pt idx="26050">
                  <c:v>-383.29395991563803</c:v>
                </c:pt>
                <c:pt idx="26051">
                  <c:v>-460.29395991563803</c:v>
                </c:pt>
                <c:pt idx="26052">
                  <c:v>-361.29395991563803</c:v>
                </c:pt>
                <c:pt idx="26053">
                  <c:v>-394.29395991563803</c:v>
                </c:pt>
                <c:pt idx="26054">
                  <c:v>-328.29395991563803</c:v>
                </c:pt>
                <c:pt idx="26055">
                  <c:v>-356.29395991563803</c:v>
                </c:pt>
                <c:pt idx="26056">
                  <c:v>-354.29395991563803</c:v>
                </c:pt>
                <c:pt idx="26057">
                  <c:v>-355.29395991563803</c:v>
                </c:pt>
                <c:pt idx="26058">
                  <c:v>-341.29395991563803</c:v>
                </c:pt>
                <c:pt idx="26059">
                  <c:v>-353.29395991563803</c:v>
                </c:pt>
                <c:pt idx="26060">
                  <c:v>-289.29395991563803</c:v>
                </c:pt>
                <c:pt idx="26061">
                  <c:v>-293.29395991563803</c:v>
                </c:pt>
                <c:pt idx="26062">
                  <c:v>-328.29395991563803</c:v>
                </c:pt>
                <c:pt idx="26063">
                  <c:v>-275.29395991563803</c:v>
                </c:pt>
                <c:pt idx="26064">
                  <c:v>-217.293959915638</c:v>
                </c:pt>
                <c:pt idx="26065">
                  <c:v>-249.293959915638</c:v>
                </c:pt>
                <c:pt idx="26066">
                  <c:v>-314.29395991563803</c:v>
                </c:pt>
                <c:pt idx="26067">
                  <c:v>-177.293959915638</c:v>
                </c:pt>
                <c:pt idx="26068">
                  <c:v>-356.29395991563803</c:v>
                </c:pt>
                <c:pt idx="26069">
                  <c:v>-272.29395991563803</c:v>
                </c:pt>
                <c:pt idx="26070">
                  <c:v>-183.293959915638</c:v>
                </c:pt>
                <c:pt idx="26071">
                  <c:v>-305.29395991563803</c:v>
                </c:pt>
                <c:pt idx="26072">
                  <c:v>-275.29395991563803</c:v>
                </c:pt>
                <c:pt idx="26073">
                  <c:v>-323.29395991563803</c:v>
                </c:pt>
                <c:pt idx="26074">
                  <c:v>-431.29395991563803</c:v>
                </c:pt>
                <c:pt idx="26075">
                  <c:v>-248.293959915638</c:v>
                </c:pt>
                <c:pt idx="26076">
                  <c:v>-371.29395991563803</c:v>
                </c:pt>
                <c:pt idx="26077">
                  <c:v>-398.29395991563803</c:v>
                </c:pt>
                <c:pt idx="26078">
                  <c:v>-238.293959915638</c:v>
                </c:pt>
                <c:pt idx="26079">
                  <c:v>-145.293959915638</c:v>
                </c:pt>
                <c:pt idx="26080">
                  <c:v>-41.293959915637998</c:v>
                </c:pt>
                <c:pt idx="26081">
                  <c:v>-53.293959915637998</c:v>
                </c:pt>
                <c:pt idx="26082">
                  <c:v>-141.293959915638</c:v>
                </c:pt>
                <c:pt idx="26083">
                  <c:v>-196.293959915638</c:v>
                </c:pt>
                <c:pt idx="26084">
                  <c:v>-165.293959915638</c:v>
                </c:pt>
                <c:pt idx="26085">
                  <c:v>-140.293959915638</c:v>
                </c:pt>
                <c:pt idx="26086">
                  <c:v>-268.29395991563803</c:v>
                </c:pt>
                <c:pt idx="26087">
                  <c:v>-60.293959915637998</c:v>
                </c:pt>
                <c:pt idx="26088">
                  <c:v>-1.29395991563797</c:v>
                </c:pt>
                <c:pt idx="26089">
                  <c:v>-48.293959915637998</c:v>
                </c:pt>
                <c:pt idx="26090">
                  <c:v>7.70604008436203</c:v>
                </c:pt>
                <c:pt idx="26091">
                  <c:v>-203.293959915638</c:v>
                </c:pt>
                <c:pt idx="26092">
                  <c:v>-131.293959915638</c:v>
                </c:pt>
                <c:pt idx="26093">
                  <c:v>-67.293959915637998</c:v>
                </c:pt>
                <c:pt idx="26094">
                  <c:v>-101.293959915638</c:v>
                </c:pt>
                <c:pt idx="26095">
                  <c:v>-73.293959915637998</c:v>
                </c:pt>
                <c:pt idx="26096">
                  <c:v>-54.293959915637998</c:v>
                </c:pt>
                <c:pt idx="26097">
                  <c:v>-67.293959915637998</c:v>
                </c:pt>
                <c:pt idx="26098">
                  <c:v>48.706040084362002</c:v>
                </c:pt>
                <c:pt idx="26099">
                  <c:v>-2.29395991563797</c:v>
                </c:pt>
                <c:pt idx="26100">
                  <c:v>-68.293959915637998</c:v>
                </c:pt>
                <c:pt idx="26101">
                  <c:v>-131.293959915638</c:v>
                </c:pt>
                <c:pt idx="26102">
                  <c:v>-156.293959915638</c:v>
                </c:pt>
                <c:pt idx="26103">
                  <c:v>-190.293959915638</c:v>
                </c:pt>
                <c:pt idx="26104">
                  <c:v>-263.29395991563803</c:v>
                </c:pt>
                <c:pt idx="26105">
                  <c:v>-291.29395991563803</c:v>
                </c:pt>
                <c:pt idx="26106">
                  <c:v>-419.29395991563803</c:v>
                </c:pt>
                <c:pt idx="26107">
                  <c:v>-294.29395991563803</c:v>
                </c:pt>
                <c:pt idx="26108">
                  <c:v>-290.29395991563803</c:v>
                </c:pt>
                <c:pt idx="26109">
                  <c:v>-307.29395991563803</c:v>
                </c:pt>
                <c:pt idx="26110">
                  <c:v>-290.29395991563803</c:v>
                </c:pt>
                <c:pt idx="26111">
                  <c:v>-226.293959915638</c:v>
                </c:pt>
                <c:pt idx="26112">
                  <c:v>-224.293959915638</c:v>
                </c:pt>
                <c:pt idx="26113">
                  <c:v>-177.293959915638</c:v>
                </c:pt>
                <c:pt idx="26114">
                  <c:v>-233.293959915638</c:v>
                </c:pt>
                <c:pt idx="26115">
                  <c:v>-433.29395991563803</c:v>
                </c:pt>
                <c:pt idx="26116">
                  <c:v>-362.29395991563803</c:v>
                </c:pt>
                <c:pt idx="26117">
                  <c:v>-154.293959915638</c:v>
                </c:pt>
                <c:pt idx="26118">
                  <c:v>-158.293959915638</c:v>
                </c:pt>
                <c:pt idx="26119">
                  <c:v>-158.293959915638</c:v>
                </c:pt>
                <c:pt idx="26120">
                  <c:v>-171.293959915638</c:v>
                </c:pt>
                <c:pt idx="26121">
                  <c:v>-52.293959915637998</c:v>
                </c:pt>
                <c:pt idx="26122">
                  <c:v>-168.293959915638</c:v>
                </c:pt>
                <c:pt idx="26123">
                  <c:v>40.706040084362002</c:v>
                </c:pt>
                <c:pt idx="26124">
                  <c:v>-110.293959915638</c:v>
                </c:pt>
                <c:pt idx="26125">
                  <c:v>-48.293959915637998</c:v>
                </c:pt>
                <c:pt idx="26126">
                  <c:v>58.706040084362002</c:v>
                </c:pt>
                <c:pt idx="26127">
                  <c:v>114.706040084362</c:v>
                </c:pt>
                <c:pt idx="26128">
                  <c:v>102.706040084362</c:v>
                </c:pt>
                <c:pt idx="26129">
                  <c:v>166.706040084362</c:v>
                </c:pt>
                <c:pt idx="26130">
                  <c:v>33.706040084362002</c:v>
                </c:pt>
                <c:pt idx="26131">
                  <c:v>132.706040084362</c:v>
                </c:pt>
                <c:pt idx="26132">
                  <c:v>250.706040084362</c:v>
                </c:pt>
                <c:pt idx="26133">
                  <c:v>174.706040084362</c:v>
                </c:pt>
                <c:pt idx="26134">
                  <c:v>34.706040084362002</c:v>
                </c:pt>
                <c:pt idx="26135">
                  <c:v>-32.293959915637998</c:v>
                </c:pt>
                <c:pt idx="26136">
                  <c:v>108.706040084362</c:v>
                </c:pt>
                <c:pt idx="26137">
                  <c:v>218.706040084362</c:v>
                </c:pt>
                <c:pt idx="26138">
                  <c:v>23.706040084362002</c:v>
                </c:pt>
                <c:pt idx="26139">
                  <c:v>156.706040084362</c:v>
                </c:pt>
                <c:pt idx="26140">
                  <c:v>256.70604008436197</c:v>
                </c:pt>
                <c:pt idx="26141">
                  <c:v>263.70604008436197</c:v>
                </c:pt>
                <c:pt idx="26142">
                  <c:v>79.706040084362002</c:v>
                </c:pt>
                <c:pt idx="26143">
                  <c:v>146.706040084362</c:v>
                </c:pt>
                <c:pt idx="26144">
                  <c:v>46.706040084362002</c:v>
                </c:pt>
                <c:pt idx="26145">
                  <c:v>118.706040084362</c:v>
                </c:pt>
                <c:pt idx="26146">
                  <c:v>27.706040084362002</c:v>
                </c:pt>
                <c:pt idx="26147">
                  <c:v>-9.29395991563797</c:v>
                </c:pt>
                <c:pt idx="26148">
                  <c:v>23.706040084362002</c:v>
                </c:pt>
                <c:pt idx="26149">
                  <c:v>-32.293959915637998</c:v>
                </c:pt>
                <c:pt idx="26150">
                  <c:v>-22.293959915637998</c:v>
                </c:pt>
                <c:pt idx="26151">
                  <c:v>-104.293959915638</c:v>
                </c:pt>
                <c:pt idx="26152">
                  <c:v>-81.293959915637998</c:v>
                </c:pt>
                <c:pt idx="26153">
                  <c:v>-295.29395991563803</c:v>
                </c:pt>
                <c:pt idx="26154">
                  <c:v>-319.29395991563803</c:v>
                </c:pt>
                <c:pt idx="26155">
                  <c:v>-217.293959915638</c:v>
                </c:pt>
                <c:pt idx="26156">
                  <c:v>-237.293959915638</c:v>
                </c:pt>
                <c:pt idx="26157">
                  <c:v>-308.29395991563803</c:v>
                </c:pt>
                <c:pt idx="26158">
                  <c:v>-188.293959915638</c:v>
                </c:pt>
                <c:pt idx="26159">
                  <c:v>-274.29395991563803</c:v>
                </c:pt>
                <c:pt idx="26160">
                  <c:v>-201.293959915638</c:v>
                </c:pt>
                <c:pt idx="26161">
                  <c:v>-154.293959915638</c:v>
                </c:pt>
                <c:pt idx="26162">
                  <c:v>-119.293959915638</c:v>
                </c:pt>
                <c:pt idx="26163">
                  <c:v>23.706040084362002</c:v>
                </c:pt>
                <c:pt idx="26164">
                  <c:v>-171.293959915638</c:v>
                </c:pt>
                <c:pt idx="26165">
                  <c:v>-101.293959915638</c:v>
                </c:pt>
                <c:pt idx="26166">
                  <c:v>-1.29395991563797</c:v>
                </c:pt>
                <c:pt idx="26167">
                  <c:v>-5.29395991563797</c:v>
                </c:pt>
                <c:pt idx="26168">
                  <c:v>40.706040084362002</c:v>
                </c:pt>
                <c:pt idx="26169">
                  <c:v>190.706040084362</c:v>
                </c:pt>
                <c:pt idx="26170">
                  <c:v>3.70604008436203</c:v>
                </c:pt>
                <c:pt idx="26171">
                  <c:v>79.706040084362002</c:v>
                </c:pt>
                <c:pt idx="26172">
                  <c:v>162.706040084362</c:v>
                </c:pt>
                <c:pt idx="26173">
                  <c:v>248.706040084362</c:v>
                </c:pt>
                <c:pt idx="26174">
                  <c:v>252.706040084362</c:v>
                </c:pt>
                <c:pt idx="26175">
                  <c:v>168.706040084362</c:v>
                </c:pt>
                <c:pt idx="26176">
                  <c:v>240.706040084362</c:v>
                </c:pt>
                <c:pt idx="26177">
                  <c:v>465.70604008436197</c:v>
                </c:pt>
                <c:pt idx="26178">
                  <c:v>471.70604008436197</c:v>
                </c:pt>
                <c:pt idx="26179">
                  <c:v>294.70604008436197</c:v>
                </c:pt>
                <c:pt idx="26180">
                  <c:v>312.70604008436197</c:v>
                </c:pt>
                <c:pt idx="26181">
                  <c:v>434.70604008436197</c:v>
                </c:pt>
                <c:pt idx="26182">
                  <c:v>482.70604008436197</c:v>
                </c:pt>
                <c:pt idx="26183">
                  <c:v>334.70604008436197</c:v>
                </c:pt>
                <c:pt idx="26184">
                  <c:v>103.706040084362</c:v>
                </c:pt>
                <c:pt idx="26185">
                  <c:v>220.706040084362</c:v>
                </c:pt>
                <c:pt idx="26186">
                  <c:v>234.706040084362</c:v>
                </c:pt>
                <c:pt idx="26187">
                  <c:v>152.706040084362</c:v>
                </c:pt>
                <c:pt idx="26188">
                  <c:v>-70.293959915637998</c:v>
                </c:pt>
                <c:pt idx="26189">
                  <c:v>89.706040084362002</c:v>
                </c:pt>
                <c:pt idx="26190">
                  <c:v>-32.293959915637998</c:v>
                </c:pt>
                <c:pt idx="26191">
                  <c:v>-43.293959915637998</c:v>
                </c:pt>
                <c:pt idx="26192">
                  <c:v>-67.293959915637998</c:v>
                </c:pt>
                <c:pt idx="26193">
                  <c:v>-18.293959915637998</c:v>
                </c:pt>
                <c:pt idx="26194">
                  <c:v>-288.29395991563803</c:v>
                </c:pt>
                <c:pt idx="26195">
                  <c:v>-137.293959915638</c:v>
                </c:pt>
                <c:pt idx="26196">
                  <c:v>-308.29395991563803</c:v>
                </c:pt>
                <c:pt idx="26197">
                  <c:v>-271.29395991563803</c:v>
                </c:pt>
                <c:pt idx="26198">
                  <c:v>-307.29395991563803</c:v>
                </c:pt>
                <c:pt idx="26199">
                  <c:v>-100.293959915638</c:v>
                </c:pt>
                <c:pt idx="26200">
                  <c:v>-117.293959915638</c:v>
                </c:pt>
                <c:pt idx="26201">
                  <c:v>-320.29395991563803</c:v>
                </c:pt>
                <c:pt idx="26202">
                  <c:v>-184.293959915638</c:v>
                </c:pt>
                <c:pt idx="26203">
                  <c:v>-103.293959915638</c:v>
                </c:pt>
                <c:pt idx="26204">
                  <c:v>7.70604008436203</c:v>
                </c:pt>
                <c:pt idx="26205">
                  <c:v>17.706040084362002</c:v>
                </c:pt>
                <c:pt idx="26206">
                  <c:v>81.706040084362002</c:v>
                </c:pt>
                <c:pt idx="26207">
                  <c:v>21.706040084362002</c:v>
                </c:pt>
                <c:pt idx="26208">
                  <c:v>156.706040084362</c:v>
                </c:pt>
                <c:pt idx="26209">
                  <c:v>237.706040084362</c:v>
                </c:pt>
                <c:pt idx="26210">
                  <c:v>260.70604008436197</c:v>
                </c:pt>
                <c:pt idx="26211">
                  <c:v>148.706040084362</c:v>
                </c:pt>
                <c:pt idx="26212">
                  <c:v>328.70604008436197</c:v>
                </c:pt>
                <c:pt idx="26213">
                  <c:v>238.706040084362</c:v>
                </c:pt>
                <c:pt idx="26214">
                  <c:v>263.70604008436197</c:v>
                </c:pt>
                <c:pt idx="26215">
                  <c:v>397.70604008436197</c:v>
                </c:pt>
                <c:pt idx="26216">
                  <c:v>288.70604008436197</c:v>
                </c:pt>
                <c:pt idx="26217">
                  <c:v>239.706040084362</c:v>
                </c:pt>
                <c:pt idx="26218">
                  <c:v>338.70604008436197</c:v>
                </c:pt>
                <c:pt idx="26219">
                  <c:v>334.70604008436197</c:v>
                </c:pt>
                <c:pt idx="26220">
                  <c:v>201.706040084362</c:v>
                </c:pt>
                <c:pt idx="26221">
                  <c:v>402.70604008436197</c:v>
                </c:pt>
                <c:pt idx="26222">
                  <c:v>363.70604008436197</c:v>
                </c:pt>
                <c:pt idx="26223">
                  <c:v>494.70604008436197</c:v>
                </c:pt>
                <c:pt idx="26224">
                  <c:v>302.70604008436197</c:v>
                </c:pt>
                <c:pt idx="26225">
                  <c:v>194.706040084362</c:v>
                </c:pt>
                <c:pt idx="26226">
                  <c:v>283.70604008436197</c:v>
                </c:pt>
                <c:pt idx="26227">
                  <c:v>233.706040084362</c:v>
                </c:pt>
                <c:pt idx="26228">
                  <c:v>238.706040084362</c:v>
                </c:pt>
                <c:pt idx="26229">
                  <c:v>82.706040084362002</c:v>
                </c:pt>
                <c:pt idx="26230">
                  <c:v>141.706040084362</c:v>
                </c:pt>
                <c:pt idx="26231">
                  <c:v>149.706040084362</c:v>
                </c:pt>
                <c:pt idx="26232">
                  <c:v>29.706040084362002</c:v>
                </c:pt>
                <c:pt idx="26233">
                  <c:v>125.706040084362</c:v>
                </c:pt>
                <c:pt idx="26234">
                  <c:v>-101.293959915638</c:v>
                </c:pt>
                <c:pt idx="26235">
                  <c:v>-69.293959915637998</c:v>
                </c:pt>
                <c:pt idx="26236">
                  <c:v>-89.293959915637998</c:v>
                </c:pt>
                <c:pt idx="26237">
                  <c:v>55.706040084362002</c:v>
                </c:pt>
                <c:pt idx="26238">
                  <c:v>115.706040084362</c:v>
                </c:pt>
                <c:pt idx="26239">
                  <c:v>111.706040084362</c:v>
                </c:pt>
                <c:pt idx="26240">
                  <c:v>100.706040084362</c:v>
                </c:pt>
                <c:pt idx="26241">
                  <c:v>245.706040084362</c:v>
                </c:pt>
                <c:pt idx="26242">
                  <c:v>115.706040084362</c:v>
                </c:pt>
                <c:pt idx="26243">
                  <c:v>276.70604008436197</c:v>
                </c:pt>
                <c:pt idx="26244">
                  <c:v>299.70604008436197</c:v>
                </c:pt>
                <c:pt idx="26245">
                  <c:v>275.70604008436197</c:v>
                </c:pt>
                <c:pt idx="26246">
                  <c:v>253.706040084362</c:v>
                </c:pt>
                <c:pt idx="26247">
                  <c:v>309.70604008436197</c:v>
                </c:pt>
                <c:pt idx="26248">
                  <c:v>335.70604008436197</c:v>
                </c:pt>
                <c:pt idx="26249">
                  <c:v>376.70604008436197</c:v>
                </c:pt>
                <c:pt idx="26250">
                  <c:v>252.706040084362</c:v>
                </c:pt>
                <c:pt idx="26251">
                  <c:v>213.706040084362</c:v>
                </c:pt>
                <c:pt idx="26252">
                  <c:v>366.70604008436197</c:v>
                </c:pt>
                <c:pt idx="26253">
                  <c:v>231.706040084362</c:v>
                </c:pt>
                <c:pt idx="26254">
                  <c:v>259.70604008436197</c:v>
                </c:pt>
                <c:pt idx="26255">
                  <c:v>384.70604008436197</c:v>
                </c:pt>
                <c:pt idx="26256">
                  <c:v>253.706040084362</c:v>
                </c:pt>
                <c:pt idx="26257">
                  <c:v>165.706040084362</c:v>
                </c:pt>
                <c:pt idx="26258">
                  <c:v>153.706040084362</c:v>
                </c:pt>
                <c:pt idx="26259">
                  <c:v>194.706040084362</c:v>
                </c:pt>
                <c:pt idx="26260">
                  <c:v>263.70604008436197</c:v>
                </c:pt>
                <c:pt idx="26261">
                  <c:v>95.706040084362002</c:v>
                </c:pt>
                <c:pt idx="26262">
                  <c:v>158.706040084362</c:v>
                </c:pt>
                <c:pt idx="26263">
                  <c:v>27.706040084362002</c:v>
                </c:pt>
                <c:pt idx="26264">
                  <c:v>209.706040084362</c:v>
                </c:pt>
                <c:pt idx="26265">
                  <c:v>209.706040084362</c:v>
                </c:pt>
                <c:pt idx="26266">
                  <c:v>66.706040084362002</c:v>
                </c:pt>
                <c:pt idx="26267">
                  <c:v>227.706040084362</c:v>
                </c:pt>
                <c:pt idx="26268">
                  <c:v>261.70604008436197</c:v>
                </c:pt>
                <c:pt idx="26269">
                  <c:v>189.706040084362</c:v>
                </c:pt>
                <c:pt idx="26270">
                  <c:v>183.706040084362</c:v>
                </c:pt>
                <c:pt idx="26271">
                  <c:v>315.70604008436197</c:v>
                </c:pt>
                <c:pt idx="26272">
                  <c:v>241.706040084362</c:v>
                </c:pt>
                <c:pt idx="26273">
                  <c:v>232.706040084362</c:v>
                </c:pt>
                <c:pt idx="26274">
                  <c:v>258.70604008436197</c:v>
                </c:pt>
                <c:pt idx="26275">
                  <c:v>138.706040084362</c:v>
                </c:pt>
                <c:pt idx="26276">
                  <c:v>174.706040084362</c:v>
                </c:pt>
                <c:pt idx="26277">
                  <c:v>74.706040084362002</c:v>
                </c:pt>
                <c:pt idx="26278">
                  <c:v>164.706040084362</c:v>
                </c:pt>
                <c:pt idx="26279">
                  <c:v>261.70604008436197</c:v>
                </c:pt>
                <c:pt idx="26280">
                  <c:v>190.706040084362</c:v>
                </c:pt>
                <c:pt idx="26281">
                  <c:v>350.70604008436197</c:v>
                </c:pt>
                <c:pt idx="26282">
                  <c:v>337.70604008436197</c:v>
                </c:pt>
                <c:pt idx="26283">
                  <c:v>242.706040084362</c:v>
                </c:pt>
                <c:pt idx="26284">
                  <c:v>330.70604008436197</c:v>
                </c:pt>
                <c:pt idx="26285">
                  <c:v>86.706040084362002</c:v>
                </c:pt>
                <c:pt idx="26286">
                  <c:v>78.706040084362002</c:v>
                </c:pt>
                <c:pt idx="26287">
                  <c:v>223.706040084362</c:v>
                </c:pt>
                <c:pt idx="26288">
                  <c:v>185.706040084362</c:v>
                </c:pt>
                <c:pt idx="26289">
                  <c:v>185.706040084362</c:v>
                </c:pt>
                <c:pt idx="26290">
                  <c:v>148.706040084362</c:v>
                </c:pt>
                <c:pt idx="26291">
                  <c:v>407.70604008436197</c:v>
                </c:pt>
                <c:pt idx="26292">
                  <c:v>308.70604008436197</c:v>
                </c:pt>
                <c:pt idx="26293">
                  <c:v>197.706040084362</c:v>
                </c:pt>
                <c:pt idx="26294">
                  <c:v>232.706040084362</c:v>
                </c:pt>
                <c:pt idx="26295">
                  <c:v>-16.293959915637998</c:v>
                </c:pt>
                <c:pt idx="26296">
                  <c:v>-12.293959915638</c:v>
                </c:pt>
                <c:pt idx="26297">
                  <c:v>23.706040084362002</c:v>
                </c:pt>
                <c:pt idx="26298">
                  <c:v>72.706040084362002</c:v>
                </c:pt>
                <c:pt idx="26299">
                  <c:v>175.706040084362</c:v>
                </c:pt>
                <c:pt idx="26300">
                  <c:v>148.706040084362</c:v>
                </c:pt>
                <c:pt idx="26301">
                  <c:v>266.70604008436197</c:v>
                </c:pt>
                <c:pt idx="26302">
                  <c:v>-41.293959915637998</c:v>
                </c:pt>
                <c:pt idx="26303">
                  <c:v>18.706040084362002</c:v>
                </c:pt>
                <c:pt idx="26304">
                  <c:v>-16.293959915637998</c:v>
                </c:pt>
                <c:pt idx="26305">
                  <c:v>-102.293959915638</c:v>
                </c:pt>
                <c:pt idx="26306">
                  <c:v>-88.293959915637998</c:v>
                </c:pt>
                <c:pt idx="26307">
                  <c:v>-151.293959915638</c:v>
                </c:pt>
                <c:pt idx="26308">
                  <c:v>112.706040084362</c:v>
                </c:pt>
                <c:pt idx="26309">
                  <c:v>127.706040084362</c:v>
                </c:pt>
                <c:pt idx="26310">
                  <c:v>37.706040084362002</c:v>
                </c:pt>
                <c:pt idx="26311">
                  <c:v>45.706040084362002</c:v>
                </c:pt>
                <c:pt idx="26312">
                  <c:v>63.706040084362002</c:v>
                </c:pt>
                <c:pt idx="26313">
                  <c:v>83.706040084362002</c:v>
                </c:pt>
                <c:pt idx="26314">
                  <c:v>82.706040084362002</c:v>
                </c:pt>
                <c:pt idx="26315">
                  <c:v>133.706040084362</c:v>
                </c:pt>
                <c:pt idx="26316">
                  <c:v>156.706040084362</c:v>
                </c:pt>
                <c:pt idx="26317">
                  <c:v>120.706040084362</c:v>
                </c:pt>
                <c:pt idx="26318">
                  <c:v>274.70604008436197</c:v>
                </c:pt>
                <c:pt idx="26319">
                  <c:v>196.706040084362</c:v>
                </c:pt>
                <c:pt idx="26320">
                  <c:v>308.70604008436197</c:v>
                </c:pt>
                <c:pt idx="26321">
                  <c:v>273.70604008436197</c:v>
                </c:pt>
                <c:pt idx="26322">
                  <c:v>348.70604008436197</c:v>
                </c:pt>
                <c:pt idx="26323">
                  <c:v>327.70604008436197</c:v>
                </c:pt>
                <c:pt idx="26324">
                  <c:v>180.706040084362</c:v>
                </c:pt>
                <c:pt idx="26325">
                  <c:v>333.70604008436197</c:v>
                </c:pt>
                <c:pt idx="26326">
                  <c:v>295.70604008436197</c:v>
                </c:pt>
                <c:pt idx="26327">
                  <c:v>360.70604008436197</c:v>
                </c:pt>
                <c:pt idx="26328">
                  <c:v>374.70604008436197</c:v>
                </c:pt>
                <c:pt idx="26329">
                  <c:v>515.70604008436203</c:v>
                </c:pt>
                <c:pt idx="26330">
                  <c:v>309.70604008436197</c:v>
                </c:pt>
                <c:pt idx="26331">
                  <c:v>207.706040084362</c:v>
                </c:pt>
                <c:pt idx="26332">
                  <c:v>244.706040084362</c:v>
                </c:pt>
                <c:pt idx="26333">
                  <c:v>354.70604008436197</c:v>
                </c:pt>
                <c:pt idx="26334">
                  <c:v>158.706040084362</c:v>
                </c:pt>
                <c:pt idx="26335">
                  <c:v>158.706040084362</c:v>
                </c:pt>
                <c:pt idx="26336">
                  <c:v>121.706040084362</c:v>
                </c:pt>
                <c:pt idx="26337">
                  <c:v>13.706040084362</c:v>
                </c:pt>
                <c:pt idx="26338">
                  <c:v>-42.293959915637998</c:v>
                </c:pt>
                <c:pt idx="26339">
                  <c:v>-22.293959915637998</c:v>
                </c:pt>
                <c:pt idx="26340">
                  <c:v>-80.293959915637998</c:v>
                </c:pt>
                <c:pt idx="26341">
                  <c:v>-54.293959915637998</c:v>
                </c:pt>
                <c:pt idx="26342">
                  <c:v>-249.293959915638</c:v>
                </c:pt>
                <c:pt idx="26343">
                  <c:v>-112.293959915638</c:v>
                </c:pt>
                <c:pt idx="26344">
                  <c:v>-214.293959915638</c:v>
                </c:pt>
                <c:pt idx="26345">
                  <c:v>-248.293959915638</c:v>
                </c:pt>
                <c:pt idx="26346">
                  <c:v>-155.293959915638</c:v>
                </c:pt>
                <c:pt idx="26347">
                  <c:v>-239.293959915638</c:v>
                </c:pt>
                <c:pt idx="26348">
                  <c:v>-235.293959915638</c:v>
                </c:pt>
                <c:pt idx="26349">
                  <c:v>30.706040084362002</c:v>
                </c:pt>
                <c:pt idx="26350">
                  <c:v>-21.293959915637998</c:v>
                </c:pt>
                <c:pt idx="26351">
                  <c:v>-223.293959915638</c:v>
                </c:pt>
                <c:pt idx="26352">
                  <c:v>-114.293959915638</c:v>
                </c:pt>
                <c:pt idx="26353">
                  <c:v>-179.293959915638</c:v>
                </c:pt>
                <c:pt idx="26354">
                  <c:v>-229.293959915638</c:v>
                </c:pt>
                <c:pt idx="26355">
                  <c:v>-210.293959915638</c:v>
                </c:pt>
                <c:pt idx="26356">
                  <c:v>-66.293959915637998</c:v>
                </c:pt>
                <c:pt idx="26357">
                  <c:v>16.706040084362002</c:v>
                </c:pt>
                <c:pt idx="26358">
                  <c:v>-111.293959915638</c:v>
                </c:pt>
                <c:pt idx="26359">
                  <c:v>3.70604008436203</c:v>
                </c:pt>
                <c:pt idx="26360">
                  <c:v>-45.293959915637998</c:v>
                </c:pt>
                <c:pt idx="26361">
                  <c:v>112.706040084362</c:v>
                </c:pt>
                <c:pt idx="26362">
                  <c:v>25.706040084362002</c:v>
                </c:pt>
                <c:pt idx="26363">
                  <c:v>42.706040084362002</c:v>
                </c:pt>
                <c:pt idx="26364">
                  <c:v>205.706040084362</c:v>
                </c:pt>
                <c:pt idx="26365">
                  <c:v>171.706040084362</c:v>
                </c:pt>
                <c:pt idx="26366">
                  <c:v>68.706040084362002</c:v>
                </c:pt>
                <c:pt idx="26367">
                  <c:v>239.706040084362</c:v>
                </c:pt>
                <c:pt idx="26368">
                  <c:v>306.70604008436197</c:v>
                </c:pt>
                <c:pt idx="26369">
                  <c:v>272.70604008436197</c:v>
                </c:pt>
                <c:pt idx="26370">
                  <c:v>275.70604008436197</c:v>
                </c:pt>
                <c:pt idx="26371">
                  <c:v>174.706040084362</c:v>
                </c:pt>
                <c:pt idx="26372">
                  <c:v>37.706040084362002</c:v>
                </c:pt>
                <c:pt idx="26373">
                  <c:v>138.706040084362</c:v>
                </c:pt>
                <c:pt idx="26374">
                  <c:v>29.706040084362002</c:v>
                </c:pt>
                <c:pt idx="26375">
                  <c:v>27.706040084362002</c:v>
                </c:pt>
                <c:pt idx="26376">
                  <c:v>-66.293959915637998</c:v>
                </c:pt>
                <c:pt idx="26377">
                  <c:v>58.706040084362002</c:v>
                </c:pt>
                <c:pt idx="26378">
                  <c:v>-25.293959915637998</c:v>
                </c:pt>
                <c:pt idx="26379">
                  <c:v>-5.29395991563797</c:v>
                </c:pt>
                <c:pt idx="26380">
                  <c:v>-8.29395991563797</c:v>
                </c:pt>
                <c:pt idx="26381">
                  <c:v>-143.293959915638</c:v>
                </c:pt>
                <c:pt idx="26382">
                  <c:v>-66.293959915637998</c:v>
                </c:pt>
                <c:pt idx="26383">
                  <c:v>-212.293959915638</c:v>
                </c:pt>
                <c:pt idx="26384">
                  <c:v>-341.29395991563803</c:v>
                </c:pt>
                <c:pt idx="26385">
                  <c:v>-179.293959915638</c:v>
                </c:pt>
                <c:pt idx="26386">
                  <c:v>-310.29395991563803</c:v>
                </c:pt>
                <c:pt idx="26387">
                  <c:v>-438.29395991563803</c:v>
                </c:pt>
                <c:pt idx="26388">
                  <c:v>-380.29395991563803</c:v>
                </c:pt>
                <c:pt idx="26389">
                  <c:v>-223.293959915638</c:v>
                </c:pt>
                <c:pt idx="26390">
                  <c:v>-307.29395991563803</c:v>
                </c:pt>
                <c:pt idx="26391">
                  <c:v>-454.29395991563803</c:v>
                </c:pt>
                <c:pt idx="26392">
                  <c:v>-485.29395991563803</c:v>
                </c:pt>
                <c:pt idx="26393">
                  <c:v>-473.29395991563803</c:v>
                </c:pt>
                <c:pt idx="26394">
                  <c:v>-607.29395991563797</c:v>
                </c:pt>
                <c:pt idx="26395">
                  <c:v>-426.29395991563803</c:v>
                </c:pt>
                <c:pt idx="26396">
                  <c:v>-529.29395991563797</c:v>
                </c:pt>
                <c:pt idx="26397">
                  <c:v>-522.29395991563797</c:v>
                </c:pt>
                <c:pt idx="26398">
                  <c:v>-519.29395991563797</c:v>
                </c:pt>
                <c:pt idx="26399">
                  <c:v>-510.29395991563803</c:v>
                </c:pt>
                <c:pt idx="26400">
                  <c:v>-521.29395991563797</c:v>
                </c:pt>
                <c:pt idx="26401">
                  <c:v>-474.29395991563803</c:v>
                </c:pt>
                <c:pt idx="26402">
                  <c:v>-410.29395991563803</c:v>
                </c:pt>
                <c:pt idx="26403">
                  <c:v>-490.29395991563803</c:v>
                </c:pt>
                <c:pt idx="26404">
                  <c:v>-338.29395991563803</c:v>
                </c:pt>
                <c:pt idx="26405">
                  <c:v>-329.29395991563803</c:v>
                </c:pt>
                <c:pt idx="26406">
                  <c:v>-271.29395991563803</c:v>
                </c:pt>
                <c:pt idx="26407">
                  <c:v>-333.29395991563803</c:v>
                </c:pt>
                <c:pt idx="26408">
                  <c:v>-230.293959915638</c:v>
                </c:pt>
                <c:pt idx="26409">
                  <c:v>-248.293959915638</c:v>
                </c:pt>
                <c:pt idx="26410">
                  <c:v>-49.293959915637998</c:v>
                </c:pt>
                <c:pt idx="26411">
                  <c:v>-146.293959915638</c:v>
                </c:pt>
                <c:pt idx="26412">
                  <c:v>-9.29395991563797</c:v>
                </c:pt>
                <c:pt idx="26413">
                  <c:v>3.70604008436203</c:v>
                </c:pt>
                <c:pt idx="26414">
                  <c:v>-93.293959915637998</c:v>
                </c:pt>
                <c:pt idx="26415">
                  <c:v>-121.293959915638</c:v>
                </c:pt>
                <c:pt idx="26416">
                  <c:v>72.706040084362002</c:v>
                </c:pt>
                <c:pt idx="26417">
                  <c:v>51.706040084362002</c:v>
                </c:pt>
                <c:pt idx="26418">
                  <c:v>43.706040084362002</c:v>
                </c:pt>
                <c:pt idx="26419">
                  <c:v>173.706040084362</c:v>
                </c:pt>
                <c:pt idx="26420">
                  <c:v>38.706040084362002</c:v>
                </c:pt>
                <c:pt idx="26421">
                  <c:v>121.706040084362</c:v>
                </c:pt>
                <c:pt idx="26422">
                  <c:v>137.706040084362</c:v>
                </c:pt>
                <c:pt idx="26423">
                  <c:v>72.706040084362002</c:v>
                </c:pt>
                <c:pt idx="26424">
                  <c:v>-24.293959915637998</c:v>
                </c:pt>
                <c:pt idx="26425">
                  <c:v>20.706040084362002</c:v>
                </c:pt>
                <c:pt idx="26426">
                  <c:v>-41.293959915637998</c:v>
                </c:pt>
                <c:pt idx="26427">
                  <c:v>-116.293959915638</c:v>
                </c:pt>
                <c:pt idx="26428">
                  <c:v>-213.293959915638</c:v>
                </c:pt>
                <c:pt idx="26429">
                  <c:v>-61.293959915637998</c:v>
                </c:pt>
                <c:pt idx="26430">
                  <c:v>-195.293959915638</c:v>
                </c:pt>
                <c:pt idx="26431">
                  <c:v>7.70604008436203</c:v>
                </c:pt>
                <c:pt idx="26432">
                  <c:v>-195.293959915638</c:v>
                </c:pt>
                <c:pt idx="26433">
                  <c:v>-277.29395991563803</c:v>
                </c:pt>
                <c:pt idx="26434">
                  <c:v>-343.29395991563803</c:v>
                </c:pt>
                <c:pt idx="26435">
                  <c:v>-329.29395991563803</c:v>
                </c:pt>
                <c:pt idx="26436">
                  <c:v>-466.29395991563803</c:v>
                </c:pt>
                <c:pt idx="26437">
                  <c:v>-509.29395991563803</c:v>
                </c:pt>
                <c:pt idx="26438">
                  <c:v>-436.29395991563803</c:v>
                </c:pt>
                <c:pt idx="26439">
                  <c:v>-503.29395991563803</c:v>
                </c:pt>
                <c:pt idx="26440">
                  <c:v>-462.29395991563803</c:v>
                </c:pt>
                <c:pt idx="26441">
                  <c:v>-455.29395991563803</c:v>
                </c:pt>
                <c:pt idx="26442">
                  <c:v>-347.29395991563803</c:v>
                </c:pt>
                <c:pt idx="26443">
                  <c:v>-345.29395991563803</c:v>
                </c:pt>
                <c:pt idx="26444">
                  <c:v>-341.29395991563803</c:v>
                </c:pt>
                <c:pt idx="26445">
                  <c:v>-279.29395991563803</c:v>
                </c:pt>
                <c:pt idx="26446">
                  <c:v>-354.29395991563803</c:v>
                </c:pt>
                <c:pt idx="26447">
                  <c:v>-207.293959915638</c:v>
                </c:pt>
                <c:pt idx="26448">
                  <c:v>-282.29395991563803</c:v>
                </c:pt>
                <c:pt idx="26449">
                  <c:v>-232.293959915638</c:v>
                </c:pt>
                <c:pt idx="26450">
                  <c:v>-71.293959915637998</c:v>
                </c:pt>
                <c:pt idx="26451">
                  <c:v>-227.293959915638</c:v>
                </c:pt>
                <c:pt idx="26452">
                  <c:v>-161.293959915638</c:v>
                </c:pt>
                <c:pt idx="26453">
                  <c:v>-156.293959915638</c:v>
                </c:pt>
                <c:pt idx="26454">
                  <c:v>-255.293959915638</c:v>
                </c:pt>
                <c:pt idx="26455">
                  <c:v>-88.293959915637998</c:v>
                </c:pt>
                <c:pt idx="26456">
                  <c:v>-198.293959915638</c:v>
                </c:pt>
                <c:pt idx="26457">
                  <c:v>-141.293959915638</c:v>
                </c:pt>
                <c:pt idx="26458">
                  <c:v>-37.293959915637998</c:v>
                </c:pt>
                <c:pt idx="26459">
                  <c:v>-217.293959915638</c:v>
                </c:pt>
                <c:pt idx="26460">
                  <c:v>86.706040084362002</c:v>
                </c:pt>
                <c:pt idx="26461">
                  <c:v>-60.293959915637998</c:v>
                </c:pt>
                <c:pt idx="26462">
                  <c:v>-184.293959915638</c:v>
                </c:pt>
                <c:pt idx="26463">
                  <c:v>101.706040084362</c:v>
                </c:pt>
                <c:pt idx="26464">
                  <c:v>96.706040084362002</c:v>
                </c:pt>
                <c:pt idx="26465">
                  <c:v>84.706040084362002</c:v>
                </c:pt>
                <c:pt idx="26466">
                  <c:v>125.706040084362</c:v>
                </c:pt>
                <c:pt idx="26467">
                  <c:v>156.706040084362</c:v>
                </c:pt>
                <c:pt idx="26468">
                  <c:v>50.706040084362002</c:v>
                </c:pt>
                <c:pt idx="26469">
                  <c:v>118.706040084362</c:v>
                </c:pt>
                <c:pt idx="26470">
                  <c:v>140.706040084362</c:v>
                </c:pt>
                <c:pt idx="26471">
                  <c:v>155.706040084362</c:v>
                </c:pt>
                <c:pt idx="26472">
                  <c:v>105.706040084362</c:v>
                </c:pt>
                <c:pt idx="26473">
                  <c:v>-41.293959915637998</c:v>
                </c:pt>
                <c:pt idx="26474">
                  <c:v>-95.293959915637998</c:v>
                </c:pt>
                <c:pt idx="26475">
                  <c:v>-134.293959915638</c:v>
                </c:pt>
                <c:pt idx="26476">
                  <c:v>-28.293959915637998</c:v>
                </c:pt>
                <c:pt idx="26477">
                  <c:v>-238.293959915638</c:v>
                </c:pt>
                <c:pt idx="26478">
                  <c:v>-189.293959915638</c:v>
                </c:pt>
                <c:pt idx="26479">
                  <c:v>-38.293959915637998</c:v>
                </c:pt>
                <c:pt idx="26480">
                  <c:v>-151.293959915638</c:v>
                </c:pt>
                <c:pt idx="26481">
                  <c:v>-290.29395991563803</c:v>
                </c:pt>
                <c:pt idx="26482">
                  <c:v>-129.293959915638</c:v>
                </c:pt>
                <c:pt idx="26483">
                  <c:v>-140.293959915638</c:v>
                </c:pt>
                <c:pt idx="26484">
                  <c:v>-176.293959915638</c:v>
                </c:pt>
                <c:pt idx="26485">
                  <c:v>-82.293959915637998</c:v>
                </c:pt>
                <c:pt idx="26486">
                  <c:v>-241.293959915638</c:v>
                </c:pt>
                <c:pt idx="26487">
                  <c:v>-70.293959915637998</c:v>
                </c:pt>
                <c:pt idx="26488">
                  <c:v>-71.293959915637998</c:v>
                </c:pt>
                <c:pt idx="26489">
                  <c:v>148.706040084362</c:v>
                </c:pt>
                <c:pt idx="26490">
                  <c:v>254.706040084362</c:v>
                </c:pt>
                <c:pt idx="26491">
                  <c:v>49.706040084362002</c:v>
                </c:pt>
                <c:pt idx="26492">
                  <c:v>35.706040084362002</c:v>
                </c:pt>
                <c:pt idx="26493">
                  <c:v>-63.293959915637998</c:v>
                </c:pt>
                <c:pt idx="26494">
                  <c:v>-25.293959915637998</c:v>
                </c:pt>
                <c:pt idx="26495">
                  <c:v>-51.293959915637998</c:v>
                </c:pt>
                <c:pt idx="26496">
                  <c:v>63.706040084362002</c:v>
                </c:pt>
                <c:pt idx="26497">
                  <c:v>33.706040084362002</c:v>
                </c:pt>
                <c:pt idx="26498">
                  <c:v>250.706040084362</c:v>
                </c:pt>
                <c:pt idx="26499">
                  <c:v>-52.293959915637998</c:v>
                </c:pt>
                <c:pt idx="26500">
                  <c:v>-30.293959915637998</c:v>
                </c:pt>
                <c:pt idx="26501">
                  <c:v>-105.293959915638</c:v>
                </c:pt>
                <c:pt idx="26502">
                  <c:v>-100.293959915638</c:v>
                </c:pt>
                <c:pt idx="26503">
                  <c:v>-231.293959915638</c:v>
                </c:pt>
                <c:pt idx="26504">
                  <c:v>27.706040084362002</c:v>
                </c:pt>
                <c:pt idx="26505">
                  <c:v>-116.293959915638</c:v>
                </c:pt>
                <c:pt idx="26506">
                  <c:v>-180.293959915638</c:v>
                </c:pt>
                <c:pt idx="26507">
                  <c:v>-228.293959915638</c:v>
                </c:pt>
                <c:pt idx="26508">
                  <c:v>-86.293959915637998</c:v>
                </c:pt>
                <c:pt idx="26509">
                  <c:v>-320.29395991563803</c:v>
                </c:pt>
                <c:pt idx="26510">
                  <c:v>-231.293959915638</c:v>
                </c:pt>
                <c:pt idx="26511">
                  <c:v>-417.29395991563803</c:v>
                </c:pt>
                <c:pt idx="26512">
                  <c:v>-326.29395991563803</c:v>
                </c:pt>
                <c:pt idx="26513">
                  <c:v>-447.29395991563803</c:v>
                </c:pt>
                <c:pt idx="26514">
                  <c:v>-403.29395991563803</c:v>
                </c:pt>
                <c:pt idx="26515">
                  <c:v>-362.29395991563803</c:v>
                </c:pt>
                <c:pt idx="26516">
                  <c:v>-281.29395991563803</c:v>
                </c:pt>
                <c:pt idx="26517">
                  <c:v>-408.29395991563803</c:v>
                </c:pt>
                <c:pt idx="26518">
                  <c:v>-380.29395991563803</c:v>
                </c:pt>
                <c:pt idx="26519">
                  <c:v>-279.29395991563803</c:v>
                </c:pt>
                <c:pt idx="26520">
                  <c:v>-391.29395991563803</c:v>
                </c:pt>
                <c:pt idx="26521">
                  <c:v>-181.293959915638</c:v>
                </c:pt>
                <c:pt idx="26522">
                  <c:v>-158.293959915638</c:v>
                </c:pt>
                <c:pt idx="26523">
                  <c:v>-247.293959915638</c:v>
                </c:pt>
                <c:pt idx="26524">
                  <c:v>-167.293959915638</c:v>
                </c:pt>
                <c:pt idx="26525">
                  <c:v>-232.293959915638</c:v>
                </c:pt>
                <c:pt idx="26526">
                  <c:v>-159.293959915638</c:v>
                </c:pt>
                <c:pt idx="26527">
                  <c:v>-152.293959915638</c:v>
                </c:pt>
                <c:pt idx="26528">
                  <c:v>-161.293959915638</c:v>
                </c:pt>
                <c:pt idx="26529">
                  <c:v>17.706040084362002</c:v>
                </c:pt>
                <c:pt idx="26530">
                  <c:v>101.706040084362</c:v>
                </c:pt>
                <c:pt idx="26531">
                  <c:v>204.706040084362</c:v>
                </c:pt>
                <c:pt idx="26532">
                  <c:v>122.706040084362</c:v>
                </c:pt>
                <c:pt idx="26533">
                  <c:v>101.706040084362</c:v>
                </c:pt>
                <c:pt idx="26534">
                  <c:v>137.706040084362</c:v>
                </c:pt>
                <c:pt idx="26535">
                  <c:v>223.706040084362</c:v>
                </c:pt>
                <c:pt idx="26536">
                  <c:v>183.706040084362</c:v>
                </c:pt>
                <c:pt idx="26537">
                  <c:v>134.706040084362</c:v>
                </c:pt>
                <c:pt idx="26538">
                  <c:v>278.70604008436197</c:v>
                </c:pt>
                <c:pt idx="26539">
                  <c:v>276.70604008436197</c:v>
                </c:pt>
                <c:pt idx="26540">
                  <c:v>367.70604008436197</c:v>
                </c:pt>
                <c:pt idx="26541">
                  <c:v>316.70604008436197</c:v>
                </c:pt>
                <c:pt idx="26542">
                  <c:v>272.70604008436197</c:v>
                </c:pt>
                <c:pt idx="26543">
                  <c:v>69.706040084362002</c:v>
                </c:pt>
                <c:pt idx="26544">
                  <c:v>144.706040084362</c:v>
                </c:pt>
                <c:pt idx="26545">
                  <c:v>-60.293959915637998</c:v>
                </c:pt>
                <c:pt idx="26546">
                  <c:v>-3.29395991563797</c:v>
                </c:pt>
                <c:pt idx="26547">
                  <c:v>-88.293959915637998</c:v>
                </c:pt>
                <c:pt idx="26548">
                  <c:v>-75.293959915637998</c:v>
                </c:pt>
                <c:pt idx="26549">
                  <c:v>-60.293959915637998</c:v>
                </c:pt>
                <c:pt idx="26550">
                  <c:v>-299.29395991563803</c:v>
                </c:pt>
                <c:pt idx="26551">
                  <c:v>-121.293959915638</c:v>
                </c:pt>
                <c:pt idx="26552">
                  <c:v>-374.29395991563803</c:v>
                </c:pt>
                <c:pt idx="26553">
                  <c:v>-368.29395991563803</c:v>
                </c:pt>
                <c:pt idx="26554">
                  <c:v>-160.293959915638</c:v>
                </c:pt>
                <c:pt idx="26555">
                  <c:v>-359.29395991563803</c:v>
                </c:pt>
                <c:pt idx="26556">
                  <c:v>-275.29395991563803</c:v>
                </c:pt>
                <c:pt idx="26557">
                  <c:v>-462.29395991563803</c:v>
                </c:pt>
                <c:pt idx="26558">
                  <c:v>-383.29395991563803</c:v>
                </c:pt>
                <c:pt idx="26559">
                  <c:v>-332.29395991563803</c:v>
                </c:pt>
                <c:pt idx="26560">
                  <c:v>-66.293959915637998</c:v>
                </c:pt>
                <c:pt idx="26561">
                  <c:v>-202.293959915638</c:v>
                </c:pt>
                <c:pt idx="26562">
                  <c:v>-209.293959915638</c:v>
                </c:pt>
                <c:pt idx="26563">
                  <c:v>-258.29395991563803</c:v>
                </c:pt>
                <c:pt idx="26564">
                  <c:v>-344.29395991563803</c:v>
                </c:pt>
                <c:pt idx="26565">
                  <c:v>-126.293959915638</c:v>
                </c:pt>
                <c:pt idx="26566">
                  <c:v>-287.29395991563803</c:v>
                </c:pt>
                <c:pt idx="26567">
                  <c:v>-294.29395991563803</c:v>
                </c:pt>
                <c:pt idx="26568">
                  <c:v>-173.293959915638</c:v>
                </c:pt>
                <c:pt idx="26569">
                  <c:v>-38.293959915637998</c:v>
                </c:pt>
                <c:pt idx="26570">
                  <c:v>98.706040084362002</c:v>
                </c:pt>
                <c:pt idx="26571">
                  <c:v>163.706040084362</c:v>
                </c:pt>
                <c:pt idx="26572">
                  <c:v>200.706040084362</c:v>
                </c:pt>
                <c:pt idx="26573">
                  <c:v>111.706040084362</c:v>
                </c:pt>
                <c:pt idx="26574">
                  <c:v>25.706040084362002</c:v>
                </c:pt>
                <c:pt idx="26575">
                  <c:v>94.706040084362002</c:v>
                </c:pt>
                <c:pt idx="26576">
                  <c:v>118.706040084362</c:v>
                </c:pt>
                <c:pt idx="26577">
                  <c:v>112.706040084362</c:v>
                </c:pt>
                <c:pt idx="26578">
                  <c:v>123.706040084362</c:v>
                </c:pt>
                <c:pt idx="26579">
                  <c:v>306.70604008436197</c:v>
                </c:pt>
                <c:pt idx="26580">
                  <c:v>223.706040084362</c:v>
                </c:pt>
                <c:pt idx="26581">
                  <c:v>396.70604008436197</c:v>
                </c:pt>
                <c:pt idx="26582">
                  <c:v>348.70604008436197</c:v>
                </c:pt>
                <c:pt idx="26583">
                  <c:v>413.70604008436197</c:v>
                </c:pt>
                <c:pt idx="26584">
                  <c:v>363.70604008436197</c:v>
                </c:pt>
                <c:pt idx="26585">
                  <c:v>373.70604008436197</c:v>
                </c:pt>
                <c:pt idx="26586">
                  <c:v>423.70604008436197</c:v>
                </c:pt>
                <c:pt idx="26587">
                  <c:v>385.70604008436197</c:v>
                </c:pt>
                <c:pt idx="26588">
                  <c:v>379.70604008436197</c:v>
                </c:pt>
                <c:pt idx="26589">
                  <c:v>205.706040084362</c:v>
                </c:pt>
                <c:pt idx="26590">
                  <c:v>156.706040084362</c:v>
                </c:pt>
                <c:pt idx="26591">
                  <c:v>374.70604008436197</c:v>
                </c:pt>
                <c:pt idx="26592">
                  <c:v>467.70604008436197</c:v>
                </c:pt>
                <c:pt idx="26593">
                  <c:v>486.70604008436197</c:v>
                </c:pt>
                <c:pt idx="26594">
                  <c:v>490.70604008436197</c:v>
                </c:pt>
                <c:pt idx="26595">
                  <c:v>322.70604008436197</c:v>
                </c:pt>
                <c:pt idx="26596">
                  <c:v>407.70604008436197</c:v>
                </c:pt>
                <c:pt idx="26597">
                  <c:v>529.70604008436203</c:v>
                </c:pt>
                <c:pt idx="26598">
                  <c:v>423.70604008436197</c:v>
                </c:pt>
                <c:pt idx="26599">
                  <c:v>406.70604008436197</c:v>
                </c:pt>
                <c:pt idx="26600">
                  <c:v>355.70604008436197</c:v>
                </c:pt>
                <c:pt idx="26601">
                  <c:v>247.706040084362</c:v>
                </c:pt>
                <c:pt idx="26602">
                  <c:v>262.70604008436197</c:v>
                </c:pt>
                <c:pt idx="26603">
                  <c:v>287.70604008436197</c:v>
                </c:pt>
                <c:pt idx="26604">
                  <c:v>190.706040084362</c:v>
                </c:pt>
                <c:pt idx="26605">
                  <c:v>232.706040084362</c:v>
                </c:pt>
                <c:pt idx="26606">
                  <c:v>289.70604008436197</c:v>
                </c:pt>
                <c:pt idx="26607">
                  <c:v>123.706040084362</c:v>
                </c:pt>
                <c:pt idx="26608">
                  <c:v>242.706040084362</c:v>
                </c:pt>
                <c:pt idx="26609">
                  <c:v>195.706040084362</c:v>
                </c:pt>
                <c:pt idx="26610">
                  <c:v>95.706040084362002</c:v>
                </c:pt>
                <c:pt idx="26611">
                  <c:v>195.706040084362</c:v>
                </c:pt>
                <c:pt idx="26612">
                  <c:v>164.706040084362</c:v>
                </c:pt>
                <c:pt idx="26613">
                  <c:v>54.706040084362002</c:v>
                </c:pt>
                <c:pt idx="26614">
                  <c:v>209.706040084362</c:v>
                </c:pt>
                <c:pt idx="26615">
                  <c:v>49.706040084362002</c:v>
                </c:pt>
                <c:pt idx="26616">
                  <c:v>51.706040084362002</c:v>
                </c:pt>
                <c:pt idx="26617">
                  <c:v>-40.293959915637998</c:v>
                </c:pt>
                <c:pt idx="26618">
                  <c:v>125.706040084362</c:v>
                </c:pt>
                <c:pt idx="26619">
                  <c:v>127.706040084362</c:v>
                </c:pt>
                <c:pt idx="26620">
                  <c:v>165.706040084362</c:v>
                </c:pt>
                <c:pt idx="26621">
                  <c:v>89.706040084362002</c:v>
                </c:pt>
                <c:pt idx="26622">
                  <c:v>335.70604008436197</c:v>
                </c:pt>
                <c:pt idx="26623">
                  <c:v>123.706040084362</c:v>
                </c:pt>
                <c:pt idx="26624">
                  <c:v>167.706040084362</c:v>
                </c:pt>
                <c:pt idx="26625">
                  <c:v>119.706040084362</c:v>
                </c:pt>
                <c:pt idx="26626">
                  <c:v>-7.29395991563797</c:v>
                </c:pt>
                <c:pt idx="26627">
                  <c:v>178.706040084362</c:v>
                </c:pt>
                <c:pt idx="26628">
                  <c:v>187.706040084362</c:v>
                </c:pt>
                <c:pt idx="26629">
                  <c:v>38.706040084362002</c:v>
                </c:pt>
                <c:pt idx="26630">
                  <c:v>174.706040084362</c:v>
                </c:pt>
                <c:pt idx="26631">
                  <c:v>320.70604008436197</c:v>
                </c:pt>
                <c:pt idx="26632">
                  <c:v>171.706040084362</c:v>
                </c:pt>
                <c:pt idx="26633">
                  <c:v>104.706040084362</c:v>
                </c:pt>
                <c:pt idx="26634">
                  <c:v>122.706040084362</c:v>
                </c:pt>
                <c:pt idx="26635">
                  <c:v>164.706040084362</c:v>
                </c:pt>
                <c:pt idx="26636">
                  <c:v>31.706040084362002</c:v>
                </c:pt>
                <c:pt idx="26637">
                  <c:v>251.706040084362</c:v>
                </c:pt>
                <c:pt idx="26638">
                  <c:v>210.706040084362</c:v>
                </c:pt>
                <c:pt idx="26639">
                  <c:v>126.706040084362</c:v>
                </c:pt>
                <c:pt idx="26640">
                  <c:v>257.70604008436197</c:v>
                </c:pt>
                <c:pt idx="26641">
                  <c:v>420.70604008436197</c:v>
                </c:pt>
                <c:pt idx="26642">
                  <c:v>359.70604008436197</c:v>
                </c:pt>
                <c:pt idx="26643">
                  <c:v>424.70604008436197</c:v>
                </c:pt>
                <c:pt idx="26644">
                  <c:v>406.70604008436197</c:v>
                </c:pt>
                <c:pt idx="26645">
                  <c:v>161.706040084362</c:v>
                </c:pt>
                <c:pt idx="26646">
                  <c:v>383.70604008436197</c:v>
                </c:pt>
                <c:pt idx="26647">
                  <c:v>485.70604008436197</c:v>
                </c:pt>
                <c:pt idx="26648">
                  <c:v>401.70604008436197</c:v>
                </c:pt>
                <c:pt idx="26649">
                  <c:v>424.70604008436197</c:v>
                </c:pt>
                <c:pt idx="26650">
                  <c:v>581.70604008436203</c:v>
                </c:pt>
                <c:pt idx="26651">
                  <c:v>441.70604008436197</c:v>
                </c:pt>
                <c:pt idx="26652">
                  <c:v>348.70604008436197</c:v>
                </c:pt>
                <c:pt idx="26653">
                  <c:v>317.70604008436197</c:v>
                </c:pt>
                <c:pt idx="26654">
                  <c:v>301.70604008436197</c:v>
                </c:pt>
                <c:pt idx="26655">
                  <c:v>361.70604008436197</c:v>
                </c:pt>
                <c:pt idx="26656">
                  <c:v>306.70604008436197</c:v>
                </c:pt>
                <c:pt idx="26657">
                  <c:v>313.70604008436197</c:v>
                </c:pt>
                <c:pt idx="26658">
                  <c:v>361.70604008436197</c:v>
                </c:pt>
                <c:pt idx="26659">
                  <c:v>357.70604008436197</c:v>
                </c:pt>
                <c:pt idx="26660">
                  <c:v>292.70604008436197</c:v>
                </c:pt>
                <c:pt idx="26661">
                  <c:v>190.706040084362</c:v>
                </c:pt>
                <c:pt idx="26662">
                  <c:v>116.706040084362</c:v>
                </c:pt>
                <c:pt idx="26663">
                  <c:v>14.706040084362</c:v>
                </c:pt>
                <c:pt idx="26664">
                  <c:v>51.706040084362002</c:v>
                </c:pt>
                <c:pt idx="26665">
                  <c:v>-116.293959915638</c:v>
                </c:pt>
                <c:pt idx="26666">
                  <c:v>-196.293959915638</c:v>
                </c:pt>
                <c:pt idx="26667">
                  <c:v>-318.29395991563803</c:v>
                </c:pt>
                <c:pt idx="26668">
                  <c:v>-242.293959915638</c:v>
                </c:pt>
                <c:pt idx="26669">
                  <c:v>-92.293959915637998</c:v>
                </c:pt>
                <c:pt idx="26670">
                  <c:v>-48.293959915637998</c:v>
                </c:pt>
                <c:pt idx="26671">
                  <c:v>-239.293959915638</c:v>
                </c:pt>
                <c:pt idx="26672">
                  <c:v>-30.293959915637998</c:v>
                </c:pt>
                <c:pt idx="26673">
                  <c:v>-43.293959915637998</c:v>
                </c:pt>
                <c:pt idx="26674">
                  <c:v>-193.293959915638</c:v>
                </c:pt>
                <c:pt idx="26675">
                  <c:v>-61.293959915637998</c:v>
                </c:pt>
                <c:pt idx="26676">
                  <c:v>-137.293959915638</c:v>
                </c:pt>
                <c:pt idx="26677">
                  <c:v>-111.293959915638</c:v>
                </c:pt>
                <c:pt idx="26678">
                  <c:v>31.706040084362002</c:v>
                </c:pt>
                <c:pt idx="26679">
                  <c:v>-58.293959915637998</c:v>
                </c:pt>
                <c:pt idx="26680">
                  <c:v>51.706040084362002</c:v>
                </c:pt>
                <c:pt idx="26681">
                  <c:v>107.706040084362</c:v>
                </c:pt>
                <c:pt idx="26682">
                  <c:v>35.706040084362002</c:v>
                </c:pt>
                <c:pt idx="26683">
                  <c:v>21.706040084362002</c:v>
                </c:pt>
                <c:pt idx="26684">
                  <c:v>18.706040084362002</c:v>
                </c:pt>
                <c:pt idx="26685">
                  <c:v>-48.293959915637998</c:v>
                </c:pt>
                <c:pt idx="26686">
                  <c:v>-70.293959915637998</c:v>
                </c:pt>
                <c:pt idx="26687">
                  <c:v>-19.293959915637998</c:v>
                </c:pt>
                <c:pt idx="26688">
                  <c:v>110.706040084362</c:v>
                </c:pt>
                <c:pt idx="26689">
                  <c:v>262.70604008436197</c:v>
                </c:pt>
                <c:pt idx="26690">
                  <c:v>377.70604008436197</c:v>
                </c:pt>
                <c:pt idx="26691">
                  <c:v>310.70604008436197</c:v>
                </c:pt>
                <c:pt idx="26692">
                  <c:v>352.70604008436197</c:v>
                </c:pt>
                <c:pt idx="26693">
                  <c:v>278.70604008436197</c:v>
                </c:pt>
                <c:pt idx="26694">
                  <c:v>240.706040084362</c:v>
                </c:pt>
                <c:pt idx="26695">
                  <c:v>304.70604008436197</c:v>
                </c:pt>
                <c:pt idx="26696">
                  <c:v>459.70604008436197</c:v>
                </c:pt>
                <c:pt idx="26697">
                  <c:v>192.706040084362</c:v>
                </c:pt>
                <c:pt idx="26698">
                  <c:v>215.706040084362</c:v>
                </c:pt>
                <c:pt idx="26699">
                  <c:v>255.706040084362</c:v>
                </c:pt>
                <c:pt idx="26700">
                  <c:v>209.706040084362</c:v>
                </c:pt>
                <c:pt idx="26701">
                  <c:v>293.70604008436197</c:v>
                </c:pt>
                <c:pt idx="26702">
                  <c:v>29.706040084362002</c:v>
                </c:pt>
                <c:pt idx="26703">
                  <c:v>128.706040084362</c:v>
                </c:pt>
                <c:pt idx="26704">
                  <c:v>122.706040084362</c:v>
                </c:pt>
                <c:pt idx="26705">
                  <c:v>55.706040084362002</c:v>
                </c:pt>
                <c:pt idx="26706">
                  <c:v>-139.293959915638</c:v>
                </c:pt>
                <c:pt idx="26707">
                  <c:v>181.706040084362</c:v>
                </c:pt>
                <c:pt idx="26708">
                  <c:v>140.706040084362</c:v>
                </c:pt>
                <c:pt idx="26709">
                  <c:v>-67.293959915637998</c:v>
                </c:pt>
                <c:pt idx="26710">
                  <c:v>50.706040084362002</c:v>
                </c:pt>
                <c:pt idx="26711">
                  <c:v>12.706040084362</c:v>
                </c:pt>
                <c:pt idx="26712">
                  <c:v>-145.293959915638</c:v>
                </c:pt>
                <c:pt idx="26713">
                  <c:v>74.706040084362002</c:v>
                </c:pt>
                <c:pt idx="26714">
                  <c:v>148.706040084362</c:v>
                </c:pt>
                <c:pt idx="26715">
                  <c:v>51.706040084362002</c:v>
                </c:pt>
                <c:pt idx="26716">
                  <c:v>154.706040084362</c:v>
                </c:pt>
                <c:pt idx="26717">
                  <c:v>177.706040084362</c:v>
                </c:pt>
                <c:pt idx="26718">
                  <c:v>16.706040084362002</c:v>
                </c:pt>
                <c:pt idx="26719">
                  <c:v>78.706040084362002</c:v>
                </c:pt>
                <c:pt idx="26720">
                  <c:v>149.706040084362</c:v>
                </c:pt>
                <c:pt idx="26721">
                  <c:v>94.706040084362002</c:v>
                </c:pt>
                <c:pt idx="26722">
                  <c:v>97.706040084362002</c:v>
                </c:pt>
                <c:pt idx="26723">
                  <c:v>136.706040084362</c:v>
                </c:pt>
                <c:pt idx="26724">
                  <c:v>180.706040084362</c:v>
                </c:pt>
                <c:pt idx="26725">
                  <c:v>112.706040084362</c:v>
                </c:pt>
                <c:pt idx="26726">
                  <c:v>109.706040084362</c:v>
                </c:pt>
                <c:pt idx="26727">
                  <c:v>128.706040084362</c:v>
                </c:pt>
                <c:pt idx="26728">
                  <c:v>73.706040084362002</c:v>
                </c:pt>
                <c:pt idx="26729">
                  <c:v>190.706040084362</c:v>
                </c:pt>
                <c:pt idx="26730">
                  <c:v>18.706040084362002</c:v>
                </c:pt>
                <c:pt idx="26731">
                  <c:v>-28.293959915637998</c:v>
                </c:pt>
                <c:pt idx="26732">
                  <c:v>93.706040084362002</c:v>
                </c:pt>
                <c:pt idx="26733">
                  <c:v>-144.293959915638</c:v>
                </c:pt>
                <c:pt idx="26734">
                  <c:v>34.706040084362002</c:v>
                </c:pt>
                <c:pt idx="26735">
                  <c:v>-4.29395991563797</c:v>
                </c:pt>
                <c:pt idx="26736">
                  <c:v>-27.293959915637998</c:v>
                </c:pt>
                <c:pt idx="26737">
                  <c:v>-53.293959915637998</c:v>
                </c:pt>
                <c:pt idx="26738">
                  <c:v>43.706040084362002</c:v>
                </c:pt>
                <c:pt idx="26739">
                  <c:v>60.706040084362002</c:v>
                </c:pt>
                <c:pt idx="26740">
                  <c:v>15.706040084362</c:v>
                </c:pt>
                <c:pt idx="26741">
                  <c:v>108.706040084362</c:v>
                </c:pt>
                <c:pt idx="26742">
                  <c:v>141.706040084362</c:v>
                </c:pt>
                <c:pt idx="26743">
                  <c:v>137.706040084362</c:v>
                </c:pt>
                <c:pt idx="26744">
                  <c:v>163.706040084362</c:v>
                </c:pt>
                <c:pt idx="26745">
                  <c:v>179.706040084362</c:v>
                </c:pt>
                <c:pt idx="26746">
                  <c:v>50.706040084362002</c:v>
                </c:pt>
                <c:pt idx="26747">
                  <c:v>13.706040084362</c:v>
                </c:pt>
                <c:pt idx="26748">
                  <c:v>141.706040084362</c:v>
                </c:pt>
                <c:pt idx="26749">
                  <c:v>86.706040084362002</c:v>
                </c:pt>
                <c:pt idx="26750">
                  <c:v>110.706040084362</c:v>
                </c:pt>
                <c:pt idx="26751">
                  <c:v>220.706040084362</c:v>
                </c:pt>
                <c:pt idx="26752">
                  <c:v>127.706040084362</c:v>
                </c:pt>
                <c:pt idx="26753">
                  <c:v>279.70604008436197</c:v>
                </c:pt>
                <c:pt idx="26754">
                  <c:v>186.706040084362</c:v>
                </c:pt>
                <c:pt idx="26755">
                  <c:v>30.706040084362002</c:v>
                </c:pt>
                <c:pt idx="26756">
                  <c:v>23.706040084362002</c:v>
                </c:pt>
                <c:pt idx="26757">
                  <c:v>-66.293959915637998</c:v>
                </c:pt>
                <c:pt idx="26758">
                  <c:v>-0.29395991563797003</c:v>
                </c:pt>
                <c:pt idx="26759">
                  <c:v>-6.29395991563797</c:v>
                </c:pt>
                <c:pt idx="26760">
                  <c:v>108.706040084362</c:v>
                </c:pt>
                <c:pt idx="26761">
                  <c:v>79.706040084362002</c:v>
                </c:pt>
                <c:pt idx="26762">
                  <c:v>142.706040084362</c:v>
                </c:pt>
                <c:pt idx="26763">
                  <c:v>114.706040084362</c:v>
                </c:pt>
                <c:pt idx="26764">
                  <c:v>176.706040084362</c:v>
                </c:pt>
                <c:pt idx="26765">
                  <c:v>167.706040084362</c:v>
                </c:pt>
                <c:pt idx="26766">
                  <c:v>196.706040084362</c:v>
                </c:pt>
                <c:pt idx="26767">
                  <c:v>112.706040084362</c:v>
                </c:pt>
                <c:pt idx="26768">
                  <c:v>281.70604008436197</c:v>
                </c:pt>
                <c:pt idx="26769">
                  <c:v>308.70604008436197</c:v>
                </c:pt>
                <c:pt idx="26770">
                  <c:v>312.70604008436197</c:v>
                </c:pt>
                <c:pt idx="26771">
                  <c:v>243.706040084362</c:v>
                </c:pt>
                <c:pt idx="26772">
                  <c:v>438.70604008436197</c:v>
                </c:pt>
                <c:pt idx="26773">
                  <c:v>219.706040084362</c:v>
                </c:pt>
                <c:pt idx="26774">
                  <c:v>69.706040084362002</c:v>
                </c:pt>
                <c:pt idx="26775">
                  <c:v>239.706040084362</c:v>
                </c:pt>
                <c:pt idx="26776">
                  <c:v>143.706040084362</c:v>
                </c:pt>
                <c:pt idx="26777">
                  <c:v>241.706040084362</c:v>
                </c:pt>
                <c:pt idx="26778">
                  <c:v>258.70604008436197</c:v>
                </c:pt>
                <c:pt idx="26779">
                  <c:v>224.706040084362</c:v>
                </c:pt>
                <c:pt idx="26780">
                  <c:v>81.706040084362002</c:v>
                </c:pt>
                <c:pt idx="26781">
                  <c:v>148.706040084362</c:v>
                </c:pt>
                <c:pt idx="26782">
                  <c:v>293.70604008436197</c:v>
                </c:pt>
                <c:pt idx="26783">
                  <c:v>162.706040084362</c:v>
                </c:pt>
                <c:pt idx="26784">
                  <c:v>133.706040084362</c:v>
                </c:pt>
                <c:pt idx="26785">
                  <c:v>60.706040084362002</c:v>
                </c:pt>
                <c:pt idx="26786">
                  <c:v>25.706040084362002</c:v>
                </c:pt>
                <c:pt idx="26787">
                  <c:v>5.70604008436203</c:v>
                </c:pt>
                <c:pt idx="26788">
                  <c:v>-25.293959915637998</c:v>
                </c:pt>
                <c:pt idx="26789">
                  <c:v>-58.293959915637998</c:v>
                </c:pt>
                <c:pt idx="26790">
                  <c:v>-3.29395991563797</c:v>
                </c:pt>
                <c:pt idx="26791">
                  <c:v>-213.293959915638</c:v>
                </c:pt>
                <c:pt idx="26792">
                  <c:v>-229.293959915638</c:v>
                </c:pt>
                <c:pt idx="26793">
                  <c:v>-249.293959915638</c:v>
                </c:pt>
                <c:pt idx="26794">
                  <c:v>-288.29395991563803</c:v>
                </c:pt>
                <c:pt idx="26795">
                  <c:v>-349.29395991563803</c:v>
                </c:pt>
                <c:pt idx="26796">
                  <c:v>-438.29395991563803</c:v>
                </c:pt>
                <c:pt idx="26797">
                  <c:v>-323.29395991563803</c:v>
                </c:pt>
                <c:pt idx="26798">
                  <c:v>-366.29395991563803</c:v>
                </c:pt>
                <c:pt idx="26799">
                  <c:v>-259.29395991563803</c:v>
                </c:pt>
                <c:pt idx="26800">
                  <c:v>-313.29395991563803</c:v>
                </c:pt>
                <c:pt idx="26801">
                  <c:v>-205.293959915638</c:v>
                </c:pt>
                <c:pt idx="26802">
                  <c:v>-303.29395991563803</c:v>
                </c:pt>
                <c:pt idx="26803">
                  <c:v>-157.293959915638</c:v>
                </c:pt>
                <c:pt idx="26804">
                  <c:v>-113.293959915638</c:v>
                </c:pt>
                <c:pt idx="26805">
                  <c:v>-63.293959915637998</c:v>
                </c:pt>
                <c:pt idx="26806">
                  <c:v>-95.293959915637998</c:v>
                </c:pt>
                <c:pt idx="26807">
                  <c:v>97.706040084362002</c:v>
                </c:pt>
                <c:pt idx="26808">
                  <c:v>75.706040084362002</c:v>
                </c:pt>
                <c:pt idx="26809">
                  <c:v>80.706040084362002</c:v>
                </c:pt>
                <c:pt idx="26810">
                  <c:v>-13.293959915638</c:v>
                </c:pt>
                <c:pt idx="26811">
                  <c:v>211.706040084362</c:v>
                </c:pt>
                <c:pt idx="26812">
                  <c:v>195.706040084362</c:v>
                </c:pt>
                <c:pt idx="26813">
                  <c:v>156.706040084362</c:v>
                </c:pt>
                <c:pt idx="26814">
                  <c:v>171.706040084362</c:v>
                </c:pt>
                <c:pt idx="26815">
                  <c:v>195.706040084362</c:v>
                </c:pt>
                <c:pt idx="26816">
                  <c:v>347.70604008436197</c:v>
                </c:pt>
                <c:pt idx="26817">
                  <c:v>190.706040084362</c:v>
                </c:pt>
                <c:pt idx="26818">
                  <c:v>231.706040084362</c:v>
                </c:pt>
                <c:pt idx="26819">
                  <c:v>211.706040084362</c:v>
                </c:pt>
                <c:pt idx="26820">
                  <c:v>265.70604008436197</c:v>
                </c:pt>
                <c:pt idx="26821">
                  <c:v>210.706040084362</c:v>
                </c:pt>
                <c:pt idx="26822">
                  <c:v>288.70604008436197</c:v>
                </c:pt>
                <c:pt idx="26823">
                  <c:v>41.706040084362002</c:v>
                </c:pt>
                <c:pt idx="26824">
                  <c:v>41.706040084362002</c:v>
                </c:pt>
                <c:pt idx="26825">
                  <c:v>-79.293959915637998</c:v>
                </c:pt>
                <c:pt idx="26826">
                  <c:v>-88.293959915637998</c:v>
                </c:pt>
                <c:pt idx="26827">
                  <c:v>-197.293959915638</c:v>
                </c:pt>
                <c:pt idx="26828">
                  <c:v>-116.293959915638</c:v>
                </c:pt>
                <c:pt idx="26829">
                  <c:v>-150.293959915638</c:v>
                </c:pt>
                <c:pt idx="26830">
                  <c:v>-174.293959915638</c:v>
                </c:pt>
                <c:pt idx="26831">
                  <c:v>-341.29395991563803</c:v>
                </c:pt>
                <c:pt idx="26832">
                  <c:v>-242.293959915638</c:v>
                </c:pt>
                <c:pt idx="26833">
                  <c:v>-433.29395991563803</c:v>
                </c:pt>
                <c:pt idx="26834">
                  <c:v>-423.29395991563803</c:v>
                </c:pt>
                <c:pt idx="26835">
                  <c:v>-493.29395991563803</c:v>
                </c:pt>
                <c:pt idx="26836">
                  <c:v>-414.29395991563803</c:v>
                </c:pt>
                <c:pt idx="26837">
                  <c:v>-617.29395991563797</c:v>
                </c:pt>
                <c:pt idx="26838">
                  <c:v>-479.29395991563803</c:v>
                </c:pt>
                <c:pt idx="26839">
                  <c:v>-434.29395991563803</c:v>
                </c:pt>
                <c:pt idx="26840">
                  <c:v>-372.29395991563803</c:v>
                </c:pt>
                <c:pt idx="26841">
                  <c:v>-523.29395991563797</c:v>
                </c:pt>
                <c:pt idx="26842">
                  <c:v>-458.29395991563803</c:v>
                </c:pt>
                <c:pt idx="26843">
                  <c:v>-524.29395991563797</c:v>
                </c:pt>
                <c:pt idx="26844">
                  <c:v>-405.29395991563803</c:v>
                </c:pt>
                <c:pt idx="26845">
                  <c:v>-424.29395991563803</c:v>
                </c:pt>
                <c:pt idx="26846">
                  <c:v>-472.29395991563803</c:v>
                </c:pt>
                <c:pt idx="26847">
                  <c:v>-294.29395991563803</c:v>
                </c:pt>
                <c:pt idx="26848">
                  <c:v>-111.293959915638</c:v>
                </c:pt>
                <c:pt idx="26849">
                  <c:v>-189.293959915638</c:v>
                </c:pt>
                <c:pt idx="26850">
                  <c:v>-130.293959915638</c:v>
                </c:pt>
                <c:pt idx="26851">
                  <c:v>-59.293959915637998</c:v>
                </c:pt>
                <c:pt idx="26852">
                  <c:v>-64.293959915637998</c:v>
                </c:pt>
                <c:pt idx="26853">
                  <c:v>-68.293959915637998</c:v>
                </c:pt>
                <c:pt idx="26854">
                  <c:v>94.706040084362002</c:v>
                </c:pt>
                <c:pt idx="26855">
                  <c:v>-12.293959915638</c:v>
                </c:pt>
                <c:pt idx="26856">
                  <c:v>5.70604008436203</c:v>
                </c:pt>
                <c:pt idx="26857">
                  <c:v>-3.29395991563797</c:v>
                </c:pt>
                <c:pt idx="26858">
                  <c:v>-1.29395991563797</c:v>
                </c:pt>
                <c:pt idx="26859">
                  <c:v>-5.29395991563797</c:v>
                </c:pt>
                <c:pt idx="26860">
                  <c:v>279.70604008436197</c:v>
                </c:pt>
                <c:pt idx="26861">
                  <c:v>71.706040084362002</c:v>
                </c:pt>
                <c:pt idx="26862">
                  <c:v>150.706040084362</c:v>
                </c:pt>
                <c:pt idx="26863">
                  <c:v>98.706040084362002</c:v>
                </c:pt>
                <c:pt idx="26864">
                  <c:v>-129.293959915638</c:v>
                </c:pt>
                <c:pt idx="26865">
                  <c:v>0.70604008436203003</c:v>
                </c:pt>
                <c:pt idx="26866">
                  <c:v>21.706040084362002</c:v>
                </c:pt>
                <c:pt idx="26867">
                  <c:v>-122.293959915638</c:v>
                </c:pt>
                <c:pt idx="26868">
                  <c:v>-148.293959915638</c:v>
                </c:pt>
                <c:pt idx="26869">
                  <c:v>-19.293959915637998</c:v>
                </c:pt>
                <c:pt idx="26870">
                  <c:v>-43.293959915637998</c:v>
                </c:pt>
                <c:pt idx="26871">
                  <c:v>-169.293959915638</c:v>
                </c:pt>
                <c:pt idx="26872">
                  <c:v>-101.293959915638</c:v>
                </c:pt>
                <c:pt idx="26873">
                  <c:v>-81.293959915637998</c:v>
                </c:pt>
                <c:pt idx="26874">
                  <c:v>-363.29395991563803</c:v>
                </c:pt>
                <c:pt idx="26875">
                  <c:v>-190.293959915638</c:v>
                </c:pt>
                <c:pt idx="26876">
                  <c:v>-232.293959915638</c:v>
                </c:pt>
                <c:pt idx="26877">
                  <c:v>-269.29395991563803</c:v>
                </c:pt>
                <c:pt idx="26878">
                  <c:v>-301.29395991563803</c:v>
                </c:pt>
                <c:pt idx="26879">
                  <c:v>-170.293959915638</c:v>
                </c:pt>
                <c:pt idx="26880">
                  <c:v>-283.29395991563803</c:v>
                </c:pt>
                <c:pt idx="26881">
                  <c:v>-316.29395991563803</c:v>
                </c:pt>
                <c:pt idx="26882">
                  <c:v>-200.293959915638</c:v>
                </c:pt>
                <c:pt idx="26883">
                  <c:v>-242.293959915638</c:v>
                </c:pt>
                <c:pt idx="26884">
                  <c:v>-310.29395991563803</c:v>
                </c:pt>
                <c:pt idx="26885">
                  <c:v>-284.29395991563803</c:v>
                </c:pt>
                <c:pt idx="26886">
                  <c:v>-352.29395991563803</c:v>
                </c:pt>
                <c:pt idx="26887">
                  <c:v>-180.293959915638</c:v>
                </c:pt>
                <c:pt idx="26888">
                  <c:v>-288.29395991563803</c:v>
                </c:pt>
                <c:pt idx="26889">
                  <c:v>-242.293959915638</c:v>
                </c:pt>
                <c:pt idx="26890">
                  <c:v>-246.293959915638</c:v>
                </c:pt>
                <c:pt idx="26891">
                  <c:v>-140.293959915638</c:v>
                </c:pt>
                <c:pt idx="26892">
                  <c:v>-90.293959915637998</c:v>
                </c:pt>
                <c:pt idx="26893">
                  <c:v>-109.293959915638</c:v>
                </c:pt>
                <c:pt idx="26894">
                  <c:v>-104.293959915638</c:v>
                </c:pt>
                <c:pt idx="26895">
                  <c:v>-99.293959915637998</c:v>
                </c:pt>
                <c:pt idx="26896">
                  <c:v>119.706040084362</c:v>
                </c:pt>
                <c:pt idx="26897">
                  <c:v>-14.293959915638</c:v>
                </c:pt>
                <c:pt idx="26898">
                  <c:v>67.706040084362002</c:v>
                </c:pt>
                <c:pt idx="26899">
                  <c:v>-47.293959915637998</c:v>
                </c:pt>
                <c:pt idx="26900">
                  <c:v>82.706040084362002</c:v>
                </c:pt>
                <c:pt idx="26901">
                  <c:v>-53.293959915637998</c:v>
                </c:pt>
                <c:pt idx="26902">
                  <c:v>41.706040084362002</c:v>
                </c:pt>
                <c:pt idx="26903">
                  <c:v>48.706040084362002</c:v>
                </c:pt>
                <c:pt idx="26904">
                  <c:v>34.706040084362002</c:v>
                </c:pt>
                <c:pt idx="26905">
                  <c:v>16.706040084362002</c:v>
                </c:pt>
                <c:pt idx="26906">
                  <c:v>129.706040084362</c:v>
                </c:pt>
                <c:pt idx="26907">
                  <c:v>46.706040084362002</c:v>
                </c:pt>
                <c:pt idx="26908">
                  <c:v>56.706040084362002</c:v>
                </c:pt>
                <c:pt idx="26909">
                  <c:v>293.70604008436197</c:v>
                </c:pt>
                <c:pt idx="26910">
                  <c:v>96.706040084362002</c:v>
                </c:pt>
                <c:pt idx="26911">
                  <c:v>179.706040084362</c:v>
                </c:pt>
                <c:pt idx="26912">
                  <c:v>8.70604008436203</c:v>
                </c:pt>
                <c:pt idx="26913">
                  <c:v>-92.293959915637998</c:v>
                </c:pt>
                <c:pt idx="26914">
                  <c:v>-74.293959915637998</c:v>
                </c:pt>
                <c:pt idx="26915">
                  <c:v>63.706040084362002</c:v>
                </c:pt>
                <c:pt idx="26916">
                  <c:v>205.706040084362</c:v>
                </c:pt>
                <c:pt idx="26917">
                  <c:v>-85.293959915637998</c:v>
                </c:pt>
                <c:pt idx="26918">
                  <c:v>6.70604008436203</c:v>
                </c:pt>
                <c:pt idx="26919">
                  <c:v>-168.293959915638</c:v>
                </c:pt>
                <c:pt idx="26920">
                  <c:v>-203.293959915638</c:v>
                </c:pt>
                <c:pt idx="26921">
                  <c:v>-101.293959915638</c:v>
                </c:pt>
                <c:pt idx="26922">
                  <c:v>-126.293959915638</c:v>
                </c:pt>
                <c:pt idx="26923">
                  <c:v>-310.29395991563803</c:v>
                </c:pt>
                <c:pt idx="26924">
                  <c:v>-242.293959915638</c:v>
                </c:pt>
                <c:pt idx="26925">
                  <c:v>-301.29395991563803</c:v>
                </c:pt>
                <c:pt idx="26926">
                  <c:v>-311.29395991563803</c:v>
                </c:pt>
                <c:pt idx="26927">
                  <c:v>-219.293959915638</c:v>
                </c:pt>
                <c:pt idx="26928">
                  <c:v>-194.293959915638</c:v>
                </c:pt>
                <c:pt idx="26929">
                  <c:v>-166.293959915638</c:v>
                </c:pt>
                <c:pt idx="26930">
                  <c:v>-134.293959915638</c:v>
                </c:pt>
                <c:pt idx="26931">
                  <c:v>-64.293959915637998</c:v>
                </c:pt>
                <c:pt idx="26932">
                  <c:v>-112.293959915638</c:v>
                </c:pt>
                <c:pt idx="26933">
                  <c:v>-150.293959915638</c:v>
                </c:pt>
                <c:pt idx="26934">
                  <c:v>-44.293959915637998</c:v>
                </c:pt>
                <c:pt idx="26935">
                  <c:v>-78.293959915637998</c:v>
                </c:pt>
                <c:pt idx="26936">
                  <c:v>25.706040084362002</c:v>
                </c:pt>
                <c:pt idx="26937">
                  <c:v>-100.293959915638</c:v>
                </c:pt>
                <c:pt idx="26938">
                  <c:v>-81.293959915637998</c:v>
                </c:pt>
                <c:pt idx="26939">
                  <c:v>32.706040084362002</c:v>
                </c:pt>
                <c:pt idx="26940">
                  <c:v>111.706040084362</c:v>
                </c:pt>
                <c:pt idx="26941">
                  <c:v>-92.293959915637998</c:v>
                </c:pt>
                <c:pt idx="26942">
                  <c:v>163.706040084362</c:v>
                </c:pt>
                <c:pt idx="26943">
                  <c:v>-1.29395991563797</c:v>
                </c:pt>
                <c:pt idx="26944">
                  <c:v>94.706040084362002</c:v>
                </c:pt>
                <c:pt idx="26945">
                  <c:v>-34.293959915637998</c:v>
                </c:pt>
                <c:pt idx="26946">
                  <c:v>-283.29395991563803</c:v>
                </c:pt>
                <c:pt idx="26947">
                  <c:v>-243.293959915638</c:v>
                </c:pt>
                <c:pt idx="26948">
                  <c:v>-318.29395991563803</c:v>
                </c:pt>
                <c:pt idx="26949">
                  <c:v>-363.29395991563803</c:v>
                </c:pt>
                <c:pt idx="26950">
                  <c:v>-234.293959915638</c:v>
                </c:pt>
                <c:pt idx="26951">
                  <c:v>-115.293959915638</c:v>
                </c:pt>
                <c:pt idx="26952">
                  <c:v>-294.29395991563803</c:v>
                </c:pt>
                <c:pt idx="26953">
                  <c:v>-446.29395991563803</c:v>
                </c:pt>
                <c:pt idx="26954">
                  <c:v>-349.29395991563803</c:v>
                </c:pt>
                <c:pt idx="26955">
                  <c:v>-194.293959915638</c:v>
                </c:pt>
                <c:pt idx="26956">
                  <c:v>-330.29395991563803</c:v>
                </c:pt>
                <c:pt idx="26957">
                  <c:v>-148.293959915638</c:v>
                </c:pt>
                <c:pt idx="26958">
                  <c:v>-242.293959915638</c:v>
                </c:pt>
                <c:pt idx="26959">
                  <c:v>-199.293959915638</c:v>
                </c:pt>
                <c:pt idx="26960">
                  <c:v>-274.29395991563803</c:v>
                </c:pt>
                <c:pt idx="26961">
                  <c:v>40.706040084362002</c:v>
                </c:pt>
                <c:pt idx="26962">
                  <c:v>-60.293959915637998</c:v>
                </c:pt>
                <c:pt idx="26963">
                  <c:v>-140.293959915638</c:v>
                </c:pt>
                <c:pt idx="26964">
                  <c:v>-241.293959915638</c:v>
                </c:pt>
                <c:pt idx="26965">
                  <c:v>-237.293959915638</c:v>
                </c:pt>
                <c:pt idx="26966">
                  <c:v>-320.29395991563803</c:v>
                </c:pt>
                <c:pt idx="26967">
                  <c:v>-210.293959915638</c:v>
                </c:pt>
                <c:pt idx="26968">
                  <c:v>-260.29395991563803</c:v>
                </c:pt>
                <c:pt idx="26969">
                  <c:v>-149.293959915638</c:v>
                </c:pt>
                <c:pt idx="26970">
                  <c:v>-261.29395991563803</c:v>
                </c:pt>
                <c:pt idx="26971">
                  <c:v>-321.29395991563803</c:v>
                </c:pt>
                <c:pt idx="26972">
                  <c:v>-335.29395991563803</c:v>
                </c:pt>
                <c:pt idx="26973">
                  <c:v>-194.293959915638</c:v>
                </c:pt>
                <c:pt idx="26974">
                  <c:v>-256.29395991563803</c:v>
                </c:pt>
                <c:pt idx="26975">
                  <c:v>-383.29395991563803</c:v>
                </c:pt>
                <c:pt idx="26976">
                  <c:v>-400.29395991563803</c:v>
                </c:pt>
                <c:pt idx="26977">
                  <c:v>-446.29395991563803</c:v>
                </c:pt>
                <c:pt idx="26978">
                  <c:v>-435.29395991563803</c:v>
                </c:pt>
                <c:pt idx="26979">
                  <c:v>-469.29395991563803</c:v>
                </c:pt>
                <c:pt idx="26980">
                  <c:v>-307.29395991563803</c:v>
                </c:pt>
                <c:pt idx="26981">
                  <c:v>-297.29395991563803</c:v>
                </c:pt>
                <c:pt idx="26982">
                  <c:v>-181.293959915638</c:v>
                </c:pt>
                <c:pt idx="26983">
                  <c:v>-120.293959915638</c:v>
                </c:pt>
                <c:pt idx="26984">
                  <c:v>-265.29395991563803</c:v>
                </c:pt>
                <c:pt idx="26985">
                  <c:v>-256.29395991563803</c:v>
                </c:pt>
                <c:pt idx="26986">
                  <c:v>-108.293959915638</c:v>
                </c:pt>
                <c:pt idx="26987">
                  <c:v>-159.293959915638</c:v>
                </c:pt>
                <c:pt idx="26988">
                  <c:v>7.70604008436203</c:v>
                </c:pt>
                <c:pt idx="26989">
                  <c:v>-48.293959915637998</c:v>
                </c:pt>
                <c:pt idx="26990">
                  <c:v>25.706040084362002</c:v>
                </c:pt>
                <c:pt idx="26991">
                  <c:v>93.706040084362002</c:v>
                </c:pt>
                <c:pt idx="26992">
                  <c:v>63.706040084362002</c:v>
                </c:pt>
                <c:pt idx="26993">
                  <c:v>-124.293959915638</c:v>
                </c:pt>
                <c:pt idx="26994">
                  <c:v>-73.293959915637998</c:v>
                </c:pt>
                <c:pt idx="26995">
                  <c:v>-100.293959915638</c:v>
                </c:pt>
                <c:pt idx="26996">
                  <c:v>-135.293959915638</c:v>
                </c:pt>
                <c:pt idx="26997">
                  <c:v>-119.293959915638</c:v>
                </c:pt>
                <c:pt idx="26998">
                  <c:v>-205.293959915638</c:v>
                </c:pt>
                <c:pt idx="26999">
                  <c:v>-60.293959915637998</c:v>
                </c:pt>
                <c:pt idx="27000">
                  <c:v>-150.293959915638</c:v>
                </c:pt>
                <c:pt idx="27001">
                  <c:v>-143.293959915638</c:v>
                </c:pt>
                <c:pt idx="27002">
                  <c:v>-61.293959915637998</c:v>
                </c:pt>
                <c:pt idx="27003">
                  <c:v>-86.293959915637998</c:v>
                </c:pt>
                <c:pt idx="27004">
                  <c:v>-216.293959915638</c:v>
                </c:pt>
                <c:pt idx="27005">
                  <c:v>-200.293959915638</c:v>
                </c:pt>
                <c:pt idx="27006">
                  <c:v>-323.29395991563803</c:v>
                </c:pt>
                <c:pt idx="27007">
                  <c:v>-116.293959915638</c:v>
                </c:pt>
                <c:pt idx="27008">
                  <c:v>-172.293959915638</c:v>
                </c:pt>
                <c:pt idx="27009">
                  <c:v>-302.29395991563803</c:v>
                </c:pt>
                <c:pt idx="27010">
                  <c:v>-151.293959915638</c:v>
                </c:pt>
                <c:pt idx="27011">
                  <c:v>-24.293959915637998</c:v>
                </c:pt>
                <c:pt idx="27012">
                  <c:v>-47.293959915637998</c:v>
                </c:pt>
                <c:pt idx="27013">
                  <c:v>-16.293959915637998</c:v>
                </c:pt>
                <c:pt idx="27014">
                  <c:v>8.70604008436203</c:v>
                </c:pt>
                <c:pt idx="27015">
                  <c:v>21.706040084362002</c:v>
                </c:pt>
                <c:pt idx="27016">
                  <c:v>22.706040084362002</c:v>
                </c:pt>
                <c:pt idx="27017">
                  <c:v>-60.293959915637998</c:v>
                </c:pt>
                <c:pt idx="27018">
                  <c:v>79.706040084362002</c:v>
                </c:pt>
                <c:pt idx="27019">
                  <c:v>-16.293959915637998</c:v>
                </c:pt>
                <c:pt idx="27020">
                  <c:v>-99.293959915637998</c:v>
                </c:pt>
                <c:pt idx="27021">
                  <c:v>-17.293959915637998</c:v>
                </c:pt>
                <c:pt idx="27022">
                  <c:v>104.706040084362</c:v>
                </c:pt>
                <c:pt idx="27023">
                  <c:v>-84.293959915637998</c:v>
                </c:pt>
                <c:pt idx="27024">
                  <c:v>-137.293959915638</c:v>
                </c:pt>
                <c:pt idx="27025">
                  <c:v>-306.29395991563803</c:v>
                </c:pt>
                <c:pt idx="27026">
                  <c:v>-353.29395991563803</c:v>
                </c:pt>
                <c:pt idx="27027">
                  <c:v>-333.29395991563803</c:v>
                </c:pt>
                <c:pt idx="27028">
                  <c:v>-166.293959915638</c:v>
                </c:pt>
                <c:pt idx="27029">
                  <c:v>-171.293959915638</c:v>
                </c:pt>
                <c:pt idx="27030">
                  <c:v>-211.293959915638</c:v>
                </c:pt>
                <c:pt idx="27031">
                  <c:v>-142.293959915638</c:v>
                </c:pt>
                <c:pt idx="27032">
                  <c:v>10.706040084362</c:v>
                </c:pt>
                <c:pt idx="27033">
                  <c:v>-136.293959915638</c:v>
                </c:pt>
                <c:pt idx="27034">
                  <c:v>-176.293959915638</c:v>
                </c:pt>
                <c:pt idx="27035">
                  <c:v>-164.293959915638</c:v>
                </c:pt>
                <c:pt idx="27036">
                  <c:v>-283.29395991563803</c:v>
                </c:pt>
                <c:pt idx="27037">
                  <c:v>-121.293959915638</c:v>
                </c:pt>
                <c:pt idx="27038">
                  <c:v>-142.293959915638</c:v>
                </c:pt>
                <c:pt idx="27039">
                  <c:v>-234.293959915638</c:v>
                </c:pt>
                <c:pt idx="27040">
                  <c:v>-227.293959915638</c:v>
                </c:pt>
                <c:pt idx="27041">
                  <c:v>-16.293959915637998</c:v>
                </c:pt>
                <c:pt idx="27042">
                  <c:v>-17.293959915637998</c:v>
                </c:pt>
                <c:pt idx="27043">
                  <c:v>-110.293959915638</c:v>
                </c:pt>
                <c:pt idx="27044">
                  <c:v>150.706040084362</c:v>
                </c:pt>
                <c:pt idx="27045">
                  <c:v>33.706040084362002</c:v>
                </c:pt>
                <c:pt idx="27046">
                  <c:v>150.706040084362</c:v>
                </c:pt>
                <c:pt idx="27047">
                  <c:v>126.706040084362</c:v>
                </c:pt>
                <c:pt idx="27048">
                  <c:v>324.70604008436197</c:v>
                </c:pt>
                <c:pt idx="27049">
                  <c:v>408.70604008436197</c:v>
                </c:pt>
                <c:pt idx="27050">
                  <c:v>497.70604008436197</c:v>
                </c:pt>
                <c:pt idx="27051">
                  <c:v>708.70604008436203</c:v>
                </c:pt>
                <c:pt idx="27052">
                  <c:v>612.70604008436203</c:v>
                </c:pt>
                <c:pt idx="27053">
                  <c:v>637.70604008436203</c:v>
                </c:pt>
                <c:pt idx="27054">
                  <c:v>629.70604008436203</c:v>
                </c:pt>
                <c:pt idx="27055">
                  <c:v>684.70604008436203</c:v>
                </c:pt>
                <c:pt idx="27056">
                  <c:v>618.70604008436203</c:v>
                </c:pt>
                <c:pt idx="27057">
                  <c:v>443.70604008436197</c:v>
                </c:pt>
                <c:pt idx="27058">
                  <c:v>452.70604008436197</c:v>
                </c:pt>
                <c:pt idx="27059">
                  <c:v>451.70604008436197</c:v>
                </c:pt>
                <c:pt idx="27060">
                  <c:v>522.70604008436203</c:v>
                </c:pt>
                <c:pt idx="27061">
                  <c:v>510.70604008436197</c:v>
                </c:pt>
                <c:pt idx="27062">
                  <c:v>406.70604008436197</c:v>
                </c:pt>
                <c:pt idx="27063">
                  <c:v>246.706040084362</c:v>
                </c:pt>
                <c:pt idx="27064">
                  <c:v>307.70604008436197</c:v>
                </c:pt>
                <c:pt idx="27065">
                  <c:v>233.706040084362</c:v>
                </c:pt>
                <c:pt idx="27066">
                  <c:v>112.706040084362</c:v>
                </c:pt>
                <c:pt idx="27067">
                  <c:v>63.706040084362002</c:v>
                </c:pt>
                <c:pt idx="27068">
                  <c:v>187.706040084362</c:v>
                </c:pt>
                <c:pt idx="27069">
                  <c:v>30.706040084362002</c:v>
                </c:pt>
                <c:pt idx="27070">
                  <c:v>183.706040084362</c:v>
                </c:pt>
                <c:pt idx="27071">
                  <c:v>17.706040084362002</c:v>
                </c:pt>
                <c:pt idx="27072">
                  <c:v>-42.293959915637998</c:v>
                </c:pt>
                <c:pt idx="27073">
                  <c:v>-129.293959915638</c:v>
                </c:pt>
                <c:pt idx="27074">
                  <c:v>-171.293959915638</c:v>
                </c:pt>
                <c:pt idx="27075">
                  <c:v>-222.293959915638</c:v>
                </c:pt>
                <c:pt idx="27076">
                  <c:v>-209.293959915638</c:v>
                </c:pt>
                <c:pt idx="27077">
                  <c:v>-268.29395991563803</c:v>
                </c:pt>
                <c:pt idx="27078">
                  <c:v>-83.293959915637998</c:v>
                </c:pt>
                <c:pt idx="27079">
                  <c:v>16.706040084362002</c:v>
                </c:pt>
                <c:pt idx="27080">
                  <c:v>-82.293959915637998</c:v>
                </c:pt>
                <c:pt idx="27081">
                  <c:v>-144.293959915638</c:v>
                </c:pt>
                <c:pt idx="27082">
                  <c:v>-44.293959915637998</c:v>
                </c:pt>
                <c:pt idx="27083">
                  <c:v>-36.293959915637998</c:v>
                </c:pt>
                <c:pt idx="27084">
                  <c:v>85.706040084362002</c:v>
                </c:pt>
                <c:pt idx="27085">
                  <c:v>25.706040084362002</c:v>
                </c:pt>
                <c:pt idx="27086">
                  <c:v>-250.293959915638</c:v>
                </c:pt>
                <c:pt idx="27087">
                  <c:v>123.706040084362</c:v>
                </c:pt>
                <c:pt idx="27088">
                  <c:v>294.70604008436197</c:v>
                </c:pt>
                <c:pt idx="27089">
                  <c:v>21.706040084362002</c:v>
                </c:pt>
                <c:pt idx="27090">
                  <c:v>91.706040084362002</c:v>
                </c:pt>
                <c:pt idx="27091">
                  <c:v>96.706040084362002</c:v>
                </c:pt>
                <c:pt idx="27092">
                  <c:v>303.70604008436197</c:v>
                </c:pt>
                <c:pt idx="27093">
                  <c:v>310.70604008436197</c:v>
                </c:pt>
                <c:pt idx="27094">
                  <c:v>359.70604008436197</c:v>
                </c:pt>
                <c:pt idx="27095">
                  <c:v>300.70604008436197</c:v>
                </c:pt>
                <c:pt idx="27096">
                  <c:v>231.706040084362</c:v>
                </c:pt>
                <c:pt idx="27097">
                  <c:v>279.70604008436197</c:v>
                </c:pt>
                <c:pt idx="27098">
                  <c:v>150.706040084362</c:v>
                </c:pt>
                <c:pt idx="27099">
                  <c:v>201.706040084362</c:v>
                </c:pt>
                <c:pt idx="27100">
                  <c:v>191.706040084362</c:v>
                </c:pt>
                <c:pt idx="27101">
                  <c:v>264.70604008436197</c:v>
                </c:pt>
                <c:pt idx="27102">
                  <c:v>268.70604008436197</c:v>
                </c:pt>
                <c:pt idx="27103">
                  <c:v>377.70604008436197</c:v>
                </c:pt>
                <c:pt idx="27104">
                  <c:v>270.70604008436197</c:v>
                </c:pt>
                <c:pt idx="27105">
                  <c:v>114.706040084362</c:v>
                </c:pt>
                <c:pt idx="27106">
                  <c:v>279.70604008436197</c:v>
                </c:pt>
                <c:pt idx="27107">
                  <c:v>250.706040084362</c:v>
                </c:pt>
                <c:pt idx="27108">
                  <c:v>273.70604008436197</c:v>
                </c:pt>
                <c:pt idx="27109">
                  <c:v>190.706040084362</c:v>
                </c:pt>
                <c:pt idx="27110">
                  <c:v>351.70604008436197</c:v>
                </c:pt>
                <c:pt idx="27111">
                  <c:v>195.706040084362</c:v>
                </c:pt>
                <c:pt idx="27112">
                  <c:v>158.706040084362</c:v>
                </c:pt>
                <c:pt idx="27113">
                  <c:v>178.706040084362</c:v>
                </c:pt>
                <c:pt idx="27114">
                  <c:v>160.706040084362</c:v>
                </c:pt>
                <c:pt idx="27115">
                  <c:v>297.70604008436197</c:v>
                </c:pt>
                <c:pt idx="27116">
                  <c:v>120.706040084362</c:v>
                </c:pt>
                <c:pt idx="27117">
                  <c:v>54.706040084362002</c:v>
                </c:pt>
                <c:pt idx="27118">
                  <c:v>177.706040084362</c:v>
                </c:pt>
                <c:pt idx="27119">
                  <c:v>108.706040084362</c:v>
                </c:pt>
                <c:pt idx="27120">
                  <c:v>352.70604008436197</c:v>
                </c:pt>
                <c:pt idx="27121">
                  <c:v>125.706040084362</c:v>
                </c:pt>
                <c:pt idx="27122">
                  <c:v>215.706040084362</c:v>
                </c:pt>
                <c:pt idx="27123">
                  <c:v>235.706040084362</c:v>
                </c:pt>
                <c:pt idx="27124">
                  <c:v>282.70604008436197</c:v>
                </c:pt>
                <c:pt idx="27125">
                  <c:v>162.706040084362</c:v>
                </c:pt>
                <c:pt idx="27126">
                  <c:v>185.706040084362</c:v>
                </c:pt>
                <c:pt idx="27127">
                  <c:v>235.706040084362</c:v>
                </c:pt>
                <c:pt idx="27128">
                  <c:v>84.706040084362002</c:v>
                </c:pt>
                <c:pt idx="27129">
                  <c:v>307.70604008436197</c:v>
                </c:pt>
                <c:pt idx="27130">
                  <c:v>300.70604008436197</c:v>
                </c:pt>
                <c:pt idx="27131">
                  <c:v>182.706040084362</c:v>
                </c:pt>
                <c:pt idx="27132">
                  <c:v>42.706040084362002</c:v>
                </c:pt>
                <c:pt idx="27133">
                  <c:v>113.706040084362</c:v>
                </c:pt>
                <c:pt idx="27134">
                  <c:v>-10.293959915638</c:v>
                </c:pt>
                <c:pt idx="27135">
                  <c:v>-111.293959915638</c:v>
                </c:pt>
                <c:pt idx="27136">
                  <c:v>-111.293959915638</c:v>
                </c:pt>
                <c:pt idx="27137">
                  <c:v>-176.293959915638</c:v>
                </c:pt>
                <c:pt idx="27138">
                  <c:v>-135.293959915638</c:v>
                </c:pt>
                <c:pt idx="27139">
                  <c:v>-132.293959915638</c:v>
                </c:pt>
                <c:pt idx="27140">
                  <c:v>3.70604008436203</c:v>
                </c:pt>
                <c:pt idx="27141">
                  <c:v>-163.293959915638</c:v>
                </c:pt>
                <c:pt idx="27142">
                  <c:v>-63.293959915637998</c:v>
                </c:pt>
                <c:pt idx="27143">
                  <c:v>35.706040084362002</c:v>
                </c:pt>
                <c:pt idx="27144">
                  <c:v>-160.293959915638</c:v>
                </c:pt>
                <c:pt idx="27145">
                  <c:v>-374.29395991563803</c:v>
                </c:pt>
                <c:pt idx="27146">
                  <c:v>-158.293959915638</c:v>
                </c:pt>
                <c:pt idx="27147">
                  <c:v>-34.293959915637998</c:v>
                </c:pt>
                <c:pt idx="27148">
                  <c:v>-56.293959915637998</c:v>
                </c:pt>
                <c:pt idx="27149">
                  <c:v>-49.293959915637998</c:v>
                </c:pt>
                <c:pt idx="27150">
                  <c:v>112.706040084362</c:v>
                </c:pt>
                <c:pt idx="27151">
                  <c:v>-32.293959915637998</c:v>
                </c:pt>
                <c:pt idx="27152">
                  <c:v>71.706040084362002</c:v>
                </c:pt>
                <c:pt idx="27153">
                  <c:v>47.706040084362002</c:v>
                </c:pt>
                <c:pt idx="27154">
                  <c:v>10.706040084362</c:v>
                </c:pt>
                <c:pt idx="27155">
                  <c:v>-35.293959915637998</c:v>
                </c:pt>
                <c:pt idx="27156">
                  <c:v>-47.293959915637998</c:v>
                </c:pt>
                <c:pt idx="27157">
                  <c:v>84.706040084362002</c:v>
                </c:pt>
                <c:pt idx="27158">
                  <c:v>160.706040084362</c:v>
                </c:pt>
                <c:pt idx="27159">
                  <c:v>211.706040084362</c:v>
                </c:pt>
                <c:pt idx="27160">
                  <c:v>258.70604008436197</c:v>
                </c:pt>
                <c:pt idx="27161">
                  <c:v>225.706040084362</c:v>
                </c:pt>
                <c:pt idx="27162">
                  <c:v>254.706040084362</c:v>
                </c:pt>
                <c:pt idx="27163">
                  <c:v>331.70604008436197</c:v>
                </c:pt>
                <c:pt idx="27164">
                  <c:v>252.706040084362</c:v>
                </c:pt>
                <c:pt idx="27165">
                  <c:v>142.706040084362</c:v>
                </c:pt>
                <c:pt idx="27166">
                  <c:v>109.706040084362</c:v>
                </c:pt>
                <c:pt idx="27167">
                  <c:v>197.706040084362</c:v>
                </c:pt>
                <c:pt idx="27168">
                  <c:v>246.706040084362</c:v>
                </c:pt>
                <c:pt idx="27169">
                  <c:v>154.706040084362</c:v>
                </c:pt>
                <c:pt idx="27170">
                  <c:v>203.706040084362</c:v>
                </c:pt>
                <c:pt idx="27171">
                  <c:v>86.706040084362002</c:v>
                </c:pt>
                <c:pt idx="27172">
                  <c:v>156.706040084362</c:v>
                </c:pt>
                <c:pt idx="27173">
                  <c:v>223.706040084362</c:v>
                </c:pt>
                <c:pt idx="27174">
                  <c:v>173.706040084362</c:v>
                </c:pt>
                <c:pt idx="27175">
                  <c:v>338.70604008436197</c:v>
                </c:pt>
                <c:pt idx="27176">
                  <c:v>240.706040084362</c:v>
                </c:pt>
                <c:pt idx="27177">
                  <c:v>277.70604008436197</c:v>
                </c:pt>
                <c:pt idx="27178">
                  <c:v>263.70604008436197</c:v>
                </c:pt>
                <c:pt idx="27179">
                  <c:v>246.706040084362</c:v>
                </c:pt>
                <c:pt idx="27180">
                  <c:v>207.706040084362</c:v>
                </c:pt>
                <c:pt idx="27181">
                  <c:v>204.706040084362</c:v>
                </c:pt>
                <c:pt idx="27182">
                  <c:v>163.706040084362</c:v>
                </c:pt>
                <c:pt idx="27183">
                  <c:v>119.706040084362</c:v>
                </c:pt>
                <c:pt idx="27184">
                  <c:v>-5.29395991563797</c:v>
                </c:pt>
                <c:pt idx="27185">
                  <c:v>-136.293959915638</c:v>
                </c:pt>
                <c:pt idx="27186">
                  <c:v>-199.293959915638</c:v>
                </c:pt>
                <c:pt idx="27187">
                  <c:v>-102.293959915638</c:v>
                </c:pt>
                <c:pt idx="27188">
                  <c:v>-117.293959915638</c:v>
                </c:pt>
                <c:pt idx="27189">
                  <c:v>-59.293959915637998</c:v>
                </c:pt>
                <c:pt idx="27190">
                  <c:v>-40.293959915637998</c:v>
                </c:pt>
                <c:pt idx="27191">
                  <c:v>-162.293959915638</c:v>
                </c:pt>
                <c:pt idx="27192">
                  <c:v>-27.293959915637998</c:v>
                </c:pt>
                <c:pt idx="27193">
                  <c:v>-55.293959915637998</c:v>
                </c:pt>
                <c:pt idx="27194">
                  <c:v>-205.293959915638</c:v>
                </c:pt>
                <c:pt idx="27195">
                  <c:v>-148.293959915638</c:v>
                </c:pt>
                <c:pt idx="27196">
                  <c:v>-145.293959915638</c:v>
                </c:pt>
                <c:pt idx="27197">
                  <c:v>-134.293959915638</c:v>
                </c:pt>
                <c:pt idx="27198">
                  <c:v>-35.293959915637998</c:v>
                </c:pt>
                <c:pt idx="27199">
                  <c:v>73.706040084362002</c:v>
                </c:pt>
                <c:pt idx="27200">
                  <c:v>-44.293959915637998</c:v>
                </c:pt>
                <c:pt idx="27201">
                  <c:v>105.706040084362</c:v>
                </c:pt>
                <c:pt idx="27202">
                  <c:v>74.706040084362002</c:v>
                </c:pt>
                <c:pt idx="27203">
                  <c:v>132.706040084362</c:v>
                </c:pt>
                <c:pt idx="27204">
                  <c:v>252.706040084362</c:v>
                </c:pt>
                <c:pt idx="27205">
                  <c:v>74.706040084362002</c:v>
                </c:pt>
                <c:pt idx="27206">
                  <c:v>275.70604008436197</c:v>
                </c:pt>
                <c:pt idx="27207">
                  <c:v>228.706040084362</c:v>
                </c:pt>
                <c:pt idx="27208">
                  <c:v>288.70604008436197</c:v>
                </c:pt>
                <c:pt idx="27209">
                  <c:v>386.70604008436197</c:v>
                </c:pt>
                <c:pt idx="27210">
                  <c:v>126.706040084362</c:v>
                </c:pt>
                <c:pt idx="27211">
                  <c:v>205.706040084362</c:v>
                </c:pt>
                <c:pt idx="27212">
                  <c:v>338.70604008436197</c:v>
                </c:pt>
                <c:pt idx="27213">
                  <c:v>226.706040084362</c:v>
                </c:pt>
                <c:pt idx="27214">
                  <c:v>249.706040084362</c:v>
                </c:pt>
                <c:pt idx="27215">
                  <c:v>285.70604008436197</c:v>
                </c:pt>
                <c:pt idx="27216">
                  <c:v>240.706040084362</c:v>
                </c:pt>
                <c:pt idx="27217">
                  <c:v>268.70604008436197</c:v>
                </c:pt>
                <c:pt idx="27218">
                  <c:v>86.706040084362002</c:v>
                </c:pt>
                <c:pt idx="27219">
                  <c:v>318.70604008436197</c:v>
                </c:pt>
                <c:pt idx="27220">
                  <c:v>189.706040084362</c:v>
                </c:pt>
                <c:pt idx="27221">
                  <c:v>188.706040084362</c:v>
                </c:pt>
                <c:pt idx="27222">
                  <c:v>138.706040084362</c:v>
                </c:pt>
                <c:pt idx="27223">
                  <c:v>168.706040084362</c:v>
                </c:pt>
                <c:pt idx="27224">
                  <c:v>177.706040084362</c:v>
                </c:pt>
                <c:pt idx="27225">
                  <c:v>156.706040084362</c:v>
                </c:pt>
                <c:pt idx="27226">
                  <c:v>275.70604008436197</c:v>
                </c:pt>
                <c:pt idx="27227">
                  <c:v>41.706040084362002</c:v>
                </c:pt>
                <c:pt idx="27228">
                  <c:v>-26.293959915637998</c:v>
                </c:pt>
                <c:pt idx="27229">
                  <c:v>-40.293959915637998</c:v>
                </c:pt>
                <c:pt idx="27230">
                  <c:v>-31.293959915637998</c:v>
                </c:pt>
                <c:pt idx="27231">
                  <c:v>31.706040084362002</c:v>
                </c:pt>
                <c:pt idx="27232">
                  <c:v>-171.293959915638</c:v>
                </c:pt>
                <c:pt idx="27233">
                  <c:v>-127.293959915638</c:v>
                </c:pt>
                <c:pt idx="27234">
                  <c:v>-243.293959915638</c:v>
                </c:pt>
                <c:pt idx="27235">
                  <c:v>-197.293959915638</c:v>
                </c:pt>
                <c:pt idx="27236">
                  <c:v>-312.29395991563803</c:v>
                </c:pt>
                <c:pt idx="27237">
                  <c:v>-333.29395991563803</c:v>
                </c:pt>
                <c:pt idx="27238">
                  <c:v>-126.293959915638</c:v>
                </c:pt>
                <c:pt idx="27239">
                  <c:v>-241.293959915638</c:v>
                </c:pt>
                <c:pt idx="27240">
                  <c:v>-84.293959915637998</c:v>
                </c:pt>
                <c:pt idx="27241">
                  <c:v>6.70604008436203</c:v>
                </c:pt>
                <c:pt idx="27242">
                  <c:v>-148.293959915638</c:v>
                </c:pt>
                <c:pt idx="27243">
                  <c:v>-35.293959915637998</c:v>
                </c:pt>
                <c:pt idx="27244">
                  <c:v>-228.293959915638</c:v>
                </c:pt>
                <c:pt idx="27245">
                  <c:v>32.706040084362002</c:v>
                </c:pt>
                <c:pt idx="27246">
                  <c:v>-98.293959915637998</c:v>
                </c:pt>
                <c:pt idx="27247">
                  <c:v>42.706040084362002</c:v>
                </c:pt>
                <c:pt idx="27248">
                  <c:v>9.70604008436203</c:v>
                </c:pt>
                <c:pt idx="27249">
                  <c:v>-9.29395991563797</c:v>
                </c:pt>
                <c:pt idx="27250">
                  <c:v>-84.293959915637998</c:v>
                </c:pt>
                <c:pt idx="27251">
                  <c:v>15.706040084362</c:v>
                </c:pt>
                <c:pt idx="27252">
                  <c:v>-89.293959915637998</c:v>
                </c:pt>
                <c:pt idx="27253">
                  <c:v>-11.293959915638</c:v>
                </c:pt>
                <c:pt idx="27254">
                  <c:v>-55.293959915637998</c:v>
                </c:pt>
                <c:pt idx="27255">
                  <c:v>152.706040084362</c:v>
                </c:pt>
                <c:pt idx="27256">
                  <c:v>-59.293959915637998</c:v>
                </c:pt>
                <c:pt idx="27257">
                  <c:v>-39.293959915637998</c:v>
                </c:pt>
                <c:pt idx="27258">
                  <c:v>76.706040084362002</c:v>
                </c:pt>
                <c:pt idx="27259">
                  <c:v>105.706040084362</c:v>
                </c:pt>
                <c:pt idx="27260">
                  <c:v>247.706040084362</c:v>
                </c:pt>
                <c:pt idx="27261">
                  <c:v>81.706040084362002</c:v>
                </c:pt>
                <c:pt idx="27262">
                  <c:v>66.706040084362002</c:v>
                </c:pt>
                <c:pt idx="27263">
                  <c:v>155.706040084362</c:v>
                </c:pt>
                <c:pt idx="27264">
                  <c:v>-37.293959915637998</c:v>
                </c:pt>
                <c:pt idx="27265">
                  <c:v>127.706040084362</c:v>
                </c:pt>
                <c:pt idx="27266">
                  <c:v>152.706040084362</c:v>
                </c:pt>
                <c:pt idx="27267">
                  <c:v>-27.293959915637998</c:v>
                </c:pt>
                <c:pt idx="27268">
                  <c:v>60.706040084362002</c:v>
                </c:pt>
                <c:pt idx="27269">
                  <c:v>-98.293959915637998</c:v>
                </c:pt>
                <c:pt idx="27270">
                  <c:v>196.706040084362</c:v>
                </c:pt>
                <c:pt idx="27271">
                  <c:v>191.706040084362</c:v>
                </c:pt>
                <c:pt idx="27272">
                  <c:v>189.706040084362</c:v>
                </c:pt>
                <c:pt idx="27273">
                  <c:v>-34.293959915637998</c:v>
                </c:pt>
                <c:pt idx="27274">
                  <c:v>9.70604008436203</c:v>
                </c:pt>
                <c:pt idx="27275">
                  <c:v>-68.293959915637998</c:v>
                </c:pt>
                <c:pt idx="27276">
                  <c:v>-174.293959915638</c:v>
                </c:pt>
                <c:pt idx="27277">
                  <c:v>-64.293959915637998</c:v>
                </c:pt>
                <c:pt idx="27278">
                  <c:v>-209.293959915638</c:v>
                </c:pt>
                <c:pt idx="27279">
                  <c:v>-42.293959915637998</c:v>
                </c:pt>
                <c:pt idx="27280">
                  <c:v>144.706040084362</c:v>
                </c:pt>
                <c:pt idx="27281">
                  <c:v>17.706040084362002</c:v>
                </c:pt>
                <c:pt idx="27282">
                  <c:v>76.706040084362002</c:v>
                </c:pt>
                <c:pt idx="27283">
                  <c:v>-199.293959915638</c:v>
                </c:pt>
                <c:pt idx="27284">
                  <c:v>-193.293959915638</c:v>
                </c:pt>
                <c:pt idx="27285">
                  <c:v>-119.293959915638</c:v>
                </c:pt>
                <c:pt idx="27286">
                  <c:v>-297.29395991563803</c:v>
                </c:pt>
                <c:pt idx="27287">
                  <c:v>-99.293959915637998</c:v>
                </c:pt>
                <c:pt idx="27288">
                  <c:v>-181.293959915638</c:v>
                </c:pt>
                <c:pt idx="27289">
                  <c:v>-109.293959915638</c:v>
                </c:pt>
                <c:pt idx="27290">
                  <c:v>-201.293959915638</c:v>
                </c:pt>
                <c:pt idx="27291">
                  <c:v>-158.293959915638</c:v>
                </c:pt>
                <c:pt idx="27292">
                  <c:v>-214.293959915638</c:v>
                </c:pt>
                <c:pt idx="27293">
                  <c:v>-195.293959915638</c:v>
                </c:pt>
                <c:pt idx="27294">
                  <c:v>-242.293959915638</c:v>
                </c:pt>
                <c:pt idx="27295">
                  <c:v>-329.29395991563803</c:v>
                </c:pt>
                <c:pt idx="27296">
                  <c:v>-363.29395991563803</c:v>
                </c:pt>
                <c:pt idx="27297">
                  <c:v>-300.29395991563803</c:v>
                </c:pt>
                <c:pt idx="27298">
                  <c:v>-479.29395991563803</c:v>
                </c:pt>
                <c:pt idx="27299">
                  <c:v>-208.293959915638</c:v>
                </c:pt>
                <c:pt idx="27300">
                  <c:v>-341.29395991563803</c:v>
                </c:pt>
                <c:pt idx="27301">
                  <c:v>-275.29395991563803</c:v>
                </c:pt>
                <c:pt idx="27302">
                  <c:v>-471.29395991563803</c:v>
                </c:pt>
                <c:pt idx="27303">
                  <c:v>-355.29395991563803</c:v>
                </c:pt>
                <c:pt idx="27304">
                  <c:v>-300.29395991563803</c:v>
                </c:pt>
                <c:pt idx="27305">
                  <c:v>-499.29395991563803</c:v>
                </c:pt>
                <c:pt idx="27306">
                  <c:v>-490.29395991563803</c:v>
                </c:pt>
                <c:pt idx="27307">
                  <c:v>-413.29395991563803</c:v>
                </c:pt>
                <c:pt idx="27308">
                  <c:v>-350.29395991563803</c:v>
                </c:pt>
                <c:pt idx="27309">
                  <c:v>-253.293959915638</c:v>
                </c:pt>
                <c:pt idx="27310">
                  <c:v>-185.293959915638</c:v>
                </c:pt>
                <c:pt idx="27311">
                  <c:v>-105.293959915638</c:v>
                </c:pt>
                <c:pt idx="27312">
                  <c:v>-186.293959915638</c:v>
                </c:pt>
                <c:pt idx="27313">
                  <c:v>-110.293959915638</c:v>
                </c:pt>
                <c:pt idx="27314">
                  <c:v>34.706040084362002</c:v>
                </c:pt>
                <c:pt idx="27315">
                  <c:v>-29.293959915637998</c:v>
                </c:pt>
                <c:pt idx="27316">
                  <c:v>42.706040084362002</c:v>
                </c:pt>
                <c:pt idx="27317">
                  <c:v>-30.293959915637998</c:v>
                </c:pt>
                <c:pt idx="27318">
                  <c:v>131.706040084362</c:v>
                </c:pt>
                <c:pt idx="27319">
                  <c:v>285.70604008436197</c:v>
                </c:pt>
                <c:pt idx="27320">
                  <c:v>201.706040084362</c:v>
                </c:pt>
                <c:pt idx="27321">
                  <c:v>212.706040084362</c:v>
                </c:pt>
                <c:pt idx="27322">
                  <c:v>187.706040084362</c:v>
                </c:pt>
                <c:pt idx="27323">
                  <c:v>333.70604008436197</c:v>
                </c:pt>
                <c:pt idx="27324">
                  <c:v>270.70604008436197</c:v>
                </c:pt>
                <c:pt idx="27325">
                  <c:v>410.70604008436197</c:v>
                </c:pt>
                <c:pt idx="27326">
                  <c:v>224.706040084362</c:v>
                </c:pt>
                <c:pt idx="27327">
                  <c:v>193.706040084362</c:v>
                </c:pt>
                <c:pt idx="27328">
                  <c:v>231.706040084362</c:v>
                </c:pt>
                <c:pt idx="27329">
                  <c:v>215.706040084362</c:v>
                </c:pt>
                <c:pt idx="27330">
                  <c:v>108.706040084362</c:v>
                </c:pt>
                <c:pt idx="27331">
                  <c:v>3.70604008436203</c:v>
                </c:pt>
                <c:pt idx="27332">
                  <c:v>-16.293959915637998</c:v>
                </c:pt>
                <c:pt idx="27333">
                  <c:v>-9.29395991563797</c:v>
                </c:pt>
                <c:pt idx="27334">
                  <c:v>43.706040084362002</c:v>
                </c:pt>
                <c:pt idx="27335">
                  <c:v>-15.293959915638</c:v>
                </c:pt>
                <c:pt idx="27336">
                  <c:v>-25.293959915637998</c:v>
                </c:pt>
                <c:pt idx="27337">
                  <c:v>-91.293959915637998</c:v>
                </c:pt>
                <c:pt idx="27338">
                  <c:v>-172.293959915638</c:v>
                </c:pt>
                <c:pt idx="27339">
                  <c:v>-87.293959915637998</c:v>
                </c:pt>
                <c:pt idx="27340">
                  <c:v>-29.293959915637998</c:v>
                </c:pt>
                <c:pt idx="27341">
                  <c:v>-144.293959915638</c:v>
                </c:pt>
                <c:pt idx="27342">
                  <c:v>-187.293959915638</c:v>
                </c:pt>
                <c:pt idx="27343">
                  <c:v>-192.293959915638</c:v>
                </c:pt>
                <c:pt idx="27344">
                  <c:v>-177.293959915638</c:v>
                </c:pt>
                <c:pt idx="27345">
                  <c:v>-303.29395991563803</c:v>
                </c:pt>
                <c:pt idx="27346">
                  <c:v>-213.293959915638</c:v>
                </c:pt>
                <c:pt idx="27347">
                  <c:v>-422.29395991563803</c:v>
                </c:pt>
                <c:pt idx="27348">
                  <c:v>-315.29395991563803</c:v>
                </c:pt>
                <c:pt idx="27349">
                  <c:v>-354.29395991563803</c:v>
                </c:pt>
                <c:pt idx="27350">
                  <c:v>-365.29395991563803</c:v>
                </c:pt>
                <c:pt idx="27351">
                  <c:v>-258.29395991563803</c:v>
                </c:pt>
                <c:pt idx="27352">
                  <c:v>-500.29395991563803</c:v>
                </c:pt>
                <c:pt idx="27353">
                  <c:v>-233.293959915638</c:v>
                </c:pt>
                <c:pt idx="27354">
                  <c:v>-469.29395991563803</c:v>
                </c:pt>
                <c:pt idx="27355">
                  <c:v>-528.29395991563797</c:v>
                </c:pt>
                <c:pt idx="27356">
                  <c:v>-508.29395991563803</c:v>
                </c:pt>
                <c:pt idx="27357">
                  <c:v>-548.29395991563797</c:v>
                </c:pt>
                <c:pt idx="27358">
                  <c:v>-324.29395991563803</c:v>
                </c:pt>
                <c:pt idx="27359">
                  <c:v>-501.29395991563803</c:v>
                </c:pt>
                <c:pt idx="27360">
                  <c:v>-377.29395991563803</c:v>
                </c:pt>
                <c:pt idx="27361">
                  <c:v>-439.29395991563803</c:v>
                </c:pt>
                <c:pt idx="27362">
                  <c:v>-429.29395991563803</c:v>
                </c:pt>
                <c:pt idx="27363">
                  <c:v>-302.29395991563803</c:v>
                </c:pt>
                <c:pt idx="27364">
                  <c:v>-401.29395991563803</c:v>
                </c:pt>
                <c:pt idx="27365">
                  <c:v>-226.293959915638</c:v>
                </c:pt>
                <c:pt idx="27366">
                  <c:v>90.706040084362002</c:v>
                </c:pt>
                <c:pt idx="27367">
                  <c:v>-190.293959915638</c:v>
                </c:pt>
                <c:pt idx="27368">
                  <c:v>-88.293959915637998</c:v>
                </c:pt>
                <c:pt idx="27369">
                  <c:v>0.70604008436203003</c:v>
                </c:pt>
                <c:pt idx="27370">
                  <c:v>53.706040084362002</c:v>
                </c:pt>
                <c:pt idx="27371">
                  <c:v>136.706040084362</c:v>
                </c:pt>
                <c:pt idx="27372">
                  <c:v>87.706040084362002</c:v>
                </c:pt>
                <c:pt idx="27373">
                  <c:v>76.706040084362002</c:v>
                </c:pt>
                <c:pt idx="27374">
                  <c:v>213.706040084362</c:v>
                </c:pt>
                <c:pt idx="27375">
                  <c:v>288.70604008436197</c:v>
                </c:pt>
                <c:pt idx="27376">
                  <c:v>377.70604008436197</c:v>
                </c:pt>
                <c:pt idx="27377">
                  <c:v>269.70604008436197</c:v>
                </c:pt>
                <c:pt idx="27378">
                  <c:v>210.706040084362</c:v>
                </c:pt>
                <c:pt idx="27379">
                  <c:v>578.70604008436203</c:v>
                </c:pt>
                <c:pt idx="27380">
                  <c:v>445.70604008436197</c:v>
                </c:pt>
                <c:pt idx="27381">
                  <c:v>390.70604008436197</c:v>
                </c:pt>
                <c:pt idx="27382">
                  <c:v>330.70604008436197</c:v>
                </c:pt>
                <c:pt idx="27383">
                  <c:v>424.70604008436197</c:v>
                </c:pt>
                <c:pt idx="27384">
                  <c:v>457.70604008436197</c:v>
                </c:pt>
                <c:pt idx="27385">
                  <c:v>350.70604008436197</c:v>
                </c:pt>
                <c:pt idx="27386">
                  <c:v>458.70604008436197</c:v>
                </c:pt>
                <c:pt idx="27387">
                  <c:v>328.70604008436197</c:v>
                </c:pt>
                <c:pt idx="27388">
                  <c:v>307.70604008436197</c:v>
                </c:pt>
                <c:pt idx="27389">
                  <c:v>333.70604008436197</c:v>
                </c:pt>
                <c:pt idx="27390">
                  <c:v>193.706040084362</c:v>
                </c:pt>
                <c:pt idx="27391">
                  <c:v>253.706040084362</c:v>
                </c:pt>
                <c:pt idx="27392">
                  <c:v>159.706040084362</c:v>
                </c:pt>
                <c:pt idx="27393">
                  <c:v>-169.293959915638</c:v>
                </c:pt>
                <c:pt idx="27394">
                  <c:v>-109.293959915638</c:v>
                </c:pt>
                <c:pt idx="27395">
                  <c:v>-16.293959915637998</c:v>
                </c:pt>
                <c:pt idx="27396">
                  <c:v>-75.293959915637998</c:v>
                </c:pt>
                <c:pt idx="27397">
                  <c:v>-207.293959915638</c:v>
                </c:pt>
                <c:pt idx="27398">
                  <c:v>-120.293959915638</c:v>
                </c:pt>
                <c:pt idx="27399">
                  <c:v>-104.293959915638</c:v>
                </c:pt>
                <c:pt idx="27400">
                  <c:v>-319.29395991563803</c:v>
                </c:pt>
                <c:pt idx="27401">
                  <c:v>-354.29395991563803</c:v>
                </c:pt>
                <c:pt idx="27402">
                  <c:v>-275.29395991563803</c:v>
                </c:pt>
                <c:pt idx="27403">
                  <c:v>-394.29395991563803</c:v>
                </c:pt>
                <c:pt idx="27404">
                  <c:v>-443.29395991563803</c:v>
                </c:pt>
                <c:pt idx="27405">
                  <c:v>-469.29395991563803</c:v>
                </c:pt>
                <c:pt idx="27406">
                  <c:v>-377.29395991563803</c:v>
                </c:pt>
                <c:pt idx="27407">
                  <c:v>-504.29395991563803</c:v>
                </c:pt>
                <c:pt idx="27408">
                  <c:v>-459.29395991563803</c:v>
                </c:pt>
                <c:pt idx="27409">
                  <c:v>-392.29395991563803</c:v>
                </c:pt>
                <c:pt idx="27410">
                  <c:v>-278.29395991563803</c:v>
                </c:pt>
                <c:pt idx="27411">
                  <c:v>-200.293959915638</c:v>
                </c:pt>
                <c:pt idx="27412">
                  <c:v>-308.29395991563803</c:v>
                </c:pt>
                <c:pt idx="27413">
                  <c:v>-182.293959915638</c:v>
                </c:pt>
                <c:pt idx="27414">
                  <c:v>-222.293959915638</c:v>
                </c:pt>
                <c:pt idx="27415">
                  <c:v>-266.29395991563803</c:v>
                </c:pt>
                <c:pt idx="27416">
                  <c:v>-288.29395991563803</c:v>
                </c:pt>
                <c:pt idx="27417">
                  <c:v>-128.293959915638</c:v>
                </c:pt>
                <c:pt idx="27418">
                  <c:v>-10.293959915638</c:v>
                </c:pt>
                <c:pt idx="27419">
                  <c:v>-7.29395991563797</c:v>
                </c:pt>
                <c:pt idx="27420">
                  <c:v>-31.293959915637998</c:v>
                </c:pt>
                <c:pt idx="27421">
                  <c:v>156.706040084362</c:v>
                </c:pt>
                <c:pt idx="27422">
                  <c:v>114.706040084362</c:v>
                </c:pt>
                <c:pt idx="27423">
                  <c:v>197.706040084362</c:v>
                </c:pt>
                <c:pt idx="27424">
                  <c:v>54.706040084362002</c:v>
                </c:pt>
                <c:pt idx="27425">
                  <c:v>239.706040084362</c:v>
                </c:pt>
                <c:pt idx="27426">
                  <c:v>128.706040084362</c:v>
                </c:pt>
                <c:pt idx="27427">
                  <c:v>175.706040084362</c:v>
                </c:pt>
                <c:pt idx="27428">
                  <c:v>183.706040084362</c:v>
                </c:pt>
                <c:pt idx="27429">
                  <c:v>349.70604008436197</c:v>
                </c:pt>
                <c:pt idx="27430">
                  <c:v>338.70604008436197</c:v>
                </c:pt>
                <c:pt idx="27431">
                  <c:v>296.70604008436197</c:v>
                </c:pt>
                <c:pt idx="27432">
                  <c:v>560.70604008436203</c:v>
                </c:pt>
                <c:pt idx="27433">
                  <c:v>405.70604008436197</c:v>
                </c:pt>
                <c:pt idx="27434">
                  <c:v>395.70604008436197</c:v>
                </c:pt>
                <c:pt idx="27435">
                  <c:v>214.706040084362</c:v>
                </c:pt>
                <c:pt idx="27436">
                  <c:v>192.706040084362</c:v>
                </c:pt>
                <c:pt idx="27437">
                  <c:v>122.706040084362</c:v>
                </c:pt>
                <c:pt idx="27438">
                  <c:v>137.706040084362</c:v>
                </c:pt>
                <c:pt idx="27439">
                  <c:v>264.70604008436197</c:v>
                </c:pt>
                <c:pt idx="27440">
                  <c:v>192.706040084362</c:v>
                </c:pt>
                <c:pt idx="27441">
                  <c:v>263.70604008436197</c:v>
                </c:pt>
                <c:pt idx="27442">
                  <c:v>229.706040084362</c:v>
                </c:pt>
                <c:pt idx="27443">
                  <c:v>229.706040084362</c:v>
                </c:pt>
                <c:pt idx="27444">
                  <c:v>135.706040084362</c:v>
                </c:pt>
                <c:pt idx="27445">
                  <c:v>290.70604008436197</c:v>
                </c:pt>
                <c:pt idx="27446">
                  <c:v>184.706040084362</c:v>
                </c:pt>
                <c:pt idx="27447">
                  <c:v>370.70604008436197</c:v>
                </c:pt>
                <c:pt idx="27448">
                  <c:v>161.706040084362</c:v>
                </c:pt>
                <c:pt idx="27449">
                  <c:v>84.706040084362002</c:v>
                </c:pt>
                <c:pt idx="27450">
                  <c:v>178.706040084362</c:v>
                </c:pt>
                <c:pt idx="27451">
                  <c:v>39.706040084362002</c:v>
                </c:pt>
                <c:pt idx="27452">
                  <c:v>91.706040084362002</c:v>
                </c:pt>
                <c:pt idx="27453">
                  <c:v>83.706040084362002</c:v>
                </c:pt>
                <c:pt idx="27454">
                  <c:v>21.706040084362002</c:v>
                </c:pt>
                <c:pt idx="27455">
                  <c:v>-110.293959915638</c:v>
                </c:pt>
                <c:pt idx="27456">
                  <c:v>-115.293959915638</c:v>
                </c:pt>
                <c:pt idx="27457">
                  <c:v>-231.293959915638</c:v>
                </c:pt>
                <c:pt idx="27458">
                  <c:v>-347.29395991563803</c:v>
                </c:pt>
                <c:pt idx="27459">
                  <c:v>-192.293959915638</c:v>
                </c:pt>
                <c:pt idx="27460">
                  <c:v>-287.29395991563803</c:v>
                </c:pt>
                <c:pt idx="27461">
                  <c:v>-127.293959915638</c:v>
                </c:pt>
                <c:pt idx="27462">
                  <c:v>-366.29395991563803</c:v>
                </c:pt>
                <c:pt idx="27463">
                  <c:v>-206.293959915638</c:v>
                </c:pt>
                <c:pt idx="27464">
                  <c:v>-450.29395991563803</c:v>
                </c:pt>
                <c:pt idx="27465">
                  <c:v>-318.29395991563803</c:v>
                </c:pt>
                <c:pt idx="27466">
                  <c:v>-328.29395991563803</c:v>
                </c:pt>
                <c:pt idx="27467">
                  <c:v>-471.29395991563803</c:v>
                </c:pt>
                <c:pt idx="27468">
                  <c:v>-363.29395991563803</c:v>
                </c:pt>
                <c:pt idx="27469">
                  <c:v>-272.29395991563803</c:v>
                </c:pt>
                <c:pt idx="27470">
                  <c:v>-198.293959915638</c:v>
                </c:pt>
                <c:pt idx="27471">
                  <c:v>-112.293959915638</c:v>
                </c:pt>
                <c:pt idx="27472">
                  <c:v>-358.29395991563803</c:v>
                </c:pt>
                <c:pt idx="27473">
                  <c:v>-103.293959915638</c:v>
                </c:pt>
                <c:pt idx="27474">
                  <c:v>-68.293959915637998</c:v>
                </c:pt>
                <c:pt idx="27475">
                  <c:v>45.706040084362002</c:v>
                </c:pt>
                <c:pt idx="27476">
                  <c:v>32.706040084362002</c:v>
                </c:pt>
                <c:pt idx="27477">
                  <c:v>-44.293959915637998</c:v>
                </c:pt>
                <c:pt idx="27478">
                  <c:v>255.706040084362</c:v>
                </c:pt>
                <c:pt idx="27479">
                  <c:v>268.70604008436197</c:v>
                </c:pt>
                <c:pt idx="27480">
                  <c:v>245.706040084362</c:v>
                </c:pt>
                <c:pt idx="27481">
                  <c:v>218.706040084362</c:v>
                </c:pt>
                <c:pt idx="27482">
                  <c:v>251.706040084362</c:v>
                </c:pt>
                <c:pt idx="27483">
                  <c:v>327.70604008436197</c:v>
                </c:pt>
                <c:pt idx="27484">
                  <c:v>294.70604008436197</c:v>
                </c:pt>
                <c:pt idx="27485">
                  <c:v>445.70604008436197</c:v>
                </c:pt>
                <c:pt idx="27486">
                  <c:v>238.706040084362</c:v>
                </c:pt>
                <c:pt idx="27487">
                  <c:v>276.70604008436197</c:v>
                </c:pt>
                <c:pt idx="27488">
                  <c:v>345.70604008436197</c:v>
                </c:pt>
                <c:pt idx="27489">
                  <c:v>191.706040084362</c:v>
                </c:pt>
                <c:pt idx="27490">
                  <c:v>491.70604008436197</c:v>
                </c:pt>
                <c:pt idx="27491">
                  <c:v>393.70604008436197</c:v>
                </c:pt>
                <c:pt idx="27492">
                  <c:v>266.70604008436197</c:v>
                </c:pt>
                <c:pt idx="27493">
                  <c:v>285.70604008436197</c:v>
                </c:pt>
                <c:pt idx="27494">
                  <c:v>201.706040084362</c:v>
                </c:pt>
                <c:pt idx="27495">
                  <c:v>56.706040084362002</c:v>
                </c:pt>
                <c:pt idx="27496">
                  <c:v>-43.293959915637998</c:v>
                </c:pt>
                <c:pt idx="27497">
                  <c:v>-7.29395991563797</c:v>
                </c:pt>
                <c:pt idx="27498">
                  <c:v>-45.293959915637998</c:v>
                </c:pt>
                <c:pt idx="27499">
                  <c:v>-10.293959915638</c:v>
                </c:pt>
                <c:pt idx="27500">
                  <c:v>196.706040084362</c:v>
                </c:pt>
                <c:pt idx="27501">
                  <c:v>-129.293959915638</c:v>
                </c:pt>
                <c:pt idx="27502">
                  <c:v>-122.293959915638</c:v>
                </c:pt>
                <c:pt idx="27503">
                  <c:v>-131.293959915638</c:v>
                </c:pt>
                <c:pt idx="27504">
                  <c:v>-71.293959915637998</c:v>
                </c:pt>
                <c:pt idx="27505">
                  <c:v>-351.29395991563803</c:v>
                </c:pt>
                <c:pt idx="27506">
                  <c:v>-332.29395991563803</c:v>
                </c:pt>
                <c:pt idx="27507">
                  <c:v>-225.293959915638</c:v>
                </c:pt>
                <c:pt idx="27508">
                  <c:v>-211.293959915638</c:v>
                </c:pt>
                <c:pt idx="27509">
                  <c:v>-238.293959915638</c:v>
                </c:pt>
                <c:pt idx="27510">
                  <c:v>-134.293959915638</c:v>
                </c:pt>
                <c:pt idx="27511">
                  <c:v>-360.29395991563803</c:v>
                </c:pt>
                <c:pt idx="27512">
                  <c:v>-221.293959915638</c:v>
                </c:pt>
                <c:pt idx="27513">
                  <c:v>-169.293959915638</c:v>
                </c:pt>
                <c:pt idx="27514">
                  <c:v>-281.29395991563803</c:v>
                </c:pt>
                <c:pt idx="27515">
                  <c:v>-159.293959915638</c:v>
                </c:pt>
                <c:pt idx="27516">
                  <c:v>-82.293959915637998</c:v>
                </c:pt>
                <c:pt idx="27517">
                  <c:v>10.706040084362</c:v>
                </c:pt>
                <c:pt idx="27518">
                  <c:v>58.706040084362002</c:v>
                </c:pt>
                <c:pt idx="27519">
                  <c:v>58.706040084362002</c:v>
                </c:pt>
                <c:pt idx="27520">
                  <c:v>245.706040084362</c:v>
                </c:pt>
                <c:pt idx="27521">
                  <c:v>174.706040084362</c:v>
                </c:pt>
                <c:pt idx="27522">
                  <c:v>235.706040084362</c:v>
                </c:pt>
                <c:pt idx="27523">
                  <c:v>150.706040084362</c:v>
                </c:pt>
                <c:pt idx="27524">
                  <c:v>242.706040084362</c:v>
                </c:pt>
                <c:pt idx="27525">
                  <c:v>86.706040084362002</c:v>
                </c:pt>
                <c:pt idx="27526">
                  <c:v>57.706040084362002</c:v>
                </c:pt>
                <c:pt idx="27527">
                  <c:v>80.706040084362002</c:v>
                </c:pt>
                <c:pt idx="27528">
                  <c:v>-60.293959915637998</c:v>
                </c:pt>
                <c:pt idx="27529">
                  <c:v>145.706040084362</c:v>
                </c:pt>
                <c:pt idx="27530">
                  <c:v>153.706040084362</c:v>
                </c:pt>
                <c:pt idx="27531">
                  <c:v>45.706040084362002</c:v>
                </c:pt>
                <c:pt idx="27532">
                  <c:v>-28.293959915637998</c:v>
                </c:pt>
                <c:pt idx="27533">
                  <c:v>42.706040084362002</c:v>
                </c:pt>
                <c:pt idx="27534">
                  <c:v>-155.293959915638</c:v>
                </c:pt>
                <c:pt idx="27535">
                  <c:v>-90.293959915637998</c:v>
                </c:pt>
                <c:pt idx="27536">
                  <c:v>-60.293959915637998</c:v>
                </c:pt>
                <c:pt idx="27537">
                  <c:v>-151.293959915638</c:v>
                </c:pt>
                <c:pt idx="27538">
                  <c:v>39.706040084362002</c:v>
                </c:pt>
                <c:pt idx="27539">
                  <c:v>162.706040084362</c:v>
                </c:pt>
                <c:pt idx="27540">
                  <c:v>190.706040084362</c:v>
                </c:pt>
                <c:pt idx="27541">
                  <c:v>175.706040084362</c:v>
                </c:pt>
                <c:pt idx="27542">
                  <c:v>229.706040084362</c:v>
                </c:pt>
                <c:pt idx="27543">
                  <c:v>158.706040084362</c:v>
                </c:pt>
                <c:pt idx="27544">
                  <c:v>22.706040084362002</c:v>
                </c:pt>
                <c:pt idx="27545">
                  <c:v>200.706040084362</c:v>
                </c:pt>
                <c:pt idx="27546">
                  <c:v>329.70604008436197</c:v>
                </c:pt>
                <c:pt idx="27547">
                  <c:v>206.706040084362</c:v>
                </c:pt>
                <c:pt idx="27548">
                  <c:v>255.706040084362</c:v>
                </c:pt>
                <c:pt idx="27549">
                  <c:v>221.706040084362</c:v>
                </c:pt>
                <c:pt idx="27550">
                  <c:v>344.70604008436197</c:v>
                </c:pt>
                <c:pt idx="27551">
                  <c:v>233.706040084362</c:v>
                </c:pt>
                <c:pt idx="27552">
                  <c:v>117.706040084362</c:v>
                </c:pt>
                <c:pt idx="27553">
                  <c:v>236.706040084362</c:v>
                </c:pt>
                <c:pt idx="27554">
                  <c:v>218.706040084362</c:v>
                </c:pt>
                <c:pt idx="27555">
                  <c:v>206.706040084362</c:v>
                </c:pt>
                <c:pt idx="27556">
                  <c:v>80.706040084362002</c:v>
                </c:pt>
                <c:pt idx="27557">
                  <c:v>60.706040084362002</c:v>
                </c:pt>
                <c:pt idx="27558">
                  <c:v>57.706040084362002</c:v>
                </c:pt>
                <c:pt idx="27559">
                  <c:v>135.706040084362</c:v>
                </c:pt>
                <c:pt idx="27560">
                  <c:v>-53.293959915637998</c:v>
                </c:pt>
                <c:pt idx="27561">
                  <c:v>41.706040084362002</c:v>
                </c:pt>
                <c:pt idx="27562">
                  <c:v>29.706040084362002</c:v>
                </c:pt>
                <c:pt idx="27563">
                  <c:v>8.70604008436203</c:v>
                </c:pt>
                <c:pt idx="27564">
                  <c:v>-157.293959915638</c:v>
                </c:pt>
                <c:pt idx="27565">
                  <c:v>-257.29395991563803</c:v>
                </c:pt>
                <c:pt idx="27566">
                  <c:v>-343.29395991563803</c:v>
                </c:pt>
                <c:pt idx="27567">
                  <c:v>-230.293959915638</c:v>
                </c:pt>
                <c:pt idx="27568">
                  <c:v>-309.29395991563803</c:v>
                </c:pt>
                <c:pt idx="27569">
                  <c:v>-216.293959915638</c:v>
                </c:pt>
                <c:pt idx="27570">
                  <c:v>-199.293959915638</c:v>
                </c:pt>
                <c:pt idx="27571">
                  <c:v>-230.293959915638</c:v>
                </c:pt>
                <c:pt idx="27572">
                  <c:v>-59.293959915637998</c:v>
                </c:pt>
                <c:pt idx="27573">
                  <c:v>-212.293959915638</c:v>
                </c:pt>
                <c:pt idx="27574">
                  <c:v>-115.293959915638</c:v>
                </c:pt>
                <c:pt idx="27575">
                  <c:v>-14.293959915638</c:v>
                </c:pt>
                <c:pt idx="27576">
                  <c:v>-219.293959915638</c:v>
                </c:pt>
                <c:pt idx="27577">
                  <c:v>-148.293959915638</c:v>
                </c:pt>
                <c:pt idx="27578">
                  <c:v>-181.293959915638</c:v>
                </c:pt>
                <c:pt idx="27579">
                  <c:v>-160.293959915638</c:v>
                </c:pt>
                <c:pt idx="27580">
                  <c:v>118.706040084362</c:v>
                </c:pt>
                <c:pt idx="27581">
                  <c:v>-128.293959915638</c:v>
                </c:pt>
                <c:pt idx="27582">
                  <c:v>-39.293959915637998</c:v>
                </c:pt>
                <c:pt idx="27583">
                  <c:v>-226.293959915638</c:v>
                </c:pt>
                <c:pt idx="27584">
                  <c:v>78.706040084362002</c:v>
                </c:pt>
                <c:pt idx="27585">
                  <c:v>-45.293959915637998</c:v>
                </c:pt>
                <c:pt idx="27586">
                  <c:v>-7.29395991563797</c:v>
                </c:pt>
                <c:pt idx="27587">
                  <c:v>-10.293959915638</c:v>
                </c:pt>
                <c:pt idx="27588">
                  <c:v>-98.293959915637998</c:v>
                </c:pt>
                <c:pt idx="27589">
                  <c:v>151.706040084362</c:v>
                </c:pt>
                <c:pt idx="27590">
                  <c:v>-102.293959915638</c:v>
                </c:pt>
                <c:pt idx="27591">
                  <c:v>-26.293959915637998</c:v>
                </c:pt>
                <c:pt idx="27592">
                  <c:v>-74.293959915637998</c:v>
                </c:pt>
                <c:pt idx="27593">
                  <c:v>-109.293959915638</c:v>
                </c:pt>
                <c:pt idx="27594">
                  <c:v>-68.293959915637998</c:v>
                </c:pt>
                <c:pt idx="27595">
                  <c:v>-34.293959915637998</c:v>
                </c:pt>
                <c:pt idx="27596">
                  <c:v>-101.293959915638</c:v>
                </c:pt>
                <c:pt idx="27597">
                  <c:v>26.706040084362002</c:v>
                </c:pt>
                <c:pt idx="27598">
                  <c:v>-8.29395991563797</c:v>
                </c:pt>
                <c:pt idx="27599">
                  <c:v>-18.293959915637998</c:v>
                </c:pt>
                <c:pt idx="27600">
                  <c:v>-161.293959915638</c:v>
                </c:pt>
                <c:pt idx="27601">
                  <c:v>-38.293959915637998</c:v>
                </c:pt>
                <c:pt idx="27602">
                  <c:v>-73.293959915637998</c:v>
                </c:pt>
                <c:pt idx="27603">
                  <c:v>41.706040084362002</c:v>
                </c:pt>
                <c:pt idx="27604">
                  <c:v>133.706040084362</c:v>
                </c:pt>
                <c:pt idx="27605">
                  <c:v>-52.293959915637998</c:v>
                </c:pt>
                <c:pt idx="27606">
                  <c:v>99.706040084362002</c:v>
                </c:pt>
                <c:pt idx="27607">
                  <c:v>-104.293959915638</c:v>
                </c:pt>
                <c:pt idx="27608">
                  <c:v>-159.293959915638</c:v>
                </c:pt>
                <c:pt idx="27609">
                  <c:v>-63.293959915637998</c:v>
                </c:pt>
                <c:pt idx="27610">
                  <c:v>-117.293959915638</c:v>
                </c:pt>
                <c:pt idx="27611">
                  <c:v>121.706040084362</c:v>
                </c:pt>
                <c:pt idx="27612">
                  <c:v>-75.293959915637998</c:v>
                </c:pt>
                <c:pt idx="27613">
                  <c:v>-69.293959915637998</c:v>
                </c:pt>
                <c:pt idx="27614">
                  <c:v>-132.293959915638</c:v>
                </c:pt>
                <c:pt idx="27615">
                  <c:v>-59.293959915637998</c:v>
                </c:pt>
                <c:pt idx="27616">
                  <c:v>-117.293959915638</c:v>
                </c:pt>
                <c:pt idx="27617">
                  <c:v>-36.293959915637998</c:v>
                </c:pt>
                <c:pt idx="27618">
                  <c:v>77.706040084362002</c:v>
                </c:pt>
                <c:pt idx="27619">
                  <c:v>34.706040084362002</c:v>
                </c:pt>
                <c:pt idx="27620">
                  <c:v>97.706040084362002</c:v>
                </c:pt>
                <c:pt idx="27621">
                  <c:v>54.706040084362002</c:v>
                </c:pt>
                <c:pt idx="27622">
                  <c:v>135.706040084362</c:v>
                </c:pt>
                <c:pt idx="27623">
                  <c:v>29.706040084362002</c:v>
                </c:pt>
                <c:pt idx="27624">
                  <c:v>-62.293959915637998</c:v>
                </c:pt>
                <c:pt idx="27625">
                  <c:v>-28.293959915637998</c:v>
                </c:pt>
                <c:pt idx="27626">
                  <c:v>-46.293959915637998</c:v>
                </c:pt>
                <c:pt idx="27627">
                  <c:v>-25.293959915637998</c:v>
                </c:pt>
                <c:pt idx="27628">
                  <c:v>-132.293959915638</c:v>
                </c:pt>
                <c:pt idx="27629">
                  <c:v>-246.293959915638</c:v>
                </c:pt>
                <c:pt idx="27630">
                  <c:v>-342.29395991563803</c:v>
                </c:pt>
                <c:pt idx="27631">
                  <c:v>-164.293959915638</c:v>
                </c:pt>
                <c:pt idx="27632">
                  <c:v>-213.293959915638</c:v>
                </c:pt>
                <c:pt idx="27633">
                  <c:v>-134.293959915638</c:v>
                </c:pt>
                <c:pt idx="27634">
                  <c:v>-164.293959915638</c:v>
                </c:pt>
                <c:pt idx="27635">
                  <c:v>-155.293959915638</c:v>
                </c:pt>
                <c:pt idx="27636">
                  <c:v>-255.293959915638</c:v>
                </c:pt>
                <c:pt idx="27637">
                  <c:v>-306.29395991563803</c:v>
                </c:pt>
                <c:pt idx="27638">
                  <c:v>-302.29395991563803</c:v>
                </c:pt>
                <c:pt idx="27639">
                  <c:v>-300.29395991563803</c:v>
                </c:pt>
                <c:pt idx="27640">
                  <c:v>-131.293959915638</c:v>
                </c:pt>
                <c:pt idx="27641">
                  <c:v>-138.293959915638</c:v>
                </c:pt>
                <c:pt idx="27642">
                  <c:v>-168.293959915638</c:v>
                </c:pt>
                <c:pt idx="27643">
                  <c:v>-292.29395991563803</c:v>
                </c:pt>
                <c:pt idx="27644">
                  <c:v>-48.293959915637998</c:v>
                </c:pt>
                <c:pt idx="27645">
                  <c:v>-52.293959915637998</c:v>
                </c:pt>
                <c:pt idx="27646">
                  <c:v>-21.293959915637998</c:v>
                </c:pt>
                <c:pt idx="27647">
                  <c:v>-9.29395991563797</c:v>
                </c:pt>
                <c:pt idx="27648">
                  <c:v>-121.293959915638</c:v>
                </c:pt>
                <c:pt idx="27649">
                  <c:v>-3.29395991563797</c:v>
                </c:pt>
                <c:pt idx="27650">
                  <c:v>142.706040084362</c:v>
                </c:pt>
                <c:pt idx="27651">
                  <c:v>79.706040084362002</c:v>
                </c:pt>
                <c:pt idx="27652">
                  <c:v>-216.293959915638</c:v>
                </c:pt>
                <c:pt idx="27653">
                  <c:v>28.706040084362002</c:v>
                </c:pt>
                <c:pt idx="27654">
                  <c:v>27.706040084362002</c:v>
                </c:pt>
                <c:pt idx="27655">
                  <c:v>-214.293959915638</c:v>
                </c:pt>
                <c:pt idx="27656">
                  <c:v>-32.293959915637998</c:v>
                </c:pt>
                <c:pt idx="27657">
                  <c:v>-95.293959915637998</c:v>
                </c:pt>
                <c:pt idx="27658">
                  <c:v>-258.29395991563803</c:v>
                </c:pt>
                <c:pt idx="27659">
                  <c:v>-96.293959915637998</c:v>
                </c:pt>
                <c:pt idx="27660">
                  <c:v>-86.293959915637998</c:v>
                </c:pt>
                <c:pt idx="27661">
                  <c:v>165.706040084362</c:v>
                </c:pt>
                <c:pt idx="27662">
                  <c:v>99.706040084362002</c:v>
                </c:pt>
                <c:pt idx="27663">
                  <c:v>-25.293959915637998</c:v>
                </c:pt>
                <c:pt idx="27664">
                  <c:v>11.706040084362</c:v>
                </c:pt>
                <c:pt idx="27665">
                  <c:v>-95.293959915637998</c:v>
                </c:pt>
                <c:pt idx="27666">
                  <c:v>58.706040084362002</c:v>
                </c:pt>
                <c:pt idx="27667">
                  <c:v>24.706040084362002</c:v>
                </c:pt>
                <c:pt idx="27668">
                  <c:v>21.706040084362002</c:v>
                </c:pt>
                <c:pt idx="27669">
                  <c:v>54.706040084362002</c:v>
                </c:pt>
                <c:pt idx="27670">
                  <c:v>83.706040084362002</c:v>
                </c:pt>
                <c:pt idx="27671">
                  <c:v>278.70604008436197</c:v>
                </c:pt>
                <c:pt idx="27672">
                  <c:v>68.706040084362002</c:v>
                </c:pt>
                <c:pt idx="27673">
                  <c:v>82.706040084362002</c:v>
                </c:pt>
                <c:pt idx="27674">
                  <c:v>-21.293959915637998</c:v>
                </c:pt>
                <c:pt idx="27675">
                  <c:v>-23.293959915637998</c:v>
                </c:pt>
                <c:pt idx="27676">
                  <c:v>31.706040084362002</c:v>
                </c:pt>
                <c:pt idx="27677">
                  <c:v>38.706040084362002</c:v>
                </c:pt>
                <c:pt idx="27678">
                  <c:v>-45.293959915637998</c:v>
                </c:pt>
                <c:pt idx="27679">
                  <c:v>-65.293959915637998</c:v>
                </c:pt>
                <c:pt idx="27680">
                  <c:v>-2.29395991563797</c:v>
                </c:pt>
                <c:pt idx="27681">
                  <c:v>197.706040084362</c:v>
                </c:pt>
                <c:pt idx="27682">
                  <c:v>62.706040084362002</c:v>
                </c:pt>
                <c:pt idx="27683">
                  <c:v>118.706040084362</c:v>
                </c:pt>
                <c:pt idx="27684">
                  <c:v>81.706040084362002</c:v>
                </c:pt>
                <c:pt idx="27685">
                  <c:v>-78.293959915637998</c:v>
                </c:pt>
                <c:pt idx="27686">
                  <c:v>-89.293959915637998</c:v>
                </c:pt>
                <c:pt idx="27687">
                  <c:v>4.70604008436203</c:v>
                </c:pt>
                <c:pt idx="27688">
                  <c:v>63.706040084362002</c:v>
                </c:pt>
                <c:pt idx="27689">
                  <c:v>-67.293959915637998</c:v>
                </c:pt>
                <c:pt idx="27690">
                  <c:v>31.706040084362002</c:v>
                </c:pt>
                <c:pt idx="27691">
                  <c:v>91.706040084362002</c:v>
                </c:pt>
                <c:pt idx="27692">
                  <c:v>-132.293959915638</c:v>
                </c:pt>
                <c:pt idx="27693">
                  <c:v>-58.293959915637998</c:v>
                </c:pt>
                <c:pt idx="27694">
                  <c:v>171.706040084362</c:v>
                </c:pt>
                <c:pt idx="27695">
                  <c:v>49.706040084362002</c:v>
                </c:pt>
                <c:pt idx="27696">
                  <c:v>223.706040084362</c:v>
                </c:pt>
                <c:pt idx="27697">
                  <c:v>56.706040084362002</c:v>
                </c:pt>
                <c:pt idx="27698">
                  <c:v>-24.293959915637998</c:v>
                </c:pt>
                <c:pt idx="27699">
                  <c:v>44.706040084362002</c:v>
                </c:pt>
                <c:pt idx="27700">
                  <c:v>104.706040084362</c:v>
                </c:pt>
                <c:pt idx="27701">
                  <c:v>72.706040084362002</c:v>
                </c:pt>
                <c:pt idx="27702">
                  <c:v>266.70604008436197</c:v>
                </c:pt>
                <c:pt idx="27703">
                  <c:v>56.706040084362002</c:v>
                </c:pt>
                <c:pt idx="27704">
                  <c:v>-54.293959915637998</c:v>
                </c:pt>
                <c:pt idx="27705">
                  <c:v>45.706040084362002</c:v>
                </c:pt>
                <c:pt idx="27706">
                  <c:v>-126.293959915638</c:v>
                </c:pt>
                <c:pt idx="27707">
                  <c:v>-74.293959915637998</c:v>
                </c:pt>
                <c:pt idx="27708">
                  <c:v>-37.293959915637998</c:v>
                </c:pt>
                <c:pt idx="27709">
                  <c:v>159.706040084362</c:v>
                </c:pt>
                <c:pt idx="27710">
                  <c:v>77.706040084362002</c:v>
                </c:pt>
                <c:pt idx="27711">
                  <c:v>25.706040084362002</c:v>
                </c:pt>
                <c:pt idx="27712">
                  <c:v>-28.293959915637998</c:v>
                </c:pt>
                <c:pt idx="27713">
                  <c:v>10.706040084362</c:v>
                </c:pt>
                <c:pt idx="27714">
                  <c:v>87.706040084362002</c:v>
                </c:pt>
                <c:pt idx="27715">
                  <c:v>-69.293959915637998</c:v>
                </c:pt>
                <c:pt idx="27716">
                  <c:v>28.706040084362002</c:v>
                </c:pt>
                <c:pt idx="27717">
                  <c:v>217.706040084362</c:v>
                </c:pt>
                <c:pt idx="27718">
                  <c:v>72.706040084362002</c:v>
                </c:pt>
                <c:pt idx="27719">
                  <c:v>281.70604008436197</c:v>
                </c:pt>
                <c:pt idx="27720">
                  <c:v>263.70604008436197</c:v>
                </c:pt>
                <c:pt idx="27721">
                  <c:v>302.70604008436197</c:v>
                </c:pt>
                <c:pt idx="27722">
                  <c:v>164.706040084362</c:v>
                </c:pt>
                <c:pt idx="27723">
                  <c:v>-13.293959915638</c:v>
                </c:pt>
                <c:pt idx="27724">
                  <c:v>115.706040084362</c:v>
                </c:pt>
                <c:pt idx="27725">
                  <c:v>-58.293959915637998</c:v>
                </c:pt>
                <c:pt idx="27726">
                  <c:v>223.706040084362</c:v>
                </c:pt>
                <c:pt idx="27727">
                  <c:v>167.706040084362</c:v>
                </c:pt>
                <c:pt idx="27728">
                  <c:v>47.706040084362002</c:v>
                </c:pt>
                <c:pt idx="27729">
                  <c:v>106.706040084362</c:v>
                </c:pt>
                <c:pt idx="27730">
                  <c:v>201.706040084362</c:v>
                </c:pt>
                <c:pt idx="27731">
                  <c:v>324.70604008436197</c:v>
                </c:pt>
                <c:pt idx="27732">
                  <c:v>261.70604008436197</c:v>
                </c:pt>
                <c:pt idx="27733">
                  <c:v>106.706040084362</c:v>
                </c:pt>
                <c:pt idx="27734">
                  <c:v>198.706040084362</c:v>
                </c:pt>
                <c:pt idx="27735">
                  <c:v>198.706040084362</c:v>
                </c:pt>
                <c:pt idx="27736">
                  <c:v>153.706040084362</c:v>
                </c:pt>
                <c:pt idx="27737">
                  <c:v>149.706040084362</c:v>
                </c:pt>
                <c:pt idx="27738">
                  <c:v>324.70604008436197</c:v>
                </c:pt>
                <c:pt idx="27739">
                  <c:v>114.706040084362</c:v>
                </c:pt>
                <c:pt idx="27740">
                  <c:v>227.706040084362</c:v>
                </c:pt>
                <c:pt idx="27741">
                  <c:v>90.706040084362002</c:v>
                </c:pt>
                <c:pt idx="27742">
                  <c:v>221.706040084362</c:v>
                </c:pt>
                <c:pt idx="27743">
                  <c:v>128.706040084362</c:v>
                </c:pt>
                <c:pt idx="27744">
                  <c:v>54.706040084362002</c:v>
                </c:pt>
                <c:pt idx="27745">
                  <c:v>50.706040084362002</c:v>
                </c:pt>
                <c:pt idx="27746">
                  <c:v>-89.293959915637998</c:v>
                </c:pt>
                <c:pt idx="27747">
                  <c:v>31.706040084362002</c:v>
                </c:pt>
                <c:pt idx="27748">
                  <c:v>6.70604008436203</c:v>
                </c:pt>
                <c:pt idx="27749">
                  <c:v>-25.293959915637998</c:v>
                </c:pt>
                <c:pt idx="27750">
                  <c:v>-145.293959915638</c:v>
                </c:pt>
                <c:pt idx="27751">
                  <c:v>-50.293959915637998</c:v>
                </c:pt>
                <c:pt idx="27752">
                  <c:v>-288.29395991563803</c:v>
                </c:pt>
                <c:pt idx="27753">
                  <c:v>-317.29395991563803</c:v>
                </c:pt>
                <c:pt idx="27754">
                  <c:v>-242.293959915638</c:v>
                </c:pt>
                <c:pt idx="27755">
                  <c:v>-164.293959915638</c:v>
                </c:pt>
                <c:pt idx="27756">
                  <c:v>-251.293959915638</c:v>
                </c:pt>
                <c:pt idx="27757">
                  <c:v>-299.29395991563803</c:v>
                </c:pt>
                <c:pt idx="27758">
                  <c:v>-263.29395991563803</c:v>
                </c:pt>
                <c:pt idx="27759">
                  <c:v>77.706040084362002</c:v>
                </c:pt>
                <c:pt idx="27760">
                  <c:v>52.706040084362002</c:v>
                </c:pt>
                <c:pt idx="27761">
                  <c:v>-14.293959915638</c:v>
                </c:pt>
                <c:pt idx="27762">
                  <c:v>99.706040084362002</c:v>
                </c:pt>
                <c:pt idx="27763">
                  <c:v>103.706040084362</c:v>
                </c:pt>
                <c:pt idx="27764">
                  <c:v>-8.29395991563797</c:v>
                </c:pt>
                <c:pt idx="27765">
                  <c:v>125.706040084362</c:v>
                </c:pt>
                <c:pt idx="27766">
                  <c:v>102.706040084362</c:v>
                </c:pt>
                <c:pt idx="27767">
                  <c:v>65.706040084362002</c:v>
                </c:pt>
                <c:pt idx="27768">
                  <c:v>304.70604008436197</c:v>
                </c:pt>
                <c:pt idx="27769">
                  <c:v>180.706040084362</c:v>
                </c:pt>
                <c:pt idx="27770">
                  <c:v>360.70604008436197</c:v>
                </c:pt>
                <c:pt idx="27771">
                  <c:v>281.70604008436197</c:v>
                </c:pt>
                <c:pt idx="27772">
                  <c:v>357.70604008436197</c:v>
                </c:pt>
                <c:pt idx="27773">
                  <c:v>314.70604008436197</c:v>
                </c:pt>
                <c:pt idx="27774">
                  <c:v>414.70604008436197</c:v>
                </c:pt>
                <c:pt idx="27775">
                  <c:v>356.70604008436197</c:v>
                </c:pt>
                <c:pt idx="27776">
                  <c:v>291.70604008436197</c:v>
                </c:pt>
                <c:pt idx="27777">
                  <c:v>199.706040084362</c:v>
                </c:pt>
                <c:pt idx="27778">
                  <c:v>261.70604008436197</c:v>
                </c:pt>
                <c:pt idx="27779">
                  <c:v>174.706040084362</c:v>
                </c:pt>
                <c:pt idx="27780">
                  <c:v>218.706040084362</c:v>
                </c:pt>
                <c:pt idx="27781">
                  <c:v>179.706040084362</c:v>
                </c:pt>
                <c:pt idx="27782">
                  <c:v>123.706040084362</c:v>
                </c:pt>
                <c:pt idx="27783">
                  <c:v>137.706040084362</c:v>
                </c:pt>
                <c:pt idx="27784">
                  <c:v>118.706040084362</c:v>
                </c:pt>
                <c:pt idx="27785">
                  <c:v>102.706040084362</c:v>
                </c:pt>
                <c:pt idx="27786">
                  <c:v>-135.293959915638</c:v>
                </c:pt>
                <c:pt idx="27787">
                  <c:v>-38.293959915637998</c:v>
                </c:pt>
                <c:pt idx="27788">
                  <c:v>-142.293959915638</c:v>
                </c:pt>
                <c:pt idx="27789">
                  <c:v>-48.293959915637998</c:v>
                </c:pt>
                <c:pt idx="27790">
                  <c:v>-46.293959915637998</c:v>
                </c:pt>
                <c:pt idx="27791">
                  <c:v>-62.293959915637998</c:v>
                </c:pt>
                <c:pt idx="27792">
                  <c:v>-115.293959915638</c:v>
                </c:pt>
                <c:pt idx="27793">
                  <c:v>-185.293959915638</c:v>
                </c:pt>
                <c:pt idx="27794">
                  <c:v>-186.293959915638</c:v>
                </c:pt>
                <c:pt idx="27795">
                  <c:v>-220.293959915638</c:v>
                </c:pt>
                <c:pt idx="27796">
                  <c:v>-356.29395991563803</c:v>
                </c:pt>
                <c:pt idx="27797">
                  <c:v>-355.29395991563803</c:v>
                </c:pt>
                <c:pt idx="27798">
                  <c:v>-211.293959915638</c:v>
                </c:pt>
                <c:pt idx="27799">
                  <c:v>-258.29395991563803</c:v>
                </c:pt>
                <c:pt idx="27800">
                  <c:v>-148.293959915638</c:v>
                </c:pt>
                <c:pt idx="27801">
                  <c:v>-155.293959915638</c:v>
                </c:pt>
                <c:pt idx="27802">
                  <c:v>-34.293959915637998</c:v>
                </c:pt>
                <c:pt idx="27803">
                  <c:v>-83.293959915637998</c:v>
                </c:pt>
                <c:pt idx="27804">
                  <c:v>-50.293959915637998</c:v>
                </c:pt>
                <c:pt idx="27805">
                  <c:v>55.706040084362002</c:v>
                </c:pt>
                <c:pt idx="27806">
                  <c:v>28.706040084362002</c:v>
                </c:pt>
                <c:pt idx="27807">
                  <c:v>215.706040084362</c:v>
                </c:pt>
                <c:pt idx="27808">
                  <c:v>104.706040084362</c:v>
                </c:pt>
                <c:pt idx="27809">
                  <c:v>247.706040084362</c:v>
                </c:pt>
                <c:pt idx="27810">
                  <c:v>358.70604008436197</c:v>
                </c:pt>
                <c:pt idx="27811">
                  <c:v>517.70604008436203</c:v>
                </c:pt>
                <c:pt idx="27812">
                  <c:v>316.70604008436197</c:v>
                </c:pt>
                <c:pt idx="27813">
                  <c:v>452.70604008436197</c:v>
                </c:pt>
                <c:pt idx="27814">
                  <c:v>437.70604008436197</c:v>
                </c:pt>
                <c:pt idx="27815">
                  <c:v>412.70604008436197</c:v>
                </c:pt>
                <c:pt idx="27816">
                  <c:v>233.706040084362</c:v>
                </c:pt>
                <c:pt idx="27817">
                  <c:v>411.70604008436197</c:v>
                </c:pt>
                <c:pt idx="27818">
                  <c:v>352.70604008436197</c:v>
                </c:pt>
                <c:pt idx="27819">
                  <c:v>434.70604008436197</c:v>
                </c:pt>
                <c:pt idx="27820">
                  <c:v>506.70604008436197</c:v>
                </c:pt>
                <c:pt idx="27821">
                  <c:v>401.70604008436197</c:v>
                </c:pt>
                <c:pt idx="27822">
                  <c:v>387.70604008436197</c:v>
                </c:pt>
                <c:pt idx="27823">
                  <c:v>358.70604008436197</c:v>
                </c:pt>
                <c:pt idx="27824">
                  <c:v>253.706040084362</c:v>
                </c:pt>
                <c:pt idx="27825">
                  <c:v>229.706040084362</c:v>
                </c:pt>
                <c:pt idx="27826">
                  <c:v>167.706040084362</c:v>
                </c:pt>
                <c:pt idx="27827">
                  <c:v>26.706040084362002</c:v>
                </c:pt>
                <c:pt idx="27828">
                  <c:v>32.706040084362002</c:v>
                </c:pt>
                <c:pt idx="27829">
                  <c:v>-16.293959915637998</c:v>
                </c:pt>
                <c:pt idx="27830">
                  <c:v>-79.293959915637998</c:v>
                </c:pt>
                <c:pt idx="27831">
                  <c:v>-271.29395991563803</c:v>
                </c:pt>
                <c:pt idx="27832">
                  <c:v>-206.293959915638</c:v>
                </c:pt>
                <c:pt idx="27833">
                  <c:v>-171.293959915638</c:v>
                </c:pt>
                <c:pt idx="27834">
                  <c:v>-289.29395991563803</c:v>
                </c:pt>
                <c:pt idx="27835">
                  <c:v>-392.29395991563803</c:v>
                </c:pt>
                <c:pt idx="27836">
                  <c:v>-415.29395991563803</c:v>
                </c:pt>
                <c:pt idx="27837">
                  <c:v>-382.29395991563803</c:v>
                </c:pt>
                <c:pt idx="27838">
                  <c:v>-515.29395991563797</c:v>
                </c:pt>
                <c:pt idx="27839">
                  <c:v>-480.29395991563803</c:v>
                </c:pt>
                <c:pt idx="27840">
                  <c:v>-522.29395991563797</c:v>
                </c:pt>
                <c:pt idx="27841">
                  <c:v>-390.29395991563803</c:v>
                </c:pt>
                <c:pt idx="27842">
                  <c:v>-312.29395991563803</c:v>
                </c:pt>
                <c:pt idx="27843">
                  <c:v>-416.29395991563803</c:v>
                </c:pt>
                <c:pt idx="27844">
                  <c:v>-604.29395991563797</c:v>
                </c:pt>
                <c:pt idx="27845">
                  <c:v>-515.29395991563797</c:v>
                </c:pt>
                <c:pt idx="27846">
                  <c:v>-459.29395991563803</c:v>
                </c:pt>
                <c:pt idx="27847">
                  <c:v>-420.29395991563803</c:v>
                </c:pt>
                <c:pt idx="27848">
                  <c:v>-359.29395991563803</c:v>
                </c:pt>
                <c:pt idx="27849">
                  <c:v>-281.29395991563803</c:v>
                </c:pt>
                <c:pt idx="27850">
                  <c:v>-85.293959915637998</c:v>
                </c:pt>
                <c:pt idx="27851">
                  <c:v>-88.293959915637998</c:v>
                </c:pt>
                <c:pt idx="27852">
                  <c:v>-19.293959915637998</c:v>
                </c:pt>
                <c:pt idx="27853">
                  <c:v>91.706040084362002</c:v>
                </c:pt>
                <c:pt idx="27854">
                  <c:v>-65.293959915637998</c:v>
                </c:pt>
                <c:pt idx="27855">
                  <c:v>15.706040084362</c:v>
                </c:pt>
                <c:pt idx="27856">
                  <c:v>-116.293959915638</c:v>
                </c:pt>
                <c:pt idx="27857">
                  <c:v>14.706040084362</c:v>
                </c:pt>
                <c:pt idx="27858">
                  <c:v>56.706040084362002</c:v>
                </c:pt>
                <c:pt idx="27859">
                  <c:v>69.706040084362002</c:v>
                </c:pt>
                <c:pt idx="27860">
                  <c:v>139.706040084362</c:v>
                </c:pt>
                <c:pt idx="27861">
                  <c:v>206.706040084362</c:v>
                </c:pt>
                <c:pt idx="27862">
                  <c:v>232.706040084362</c:v>
                </c:pt>
                <c:pt idx="27863">
                  <c:v>249.706040084362</c:v>
                </c:pt>
                <c:pt idx="27864">
                  <c:v>117.706040084362</c:v>
                </c:pt>
                <c:pt idx="27865">
                  <c:v>118.706040084362</c:v>
                </c:pt>
                <c:pt idx="27866">
                  <c:v>266.70604008436197</c:v>
                </c:pt>
                <c:pt idx="27867">
                  <c:v>164.706040084362</c:v>
                </c:pt>
                <c:pt idx="27868">
                  <c:v>114.706040084362</c:v>
                </c:pt>
                <c:pt idx="27869">
                  <c:v>194.706040084362</c:v>
                </c:pt>
                <c:pt idx="27870">
                  <c:v>114.706040084362</c:v>
                </c:pt>
                <c:pt idx="27871">
                  <c:v>86.706040084362002</c:v>
                </c:pt>
                <c:pt idx="27872">
                  <c:v>186.706040084362</c:v>
                </c:pt>
                <c:pt idx="27873">
                  <c:v>-86.293959915637998</c:v>
                </c:pt>
                <c:pt idx="27874">
                  <c:v>5.70604008436203</c:v>
                </c:pt>
                <c:pt idx="27875">
                  <c:v>-27.293959915637998</c:v>
                </c:pt>
                <c:pt idx="27876">
                  <c:v>-119.293959915638</c:v>
                </c:pt>
                <c:pt idx="27877">
                  <c:v>-70.293959915637998</c:v>
                </c:pt>
                <c:pt idx="27878">
                  <c:v>-88.293959915637998</c:v>
                </c:pt>
                <c:pt idx="27879">
                  <c:v>-165.293959915638</c:v>
                </c:pt>
                <c:pt idx="27880">
                  <c:v>-265.29395991563803</c:v>
                </c:pt>
                <c:pt idx="27881">
                  <c:v>-56.293959915637998</c:v>
                </c:pt>
                <c:pt idx="27882">
                  <c:v>-175.293959915638</c:v>
                </c:pt>
                <c:pt idx="27883">
                  <c:v>-261.29395991563803</c:v>
                </c:pt>
                <c:pt idx="27884">
                  <c:v>-378.29395991563803</c:v>
                </c:pt>
                <c:pt idx="27885">
                  <c:v>-160.293959915638</c:v>
                </c:pt>
                <c:pt idx="27886">
                  <c:v>-239.293959915638</c:v>
                </c:pt>
                <c:pt idx="27887">
                  <c:v>-433.29395991563803</c:v>
                </c:pt>
                <c:pt idx="27888">
                  <c:v>-374.29395991563803</c:v>
                </c:pt>
                <c:pt idx="27889">
                  <c:v>-194.293959915638</c:v>
                </c:pt>
                <c:pt idx="27890">
                  <c:v>-156.293959915638</c:v>
                </c:pt>
                <c:pt idx="27891">
                  <c:v>-162.293959915638</c:v>
                </c:pt>
                <c:pt idx="27892">
                  <c:v>-285.29395991563803</c:v>
                </c:pt>
                <c:pt idx="27893">
                  <c:v>-201.293959915638</c:v>
                </c:pt>
                <c:pt idx="27894">
                  <c:v>-219.293959915638</c:v>
                </c:pt>
                <c:pt idx="27895">
                  <c:v>-230.293959915638</c:v>
                </c:pt>
                <c:pt idx="27896">
                  <c:v>-166.293959915638</c:v>
                </c:pt>
                <c:pt idx="27897">
                  <c:v>-151.293959915638</c:v>
                </c:pt>
                <c:pt idx="27898">
                  <c:v>-99.293959915637998</c:v>
                </c:pt>
                <c:pt idx="27899">
                  <c:v>-164.293959915638</c:v>
                </c:pt>
                <c:pt idx="27900">
                  <c:v>-149.293959915638</c:v>
                </c:pt>
                <c:pt idx="27901">
                  <c:v>16.706040084362002</c:v>
                </c:pt>
                <c:pt idx="27902">
                  <c:v>-74.293959915637998</c:v>
                </c:pt>
                <c:pt idx="27903">
                  <c:v>-242.293959915638</c:v>
                </c:pt>
                <c:pt idx="27904">
                  <c:v>-325.29395991563803</c:v>
                </c:pt>
                <c:pt idx="27905">
                  <c:v>-323.29395991563803</c:v>
                </c:pt>
                <c:pt idx="27906">
                  <c:v>-160.293959915638</c:v>
                </c:pt>
                <c:pt idx="27907">
                  <c:v>-292.29395991563803</c:v>
                </c:pt>
                <c:pt idx="27908">
                  <c:v>-320.29395991563803</c:v>
                </c:pt>
                <c:pt idx="27909">
                  <c:v>-291.29395991563803</c:v>
                </c:pt>
                <c:pt idx="27910">
                  <c:v>-246.293959915638</c:v>
                </c:pt>
                <c:pt idx="27911">
                  <c:v>-222.293959915638</c:v>
                </c:pt>
                <c:pt idx="27912">
                  <c:v>-127.293959915638</c:v>
                </c:pt>
                <c:pt idx="27913">
                  <c:v>-219.293959915638</c:v>
                </c:pt>
                <c:pt idx="27914">
                  <c:v>-142.293959915638</c:v>
                </c:pt>
                <c:pt idx="27915">
                  <c:v>-157.293959915638</c:v>
                </c:pt>
                <c:pt idx="27916">
                  <c:v>7.70604008436203</c:v>
                </c:pt>
                <c:pt idx="27917">
                  <c:v>-39.293959915637998</c:v>
                </c:pt>
                <c:pt idx="27918">
                  <c:v>-125.293959915638</c:v>
                </c:pt>
                <c:pt idx="27919">
                  <c:v>121.706040084362</c:v>
                </c:pt>
                <c:pt idx="27920">
                  <c:v>175.706040084362</c:v>
                </c:pt>
                <c:pt idx="27921">
                  <c:v>140.706040084362</c:v>
                </c:pt>
                <c:pt idx="27922">
                  <c:v>246.706040084362</c:v>
                </c:pt>
                <c:pt idx="27923">
                  <c:v>282.70604008436197</c:v>
                </c:pt>
                <c:pt idx="27924">
                  <c:v>387.70604008436197</c:v>
                </c:pt>
                <c:pt idx="27925">
                  <c:v>200.706040084362</c:v>
                </c:pt>
                <c:pt idx="27926">
                  <c:v>388.70604008436197</c:v>
                </c:pt>
                <c:pt idx="27927">
                  <c:v>315.70604008436197</c:v>
                </c:pt>
                <c:pt idx="27928">
                  <c:v>424.70604008436197</c:v>
                </c:pt>
                <c:pt idx="27929">
                  <c:v>346.70604008436197</c:v>
                </c:pt>
                <c:pt idx="27930">
                  <c:v>339.70604008436197</c:v>
                </c:pt>
                <c:pt idx="27931">
                  <c:v>415.70604008436197</c:v>
                </c:pt>
                <c:pt idx="27932">
                  <c:v>438.70604008436197</c:v>
                </c:pt>
                <c:pt idx="27933">
                  <c:v>310.70604008436197</c:v>
                </c:pt>
                <c:pt idx="27934">
                  <c:v>164.706040084362</c:v>
                </c:pt>
                <c:pt idx="27935">
                  <c:v>144.706040084362</c:v>
                </c:pt>
                <c:pt idx="27936">
                  <c:v>77.706040084362002</c:v>
                </c:pt>
                <c:pt idx="27937">
                  <c:v>-2.29395991563797</c:v>
                </c:pt>
                <c:pt idx="27938">
                  <c:v>-293.29395991563803</c:v>
                </c:pt>
                <c:pt idx="27939">
                  <c:v>-286.29395991563803</c:v>
                </c:pt>
                <c:pt idx="27940">
                  <c:v>-113.293959915638</c:v>
                </c:pt>
                <c:pt idx="27941">
                  <c:v>-287.29395991563803</c:v>
                </c:pt>
                <c:pt idx="27942">
                  <c:v>-189.293959915638</c:v>
                </c:pt>
                <c:pt idx="27943">
                  <c:v>-394.29395991563803</c:v>
                </c:pt>
                <c:pt idx="27944">
                  <c:v>-296.29395991563803</c:v>
                </c:pt>
                <c:pt idx="27945">
                  <c:v>-539.29395991563797</c:v>
                </c:pt>
                <c:pt idx="27946">
                  <c:v>-399.29395991563803</c:v>
                </c:pt>
                <c:pt idx="27947">
                  <c:v>-318.29395991563803</c:v>
                </c:pt>
                <c:pt idx="27948">
                  <c:v>-453.29395991563803</c:v>
                </c:pt>
                <c:pt idx="27949">
                  <c:v>-322.29395991563803</c:v>
                </c:pt>
                <c:pt idx="27950">
                  <c:v>-504.29395991563803</c:v>
                </c:pt>
                <c:pt idx="27951">
                  <c:v>-247.293959915638</c:v>
                </c:pt>
                <c:pt idx="27952">
                  <c:v>-104.293959915638</c:v>
                </c:pt>
                <c:pt idx="27953">
                  <c:v>-207.293959915638</c:v>
                </c:pt>
                <c:pt idx="27954">
                  <c:v>-184.293959915638</c:v>
                </c:pt>
                <c:pt idx="27955">
                  <c:v>-249.293959915638</c:v>
                </c:pt>
                <c:pt idx="27956">
                  <c:v>-122.293959915638</c:v>
                </c:pt>
                <c:pt idx="27957">
                  <c:v>41.706040084362002</c:v>
                </c:pt>
                <c:pt idx="27958">
                  <c:v>-84.293959915637998</c:v>
                </c:pt>
                <c:pt idx="27959">
                  <c:v>-65.293959915637998</c:v>
                </c:pt>
                <c:pt idx="27960">
                  <c:v>-80.293959915637998</c:v>
                </c:pt>
                <c:pt idx="27961">
                  <c:v>26.706040084362002</c:v>
                </c:pt>
                <c:pt idx="27962">
                  <c:v>90.706040084362002</c:v>
                </c:pt>
                <c:pt idx="27963">
                  <c:v>121.706040084362</c:v>
                </c:pt>
                <c:pt idx="27964">
                  <c:v>-44.293959915637998</c:v>
                </c:pt>
                <c:pt idx="27965">
                  <c:v>98.706040084362002</c:v>
                </c:pt>
                <c:pt idx="27966">
                  <c:v>110.706040084362</c:v>
                </c:pt>
                <c:pt idx="27967">
                  <c:v>130.706040084362</c:v>
                </c:pt>
                <c:pt idx="27968">
                  <c:v>89.706040084362002</c:v>
                </c:pt>
                <c:pt idx="27969">
                  <c:v>-2.29395991563797</c:v>
                </c:pt>
                <c:pt idx="27970">
                  <c:v>69.706040084362002</c:v>
                </c:pt>
                <c:pt idx="27971">
                  <c:v>133.706040084362</c:v>
                </c:pt>
                <c:pt idx="27972">
                  <c:v>131.706040084362</c:v>
                </c:pt>
                <c:pt idx="27973">
                  <c:v>46.706040084362002</c:v>
                </c:pt>
                <c:pt idx="27974">
                  <c:v>10.706040084362</c:v>
                </c:pt>
                <c:pt idx="27975">
                  <c:v>40.706040084362002</c:v>
                </c:pt>
                <c:pt idx="27976">
                  <c:v>-36.293959915637998</c:v>
                </c:pt>
                <c:pt idx="27977">
                  <c:v>-154.293959915638</c:v>
                </c:pt>
                <c:pt idx="27978">
                  <c:v>-56.293959915637998</c:v>
                </c:pt>
                <c:pt idx="27979">
                  <c:v>15.706040084362</c:v>
                </c:pt>
                <c:pt idx="27980">
                  <c:v>-8.29395991563797</c:v>
                </c:pt>
                <c:pt idx="27981">
                  <c:v>-141.293959915638</c:v>
                </c:pt>
                <c:pt idx="27982">
                  <c:v>-92.293959915637998</c:v>
                </c:pt>
                <c:pt idx="27983">
                  <c:v>-109.293959915638</c:v>
                </c:pt>
                <c:pt idx="27984">
                  <c:v>-139.293959915638</c:v>
                </c:pt>
                <c:pt idx="27985">
                  <c:v>-93.293959915637998</c:v>
                </c:pt>
                <c:pt idx="27986">
                  <c:v>-209.293959915638</c:v>
                </c:pt>
                <c:pt idx="27987">
                  <c:v>-16.293959915637998</c:v>
                </c:pt>
                <c:pt idx="27988">
                  <c:v>-9.29395991563797</c:v>
                </c:pt>
                <c:pt idx="27989">
                  <c:v>-70.293959915637998</c:v>
                </c:pt>
                <c:pt idx="27990">
                  <c:v>-239.293959915638</c:v>
                </c:pt>
                <c:pt idx="27991">
                  <c:v>-24.293959915637998</c:v>
                </c:pt>
                <c:pt idx="27992">
                  <c:v>91.706040084362002</c:v>
                </c:pt>
                <c:pt idx="27993">
                  <c:v>-88.293959915637998</c:v>
                </c:pt>
                <c:pt idx="27994">
                  <c:v>-15.293959915638</c:v>
                </c:pt>
                <c:pt idx="27995">
                  <c:v>-25.293959915637998</c:v>
                </c:pt>
                <c:pt idx="27996">
                  <c:v>4.70604008436203</c:v>
                </c:pt>
                <c:pt idx="27997">
                  <c:v>-72.293959915637998</c:v>
                </c:pt>
                <c:pt idx="27998">
                  <c:v>-137.293959915638</c:v>
                </c:pt>
                <c:pt idx="27999">
                  <c:v>-19.293959915637998</c:v>
                </c:pt>
                <c:pt idx="28000">
                  <c:v>54.706040084362002</c:v>
                </c:pt>
                <c:pt idx="28001">
                  <c:v>-58.293959915637998</c:v>
                </c:pt>
                <c:pt idx="28002">
                  <c:v>22.706040084362002</c:v>
                </c:pt>
                <c:pt idx="28003">
                  <c:v>36.706040084362002</c:v>
                </c:pt>
                <c:pt idx="28004">
                  <c:v>49.706040084362002</c:v>
                </c:pt>
                <c:pt idx="28005">
                  <c:v>-8.29395991563797</c:v>
                </c:pt>
                <c:pt idx="28006">
                  <c:v>-73.293959915637998</c:v>
                </c:pt>
                <c:pt idx="28007">
                  <c:v>82.706040084362002</c:v>
                </c:pt>
                <c:pt idx="28008">
                  <c:v>-14.293959915638</c:v>
                </c:pt>
                <c:pt idx="28009">
                  <c:v>8.70604008436203</c:v>
                </c:pt>
                <c:pt idx="28010">
                  <c:v>75.706040084362002</c:v>
                </c:pt>
                <c:pt idx="28011">
                  <c:v>26.706040084362002</c:v>
                </c:pt>
                <c:pt idx="28012">
                  <c:v>-190.293959915638</c:v>
                </c:pt>
                <c:pt idx="28013">
                  <c:v>-67.293959915637998</c:v>
                </c:pt>
                <c:pt idx="28014">
                  <c:v>-116.293959915638</c:v>
                </c:pt>
                <c:pt idx="28015">
                  <c:v>-47.293959915637998</c:v>
                </c:pt>
                <c:pt idx="28016">
                  <c:v>-142.293959915638</c:v>
                </c:pt>
                <c:pt idx="28017">
                  <c:v>-184.293959915638</c:v>
                </c:pt>
                <c:pt idx="28018">
                  <c:v>-385.29395991563803</c:v>
                </c:pt>
                <c:pt idx="28019">
                  <c:v>-128.293959915638</c:v>
                </c:pt>
                <c:pt idx="28020">
                  <c:v>-223.293959915638</c:v>
                </c:pt>
                <c:pt idx="28021">
                  <c:v>-87.293959915637998</c:v>
                </c:pt>
                <c:pt idx="28022">
                  <c:v>-3.29395991563797</c:v>
                </c:pt>
                <c:pt idx="28023">
                  <c:v>-121.293959915638</c:v>
                </c:pt>
                <c:pt idx="28024">
                  <c:v>-112.293959915638</c:v>
                </c:pt>
                <c:pt idx="28025">
                  <c:v>-211.293959915638</c:v>
                </c:pt>
                <c:pt idx="28026">
                  <c:v>-41.293959915637998</c:v>
                </c:pt>
                <c:pt idx="28027">
                  <c:v>-163.293959915638</c:v>
                </c:pt>
                <c:pt idx="28028">
                  <c:v>-85.293959915637998</c:v>
                </c:pt>
                <c:pt idx="28029">
                  <c:v>25.706040084362002</c:v>
                </c:pt>
                <c:pt idx="28030">
                  <c:v>-2.29395991563797</c:v>
                </c:pt>
                <c:pt idx="28031">
                  <c:v>73.706040084362002</c:v>
                </c:pt>
                <c:pt idx="28032">
                  <c:v>89.706040084362002</c:v>
                </c:pt>
                <c:pt idx="28033">
                  <c:v>-33.293959915637998</c:v>
                </c:pt>
                <c:pt idx="28034">
                  <c:v>-248.293959915638</c:v>
                </c:pt>
                <c:pt idx="28035">
                  <c:v>8.70604008436203</c:v>
                </c:pt>
                <c:pt idx="28036">
                  <c:v>23.706040084362002</c:v>
                </c:pt>
                <c:pt idx="28037">
                  <c:v>131.706040084362</c:v>
                </c:pt>
                <c:pt idx="28038">
                  <c:v>131.706040084362</c:v>
                </c:pt>
                <c:pt idx="28039">
                  <c:v>167.706040084362</c:v>
                </c:pt>
                <c:pt idx="28040">
                  <c:v>190.706040084362</c:v>
                </c:pt>
                <c:pt idx="28041">
                  <c:v>238.706040084362</c:v>
                </c:pt>
                <c:pt idx="28042">
                  <c:v>217.706040084362</c:v>
                </c:pt>
                <c:pt idx="28043">
                  <c:v>212.706040084362</c:v>
                </c:pt>
                <c:pt idx="28044">
                  <c:v>279.70604008436197</c:v>
                </c:pt>
                <c:pt idx="28045">
                  <c:v>325.70604008436197</c:v>
                </c:pt>
                <c:pt idx="28046">
                  <c:v>318.70604008436197</c:v>
                </c:pt>
                <c:pt idx="28047">
                  <c:v>320.70604008436197</c:v>
                </c:pt>
                <c:pt idx="28048">
                  <c:v>386.70604008436197</c:v>
                </c:pt>
                <c:pt idx="28049">
                  <c:v>272.70604008436197</c:v>
                </c:pt>
                <c:pt idx="28050">
                  <c:v>368.70604008436197</c:v>
                </c:pt>
                <c:pt idx="28051">
                  <c:v>265.70604008436197</c:v>
                </c:pt>
                <c:pt idx="28052">
                  <c:v>215.706040084362</c:v>
                </c:pt>
                <c:pt idx="28053">
                  <c:v>353.70604008436197</c:v>
                </c:pt>
                <c:pt idx="28054">
                  <c:v>147.706040084362</c:v>
                </c:pt>
                <c:pt idx="28055">
                  <c:v>124.706040084362</c:v>
                </c:pt>
                <c:pt idx="28056">
                  <c:v>37.706040084362002</c:v>
                </c:pt>
                <c:pt idx="28057">
                  <c:v>102.706040084362</c:v>
                </c:pt>
                <c:pt idx="28058">
                  <c:v>152.706040084362</c:v>
                </c:pt>
                <c:pt idx="28059">
                  <c:v>154.706040084362</c:v>
                </c:pt>
                <c:pt idx="28060">
                  <c:v>174.706040084362</c:v>
                </c:pt>
                <c:pt idx="28061">
                  <c:v>47.706040084362002</c:v>
                </c:pt>
                <c:pt idx="28062">
                  <c:v>293.70604008436197</c:v>
                </c:pt>
                <c:pt idx="28063">
                  <c:v>171.706040084362</c:v>
                </c:pt>
                <c:pt idx="28064">
                  <c:v>103.706040084362</c:v>
                </c:pt>
                <c:pt idx="28065">
                  <c:v>1.70604008436203</c:v>
                </c:pt>
                <c:pt idx="28066">
                  <c:v>78.706040084362002</c:v>
                </c:pt>
                <c:pt idx="28067">
                  <c:v>62.706040084362002</c:v>
                </c:pt>
                <c:pt idx="28068">
                  <c:v>-145.293959915638</c:v>
                </c:pt>
                <c:pt idx="28069">
                  <c:v>-115.293959915638</c:v>
                </c:pt>
                <c:pt idx="28070">
                  <c:v>-135.293959915638</c:v>
                </c:pt>
                <c:pt idx="28071">
                  <c:v>-193.293959915638</c:v>
                </c:pt>
                <c:pt idx="28072">
                  <c:v>-90.293959915637998</c:v>
                </c:pt>
                <c:pt idx="28073">
                  <c:v>-176.293959915638</c:v>
                </c:pt>
                <c:pt idx="28074">
                  <c:v>-183.293959915638</c:v>
                </c:pt>
                <c:pt idx="28075">
                  <c:v>-189.293959915638</c:v>
                </c:pt>
                <c:pt idx="28076">
                  <c:v>-79.293959915637998</c:v>
                </c:pt>
                <c:pt idx="28077">
                  <c:v>-122.293959915638</c:v>
                </c:pt>
                <c:pt idx="28078">
                  <c:v>-112.293959915638</c:v>
                </c:pt>
                <c:pt idx="28079">
                  <c:v>-114.293959915638</c:v>
                </c:pt>
                <c:pt idx="28080">
                  <c:v>-52.293959915637998</c:v>
                </c:pt>
                <c:pt idx="28081">
                  <c:v>-31.293959915637998</c:v>
                </c:pt>
                <c:pt idx="28082">
                  <c:v>98.706040084362002</c:v>
                </c:pt>
                <c:pt idx="28083">
                  <c:v>194.706040084362</c:v>
                </c:pt>
                <c:pt idx="28084">
                  <c:v>118.706040084362</c:v>
                </c:pt>
                <c:pt idx="28085">
                  <c:v>227.706040084362</c:v>
                </c:pt>
                <c:pt idx="28086">
                  <c:v>201.706040084362</c:v>
                </c:pt>
                <c:pt idx="28087">
                  <c:v>86.706040084362002</c:v>
                </c:pt>
                <c:pt idx="28088">
                  <c:v>49.706040084362002</c:v>
                </c:pt>
                <c:pt idx="28089">
                  <c:v>314.70604008436197</c:v>
                </c:pt>
                <c:pt idx="28090">
                  <c:v>421.70604008436197</c:v>
                </c:pt>
                <c:pt idx="28091">
                  <c:v>424.70604008436197</c:v>
                </c:pt>
                <c:pt idx="28092">
                  <c:v>494.70604008436197</c:v>
                </c:pt>
                <c:pt idx="28093">
                  <c:v>382.70604008436197</c:v>
                </c:pt>
                <c:pt idx="28094">
                  <c:v>311.70604008436197</c:v>
                </c:pt>
                <c:pt idx="28095">
                  <c:v>213.706040084362</c:v>
                </c:pt>
                <c:pt idx="28096">
                  <c:v>242.706040084362</c:v>
                </c:pt>
                <c:pt idx="28097">
                  <c:v>238.706040084362</c:v>
                </c:pt>
                <c:pt idx="28098">
                  <c:v>184.706040084362</c:v>
                </c:pt>
                <c:pt idx="28099">
                  <c:v>437.70604008436197</c:v>
                </c:pt>
                <c:pt idx="28100">
                  <c:v>377.70604008436197</c:v>
                </c:pt>
                <c:pt idx="28101">
                  <c:v>214.706040084362</c:v>
                </c:pt>
                <c:pt idx="28102">
                  <c:v>80.706040084362002</c:v>
                </c:pt>
                <c:pt idx="28103">
                  <c:v>184.706040084362</c:v>
                </c:pt>
                <c:pt idx="28104">
                  <c:v>290.70604008436197</c:v>
                </c:pt>
                <c:pt idx="28105">
                  <c:v>109.706040084362</c:v>
                </c:pt>
                <c:pt idx="28106">
                  <c:v>100.706040084362</c:v>
                </c:pt>
                <c:pt idx="28107">
                  <c:v>151.706040084362</c:v>
                </c:pt>
                <c:pt idx="28108">
                  <c:v>106.706040084362</c:v>
                </c:pt>
                <c:pt idx="28109">
                  <c:v>-10.293959915638</c:v>
                </c:pt>
                <c:pt idx="28110">
                  <c:v>39.706040084362002</c:v>
                </c:pt>
                <c:pt idx="28111">
                  <c:v>227.706040084362</c:v>
                </c:pt>
                <c:pt idx="28112">
                  <c:v>183.706040084362</c:v>
                </c:pt>
                <c:pt idx="28113">
                  <c:v>118.706040084362</c:v>
                </c:pt>
                <c:pt idx="28114">
                  <c:v>87.706040084362002</c:v>
                </c:pt>
                <c:pt idx="28115">
                  <c:v>-54.293959915637998</c:v>
                </c:pt>
                <c:pt idx="28116">
                  <c:v>-140.293959915638</c:v>
                </c:pt>
                <c:pt idx="28117">
                  <c:v>-244.293959915638</c:v>
                </c:pt>
                <c:pt idx="28118">
                  <c:v>169.706040084362</c:v>
                </c:pt>
                <c:pt idx="28119">
                  <c:v>-96.293959915637998</c:v>
                </c:pt>
                <c:pt idx="28120">
                  <c:v>100.706040084362</c:v>
                </c:pt>
                <c:pt idx="28121">
                  <c:v>167.706040084362</c:v>
                </c:pt>
                <c:pt idx="28122">
                  <c:v>106.706040084362</c:v>
                </c:pt>
                <c:pt idx="28123">
                  <c:v>134.706040084362</c:v>
                </c:pt>
                <c:pt idx="28124">
                  <c:v>180.706040084362</c:v>
                </c:pt>
                <c:pt idx="28125">
                  <c:v>19.706040084362002</c:v>
                </c:pt>
                <c:pt idx="28126">
                  <c:v>149.706040084362</c:v>
                </c:pt>
                <c:pt idx="28127">
                  <c:v>171.706040084362</c:v>
                </c:pt>
                <c:pt idx="28128">
                  <c:v>91.706040084362002</c:v>
                </c:pt>
                <c:pt idx="28129">
                  <c:v>250.706040084362</c:v>
                </c:pt>
                <c:pt idx="28130">
                  <c:v>135.706040084362</c:v>
                </c:pt>
                <c:pt idx="28131">
                  <c:v>-11.293959915638</c:v>
                </c:pt>
                <c:pt idx="28132">
                  <c:v>109.706040084362</c:v>
                </c:pt>
                <c:pt idx="28133">
                  <c:v>89.706040084362002</c:v>
                </c:pt>
                <c:pt idx="28134">
                  <c:v>-52.293959915637998</c:v>
                </c:pt>
                <c:pt idx="28135">
                  <c:v>-31.293959915637998</c:v>
                </c:pt>
                <c:pt idx="28136">
                  <c:v>-50.293959915637998</c:v>
                </c:pt>
                <c:pt idx="28137">
                  <c:v>40.706040084362002</c:v>
                </c:pt>
                <c:pt idx="28138">
                  <c:v>202.706040084362</c:v>
                </c:pt>
                <c:pt idx="28139">
                  <c:v>65.706040084362002</c:v>
                </c:pt>
                <c:pt idx="28140">
                  <c:v>125.706040084362</c:v>
                </c:pt>
                <c:pt idx="28141">
                  <c:v>155.706040084362</c:v>
                </c:pt>
                <c:pt idx="28142">
                  <c:v>116.706040084362</c:v>
                </c:pt>
                <c:pt idx="28143">
                  <c:v>64.706040084362002</c:v>
                </c:pt>
                <c:pt idx="28144">
                  <c:v>105.706040084362</c:v>
                </c:pt>
                <c:pt idx="28145">
                  <c:v>-60.293959915637998</c:v>
                </c:pt>
                <c:pt idx="28146">
                  <c:v>82.706040084362002</c:v>
                </c:pt>
                <c:pt idx="28147">
                  <c:v>128.706040084362</c:v>
                </c:pt>
                <c:pt idx="28148">
                  <c:v>9.70604008436203</c:v>
                </c:pt>
                <c:pt idx="28149">
                  <c:v>167.706040084362</c:v>
                </c:pt>
                <c:pt idx="28150">
                  <c:v>134.706040084362</c:v>
                </c:pt>
                <c:pt idx="28151">
                  <c:v>82.706040084362002</c:v>
                </c:pt>
                <c:pt idx="28152">
                  <c:v>6.70604008436203</c:v>
                </c:pt>
                <c:pt idx="28153">
                  <c:v>-24.293959915637998</c:v>
                </c:pt>
                <c:pt idx="28154">
                  <c:v>42.706040084362002</c:v>
                </c:pt>
                <c:pt idx="28155">
                  <c:v>-122.293959915638</c:v>
                </c:pt>
                <c:pt idx="28156">
                  <c:v>40.706040084362002</c:v>
                </c:pt>
                <c:pt idx="28157">
                  <c:v>135.706040084362</c:v>
                </c:pt>
                <c:pt idx="28158">
                  <c:v>79.706040084362002</c:v>
                </c:pt>
                <c:pt idx="28159">
                  <c:v>111.706040084362</c:v>
                </c:pt>
                <c:pt idx="28160">
                  <c:v>140.706040084362</c:v>
                </c:pt>
                <c:pt idx="28161">
                  <c:v>32.706040084362002</c:v>
                </c:pt>
                <c:pt idx="28162">
                  <c:v>45.706040084362002</c:v>
                </c:pt>
                <c:pt idx="28163">
                  <c:v>-62.293959915637998</c:v>
                </c:pt>
                <c:pt idx="28164">
                  <c:v>-51.293959915637998</c:v>
                </c:pt>
                <c:pt idx="28165">
                  <c:v>-47.293959915637998</c:v>
                </c:pt>
                <c:pt idx="28166">
                  <c:v>-131.293959915638</c:v>
                </c:pt>
                <c:pt idx="28167">
                  <c:v>-62.293959915637998</c:v>
                </c:pt>
                <c:pt idx="28168">
                  <c:v>-43.293959915637998</c:v>
                </c:pt>
                <c:pt idx="28169">
                  <c:v>-34.293959915637998</c:v>
                </c:pt>
                <c:pt idx="28170">
                  <c:v>-199.293959915638</c:v>
                </c:pt>
                <c:pt idx="28171">
                  <c:v>-9.29395991563797</c:v>
                </c:pt>
                <c:pt idx="28172">
                  <c:v>-94.293959915637998</c:v>
                </c:pt>
                <c:pt idx="28173">
                  <c:v>55.706040084362002</c:v>
                </c:pt>
                <c:pt idx="28174">
                  <c:v>28.706040084362002</c:v>
                </c:pt>
                <c:pt idx="28175">
                  <c:v>-85.293959915637998</c:v>
                </c:pt>
                <c:pt idx="28176">
                  <c:v>-121.293959915638</c:v>
                </c:pt>
                <c:pt idx="28177">
                  <c:v>-53.293959915637998</c:v>
                </c:pt>
                <c:pt idx="28178">
                  <c:v>-205.293959915638</c:v>
                </c:pt>
                <c:pt idx="28179">
                  <c:v>-267.29395991563803</c:v>
                </c:pt>
                <c:pt idx="28180">
                  <c:v>-24.293959915637998</c:v>
                </c:pt>
                <c:pt idx="28181">
                  <c:v>35.706040084362002</c:v>
                </c:pt>
                <c:pt idx="28182">
                  <c:v>-29.293959915637998</c:v>
                </c:pt>
                <c:pt idx="28183">
                  <c:v>-91.293959915637998</c:v>
                </c:pt>
                <c:pt idx="28184">
                  <c:v>-179.293959915638</c:v>
                </c:pt>
                <c:pt idx="28185">
                  <c:v>54.706040084362002</c:v>
                </c:pt>
                <c:pt idx="28186">
                  <c:v>-5.29395991563797</c:v>
                </c:pt>
                <c:pt idx="28187">
                  <c:v>120.706040084362</c:v>
                </c:pt>
                <c:pt idx="28188">
                  <c:v>29.706040084362002</c:v>
                </c:pt>
                <c:pt idx="28189">
                  <c:v>21.706040084362002</c:v>
                </c:pt>
                <c:pt idx="28190">
                  <c:v>63.706040084362002</c:v>
                </c:pt>
                <c:pt idx="28191">
                  <c:v>53.706040084362002</c:v>
                </c:pt>
                <c:pt idx="28192">
                  <c:v>94.706040084362002</c:v>
                </c:pt>
                <c:pt idx="28193">
                  <c:v>72.706040084362002</c:v>
                </c:pt>
                <c:pt idx="28194">
                  <c:v>31.706040084362002</c:v>
                </c:pt>
                <c:pt idx="28195">
                  <c:v>-42.293959915637998</c:v>
                </c:pt>
                <c:pt idx="28196">
                  <c:v>-10.293959915638</c:v>
                </c:pt>
                <c:pt idx="28197">
                  <c:v>-20.293959915637998</c:v>
                </c:pt>
                <c:pt idx="28198">
                  <c:v>-161.293959915638</c:v>
                </c:pt>
                <c:pt idx="28199">
                  <c:v>-315.29395991563803</c:v>
                </c:pt>
                <c:pt idx="28200">
                  <c:v>-194.293959915638</c:v>
                </c:pt>
                <c:pt idx="28201">
                  <c:v>-22.293959915637998</c:v>
                </c:pt>
                <c:pt idx="28202">
                  <c:v>-156.293959915638</c:v>
                </c:pt>
                <c:pt idx="28203">
                  <c:v>-313.29395991563803</c:v>
                </c:pt>
                <c:pt idx="28204">
                  <c:v>-200.293959915638</c:v>
                </c:pt>
                <c:pt idx="28205">
                  <c:v>-384.29395991563803</c:v>
                </c:pt>
                <c:pt idx="28206">
                  <c:v>-238.293959915638</c:v>
                </c:pt>
                <c:pt idx="28207">
                  <c:v>-101.293959915638</c:v>
                </c:pt>
                <c:pt idx="28208">
                  <c:v>-107.293959915638</c:v>
                </c:pt>
                <c:pt idx="28209">
                  <c:v>-211.293959915638</c:v>
                </c:pt>
                <c:pt idx="28210">
                  <c:v>-250.293959915638</c:v>
                </c:pt>
                <c:pt idx="28211">
                  <c:v>-231.293959915638</c:v>
                </c:pt>
                <c:pt idx="28212">
                  <c:v>-240.293959915638</c:v>
                </c:pt>
                <c:pt idx="28213">
                  <c:v>-296.29395991563803</c:v>
                </c:pt>
                <c:pt idx="28214">
                  <c:v>-200.293959915638</c:v>
                </c:pt>
                <c:pt idx="28215">
                  <c:v>-42.293959915637998</c:v>
                </c:pt>
                <c:pt idx="28216">
                  <c:v>-93.293959915637998</c:v>
                </c:pt>
                <c:pt idx="28217">
                  <c:v>-79.293959915637998</c:v>
                </c:pt>
                <c:pt idx="28218">
                  <c:v>-33.293959915637998</c:v>
                </c:pt>
                <c:pt idx="28219">
                  <c:v>-65.293959915637998</c:v>
                </c:pt>
                <c:pt idx="28220">
                  <c:v>-23.293959915637998</c:v>
                </c:pt>
                <c:pt idx="28221">
                  <c:v>75.706040084362002</c:v>
                </c:pt>
                <c:pt idx="28222">
                  <c:v>186.706040084362</c:v>
                </c:pt>
                <c:pt idx="28223">
                  <c:v>79.706040084362002</c:v>
                </c:pt>
                <c:pt idx="28224">
                  <c:v>-100.293959915638</c:v>
                </c:pt>
                <c:pt idx="28225">
                  <c:v>187.706040084362</c:v>
                </c:pt>
                <c:pt idx="28226">
                  <c:v>-91.293959915637998</c:v>
                </c:pt>
                <c:pt idx="28227">
                  <c:v>85.706040084362002</c:v>
                </c:pt>
                <c:pt idx="28228">
                  <c:v>-24.293959915637998</c:v>
                </c:pt>
                <c:pt idx="28229">
                  <c:v>251.706040084362</c:v>
                </c:pt>
                <c:pt idx="28230">
                  <c:v>30.706040084362002</c:v>
                </c:pt>
                <c:pt idx="28231">
                  <c:v>186.706040084362</c:v>
                </c:pt>
                <c:pt idx="28232">
                  <c:v>72.706040084362002</c:v>
                </c:pt>
                <c:pt idx="28233">
                  <c:v>-100.293959915638</c:v>
                </c:pt>
                <c:pt idx="28234">
                  <c:v>96.706040084362002</c:v>
                </c:pt>
                <c:pt idx="28235">
                  <c:v>22.706040084362002</c:v>
                </c:pt>
                <c:pt idx="28236">
                  <c:v>100.706040084362</c:v>
                </c:pt>
                <c:pt idx="28237">
                  <c:v>-103.293959915638</c:v>
                </c:pt>
                <c:pt idx="28238">
                  <c:v>-91.293959915637998</c:v>
                </c:pt>
                <c:pt idx="28239">
                  <c:v>-30.293959915637998</c:v>
                </c:pt>
                <c:pt idx="28240">
                  <c:v>-135.293959915638</c:v>
                </c:pt>
                <c:pt idx="28241">
                  <c:v>-80.293959915637998</c:v>
                </c:pt>
                <c:pt idx="28242">
                  <c:v>-273.29395991563803</c:v>
                </c:pt>
                <c:pt idx="28243">
                  <c:v>-153.293959915638</c:v>
                </c:pt>
                <c:pt idx="28244">
                  <c:v>-166.293959915638</c:v>
                </c:pt>
                <c:pt idx="28245">
                  <c:v>-166.293959915638</c:v>
                </c:pt>
                <c:pt idx="28246">
                  <c:v>-337.29395991563803</c:v>
                </c:pt>
                <c:pt idx="28247">
                  <c:v>-384.29395991563803</c:v>
                </c:pt>
                <c:pt idx="28248">
                  <c:v>-205.293959915638</c:v>
                </c:pt>
                <c:pt idx="28249">
                  <c:v>-256.29395991563803</c:v>
                </c:pt>
                <c:pt idx="28250">
                  <c:v>-285.29395991563803</c:v>
                </c:pt>
                <c:pt idx="28251">
                  <c:v>-130.293959915638</c:v>
                </c:pt>
                <c:pt idx="28252">
                  <c:v>-210.293959915638</c:v>
                </c:pt>
                <c:pt idx="28253">
                  <c:v>-159.293959915638</c:v>
                </c:pt>
                <c:pt idx="28254">
                  <c:v>-271.29395991563803</c:v>
                </c:pt>
                <c:pt idx="28255">
                  <c:v>-116.293959915638</c:v>
                </c:pt>
                <c:pt idx="28256">
                  <c:v>-101.293959915638</c:v>
                </c:pt>
                <c:pt idx="28257">
                  <c:v>-182.293959915638</c:v>
                </c:pt>
                <c:pt idx="28258">
                  <c:v>-139.293959915638</c:v>
                </c:pt>
                <c:pt idx="28259">
                  <c:v>-54.293959915637998</c:v>
                </c:pt>
                <c:pt idx="28260">
                  <c:v>17.706040084362002</c:v>
                </c:pt>
                <c:pt idx="28261">
                  <c:v>11.706040084362</c:v>
                </c:pt>
                <c:pt idx="28262">
                  <c:v>-48.293959915637998</c:v>
                </c:pt>
                <c:pt idx="28263">
                  <c:v>7.70604008436203</c:v>
                </c:pt>
                <c:pt idx="28264">
                  <c:v>-44.293959915637998</c:v>
                </c:pt>
                <c:pt idx="28265">
                  <c:v>-76.293959915637998</c:v>
                </c:pt>
                <c:pt idx="28266">
                  <c:v>61.706040084362002</c:v>
                </c:pt>
                <c:pt idx="28267">
                  <c:v>-53.293959915637998</c:v>
                </c:pt>
                <c:pt idx="28268">
                  <c:v>-90.293959915637998</c:v>
                </c:pt>
                <c:pt idx="28269">
                  <c:v>-15.293959915638</c:v>
                </c:pt>
                <c:pt idx="28270">
                  <c:v>-80.293959915637998</c:v>
                </c:pt>
                <c:pt idx="28271">
                  <c:v>34.706040084362002</c:v>
                </c:pt>
                <c:pt idx="28272">
                  <c:v>146.706040084362</c:v>
                </c:pt>
                <c:pt idx="28273">
                  <c:v>-13.293959915638</c:v>
                </c:pt>
                <c:pt idx="28274">
                  <c:v>116.706040084362</c:v>
                </c:pt>
                <c:pt idx="28275">
                  <c:v>90.706040084362002</c:v>
                </c:pt>
                <c:pt idx="28276">
                  <c:v>110.706040084362</c:v>
                </c:pt>
                <c:pt idx="28277">
                  <c:v>182.706040084362</c:v>
                </c:pt>
                <c:pt idx="28278">
                  <c:v>311.70604008436197</c:v>
                </c:pt>
                <c:pt idx="28279">
                  <c:v>147.706040084362</c:v>
                </c:pt>
                <c:pt idx="28280">
                  <c:v>16.706040084362002</c:v>
                </c:pt>
                <c:pt idx="28281">
                  <c:v>185.706040084362</c:v>
                </c:pt>
                <c:pt idx="28282">
                  <c:v>274.70604008436197</c:v>
                </c:pt>
                <c:pt idx="28283">
                  <c:v>173.706040084362</c:v>
                </c:pt>
                <c:pt idx="28284">
                  <c:v>87.706040084362002</c:v>
                </c:pt>
                <c:pt idx="28285">
                  <c:v>63.706040084362002</c:v>
                </c:pt>
                <c:pt idx="28286">
                  <c:v>73.706040084362002</c:v>
                </c:pt>
                <c:pt idx="28287">
                  <c:v>-105.293959915638</c:v>
                </c:pt>
                <c:pt idx="28288">
                  <c:v>-46.293959915637998</c:v>
                </c:pt>
                <c:pt idx="28289">
                  <c:v>-49.293959915637998</c:v>
                </c:pt>
                <c:pt idx="28290">
                  <c:v>-95.293959915637998</c:v>
                </c:pt>
                <c:pt idx="28291">
                  <c:v>-94.293959915637998</c:v>
                </c:pt>
                <c:pt idx="28292">
                  <c:v>-178.293959915638</c:v>
                </c:pt>
                <c:pt idx="28293">
                  <c:v>-296.29395991563803</c:v>
                </c:pt>
                <c:pt idx="28294">
                  <c:v>-234.293959915638</c:v>
                </c:pt>
                <c:pt idx="28295">
                  <c:v>-328.29395991563803</c:v>
                </c:pt>
                <c:pt idx="28296">
                  <c:v>-243.293959915638</c:v>
                </c:pt>
                <c:pt idx="28297">
                  <c:v>-309.29395991563803</c:v>
                </c:pt>
                <c:pt idx="28298">
                  <c:v>-275.29395991563803</c:v>
                </c:pt>
                <c:pt idx="28299">
                  <c:v>-218.293959915638</c:v>
                </c:pt>
                <c:pt idx="28300">
                  <c:v>-310.29395991563803</c:v>
                </c:pt>
                <c:pt idx="28301">
                  <c:v>-57.293959915637998</c:v>
                </c:pt>
                <c:pt idx="28302">
                  <c:v>-230.293959915638</c:v>
                </c:pt>
                <c:pt idx="28303">
                  <c:v>-42.293959915637998</c:v>
                </c:pt>
                <c:pt idx="28304">
                  <c:v>-141.293959915638</c:v>
                </c:pt>
                <c:pt idx="28305">
                  <c:v>-252.293959915638</c:v>
                </c:pt>
                <c:pt idx="28306">
                  <c:v>-384.29395991563803</c:v>
                </c:pt>
                <c:pt idx="28307">
                  <c:v>-259.29395991563803</c:v>
                </c:pt>
                <c:pt idx="28308">
                  <c:v>-148.293959915638</c:v>
                </c:pt>
                <c:pt idx="28309">
                  <c:v>-133.293959915638</c:v>
                </c:pt>
                <c:pt idx="28310">
                  <c:v>-146.293959915638</c:v>
                </c:pt>
                <c:pt idx="28311">
                  <c:v>-121.293959915638</c:v>
                </c:pt>
                <c:pt idx="28312">
                  <c:v>-88.293959915637998</c:v>
                </c:pt>
                <c:pt idx="28313">
                  <c:v>7.70604008436203</c:v>
                </c:pt>
                <c:pt idx="28314">
                  <c:v>-40.293959915637998</c:v>
                </c:pt>
                <c:pt idx="28315">
                  <c:v>-133.293959915638</c:v>
                </c:pt>
                <c:pt idx="28316">
                  <c:v>63.706040084362002</c:v>
                </c:pt>
                <c:pt idx="28317">
                  <c:v>103.706040084362</c:v>
                </c:pt>
                <c:pt idx="28318">
                  <c:v>143.706040084362</c:v>
                </c:pt>
                <c:pt idx="28319">
                  <c:v>183.706040084362</c:v>
                </c:pt>
                <c:pt idx="28320">
                  <c:v>193.706040084362</c:v>
                </c:pt>
                <c:pt idx="28321">
                  <c:v>210.706040084362</c:v>
                </c:pt>
                <c:pt idx="28322">
                  <c:v>157.706040084362</c:v>
                </c:pt>
                <c:pt idx="28323">
                  <c:v>226.706040084362</c:v>
                </c:pt>
                <c:pt idx="28324">
                  <c:v>268.70604008436197</c:v>
                </c:pt>
                <c:pt idx="28325">
                  <c:v>148.706040084362</c:v>
                </c:pt>
                <c:pt idx="28326">
                  <c:v>75.706040084362002</c:v>
                </c:pt>
                <c:pt idx="28327">
                  <c:v>-24.293959915637998</c:v>
                </c:pt>
                <c:pt idx="28328">
                  <c:v>307.70604008436197</c:v>
                </c:pt>
                <c:pt idx="28329">
                  <c:v>174.706040084362</c:v>
                </c:pt>
                <c:pt idx="28330">
                  <c:v>55.706040084362002</c:v>
                </c:pt>
                <c:pt idx="28331">
                  <c:v>163.706040084362</c:v>
                </c:pt>
                <c:pt idx="28332">
                  <c:v>-24.293959915637998</c:v>
                </c:pt>
                <c:pt idx="28333">
                  <c:v>71.706040084362002</c:v>
                </c:pt>
                <c:pt idx="28334">
                  <c:v>34.706040084362002</c:v>
                </c:pt>
                <c:pt idx="28335">
                  <c:v>17.706040084362002</c:v>
                </c:pt>
                <c:pt idx="28336">
                  <c:v>-185.293959915638</c:v>
                </c:pt>
                <c:pt idx="28337">
                  <c:v>-78.293959915637998</c:v>
                </c:pt>
                <c:pt idx="28338">
                  <c:v>-211.293959915638</c:v>
                </c:pt>
                <c:pt idx="28339">
                  <c:v>-65.293959915637998</c:v>
                </c:pt>
                <c:pt idx="28340">
                  <c:v>-72.293959915637998</c:v>
                </c:pt>
                <c:pt idx="28341">
                  <c:v>-129.293959915638</c:v>
                </c:pt>
                <c:pt idx="28342">
                  <c:v>-102.293959915638</c:v>
                </c:pt>
                <c:pt idx="28343">
                  <c:v>-244.293959915638</c:v>
                </c:pt>
                <c:pt idx="28344">
                  <c:v>-176.293959915638</c:v>
                </c:pt>
                <c:pt idx="28345">
                  <c:v>-379.29395991563803</c:v>
                </c:pt>
                <c:pt idx="28346">
                  <c:v>-398.29395991563803</c:v>
                </c:pt>
                <c:pt idx="28347">
                  <c:v>-278.29395991563803</c:v>
                </c:pt>
                <c:pt idx="28348">
                  <c:v>-473.29395991563803</c:v>
                </c:pt>
                <c:pt idx="28349">
                  <c:v>-210.293959915638</c:v>
                </c:pt>
                <c:pt idx="28350">
                  <c:v>-260.29395991563803</c:v>
                </c:pt>
                <c:pt idx="28351">
                  <c:v>-216.293959915638</c:v>
                </c:pt>
                <c:pt idx="28352">
                  <c:v>-225.293959915638</c:v>
                </c:pt>
                <c:pt idx="28353">
                  <c:v>-262.29395991563803</c:v>
                </c:pt>
                <c:pt idx="28354">
                  <c:v>-250.293959915638</c:v>
                </c:pt>
                <c:pt idx="28355">
                  <c:v>-277.29395991563803</c:v>
                </c:pt>
                <c:pt idx="28356">
                  <c:v>-479.29395991563803</c:v>
                </c:pt>
                <c:pt idx="28357">
                  <c:v>-311.29395991563803</c:v>
                </c:pt>
                <c:pt idx="28358">
                  <c:v>-186.293959915638</c:v>
                </c:pt>
                <c:pt idx="28359">
                  <c:v>-229.293959915638</c:v>
                </c:pt>
                <c:pt idx="28360">
                  <c:v>-203.293959915638</c:v>
                </c:pt>
                <c:pt idx="28361">
                  <c:v>93.706040084362002</c:v>
                </c:pt>
                <c:pt idx="28362">
                  <c:v>272.70604008436197</c:v>
                </c:pt>
                <c:pt idx="28363">
                  <c:v>147.706040084362</c:v>
                </c:pt>
                <c:pt idx="28364">
                  <c:v>141.706040084362</c:v>
                </c:pt>
                <c:pt idx="28365">
                  <c:v>132.706040084362</c:v>
                </c:pt>
                <c:pt idx="28366">
                  <c:v>54.706040084362002</c:v>
                </c:pt>
                <c:pt idx="28367">
                  <c:v>288.70604008436197</c:v>
                </c:pt>
                <c:pt idx="28368">
                  <c:v>222.706040084362</c:v>
                </c:pt>
                <c:pt idx="28369">
                  <c:v>375.70604008436197</c:v>
                </c:pt>
                <c:pt idx="28370">
                  <c:v>443.70604008436197</c:v>
                </c:pt>
                <c:pt idx="28371">
                  <c:v>572.70604008436203</c:v>
                </c:pt>
                <c:pt idx="28372">
                  <c:v>381.70604008436197</c:v>
                </c:pt>
                <c:pt idx="28373">
                  <c:v>306.70604008436197</c:v>
                </c:pt>
                <c:pt idx="28374">
                  <c:v>211.706040084362</c:v>
                </c:pt>
                <c:pt idx="28375">
                  <c:v>310.70604008436197</c:v>
                </c:pt>
                <c:pt idx="28376">
                  <c:v>298.70604008436197</c:v>
                </c:pt>
                <c:pt idx="28377">
                  <c:v>380.70604008436197</c:v>
                </c:pt>
                <c:pt idx="28378">
                  <c:v>429.70604008436197</c:v>
                </c:pt>
                <c:pt idx="28379">
                  <c:v>366.70604008436197</c:v>
                </c:pt>
                <c:pt idx="28380">
                  <c:v>419.70604008436197</c:v>
                </c:pt>
                <c:pt idx="28381">
                  <c:v>361.70604008436197</c:v>
                </c:pt>
                <c:pt idx="28382">
                  <c:v>370.70604008436197</c:v>
                </c:pt>
                <c:pt idx="28383">
                  <c:v>394.70604008436197</c:v>
                </c:pt>
                <c:pt idx="28384">
                  <c:v>218.706040084362</c:v>
                </c:pt>
                <c:pt idx="28385">
                  <c:v>323.70604008436197</c:v>
                </c:pt>
                <c:pt idx="28386">
                  <c:v>392.70604008436197</c:v>
                </c:pt>
                <c:pt idx="28387">
                  <c:v>224.706040084362</c:v>
                </c:pt>
                <c:pt idx="28388">
                  <c:v>72.706040084362002</c:v>
                </c:pt>
                <c:pt idx="28389">
                  <c:v>204.706040084362</c:v>
                </c:pt>
                <c:pt idx="28390">
                  <c:v>158.706040084362</c:v>
                </c:pt>
                <c:pt idx="28391">
                  <c:v>83.706040084362002</c:v>
                </c:pt>
                <c:pt idx="28392">
                  <c:v>110.706040084362</c:v>
                </c:pt>
                <c:pt idx="28393">
                  <c:v>-49.293959915637998</c:v>
                </c:pt>
                <c:pt idx="28394">
                  <c:v>-126.293959915638</c:v>
                </c:pt>
                <c:pt idx="28395">
                  <c:v>-165.293959915638</c:v>
                </c:pt>
                <c:pt idx="28396">
                  <c:v>-138.293959915638</c:v>
                </c:pt>
                <c:pt idx="28397">
                  <c:v>-70.293959915637998</c:v>
                </c:pt>
                <c:pt idx="28398">
                  <c:v>-164.293959915638</c:v>
                </c:pt>
                <c:pt idx="28399">
                  <c:v>-254.293959915638</c:v>
                </c:pt>
                <c:pt idx="28400">
                  <c:v>-118.293959915638</c:v>
                </c:pt>
                <c:pt idx="28401">
                  <c:v>-181.293959915638</c:v>
                </c:pt>
                <c:pt idx="28402">
                  <c:v>-248.293959915638</c:v>
                </c:pt>
                <c:pt idx="28403">
                  <c:v>-147.293959915638</c:v>
                </c:pt>
                <c:pt idx="28404">
                  <c:v>-344.29395991563803</c:v>
                </c:pt>
                <c:pt idx="28405">
                  <c:v>-116.293959915638</c:v>
                </c:pt>
                <c:pt idx="28406">
                  <c:v>-248.293959915638</c:v>
                </c:pt>
                <c:pt idx="28407">
                  <c:v>-80.293959915637998</c:v>
                </c:pt>
                <c:pt idx="28408">
                  <c:v>93.706040084362002</c:v>
                </c:pt>
                <c:pt idx="28409">
                  <c:v>-199.293959915638</c:v>
                </c:pt>
                <c:pt idx="28410">
                  <c:v>-5.29395991563797</c:v>
                </c:pt>
                <c:pt idx="28411">
                  <c:v>95.706040084362002</c:v>
                </c:pt>
                <c:pt idx="28412">
                  <c:v>15.706040084362</c:v>
                </c:pt>
                <c:pt idx="28413">
                  <c:v>136.706040084362</c:v>
                </c:pt>
                <c:pt idx="28414">
                  <c:v>47.706040084362002</c:v>
                </c:pt>
                <c:pt idx="28415">
                  <c:v>49.706040084362002</c:v>
                </c:pt>
                <c:pt idx="28416">
                  <c:v>292.70604008436197</c:v>
                </c:pt>
                <c:pt idx="28417">
                  <c:v>265.70604008436197</c:v>
                </c:pt>
                <c:pt idx="28418">
                  <c:v>295.70604008436197</c:v>
                </c:pt>
                <c:pt idx="28419">
                  <c:v>336.70604008436197</c:v>
                </c:pt>
                <c:pt idx="28420">
                  <c:v>330.70604008436197</c:v>
                </c:pt>
                <c:pt idx="28421">
                  <c:v>183.706040084362</c:v>
                </c:pt>
                <c:pt idx="28422">
                  <c:v>170.706040084362</c:v>
                </c:pt>
                <c:pt idx="28423">
                  <c:v>191.706040084362</c:v>
                </c:pt>
                <c:pt idx="28424">
                  <c:v>183.706040084362</c:v>
                </c:pt>
                <c:pt idx="28425">
                  <c:v>136.706040084362</c:v>
                </c:pt>
                <c:pt idx="28426">
                  <c:v>16.706040084362002</c:v>
                </c:pt>
                <c:pt idx="28427">
                  <c:v>269.70604008436197</c:v>
                </c:pt>
                <c:pt idx="28428">
                  <c:v>11.706040084362</c:v>
                </c:pt>
                <c:pt idx="28429">
                  <c:v>155.706040084362</c:v>
                </c:pt>
                <c:pt idx="28430">
                  <c:v>190.706040084362</c:v>
                </c:pt>
                <c:pt idx="28431">
                  <c:v>27.706040084362002</c:v>
                </c:pt>
                <c:pt idx="28432">
                  <c:v>204.706040084362</c:v>
                </c:pt>
                <c:pt idx="28433">
                  <c:v>175.706040084362</c:v>
                </c:pt>
                <c:pt idx="28434">
                  <c:v>129.706040084362</c:v>
                </c:pt>
                <c:pt idx="28435">
                  <c:v>120.706040084362</c:v>
                </c:pt>
                <c:pt idx="28436">
                  <c:v>87.706040084362002</c:v>
                </c:pt>
                <c:pt idx="28437">
                  <c:v>323.70604008436197</c:v>
                </c:pt>
                <c:pt idx="28438">
                  <c:v>171.706040084362</c:v>
                </c:pt>
                <c:pt idx="28439">
                  <c:v>204.706040084362</c:v>
                </c:pt>
                <c:pt idx="28440">
                  <c:v>174.706040084362</c:v>
                </c:pt>
                <c:pt idx="28441">
                  <c:v>271.70604008436197</c:v>
                </c:pt>
                <c:pt idx="28442">
                  <c:v>195.706040084362</c:v>
                </c:pt>
                <c:pt idx="28443">
                  <c:v>273.70604008436197</c:v>
                </c:pt>
                <c:pt idx="28444">
                  <c:v>74.706040084362002</c:v>
                </c:pt>
                <c:pt idx="28445">
                  <c:v>186.706040084362</c:v>
                </c:pt>
                <c:pt idx="28446">
                  <c:v>404.70604008436197</c:v>
                </c:pt>
                <c:pt idx="28447">
                  <c:v>437.70604008436197</c:v>
                </c:pt>
                <c:pt idx="28448">
                  <c:v>288.70604008436197</c:v>
                </c:pt>
                <c:pt idx="28449">
                  <c:v>310.70604008436197</c:v>
                </c:pt>
                <c:pt idx="28450">
                  <c:v>457.70604008436197</c:v>
                </c:pt>
                <c:pt idx="28451">
                  <c:v>433.70604008436197</c:v>
                </c:pt>
                <c:pt idx="28452">
                  <c:v>297.70604008436197</c:v>
                </c:pt>
                <c:pt idx="28453">
                  <c:v>249.706040084362</c:v>
                </c:pt>
                <c:pt idx="28454">
                  <c:v>190.706040084362</c:v>
                </c:pt>
                <c:pt idx="28455">
                  <c:v>368.70604008436197</c:v>
                </c:pt>
                <c:pt idx="28456">
                  <c:v>232.706040084362</c:v>
                </c:pt>
                <c:pt idx="28457">
                  <c:v>258.70604008436197</c:v>
                </c:pt>
                <c:pt idx="28458">
                  <c:v>251.706040084362</c:v>
                </c:pt>
                <c:pt idx="28459">
                  <c:v>261.70604008436197</c:v>
                </c:pt>
                <c:pt idx="28460">
                  <c:v>201.706040084362</c:v>
                </c:pt>
                <c:pt idx="28461">
                  <c:v>110.706040084362</c:v>
                </c:pt>
                <c:pt idx="28462">
                  <c:v>147.706040084362</c:v>
                </c:pt>
                <c:pt idx="28463">
                  <c:v>-80.293959915637998</c:v>
                </c:pt>
                <c:pt idx="28464">
                  <c:v>-53.293959915637998</c:v>
                </c:pt>
                <c:pt idx="28465">
                  <c:v>-56.293959915637998</c:v>
                </c:pt>
                <c:pt idx="28466">
                  <c:v>14.706040084362</c:v>
                </c:pt>
                <c:pt idx="28467">
                  <c:v>-229.293959915638</c:v>
                </c:pt>
                <c:pt idx="28468">
                  <c:v>-218.293959915638</c:v>
                </c:pt>
                <c:pt idx="28469">
                  <c:v>-199.293959915638</c:v>
                </c:pt>
                <c:pt idx="28470">
                  <c:v>-125.293959915638</c:v>
                </c:pt>
                <c:pt idx="28471">
                  <c:v>-116.293959915638</c:v>
                </c:pt>
                <c:pt idx="28472">
                  <c:v>-55.293959915637998</c:v>
                </c:pt>
                <c:pt idx="28473">
                  <c:v>-253.293959915638</c:v>
                </c:pt>
                <c:pt idx="28474">
                  <c:v>-164.293959915638</c:v>
                </c:pt>
                <c:pt idx="28475">
                  <c:v>-126.293959915638</c:v>
                </c:pt>
                <c:pt idx="28476">
                  <c:v>-311.29395991563803</c:v>
                </c:pt>
                <c:pt idx="28477">
                  <c:v>-320.29395991563803</c:v>
                </c:pt>
                <c:pt idx="28478">
                  <c:v>-298.29395991563803</c:v>
                </c:pt>
                <c:pt idx="28479">
                  <c:v>-138.293959915638</c:v>
                </c:pt>
                <c:pt idx="28480">
                  <c:v>1.70604008436203</c:v>
                </c:pt>
                <c:pt idx="28481">
                  <c:v>-136.293959915638</c:v>
                </c:pt>
                <c:pt idx="28482">
                  <c:v>-64.293959915637998</c:v>
                </c:pt>
                <c:pt idx="28483">
                  <c:v>-14.293959915638</c:v>
                </c:pt>
                <c:pt idx="28484">
                  <c:v>-187.293959915638</c:v>
                </c:pt>
                <c:pt idx="28485">
                  <c:v>-11.293959915638</c:v>
                </c:pt>
                <c:pt idx="28486">
                  <c:v>-15.293959915638</c:v>
                </c:pt>
                <c:pt idx="28487">
                  <c:v>-45.293959915637998</c:v>
                </c:pt>
                <c:pt idx="28488">
                  <c:v>0.70604008436203003</c:v>
                </c:pt>
                <c:pt idx="28489">
                  <c:v>112.706040084362</c:v>
                </c:pt>
                <c:pt idx="28490">
                  <c:v>13.706040084362</c:v>
                </c:pt>
                <c:pt idx="28491">
                  <c:v>85.706040084362002</c:v>
                </c:pt>
                <c:pt idx="28492">
                  <c:v>141.706040084362</c:v>
                </c:pt>
                <c:pt idx="28493">
                  <c:v>4.70604008436203</c:v>
                </c:pt>
                <c:pt idx="28494">
                  <c:v>41.706040084362002</c:v>
                </c:pt>
                <c:pt idx="28495">
                  <c:v>-2.29395991563797</c:v>
                </c:pt>
                <c:pt idx="28496">
                  <c:v>-105.293959915638</c:v>
                </c:pt>
                <c:pt idx="28497">
                  <c:v>-23.293959915637998</c:v>
                </c:pt>
                <c:pt idx="28498">
                  <c:v>81.706040084362002</c:v>
                </c:pt>
                <c:pt idx="28499">
                  <c:v>242.706040084362</c:v>
                </c:pt>
                <c:pt idx="28500">
                  <c:v>114.706040084362</c:v>
                </c:pt>
                <c:pt idx="28501">
                  <c:v>67.706040084362002</c:v>
                </c:pt>
                <c:pt idx="28502">
                  <c:v>165.706040084362</c:v>
                </c:pt>
                <c:pt idx="28503">
                  <c:v>265.70604008436197</c:v>
                </c:pt>
                <c:pt idx="28504">
                  <c:v>57.706040084362002</c:v>
                </c:pt>
                <c:pt idx="28505">
                  <c:v>138.706040084362</c:v>
                </c:pt>
                <c:pt idx="28506">
                  <c:v>48.706040084362002</c:v>
                </c:pt>
                <c:pt idx="28507">
                  <c:v>113.706040084362</c:v>
                </c:pt>
                <c:pt idx="28508">
                  <c:v>102.706040084362</c:v>
                </c:pt>
                <c:pt idx="28509">
                  <c:v>79.706040084362002</c:v>
                </c:pt>
                <c:pt idx="28510">
                  <c:v>97.706040084362002</c:v>
                </c:pt>
                <c:pt idx="28511">
                  <c:v>197.706040084362</c:v>
                </c:pt>
                <c:pt idx="28512">
                  <c:v>105.706040084362</c:v>
                </c:pt>
                <c:pt idx="28513">
                  <c:v>-10.293959915638</c:v>
                </c:pt>
                <c:pt idx="28514">
                  <c:v>-149.293959915638</c:v>
                </c:pt>
                <c:pt idx="28515">
                  <c:v>-103.293959915638</c:v>
                </c:pt>
                <c:pt idx="28516">
                  <c:v>-177.293959915638</c:v>
                </c:pt>
                <c:pt idx="28517">
                  <c:v>4.70604008436203</c:v>
                </c:pt>
                <c:pt idx="28518">
                  <c:v>-186.293959915638</c:v>
                </c:pt>
                <c:pt idx="28519">
                  <c:v>-63.293959915637998</c:v>
                </c:pt>
                <c:pt idx="28520">
                  <c:v>-116.293959915638</c:v>
                </c:pt>
                <c:pt idx="28521">
                  <c:v>-79.293959915637998</c:v>
                </c:pt>
                <c:pt idx="28522">
                  <c:v>-5.29395991563797</c:v>
                </c:pt>
                <c:pt idx="28523">
                  <c:v>-119.293959915638</c:v>
                </c:pt>
                <c:pt idx="28524">
                  <c:v>-345.29395991563803</c:v>
                </c:pt>
                <c:pt idx="28525">
                  <c:v>-282.29395991563803</c:v>
                </c:pt>
                <c:pt idx="28526">
                  <c:v>-275.29395991563803</c:v>
                </c:pt>
                <c:pt idx="28527">
                  <c:v>-164.293959915638</c:v>
                </c:pt>
                <c:pt idx="28528">
                  <c:v>-275.29395991563803</c:v>
                </c:pt>
                <c:pt idx="28529">
                  <c:v>-289.29395991563803</c:v>
                </c:pt>
                <c:pt idx="28530">
                  <c:v>-246.293959915638</c:v>
                </c:pt>
                <c:pt idx="28531">
                  <c:v>-305.29395991563803</c:v>
                </c:pt>
                <c:pt idx="28532">
                  <c:v>-296.29395991563803</c:v>
                </c:pt>
                <c:pt idx="28533">
                  <c:v>-522.29395991563797</c:v>
                </c:pt>
                <c:pt idx="28534">
                  <c:v>-455.29395991563803</c:v>
                </c:pt>
                <c:pt idx="28535">
                  <c:v>-553.29395991563797</c:v>
                </c:pt>
                <c:pt idx="28536">
                  <c:v>-653.29395991563797</c:v>
                </c:pt>
                <c:pt idx="28537">
                  <c:v>-444.29395991563803</c:v>
                </c:pt>
                <c:pt idx="28538">
                  <c:v>-525.29395991563797</c:v>
                </c:pt>
                <c:pt idx="28539">
                  <c:v>-392.29395991563803</c:v>
                </c:pt>
                <c:pt idx="28540">
                  <c:v>-290.29395991563803</c:v>
                </c:pt>
                <c:pt idx="28541">
                  <c:v>-318.29395991563803</c:v>
                </c:pt>
                <c:pt idx="28542">
                  <c:v>-282.29395991563803</c:v>
                </c:pt>
                <c:pt idx="28543">
                  <c:v>-346.29395991563803</c:v>
                </c:pt>
                <c:pt idx="28544">
                  <c:v>-129.293959915638</c:v>
                </c:pt>
                <c:pt idx="28545">
                  <c:v>-139.293959915638</c:v>
                </c:pt>
                <c:pt idx="28546">
                  <c:v>-146.293959915638</c:v>
                </c:pt>
                <c:pt idx="28547">
                  <c:v>-36.293959915637998</c:v>
                </c:pt>
                <c:pt idx="28548">
                  <c:v>-77.293959915637998</c:v>
                </c:pt>
                <c:pt idx="28549">
                  <c:v>161.706040084362</c:v>
                </c:pt>
                <c:pt idx="28550">
                  <c:v>185.706040084362</c:v>
                </c:pt>
                <c:pt idx="28551">
                  <c:v>164.706040084362</c:v>
                </c:pt>
                <c:pt idx="28552">
                  <c:v>228.706040084362</c:v>
                </c:pt>
                <c:pt idx="28553">
                  <c:v>193.706040084362</c:v>
                </c:pt>
                <c:pt idx="28554">
                  <c:v>136.706040084362</c:v>
                </c:pt>
                <c:pt idx="28555">
                  <c:v>147.706040084362</c:v>
                </c:pt>
                <c:pt idx="28556">
                  <c:v>85.706040084362002</c:v>
                </c:pt>
                <c:pt idx="28557">
                  <c:v>221.706040084362</c:v>
                </c:pt>
                <c:pt idx="28558">
                  <c:v>155.706040084362</c:v>
                </c:pt>
                <c:pt idx="28559">
                  <c:v>195.706040084362</c:v>
                </c:pt>
                <c:pt idx="28560">
                  <c:v>245.706040084362</c:v>
                </c:pt>
                <c:pt idx="28561">
                  <c:v>230.706040084362</c:v>
                </c:pt>
                <c:pt idx="28562">
                  <c:v>248.706040084362</c:v>
                </c:pt>
                <c:pt idx="28563">
                  <c:v>284.70604008436197</c:v>
                </c:pt>
                <c:pt idx="28564">
                  <c:v>101.706040084362</c:v>
                </c:pt>
                <c:pt idx="28565">
                  <c:v>13.706040084362</c:v>
                </c:pt>
                <c:pt idx="28566">
                  <c:v>135.706040084362</c:v>
                </c:pt>
                <c:pt idx="28567">
                  <c:v>114.706040084362</c:v>
                </c:pt>
                <c:pt idx="28568">
                  <c:v>-17.293959915637998</c:v>
                </c:pt>
                <c:pt idx="28569">
                  <c:v>145.706040084362</c:v>
                </c:pt>
                <c:pt idx="28570">
                  <c:v>88.706040084362002</c:v>
                </c:pt>
                <c:pt idx="28571">
                  <c:v>82.706040084362002</c:v>
                </c:pt>
                <c:pt idx="28572">
                  <c:v>-73.293959915637998</c:v>
                </c:pt>
                <c:pt idx="28573">
                  <c:v>-70.293959915637998</c:v>
                </c:pt>
                <c:pt idx="28574">
                  <c:v>-254.293959915638</c:v>
                </c:pt>
                <c:pt idx="28575">
                  <c:v>-84.293959915637998</c:v>
                </c:pt>
                <c:pt idx="28576">
                  <c:v>-358.29395991563803</c:v>
                </c:pt>
                <c:pt idx="28577">
                  <c:v>-196.293959915638</c:v>
                </c:pt>
                <c:pt idx="28578">
                  <c:v>-172.293959915638</c:v>
                </c:pt>
                <c:pt idx="28579">
                  <c:v>-209.293959915638</c:v>
                </c:pt>
                <c:pt idx="28580">
                  <c:v>-204.293959915638</c:v>
                </c:pt>
                <c:pt idx="28581">
                  <c:v>-68.293959915637998</c:v>
                </c:pt>
                <c:pt idx="28582">
                  <c:v>-246.293959915638</c:v>
                </c:pt>
                <c:pt idx="28583">
                  <c:v>-73.293959915637998</c:v>
                </c:pt>
                <c:pt idx="28584">
                  <c:v>-132.293959915638</c:v>
                </c:pt>
                <c:pt idx="28585">
                  <c:v>-44.293959915637998</c:v>
                </c:pt>
                <c:pt idx="28586">
                  <c:v>-58.293959915637998</c:v>
                </c:pt>
                <c:pt idx="28587">
                  <c:v>-47.293959915637998</c:v>
                </c:pt>
                <c:pt idx="28588">
                  <c:v>-206.293959915638</c:v>
                </c:pt>
                <c:pt idx="28589">
                  <c:v>62.706040084362002</c:v>
                </c:pt>
                <c:pt idx="28590">
                  <c:v>33.706040084362002</c:v>
                </c:pt>
                <c:pt idx="28591">
                  <c:v>31.706040084362002</c:v>
                </c:pt>
                <c:pt idx="28592">
                  <c:v>-92.293959915637998</c:v>
                </c:pt>
                <c:pt idx="28593">
                  <c:v>-32.293959915637998</c:v>
                </c:pt>
                <c:pt idx="28594">
                  <c:v>82.706040084362002</c:v>
                </c:pt>
                <c:pt idx="28595">
                  <c:v>33.706040084362002</c:v>
                </c:pt>
                <c:pt idx="28596">
                  <c:v>-121.293959915638</c:v>
                </c:pt>
                <c:pt idx="28597">
                  <c:v>-155.293959915638</c:v>
                </c:pt>
                <c:pt idx="28598">
                  <c:v>-84.293959915637998</c:v>
                </c:pt>
                <c:pt idx="28599">
                  <c:v>-109.293959915638</c:v>
                </c:pt>
                <c:pt idx="28600">
                  <c:v>-53.293959915637998</c:v>
                </c:pt>
                <c:pt idx="28601">
                  <c:v>102.706040084362</c:v>
                </c:pt>
                <c:pt idx="28602">
                  <c:v>141.706040084362</c:v>
                </c:pt>
                <c:pt idx="28603">
                  <c:v>137.706040084362</c:v>
                </c:pt>
                <c:pt idx="28604">
                  <c:v>76.706040084362002</c:v>
                </c:pt>
                <c:pt idx="28605">
                  <c:v>68.706040084362002</c:v>
                </c:pt>
                <c:pt idx="28606">
                  <c:v>-65.293959915637998</c:v>
                </c:pt>
                <c:pt idx="28607">
                  <c:v>-13.293959915638</c:v>
                </c:pt>
                <c:pt idx="28608">
                  <c:v>139.706040084362</c:v>
                </c:pt>
                <c:pt idx="28609">
                  <c:v>165.706040084362</c:v>
                </c:pt>
                <c:pt idx="28610">
                  <c:v>194.706040084362</c:v>
                </c:pt>
                <c:pt idx="28611">
                  <c:v>281.70604008436197</c:v>
                </c:pt>
                <c:pt idx="28612">
                  <c:v>145.706040084362</c:v>
                </c:pt>
                <c:pt idx="28613">
                  <c:v>200.706040084362</c:v>
                </c:pt>
                <c:pt idx="28614">
                  <c:v>140.706040084362</c:v>
                </c:pt>
                <c:pt idx="28615">
                  <c:v>247.706040084362</c:v>
                </c:pt>
                <c:pt idx="28616">
                  <c:v>135.706040084362</c:v>
                </c:pt>
                <c:pt idx="28617">
                  <c:v>312.70604008436197</c:v>
                </c:pt>
                <c:pt idx="28618">
                  <c:v>387.70604008436197</c:v>
                </c:pt>
                <c:pt idx="28619">
                  <c:v>279.70604008436197</c:v>
                </c:pt>
                <c:pt idx="28620">
                  <c:v>144.706040084362</c:v>
                </c:pt>
                <c:pt idx="28621">
                  <c:v>-57.293959915637998</c:v>
                </c:pt>
                <c:pt idx="28622">
                  <c:v>-28.293959915637998</c:v>
                </c:pt>
                <c:pt idx="28623">
                  <c:v>-102.293959915638</c:v>
                </c:pt>
                <c:pt idx="28624">
                  <c:v>-82.293959915637998</c:v>
                </c:pt>
                <c:pt idx="28625">
                  <c:v>-238.293959915638</c:v>
                </c:pt>
                <c:pt idx="28626">
                  <c:v>-80.293959915637998</c:v>
                </c:pt>
                <c:pt idx="28627">
                  <c:v>-110.293959915638</c:v>
                </c:pt>
                <c:pt idx="28628">
                  <c:v>-140.293959915638</c:v>
                </c:pt>
                <c:pt idx="28629">
                  <c:v>-97.293959915637998</c:v>
                </c:pt>
                <c:pt idx="28630">
                  <c:v>-170.293959915638</c:v>
                </c:pt>
                <c:pt idx="28631">
                  <c:v>-23.293959915637998</c:v>
                </c:pt>
                <c:pt idx="28632">
                  <c:v>-33.293959915637998</c:v>
                </c:pt>
                <c:pt idx="28633">
                  <c:v>-93.293959915637998</c:v>
                </c:pt>
                <c:pt idx="28634">
                  <c:v>-31.293959915637998</c:v>
                </c:pt>
                <c:pt idx="28635">
                  <c:v>-25.293959915637998</c:v>
                </c:pt>
                <c:pt idx="28636">
                  <c:v>-27.293959915637998</c:v>
                </c:pt>
                <c:pt idx="28637">
                  <c:v>7.70604008436203</c:v>
                </c:pt>
                <c:pt idx="28638">
                  <c:v>-2.29395991563797</c:v>
                </c:pt>
                <c:pt idx="28639">
                  <c:v>-16.293959915637998</c:v>
                </c:pt>
                <c:pt idx="28640">
                  <c:v>217.706040084362</c:v>
                </c:pt>
                <c:pt idx="28641">
                  <c:v>249.706040084362</c:v>
                </c:pt>
                <c:pt idx="28642">
                  <c:v>256.70604008436197</c:v>
                </c:pt>
                <c:pt idx="28643">
                  <c:v>163.706040084362</c:v>
                </c:pt>
                <c:pt idx="28644">
                  <c:v>100.706040084362</c:v>
                </c:pt>
                <c:pt idx="28645">
                  <c:v>66.706040084362002</c:v>
                </c:pt>
                <c:pt idx="28646">
                  <c:v>50.706040084362002</c:v>
                </c:pt>
                <c:pt idx="28647">
                  <c:v>54.706040084362002</c:v>
                </c:pt>
                <c:pt idx="28648">
                  <c:v>14.706040084362</c:v>
                </c:pt>
                <c:pt idx="28649">
                  <c:v>40.706040084362002</c:v>
                </c:pt>
                <c:pt idx="28650">
                  <c:v>58.706040084362002</c:v>
                </c:pt>
                <c:pt idx="28651">
                  <c:v>138.706040084362</c:v>
                </c:pt>
                <c:pt idx="28652">
                  <c:v>-89.293959915637998</c:v>
                </c:pt>
                <c:pt idx="28653">
                  <c:v>94.706040084362002</c:v>
                </c:pt>
                <c:pt idx="28654">
                  <c:v>-39.293959915637998</c:v>
                </c:pt>
                <c:pt idx="28655">
                  <c:v>-61.293959915637998</c:v>
                </c:pt>
                <c:pt idx="28656">
                  <c:v>-38.293959915637998</c:v>
                </c:pt>
                <c:pt idx="28657">
                  <c:v>-71.293959915637998</c:v>
                </c:pt>
                <c:pt idx="28658">
                  <c:v>-88.293959915637998</c:v>
                </c:pt>
                <c:pt idx="28659">
                  <c:v>-79.293959915637998</c:v>
                </c:pt>
                <c:pt idx="28660">
                  <c:v>-211.293959915638</c:v>
                </c:pt>
                <c:pt idx="28661">
                  <c:v>36.706040084362002</c:v>
                </c:pt>
                <c:pt idx="28662">
                  <c:v>-355.29395991563803</c:v>
                </c:pt>
                <c:pt idx="28663">
                  <c:v>-123.293959915638</c:v>
                </c:pt>
                <c:pt idx="28664">
                  <c:v>-313.29395991563803</c:v>
                </c:pt>
                <c:pt idx="28665">
                  <c:v>-120.293959915638</c:v>
                </c:pt>
                <c:pt idx="28666">
                  <c:v>-181.293959915638</c:v>
                </c:pt>
                <c:pt idx="28667">
                  <c:v>-263.29395991563803</c:v>
                </c:pt>
                <c:pt idx="28668">
                  <c:v>-201.293959915638</c:v>
                </c:pt>
                <c:pt idx="28669">
                  <c:v>-357.29395991563803</c:v>
                </c:pt>
                <c:pt idx="28670">
                  <c:v>-373.29395991563803</c:v>
                </c:pt>
                <c:pt idx="28671">
                  <c:v>-226.293959915638</c:v>
                </c:pt>
                <c:pt idx="28672">
                  <c:v>-189.293959915638</c:v>
                </c:pt>
                <c:pt idx="28673">
                  <c:v>-336.29395991563803</c:v>
                </c:pt>
                <c:pt idx="28674">
                  <c:v>-428.29395991563803</c:v>
                </c:pt>
                <c:pt idx="28675">
                  <c:v>-170.293959915638</c:v>
                </c:pt>
                <c:pt idx="28676">
                  <c:v>-141.293959915638</c:v>
                </c:pt>
                <c:pt idx="28677">
                  <c:v>-210.293959915638</c:v>
                </c:pt>
                <c:pt idx="28678">
                  <c:v>-135.293959915638</c:v>
                </c:pt>
                <c:pt idx="28679">
                  <c:v>-38.293959915637998</c:v>
                </c:pt>
                <c:pt idx="28680">
                  <c:v>2.70604008436203</c:v>
                </c:pt>
                <c:pt idx="28681">
                  <c:v>-156.293959915638</c:v>
                </c:pt>
                <c:pt idx="28682">
                  <c:v>1.70604008436203</c:v>
                </c:pt>
                <c:pt idx="28683">
                  <c:v>31.706040084362002</c:v>
                </c:pt>
                <c:pt idx="28684">
                  <c:v>-117.293959915638</c:v>
                </c:pt>
                <c:pt idx="28685">
                  <c:v>-82.293959915637998</c:v>
                </c:pt>
                <c:pt idx="28686">
                  <c:v>-142.293959915638</c:v>
                </c:pt>
                <c:pt idx="28687">
                  <c:v>72.706040084362002</c:v>
                </c:pt>
                <c:pt idx="28688">
                  <c:v>46.706040084362002</c:v>
                </c:pt>
                <c:pt idx="28689">
                  <c:v>85.706040084362002</c:v>
                </c:pt>
                <c:pt idx="28690">
                  <c:v>167.706040084362</c:v>
                </c:pt>
                <c:pt idx="28691">
                  <c:v>43.706040084362002</c:v>
                </c:pt>
                <c:pt idx="28692">
                  <c:v>165.706040084362</c:v>
                </c:pt>
                <c:pt idx="28693">
                  <c:v>126.706040084362</c:v>
                </c:pt>
                <c:pt idx="28694">
                  <c:v>128.706040084362</c:v>
                </c:pt>
                <c:pt idx="28695">
                  <c:v>87.706040084362002</c:v>
                </c:pt>
                <c:pt idx="28696">
                  <c:v>114.706040084362</c:v>
                </c:pt>
                <c:pt idx="28697">
                  <c:v>120.706040084362</c:v>
                </c:pt>
                <c:pt idx="28698">
                  <c:v>57.706040084362002</c:v>
                </c:pt>
                <c:pt idx="28699">
                  <c:v>156.706040084362</c:v>
                </c:pt>
                <c:pt idx="28700">
                  <c:v>26.706040084362002</c:v>
                </c:pt>
                <c:pt idx="28701">
                  <c:v>278.70604008436197</c:v>
                </c:pt>
                <c:pt idx="28702">
                  <c:v>-31.293959915637998</c:v>
                </c:pt>
                <c:pt idx="28703">
                  <c:v>60.706040084362002</c:v>
                </c:pt>
                <c:pt idx="28704">
                  <c:v>30.706040084362002</c:v>
                </c:pt>
                <c:pt idx="28705">
                  <c:v>-20.293959915637998</c:v>
                </c:pt>
                <c:pt idx="28706">
                  <c:v>-19.293959915637998</c:v>
                </c:pt>
                <c:pt idx="28707">
                  <c:v>-22.293959915637998</c:v>
                </c:pt>
                <c:pt idx="28708">
                  <c:v>-108.293959915638</c:v>
                </c:pt>
                <c:pt idx="28709">
                  <c:v>-147.293959915638</c:v>
                </c:pt>
                <c:pt idx="28710">
                  <c:v>-142.293959915638</c:v>
                </c:pt>
                <c:pt idx="28711">
                  <c:v>-124.293959915638</c:v>
                </c:pt>
                <c:pt idx="28712">
                  <c:v>-17.293959915637998</c:v>
                </c:pt>
                <c:pt idx="28713">
                  <c:v>-8.29395991563797</c:v>
                </c:pt>
                <c:pt idx="28714">
                  <c:v>-165.293959915638</c:v>
                </c:pt>
                <c:pt idx="28715">
                  <c:v>-196.293959915638</c:v>
                </c:pt>
                <c:pt idx="28716">
                  <c:v>-363.29395991563803</c:v>
                </c:pt>
                <c:pt idx="28717">
                  <c:v>-372.29395991563803</c:v>
                </c:pt>
                <c:pt idx="28718">
                  <c:v>-265.29395991563803</c:v>
                </c:pt>
                <c:pt idx="28719">
                  <c:v>-187.293959915638</c:v>
                </c:pt>
                <c:pt idx="28720">
                  <c:v>-119.293959915638</c:v>
                </c:pt>
                <c:pt idx="28721">
                  <c:v>-159.293959915638</c:v>
                </c:pt>
                <c:pt idx="28722">
                  <c:v>-159.293959915638</c:v>
                </c:pt>
                <c:pt idx="28723">
                  <c:v>-19.293959915637998</c:v>
                </c:pt>
                <c:pt idx="28724">
                  <c:v>-164.293959915638</c:v>
                </c:pt>
                <c:pt idx="28725">
                  <c:v>-207.293959915638</c:v>
                </c:pt>
                <c:pt idx="28726">
                  <c:v>-314.29395991563803</c:v>
                </c:pt>
                <c:pt idx="28727">
                  <c:v>-142.293959915638</c:v>
                </c:pt>
                <c:pt idx="28728">
                  <c:v>-227.293959915638</c:v>
                </c:pt>
                <c:pt idx="28729">
                  <c:v>-47.293959915637998</c:v>
                </c:pt>
                <c:pt idx="28730">
                  <c:v>-135.293959915638</c:v>
                </c:pt>
                <c:pt idx="28731">
                  <c:v>27.706040084362002</c:v>
                </c:pt>
                <c:pt idx="28732">
                  <c:v>18.706040084362002</c:v>
                </c:pt>
                <c:pt idx="28733">
                  <c:v>-194.293959915638</c:v>
                </c:pt>
                <c:pt idx="28734">
                  <c:v>-192.293959915638</c:v>
                </c:pt>
                <c:pt idx="28735">
                  <c:v>-127.293959915638</c:v>
                </c:pt>
                <c:pt idx="28736">
                  <c:v>-50.293959915637998</c:v>
                </c:pt>
                <c:pt idx="28737">
                  <c:v>67.706040084362002</c:v>
                </c:pt>
                <c:pt idx="28738">
                  <c:v>99.706040084362002</c:v>
                </c:pt>
                <c:pt idx="28739">
                  <c:v>-91.293959915637998</c:v>
                </c:pt>
                <c:pt idx="28740">
                  <c:v>-177.293959915638</c:v>
                </c:pt>
                <c:pt idx="28741">
                  <c:v>97.706040084362002</c:v>
                </c:pt>
                <c:pt idx="28742">
                  <c:v>215.706040084362</c:v>
                </c:pt>
                <c:pt idx="28743">
                  <c:v>22.706040084362002</c:v>
                </c:pt>
                <c:pt idx="28744">
                  <c:v>-34.293959915637998</c:v>
                </c:pt>
                <c:pt idx="28745">
                  <c:v>5.70604008436203</c:v>
                </c:pt>
                <c:pt idx="28746">
                  <c:v>209.706040084362</c:v>
                </c:pt>
                <c:pt idx="28747">
                  <c:v>143.706040084362</c:v>
                </c:pt>
                <c:pt idx="28748">
                  <c:v>132.706040084362</c:v>
                </c:pt>
                <c:pt idx="28749">
                  <c:v>294.70604008436197</c:v>
                </c:pt>
                <c:pt idx="28750">
                  <c:v>433.70604008436197</c:v>
                </c:pt>
                <c:pt idx="28751">
                  <c:v>149.706040084362</c:v>
                </c:pt>
                <c:pt idx="28752">
                  <c:v>317.70604008436197</c:v>
                </c:pt>
                <c:pt idx="28753">
                  <c:v>115.706040084362</c:v>
                </c:pt>
                <c:pt idx="28754">
                  <c:v>242.706040084362</c:v>
                </c:pt>
                <c:pt idx="28755">
                  <c:v>299.70604008436197</c:v>
                </c:pt>
                <c:pt idx="28756">
                  <c:v>19.706040084362002</c:v>
                </c:pt>
                <c:pt idx="28757">
                  <c:v>81.706040084362002</c:v>
                </c:pt>
                <c:pt idx="28758">
                  <c:v>126.706040084362</c:v>
                </c:pt>
                <c:pt idx="28759">
                  <c:v>189.706040084362</c:v>
                </c:pt>
                <c:pt idx="28760">
                  <c:v>52.706040084362002</c:v>
                </c:pt>
                <c:pt idx="28761">
                  <c:v>8.70604008436203</c:v>
                </c:pt>
                <c:pt idx="28762">
                  <c:v>-40.293959915637998</c:v>
                </c:pt>
                <c:pt idx="28763">
                  <c:v>45.706040084362002</c:v>
                </c:pt>
                <c:pt idx="28764">
                  <c:v>-102.293959915638</c:v>
                </c:pt>
                <c:pt idx="28765">
                  <c:v>-96.293959915637998</c:v>
                </c:pt>
                <c:pt idx="28766">
                  <c:v>-152.293959915638</c:v>
                </c:pt>
                <c:pt idx="28767">
                  <c:v>-199.293959915638</c:v>
                </c:pt>
                <c:pt idx="28768">
                  <c:v>-253.293959915638</c:v>
                </c:pt>
                <c:pt idx="28769">
                  <c:v>-103.293959915638</c:v>
                </c:pt>
                <c:pt idx="28770">
                  <c:v>-237.293959915638</c:v>
                </c:pt>
                <c:pt idx="28771">
                  <c:v>-82.293959915637998</c:v>
                </c:pt>
                <c:pt idx="28772">
                  <c:v>-150.293959915638</c:v>
                </c:pt>
                <c:pt idx="28773">
                  <c:v>-86.293959915637998</c:v>
                </c:pt>
                <c:pt idx="28774">
                  <c:v>-174.293959915638</c:v>
                </c:pt>
                <c:pt idx="28775">
                  <c:v>-221.293959915638</c:v>
                </c:pt>
                <c:pt idx="28776">
                  <c:v>-98.293959915637998</c:v>
                </c:pt>
                <c:pt idx="28777">
                  <c:v>-99.293959915637998</c:v>
                </c:pt>
                <c:pt idx="28778">
                  <c:v>-50.293959915637998</c:v>
                </c:pt>
                <c:pt idx="28779">
                  <c:v>-52.293959915637998</c:v>
                </c:pt>
                <c:pt idx="28780">
                  <c:v>-10.293959915638</c:v>
                </c:pt>
                <c:pt idx="28781">
                  <c:v>53.706040084362002</c:v>
                </c:pt>
                <c:pt idx="28782">
                  <c:v>46.706040084362002</c:v>
                </c:pt>
                <c:pt idx="28783">
                  <c:v>138.706040084362</c:v>
                </c:pt>
                <c:pt idx="28784">
                  <c:v>15.706040084362</c:v>
                </c:pt>
                <c:pt idx="28785">
                  <c:v>100.706040084362</c:v>
                </c:pt>
                <c:pt idx="28786">
                  <c:v>91.706040084362002</c:v>
                </c:pt>
                <c:pt idx="28787">
                  <c:v>181.706040084362</c:v>
                </c:pt>
                <c:pt idx="28788">
                  <c:v>218.706040084362</c:v>
                </c:pt>
                <c:pt idx="28789">
                  <c:v>357.70604008436197</c:v>
                </c:pt>
                <c:pt idx="28790">
                  <c:v>255.706040084362</c:v>
                </c:pt>
                <c:pt idx="28791">
                  <c:v>184.706040084362</c:v>
                </c:pt>
                <c:pt idx="28792">
                  <c:v>219.706040084362</c:v>
                </c:pt>
                <c:pt idx="28793">
                  <c:v>88.706040084362002</c:v>
                </c:pt>
                <c:pt idx="28794">
                  <c:v>147.706040084362</c:v>
                </c:pt>
                <c:pt idx="28795">
                  <c:v>-62.293959915637998</c:v>
                </c:pt>
                <c:pt idx="28796">
                  <c:v>-34.293959915637998</c:v>
                </c:pt>
                <c:pt idx="28797">
                  <c:v>62.706040084362002</c:v>
                </c:pt>
                <c:pt idx="28798">
                  <c:v>176.706040084362</c:v>
                </c:pt>
                <c:pt idx="28799">
                  <c:v>95.706040084362002</c:v>
                </c:pt>
                <c:pt idx="28800">
                  <c:v>153.706040084362</c:v>
                </c:pt>
                <c:pt idx="28801">
                  <c:v>150.706040084362</c:v>
                </c:pt>
                <c:pt idx="28802">
                  <c:v>97.706040084362002</c:v>
                </c:pt>
                <c:pt idx="28803">
                  <c:v>217.706040084362</c:v>
                </c:pt>
                <c:pt idx="28804">
                  <c:v>77.706040084362002</c:v>
                </c:pt>
                <c:pt idx="28805">
                  <c:v>184.706040084362</c:v>
                </c:pt>
                <c:pt idx="28806">
                  <c:v>166.706040084362</c:v>
                </c:pt>
                <c:pt idx="28807">
                  <c:v>356.70604008436197</c:v>
                </c:pt>
                <c:pt idx="28808">
                  <c:v>231.706040084362</c:v>
                </c:pt>
                <c:pt idx="28809">
                  <c:v>220.706040084362</c:v>
                </c:pt>
                <c:pt idx="28810">
                  <c:v>258.70604008436197</c:v>
                </c:pt>
                <c:pt idx="28811">
                  <c:v>149.706040084362</c:v>
                </c:pt>
                <c:pt idx="28812">
                  <c:v>-0.29395991563797003</c:v>
                </c:pt>
                <c:pt idx="28813">
                  <c:v>32.706040084362002</c:v>
                </c:pt>
                <c:pt idx="28814">
                  <c:v>20.706040084362002</c:v>
                </c:pt>
                <c:pt idx="28815">
                  <c:v>126.706040084362</c:v>
                </c:pt>
                <c:pt idx="28816">
                  <c:v>15.706040084362</c:v>
                </c:pt>
                <c:pt idx="28817">
                  <c:v>136.706040084362</c:v>
                </c:pt>
                <c:pt idx="28818">
                  <c:v>-70.293959915637998</c:v>
                </c:pt>
                <c:pt idx="28819">
                  <c:v>94.706040084362002</c:v>
                </c:pt>
                <c:pt idx="28820">
                  <c:v>19.706040084362002</c:v>
                </c:pt>
                <c:pt idx="28821">
                  <c:v>-127.293959915638</c:v>
                </c:pt>
                <c:pt idx="28822">
                  <c:v>-94.293959915637998</c:v>
                </c:pt>
                <c:pt idx="28823">
                  <c:v>-64.293959915637998</c:v>
                </c:pt>
                <c:pt idx="28824">
                  <c:v>13.706040084362</c:v>
                </c:pt>
                <c:pt idx="28825">
                  <c:v>-173.293959915638</c:v>
                </c:pt>
                <c:pt idx="28826">
                  <c:v>-208.293959915638</c:v>
                </c:pt>
                <c:pt idx="28827">
                  <c:v>-184.293959915638</c:v>
                </c:pt>
                <c:pt idx="28828">
                  <c:v>-87.293959915637998</c:v>
                </c:pt>
                <c:pt idx="28829">
                  <c:v>-252.293959915638</c:v>
                </c:pt>
                <c:pt idx="28830">
                  <c:v>-114.293959915638</c:v>
                </c:pt>
                <c:pt idx="28831">
                  <c:v>-127.293959915638</c:v>
                </c:pt>
                <c:pt idx="28832">
                  <c:v>-213.293959915638</c:v>
                </c:pt>
                <c:pt idx="28833">
                  <c:v>-190.293959915638</c:v>
                </c:pt>
                <c:pt idx="28834">
                  <c:v>6.70604008436203</c:v>
                </c:pt>
                <c:pt idx="28835">
                  <c:v>-160.293959915638</c:v>
                </c:pt>
                <c:pt idx="28836">
                  <c:v>-57.293959915637998</c:v>
                </c:pt>
                <c:pt idx="28837">
                  <c:v>-1.29395991563797</c:v>
                </c:pt>
                <c:pt idx="28838">
                  <c:v>-95.293959915637998</c:v>
                </c:pt>
                <c:pt idx="28839">
                  <c:v>-48.293959915637998</c:v>
                </c:pt>
                <c:pt idx="28840">
                  <c:v>-63.293959915637998</c:v>
                </c:pt>
                <c:pt idx="28841">
                  <c:v>-41.293959915637998</c:v>
                </c:pt>
                <c:pt idx="28842">
                  <c:v>-15.293959915638</c:v>
                </c:pt>
                <c:pt idx="28843">
                  <c:v>-188.293959915638</c:v>
                </c:pt>
                <c:pt idx="28844">
                  <c:v>-95.293959915637998</c:v>
                </c:pt>
                <c:pt idx="28845">
                  <c:v>-133.293959915638</c:v>
                </c:pt>
                <c:pt idx="28846">
                  <c:v>-85.293959915637998</c:v>
                </c:pt>
                <c:pt idx="28847">
                  <c:v>-92.293959915637998</c:v>
                </c:pt>
                <c:pt idx="28848">
                  <c:v>-124.293959915638</c:v>
                </c:pt>
                <c:pt idx="28849">
                  <c:v>-58.293959915637998</c:v>
                </c:pt>
                <c:pt idx="28850">
                  <c:v>170.706040084362</c:v>
                </c:pt>
                <c:pt idx="28851">
                  <c:v>155.706040084362</c:v>
                </c:pt>
                <c:pt idx="28852">
                  <c:v>138.706040084362</c:v>
                </c:pt>
                <c:pt idx="28853">
                  <c:v>147.706040084362</c:v>
                </c:pt>
                <c:pt idx="28854">
                  <c:v>43.706040084362002</c:v>
                </c:pt>
                <c:pt idx="28855">
                  <c:v>65.706040084362002</c:v>
                </c:pt>
                <c:pt idx="28856">
                  <c:v>-36.293959915637998</c:v>
                </c:pt>
                <c:pt idx="28857">
                  <c:v>-53.293959915637998</c:v>
                </c:pt>
                <c:pt idx="28858">
                  <c:v>42.706040084362002</c:v>
                </c:pt>
                <c:pt idx="28859">
                  <c:v>36.706040084362002</c:v>
                </c:pt>
                <c:pt idx="28860">
                  <c:v>-41.293959915637998</c:v>
                </c:pt>
                <c:pt idx="28861">
                  <c:v>130.706040084362</c:v>
                </c:pt>
                <c:pt idx="28862">
                  <c:v>204.706040084362</c:v>
                </c:pt>
                <c:pt idx="28863">
                  <c:v>84.706040084362002</c:v>
                </c:pt>
                <c:pt idx="28864">
                  <c:v>3.70604008436203</c:v>
                </c:pt>
                <c:pt idx="28865">
                  <c:v>-38.293959915637998</c:v>
                </c:pt>
                <c:pt idx="28866">
                  <c:v>-31.293959915637998</c:v>
                </c:pt>
                <c:pt idx="28867">
                  <c:v>7.70604008436203</c:v>
                </c:pt>
                <c:pt idx="28868">
                  <c:v>53.706040084362002</c:v>
                </c:pt>
                <c:pt idx="28869">
                  <c:v>-116.293959915638</c:v>
                </c:pt>
                <c:pt idx="28870">
                  <c:v>-182.293959915638</c:v>
                </c:pt>
                <c:pt idx="28871">
                  <c:v>-84.293959915637998</c:v>
                </c:pt>
                <c:pt idx="28872">
                  <c:v>-158.293959915638</c:v>
                </c:pt>
                <c:pt idx="28873">
                  <c:v>-148.293959915638</c:v>
                </c:pt>
                <c:pt idx="28874">
                  <c:v>-137.293959915638</c:v>
                </c:pt>
                <c:pt idx="28875">
                  <c:v>-184.293959915638</c:v>
                </c:pt>
                <c:pt idx="28876">
                  <c:v>-307.29395991563803</c:v>
                </c:pt>
                <c:pt idx="28877">
                  <c:v>-97.293959915637998</c:v>
                </c:pt>
                <c:pt idx="28878">
                  <c:v>-57.293959915637998</c:v>
                </c:pt>
                <c:pt idx="28879">
                  <c:v>-69.293959915637998</c:v>
                </c:pt>
                <c:pt idx="28880">
                  <c:v>-123.293959915638</c:v>
                </c:pt>
                <c:pt idx="28881">
                  <c:v>-152.293959915638</c:v>
                </c:pt>
                <c:pt idx="28882">
                  <c:v>-77.293959915637998</c:v>
                </c:pt>
                <c:pt idx="28883">
                  <c:v>-77.293959915637998</c:v>
                </c:pt>
                <c:pt idx="28884">
                  <c:v>-51.293959915637998</c:v>
                </c:pt>
                <c:pt idx="28885">
                  <c:v>-36.293959915637998</c:v>
                </c:pt>
                <c:pt idx="28886">
                  <c:v>-246.293959915638</c:v>
                </c:pt>
                <c:pt idx="28887">
                  <c:v>-203.293959915638</c:v>
                </c:pt>
                <c:pt idx="28888">
                  <c:v>-57.293959915637998</c:v>
                </c:pt>
                <c:pt idx="28889">
                  <c:v>59.706040084362002</c:v>
                </c:pt>
                <c:pt idx="28890">
                  <c:v>52.706040084362002</c:v>
                </c:pt>
                <c:pt idx="28891">
                  <c:v>23.706040084362002</c:v>
                </c:pt>
                <c:pt idx="28892">
                  <c:v>189.706040084362</c:v>
                </c:pt>
                <c:pt idx="28893">
                  <c:v>48.706040084362002</c:v>
                </c:pt>
                <c:pt idx="28894">
                  <c:v>61.706040084362002</c:v>
                </c:pt>
                <c:pt idx="28895">
                  <c:v>45.706040084362002</c:v>
                </c:pt>
                <c:pt idx="28896">
                  <c:v>-137.293959915638</c:v>
                </c:pt>
                <c:pt idx="28897">
                  <c:v>11.706040084362</c:v>
                </c:pt>
                <c:pt idx="28898">
                  <c:v>-144.293959915638</c:v>
                </c:pt>
                <c:pt idx="28899">
                  <c:v>80.706040084362002</c:v>
                </c:pt>
                <c:pt idx="28900">
                  <c:v>-56.293959915637998</c:v>
                </c:pt>
                <c:pt idx="28901">
                  <c:v>170.706040084362</c:v>
                </c:pt>
                <c:pt idx="28902">
                  <c:v>62.706040084362002</c:v>
                </c:pt>
                <c:pt idx="28903">
                  <c:v>-85.293959915637998</c:v>
                </c:pt>
                <c:pt idx="28904">
                  <c:v>120.706040084362</c:v>
                </c:pt>
                <c:pt idx="28905">
                  <c:v>26.706040084362002</c:v>
                </c:pt>
                <c:pt idx="28906">
                  <c:v>45.706040084362002</c:v>
                </c:pt>
                <c:pt idx="28907">
                  <c:v>44.706040084362002</c:v>
                </c:pt>
                <c:pt idx="28908">
                  <c:v>75.706040084362002</c:v>
                </c:pt>
                <c:pt idx="28909">
                  <c:v>61.706040084362002</c:v>
                </c:pt>
                <c:pt idx="28910">
                  <c:v>65.706040084362002</c:v>
                </c:pt>
                <c:pt idx="28911">
                  <c:v>153.706040084362</c:v>
                </c:pt>
                <c:pt idx="28912">
                  <c:v>98.706040084362002</c:v>
                </c:pt>
                <c:pt idx="28913">
                  <c:v>0.70604008436203003</c:v>
                </c:pt>
                <c:pt idx="28914">
                  <c:v>-149.293959915638</c:v>
                </c:pt>
                <c:pt idx="28915">
                  <c:v>88.706040084362002</c:v>
                </c:pt>
                <c:pt idx="28916">
                  <c:v>125.706040084362</c:v>
                </c:pt>
                <c:pt idx="28917">
                  <c:v>-175.293959915638</c:v>
                </c:pt>
                <c:pt idx="28918">
                  <c:v>25.706040084362002</c:v>
                </c:pt>
                <c:pt idx="28919">
                  <c:v>-33.293959915637998</c:v>
                </c:pt>
                <c:pt idx="28920">
                  <c:v>-10.293959915638</c:v>
                </c:pt>
                <c:pt idx="28921">
                  <c:v>48.706040084362002</c:v>
                </c:pt>
                <c:pt idx="28922">
                  <c:v>-5.29395991563797</c:v>
                </c:pt>
                <c:pt idx="28923">
                  <c:v>-1.29395991563797</c:v>
                </c:pt>
                <c:pt idx="28924">
                  <c:v>-70.293959915637998</c:v>
                </c:pt>
                <c:pt idx="28925">
                  <c:v>-34.293959915637998</c:v>
                </c:pt>
                <c:pt idx="28926">
                  <c:v>142.706040084362</c:v>
                </c:pt>
                <c:pt idx="28927">
                  <c:v>9.70604008436203</c:v>
                </c:pt>
                <c:pt idx="28928">
                  <c:v>180.706040084362</c:v>
                </c:pt>
                <c:pt idx="28929">
                  <c:v>293.70604008436197</c:v>
                </c:pt>
                <c:pt idx="28930">
                  <c:v>78.706040084362002</c:v>
                </c:pt>
                <c:pt idx="28931">
                  <c:v>173.706040084362</c:v>
                </c:pt>
                <c:pt idx="28932">
                  <c:v>96.706040084362002</c:v>
                </c:pt>
                <c:pt idx="28933">
                  <c:v>3.70604008436203</c:v>
                </c:pt>
                <c:pt idx="28934">
                  <c:v>102.706040084362</c:v>
                </c:pt>
                <c:pt idx="28935">
                  <c:v>-89.293959915637998</c:v>
                </c:pt>
                <c:pt idx="28936">
                  <c:v>105.706040084362</c:v>
                </c:pt>
                <c:pt idx="28937">
                  <c:v>137.706040084362</c:v>
                </c:pt>
                <c:pt idx="28938">
                  <c:v>227.706040084362</c:v>
                </c:pt>
                <c:pt idx="28939">
                  <c:v>57.706040084362002</c:v>
                </c:pt>
                <c:pt idx="28940">
                  <c:v>217.706040084362</c:v>
                </c:pt>
                <c:pt idx="28941">
                  <c:v>65.706040084362002</c:v>
                </c:pt>
                <c:pt idx="28942">
                  <c:v>108.706040084362</c:v>
                </c:pt>
                <c:pt idx="28943">
                  <c:v>307.70604008436197</c:v>
                </c:pt>
                <c:pt idx="28944">
                  <c:v>115.706040084362</c:v>
                </c:pt>
                <c:pt idx="28945">
                  <c:v>210.706040084362</c:v>
                </c:pt>
                <c:pt idx="28946">
                  <c:v>265.70604008436197</c:v>
                </c:pt>
                <c:pt idx="28947">
                  <c:v>324.70604008436197</c:v>
                </c:pt>
                <c:pt idx="28948">
                  <c:v>301.70604008436197</c:v>
                </c:pt>
                <c:pt idx="28949">
                  <c:v>266.70604008436197</c:v>
                </c:pt>
                <c:pt idx="28950">
                  <c:v>421.70604008436197</c:v>
                </c:pt>
                <c:pt idx="28951">
                  <c:v>262.70604008436197</c:v>
                </c:pt>
                <c:pt idx="28952">
                  <c:v>403.70604008436197</c:v>
                </c:pt>
                <c:pt idx="28953">
                  <c:v>390.70604008436197</c:v>
                </c:pt>
                <c:pt idx="28954">
                  <c:v>339.70604008436197</c:v>
                </c:pt>
                <c:pt idx="28955">
                  <c:v>368.70604008436197</c:v>
                </c:pt>
                <c:pt idx="28956">
                  <c:v>272.70604008436197</c:v>
                </c:pt>
                <c:pt idx="28957">
                  <c:v>410.70604008436197</c:v>
                </c:pt>
                <c:pt idx="28958">
                  <c:v>322.70604008436197</c:v>
                </c:pt>
                <c:pt idx="28959">
                  <c:v>293.70604008436197</c:v>
                </c:pt>
                <c:pt idx="28960">
                  <c:v>287.70604008436197</c:v>
                </c:pt>
                <c:pt idx="28961">
                  <c:v>312.70604008436197</c:v>
                </c:pt>
                <c:pt idx="28962">
                  <c:v>207.706040084362</c:v>
                </c:pt>
                <c:pt idx="28963">
                  <c:v>240.706040084362</c:v>
                </c:pt>
                <c:pt idx="28964">
                  <c:v>65.706040084362002</c:v>
                </c:pt>
                <c:pt idx="28965">
                  <c:v>83.706040084362002</c:v>
                </c:pt>
                <c:pt idx="28966">
                  <c:v>-202.293959915638</c:v>
                </c:pt>
                <c:pt idx="28967">
                  <c:v>-39.293959915637998</c:v>
                </c:pt>
                <c:pt idx="28968">
                  <c:v>-28.293959915637998</c:v>
                </c:pt>
                <c:pt idx="28969">
                  <c:v>-85.293959915637998</c:v>
                </c:pt>
                <c:pt idx="28970">
                  <c:v>-59.293959915637998</c:v>
                </c:pt>
                <c:pt idx="28971">
                  <c:v>-87.293959915637998</c:v>
                </c:pt>
                <c:pt idx="28972">
                  <c:v>-33.293959915637998</c:v>
                </c:pt>
                <c:pt idx="28973">
                  <c:v>-51.293959915637998</c:v>
                </c:pt>
                <c:pt idx="28974">
                  <c:v>-86.293959915637998</c:v>
                </c:pt>
                <c:pt idx="28975">
                  <c:v>-62.293959915637998</c:v>
                </c:pt>
                <c:pt idx="28976">
                  <c:v>-114.293959915638</c:v>
                </c:pt>
                <c:pt idx="28977">
                  <c:v>36.706040084362002</c:v>
                </c:pt>
                <c:pt idx="28978">
                  <c:v>124.706040084362</c:v>
                </c:pt>
                <c:pt idx="28979">
                  <c:v>95.706040084362002</c:v>
                </c:pt>
                <c:pt idx="28980">
                  <c:v>139.706040084362</c:v>
                </c:pt>
                <c:pt idx="28981">
                  <c:v>248.706040084362</c:v>
                </c:pt>
                <c:pt idx="28982">
                  <c:v>439.70604008436197</c:v>
                </c:pt>
                <c:pt idx="28983">
                  <c:v>231.706040084362</c:v>
                </c:pt>
                <c:pt idx="28984">
                  <c:v>246.706040084362</c:v>
                </c:pt>
                <c:pt idx="28985">
                  <c:v>222.706040084362</c:v>
                </c:pt>
                <c:pt idx="28986">
                  <c:v>127.706040084362</c:v>
                </c:pt>
                <c:pt idx="28987">
                  <c:v>287.70604008436197</c:v>
                </c:pt>
                <c:pt idx="28988">
                  <c:v>208.706040084362</c:v>
                </c:pt>
                <c:pt idx="28989">
                  <c:v>347.70604008436197</c:v>
                </c:pt>
                <c:pt idx="28990">
                  <c:v>405.70604008436197</c:v>
                </c:pt>
                <c:pt idx="28991">
                  <c:v>246.706040084362</c:v>
                </c:pt>
                <c:pt idx="28992">
                  <c:v>269.70604008436197</c:v>
                </c:pt>
                <c:pt idx="28993">
                  <c:v>371.70604008436197</c:v>
                </c:pt>
                <c:pt idx="28994">
                  <c:v>246.706040084362</c:v>
                </c:pt>
                <c:pt idx="28995">
                  <c:v>151.706040084362</c:v>
                </c:pt>
                <c:pt idx="28996">
                  <c:v>159.706040084362</c:v>
                </c:pt>
                <c:pt idx="28997">
                  <c:v>85.706040084362002</c:v>
                </c:pt>
                <c:pt idx="28998">
                  <c:v>135.706040084362</c:v>
                </c:pt>
                <c:pt idx="28999">
                  <c:v>75.706040084362002</c:v>
                </c:pt>
                <c:pt idx="29000">
                  <c:v>31.706040084362002</c:v>
                </c:pt>
                <c:pt idx="29001">
                  <c:v>-85.293959915637998</c:v>
                </c:pt>
                <c:pt idx="29002">
                  <c:v>-179.293959915638</c:v>
                </c:pt>
                <c:pt idx="29003">
                  <c:v>-147.293959915638</c:v>
                </c:pt>
                <c:pt idx="29004">
                  <c:v>-243.293959915638</c:v>
                </c:pt>
                <c:pt idx="29005">
                  <c:v>-165.293959915638</c:v>
                </c:pt>
                <c:pt idx="29006">
                  <c:v>-115.293959915638</c:v>
                </c:pt>
                <c:pt idx="29007">
                  <c:v>-199.293959915638</c:v>
                </c:pt>
                <c:pt idx="29008">
                  <c:v>-319.29395991563803</c:v>
                </c:pt>
                <c:pt idx="29009">
                  <c:v>-258.29395991563803</c:v>
                </c:pt>
                <c:pt idx="29010">
                  <c:v>-212.293959915638</c:v>
                </c:pt>
                <c:pt idx="29011">
                  <c:v>-132.293959915638</c:v>
                </c:pt>
                <c:pt idx="29012">
                  <c:v>-284.29395991563803</c:v>
                </c:pt>
                <c:pt idx="29013">
                  <c:v>-96.293959915637998</c:v>
                </c:pt>
                <c:pt idx="29014">
                  <c:v>-276.29395991563803</c:v>
                </c:pt>
                <c:pt idx="29015">
                  <c:v>-188.293959915638</c:v>
                </c:pt>
                <c:pt idx="29016">
                  <c:v>8.70604008436203</c:v>
                </c:pt>
                <c:pt idx="29017">
                  <c:v>58.706040084362002</c:v>
                </c:pt>
                <c:pt idx="29018">
                  <c:v>54.706040084362002</c:v>
                </c:pt>
                <c:pt idx="29019">
                  <c:v>-6.29395991563797</c:v>
                </c:pt>
                <c:pt idx="29020">
                  <c:v>-29.293959915637998</c:v>
                </c:pt>
                <c:pt idx="29021">
                  <c:v>50.706040084362002</c:v>
                </c:pt>
                <c:pt idx="29022">
                  <c:v>16.706040084362002</c:v>
                </c:pt>
                <c:pt idx="29023">
                  <c:v>15.706040084362</c:v>
                </c:pt>
                <c:pt idx="29024">
                  <c:v>12.706040084362</c:v>
                </c:pt>
                <c:pt idx="29025">
                  <c:v>97.706040084362002</c:v>
                </c:pt>
                <c:pt idx="29026">
                  <c:v>-73.293959915637998</c:v>
                </c:pt>
                <c:pt idx="29027">
                  <c:v>-21.293959915637998</c:v>
                </c:pt>
                <c:pt idx="29028">
                  <c:v>-87.293959915637998</c:v>
                </c:pt>
                <c:pt idx="29029">
                  <c:v>-174.293959915638</c:v>
                </c:pt>
                <c:pt idx="29030">
                  <c:v>-59.293959915637998</c:v>
                </c:pt>
                <c:pt idx="29031">
                  <c:v>-91.293959915637998</c:v>
                </c:pt>
                <c:pt idx="29032">
                  <c:v>-83.293959915637998</c:v>
                </c:pt>
                <c:pt idx="29033">
                  <c:v>-166.293959915638</c:v>
                </c:pt>
                <c:pt idx="29034">
                  <c:v>-133.293959915638</c:v>
                </c:pt>
                <c:pt idx="29035">
                  <c:v>-77.293959915637998</c:v>
                </c:pt>
                <c:pt idx="29036">
                  <c:v>-67.293959915637998</c:v>
                </c:pt>
                <c:pt idx="29037">
                  <c:v>-250.293959915638</c:v>
                </c:pt>
                <c:pt idx="29038">
                  <c:v>-219.293959915638</c:v>
                </c:pt>
                <c:pt idx="29039">
                  <c:v>-193.293959915638</c:v>
                </c:pt>
                <c:pt idx="29040">
                  <c:v>-39.293959915637998</c:v>
                </c:pt>
                <c:pt idx="29041">
                  <c:v>27.706040084362002</c:v>
                </c:pt>
                <c:pt idx="29042">
                  <c:v>-7.29395991563797</c:v>
                </c:pt>
                <c:pt idx="29043">
                  <c:v>-2.29395991563797</c:v>
                </c:pt>
                <c:pt idx="29044">
                  <c:v>-72.293959915637998</c:v>
                </c:pt>
                <c:pt idx="29045">
                  <c:v>-150.293959915638</c:v>
                </c:pt>
                <c:pt idx="29046">
                  <c:v>-87.293959915637998</c:v>
                </c:pt>
                <c:pt idx="29047">
                  <c:v>-134.293959915638</c:v>
                </c:pt>
                <c:pt idx="29048">
                  <c:v>136.706040084362</c:v>
                </c:pt>
                <c:pt idx="29049">
                  <c:v>-30.293959915637998</c:v>
                </c:pt>
                <c:pt idx="29050">
                  <c:v>169.706040084362</c:v>
                </c:pt>
                <c:pt idx="29051">
                  <c:v>209.706040084362</c:v>
                </c:pt>
                <c:pt idx="29052">
                  <c:v>168.706040084362</c:v>
                </c:pt>
                <c:pt idx="29053">
                  <c:v>142.706040084362</c:v>
                </c:pt>
                <c:pt idx="29054">
                  <c:v>181.706040084362</c:v>
                </c:pt>
                <c:pt idx="29055">
                  <c:v>176.706040084362</c:v>
                </c:pt>
                <c:pt idx="29056">
                  <c:v>78.706040084362002</c:v>
                </c:pt>
                <c:pt idx="29057">
                  <c:v>191.706040084362</c:v>
                </c:pt>
                <c:pt idx="29058">
                  <c:v>381.70604008436197</c:v>
                </c:pt>
                <c:pt idx="29059">
                  <c:v>199.706040084362</c:v>
                </c:pt>
                <c:pt idx="29060">
                  <c:v>211.706040084362</c:v>
                </c:pt>
                <c:pt idx="29061">
                  <c:v>253.706040084362</c:v>
                </c:pt>
                <c:pt idx="29062">
                  <c:v>19.706040084362002</c:v>
                </c:pt>
                <c:pt idx="29063">
                  <c:v>87.706040084362002</c:v>
                </c:pt>
                <c:pt idx="29064">
                  <c:v>34.706040084362002</c:v>
                </c:pt>
                <c:pt idx="29065">
                  <c:v>-112.293959915638</c:v>
                </c:pt>
                <c:pt idx="29066">
                  <c:v>-115.293959915638</c:v>
                </c:pt>
                <c:pt idx="29067">
                  <c:v>-311.29395991563803</c:v>
                </c:pt>
                <c:pt idx="29068">
                  <c:v>-272.29395991563803</c:v>
                </c:pt>
                <c:pt idx="29069">
                  <c:v>-303.29395991563803</c:v>
                </c:pt>
                <c:pt idx="29070">
                  <c:v>-280.29395991563803</c:v>
                </c:pt>
                <c:pt idx="29071">
                  <c:v>-398.29395991563803</c:v>
                </c:pt>
                <c:pt idx="29072">
                  <c:v>-194.293959915638</c:v>
                </c:pt>
                <c:pt idx="29073">
                  <c:v>-151.293959915638</c:v>
                </c:pt>
                <c:pt idx="29074">
                  <c:v>-256.29395991563803</c:v>
                </c:pt>
                <c:pt idx="29075">
                  <c:v>-248.293959915638</c:v>
                </c:pt>
                <c:pt idx="29076">
                  <c:v>-327.29395991563803</c:v>
                </c:pt>
                <c:pt idx="29077">
                  <c:v>-282.29395991563803</c:v>
                </c:pt>
                <c:pt idx="29078">
                  <c:v>-327.29395991563803</c:v>
                </c:pt>
                <c:pt idx="29079">
                  <c:v>-103.293959915638</c:v>
                </c:pt>
                <c:pt idx="29080">
                  <c:v>-117.293959915638</c:v>
                </c:pt>
                <c:pt idx="29081">
                  <c:v>43.706040084362002</c:v>
                </c:pt>
                <c:pt idx="29082">
                  <c:v>111.706040084362</c:v>
                </c:pt>
                <c:pt idx="29083">
                  <c:v>188.706040084362</c:v>
                </c:pt>
                <c:pt idx="29084">
                  <c:v>145.706040084362</c:v>
                </c:pt>
                <c:pt idx="29085">
                  <c:v>102.706040084362</c:v>
                </c:pt>
                <c:pt idx="29086">
                  <c:v>-75.293959915637998</c:v>
                </c:pt>
                <c:pt idx="29087">
                  <c:v>236.706040084362</c:v>
                </c:pt>
                <c:pt idx="29088">
                  <c:v>189.706040084362</c:v>
                </c:pt>
                <c:pt idx="29089">
                  <c:v>332.70604008436197</c:v>
                </c:pt>
                <c:pt idx="29090">
                  <c:v>416.70604008436197</c:v>
                </c:pt>
                <c:pt idx="29091">
                  <c:v>636.70604008436203</c:v>
                </c:pt>
                <c:pt idx="29092">
                  <c:v>552.70604008436203</c:v>
                </c:pt>
                <c:pt idx="29093">
                  <c:v>428.70604008436197</c:v>
                </c:pt>
                <c:pt idx="29094">
                  <c:v>464.70604008436197</c:v>
                </c:pt>
                <c:pt idx="29095">
                  <c:v>303.70604008436197</c:v>
                </c:pt>
                <c:pt idx="29096">
                  <c:v>312.70604008436197</c:v>
                </c:pt>
                <c:pt idx="29097">
                  <c:v>329.70604008436197</c:v>
                </c:pt>
                <c:pt idx="29098">
                  <c:v>427.70604008436197</c:v>
                </c:pt>
                <c:pt idx="29099">
                  <c:v>383.70604008436197</c:v>
                </c:pt>
                <c:pt idx="29100">
                  <c:v>350.70604008436197</c:v>
                </c:pt>
                <c:pt idx="29101">
                  <c:v>290.70604008436197</c:v>
                </c:pt>
                <c:pt idx="29102">
                  <c:v>178.706040084362</c:v>
                </c:pt>
                <c:pt idx="29103">
                  <c:v>161.706040084362</c:v>
                </c:pt>
                <c:pt idx="29104">
                  <c:v>140.706040084362</c:v>
                </c:pt>
                <c:pt idx="29105">
                  <c:v>148.706040084362</c:v>
                </c:pt>
                <c:pt idx="29106">
                  <c:v>-70.293959915637998</c:v>
                </c:pt>
                <c:pt idx="29107">
                  <c:v>-27.293959915637998</c:v>
                </c:pt>
                <c:pt idx="29108">
                  <c:v>68.706040084362002</c:v>
                </c:pt>
                <c:pt idx="29109">
                  <c:v>-25.293959915637998</c:v>
                </c:pt>
                <c:pt idx="29110">
                  <c:v>45.706040084362002</c:v>
                </c:pt>
                <c:pt idx="29111">
                  <c:v>-20.293959915637998</c:v>
                </c:pt>
                <c:pt idx="29112">
                  <c:v>-1.29395991563797</c:v>
                </c:pt>
                <c:pt idx="29113">
                  <c:v>-136.293959915638</c:v>
                </c:pt>
                <c:pt idx="29114">
                  <c:v>-149.293959915638</c:v>
                </c:pt>
                <c:pt idx="29115">
                  <c:v>-149.293959915638</c:v>
                </c:pt>
                <c:pt idx="29116">
                  <c:v>-165.293959915638</c:v>
                </c:pt>
                <c:pt idx="29117">
                  <c:v>-147.293959915638</c:v>
                </c:pt>
                <c:pt idx="29118">
                  <c:v>59.706040084362002</c:v>
                </c:pt>
                <c:pt idx="29119">
                  <c:v>-50.293959915637998</c:v>
                </c:pt>
                <c:pt idx="29120">
                  <c:v>2.70604008436203</c:v>
                </c:pt>
                <c:pt idx="29121">
                  <c:v>-90.293959915637998</c:v>
                </c:pt>
                <c:pt idx="29122">
                  <c:v>-71.293959915637998</c:v>
                </c:pt>
                <c:pt idx="29123">
                  <c:v>-40.293959915637998</c:v>
                </c:pt>
                <c:pt idx="29124">
                  <c:v>-57.293959915637998</c:v>
                </c:pt>
                <c:pt idx="29125">
                  <c:v>-105.293959915638</c:v>
                </c:pt>
                <c:pt idx="29126">
                  <c:v>-27.293959915637998</c:v>
                </c:pt>
                <c:pt idx="29127">
                  <c:v>109.706040084362</c:v>
                </c:pt>
                <c:pt idx="29128">
                  <c:v>77.706040084362002</c:v>
                </c:pt>
                <c:pt idx="29129">
                  <c:v>-112.293959915638</c:v>
                </c:pt>
                <c:pt idx="29130">
                  <c:v>-108.293959915638</c:v>
                </c:pt>
                <c:pt idx="29131">
                  <c:v>-169.293959915638</c:v>
                </c:pt>
                <c:pt idx="29132">
                  <c:v>53.706040084362002</c:v>
                </c:pt>
                <c:pt idx="29133">
                  <c:v>-12.293959915638</c:v>
                </c:pt>
                <c:pt idx="29134">
                  <c:v>20.706040084362002</c:v>
                </c:pt>
                <c:pt idx="29135">
                  <c:v>123.706040084362</c:v>
                </c:pt>
                <c:pt idx="29136">
                  <c:v>-76.293959915637998</c:v>
                </c:pt>
                <c:pt idx="29137">
                  <c:v>61.706040084362002</c:v>
                </c:pt>
                <c:pt idx="29138">
                  <c:v>196.706040084362</c:v>
                </c:pt>
                <c:pt idx="29139">
                  <c:v>310.70604008436197</c:v>
                </c:pt>
                <c:pt idx="29140">
                  <c:v>249.706040084362</c:v>
                </c:pt>
                <c:pt idx="29141">
                  <c:v>255.706040084362</c:v>
                </c:pt>
                <c:pt idx="29142">
                  <c:v>283.70604008436197</c:v>
                </c:pt>
                <c:pt idx="29143">
                  <c:v>260.70604008436197</c:v>
                </c:pt>
                <c:pt idx="29144">
                  <c:v>189.706040084362</c:v>
                </c:pt>
                <c:pt idx="29145">
                  <c:v>196.706040084362</c:v>
                </c:pt>
                <c:pt idx="29146">
                  <c:v>163.706040084362</c:v>
                </c:pt>
                <c:pt idx="29147">
                  <c:v>95.706040084362002</c:v>
                </c:pt>
                <c:pt idx="29148">
                  <c:v>136.706040084362</c:v>
                </c:pt>
                <c:pt idx="29149">
                  <c:v>51.706040084362002</c:v>
                </c:pt>
                <c:pt idx="29150">
                  <c:v>139.706040084362</c:v>
                </c:pt>
                <c:pt idx="29151">
                  <c:v>193.706040084362</c:v>
                </c:pt>
                <c:pt idx="29152">
                  <c:v>41.706040084362002</c:v>
                </c:pt>
                <c:pt idx="29153">
                  <c:v>157.706040084362</c:v>
                </c:pt>
                <c:pt idx="29154">
                  <c:v>38.706040084362002</c:v>
                </c:pt>
                <c:pt idx="29155">
                  <c:v>71.706040084362002</c:v>
                </c:pt>
                <c:pt idx="29156">
                  <c:v>-61.293959915637998</c:v>
                </c:pt>
                <c:pt idx="29157">
                  <c:v>-185.293959915638</c:v>
                </c:pt>
                <c:pt idx="29158">
                  <c:v>-11.293959915638</c:v>
                </c:pt>
                <c:pt idx="29159">
                  <c:v>-38.293959915637998</c:v>
                </c:pt>
                <c:pt idx="29160">
                  <c:v>-136.293959915638</c:v>
                </c:pt>
                <c:pt idx="29161">
                  <c:v>-146.293959915638</c:v>
                </c:pt>
                <c:pt idx="29162">
                  <c:v>-72.293959915637998</c:v>
                </c:pt>
                <c:pt idx="29163">
                  <c:v>-105.293959915638</c:v>
                </c:pt>
                <c:pt idx="29164">
                  <c:v>-126.293959915638</c:v>
                </c:pt>
                <c:pt idx="29165">
                  <c:v>-58.293959915637998</c:v>
                </c:pt>
                <c:pt idx="29166">
                  <c:v>-148.293959915638</c:v>
                </c:pt>
                <c:pt idx="29167">
                  <c:v>-246.293959915638</c:v>
                </c:pt>
                <c:pt idx="29168">
                  <c:v>-199.293959915638</c:v>
                </c:pt>
                <c:pt idx="29169">
                  <c:v>-119.293959915638</c:v>
                </c:pt>
                <c:pt idx="29170">
                  <c:v>-115.293959915638</c:v>
                </c:pt>
                <c:pt idx="29171">
                  <c:v>-116.293959915638</c:v>
                </c:pt>
                <c:pt idx="29172">
                  <c:v>-67.293959915637998</c:v>
                </c:pt>
                <c:pt idx="29173">
                  <c:v>-119.293959915638</c:v>
                </c:pt>
                <c:pt idx="29174">
                  <c:v>-143.293959915638</c:v>
                </c:pt>
                <c:pt idx="29175">
                  <c:v>-44.293959915637998</c:v>
                </c:pt>
                <c:pt idx="29176">
                  <c:v>-155.293959915638</c:v>
                </c:pt>
                <c:pt idx="29177">
                  <c:v>-269.29395991563803</c:v>
                </c:pt>
                <c:pt idx="29178">
                  <c:v>-231.293959915638</c:v>
                </c:pt>
                <c:pt idx="29179">
                  <c:v>-33.293959915637998</c:v>
                </c:pt>
                <c:pt idx="29180">
                  <c:v>-104.293959915638</c:v>
                </c:pt>
                <c:pt idx="29181">
                  <c:v>47.706040084362002</c:v>
                </c:pt>
                <c:pt idx="29182">
                  <c:v>122.706040084362</c:v>
                </c:pt>
                <c:pt idx="29183">
                  <c:v>-27.293959915637998</c:v>
                </c:pt>
                <c:pt idx="29184">
                  <c:v>72.706040084362002</c:v>
                </c:pt>
                <c:pt idx="29185">
                  <c:v>68.706040084362002</c:v>
                </c:pt>
                <c:pt idx="29186">
                  <c:v>109.706040084362</c:v>
                </c:pt>
                <c:pt idx="29187">
                  <c:v>12.706040084362</c:v>
                </c:pt>
                <c:pt idx="29188">
                  <c:v>222.706040084362</c:v>
                </c:pt>
                <c:pt idx="29189">
                  <c:v>229.706040084362</c:v>
                </c:pt>
                <c:pt idx="29190">
                  <c:v>190.706040084362</c:v>
                </c:pt>
                <c:pt idx="29191">
                  <c:v>241.706040084362</c:v>
                </c:pt>
                <c:pt idx="29192">
                  <c:v>122.706040084362</c:v>
                </c:pt>
                <c:pt idx="29193">
                  <c:v>112.706040084362</c:v>
                </c:pt>
                <c:pt idx="29194">
                  <c:v>346.70604008436197</c:v>
                </c:pt>
                <c:pt idx="29195">
                  <c:v>162.706040084362</c:v>
                </c:pt>
                <c:pt idx="29196">
                  <c:v>-8.29395991563797</c:v>
                </c:pt>
                <c:pt idx="29197">
                  <c:v>103.706040084362</c:v>
                </c:pt>
                <c:pt idx="29198">
                  <c:v>185.706040084362</c:v>
                </c:pt>
                <c:pt idx="29199">
                  <c:v>111.706040084362</c:v>
                </c:pt>
                <c:pt idx="29200">
                  <c:v>102.706040084362</c:v>
                </c:pt>
                <c:pt idx="29201">
                  <c:v>92.706040084362002</c:v>
                </c:pt>
                <c:pt idx="29202">
                  <c:v>190.706040084362</c:v>
                </c:pt>
                <c:pt idx="29203">
                  <c:v>-42.293959915637998</c:v>
                </c:pt>
                <c:pt idx="29204">
                  <c:v>-40.293959915637998</c:v>
                </c:pt>
                <c:pt idx="29205">
                  <c:v>-83.293959915637998</c:v>
                </c:pt>
                <c:pt idx="29206">
                  <c:v>-16.293959915637998</c:v>
                </c:pt>
                <c:pt idx="29207">
                  <c:v>-259.29395991563803</c:v>
                </c:pt>
                <c:pt idx="29208">
                  <c:v>-239.293959915638</c:v>
                </c:pt>
                <c:pt idx="29209">
                  <c:v>-253.293959915638</c:v>
                </c:pt>
                <c:pt idx="29210">
                  <c:v>-143.293959915638</c:v>
                </c:pt>
                <c:pt idx="29211">
                  <c:v>-51.293959915637998</c:v>
                </c:pt>
                <c:pt idx="29212">
                  <c:v>-150.293959915638</c:v>
                </c:pt>
                <c:pt idx="29213">
                  <c:v>-250.293959915638</c:v>
                </c:pt>
                <c:pt idx="29214">
                  <c:v>-244.293959915638</c:v>
                </c:pt>
                <c:pt idx="29215">
                  <c:v>-140.293959915638</c:v>
                </c:pt>
                <c:pt idx="29216">
                  <c:v>-189.293959915638</c:v>
                </c:pt>
                <c:pt idx="29217">
                  <c:v>-82.293959915637998</c:v>
                </c:pt>
                <c:pt idx="29218">
                  <c:v>57.706040084362002</c:v>
                </c:pt>
                <c:pt idx="29219">
                  <c:v>-170.293959915638</c:v>
                </c:pt>
                <c:pt idx="29220">
                  <c:v>42.706040084362002</c:v>
                </c:pt>
                <c:pt idx="29221">
                  <c:v>-96.293959915637998</c:v>
                </c:pt>
                <c:pt idx="29222">
                  <c:v>115.706040084362</c:v>
                </c:pt>
                <c:pt idx="29223">
                  <c:v>118.706040084362</c:v>
                </c:pt>
                <c:pt idx="29224">
                  <c:v>59.706040084362002</c:v>
                </c:pt>
                <c:pt idx="29225">
                  <c:v>154.706040084362</c:v>
                </c:pt>
                <c:pt idx="29226">
                  <c:v>138.706040084362</c:v>
                </c:pt>
                <c:pt idx="29227">
                  <c:v>149.706040084362</c:v>
                </c:pt>
                <c:pt idx="29228">
                  <c:v>-1.29395991563797</c:v>
                </c:pt>
                <c:pt idx="29229">
                  <c:v>116.706040084362</c:v>
                </c:pt>
                <c:pt idx="29230">
                  <c:v>112.706040084362</c:v>
                </c:pt>
                <c:pt idx="29231">
                  <c:v>0.70604008436203003</c:v>
                </c:pt>
                <c:pt idx="29232">
                  <c:v>45.706040084362002</c:v>
                </c:pt>
                <c:pt idx="29233">
                  <c:v>-174.293959915638</c:v>
                </c:pt>
                <c:pt idx="29234">
                  <c:v>-54.293959915637998</c:v>
                </c:pt>
                <c:pt idx="29235">
                  <c:v>-221.293959915638</c:v>
                </c:pt>
                <c:pt idx="29236">
                  <c:v>-126.293959915638</c:v>
                </c:pt>
                <c:pt idx="29237">
                  <c:v>-119.293959915638</c:v>
                </c:pt>
                <c:pt idx="29238">
                  <c:v>-107.293959915638</c:v>
                </c:pt>
                <c:pt idx="29239">
                  <c:v>-162.293959915638</c:v>
                </c:pt>
                <c:pt idx="29240">
                  <c:v>-328.29395991563803</c:v>
                </c:pt>
                <c:pt idx="29241">
                  <c:v>-131.293959915638</c:v>
                </c:pt>
                <c:pt idx="29242">
                  <c:v>-185.293959915638</c:v>
                </c:pt>
                <c:pt idx="29243">
                  <c:v>-131.293959915638</c:v>
                </c:pt>
                <c:pt idx="29244">
                  <c:v>-252.293959915638</c:v>
                </c:pt>
                <c:pt idx="29245">
                  <c:v>-171.293959915638</c:v>
                </c:pt>
                <c:pt idx="29246">
                  <c:v>-235.293959915638</c:v>
                </c:pt>
                <c:pt idx="29247">
                  <c:v>-297.29395991563803</c:v>
                </c:pt>
                <c:pt idx="29248">
                  <c:v>-237.293959915638</c:v>
                </c:pt>
                <c:pt idx="29249">
                  <c:v>-201.293959915638</c:v>
                </c:pt>
                <c:pt idx="29250">
                  <c:v>-63.293959915637998</c:v>
                </c:pt>
                <c:pt idx="29251">
                  <c:v>52.706040084362002</c:v>
                </c:pt>
                <c:pt idx="29252">
                  <c:v>58.706040084362002</c:v>
                </c:pt>
                <c:pt idx="29253">
                  <c:v>-142.293959915638</c:v>
                </c:pt>
                <c:pt idx="29254">
                  <c:v>-29.293959915637998</c:v>
                </c:pt>
                <c:pt idx="29255">
                  <c:v>-108.293959915638</c:v>
                </c:pt>
                <c:pt idx="29256">
                  <c:v>-102.293959915638</c:v>
                </c:pt>
                <c:pt idx="29257">
                  <c:v>-92.293959915637998</c:v>
                </c:pt>
                <c:pt idx="29258">
                  <c:v>-29.293959915637998</c:v>
                </c:pt>
                <c:pt idx="29259">
                  <c:v>-86.293959915637998</c:v>
                </c:pt>
                <c:pt idx="29260">
                  <c:v>-52.293959915637998</c:v>
                </c:pt>
                <c:pt idx="29261">
                  <c:v>145.706040084362</c:v>
                </c:pt>
                <c:pt idx="29262">
                  <c:v>312.70604008436197</c:v>
                </c:pt>
                <c:pt idx="29263">
                  <c:v>76.706040084362002</c:v>
                </c:pt>
                <c:pt idx="29264">
                  <c:v>42.706040084362002</c:v>
                </c:pt>
                <c:pt idx="29265">
                  <c:v>70.706040084362002</c:v>
                </c:pt>
                <c:pt idx="29266">
                  <c:v>-117.293959915638</c:v>
                </c:pt>
                <c:pt idx="29267">
                  <c:v>-166.293959915638</c:v>
                </c:pt>
                <c:pt idx="29268">
                  <c:v>25.706040084362002</c:v>
                </c:pt>
                <c:pt idx="29269">
                  <c:v>56.706040084362002</c:v>
                </c:pt>
                <c:pt idx="29270">
                  <c:v>214.706040084362</c:v>
                </c:pt>
                <c:pt idx="29271">
                  <c:v>28.706040084362002</c:v>
                </c:pt>
                <c:pt idx="29272">
                  <c:v>-67.293959915637998</c:v>
                </c:pt>
                <c:pt idx="29273">
                  <c:v>-130.293959915638</c:v>
                </c:pt>
                <c:pt idx="29274">
                  <c:v>-85.293959915637998</c:v>
                </c:pt>
                <c:pt idx="29275">
                  <c:v>-217.293959915638</c:v>
                </c:pt>
                <c:pt idx="29276">
                  <c:v>-283.29395991563803</c:v>
                </c:pt>
                <c:pt idx="29277">
                  <c:v>-153.293959915638</c:v>
                </c:pt>
                <c:pt idx="29278">
                  <c:v>-49.293959915637998</c:v>
                </c:pt>
                <c:pt idx="29279">
                  <c:v>-149.293959915638</c:v>
                </c:pt>
                <c:pt idx="29280">
                  <c:v>-146.293959915638</c:v>
                </c:pt>
                <c:pt idx="29281">
                  <c:v>-121.293959915638</c:v>
                </c:pt>
                <c:pt idx="29282">
                  <c:v>-73.293959915637998</c:v>
                </c:pt>
                <c:pt idx="29283">
                  <c:v>50.706040084362002</c:v>
                </c:pt>
                <c:pt idx="29284">
                  <c:v>-149.293959915638</c:v>
                </c:pt>
                <c:pt idx="29285">
                  <c:v>-146.293959915638</c:v>
                </c:pt>
                <c:pt idx="29286">
                  <c:v>-122.293959915638</c:v>
                </c:pt>
                <c:pt idx="29287">
                  <c:v>-57.293959915637998</c:v>
                </c:pt>
                <c:pt idx="29288">
                  <c:v>-10.293959915638</c:v>
                </c:pt>
                <c:pt idx="29289">
                  <c:v>41.706040084362002</c:v>
                </c:pt>
                <c:pt idx="29290">
                  <c:v>-132.293959915638</c:v>
                </c:pt>
                <c:pt idx="29291">
                  <c:v>87.706040084362002</c:v>
                </c:pt>
                <c:pt idx="29292">
                  <c:v>96.706040084362002</c:v>
                </c:pt>
                <c:pt idx="29293">
                  <c:v>-97.293959915637998</c:v>
                </c:pt>
                <c:pt idx="29294">
                  <c:v>-13.293959915638</c:v>
                </c:pt>
                <c:pt idx="29295">
                  <c:v>-133.293959915638</c:v>
                </c:pt>
                <c:pt idx="29296">
                  <c:v>-99.293959915637998</c:v>
                </c:pt>
                <c:pt idx="29297">
                  <c:v>-218.293959915638</c:v>
                </c:pt>
                <c:pt idx="29298">
                  <c:v>-233.293959915638</c:v>
                </c:pt>
                <c:pt idx="29299">
                  <c:v>-233.293959915638</c:v>
                </c:pt>
                <c:pt idx="29300">
                  <c:v>-259.29395991563803</c:v>
                </c:pt>
                <c:pt idx="29301">
                  <c:v>35.706040084362002</c:v>
                </c:pt>
                <c:pt idx="29302">
                  <c:v>-379.29395991563803</c:v>
                </c:pt>
                <c:pt idx="29303">
                  <c:v>-197.293959915638</c:v>
                </c:pt>
                <c:pt idx="29304">
                  <c:v>-190.293959915638</c:v>
                </c:pt>
                <c:pt idx="29305">
                  <c:v>-255.293959915638</c:v>
                </c:pt>
                <c:pt idx="29306">
                  <c:v>-283.29395991563803</c:v>
                </c:pt>
                <c:pt idx="29307">
                  <c:v>-220.293959915638</c:v>
                </c:pt>
                <c:pt idx="29308">
                  <c:v>-246.293959915638</c:v>
                </c:pt>
                <c:pt idx="29309">
                  <c:v>-337.29395991563803</c:v>
                </c:pt>
                <c:pt idx="29310">
                  <c:v>-124.293959915638</c:v>
                </c:pt>
                <c:pt idx="29311">
                  <c:v>-84.293959915637998</c:v>
                </c:pt>
                <c:pt idx="29312">
                  <c:v>-229.293959915638</c:v>
                </c:pt>
                <c:pt idx="29313">
                  <c:v>-108.293959915638</c:v>
                </c:pt>
                <c:pt idx="29314">
                  <c:v>-19.293959915637998</c:v>
                </c:pt>
                <c:pt idx="29315">
                  <c:v>42.706040084362002</c:v>
                </c:pt>
                <c:pt idx="29316">
                  <c:v>-2.29395991563797</c:v>
                </c:pt>
                <c:pt idx="29317">
                  <c:v>111.706040084362</c:v>
                </c:pt>
                <c:pt idx="29318">
                  <c:v>173.706040084362</c:v>
                </c:pt>
                <c:pt idx="29319">
                  <c:v>62.706040084362002</c:v>
                </c:pt>
                <c:pt idx="29320">
                  <c:v>164.706040084362</c:v>
                </c:pt>
                <c:pt idx="29321">
                  <c:v>186.706040084362</c:v>
                </c:pt>
                <c:pt idx="29322">
                  <c:v>194.706040084362</c:v>
                </c:pt>
                <c:pt idx="29323">
                  <c:v>195.706040084362</c:v>
                </c:pt>
                <c:pt idx="29324">
                  <c:v>140.706040084362</c:v>
                </c:pt>
                <c:pt idx="29325">
                  <c:v>84.706040084362002</c:v>
                </c:pt>
                <c:pt idx="29326">
                  <c:v>198.706040084362</c:v>
                </c:pt>
                <c:pt idx="29327">
                  <c:v>332.70604008436197</c:v>
                </c:pt>
                <c:pt idx="29328">
                  <c:v>193.706040084362</c:v>
                </c:pt>
                <c:pt idx="29329">
                  <c:v>272.70604008436197</c:v>
                </c:pt>
                <c:pt idx="29330">
                  <c:v>273.70604008436197</c:v>
                </c:pt>
                <c:pt idx="29331">
                  <c:v>115.706040084362</c:v>
                </c:pt>
                <c:pt idx="29332">
                  <c:v>3.70604008436203</c:v>
                </c:pt>
                <c:pt idx="29333">
                  <c:v>20.706040084362002</c:v>
                </c:pt>
                <c:pt idx="29334">
                  <c:v>80.706040084362002</c:v>
                </c:pt>
                <c:pt idx="29335">
                  <c:v>65.706040084362002</c:v>
                </c:pt>
                <c:pt idx="29336">
                  <c:v>-53.293959915637998</c:v>
                </c:pt>
                <c:pt idx="29337">
                  <c:v>-116.293959915638</c:v>
                </c:pt>
                <c:pt idx="29338">
                  <c:v>-216.293959915638</c:v>
                </c:pt>
                <c:pt idx="29339">
                  <c:v>-307.29395991563803</c:v>
                </c:pt>
                <c:pt idx="29340">
                  <c:v>-196.293959915638</c:v>
                </c:pt>
                <c:pt idx="29341">
                  <c:v>-266.29395991563803</c:v>
                </c:pt>
                <c:pt idx="29342">
                  <c:v>-443.29395991563803</c:v>
                </c:pt>
                <c:pt idx="29343">
                  <c:v>-190.293959915638</c:v>
                </c:pt>
                <c:pt idx="29344">
                  <c:v>-412.29395991563803</c:v>
                </c:pt>
                <c:pt idx="29345">
                  <c:v>-434.29395991563803</c:v>
                </c:pt>
                <c:pt idx="29346">
                  <c:v>-498.29395991563803</c:v>
                </c:pt>
                <c:pt idx="29347">
                  <c:v>-356.29395991563803</c:v>
                </c:pt>
                <c:pt idx="29348">
                  <c:v>-454.29395991563803</c:v>
                </c:pt>
                <c:pt idx="29349">
                  <c:v>-432.29395991563803</c:v>
                </c:pt>
                <c:pt idx="29350">
                  <c:v>-346.29395991563803</c:v>
                </c:pt>
                <c:pt idx="29351">
                  <c:v>-331.29395991563803</c:v>
                </c:pt>
                <c:pt idx="29352">
                  <c:v>-200.293959915638</c:v>
                </c:pt>
                <c:pt idx="29353">
                  <c:v>-433.29395991563803</c:v>
                </c:pt>
                <c:pt idx="29354">
                  <c:v>-463.29395991563803</c:v>
                </c:pt>
                <c:pt idx="29355">
                  <c:v>-304.29395991563803</c:v>
                </c:pt>
                <c:pt idx="29356">
                  <c:v>-308.29395991563803</c:v>
                </c:pt>
                <c:pt idx="29357">
                  <c:v>-228.293959915638</c:v>
                </c:pt>
                <c:pt idx="29358">
                  <c:v>-289.29395991563803</c:v>
                </c:pt>
                <c:pt idx="29359">
                  <c:v>-291.29395991563803</c:v>
                </c:pt>
                <c:pt idx="29360">
                  <c:v>-251.293959915638</c:v>
                </c:pt>
                <c:pt idx="29361">
                  <c:v>-155.293959915638</c:v>
                </c:pt>
                <c:pt idx="29362">
                  <c:v>-48.293959915637998</c:v>
                </c:pt>
                <c:pt idx="29363">
                  <c:v>-158.293959915638</c:v>
                </c:pt>
                <c:pt idx="29364">
                  <c:v>-74.293959915637998</c:v>
                </c:pt>
                <c:pt idx="29365">
                  <c:v>-195.293959915638</c:v>
                </c:pt>
                <c:pt idx="29366">
                  <c:v>-45.293959915637998</c:v>
                </c:pt>
                <c:pt idx="29367">
                  <c:v>-115.293959915638</c:v>
                </c:pt>
                <c:pt idx="29368">
                  <c:v>-112.293959915638</c:v>
                </c:pt>
                <c:pt idx="29369">
                  <c:v>-264.29395991563803</c:v>
                </c:pt>
                <c:pt idx="29370">
                  <c:v>-123.293959915638</c:v>
                </c:pt>
                <c:pt idx="29371">
                  <c:v>-193.293959915638</c:v>
                </c:pt>
                <c:pt idx="29372">
                  <c:v>53.706040084362002</c:v>
                </c:pt>
                <c:pt idx="29373">
                  <c:v>-161.293959915638</c:v>
                </c:pt>
                <c:pt idx="29374">
                  <c:v>-13.293959915638</c:v>
                </c:pt>
                <c:pt idx="29375">
                  <c:v>-197.293959915638</c:v>
                </c:pt>
                <c:pt idx="29376">
                  <c:v>-253.293959915638</c:v>
                </c:pt>
                <c:pt idx="29377">
                  <c:v>-167.293959915638</c:v>
                </c:pt>
                <c:pt idx="29378">
                  <c:v>-15.293959915638</c:v>
                </c:pt>
                <c:pt idx="29379">
                  <c:v>-48.293959915637998</c:v>
                </c:pt>
                <c:pt idx="29380">
                  <c:v>3.70604008436203</c:v>
                </c:pt>
                <c:pt idx="29381">
                  <c:v>-84.293959915637998</c:v>
                </c:pt>
                <c:pt idx="29382">
                  <c:v>-170.293959915638</c:v>
                </c:pt>
                <c:pt idx="29383">
                  <c:v>-152.293959915638</c:v>
                </c:pt>
                <c:pt idx="29384">
                  <c:v>87.706040084362002</c:v>
                </c:pt>
                <c:pt idx="29385">
                  <c:v>-237.293959915638</c:v>
                </c:pt>
                <c:pt idx="29386">
                  <c:v>-78.293959915637998</c:v>
                </c:pt>
                <c:pt idx="29387">
                  <c:v>-225.293959915638</c:v>
                </c:pt>
                <c:pt idx="29388">
                  <c:v>-167.293959915638</c:v>
                </c:pt>
                <c:pt idx="29389">
                  <c:v>-181.293959915638</c:v>
                </c:pt>
                <c:pt idx="29390">
                  <c:v>-182.293959915638</c:v>
                </c:pt>
                <c:pt idx="29391">
                  <c:v>-360.29395991563803</c:v>
                </c:pt>
                <c:pt idx="29392">
                  <c:v>-408.29395991563803</c:v>
                </c:pt>
                <c:pt idx="29393">
                  <c:v>-205.293959915638</c:v>
                </c:pt>
                <c:pt idx="29394">
                  <c:v>-195.293959915638</c:v>
                </c:pt>
                <c:pt idx="29395">
                  <c:v>-245.293959915638</c:v>
                </c:pt>
                <c:pt idx="29396">
                  <c:v>-261.29395991563803</c:v>
                </c:pt>
                <c:pt idx="29397">
                  <c:v>-223.293959915638</c:v>
                </c:pt>
                <c:pt idx="29398">
                  <c:v>-156.293959915638</c:v>
                </c:pt>
                <c:pt idx="29399">
                  <c:v>-232.293959915638</c:v>
                </c:pt>
                <c:pt idx="29400">
                  <c:v>-131.293959915638</c:v>
                </c:pt>
                <c:pt idx="29401">
                  <c:v>-237.293959915638</c:v>
                </c:pt>
                <c:pt idx="29402">
                  <c:v>-392.29395991563803</c:v>
                </c:pt>
                <c:pt idx="29403">
                  <c:v>-126.293959915638</c:v>
                </c:pt>
                <c:pt idx="29404">
                  <c:v>-469.29395991563803</c:v>
                </c:pt>
                <c:pt idx="29405">
                  <c:v>-216.293959915638</c:v>
                </c:pt>
                <c:pt idx="29406">
                  <c:v>-284.29395991563803</c:v>
                </c:pt>
                <c:pt idx="29407">
                  <c:v>-422.29395991563803</c:v>
                </c:pt>
                <c:pt idx="29408">
                  <c:v>-162.293959915638</c:v>
                </c:pt>
                <c:pt idx="29409">
                  <c:v>-296.29395991563803</c:v>
                </c:pt>
                <c:pt idx="29410">
                  <c:v>-219.293959915638</c:v>
                </c:pt>
                <c:pt idx="29411">
                  <c:v>-213.293959915638</c:v>
                </c:pt>
                <c:pt idx="29412">
                  <c:v>-119.293959915638</c:v>
                </c:pt>
                <c:pt idx="29413">
                  <c:v>-120.293959915638</c:v>
                </c:pt>
                <c:pt idx="29414">
                  <c:v>-279.29395991563803</c:v>
                </c:pt>
                <c:pt idx="29415">
                  <c:v>-78.293959915637998</c:v>
                </c:pt>
                <c:pt idx="29416">
                  <c:v>-113.293959915638</c:v>
                </c:pt>
                <c:pt idx="29417">
                  <c:v>-150.293959915638</c:v>
                </c:pt>
                <c:pt idx="29418">
                  <c:v>-259.29395991563803</c:v>
                </c:pt>
                <c:pt idx="29419">
                  <c:v>-129.293959915638</c:v>
                </c:pt>
                <c:pt idx="29420">
                  <c:v>-28.293959915637998</c:v>
                </c:pt>
                <c:pt idx="29421">
                  <c:v>4.70604008436203</c:v>
                </c:pt>
                <c:pt idx="29422">
                  <c:v>-107.293959915638</c:v>
                </c:pt>
                <c:pt idx="29423">
                  <c:v>-1.29395991563797</c:v>
                </c:pt>
                <c:pt idx="29424">
                  <c:v>18.706040084362002</c:v>
                </c:pt>
                <c:pt idx="29425">
                  <c:v>-46.293959915637998</c:v>
                </c:pt>
                <c:pt idx="29426">
                  <c:v>-177.293959915638</c:v>
                </c:pt>
                <c:pt idx="29427">
                  <c:v>-129.293959915638</c:v>
                </c:pt>
                <c:pt idx="29428">
                  <c:v>-223.293959915638</c:v>
                </c:pt>
                <c:pt idx="29429">
                  <c:v>21.706040084362002</c:v>
                </c:pt>
                <c:pt idx="29430">
                  <c:v>-43.293959915637998</c:v>
                </c:pt>
                <c:pt idx="29431">
                  <c:v>-45.293959915637998</c:v>
                </c:pt>
                <c:pt idx="29432">
                  <c:v>70.706040084362002</c:v>
                </c:pt>
                <c:pt idx="29433">
                  <c:v>40.706040084362002</c:v>
                </c:pt>
                <c:pt idx="29434">
                  <c:v>-11.293959915638</c:v>
                </c:pt>
                <c:pt idx="29435">
                  <c:v>81.706040084362002</c:v>
                </c:pt>
                <c:pt idx="29436">
                  <c:v>118.706040084362</c:v>
                </c:pt>
                <c:pt idx="29437">
                  <c:v>12.706040084362</c:v>
                </c:pt>
                <c:pt idx="29438">
                  <c:v>-146.293959915638</c:v>
                </c:pt>
                <c:pt idx="29439">
                  <c:v>58.706040084362002</c:v>
                </c:pt>
                <c:pt idx="29440">
                  <c:v>-167.293959915638</c:v>
                </c:pt>
                <c:pt idx="29441">
                  <c:v>-119.293959915638</c:v>
                </c:pt>
                <c:pt idx="29442">
                  <c:v>-230.293959915638</c:v>
                </c:pt>
                <c:pt idx="29443">
                  <c:v>-145.293959915638</c:v>
                </c:pt>
                <c:pt idx="29444">
                  <c:v>-103.293959915638</c:v>
                </c:pt>
                <c:pt idx="29445">
                  <c:v>-42.293959915637998</c:v>
                </c:pt>
                <c:pt idx="29446">
                  <c:v>-235.293959915638</c:v>
                </c:pt>
                <c:pt idx="29447">
                  <c:v>-247.293959915638</c:v>
                </c:pt>
                <c:pt idx="29448">
                  <c:v>-128.293959915638</c:v>
                </c:pt>
                <c:pt idx="29449">
                  <c:v>17.706040084362002</c:v>
                </c:pt>
                <c:pt idx="29450">
                  <c:v>-113.293959915638</c:v>
                </c:pt>
                <c:pt idx="29451">
                  <c:v>43.706040084362002</c:v>
                </c:pt>
                <c:pt idx="29452">
                  <c:v>-132.293959915638</c:v>
                </c:pt>
                <c:pt idx="29453">
                  <c:v>-20.293959915637998</c:v>
                </c:pt>
                <c:pt idx="29454">
                  <c:v>-58.293959915637998</c:v>
                </c:pt>
                <c:pt idx="29455">
                  <c:v>-21.293959915637998</c:v>
                </c:pt>
                <c:pt idx="29456">
                  <c:v>89.706040084362002</c:v>
                </c:pt>
                <c:pt idx="29457">
                  <c:v>-83.293959915637998</c:v>
                </c:pt>
                <c:pt idx="29458">
                  <c:v>-118.293959915638</c:v>
                </c:pt>
                <c:pt idx="29459">
                  <c:v>7.70604008436203</c:v>
                </c:pt>
                <c:pt idx="29460">
                  <c:v>177.706040084362</c:v>
                </c:pt>
                <c:pt idx="29461">
                  <c:v>-27.293959915637998</c:v>
                </c:pt>
                <c:pt idx="29462">
                  <c:v>102.706040084362</c:v>
                </c:pt>
                <c:pt idx="29463">
                  <c:v>319.70604008436197</c:v>
                </c:pt>
                <c:pt idx="29464">
                  <c:v>290.70604008436197</c:v>
                </c:pt>
                <c:pt idx="29465">
                  <c:v>162.706040084362</c:v>
                </c:pt>
                <c:pt idx="29466">
                  <c:v>97.706040084362002</c:v>
                </c:pt>
                <c:pt idx="29467">
                  <c:v>132.706040084362</c:v>
                </c:pt>
                <c:pt idx="29468">
                  <c:v>102.706040084362</c:v>
                </c:pt>
                <c:pt idx="29469">
                  <c:v>209.706040084362</c:v>
                </c:pt>
                <c:pt idx="29470">
                  <c:v>117.706040084362</c:v>
                </c:pt>
                <c:pt idx="29471">
                  <c:v>226.706040084362</c:v>
                </c:pt>
                <c:pt idx="29472">
                  <c:v>271.70604008436197</c:v>
                </c:pt>
                <c:pt idx="29473">
                  <c:v>239.706040084362</c:v>
                </c:pt>
                <c:pt idx="29474">
                  <c:v>161.706040084362</c:v>
                </c:pt>
                <c:pt idx="29475">
                  <c:v>131.706040084362</c:v>
                </c:pt>
                <c:pt idx="29476">
                  <c:v>-15.293959915638</c:v>
                </c:pt>
                <c:pt idx="29477">
                  <c:v>-35.293959915637998</c:v>
                </c:pt>
                <c:pt idx="29478">
                  <c:v>72.706040084362002</c:v>
                </c:pt>
                <c:pt idx="29479">
                  <c:v>-23.293959915637998</c:v>
                </c:pt>
                <c:pt idx="29480">
                  <c:v>14.706040084362</c:v>
                </c:pt>
                <c:pt idx="29481">
                  <c:v>-35.293959915637998</c:v>
                </c:pt>
                <c:pt idx="29482">
                  <c:v>-108.293959915638</c:v>
                </c:pt>
                <c:pt idx="29483">
                  <c:v>-57.293959915637998</c:v>
                </c:pt>
                <c:pt idx="29484">
                  <c:v>-78.293959915637998</c:v>
                </c:pt>
                <c:pt idx="29485">
                  <c:v>-20.293959915637998</c:v>
                </c:pt>
                <c:pt idx="29486">
                  <c:v>-107.293959915638</c:v>
                </c:pt>
                <c:pt idx="29487">
                  <c:v>54.706040084362002</c:v>
                </c:pt>
                <c:pt idx="29488">
                  <c:v>90.706040084362002</c:v>
                </c:pt>
                <c:pt idx="29489">
                  <c:v>87.706040084362002</c:v>
                </c:pt>
                <c:pt idx="29490">
                  <c:v>178.706040084362</c:v>
                </c:pt>
                <c:pt idx="29491">
                  <c:v>89.706040084362002</c:v>
                </c:pt>
                <c:pt idx="29492">
                  <c:v>264.70604008436197</c:v>
                </c:pt>
                <c:pt idx="29493">
                  <c:v>316.70604008436197</c:v>
                </c:pt>
                <c:pt idx="29494">
                  <c:v>263.70604008436197</c:v>
                </c:pt>
                <c:pt idx="29495">
                  <c:v>147.706040084362</c:v>
                </c:pt>
                <c:pt idx="29496">
                  <c:v>188.706040084362</c:v>
                </c:pt>
                <c:pt idx="29497">
                  <c:v>331.70604008436197</c:v>
                </c:pt>
                <c:pt idx="29498">
                  <c:v>302.70604008436197</c:v>
                </c:pt>
                <c:pt idx="29499">
                  <c:v>134.706040084362</c:v>
                </c:pt>
                <c:pt idx="29500">
                  <c:v>241.706040084362</c:v>
                </c:pt>
                <c:pt idx="29501">
                  <c:v>194.706040084362</c:v>
                </c:pt>
                <c:pt idx="29502">
                  <c:v>213.706040084362</c:v>
                </c:pt>
                <c:pt idx="29503">
                  <c:v>210.706040084362</c:v>
                </c:pt>
                <c:pt idx="29504">
                  <c:v>312.70604008436197</c:v>
                </c:pt>
                <c:pt idx="29505">
                  <c:v>276.70604008436197</c:v>
                </c:pt>
                <c:pt idx="29506">
                  <c:v>245.706040084362</c:v>
                </c:pt>
                <c:pt idx="29507">
                  <c:v>115.706040084362</c:v>
                </c:pt>
                <c:pt idx="29508">
                  <c:v>284.70604008436197</c:v>
                </c:pt>
                <c:pt idx="29509">
                  <c:v>339.70604008436197</c:v>
                </c:pt>
                <c:pt idx="29510">
                  <c:v>395.70604008436197</c:v>
                </c:pt>
                <c:pt idx="29511">
                  <c:v>238.706040084362</c:v>
                </c:pt>
                <c:pt idx="29512">
                  <c:v>314.70604008436197</c:v>
                </c:pt>
                <c:pt idx="29513">
                  <c:v>434.70604008436197</c:v>
                </c:pt>
                <c:pt idx="29514">
                  <c:v>310.70604008436197</c:v>
                </c:pt>
                <c:pt idx="29515">
                  <c:v>381.70604008436197</c:v>
                </c:pt>
                <c:pt idx="29516">
                  <c:v>237.706040084362</c:v>
                </c:pt>
                <c:pt idx="29517">
                  <c:v>151.706040084362</c:v>
                </c:pt>
                <c:pt idx="29518">
                  <c:v>81.706040084362002</c:v>
                </c:pt>
                <c:pt idx="29519">
                  <c:v>245.706040084362</c:v>
                </c:pt>
                <c:pt idx="29520">
                  <c:v>355.70604008436197</c:v>
                </c:pt>
                <c:pt idx="29521">
                  <c:v>408.70604008436197</c:v>
                </c:pt>
                <c:pt idx="29522">
                  <c:v>349.70604008436197</c:v>
                </c:pt>
                <c:pt idx="29523">
                  <c:v>221.706040084362</c:v>
                </c:pt>
                <c:pt idx="29524">
                  <c:v>234.706040084362</c:v>
                </c:pt>
                <c:pt idx="29525">
                  <c:v>65.706040084362002</c:v>
                </c:pt>
                <c:pt idx="29526">
                  <c:v>134.706040084362</c:v>
                </c:pt>
                <c:pt idx="29527">
                  <c:v>77.706040084362002</c:v>
                </c:pt>
                <c:pt idx="29528">
                  <c:v>-27.293959915637998</c:v>
                </c:pt>
                <c:pt idx="29529">
                  <c:v>80.706040084362002</c:v>
                </c:pt>
                <c:pt idx="29530">
                  <c:v>125.706040084362</c:v>
                </c:pt>
                <c:pt idx="29531">
                  <c:v>42.706040084362002</c:v>
                </c:pt>
                <c:pt idx="29532">
                  <c:v>293.70604008436197</c:v>
                </c:pt>
                <c:pt idx="29533">
                  <c:v>120.706040084362</c:v>
                </c:pt>
                <c:pt idx="29534">
                  <c:v>136.706040084362</c:v>
                </c:pt>
                <c:pt idx="29535">
                  <c:v>104.706040084362</c:v>
                </c:pt>
                <c:pt idx="29536">
                  <c:v>159.706040084362</c:v>
                </c:pt>
                <c:pt idx="29537">
                  <c:v>57.706040084362002</c:v>
                </c:pt>
                <c:pt idx="29538">
                  <c:v>407.70604008436197</c:v>
                </c:pt>
                <c:pt idx="29539">
                  <c:v>248.706040084362</c:v>
                </c:pt>
                <c:pt idx="29540">
                  <c:v>233.706040084362</c:v>
                </c:pt>
                <c:pt idx="29541">
                  <c:v>397.70604008436197</c:v>
                </c:pt>
                <c:pt idx="29542">
                  <c:v>483.70604008436197</c:v>
                </c:pt>
                <c:pt idx="29543">
                  <c:v>355.70604008436197</c:v>
                </c:pt>
                <c:pt idx="29544">
                  <c:v>523.70604008436203</c:v>
                </c:pt>
                <c:pt idx="29545">
                  <c:v>434.70604008436197</c:v>
                </c:pt>
                <c:pt idx="29546">
                  <c:v>268.70604008436197</c:v>
                </c:pt>
                <c:pt idx="29547">
                  <c:v>62.706040084362002</c:v>
                </c:pt>
                <c:pt idx="29548">
                  <c:v>398.70604008436197</c:v>
                </c:pt>
                <c:pt idx="29549">
                  <c:v>320.70604008436197</c:v>
                </c:pt>
                <c:pt idx="29550">
                  <c:v>332.70604008436197</c:v>
                </c:pt>
                <c:pt idx="29551">
                  <c:v>221.706040084362</c:v>
                </c:pt>
                <c:pt idx="29552">
                  <c:v>299.70604008436197</c:v>
                </c:pt>
                <c:pt idx="29553">
                  <c:v>431.70604008436197</c:v>
                </c:pt>
                <c:pt idx="29554">
                  <c:v>110.706040084362</c:v>
                </c:pt>
                <c:pt idx="29555">
                  <c:v>162.706040084362</c:v>
                </c:pt>
                <c:pt idx="29556">
                  <c:v>206.706040084362</c:v>
                </c:pt>
                <c:pt idx="29557">
                  <c:v>-29.293959915637998</c:v>
                </c:pt>
                <c:pt idx="29558">
                  <c:v>33.706040084362002</c:v>
                </c:pt>
                <c:pt idx="29559">
                  <c:v>-24.293959915637998</c:v>
                </c:pt>
                <c:pt idx="29560">
                  <c:v>132.706040084362</c:v>
                </c:pt>
                <c:pt idx="29561">
                  <c:v>130.706040084362</c:v>
                </c:pt>
                <c:pt idx="29562">
                  <c:v>198.706040084362</c:v>
                </c:pt>
                <c:pt idx="29563">
                  <c:v>74.706040084362002</c:v>
                </c:pt>
                <c:pt idx="29564">
                  <c:v>174.706040084362</c:v>
                </c:pt>
                <c:pt idx="29565">
                  <c:v>64.706040084362002</c:v>
                </c:pt>
                <c:pt idx="29566">
                  <c:v>-17.293959915637998</c:v>
                </c:pt>
                <c:pt idx="29567">
                  <c:v>-52.293959915637998</c:v>
                </c:pt>
                <c:pt idx="29568">
                  <c:v>14.706040084362</c:v>
                </c:pt>
                <c:pt idx="29569">
                  <c:v>-65.293959915637998</c:v>
                </c:pt>
                <c:pt idx="29570">
                  <c:v>7.70604008436203</c:v>
                </c:pt>
                <c:pt idx="29571">
                  <c:v>-4.29395991563797</c:v>
                </c:pt>
                <c:pt idx="29572">
                  <c:v>-119.293959915638</c:v>
                </c:pt>
                <c:pt idx="29573">
                  <c:v>-3.29395991563797</c:v>
                </c:pt>
                <c:pt idx="29574">
                  <c:v>29.706040084362002</c:v>
                </c:pt>
                <c:pt idx="29575">
                  <c:v>68.706040084362002</c:v>
                </c:pt>
                <c:pt idx="29576">
                  <c:v>-78.293959915637998</c:v>
                </c:pt>
                <c:pt idx="29577">
                  <c:v>92.706040084362002</c:v>
                </c:pt>
                <c:pt idx="29578">
                  <c:v>-78.293959915637998</c:v>
                </c:pt>
                <c:pt idx="29579">
                  <c:v>103.706040084362</c:v>
                </c:pt>
                <c:pt idx="29580">
                  <c:v>140.706040084362</c:v>
                </c:pt>
                <c:pt idx="29581">
                  <c:v>82.706040084362002</c:v>
                </c:pt>
                <c:pt idx="29582">
                  <c:v>93.706040084362002</c:v>
                </c:pt>
                <c:pt idx="29583">
                  <c:v>222.706040084362</c:v>
                </c:pt>
                <c:pt idx="29584">
                  <c:v>216.706040084362</c:v>
                </c:pt>
                <c:pt idx="29585">
                  <c:v>178.706040084362</c:v>
                </c:pt>
                <c:pt idx="29586">
                  <c:v>169.706040084362</c:v>
                </c:pt>
                <c:pt idx="29587">
                  <c:v>288.70604008436197</c:v>
                </c:pt>
                <c:pt idx="29588">
                  <c:v>205.706040084362</c:v>
                </c:pt>
                <c:pt idx="29589">
                  <c:v>150.706040084362</c:v>
                </c:pt>
                <c:pt idx="29590">
                  <c:v>225.706040084362</c:v>
                </c:pt>
                <c:pt idx="29591">
                  <c:v>260.70604008436197</c:v>
                </c:pt>
                <c:pt idx="29592">
                  <c:v>240.706040084362</c:v>
                </c:pt>
                <c:pt idx="29593">
                  <c:v>189.706040084362</c:v>
                </c:pt>
                <c:pt idx="29594">
                  <c:v>35.706040084362002</c:v>
                </c:pt>
                <c:pt idx="29595">
                  <c:v>154.706040084362</c:v>
                </c:pt>
                <c:pt idx="29596">
                  <c:v>136.706040084362</c:v>
                </c:pt>
                <c:pt idx="29597">
                  <c:v>215.706040084362</c:v>
                </c:pt>
                <c:pt idx="29598">
                  <c:v>46.706040084362002</c:v>
                </c:pt>
                <c:pt idx="29599">
                  <c:v>168.706040084362</c:v>
                </c:pt>
                <c:pt idx="29600">
                  <c:v>248.706040084362</c:v>
                </c:pt>
                <c:pt idx="29601">
                  <c:v>257.70604008436197</c:v>
                </c:pt>
                <c:pt idx="29602">
                  <c:v>110.706040084362</c:v>
                </c:pt>
                <c:pt idx="29603">
                  <c:v>244.706040084362</c:v>
                </c:pt>
                <c:pt idx="29604">
                  <c:v>171.706040084362</c:v>
                </c:pt>
                <c:pt idx="29605">
                  <c:v>116.706040084362</c:v>
                </c:pt>
                <c:pt idx="29606">
                  <c:v>-20.293959915637998</c:v>
                </c:pt>
                <c:pt idx="29607">
                  <c:v>-33.293959915637998</c:v>
                </c:pt>
                <c:pt idx="29608">
                  <c:v>-11.293959915638</c:v>
                </c:pt>
                <c:pt idx="29609">
                  <c:v>60.706040084362002</c:v>
                </c:pt>
                <c:pt idx="29610">
                  <c:v>-59.293959915637998</c:v>
                </c:pt>
                <c:pt idx="29611">
                  <c:v>-3.29395991563797</c:v>
                </c:pt>
                <c:pt idx="29612">
                  <c:v>-114.293959915638</c:v>
                </c:pt>
                <c:pt idx="29613">
                  <c:v>22.706040084362002</c:v>
                </c:pt>
                <c:pt idx="29614">
                  <c:v>57.706040084362002</c:v>
                </c:pt>
                <c:pt idx="29615">
                  <c:v>5.70604008436203</c:v>
                </c:pt>
                <c:pt idx="29616">
                  <c:v>-132.293959915638</c:v>
                </c:pt>
                <c:pt idx="29617">
                  <c:v>-119.293959915638</c:v>
                </c:pt>
                <c:pt idx="29618">
                  <c:v>-93.293959915637998</c:v>
                </c:pt>
                <c:pt idx="29619">
                  <c:v>-44.293959915637998</c:v>
                </c:pt>
                <c:pt idx="29620">
                  <c:v>-130.293959915638</c:v>
                </c:pt>
                <c:pt idx="29621">
                  <c:v>-51.293959915637998</c:v>
                </c:pt>
                <c:pt idx="29622">
                  <c:v>0.70604008436203003</c:v>
                </c:pt>
                <c:pt idx="29623">
                  <c:v>111.706040084362</c:v>
                </c:pt>
                <c:pt idx="29624">
                  <c:v>33.706040084362002</c:v>
                </c:pt>
                <c:pt idx="29625">
                  <c:v>-95.293959915637998</c:v>
                </c:pt>
                <c:pt idx="29626">
                  <c:v>-64.293959915637998</c:v>
                </c:pt>
                <c:pt idx="29627">
                  <c:v>-4.29395991563797</c:v>
                </c:pt>
                <c:pt idx="29628">
                  <c:v>25.706040084362002</c:v>
                </c:pt>
                <c:pt idx="29629">
                  <c:v>-10.293959915638</c:v>
                </c:pt>
                <c:pt idx="29630">
                  <c:v>59.706040084362002</c:v>
                </c:pt>
                <c:pt idx="29631">
                  <c:v>42.706040084362002</c:v>
                </c:pt>
                <c:pt idx="29632">
                  <c:v>36.706040084362002</c:v>
                </c:pt>
                <c:pt idx="29633">
                  <c:v>237.706040084362</c:v>
                </c:pt>
                <c:pt idx="29634">
                  <c:v>101.706040084362</c:v>
                </c:pt>
                <c:pt idx="29635">
                  <c:v>6.70604008436203</c:v>
                </c:pt>
                <c:pt idx="29636">
                  <c:v>89.706040084362002</c:v>
                </c:pt>
                <c:pt idx="29637">
                  <c:v>246.706040084362</c:v>
                </c:pt>
                <c:pt idx="29638">
                  <c:v>336.70604008436197</c:v>
                </c:pt>
                <c:pt idx="29639">
                  <c:v>227.706040084362</c:v>
                </c:pt>
                <c:pt idx="29640">
                  <c:v>186.706040084362</c:v>
                </c:pt>
                <c:pt idx="29641">
                  <c:v>238.706040084362</c:v>
                </c:pt>
                <c:pt idx="29642">
                  <c:v>370.70604008436197</c:v>
                </c:pt>
                <c:pt idx="29643">
                  <c:v>341.70604008436197</c:v>
                </c:pt>
                <c:pt idx="29644">
                  <c:v>378.70604008436197</c:v>
                </c:pt>
                <c:pt idx="29645">
                  <c:v>254.706040084362</c:v>
                </c:pt>
                <c:pt idx="29646">
                  <c:v>266.70604008436197</c:v>
                </c:pt>
                <c:pt idx="29647">
                  <c:v>210.706040084362</c:v>
                </c:pt>
                <c:pt idx="29648">
                  <c:v>161.706040084362</c:v>
                </c:pt>
                <c:pt idx="29649">
                  <c:v>92.706040084362002</c:v>
                </c:pt>
                <c:pt idx="29650">
                  <c:v>219.706040084362</c:v>
                </c:pt>
                <c:pt idx="29651">
                  <c:v>253.706040084362</c:v>
                </c:pt>
                <c:pt idx="29652">
                  <c:v>162.706040084362</c:v>
                </c:pt>
                <c:pt idx="29653">
                  <c:v>138.706040084362</c:v>
                </c:pt>
                <c:pt idx="29654">
                  <c:v>41.706040084362002</c:v>
                </c:pt>
                <c:pt idx="29655">
                  <c:v>-49.293959915637998</c:v>
                </c:pt>
                <c:pt idx="29656">
                  <c:v>25.706040084362002</c:v>
                </c:pt>
                <c:pt idx="29657">
                  <c:v>-158.293959915638</c:v>
                </c:pt>
                <c:pt idx="29658">
                  <c:v>-245.293959915638</c:v>
                </c:pt>
                <c:pt idx="29659">
                  <c:v>-197.293959915638</c:v>
                </c:pt>
                <c:pt idx="29660">
                  <c:v>-63.293959915637998</c:v>
                </c:pt>
                <c:pt idx="29661">
                  <c:v>-244.293959915638</c:v>
                </c:pt>
                <c:pt idx="29662">
                  <c:v>-197.293959915638</c:v>
                </c:pt>
                <c:pt idx="29663">
                  <c:v>-85.293959915637998</c:v>
                </c:pt>
                <c:pt idx="29664">
                  <c:v>-36.293959915637998</c:v>
                </c:pt>
                <c:pt idx="29665">
                  <c:v>-88.293959915637998</c:v>
                </c:pt>
                <c:pt idx="29666">
                  <c:v>-193.293959915638</c:v>
                </c:pt>
                <c:pt idx="29667">
                  <c:v>-315.29395991563803</c:v>
                </c:pt>
                <c:pt idx="29668">
                  <c:v>-145.293959915638</c:v>
                </c:pt>
                <c:pt idx="29669">
                  <c:v>-308.29395991563803</c:v>
                </c:pt>
                <c:pt idx="29670">
                  <c:v>-367.29395991563803</c:v>
                </c:pt>
                <c:pt idx="29671">
                  <c:v>-129.293959915638</c:v>
                </c:pt>
                <c:pt idx="29672">
                  <c:v>-157.293959915638</c:v>
                </c:pt>
                <c:pt idx="29673">
                  <c:v>-226.293959915638</c:v>
                </c:pt>
                <c:pt idx="29674">
                  <c:v>-156.293959915638</c:v>
                </c:pt>
                <c:pt idx="29675">
                  <c:v>-176.293959915638</c:v>
                </c:pt>
                <c:pt idx="29676">
                  <c:v>-183.293959915638</c:v>
                </c:pt>
                <c:pt idx="29677">
                  <c:v>-115.293959915638</c:v>
                </c:pt>
                <c:pt idx="29678">
                  <c:v>-243.293959915638</c:v>
                </c:pt>
                <c:pt idx="29679">
                  <c:v>99.706040084362002</c:v>
                </c:pt>
                <c:pt idx="29680">
                  <c:v>83.706040084362002</c:v>
                </c:pt>
                <c:pt idx="29681">
                  <c:v>78.706040084362002</c:v>
                </c:pt>
                <c:pt idx="29682">
                  <c:v>266.70604008436197</c:v>
                </c:pt>
                <c:pt idx="29683">
                  <c:v>128.706040084362</c:v>
                </c:pt>
                <c:pt idx="29684">
                  <c:v>194.706040084362</c:v>
                </c:pt>
                <c:pt idx="29685">
                  <c:v>-26.293959915637998</c:v>
                </c:pt>
                <c:pt idx="29686">
                  <c:v>148.706040084362</c:v>
                </c:pt>
                <c:pt idx="29687">
                  <c:v>185.706040084362</c:v>
                </c:pt>
                <c:pt idx="29688">
                  <c:v>90.706040084362002</c:v>
                </c:pt>
                <c:pt idx="29689">
                  <c:v>-89.293959915637998</c:v>
                </c:pt>
                <c:pt idx="29690">
                  <c:v>62.706040084362002</c:v>
                </c:pt>
                <c:pt idx="29691">
                  <c:v>15.706040084362</c:v>
                </c:pt>
                <c:pt idx="29692">
                  <c:v>73.706040084362002</c:v>
                </c:pt>
                <c:pt idx="29693">
                  <c:v>92.706040084362002</c:v>
                </c:pt>
                <c:pt idx="29694">
                  <c:v>155.706040084362</c:v>
                </c:pt>
                <c:pt idx="29695">
                  <c:v>11.706040084362</c:v>
                </c:pt>
                <c:pt idx="29696">
                  <c:v>77.706040084362002</c:v>
                </c:pt>
                <c:pt idx="29697">
                  <c:v>33.706040084362002</c:v>
                </c:pt>
                <c:pt idx="29698">
                  <c:v>30.706040084362002</c:v>
                </c:pt>
                <c:pt idx="29699">
                  <c:v>-114.293959915638</c:v>
                </c:pt>
                <c:pt idx="29700">
                  <c:v>-91.293959915637998</c:v>
                </c:pt>
                <c:pt idx="29701">
                  <c:v>-154.293959915638</c:v>
                </c:pt>
                <c:pt idx="29702">
                  <c:v>-103.293959915638</c:v>
                </c:pt>
                <c:pt idx="29703">
                  <c:v>-139.293959915638</c:v>
                </c:pt>
                <c:pt idx="29704">
                  <c:v>-263.29395991563803</c:v>
                </c:pt>
                <c:pt idx="29705">
                  <c:v>-461.29395991563803</c:v>
                </c:pt>
                <c:pt idx="29706">
                  <c:v>-435.29395991563803</c:v>
                </c:pt>
                <c:pt idx="29707">
                  <c:v>-572.29395991563797</c:v>
                </c:pt>
                <c:pt idx="29708">
                  <c:v>-549.29395991563797</c:v>
                </c:pt>
                <c:pt idx="29709">
                  <c:v>-514.29395991563797</c:v>
                </c:pt>
                <c:pt idx="29710">
                  <c:v>-556.29395991563797</c:v>
                </c:pt>
                <c:pt idx="29711">
                  <c:v>-582.29395991563797</c:v>
                </c:pt>
                <c:pt idx="29712">
                  <c:v>-651.29395991563797</c:v>
                </c:pt>
                <c:pt idx="29713">
                  <c:v>-665.29395991563797</c:v>
                </c:pt>
                <c:pt idx="29714">
                  <c:v>-690.29395991563797</c:v>
                </c:pt>
                <c:pt idx="29715">
                  <c:v>-761.29395991563797</c:v>
                </c:pt>
                <c:pt idx="29716">
                  <c:v>-766.29395991563797</c:v>
                </c:pt>
                <c:pt idx="29717">
                  <c:v>-607.29395991563797</c:v>
                </c:pt>
                <c:pt idx="29718">
                  <c:v>-718.29395991563797</c:v>
                </c:pt>
                <c:pt idx="29719">
                  <c:v>-557.29395991563797</c:v>
                </c:pt>
                <c:pt idx="29720">
                  <c:v>-587.29395991563797</c:v>
                </c:pt>
                <c:pt idx="29721">
                  <c:v>-478.29395991563803</c:v>
                </c:pt>
                <c:pt idx="29722">
                  <c:v>-419.29395991563803</c:v>
                </c:pt>
                <c:pt idx="29723">
                  <c:v>-355.29395991563803</c:v>
                </c:pt>
                <c:pt idx="29724">
                  <c:v>-570.29395991563797</c:v>
                </c:pt>
                <c:pt idx="29725">
                  <c:v>-315.29395991563803</c:v>
                </c:pt>
                <c:pt idx="29726">
                  <c:v>-354.29395991563803</c:v>
                </c:pt>
                <c:pt idx="29727">
                  <c:v>-251.293959915638</c:v>
                </c:pt>
                <c:pt idx="29728">
                  <c:v>-170.293959915638</c:v>
                </c:pt>
                <c:pt idx="29729">
                  <c:v>-251.293959915638</c:v>
                </c:pt>
                <c:pt idx="29730">
                  <c:v>-141.293959915638</c:v>
                </c:pt>
                <c:pt idx="29731">
                  <c:v>-173.293959915638</c:v>
                </c:pt>
                <c:pt idx="29732">
                  <c:v>-115.293959915638</c:v>
                </c:pt>
                <c:pt idx="29733">
                  <c:v>-214.293959915638</c:v>
                </c:pt>
                <c:pt idx="29734">
                  <c:v>-234.293959915638</c:v>
                </c:pt>
                <c:pt idx="29735">
                  <c:v>-297.29395991563803</c:v>
                </c:pt>
                <c:pt idx="29736">
                  <c:v>-369.29395991563803</c:v>
                </c:pt>
                <c:pt idx="29737">
                  <c:v>-349.29395991563803</c:v>
                </c:pt>
                <c:pt idx="29738">
                  <c:v>-424.29395991563803</c:v>
                </c:pt>
                <c:pt idx="29739">
                  <c:v>-250.293959915638</c:v>
                </c:pt>
                <c:pt idx="29740">
                  <c:v>-94.293959915637998</c:v>
                </c:pt>
                <c:pt idx="29741">
                  <c:v>-275.29395991563803</c:v>
                </c:pt>
                <c:pt idx="29742">
                  <c:v>-138.293959915638</c:v>
                </c:pt>
                <c:pt idx="29743">
                  <c:v>-117.293959915638</c:v>
                </c:pt>
                <c:pt idx="29744">
                  <c:v>-106.293959915638</c:v>
                </c:pt>
                <c:pt idx="29745">
                  <c:v>42.706040084362002</c:v>
                </c:pt>
                <c:pt idx="29746">
                  <c:v>-45.293959915637998</c:v>
                </c:pt>
                <c:pt idx="29747">
                  <c:v>18.706040084362002</c:v>
                </c:pt>
                <c:pt idx="29748">
                  <c:v>-53.293959915637998</c:v>
                </c:pt>
                <c:pt idx="29749">
                  <c:v>26.706040084362002</c:v>
                </c:pt>
                <c:pt idx="29750">
                  <c:v>-97.293959915637998</c:v>
                </c:pt>
                <c:pt idx="29751">
                  <c:v>47.706040084362002</c:v>
                </c:pt>
                <c:pt idx="29752">
                  <c:v>-50.293959915637998</c:v>
                </c:pt>
                <c:pt idx="29753">
                  <c:v>-90.293959915637998</c:v>
                </c:pt>
                <c:pt idx="29754">
                  <c:v>-53.293959915637998</c:v>
                </c:pt>
                <c:pt idx="29755">
                  <c:v>-238.293959915638</c:v>
                </c:pt>
                <c:pt idx="29756">
                  <c:v>-228.293959915638</c:v>
                </c:pt>
                <c:pt idx="29757">
                  <c:v>-166.293959915638</c:v>
                </c:pt>
                <c:pt idx="29758">
                  <c:v>-310.29395991563803</c:v>
                </c:pt>
                <c:pt idx="29759">
                  <c:v>-121.293959915638</c:v>
                </c:pt>
                <c:pt idx="29760">
                  <c:v>-170.293959915638</c:v>
                </c:pt>
                <c:pt idx="29761">
                  <c:v>-225.293959915638</c:v>
                </c:pt>
                <c:pt idx="29762">
                  <c:v>-143.293959915638</c:v>
                </c:pt>
                <c:pt idx="29763">
                  <c:v>-381.29395991563803</c:v>
                </c:pt>
                <c:pt idx="29764">
                  <c:v>-430.29395991563803</c:v>
                </c:pt>
                <c:pt idx="29765">
                  <c:v>-318.29395991563803</c:v>
                </c:pt>
                <c:pt idx="29766">
                  <c:v>-289.29395991563803</c:v>
                </c:pt>
                <c:pt idx="29767">
                  <c:v>-411.29395991563803</c:v>
                </c:pt>
                <c:pt idx="29768">
                  <c:v>-567.29395991563797</c:v>
                </c:pt>
                <c:pt idx="29769">
                  <c:v>-407.29395991563803</c:v>
                </c:pt>
                <c:pt idx="29770">
                  <c:v>-418.29395991563803</c:v>
                </c:pt>
                <c:pt idx="29771">
                  <c:v>-520.29395991563797</c:v>
                </c:pt>
                <c:pt idx="29772">
                  <c:v>-404.29395991563803</c:v>
                </c:pt>
                <c:pt idx="29773">
                  <c:v>-518.29395991563797</c:v>
                </c:pt>
                <c:pt idx="29774">
                  <c:v>-328.29395991563803</c:v>
                </c:pt>
                <c:pt idx="29775">
                  <c:v>-469.29395991563803</c:v>
                </c:pt>
                <c:pt idx="29776">
                  <c:v>-553.29395991563797</c:v>
                </c:pt>
                <c:pt idx="29777">
                  <c:v>-410.29395991563803</c:v>
                </c:pt>
                <c:pt idx="29778">
                  <c:v>-422.29395991563803</c:v>
                </c:pt>
                <c:pt idx="29779">
                  <c:v>-237.293959915638</c:v>
                </c:pt>
                <c:pt idx="29780">
                  <c:v>-242.293959915638</c:v>
                </c:pt>
                <c:pt idx="29781">
                  <c:v>-194.293959915638</c:v>
                </c:pt>
                <c:pt idx="29782">
                  <c:v>-42.293959915637998</c:v>
                </c:pt>
                <c:pt idx="29783">
                  <c:v>-38.293959915637998</c:v>
                </c:pt>
                <c:pt idx="29784">
                  <c:v>3.70604008436203</c:v>
                </c:pt>
                <c:pt idx="29785">
                  <c:v>-87.293959915637998</c:v>
                </c:pt>
                <c:pt idx="29786">
                  <c:v>-61.293959915637998</c:v>
                </c:pt>
                <c:pt idx="29787">
                  <c:v>-156.293959915638</c:v>
                </c:pt>
                <c:pt idx="29788">
                  <c:v>28.706040084362002</c:v>
                </c:pt>
                <c:pt idx="29789">
                  <c:v>-33.293959915637998</c:v>
                </c:pt>
                <c:pt idx="29790">
                  <c:v>104.706040084362</c:v>
                </c:pt>
                <c:pt idx="29791">
                  <c:v>33.706040084362002</c:v>
                </c:pt>
                <c:pt idx="29792">
                  <c:v>69.706040084362002</c:v>
                </c:pt>
                <c:pt idx="29793">
                  <c:v>99.706040084362002</c:v>
                </c:pt>
                <c:pt idx="29794">
                  <c:v>246.706040084362</c:v>
                </c:pt>
                <c:pt idx="29795">
                  <c:v>52.706040084362002</c:v>
                </c:pt>
                <c:pt idx="29796">
                  <c:v>204.706040084362</c:v>
                </c:pt>
                <c:pt idx="29797">
                  <c:v>36.706040084362002</c:v>
                </c:pt>
                <c:pt idx="29798">
                  <c:v>131.706040084362</c:v>
                </c:pt>
                <c:pt idx="29799">
                  <c:v>165.706040084362</c:v>
                </c:pt>
                <c:pt idx="29800">
                  <c:v>164.706040084362</c:v>
                </c:pt>
                <c:pt idx="29801">
                  <c:v>244.706040084362</c:v>
                </c:pt>
                <c:pt idx="29802">
                  <c:v>74.706040084362002</c:v>
                </c:pt>
                <c:pt idx="29803">
                  <c:v>82.706040084362002</c:v>
                </c:pt>
                <c:pt idx="29804">
                  <c:v>15.706040084362</c:v>
                </c:pt>
                <c:pt idx="29805">
                  <c:v>-10.293959915638</c:v>
                </c:pt>
                <c:pt idx="29806">
                  <c:v>105.706040084362</c:v>
                </c:pt>
                <c:pt idx="29807">
                  <c:v>80.706040084362002</c:v>
                </c:pt>
                <c:pt idx="29808">
                  <c:v>20.706040084362002</c:v>
                </c:pt>
                <c:pt idx="29809">
                  <c:v>147.706040084362</c:v>
                </c:pt>
                <c:pt idx="29810">
                  <c:v>302.70604008436197</c:v>
                </c:pt>
                <c:pt idx="29811">
                  <c:v>130.706040084362</c:v>
                </c:pt>
                <c:pt idx="29812">
                  <c:v>193.706040084362</c:v>
                </c:pt>
                <c:pt idx="29813">
                  <c:v>177.706040084362</c:v>
                </c:pt>
                <c:pt idx="29814">
                  <c:v>129.706040084362</c:v>
                </c:pt>
                <c:pt idx="29815">
                  <c:v>173.706040084362</c:v>
                </c:pt>
                <c:pt idx="29816">
                  <c:v>30.706040084362002</c:v>
                </c:pt>
                <c:pt idx="29817">
                  <c:v>76.706040084362002</c:v>
                </c:pt>
                <c:pt idx="29818">
                  <c:v>105.706040084362</c:v>
                </c:pt>
                <c:pt idx="29819">
                  <c:v>180.706040084362</c:v>
                </c:pt>
                <c:pt idx="29820">
                  <c:v>321.70604008436197</c:v>
                </c:pt>
                <c:pt idx="29821">
                  <c:v>6.70604008436203</c:v>
                </c:pt>
                <c:pt idx="29822">
                  <c:v>-49.293959915637998</c:v>
                </c:pt>
                <c:pt idx="29823">
                  <c:v>66.706040084362002</c:v>
                </c:pt>
                <c:pt idx="29824">
                  <c:v>63.706040084362002</c:v>
                </c:pt>
                <c:pt idx="29825">
                  <c:v>138.706040084362</c:v>
                </c:pt>
                <c:pt idx="29826">
                  <c:v>74.706040084362002</c:v>
                </c:pt>
                <c:pt idx="29827">
                  <c:v>139.706040084362</c:v>
                </c:pt>
                <c:pt idx="29828">
                  <c:v>63.706040084362002</c:v>
                </c:pt>
                <c:pt idx="29829">
                  <c:v>48.706040084362002</c:v>
                </c:pt>
                <c:pt idx="29830">
                  <c:v>-43.293959915637998</c:v>
                </c:pt>
                <c:pt idx="29831">
                  <c:v>20.706040084362002</c:v>
                </c:pt>
                <c:pt idx="29832">
                  <c:v>27.706040084362002</c:v>
                </c:pt>
                <c:pt idx="29833">
                  <c:v>-35.293959915637998</c:v>
                </c:pt>
                <c:pt idx="29834">
                  <c:v>177.706040084362</c:v>
                </c:pt>
                <c:pt idx="29835">
                  <c:v>-181.293959915638</c:v>
                </c:pt>
                <c:pt idx="29836">
                  <c:v>-71.293959915637998</c:v>
                </c:pt>
                <c:pt idx="29837">
                  <c:v>-17.293959915637998</c:v>
                </c:pt>
                <c:pt idx="29838">
                  <c:v>-131.293959915638</c:v>
                </c:pt>
                <c:pt idx="29839">
                  <c:v>-135.293959915638</c:v>
                </c:pt>
                <c:pt idx="29840">
                  <c:v>-69.293959915637998</c:v>
                </c:pt>
                <c:pt idx="29841">
                  <c:v>-5.29395991563797</c:v>
                </c:pt>
                <c:pt idx="29842">
                  <c:v>12.706040084362</c:v>
                </c:pt>
                <c:pt idx="29843">
                  <c:v>113.706040084362</c:v>
                </c:pt>
                <c:pt idx="29844">
                  <c:v>38.706040084362002</c:v>
                </c:pt>
                <c:pt idx="29845">
                  <c:v>158.706040084362</c:v>
                </c:pt>
                <c:pt idx="29846">
                  <c:v>33.706040084362002</c:v>
                </c:pt>
                <c:pt idx="29847">
                  <c:v>74.706040084362002</c:v>
                </c:pt>
                <c:pt idx="29848">
                  <c:v>-90.293959915637998</c:v>
                </c:pt>
                <c:pt idx="29849">
                  <c:v>120.706040084362</c:v>
                </c:pt>
                <c:pt idx="29850">
                  <c:v>196.706040084362</c:v>
                </c:pt>
                <c:pt idx="29851">
                  <c:v>64.706040084362002</c:v>
                </c:pt>
                <c:pt idx="29852">
                  <c:v>59.706040084362002</c:v>
                </c:pt>
                <c:pt idx="29853">
                  <c:v>208.706040084362</c:v>
                </c:pt>
                <c:pt idx="29854">
                  <c:v>305.70604008436197</c:v>
                </c:pt>
                <c:pt idx="29855">
                  <c:v>126.706040084362</c:v>
                </c:pt>
                <c:pt idx="29856">
                  <c:v>261.70604008436197</c:v>
                </c:pt>
                <c:pt idx="29857">
                  <c:v>268.70604008436197</c:v>
                </c:pt>
                <c:pt idx="29858">
                  <c:v>140.706040084362</c:v>
                </c:pt>
                <c:pt idx="29859">
                  <c:v>254.706040084362</c:v>
                </c:pt>
                <c:pt idx="29860">
                  <c:v>190.706040084362</c:v>
                </c:pt>
                <c:pt idx="29861">
                  <c:v>226.706040084362</c:v>
                </c:pt>
                <c:pt idx="29862">
                  <c:v>336.70604008436197</c:v>
                </c:pt>
                <c:pt idx="29863">
                  <c:v>235.706040084362</c:v>
                </c:pt>
                <c:pt idx="29864">
                  <c:v>222.706040084362</c:v>
                </c:pt>
                <c:pt idx="29865">
                  <c:v>-38.293959915637998</c:v>
                </c:pt>
                <c:pt idx="29866">
                  <c:v>193.706040084362</c:v>
                </c:pt>
                <c:pt idx="29867">
                  <c:v>61.706040084362002</c:v>
                </c:pt>
                <c:pt idx="29868">
                  <c:v>-24.293959915637998</c:v>
                </c:pt>
                <c:pt idx="29869">
                  <c:v>61.706040084362002</c:v>
                </c:pt>
                <c:pt idx="29870">
                  <c:v>195.706040084362</c:v>
                </c:pt>
                <c:pt idx="29871">
                  <c:v>-18.293959915637998</c:v>
                </c:pt>
                <c:pt idx="29872">
                  <c:v>5.70604008436203</c:v>
                </c:pt>
                <c:pt idx="29873">
                  <c:v>155.706040084362</c:v>
                </c:pt>
                <c:pt idx="29874">
                  <c:v>215.706040084362</c:v>
                </c:pt>
                <c:pt idx="29875">
                  <c:v>-22.293959915637998</c:v>
                </c:pt>
                <c:pt idx="29876">
                  <c:v>-84.293959915637998</c:v>
                </c:pt>
                <c:pt idx="29877">
                  <c:v>-191.293959915638</c:v>
                </c:pt>
                <c:pt idx="29878">
                  <c:v>-27.293959915637998</c:v>
                </c:pt>
                <c:pt idx="29879">
                  <c:v>14.706040084362</c:v>
                </c:pt>
                <c:pt idx="29880">
                  <c:v>-120.293959915638</c:v>
                </c:pt>
                <c:pt idx="29881">
                  <c:v>-85.293959915637998</c:v>
                </c:pt>
                <c:pt idx="29882">
                  <c:v>180.706040084362</c:v>
                </c:pt>
                <c:pt idx="29883">
                  <c:v>75.706040084362002</c:v>
                </c:pt>
                <c:pt idx="29884">
                  <c:v>65.706040084362002</c:v>
                </c:pt>
                <c:pt idx="29885">
                  <c:v>43.706040084362002</c:v>
                </c:pt>
                <c:pt idx="29886">
                  <c:v>88.706040084362002</c:v>
                </c:pt>
                <c:pt idx="29887">
                  <c:v>142.706040084362</c:v>
                </c:pt>
                <c:pt idx="29888">
                  <c:v>192.706040084362</c:v>
                </c:pt>
                <c:pt idx="29889">
                  <c:v>205.706040084362</c:v>
                </c:pt>
                <c:pt idx="29890">
                  <c:v>116.706040084362</c:v>
                </c:pt>
                <c:pt idx="29891">
                  <c:v>551.70604008436203</c:v>
                </c:pt>
                <c:pt idx="29892">
                  <c:v>327.70604008436197</c:v>
                </c:pt>
                <c:pt idx="29893">
                  <c:v>269.70604008436197</c:v>
                </c:pt>
                <c:pt idx="29894">
                  <c:v>356.70604008436197</c:v>
                </c:pt>
                <c:pt idx="29895">
                  <c:v>189.706040084362</c:v>
                </c:pt>
                <c:pt idx="29896">
                  <c:v>162.706040084362</c:v>
                </c:pt>
                <c:pt idx="29897">
                  <c:v>316.70604008436197</c:v>
                </c:pt>
                <c:pt idx="29898">
                  <c:v>327.70604008436197</c:v>
                </c:pt>
                <c:pt idx="29899">
                  <c:v>90.706040084362002</c:v>
                </c:pt>
                <c:pt idx="29900">
                  <c:v>201.706040084362</c:v>
                </c:pt>
                <c:pt idx="29901">
                  <c:v>330.70604008436197</c:v>
                </c:pt>
                <c:pt idx="29902">
                  <c:v>244.706040084362</c:v>
                </c:pt>
                <c:pt idx="29903">
                  <c:v>307.70604008436197</c:v>
                </c:pt>
                <c:pt idx="29904">
                  <c:v>179.706040084362</c:v>
                </c:pt>
                <c:pt idx="29905">
                  <c:v>153.706040084362</c:v>
                </c:pt>
                <c:pt idx="29906">
                  <c:v>232.706040084362</c:v>
                </c:pt>
                <c:pt idx="29907">
                  <c:v>159.706040084362</c:v>
                </c:pt>
                <c:pt idx="29908">
                  <c:v>60.706040084362002</c:v>
                </c:pt>
                <c:pt idx="29909">
                  <c:v>187.706040084362</c:v>
                </c:pt>
                <c:pt idx="29910">
                  <c:v>203.706040084362</c:v>
                </c:pt>
                <c:pt idx="29911">
                  <c:v>71.706040084362002</c:v>
                </c:pt>
                <c:pt idx="29912">
                  <c:v>295.70604008436197</c:v>
                </c:pt>
                <c:pt idx="29913">
                  <c:v>256.70604008436197</c:v>
                </c:pt>
                <c:pt idx="29914">
                  <c:v>13.706040084362</c:v>
                </c:pt>
                <c:pt idx="29915">
                  <c:v>37.706040084362002</c:v>
                </c:pt>
                <c:pt idx="29916">
                  <c:v>-2.29395991563797</c:v>
                </c:pt>
                <c:pt idx="29917">
                  <c:v>42.706040084362002</c:v>
                </c:pt>
                <c:pt idx="29918">
                  <c:v>23.706040084362002</c:v>
                </c:pt>
                <c:pt idx="29919">
                  <c:v>299.70604008436197</c:v>
                </c:pt>
                <c:pt idx="29920">
                  <c:v>423.70604008436197</c:v>
                </c:pt>
                <c:pt idx="29921">
                  <c:v>237.706040084362</c:v>
                </c:pt>
                <c:pt idx="29922">
                  <c:v>334.70604008436197</c:v>
                </c:pt>
                <c:pt idx="29923">
                  <c:v>431.70604008436197</c:v>
                </c:pt>
                <c:pt idx="29924">
                  <c:v>393.70604008436197</c:v>
                </c:pt>
                <c:pt idx="29925">
                  <c:v>375.70604008436197</c:v>
                </c:pt>
                <c:pt idx="29926">
                  <c:v>347.70604008436197</c:v>
                </c:pt>
                <c:pt idx="29927">
                  <c:v>316.70604008436197</c:v>
                </c:pt>
                <c:pt idx="29928">
                  <c:v>278.70604008436197</c:v>
                </c:pt>
                <c:pt idx="29929">
                  <c:v>305.70604008436197</c:v>
                </c:pt>
                <c:pt idx="29930">
                  <c:v>389.70604008436197</c:v>
                </c:pt>
                <c:pt idx="29931">
                  <c:v>315.70604008436197</c:v>
                </c:pt>
                <c:pt idx="29932">
                  <c:v>339.70604008436197</c:v>
                </c:pt>
                <c:pt idx="29933">
                  <c:v>358.70604008436197</c:v>
                </c:pt>
                <c:pt idx="29934">
                  <c:v>214.706040084362</c:v>
                </c:pt>
                <c:pt idx="29935">
                  <c:v>327.70604008436197</c:v>
                </c:pt>
                <c:pt idx="29936">
                  <c:v>295.70604008436197</c:v>
                </c:pt>
                <c:pt idx="29937">
                  <c:v>225.706040084362</c:v>
                </c:pt>
                <c:pt idx="29938">
                  <c:v>255.706040084362</c:v>
                </c:pt>
                <c:pt idx="29939">
                  <c:v>389.70604008436197</c:v>
                </c:pt>
                <c:pt idx="29940">
                  <c:v>467.70604008436197</c:v>
                </c:pt>
                <c:pt idx="29941">
                  <c:v>232.706040084362</c:v>
                </c:pt>
                <c:pt idx="29942">
                  <c:v>121.706040084362</c:v>
                </c:pt>
                <c:pt idx="29943">
                  <c:v>368.70604008436197</c:v>
                </c:pt>
                <c:pt idx="29944">
                  <c:v>324.70604008436197</c:v>
                </c:pt>
                <c:pt idx="29945">
                  <c:v>311.70604008436197</c:v>
                </c:pt>
                <c:pt idx="29946">
                  <c:v>368.70604008436197</c:v>
                </c:pt>
                <c:pt idx="29947">
                  <c:v>418.70604008436197</c:v>
                </c:pt>
                <c:pt idx="29948">
                  <c:v>421.70604008436197</c:v>
                </c:pt>
                <c:pt idx="29949">
                  <c:v>318.70604008436197</c:v>
                </c:pt>
                <c:pt idx="29950">
                  <c:v>213.706040084362</c:v>
                </c:pt>
                <c:pt idx="29951">
                  <c:v>275.70604008436197</c:v>
                </c:pt>
                <c:pt idx="29952">
                  <c:v>461.70604008436197</c:v>
                </c:pt>
                <c:pt idx="29953">
                  <c:v>252.706040084362</c:v>
                </c:pt>
                <c:pt idx="29954">
                  <c:v>297.70604008436197</c:v>
                </c:pt>
                <c:pt idx="29955">
                  <c:v>179.706040084362</c:v>
                </c:pt>
                <c:pt idx="29956">
                  <c:v>159.706040084362</c:v>
                </c:pt>
                <c:pt idx="29957">
                  <c:v>125.706040084362</c:v>
                </c:pt>
                <c:pt idx="29958">
                  <c:v>143.706040084362</c:v>
                </c:pt>
                <c:pt idx="29959">
                  <c:v>221.706040084362</c:v>
                </c:pt>
                <c:pt idx="29960">
                  <c:v>188.706040084362</c:v>
                </c:pt>
                <c:pt idx="29961">
                  <c:v>85.706040084362002</c:v>
                </c:pt>
                <c:pt idx="29962">
                  <c:v>170.706040084362</c:v>
                </c:pt>
                <c:pt idx="29963">
                  <c:v>176.706040084362</c:v>
                </c:pt>
                <c:pt idx="29964">
                  <c:v>222.706040084362</c:v>
                </c:pt>
                <c:pt idx="29965">
                  <c:v>89.706040084362002</c:v>
                </c:pt>
                <c:pt idx="29966">
                  <c:v>28.706040084362002</c:v>
                </c:pt>
                <c:pt idx="29967">
                  <c:v>196.706040084362</c:v>
                </c:pt>
                <c:pt idx="29968">
                  <c:v>91.706040084362002</c:v>
                </c:pt>
                <c:pt idx="29969">
                  <c:v>140.706040084362</c:v>
                </c:pt>
                <c:pt idx="29970">
                  <c:v>86.706040084362002</c:v>
                </c:pt>
                <c:pt idx="29971">
                  <c:v>110.706040084362</c:v>
                </c:pt>
                <c:pt idx="29972">
                  <c:v>155.706040084362</c:v>
                </c:pt>
                <c:pt idx="29973">
                  <c:v>303.70604008436197</c:v>
                </c:pt>
                <c:pt idx="29974">
                  <c:v>137.706040084362</c:v>
                </c:pt>
                <c:pt idx="29975">
                  <c:v>218.706040084362</c:v>
                </c:pt>
                <c:pt idx="29976">
                  <c:v>104.706040084362</c:v>
                </c:pt>
                <c:pt idx="29977">
                  <c:v>267.70604008436197</c:v>
                </c:pt>
                <c:pt idx="29978">
                  <c:v>319.70604008436197</c:v>
                </c:pt>
                <c:pt idx="29979">
                  <c:v>120.706040084362</c:v>
                </c:pt>
                <c:pt idx="29980">
                  <c:v>15.706040084362</c:v>
                </c:pt>
                <c:pt idx="29981">
                  <c:v>121.706040084362</c:v>
                </c:pt>
                <c:pt idx="29982">
                  <c:v>238.706040084362</c:v>
                </c:pt>
                <c:pt idx="29983">
                  <c:v>184.706040084362</c:v>
                </c:pt>
                <c:pt idx="29984">
                  <c:v>220.706040084362</c:v>
                </c:pt>
                <c:pt idx="29985">
                  <c:v>134.706040084362</c:v>
                </c:pt>
                <c:pt idx="29986">
                  <c:v>177.706040084362</c:v>
                </c:pt>
                <c:pt idx="29987">
                  <c:v>155.706040084362</c:v>
                </c:pt>
                <c:pt idx="29988">
                  <c:v>249.706040084362</c:v>
                </c:pt>
                <c:pt idx="29989">
                  <c:v>242.706040084362</c:v>
                </c:pt>
                <c:pt idx="29990">
                  <c:v>143.706040084362</c:v>
                </c:pt>
                <c:pt idx="29991">
                  <c:v>217.706040084362</c:v>
                </c:pt>
                <c:pt idx="29992">
                  <c:v>177.706040084362</c:v>
                </c:pt>
                <c:pt idx="29993">
                  <c:v>201.706040084362</c:v>
                </c:pt>
                <c:pt idx="29994">
                  <c:v>211.706040084362</c:v>
                </c:pt>
                <c:pt idx="29995">
                  <c:v>82.706040084362002</c:v>
                </c:pt>
                <c:pt idx="29996">
                  <c:v>41.706040084362002</c:v>
                </c:pt>
                <c:pt idx="29997">
                  <c:v>-13.293959915638</c:v>
                </c:pt>
                <c:pt idx="29998">
                  <c:v>124.706040084362</c:v>
                </c:pt>
                <c:pt idx="29999">
                  <c:v>114.706040084362</c:v>
                </c:pt>
                <c:pt idx="30000">
                  <c:v>-4.29395991563797</c:v>
                </c:pt>
                <c:pt idx="30001">
                  <c:v>-129.293959915638</c:v>
                </c:pt>
                <c:pt idx="30002">
                  <c:v>-43.293959915637998</c:v>
                </c:pt>
                <c:pt idx="30003">
                  <c:v>55.706040084362002</c:v>
                </c:pt>
                <c:pt idx="30004">
                  <c:v>-49.293959915637998</c:v>
                </c:pt>
                <c:pt idx="30005">
                  <c:v>32.706040084362002</c:v>
                </c:pt>
                <c:pt idx="30006">
                  <c:v>-130.293959915638</c:v>
                </c:pt>
                <c:pt idx="30007">
                  <c:v>-139.293959915638</c:v>
                </c:pt>
                <c:pt idx="30008">
                  <c:v>-307.29395991563803</c:v>
                </c:pt>
                <c:pt idx="30009">
                  <c:v>-159.293959915638</c:v>
                </c:pt>
                <c:pt idx="30010">
                  <c:v>-279.29395991563803</c:v>
                </c:pt>
                <c:pt idx="30011">
                  <c:v>-310.29395991563803</c:v>
                </c:pt>
                <c:pt idx="30012">
                  <c:v>-239.293959915638</c:v>
                </c:pt>
                <c:pt idx="30013">
                  <c:v>-284.29395991563803</c:v>
                </c:pt>
                <c:pt idx="30014">
                  <c:v>-294.29395991563803</c:v>
                </c:pt>
                <c:pt idx="30015">
                  <c:v>-312.29395991563803</c:v>
                </c:pt>
                <c:pt idx="30016">
                  <c:v>-348.29395991563803</c:v>
                </c:pt>
                <c:pt idx="30017">
                  <c:v>-484.29395991563803</c:v>
                </c:pt>
                <c:pt idx="30018">
                  <c:v>-249.293959915638</c:v>
                </c:pt>
                <c:pt idx="30019">
                  <c:v>-317.29395991563803</c:v>
                </c:pt>
                <c:pt idx="30020">
                  <c:v>-182.293959915638</c:v>
                </c:pt>
                <c:pt idx="30021">
                  <c:v>-170.293959915638</c:v>
                </c:pt>
                <c:pt idx="30022">
                  <c:v>-261.29395991563803</c:v>
                </c:pt>
                <c:pt idx="30023">
                  <c:v>-228.293959915638</c:v>
                </c:pt>
                <c:pt idx="30024">
                  <c:v>-204.293959915638</c:v>
                </c:pt>
                <c:pt idx="30025">
                  <c:v>-250.293959915638</c:v>
                </c:pt>
                <c:pt idx="30026">
                  <c:v>-246.293959915638</c:v>
                </c:pt>
                <c:pt idx="30027">
                  <c:v>-147.293959915638</c:v>
                </c:pt>
                <c:pt idx="30028">
                  <c:v>-190.293959915638</c:v>
                </c:pt>
                <c:pt idx="30029">
                  <c:v>-211.293959915638</c:v>
                </c:pt>
                <c:pt idx="30030">
                  <c:v>-124.293959915638</c:v>
                </c:pt>
                <c:pt idx="30031">
                  <c:v>-70.293959915637998</c:v>
                </c:pt>
                <c:pt idx="30032">
                  <c:v>-111.293959915638</c:v>
                </c:pt>
                <c:pt idx="30033">
                  <c:v>-191.293959915638</c:v>
                </c:pt>
                <c:pt idx="30034">
                  <c:v>-41.293959915637998</c:v>
                </c:pt>
                <c:pt idx="30035">
                  <c:v>-96.293959915637998</c:v>
                </c:pt>
                <c:pt idx="30036">
                  <c:v>-125.293959915638</c:v>
                </c:pt>
                <c:pt idx="30037">
                  <c:v>-231.293959915638</c:v>
                </c:pt>
                <c:pt idx="30038">
                  <c:v>-93.293959915637998</c:v>
                </c:pt>
                <c:pt idx="30039">
                  <c:v>-16.293959915637998</c:v>
                </c:pt>
                <c:pt idx="30040">
                  <c:v>-128.293959915638</c:v>
                </c:pt>
                <c:pt idx="30041">
                  <c:v>-22.293959915637998</c:v>
                </c:pt>
                <c:pt idx="30042">
                  <c:v>-146.293959915638</c:v>
                </c:pt>
                <c:pt idx="30043">
                  <c:v>-182.293959915638</c:v>
                </c:pt>
                <c:pt idx="30044">
                  <c:v>-117.293959915638</c:v>
                </c:pt>
                <c:pt idx="30045">
                  <c:v>-288.29395991563803</c:v>
                </c:pt>
                <c:pt idx="30046">
                  <c:v>-358.29395991563803</c:v>
                </c:pt>
                <c:pt idx="30047">
                  <c:v>-362.29395991563803</c:v>
                </c:pt>
                <c:pt idx="30048">
                  <c:v>-373.29395991563803</c:v>
                </c:pt>
                <c:pt idx="30049">
                  <c:v>-457.29395991563803</c:v>
                </c:pt>
                <c:pt idx="30050">
                  <c:v>-447.29395991563803</c:v>
                </c:pt>
                <c:pt idx="30051">
                  <c:v>-219.293959915638</c:v>
                </c:pt>
                <c:pt idx="30052">
                  <c:v>-399.29395991563803</c:v>
                </c:pt>
                <c:pt idx="30053">
                  <c:v>-305.29395991563803</c:v>
                </c:pt>
                <c:pt idx="30054">
                  <c:v>-317.29395991563803</c:v>
                </c:pt>
                <c:pt idx="30055">
                  <c:v>-115.293959915638</c:v>
                </c:pt>
                <c:pt idx="30056">
                  <c:v>-321.29395991563803</c:v>
                </c:pt>
                <c:pt idx="30057">
                  <c:v>-172.293959915638</c:v>
                </c:pt>
                <c:pt idx="30058">
                  <c:v>-328.29395991563803</c:v>
                </c:pt>
                <c:pt idx="30059">
                  <c:v>-117.293959915638</c:v>
                </c:pt>
                <c:pt idx="30060">
                  <c:v>-219.293959915638</c:v>
                </c:pt>
                <c:pt idx="30061">
                  <c:v>-163.293959915638</c:v>
                </c:pt>
                <c:pt idx="30062">
                  <c:v>-70.293959915637998</c:v>
                </c:pt>
                <c:pt idx="30063">
                  <c:v>-240.293959915638</c:v>
                </c:pt>
                <c:pt idx="30064">
                  <c:v>-241.293959915638</c:v>
                </c:pt>
                <c:pt idx="30065">
                  <c:v>-166.293959915638</c:v>
                </c:pt>
                <c:pt idx="30066">
                  <c:v>-151.293959915638</c:v>
                </c:pt>
                <c:pt idx="30067">
                  <c:v>-331.29395991563803</c:v>
                </c:pt>
                <c:pt idx="30068">
                  <c:v>-350.29395991563803</c:v>
                </c:pt>
                <c:pt idx="30069">
                  <c:v>-269.29395991563803</c:v>
                </c:pt>
                <c:pt idx="30070">
                  <c:v>-352.29395991563803</c:v>
                </c:pt>
                <c:pt idx="30071">
                  <c:v>-461.29395991563803</c:v>
                </c:pt>
                <c:pt idx="30072">
                  <c:v>-268.29395991563803</c:v>
                </c:pt>
                <c:pt idx="30073">
                  <c:v>-269.29395991563803</c:v>
                </c:pt>
                <c:pt idx="30074">
                  <c:v>-308.29395991563803</c:v>
                </c:pt>
                <c:pt idx="30075">
                  <c:v>-108.293959915638</c:v>
                </c:pt>
                <c:pt idx="30076">
                  <c:v>-211.293959915638</c:v>
                </c:pt>
                <c:pt idx="30077">
                  <c:v>-295.29395991563803</c:v>
                </c:pt>
                <c:pt idx="30078">
                  <c:v>-256.29395991563803</c:v>
                </c:pt>
                <c:pt idx="30079">
                  <c:v>-338.29395991563803</c:v>
                </c:pt>
                <c:pt idx="30080">
                  <c:v>-341.29395991563803</c:v>
                </c:pt>
                <c:pt idx="30081">
                  <c:v>-295.29395991563803</c:v>
                </c:pt>
                <c:pt idx="30082">
                  <c:v>-234.293959915638</c:v>
                </c:pt>
                <c:pt idx="30083">
                  <c:v>-169.293959915638</c:v>
                </c:pt>
                <c:pt idx="30084">
                  <c:v>-298.29395991563803</c:v>
                </c:pt>
                <c:pt idx="30085">
                  <c:v>-159.293959915638</c:v>
                </c:pt>
                <c:pt idx="30086">
                  <c:v>-314.29395991563803</c:v>
                </c:pt>
                <c:pt idx="30087">
                  <c:v>-292.29395991563803</c:v>
                </c:pt>
                <c:pt idx="30088">
                  <c:v>-374.29395991563803</c:v>
                </c:pt>
                <c:pt idx="30089">
                  <c:v>-333.29395991563803</c:v>
                </c:pt>
                <c:pt idx="30090">
                  <c:v>-204.293959915638</c:v>
                </c:pt>
                <c:pt idx="30091">
                  <c:v>-320.29395991563803</c:v>
                </c:pt>
                <c:pt idx="30092">
                  <c:v>-187.293959915638</c:v>
                </c:pt>
                <c:pt idx="30093">
                  <c:v>-217.293959915638</c:v>
                </c:pt>
                <c:pt idx="30094">
                  <c:v>-248.293959915638</c:v>
                </c:pt>
                <c:pt idx="30095">
                  <c:v>-183.293959915638</c:v>
                </c:pt>
                <c:pt idx="30096">
                  <c:v>-300.29395991563803</c:v>
                </c:pt>
                <c:pt idx="30097">
                  <c:v>-138.293959915638</c:v>
                </c:pt>
                <c:pt idx="30098">
                  <c:v>-294.29395991563803</c:v>
                </c:pt>
                <c:pt idx="30099">
                  <c:v>-236.293959915638</c:v>
                </c:pt>
                <c:pt idx="30100">
                  <c:v>-186.293959915638</c:v>
                </c:pt>
                <c:pt idx="30101">
                  <c:v>-107.293959915638</c:v>
                </c:pt>
                <c:pt idx="30102">
                  <c:v>3.70604008436203</c:v>
                </c:pt>
                <c:pt idx="30103">
                  <c:v>-162.293959915638</c:v>
                </c:pt>
                <c:pt idx="30104">
                  <c:v>-18.293959915637998</c:v>
                </c:pt>
                <c:pt idx="30105">
                  <c:v>-49.293959915637998</c:v>
                </c:pt>
                <c:pt idx="30106">
                  <c:v>-207.293959915638</c:v>
                </c:pt>
                <c:pt idx="30107">
                  <c:v>-153.293959915638</c:v>
                </c:pt>
                <c:pt idx="30108">
                  <c:v>-313.29395991563803</c:v>
                </c:pt>
                <c:pt idx="30109">
                  <c:v>-294.29395991563803</c:v>
                </c:pt>
                <c:pt idx="30110">
                  <c:v>-174.293959915638</c:v>
                </c:pt>
                <c:pt idx="30111">
                  <c:v>-58.293959915637998</c:v>
                </c:pt>
                <c:pt idx="30112">
                  <c:v>34.706040084362002</c:v>
                </c:pt>
                <c:pt idx="30113">
                  <c:v>35.706040084362002</c:v>
                </c:pt>
                <c:pt idx="30114">
                  <c:v>-6.29395991563797</c:v>
                </c:pt>
                <c:pt idx="30115">
                  <c:v>122.706040084362</c:v>
                </c:pt>
                <c:pt idx="30116">
                  <c:v>-196.293959915638</c:v>
                </c:pt>
                <c:pt idx="30117">
                  <c:v>-159.293959915638</c:v>
                </c:pt>
                <c:pt idx="30118">
                  <c:v>30.706040084362002</c:v>
                </c:pt>
                <c:pt idx="30119">
                  <c:v>-9.29395991563797</c:v>
                </c:pt>
                <c:pt idx="30120">
                  <c:v>62.706040084362002</c:v>
                </c:pt>
                <c:pt idx="30121">
                  <c:v>57.706040084362002</c:v>
                </c:pt>
                <c:pt idx="30122">
                  <c:v>97.706040084362002</c:v>
                </c:pt>
                <c:pt idx="30123">
                  <c:v>78.706040084362002</c:v>
                </c:pt>
                <c:pt idx="30124">
                  <c:v>166.706040084362</c:v>
                </c:pt>
                <c:pt idx="30125">
                  <c:v>135.706040084362</c:v>
                </c:pt>
                <c:pt idx="30126">
                  <c:v>91.706040084362002</c:v>
                </c:pt>
                <c:pt idx="30127">
                  <c:v>-185.293959915638</c:v>
                </c:pt>
                <c:pt idx="30128">
                  <c:v>-2.29395991563797</c:v>
                </c:pt>
                <c:pt idx="30129">
                  <c:v>-81.293959915637998</c:v>
                </c:pt>
                <c:pt idx="30130">
                  <c:v>-205.293959915638</c:v>
                </c:pt>
                <c:pt idx="30131">
                  <c:v>-10.293959915638</c:v>
                </c:pt>
                <c:pt idx="30132">
                  <c:v>-10.293959915638</c:v>
                </c:pt>
                <c:pt idx="30133">
                  <c:v>-257.29395991563803</c:v>
                </c:pt>
                <c:pt idx="30134">
                  <c:v>-91.293959915637998</c:v>
                </c:pt>
                <c:pt idx="30135">
                  <c:v>-428.29395991563803</c:v>
                </c:pt>
                <c:pt idx="30136">
                  <c:v>-327.29395991563803</c:v>
                </c:pt>
                <c:pt idx="30137">
                  <c:v>-515.29395991563797</c:v>
                </c:pt>
                <c:pt idx="30138">
                  <c:v>-573.29395991563797</c:v>
                </c:pt>
                <c:pt idx="30139">
                  <c:v>-454.29395991563803</c:v>
                </c:pt>
                <c:pt idx="30140">
                  <c:v>-395.29395991563803</c:v>
                </c:pt>
                <c:pt idx="30141">
                  <c:v>-469.29395991563803</c:v>
                </c:pt>
                <c:pt idx="30142">
                  <c:v>-457.29395991563803</c:v>
                </c:pt>
                <c:pt idx="30143">
                  <c:v>-274.29395991563803</c:v>
                </c:pt>
                <c:pt idx="30144">
                  <c:v>-447.29395991563803</c:v>
                </c:pt>
                <c:pt idx="30145">
                  <c:v>-346.29395991563803</c:v>
                </c:pt>
                <c:pt idx="30146">
                  <c:v>-432.29395991563803</c:v>
                </c:pt>
                <c:pt idx="30147">
                  <c:v>-523.29395991563797</c:v>
                </c:pt>
                <c:pt idx="30148">
                  <c:v>-569.29395991563797</c:v>
                </c:pt>
                <c:pt idx="30149">
                  <c:v>-300.29395991563803</c:v>
                </c:pt>
                <c:pt idx="30150">
                  <c:v>-310.29395991563803</c:v>
                </c:pt>
                <c:pt idx="30151">
                  <c:v>-174.293959915638</c:v>
                </c:pt>
                <c:pt idx="30152">
                  <c:v>-258.29395991563803</c:v>
                </c:pt>
                <c:pt idx="30153">
                  <c:v>-249.293959915638</c:v>
                </c:pt>
                <c:pt idx="30154">
                  <c:v>-73.293959915637998</c:v>
                </c:pt>
                <c:pt idx="30155">
                  <c:v>-104.293959915638</c:v>
                </c:pt>
                <c:pt idx="30156">
                  <c:v>71.706040084362002</c:v>
                </c:pt>
                <c:pt idx="30157">
                  <c:v>-86.293959915637998</c:v>
                </c:pt>
                <c:pt idx="30158">
                  <c:v>-44.293959915637998</c:v>
                </c:pt>
                <c:pt idx="30159">
                  <c:v>54.706040084362002</c:v>
                </c:pt>
                <c:pt idx="30160">
                  <c:v>102.706040084362</c:v>
                </c:pt>
                <c:pt idx="30161">
                  <c:v>140.706040084362</c:v>
                </c:pt>
                <c:pt idx="30162">
                  <c:v>236.706040084362</c:v>
                </c:pt>
                <c:pt idx="30163">
                  <c:v>-10.293959915638</c:v>
                </c:pt>
                <c:pt idx="30164">
                  <c:v>54.706040084362002</c:v>
                </c:pt>
                <c:pt idx="30165">
                  <c:v>37.706040084362002</c:v>
                </c:pt>
                <c:pt idx="30166">
                  <c:v>-26.293959915637998</c:v>
                </c:pt>
                <c:pt idx="30167">
                  <c:v>117.706040084362</c:v>
                </c:pt>
                <c:pt idx="30168">
                  <c:v>201.706040084362</c:v>
                </c:pt>
                <c:pt idx="30169">
                  <c:v>19.706040084362002</c:v>
                </c:pt>
                <c:pt idx="30170">
                  <c:v>18.706040084362002</c:v>
                </c:pt>
                <c:pt idx="30171">
                  <c:v>105.706040084362</c:v>
                </c:pt>
                <c:pt idx="30172">
                  <c:v>57.706040084362002</c:v>
                </c:pt>
                <c:pt idx="30173">
                  <c:v>-22.293959915637998</c:v>
                </c:pt>
                <c:pt idx="30174">
                  <c:v>-38.293959915637998</c:v>
                </c:pt>
                <c:pt idx="30175">
                  <c:v>-111.293959915638</c:v>
                </c:pt>
                <c:pt idx="30176">
                  <c:v>-111.293959915638</c:v>
                </c:pt>
                <c:pt idx="30177">
                  <c:v>-138.293959915638</c:v>
                </c:pt>
                <c:pt idx="30178">
                  <c:v>-129.293959915638</c:v>
                </c:pt>
                <c:pt idx="30179">
                  <c:v>-199.293959915638</c:v>
                </c:pt>
                <c:pt idx="30180">
                  <c:v>-251.293959915638</c:v>
                </c:pt>
                <c:pt idx="30181">
                  <c:v>-169.293959915638</c:v>
                </c:pt>
                <c:pt idx="30182">
                  <c:v>-124.293959915638</c:v>
                </c:pt>
                <c:pt idx="30183">
                  <c:v>-181.293959915638</c:v>
                </c:pt>
                <c:pt idx="30184">
                  <c:v>-47.293959915637998</c:v>
                </c:pt>
                <c:pt idx="30185">
                  <c:v>-118.293959915638</c:v>
                </c:pt>
                <c:pt idx="30186">
                  <c:v>-137.293959915638</c:v>
                </c:pt>
                <c:pt idx="30187">
                  <c:v>-124.293959915638</c:v>
                </c:pt>
                <c:pt idx="30188">
                  <c:v>-153.293959915638</c:v>
                </c:pt>
                <c:pt idx="30189">
                  <c:v>-7.29395991563797</c:v>
                </c:pt>
                <c:pt idx="30190">
                  <c:v>-112.293959915638</c:v>
                </c:pt>
                <c:pt idx="30191">
                  <c:v>-201.293959915638</c:v>
                </c:pt>
                <c:pt idx="30192">
                  <c:v>-33.293959915637998</c:v>
                </c:pt>
                <c:pt idx="30193">
                  <c:v>-64.293959915637998</c:v>
                </c:pt>
                <c:pt idx="30194">
                  <c:v>1.70604008436203</c:v>
                </c:pt>
                <c:pt idx="30195">
                  <c:v>-93.293959915637998</c:v>
                </c:pt>
                <c:pt idx="30196">
                  <c:v>-142.293959915638</c:v>
                </c:pt>
                <c:pt idx="30197">
                  <c:v>-303.29395991563803</c:v>
                </c:pt>
                <c:pt idx="30198">
                  <c:v>-133.293959915638</c:v>
                </c:pt>
                <c:pt idx="30199">
                  <c:v>-167.293959915638</c:v>
                </c:pt>
                <c:pt idx="30200">
                  <c:v>-128.293959915638</c:v>
                </c:pt>
                <c:pt idx="30201">
                  <c:v>-132.293959915638</c:v>
                </c:pt>
                <c:pt idx="30202">
                  <c:v>-123.293959915638</c:v>
                </c:pt>
                <c:pt idx="30203">
                  <c:v>-152.293959915638</c:v>
                </c:pt>
                <c:pt idx="30204">
                  <c:v>-181.293959915638</c:v>
                </c:pt>
                <c:pt idx="30205">
                  <c:v>19.706040084362002</c:v>
                </c:pt>
                <c:pt idx="30206">
                  <c:v>-199.293959915638</c:v>
                </c:pt>
                <c:pt idx="30207">
                  <c:v>-217.293959915638</c:v>
                </c:pt>
                <c:pt idx="30208">
                  <c:v>-117.293959915638</c:v>
                </c:pt>
                <c:pt idx="30209">
                  <c:v>-251.293959915638</c:v>
                </c:pt>
                <c:pt idx="30210">
                  <c:v>26.706040084362002</c:v>
                </c:pt>
                <c:pt idx="30211">
                  <c:v>-206.293959915638</c:v>
                </c:pt>
                <c:pt idx="30212">
                  <c:v>-134.293959915638</c:v>
                </c:pt>
                <c:pt idx="30213">
                  <c:v>-190.293959915638</c:v>
                </c:pt>
                <c:pt idx="30214">
                  <c:v>69.706040084362002</c:v>
                </c:pt>
                <c:pt idx="30215">
                  <c:v>-235.293959915638</c:v>
                </c:pt>
                <c:pt idx="30216">
                  <c:v>-195.293959915638</c:v>
                </c:pt>
                <c:pt idx="30217">
                  <c:v>-67.293959915637998</c:v>
                </c:pt>
                <c:pt idx="30218">
                  <c:v>-66.293959915637998</c:v>
                </c:pt>
                <c:pt idx="30219">
                  <c:v>-29.293959915637998</c:v>
                </c:pt>
                <c:pt idx="30220">
                  <c:v>60.706040084362002</c:v>
                </c:pt>
                <c:pt idx="30221">
                  <c:v>57.706040084362002</c:v>
                </c:pt>
                <c:pt idx="30222">
                  <c:v>208.706040084362</c:v>
                </c:pt>
                <c:pt idx="30223">
                  <c:v>70.706040084362002</c:v>
                </c:pt>
                <c:pt idx="30224">
                  <c:v>86.706040084362002</c:v>
                </c:pt>
                <c:pt idx="30225">
                  <c:v>70.706040084362002</c:v>
                </c:pt>
                <c:pt idx="30226">
                  <c:v>45.706040084362002</c:v>
                </c:pt>
                <c:pt idx="30227">
                  <c:v>116.706040084362</c:v>
                </c:pt>
                <c:pt idx="30228">
                  <c:v>94.706040084362002</c:v>
                </c:pt>
                <c:pt idx="30229">
                  <c:v>119.706040084362</c:v>
                </c:pt>
                <c:pt idx="30230">
                  <c:v>202.706040084362</c:v>
                </c:pt>
                <c:pt idx="30231">
                  <c:v>131.706040084362</c:v>
                </c:pt>
                <c:pt idx="30232">
                  <c:v>338.70604008436197</c:v>
                </c:pt>
                <c:pt idx="30233">
                  <c:v>257.70604008436197</c:v>
                </c:pt>
                <c:pt idx="30234">
                  <c:v>232.706040084362</c:v>
                </c:pt>
                <c:pt idx="30235">
                  <c:v>264.70604008436197</c:v>
                </c:pt>
                <c:pt idx="30236">
                  <c:v>321.70604008436197</c:v>
                </c:pt>
                <c:pt idx="30237">
                  <c:v>208.706040084362</c:v>
                </c:pt>
                <c:pt idx="30238">
                  <c:v>137.706040084362</c:v>
                </c:pt>
                <c:pt idx="30239">
                  <c:v>97.706040084362002</c:v>
                </c:pt>
                <c:pt idx="30240">
                  <c:v>233.706040084362</c:v>
                </c:pt>
                <c:pt idx="30241">
                  <c:v>56.706040084362002</c:v>
                </c:pt>
                <c:pt idx="30242">
                  <c:v>188.706040084362</c:v>
                </c:pt>
                <c:pt idx="30243">
                  <c:v>40.706040084362002</c:v>
                </c:pt>
                <c:pt idx="30244">
                  <c:v>147.706040084362</c:v>
                </c:pt>
                <c:pt idx="30245">
                  <c:v>194.706040084362</c:v>
                </c:pt>
                <c:pt idx="30246">
                  <c:v>101.706040084362</c:v>
                </c:pt>
                <c:pt idx="30247">
                  <c:v>-71.293959915637998</c:v>
                </c:pt>
                <c:pt idx="30248">
                  <c:v>49.706040084362002</c:v>
                </c:pt>
                <c:pt idx="30249">
                  <c:v>93.706040084362002</c:v>
                </c:pt>
                <c:pt idx="30250">
                  <c:v>123.706040084362</c:v>
                </c:pt>
                <c:pt idx="30251">
                  <c:v>246.706040084362</c:v>
                </c:pt>
                <c:pt idx="30252">
                  <c:v>184.706040084362</c:v>
                </c:pt>
                <c:pt idx="30253">
                  <c:v>225.706040084362</c:v>
                </c:pt>
                <c:pt idx="30254">
                  <c:v>167.706040084362</c:v>
                </c:pt>
                <c:pt idx="30255">
                  <c:v>57.706040084362002</c:v>
                </c:pt>
                <c:pt idx="30256">
                  <c:v>150.706040084362</c:v>
                </c:pt>
                <c:pt idx="30257">
                  <c:v>331.70604008436197</c:v>
                </c:pt>
                <c:pt idx="30258">
                  <c:v>330.70604008436197</c:v>
                </c:pt>
                <c:pt idx="30259">
                  <c:v>276.70604008436197</c:v>
                </c:pt>
                <c:pt idx="30260">
                  <c:v>402.70604008436197</c:v>
                </c:pt>
                <c:pt idx="30261">
                  <c:v>397.70604008436197</c:v>
                </c:pt>
                <c:pt idx="30262">
                  <c:v>498.70604008436197</c:v>
                </c:pt>
                <c:pt idx="30263">
                  <c:v>364.70604008436197</c:v>
                </c:pt>
                <c:pt idx="30264">
                  <c:v>568.70604008436203</c:v>
                </c:pt>
                <c:pt idx="30265">
                  <c:v>368.70604008436197</c:v>
                </c:pt>
                <c:pt idx="30266">
                  <c:v>562.70604008436203</c:v>
                </c:pt>
                <c:pt idx="30267">
                  <c:v>297.70604008436197</c:v>
                </c:pt>
                <c:pt idx="30268">
                  <c:v>475.70604008436197</c:v>
                </c:pt>
                <c:pt idx="30269">
                  <c:v>263.70604008436197</c:v>
                </c:pt>
                <c:pt idx="30270">
                  <c:v>225.706040084362</c:v>
                </c:pt>
                <c:pt idx="30271">
                  <c:v>159.706040084362</c:v>
                </c:pt>
                <c:pt idx="30272">
                  <c:v>205.706040084362</c:v>
                </c:pt>
                <c:pt idx="30273">
                  <c:v>228.706040084362</c:v>
                </c:pt>
                <c:pt idx="30274">
                  <c:v>55.706040084362002</c:v>
                </c:pt>
                <c:pt idx="30275">
                  <c:v>53.706040084362002</c:v>
                </c:pt>
                <c:pt idx="30276">
                  <c:v>3.70604008436203</c:v>
                </c:pt>
                <c:pt idx="30277">
                  <c:v>-26.293959915637998</c:v>
                </c:pt>
                <c:pt idx="30278">
                  <c:v>-80.293959915637998</c:v>
                </c:pt>
                <c:pt idx="30279">
                  <c:v>80.706040084362002</c:v>
                </c:pt>
                <c:pt idx="30280">
                  <c:v>5.70604008436203</c:v>
                </c:pt>
                <c:pt idx="30281">
                  <c:v>-22.293959915637998</c:v>
                </c:pt>
                <c:pt idx="30282">
                  <c:v>147.706040084362</c:v>
                </c:pt>
                <c:pt idx="30283">
                  <c:v>113.706040084362</c:v>
                </c:pt>
                <c:pt idx="30284">
                  <c:v>195.706040084362</c:v>
                </c:pt>
                <c:pt idx="30285">
                  <c:v>286.70604008436197</c:v>
                </c:pt>
                <c:pt idx="30286">
                  <c:v>115.706040084362</c:v>
                </c:pt>
                <c:pt idx="30287">
                  <c:v>365.70604008436197</c:v>
                </c:pt>
                <c:pt idx="30288">
                  <c:v>225.706040084362</c:v>
                </c:pt>
                <c:pt idx="30289">
                  <c:v>264.70604008436197</c:v>
                </c:pt>
                <c:pt idx="30290">
                  <c:v>328.70604008436197</c:v>
                </c:pt>
                <c:pt idx="30291">
                  <c:v>320.70604008436197</c:v>
                </c:pt>
                <c:pt idx="30292">
                  <c:v>366.70604008436197</c:v>
                </c:pt>
                <c:pt idx="30293">
                  <c:v>433.70604008436197</c:v>
                </c:pt>
                <c:pt idx="30294">
                  <c:v>420.70604008436197</c:v>
                </c:pt>
                <c:pt idx="30295">
                  <c:v>453.70604008436197</c:v>
                </c:pt>
                <c:pt idx="30296">
                  <c:v>303.70604008436197</c:v>
                </c:pt>
                <c:pt idx="30297">
                  <c:v>434.70604008436197</c:v>
                </c:pt>
                <c:pt idx="30298">
                  <c:v>424.70604008436197</c:v>
                </c:pt>
                <c:pt idx="30299">
                  <c:v>404.70604008436197</c:v>
                </c:pt>
                <c:pt idx="30300">
                  <c:v>567.70604008436203</c:v>
                </c:pt>
                <c:pt idx="30301">
                  <c:v>561.70604008436203</c:v>
                </c:pt>
                <c:pt idx="30302">
                  <c:v>541.70604008436203</c:v>
                </c:pt>
                <c:pt idx="30303">
                  <c:v>446.70604008436197</c:v>
                </c:pt>
                <c:pt idx="30304">
                  <c:v>419.70604008436197</c:v>
                </c:pt>
                <c:pt idx="30305">
                  <c:v>438.70604008436197</c:v>
                </c:pt>
                <c:pt idx="30306">
                  <c:v>271.70604008436197</c:v>
                </c:pt>
                <c:pt idx="30307">
                  <c:v>111.706040084362</c:v>
                </c:pt>
                <c:pt idx="30308">
                  <c:v>155.706040084362</c:v>
                </c:pt>
                <c:pt idx="30309">
                  <c:v>283.70604008436197</c:v>
                </c:pt>
                <c:pt idx="30310">
                  <c:v>202.706040084362</c:v>
                </c:pt>
                <c:pt idx="30311">
                  <c:v>364.70604008436197</c:v>
                </c:pt>
                <c:pt idx="30312">
                  <c:v>301.70604008436197</c:v>
                </c:pt>
                <c:pt idx="30313">
                  <c:v>296.70604008436197</c:v>
                </c:pt>
                <c:pt idx="30314">
                  <c:v>20.706040084362002</c:v>
                </c:pt>
                <c:pt idx="30315">
                  <c:v>159.706040084362</c:v>
                </c:pt>
                <c:pt idx="30316">
                  <c:v>236.706040084362</c:v>
                </c:pt>
                <c:pt idx="30317">
                  <c:v>-59.293959915637998</c:v>
                </c:pt>
                <c:pt idx="30318">
                  <c:v>55.706040084362002</c:v>
                </c:pt>
                <c:pt idx="30319">
                  <c:v>157.706040084362</c:v>
                </c:pt>
                <c:pt idx="30320">
                  <c:v>272.70604008436197</c:v>
                </c:pt>
                <c:pt idx="30321">
                  <c:v>135.706040084362</c:v>
                </c:pt>
                <c:pt idx="30322">
                  <c:v>193.706040084362</c:v>
                </c:pt>
                <c:pt idx="30323">
                  <c:v>21.706040084362002</c:v>
                </c:pt>
                <c:pt idx="30324">
                  <c:v>63.706040084362002</c:v>
                </c:pt>
                <c:pt idx="30325">
                  <c:v>47.706040084362002</c:v>
                </c:pt>
                <c:pt idx="30326">
                  <c:v>-8.29395991563797</c:v>
                </c:pt>
                <c:pt idx="30327">
                  <c:v>-69.293959915637998</c:v>
                </c:pt>
                <c:pt idx="30328">
                  <c:v>42.706040084362002</c:v>
                </c:pt>
                <c:pt idx="30329">
                  <c:v>-62.293959915637998</c:v>
                </c:pt>
                <c:pt idx="30330">
                  <c:v>-59.293959915637998</c:v>
                </c:pt>
                <c:pt idx="30331">
                  <c:v>8.70604008436203</c:v>
                </c:pt>
                <c:pt idx="30332">
                  <c:v>-56.293959915637998</c:v>
                </c:pt>
                <c:pt idx="30333">
                  <c:v>56.706040084362002</c:v>
                </c:pt>
                <c:pt idx="30334">
                  <c:v>-38.293959915637998</c:v>
                </c:pt>
                <c:pt idx="30335">
                  <c:v>-106.293959915638</c:v>
                </c:pt>
                <c:pt idx="30336">
                  <c:v>-53.293959915637998</c:v>
                </c:pt>
                <c:pt idx="30337">
                  <c:v>96.706040084362002</c:v>
                </c:pt>
                <c:pt idx="30338">
                  <c:v>146.706040084362</c:v>
                </c:pt>
                <c:pt idx="30339">
                  <c:v>4.70604008436203</c:v>
                </c:pt>
                <c:pt idx="30340">
                  <c:v>139.706040084362</c:v>
                </c:pt>
                <c:pt idx="30341">
                  <c:v>65.706040084362002</c:v>
                </c:pt>
                <c:pt idx="30342">
                  <c:v>239.706040084362</c:v>
                </c:pt>
                <c:pt idx="30343">
                  <c:v>161.706040084362</c:v>
                </c:pt>
                <c:pt idx="30344">
                  <c:v>61.706040084362002</c:v>
                </c:pt>
                <c:pt idx="30345">
                  <c:v>264.70604008436197</c:v>
                </c:pt>
                <c:pt idx="30346">
                  <c:v>276.70604008436197</c:v>
                </c:pt>
                <c:pt idx="30347">
                  <c:v>138.706040084362</c:v>
                </c:pt>
                <c:pt idx="30348">
                  <c:v>258.70604008436197</c:v>
                </c:pt>
                <c:pt idx="30349">
                  <c:v>180.706040084362</c:v>
                </c:pt>
                <c:pt idx="30350">
                  <c:v>301.70604008436197</c:v>
                </c:pt>
                <c:pt idx="30351">
                  <c:v>332.70604008436197</c:v>
                </c:pt>
                <c:pt idx="30352">
                  <c:v>370.70604008436197</c:v>
                </c:pt>
                <c:pt idx="30353">
                  <c:v>181.706040084362</c:v>
                </c:pt>
                <c:pt idx="30354">
                  <c:v>281.70604008436197</c:v>
                </c:pt>
                <c:pt idx="30355">
                  <c:v>241.706040084362</c:v>
                </c:pt>
                <c:pt idx="30356">
                  <c:v>194.706040084362</c:v>
                </c:pt>
                <c:pt idx="30357">
                  <c:v>154.706040084362</c:v>
                </c:pt>
                <c:pt idx="30358">
                  <c:v>188.706040084362</c:v>
                </c:pt>
                <c:pt idx="30359">
                  <c:v>255.706040084362</c:v>
                </c:pt>
                <c:pt idx="30360">
                  <c:v>192.706040084362</c:v>
                </c:pt>
                <c:pt idx="30361">
                  <c:v>140.706040084362</c:v>
                </c:pt>
                <c:pt idx="30362">
                  <c:v>184.706040084362</c:v>
                </c:pt>
                <c:pt idx="30363">
                  <c:v>-21.293959915637998</c:v>
                </c:pt>
                <c:pt idx="30364">
                  <c:v>50.706040084362002</c:v>
                </c:pt>
                <c:pt idx="30365">
                  <c:v>14.706040084362</c:v>
                </c:pt>
                <c:pt idx="30366">
                  <c:v>-51.293959915637998</c:v>
                </c:pt>
                <c:pt idx="30367">
                  <c:v>-138.293959915638</c:v>
                </c:pt>
                <c:pt idx="30368">
                  <c:v>-156.293959915638</c:v>
                </c:pt>
                <c:pt idx="30369">
                  <c:v>-168.293959915638</c:v>
                </c:pt>
                <c:pt idx="30370">
                  <c:v>-226.293959915638</c:v>
                </c:pt>
                <c:pt idx="30371">
                  <c:v>-121.293959915638</c:v>
                </c:pt>
                <c:pt idx="30372">
                  <c:v>-118.293959915638</c:v>
                </c:pt>
                <c:pt idx="30373">
                  <c:v>5.70604008436203</c:v>
                </c:pt>
                <c:pt idx="30374">
                  <c:v>-75.293959915637998</c:v>
                </c:pt>
                <c:pt idx="30375">
                  <c:v>-165.293959915638</c:v>
                </c:pt>
                <c:pt idx="30376">
                  <c:v>-136.293959915638</c:v>
                </c:pt>
                <c:pt idx="30377">
                  <c:v>-225.293959915638</c:v>
                </c:pt>
                <c:pt idx="30378">
                  <c:v>-204.293959915638</c:v>
                </c:pt>
                <c:pt idx="30379">
                  <c:v>-6.29395991563797</c:v>
                </c:pt>
                <c:pt idx="30380">
                  <c:v>1.70604008436203</c:v>
                </c:pt>
                <c:pt idx="30381">
                  <c:v>104.706040084362</c:v>
                </c:pt>
                <c:pt idx="30382">
                  <c:v>-18.293959915637998</c:v>
                </c:pt>
                <c:pt idx="30383">
                  <c:v>160.706040084362</c:v>
                </c:pt>
                <c:pt idx="30384">
                  <c:v>373.70604008436197</c:v>
                </c:pt>
                <c:pt idx="30385">
                  <c:v>74.706040084362002</c:v>
                </c:pt>
                <c:pt idx="30386">
                  <c:v>264.70604008436197</c:v>
                </c:pt>
                <c:pt idx="30387">
                  <c:v>246.706040084362</c:v>
                </c:pt>
                <c:pt idx="30388">
                  <c:v>295.70604008436197</c:v>
                </c:pt>
                <c:pt idx="30389">
                  <c:v>283.70604008436197</c:v>
                </c:pt>
                <c:pt idx="30390">
                  <c:v>264.70604008436197</c:v>
                </c:pt>
                <c:pt idx="30391">
                  <c:v>263.70604008436197</c:v>
                </c:pt>
                <c:pt idx="30392">
                  <c:v>195.706040084362</c:v>
                </c:pt>
                <c:pt idx="30393">
                  <c:v>195.706040084362</c:v>
                </c:pt>
                <c:pt idx="30394">
                  <c:v>228.706040084362</c:v>
                </c:pt>
                <c:pt idx="30395">
                  <c:v>57.706040084362002</c:v>
                </c:pt>
                <c:pt idx="30396">
                  <c:v>136.706040084362</c:v>
                </c:pt>
                <c:pt idx="30397">
                  <c:v>213.706040084362</c:v>
                </c:pt>
                <c:pt idx="30398">
                  <c:v>179.706040084362</c:v>
                </c:pt>
                <c:pt idx="30399">
                  <c:v>149.706040084362</c:v>
                </c:pt>
                <c:pt idx="30400">
                  <c:v>112.706040084362</c:v>
                </c:pt>
                <c:pt idx="30401">
                  <c:v>252.706040084362</c:v>
                </c:pt>
                <c:pt idx="30402">
                  <c:v>171.706040084362</c:v>
                </c:pt>
                <c:pt idx="30403">
                  <c:v>104.706040084362</c:v>
                </c:pt>
                <c:pt idx="30404">
                  <c:v>-45.293959915637998</c:v>
                </c:pt>
                <c:pt idx="30405">
                  <c:v>-111.293959915638</c:v>
                </c:pt>
                <c:pt idx="30406">
                  <c:v>-203.293959915638</c:v>
                </c:pt>
                <c:pt idx="30407">
                  <c:v>-210.293959915638</c:v>
                </c:pt>
                <c:pt idx="30408">
                  <c:v>-82.293959915637998</c:v>
                </c:pt>
                <c:pt idx="30409">
                  <c:v>-12.293959915638</c:v>
                </c:pt>
                <c:pt idx="30410">
                  <c:v>-347.29395991563803</c:v>
                </c:pt>
                <c:pt idx="30411">
                  <c:v>-86.293959915637998</c:v>
                </c:pt>
                <c:pt idx="30412">
                  <c:v>-122.293959915638</c:v>
                </c:pt>
                <c:pt idx="30413">
                  <c:v>-66.293959915637998</c:v>
                </c:pt>
                <c:pt idx="30414">
                  <c:v>-309.29395991563803</c:v>
                </c:pt>
                <c:pt idx="30415">
                  <c:v>-139.293959915638</c:v>
                </c:pt>
                <c:pt idx="30416">
                  <c:v>-248.293959915638</c:v>
                </c:pt>
                <c:pt idx="30417">
                  <c:v>-507.29395991563803</c:v>
                </c:pt>
                <c:pt idx="30418">
                  <c:v>-162.293959915638</c:v>
                </c:pt>
                <c:pt idx="30419">
                  <c:v>-314.29395991563803</c:v>
                </c:pt>
                <c:pt idx="30420">
                  <c:v>-144.293959915638</c:v>
                </c:pt>
                <c:pt idx="30421">
                  <c:v>-194.293959915638</c:v>
                </c:pt>
                <c:pt idx="30422">
                  <c:v>-79.293959915637998</c:v>
                </c:pt>
                <c:pt idx="30423">
                  <c:v>66.706040084362002</c:v>
                </c:pt>
                <c:pt idx="30424">
                  <c:v>103.706040084362</c:v>
                </c:pt>
                <c:pt idx="30425">
                  <c:v>96.706040084362002</c:v>
                </c:pt>
                <c:pt idx="30426">
                  <c:v>18.706040084362002</c:v>
                </c:pt>
                <c:pt idx="30427">
                  <c:v>-26.293959915637998</c:v>
                </c:pt>
                <c:pt idx="30428">
                  <c:v>19.706040084362002</c:v>
                </c:pt>
                <c:pt idx="30429">
                  <c:v>-78.293959915637998</c:v>
                </c:pt>
                <c:pt idx="30430">
                  <c:v>-43.293959915637998</c:v>
                </c:pt>
                <c:pt idx="30431">
                  <c:v>31.706040084362002</c:v>
                </c:pt>
                <c:pt idx="30432">
                  <c:v>-36.293959915637998</c:v>
                </c:pt>
                <c:pt idx="30433">
                  <c:v>62.706040084362002</c:v>
                </c:pt>
                <c:pt idx="30434">
                  <c:v>236.706040084362</c:v>
                </c:pt>
                <c:pt idx="30435">
                  <c:v>171.706040084362</c:v>
                </c:pt>
                <c:pt idx="30436">
                  <c:v>84.706040084362002</c:v>
                </c:pt>
                <c:pt idx="30437">
                  <c:v>13.706040084362</c:v>
                </c:pt>
                <c:pt idx="30438">
                  <c:v>-150.293959915638</c:v>
                </c:pt>
                <c:pt idx="30439">
                  <c:v>57.706040084362002</c:v>
                </c:pt>
                <c:pt idx="30440">
                  <c:v>34.706040084362002</c:v>
                </c:pt>
                <c:pt idx="30441">
                  <c:v>124.706040084362</c:v>
                </c:pt>
                <c:pt idx="30442">
                  <c:v>1.70604008436203</c:v>
                </c:pt>
                <c:pt idx="30443">
                  <c:v>-34.293959915637998</c:v>
                </c:pt>
                <c:pt idx="30444">
                  <c:v>2.70604008436203</c:v>
                </c:pt>
                <c:pt idx="30445">
                  <c:v>161.706040084362</c:v>
                </c:pt>
                <c:pt idx="30446">
                  <c:v>166.706040084362</c:v>
                </c:pt>
                <c:pt idx="30447">
                  <c:v>204.706040084362</c:v>
                </c:pt>
                <c:pt idx="30448">
                  <c:v>153.706040084362</c:v>
                </c:pt>
                <c:pt idx="30449">
                  <c:v>363.70604008436197</c:v>
                </c:pt>
                <c:pt idx="30450">
                  <c:v>440.70604008436197</c:v>
                </c:pt>
                <c:pt idx="30451">
                  <c:v>394.70604008436197</c:v>
                </c:pt>
                <c:pt idx="30452">
                  <c:v>308.70604008436197</c:v>
                </c:pt>
                <c:pt idx="30453">
                  <c:v>271.70604008436197</c:v>
                </c:pt>
                <c:pt idx="30454">
                  <c:v>309.70604008436197</c:v>
                </c:pt>
                <c:pt idx="30455">
                  <c:v>221.706040084362</c:v>
                </c:pt>
                <c:pt idx="30456">
                  <c:v>201.706040084362</c:v>
                </c:pt>
                <c:pt idx="30457">
                  <c:v>96.706040084362002</c:v>
                </c:pt>
                <c:pt idx="30458">
                  <c:v>27.706040084362002</c:v>
                </c:pt>
                <c:pt idx="30459">
                  <c:v>-9.29395991563797</c:v>
                </c:pt>
                <c:pt idx="30460">
                  <c:v>-4.29395991563797</c:v>
                </c:pt>
                <c:pt idx="30461">
                  <c:v>-52.293959915637998</c:v>
                </c:pt>
                <c:pt idx="30462">
                  <c:v>-91.293959915637998</c:v>
                </c:pt>
                <c:pt idx="30463">
                  <c:v>-165.293959915638</c:v>
                </c:pt>
                <c:pt idx="30464">
                  <c:v>-108.293959915638</c:v>
                </c:pt>
                <c:pt idx="30465">
                  <c:v>-249.293959915638</c:v>
                </c:pt>
                <c:pt idx="30466">
                  <c:v>-133.293959915638</c:v>
                </c:pt>
                <c:pt idx="30467">
                  <c:v>-275.29395991563803</c:v>
                </c:pt>
                <c:pt idx="30468">
                  <c:v>-198.293959915638</c:v>
                </c:pt>
                <c:pt idx="30469">
                  <c:v>-335.29395991563803</c:v>
                </c:pt>
                <c:pt idx="30470">
                  <c:v>-167.293959915638</c:v>
                </c:pt>
                <c:pt idx="30471">
                  <c:v>-111.293959915638</c:v>
                </c:pt>
                <c:pt idx="30472">
                  <c:v>-198.293959915638</c:v>
                </c:pt>
                <c:pt idx="30473">
                  <c:v>-57.293959915637998</c:v>
                </c:pt>
                <c:pt idx="30474">
                  <c:v>-21.293959915637998</c:v>
                </c:pt>
                <c:pt idx="30475">
                  <c:v>-273.29395991563803</c:v>
                </c:pt>
                <c:pt idx="30476">
                  <c:v>-261.29395991563803</c:v>
                </c:pt>
                <c:pt idx="30477">
                  <c:v>-208.293959915638</c:v>
                </c:pt>
                <c:pt idx="30478">
                  <c:v>-172.293959915638</c:v>
                </c:pt>
                <c:pt idx="30479">
                  <c:v>-37.293959915637998</c:v>
                </c:pt>
                <c:pt idx="30480">
                  <c:v>-41.293959915637998</c:v>
                </c:pt>
                <c:pt idx="30481">
                  <c:v>44.706040084362002</c:v>
                </c:pt>
                <c:pt idx="30482">
                  <c:v>46.706040084362002</c:v>
                </c:pt>
                <c:pt idx="30483">
                  <c:v>-18.293959915637998</c:v>
                </c:pt>
                <c:pt idx="30484">
                  <c:v>236.706040084362</c:v>
                </c:pt>
                <c:pt idx="30485">
                  <c:v>-45.293959915637998</c:v>
                </c:pt>
                <c:pt idx="30486">
                  <c:v>59.706040084362002</c:v>
                </c:pt>
                <c:pt idx="30487">
                  <c:v>63.706040084362002</c:v>
                </c:pt>
                <c:pt idx="30488">
                  <c:v>205.706040084362</c:v>
                </c:pt>
                <c:pt idx="30489">
                  <c:v>181.706040084362</c:v>
                </c:pt>
                <c:pt idx="30490">
                  <c:v>103.706040084362</c:v>
                </c:pt>
                <c:pt idx="30491">
                  <c:v>93.706040084362002</c:v>
                </c:pt>
                <c:pt idx="30492">
                  <c:v>36.706040084362002</c:v>
                </c:pt>
                <c:pt idx="30493">
                  <c:v>19.706040084362002</c:v>
                </c:pt>
                <c:pt idx="30494">
                  <c:v>47.706040084362002</c:v>
                </c:pt>
                <c:pt idx="30495">
                  <c:v>-131.293959915638</c:v>
                </c:pt>
                <c:pt idx="30496">
                  <c:v>-168.293959915638</c:v>
                </c:pt>
                <c:pt idx="30497">
                  <c:v>-101.293959915638</c:v>
                </c:pt>
                <c:pt idx="30498">
                  <c:v>-99.293959915637998</c:v>
                </c:pt>
                <c:pt idx="30499">
                  <c:v>-12.293959915638</c:v>
                </c:pt>
                <c:pt idx="30500">
                  <c:v>-154.293959915638</c:v>
                </c:pt>
                <c:pt idx="30501">
                  <c:v>-300.29395991563803</c:v>
                </c:pt>
                <c:pt idx="30502">
                  <c:v>-105.293959915638</c:v>
                </c:pt>
                <c:pt idx="30503">
                  <c:v>-188.293959915638</c:v>
                </c:pt>
                <c:pt idx="30504">
                  <c:v>-293.29395991563803</c:v>
                </c:pt>
                <c:pt idx="30505">
                  <c:v>-209.293959915638</c:v>
                </c:pt>
                <c:pt idx="30506">
                  <c:v>-169.293959915638</c:v>
                </c:pt>
                <c:pt idx="30507">
                  <c:v>-148.293959915638</c:v>
                </c:pt>
                <c:pt idx="30508">
                  <c:v>-181.293959915638</c:v>
                </c:pt>
                <c:pt idx="30509">
                  <c:v>-160.293959915638</c:v>
                </c:pt>
                <c:pt idx="30510">
                  <c:v>-217.293959915638</c:v>
                </c:pt>
                <c:pt idx="30511">
                  <c:v>-116.293959915638</c:v>
                </c:pt>
                <c:pt idx="30512">
                  <c:v>39.706040084362002</c:v>
                </c:pt>
                <c:pt idx="30513">
                  <c:v>-14.293959915638</c:v>
                </c:pt>
                <c:pt idx="30514">
                  <c:v>-80.293959915637998</c:v>
                </c:pt>
                <c:pt idx="30515">
                  <c:v>-174.293959915638</c:v>
                </c:pt>
                <c:pt idx="30516">
                  <c:v>22.706040084362002</c:v>
                </c:pt>
                <c:pt idx="30517">
                  <c:v>-28.293959915637998</c:v>
                </c:pt>
                <c:pt idx="30518">
                  <c:v>-24.293959915637998</c:v>
                </c:pt>
                <c:pt idx="30519">
                  <c:v>84.706040084362002</c:v>
                </c:pt>
                <c:pt idx="30520">
                  <c:v>42.706040084362002</c:v>
                </c:pt>
                <c:pt idx="30521">
                  <c:v>140.706040084362</c:v>
                </c:pt>
                <c:pt idx="30522">
                  <c:v>-13.293959915638</c:v>
                </c:pt>
                <c:pt idx="30523">
                  <c:v>152.706040084362</c:v>
                </c:pt>
                <c:pt idx="30524">
                  <c:v>56.706040084362002</c:v>
                </c:pt>
                <c:pt idx="30525">
                  <c:v>-44.293959915637998</c:v>
                </c:pt>
                <c:pt idx="30526">
                  <c:v>-105.293959915638</c:v>
                </c:pt>
                <c:pt idx="30527">
                  <c:v>66.706040084362002</c:v>
                </c:pt>
                <c:pt idx="30528">
                  <c:v>-90.293959915637998</c:v>
                </c:pt>
                <c:pt idx="30529">
                  <c:v>-52.293959915637998</c:v>
                </c:pt>
                <c:pt idx="30530">
                  <c:v>6.70604008436203</c:v>
                </c:pt>
                <c:pt idx="30531">
                  <c:v>226.706040084362</c:v>
                </c:pt>
                <c:pt idx="30532">
                  <c:v>67.706040084362002</c:v>
                </c:pt>
                <c:pt idx="30533">
                  <c:v>59.706040084362002</c:v>
                </c:pt>
                <c:pt idx="30534">
                  <c:v>17.706040084362002</c:v>
                </c:pt>
                <c:pt idx="30535">
                  <c:v>91.706040084362002</c:v>
                </c:pt>
                <c:pt idx="30536">
                  <c:v>99.706040084362002</c:v>
                </c:pt>
                <c:pt idx="30537">
                  <c:v>26.706040084362002</c:v>
                </c:pt>
                <c:pt idx="30538">
                  <c:v>-10.293959915638</c:v>
                </c:pt>
                <c:pt idx="30539">
                  <c:v>-136.293959915638</c:v>
                </c:pt>
                <c:pt idx="30540">
                  <c:v>-130.293959915638</c:v>
                </c:pt>
                <c:pt idx="30541">
                  <c:v>6.70604008436203</c:v>
                </c:pt>
                <c:pt idx="30542">
                  <c:v>-56.293959915637998</c:v>
                </c:pt>
                <c:pt idx="30543">
                  <c:v>-205.293959915638</c:v>
                </c:pt>
                <c:pt idx="30544">
                  <c:v>-114.293959915638</c:v>
                </c:pt>
                <c:pt idx="30545">
                  <c:v>-127.293959915638</c:v>
                </c:pt>
                <c:pt idx="30546">
                  <c:v>-242.293959915638</c:v>
                </c:pt>
                <c:pt idx="30547">
                  <c:v>-162.293959915638</c:v>
                </c:pt>
                <c:pt idx="30548">
                  <c:v>-275.29395991563803</c:v>
                </c:pt>
                <c:pt idx="30549">
                  <c:v>-182.293959915638</c:v>
                </c:pt>
                <c:pt idx="30550">
                  <c:v>-212.293959915638</c:v>
                </c:pt>
                <c:pt idx="30551">
                  <c:v>-333.29395991563803</c:v>
                </c:pt>
                <c:pt idx="30552">
                  <c:v>-222.293959915638</c:v>
                </c:pt>
                <c:pt idx="30553">
                  <c:v>-185.293959915638</c:v>
                </c:pt>
                <c:pt idx="30554">
                  <c:v>-226.293959915638</c:v>
                </c:pt>
                <c:pt idx="30555">
                  <c:v>-138.293959915638</c:v>
                </c:pt>
                <c:pt idx="30556">
                  <c:v>-155.293959915638</c:v>
                </c:pt>
                <c:pt idx="30557">
                  <c:v>-156.293959915638</c:v>
                </c:pt>
                <c:pt idx="30558">
                  <c:v>-303.29395991563803</c:v>
                </c:pt>
                <c:pt idx="30559">
                  <c:v>-174.293959915638</c:v>
                </c:pt>
                <c:pt idx="30560">
                  <c:v>-186.293959915638</c:v>
                </c:pt>
                <c:pt idx="30561">
                  <c:v>-110.293959915638</c:v>
                </c:pt>
                <c:pt idx="30562">
                  <c:v>17.706040084362002</c:v>
                </c:pt>
                <c:pt idx="30563">
                  <c:v>-44.293959915637998</c:v>
                </c:pt>
                <c:pt idx="30564">
                  <c:v>-134.293959915638</c:v>
                </c:pt>
                <c:pt idx="30565">
                  <c:v>-71.293959915637998</c:v>
                </c:pt>
                <c:pt idx="30566">
                  <c:v>7.70604008436203</c:v>
                </c:pt>
                <c:pt idx="30567">
                  <c:v>54.706040084362002</c:v>
                </c:pt>
                <c:pt idx="30568">
                  <c:v>52.706040084362002</c:v>
                </c:pt>
                <c:pt idx="30569">
                  <c:v>-51.293959915637998</c:v>
                </c:pt>
                <c:pt idx="30570">
                  <c:v>78.706040084362002</c:v>
                </c:pt>
                <c:pt idx="30571">
                  <c:v>74.706040084362002</c:v>
                </c:pt>
                <c:pt idx="30572">
                  <c:v>26.706040084362002</c:v>
                </c:pt>
                <c:pt idx="30573">
                  <c:v>-45.293959915637998</c:v>
                </c:pt>
                <c:pt idx="30574">
                  <c:v>21.706040084362002</c:v>
                </c:pt>
                <c:pt idx="30575">
                  <c:v>27.706040084362002</c:v>
                </c:pt>
                <c:pt idx="30576">
                  <c:v>-132.293959915638</c:v>
                </c:pt>
                <c:pt idx="30577">
                  <c:v>-144.293959915638</c:v>
                </c:pt>
                <c:pt idx="30578">
                  <c:v>-124.293959915638</c:v>
                </c:pt>
                <c:pt idx="30579">
                  <c:v>-6.29395991563797</c:v>
                </c:pt>
                <c:pt idx="30580">
                  <c:v>-70.293959915637998</c:v>
                </c:pt>
                <c:pt idx="30581">
                  <c:v>-0.29395991563797003</c:v>
                </c:pt>
                <c:pt idx="30582">
                  <c:v>-37.293959915637998</c:v>
                </c:pt>
                <c:pt idx="30583">
                  <c:v>-281.29395991563803</c:v>
                </c:pt>
                <c:pt idx="30584">
                  <c:v>-45.293959915637998</c:v>
                </c:pt>
                <c:pt idx="30585">
                  <c:v>133.706040084362</c:v>
                </c:pt>
                <c:pt idx="30586">
                  <c:v>18.706040084362002</c:v>
                </c:pt>
                <c:pt idx="30587">
                  <c:v>34.706040084362002</c:v>
                </c:pt>
                <c:pt idx="30588">
                  <c:v>-25.293959915637998</c:v>
                </c:pt>
                <c:pt idx="30589">
                  <c:v>68.706040084362002</c:v>
                </c:pt>
                <c:pt idx="30590">
                  <c:v>168.706040084362</c:v>
                </c:pt>
                <c:pt idx="30591">
                  <c:v>-67.293959915637998</c:v>
                </c:pt>
                <c:pt idx="30592">
                  <c:v>10.706040084362</c:v>
                </c:pt>
                <c:pt idx="30593">
                  <c:v>135.706040084362</c:v>
                </c:pt>
                <c:pt idx="30594">
                  <c:v>-50.293959915637998</c:v>
                </c:pt>
                <c:pt idx="30595">
                  <c:v>80.706040084362002</c:v>
                </c:pt>
                <c:pt idx="30596">
                  <c:v>27.706040084362002</c:v>
                </c:pt>
                <c:pt idx="30597">
                  <c:v>57.706040084362002</c:v>
                </c:pt>
                <c:pt idx="30598">
                  <c:v>-219.293959915638</c:v>
                </c:pt>
                <c:pt idx="30599">
                  <c:v>-29.293959915637998</c:v>
                </c:pt>
                <c:pt idx="30600">
                  <c:v>-39.293959915637998</c:v>
                </c:pt>
                <c:pt idx="30601">
                  <c:v>-47.293959915637998</c:v>
                </c:pt>
                <c:pt idx="30602">
                  <c:v>-57.293959915637998</c:v>
                </c:pt>
                <c:pt idx="30603">
                  <c:v>0.70604008436203003</c:v>
                </c:pt>
                <c:pt idx="30604">
                  <c:v>99.706040084362002</c:v>
                </c:pt>
                <c:pt idx="30605">
                  <c:v>119.706040084362</c:v>
                </c:pt>
                <c:pt idx="30606">
                  <c:v>-26.293959915637998</c:v>
                </c:pt>
                <c:pt idx="30607">
                  <c:v>-225.293959915638</c:v>
                </c:pt>
                <c:pt idx="30608">
                  <c:v>-62.293959915637998</c:v>
                </c:pt>
                <c:pt idx="30609">
                  <c:v>-157.293959915638</c:v>
                </c:pt>
                <c:pt idx="30610">
                  <c:v>-80.293959915637998</c:v>
                </c:pt>
                <c:pt idx="30611">
                  <c:v>-72.293959915637998</c:v>
                </c:pt>
                <c:pt idx="30612">
                  <c:v>103.706040084362</c:v>
                </c:pt>
                <c:pt idx="30613">
                  <c:v>-186.293959915638</c:v>
                </c:pt>
                <c:pt idx="30614">
                  <c:v>-24.293959915637998</c:v>
                </c:pt>
                <c:pt idx="30615">
                  <c:v>-127.293959915638</c:v>
                </c:pt>
                <c:pt idx="30616">
                  <c:v>-4.29395991563797</c:v>
                </c:pt>
                <c:pt idx="30617">
                  <c:v>22.706040084362002</c:v>
                </c:pt>
                <c:pt idx="30618">
                  <c:v>-56.293959915637998</c:v>
                </c:pt>
                <c:pt idx="30619">
                  <c:v>-39.293959915637998</c:v>
                </c:pt>
                <c:pt idx="30620">
                  <c:v>-8.29395991563797</c:v>
                </c:pt>
                <c:pt idx="30621">
                  <c:v>6.70604008436203</c:v>
                </c:pt>
                <c:pt idx="30622">
                  <c:v>217.706040084362</c:v>
                </c:pt>
                <c:pt idx="30623">
                  <c:v>191.706040084362</c:v>
                </c:pt>
                <c:pt idx="30624">
                  <c:v>300.70604008436197</c:v>
                </c:pt>
                <c:pt idx="30625">
                  <c:v>-1.29395991563797</c:v>
                </c:pt>
                <c:pt idx="30626">
                  <c:v>154.706040084362</c:v>
                </c:pt>
                <c:pt idx="30627">
                  <c:v>170.706040084362</c:v>
                </c:pt>
                <c:pt idx="30628">
                  <c:v>43.706040084362002</c:v>
                </c:pt>
                <c:pt idx="30629">
                  <c:v>81.706040084362002</c:v>
                </c:pt>
                <c:pt idx="30630">
                  <c:v>168.706040084362</c:v>
                </c:pt>
                <c:pt idx="30631">
                  <c:v>222.706040084362</c:v>
                </c:pt>
                <c:pt idx="30632">
                  <c:v>320.70604008436197</c:v>
                </c:pt>
                <c:pt idx="30633">
                  <c:v>228.706040084362</c:v>
                </c:pt>
                <c:pt idx="30634">
                  <c:v>279.70604008436197</c:v>
                </c:pt>
                <c:pt idx="30635">
                  <c:v>227.706040084362</c:v>
                </c:pt>
                <c:pt idx="30636">
                  <c:v>247.706040084362</c:v>
                </c:pt>
                <c:pt idx="30637">
                  <c:v>76.706040084362002</c:v>
                </c:pt>
                <c:pt idx="30638">
                  <c:v>144.706040084362</c:v>
                </c:pt>
                <c:pt idx="30639">
                  <c:v>93.706040084362002</c:v>
                </c:pt>
                <c:pt idx="30640">
                  <c:v>11.706040084362</c:v>
                </c:pt>
                <c:pt idx="30641">
                  <c:v>-167.293959915638</c:v>
                </c:pt>
                <c:pt idx="30642">
                  <c:v>-70.293959915637998</c:v>
                </c:pt>
                <c:pt idx="30643">
                  <c:v>-31.293959915637998</c:v>
                </c:pt>
                <c:pt idx="30644">
                  <c:v>-62.293959915637998</c:v>
                </c:pt>
                <c:pt idx="30645">
                  <c:v>24.706040084362002</c:v>
                </c:pt>
                <c:pt idx="30646">
                  <c:v>-216.293959915638</c:v>
                </c:pt>
                <c:pt idx="30647">
                  <c:v>-209.293959915638</c:v>
                </c:pt>
                <c:pt idx="30648">
                  <c:v>-148.293959915638</c:v>
                </c:pt>
                <c:pt idx="30649">
                  <c:v>20.706040084362002</c:v>
                </c:pt>
                <c:pt idx="30650">
                  <c:v>-25.293959915637998</c:v>
                </c:pt>
                <c:pt idx="30651">
                  <c:v>-78.293959915637998</c:v>
                </c:pt>
                <c:pt idx="30652">
                  <c:v>20.706040084362002</c:v>
                </c:pt>
                <c:pt idx="30653">
                  <c:v>37.706040084362002</c:v>
                </c:pt>
                <c:pt idx="30654">
                  <c:v>5.70604008436203</c:v>
                </c:pt>
                <c:pt idx="30655">
                  <c:v>-67.293959915637998</c:v>
                </c:pt>
                <c:pt idx="30656">
                  <c:v>-88.293959915637998</c:v>
                </c:pt>
                <c:pt idx="30657">
                  <c:v>-132.293959915638</c:v>
                </c:pt>
                <c:pt idx="30658">
                  <c:v>-158.293959915638</c:v>
                </c:pt>
                <c:pt idx="30659">
                  <c:v>-116.293959915638</c:v>
                </c:pt>
                <c:pt idx="30660">
                  <c:v>-72.293959915637998</c:v>
                </c:pt>
                <c:pt idx="30661">
                  <c:v>22.706040084362002</c:v>
                </c:pt>
                <c:pt idx="30662">
                  <c:v>-69.293959915637998</c:v>
                </c:pt>
                <c:pt idx="30663">
                  <c:v>-24.293959915637998</c:v>
                </c:pt>
                <c:pt idx="30664">
                  <c:v>61.706040084362002</c:v>
                </c:pt>
                <c:pt idx="30665">
                  <c:v>98.706040084362002</c:v>
                </c:pt>
                <c:pt idx="30666">
                  <c:v>-0.29395991563797003</c:v>
                </c:pt>
                <c:pt idx="30667">
                  <c:v>-74.293959915637998</c:v>
                </c:pt>
                <c:pt idx="30668">
                  <c:v>-46.293959915637998</c:v>
                </c:pt>
                <c:pt idx="30669">
                  <c:v>97.706040084362002</c:v>
                </c:pt>
                <c:pt idx="30670">
                  <c:v>183.706040084362</c:v>
                </c:pt>
                <c:pt idx="30671">
                  <c:v>212.706040084362</c:v>
                </c:pt>
                <c:pt idx="30672">
                  <c:v>179.706040084362</c:v>
                </c:pt>
                <c:pt idx="30673">
                  <c:v>222.706040084362</c:v>
                </c:pt>
                <c:pt idx="30674">
                  <c:v>156.706040084362</c:v>
                </c:pt>
                <c:pt idx="30675">
                  <c:v>35.706040084362002</c:v>
                </c:pt>
                <c:pt idx="30676">
                  <c:v>174.706040084362</c:v>
                </c:pt>
                <c:pt idx="30677">
                  <c:v>64.706040084362002</c:v>
                </c:pt>
                <c:pt idx="30678">
                  <c:v>120.706040084362</c:v>
                </c:pt>
                <c:pt idx="30679">
                  <c:v>354.70604008436197</c:v>
                </c:pt>
                <c:pt idx="30680">
                  <c:v>169.706040084362</c:v>
                </c:pt>
                <c:pt idx="30681">
                  <c:v>170.706040084362</c:v>
                </c:pt>
                <c:pt idx="30682">
                  <c:v>207.706040084362</c:v>
                </c:pt>
                <c:pt idx="30683">
                  <c:v>321.70604008436197</c:v>
                </c:pt>
                <c:pt idx="30684">
                  <c:v>265.70604008436197</c:v>
                </c:pt>
                <c:pt idx="30685">
                  <c:v>209.706040084362</c:v>
                </c:pt>
                <c:pt idx="30686">
                  <c:v>-2.29395991563797</c:v>
                </c:pt>
                <c:pt idx="30687">
                  <c:v>86.706040084362002</c:v>
                </c:pt>
                <c:pt idx="30688">
                  <c:v>-4.29395991563797</c:v>
                </c:pt>
                <c:pt idx="30689">
                  <c:v>126.706040084362</c:v>
                </c:pt>
                <c:pt idx="30690">
                  <c:v>-8.29395991563797</c:v>
                </c:pt>
                <c:pt idx="30691">
                  <c:v>-56.293959915637998</c:v>
                </c:pt>
                <c:pt idx="30692">
                  <c:v>61.706040084362002</c:v>
                </c:pt>
                <c:pt idx="30693">
                  <c:v>-165.293959915638</c:v>
                </c:pt>
                <c:pt idx="30694">
                  <c:v>-240.293959915638</c:v>
                </c:pt>
                <c:pt idx="30695">
                  <c:v>-215.293959915638</c:v>
                </c:pt>
                <c:pt idx="30696">
                  <c:v>-335.29395991563803</c:v>
                </c:pt>
                <c:pt idx="30697">
                  <c:v>-245.293959915638</c:v>
                </c:pt>
                <c:pt idx="30698">
                  <c:v>-283.29395991563803</c:v>
                </c:pt>
                <c:pt idx="30699">
                  <c:v>-203.293959915638</c:v>
                </c:pt>
                <c:pt idx="30700">
                  <c:v>-206.293959915638</c:v>
                </c:pt>
                <c:pt idx="30701">
                  <c:v>-292.29395991563803</c:v>
                </c:pt>
                <c:pt idx="30702">
                  <c:v>-137.293959915638</c:v>
                </c:pt>
                <c:pt idx="30703">
                  <c:v>-249.293959915638</c:v>
                </c:pt>
                <c:pt idx="30704">
                  <c:v>-271.29395991563803</c:v>
                </c:pt>
                <c:pt idx="30705">
                  <c:v>-423.29395991563803</c:v>
                </c:pt>
                <c:pt idx="30706">
                  <c:v>-399.29395991563803</c:v>
                </c:pt>
                <c:pt idx="30707">
                  <c:v>-411.29395991563803</c:v>
                </c:pt>
                <c:pt idx="30708">
                  <c:v>-265.29395991563803</c:v>
                </c:pt>
                <c:pt idx="30709">
                  <c:v>-336.29395991563803</c:v>
                </c:pt>
                <c:pt idx="30710">
                  <c:v>-278.29395991563803</c:v>
                </c:pt>
                <c:pt idx="30711">
                  <c:v>-251.293959915638</c:v>
                </c:pt>
                <c:pt idx="30712">
                  <c:v>-270.29395991563803</c:v>
                </c:pt>
                <c:pt idx="30713">
                  <c:v>-329.29395991563803</c:v>
                </c:pt>
                <c:pt idx="30714">
                  <c:v>-302.29395991563803</c:v>
                </c:pt>
                <c:pt idx="30715">
                  <c:v>-222.293959915638</c:v>
                </c:pt>
                <c:pt idx="30716">
                  <c:v>-269.29395991563803</c:v>
                </c:pt>
                <c:pt idx="30717">
                  <c:v>-267.29395991563803</c:v>
                </c:pt>
                <c:pt idx="30718">
                  <c:v>-111.293959915638</c:v>
                </c:pt>
                <c:pt idx="30719">
                  <c:v>-207.293959915638</c:v>
                </c:pt>
                <c:pt idx="30720">
                  <c:v>-157.293959915638</c:v>
                </c:pt>
                <c:pt idx="30721">
                  <c:v>-97.293959915637998</c:v>
                </c:pt>
                <c:pt idx="30722">
                  <c:v>27.706040084362002</c:v>
                </c:pt>
                <c:pt idx="30723">
                  <c:v>-143.293959915638</c:v>
                </c:pt>
                <c:pt idx="30724">
                  <c:v>-30.293959915637998</c:v>
                </c:pt>
                <c:pt idx="30725">
                  <c:v>-154.293959915638</c:v>
                </c:pt>
                <c:pt idx="30726">
                  <c:v>-143.293959915638</c:v>
                </c:pt>
                <c:pt idx="30727">
                  <c:v>41.706040084362002</c:v>
                </c:pt>
                <c:pt idx="30728">
                  <c:v>127.706040084362</c:v>
                </c:pt>
                <c:pt idx="30729">
                  <c:v>-153.293959915638</c:v>
                </c:pt>
                <c:pt idx="30730">
                  <c:v>-98.293959915637998</c:v>
                </c:pt>
                <c:pt idx="30731">
                  <c:v>-84.293959915637998</c:v>
                </c:pt>
                <c:pt idx="30732">
                  <c:v>7.70604008436203</c:v>
                </c:pt>
                <c:pt idx="30733">
                  <c:v>-136.293959915638</c:v>
                </c:pt>
                <c:pt idx="30734">
                  <c:v>-135.293959915638</c:v>
                </c:pt>
                <c:pt idx="30735">
                  <c:v>-173.293959915638</c:v>
                </c:pt>
                <c:pt idx="30736">
                  <c:v>-125.293959915638</c:v>
                </c:pt>
                <c:pt idx="30737">
                  <c:v>-198.293959915638</c:v>
                </c:pt>
                <c:pt idx="30738">
                  <c:v>-124.293959915638</c:v>
                </c:pt>
                <c:pt idx="30739">
                  <c:v>-24.293959915637998</c:v>
                </c:pt>
                <c:pt idx="30740">
                  <c:v>6.70604008436203</c:v>
                </c:pt>
                <c:pt idx="30741">
                  <c:v>-150.293959915638</c:v>
                </c:pt>
                <c:pt idx="30742">
                  <c:v>-201.293959915638</c:v>
                </c:pt>
                <c:pt idx="30743">
                  <c:v>17.706040084362002</c:v>
                </c:pt>
                <c:pt idx="30744">
                  <c:v>81.706040084362002</c:v>
                </c:pt>
                <c:pt idx="30745">
                  <c:v>-99.293959915637998</c:v>
                </c:pt>
                <c:pt idx="30746">
                  <c:v>99.706040084362002</c:v>
                </c:pt>
                <c:pt idx="30747">
                  <c:v>1.70604008436203</c:v>
                </c:pt>
                <c:pt idx="30748">
                  <c:v>-31.293959915637998</c:v>
                </c:pt>
                <c:pt idx="30749">
                  <c:v>99.706040084362002</c:v>
                </c:pt>
                <c:pt idx="30750">
                  <c:v>29.706040084362002</c:v>
                </c:pt>
                <c:pt idx="30751">
                  <c:v>84.706040084362002</c:v>
                </c:pt>
                <c:pt idx="30752">
                  <c:v>-87.293959915637998</c:v>
                </c:pt>
                <c:pt idx="30753">
                  <c:v>4.70604008436203</c:v>
                </c:pt>
                <c:pt idx="30754">
                  <c:v>105.706040084362</c:v>
                </c:pt>
                <c:pt idx="30755">
                  <c:v>31.706040084362002</c:v>
                </c:pt>
                <c:pt idx="30756">
                  <c:v>-27.293959915637998</c:v>
                </c:pt>
                <c:pt idx="30757">
                  <c:v>-46.293959915637998</c:v>
                </c:pt>
                <c:pt idx="30758">
                  <c:v>-58.293959915637998</c:v>
                </c:pt>
                <c:pt idx="30759">
                  <c:v>17.706040084362002</c:v>
                </c:pt>
                <c:pt idx="30760">
                  <c:v>1.70604008436203</c:v>
                </c:pt>
                <c:pt idx="30761">
                  <c:v>29.706040084362002</c:v>
                </c:pt>
                <c:pt idx="30762">
                  <c:v>-48.293959915637998</c:v>
                </c:pt>
                <c:pt idx="30763">
                  <c:v>-297.29395991563803</c:v>
                </c:pt>
                <c:pt idx="30764">
                  <c:v>-175.293959915638</c:v>
                </c:pt>
                <c:pt idx="30765">
                  <c:v>-387.29395991563803</c:v>
                </c:pt>
                <c:pt idx="30766">
                  <c:v>-460.29395991563803</c:v>
                </c:pt>
                <c:pt idx="30767">
                  <c:v>-179.293959915638</c:v>
                </c:pt>
                <c:pt idx="30768">
                  <c:v>-286.29395991563803</c:v>
                </c:pt>
                <c:pt idx="30769">
                  <c:v>-267.29395991563803</c:v>
                </c:pt>
                <c:pt idx="30770">
                  <c:v>-274.29395991563803</c:v>
                </c:pt>
                <c:pt idx="30771">
                  <c:v>-359.29395991563803</c:v>
                </c:pt>
                <c:pt idx="30772">
                  <c:v>-412.29395991563803</c:v>
                </c:pt>
                <c:pt idx="30773">
                  <c:v>-427.29395991563803</c:v>
                </c:pt>
                <c:pt idx="30774">
                  <c:v>-557.29395991563797</c:v>
                </c:pt>
                <c:pt idx="30775">
                  <c:v>-714.29395991563797</c:v>
                </c:pt>
                <c:pt idx="30776">
                  <c:v>-561.29395991563797</c:v>
                </c:pt>
                <c:pt idx="30777">
                  <c:v>-347.29395991563803</c:v>
                </c:pt>
                <c:pt idx="30778">
                  <c:v>-436.29395991563803</c:v>
                </c:pt>
                <c:pt idx="30779">
                  <c:v>-338.29395991563803</c:v>
                </c:pt>
                <c:pt idx="30780">
                  <c:v>-336.29395991563803</c:v>
                </c:pt>
                <c:pt idx="30781">
                  <c:v>-424.29395991563803</c:v>
                </c:pt>
                <c:pt idx="30782">
                  <c:v>-302.29395991563803</c:v>
                </c:pt>
                <c:pt idx="30783">
                  <c:v>-288.29395991563803</c:v>
                </c:pt>
                <c:pt idx="30784">
                  <c:v>-178.293959915638</c:v>
                </c:pt>
                <c:pt idx="30785">
                  <c:v>-264.29395991563803</c:v>
                </c:pt>
                <c:pt idx="30786">
                  <c:v>-193.293959915638</c:v>
                </c:pt>
                <c:pt idx="30787">
                  <c:v>0.70604008436203003</c:v>
                </c:pt>
                <c:pt idx="30788">
                  <c:v>-59.293959915637998</c:v>
                </c:pt>
                <c:pt idx="30789">
                  <c:v>-10.293959915638</c:v>
                </c:pt>
                <c:pt idx="30790">
                  <c:v>-54.293959915637998</c:v>
                </c:pt>
                <c:pt idx="30791">
                  <c:v>189.706040084362</c:v>
                </c:pt>
                <c:pt idx="30792">
                  <c:v>54.706040084362002</c:v>
                </c:pt>
                <c:pt idx="30793">
                  <c:v>364.70604008436197</c:v>
                </c:pt>
                <c:pt idx="30794">
                  <c:v>422.70604008436197</c:v>
                </c:pt>
                <c:pt idx="30795">
                  <c:v>360.70604008436197</c:v>
                </c:pt>
                <c:pt idx="30796">
                  <c:v>338.70604008436197</c:v>
                </c:pt>
                <c:pt idx="30797">
                  <c:v>314.70604008436197</c:v>
                </c:pt>
                <c:pt idx="30798">
                  <c:v>327.70604008436197</c:v>
                </c:pt>
                <c:pt idx="30799">
                  <c:v>372.70604008436197</c:v>
                </c:pt>
                <c:pt idx="30800">
                  <c:v>489.70604008436197</c:v>
                </c:pt>
                <c:pt idx="30801">
                  <c:v>337.70604008436197</c:v>
                </c:pt>
                <c:pt idx="30802">
                  <c:v>371.70604008436197</c:v>
                </c:pt>
                <c:pt idx="30803">
                  <c:v>330.70604008436197</c:v>
                </c:pt>
                <c:pt idx="30804">
                  <c:v>357.70604008436197</c:v>
                </c:pt>
                <c:pt idx="30805">
                  <c:v>87.706040084362002</c:v>
                </c:pt>
                <c:pt idx="30806">
                  <c:v>112.706040084362</c:v>
                </c:pt>
                <c:pt idx="30807">
                  <c:v>181.706040084362</c:v>
                </c:pt>
                <c:pt idx="30808">
                  <c:v>129.706040084362</c:v>
                </c:pt>
                <c:pt idx="30809">
                  <c:v>114.706040084362</c:v>
                </c:pt>
                <c:pt idx="30810">
                  <c:v>-31.293959915637998</c:v>
                </c:pt>
                <c:pt idx="30811">
                  <c:v>54.706040084362002</c:v>
                </c:pt>
                <c:pt idx="30812">
                  <c:v>78.706040084362002</c:v>
                </c:pt>
                <c:pt idx="30813">
                  <c:v>-84.293959915637998</c:v>
                </c:pt>
                <c:pt idx="30814">
                  <c:v>-41.293959915637998</c:v>
                </c:pt>
                <c:pt idx="30815">
                  <c:v>-137.293959915638</c:v>
                </c:pt>
                <c:pt idx="30816">
                  <c:v>-161.293959915638</c:v>
                </c:pt>
                <c:pt idx="30817">
                  <c:v>-204.293959915638</c:v>
                </c:pt>
                <c:pt idx="30818">
                  <c:v>-171.293959915638</c:v>
                </c:pt>
                <c:pt idx="30819">
                  <c:v>-273.29395991563803</c:v>
                </c:pt>
                <c:pt idx="30820">
                  <c:v>-340.29395991563803</c:v>
                </c:pt>
                <c:pt idx="30821">
                  <c:v>-159.293959915638</c:v>
                </c:pt>
                <c:pt idx="30822">
                  <c:v>-223.293959915638</c:v>
                </c:pt>
                <c:pt idx="30823">
                  <c:v>-296.29395991563803</c:v>
                </c:pt>
                <c:pt idx="30824">
                  <c:v>-244.293959915638</c:v>
                </c:pt>
                <c:pt idx="30825">
                  <c:v>-344.29395991563803</c:v>
                </c:pt>
                <c:pt idx="30826">
                  <c:v>-377.29395991563803</c:v>
                </c:pt>
                <c:pt idx="30827">
                  <c:v>-226.293959915638</c:v>
                </c:pt>
                <c:pt idx="30828">
                  <c:v>-290.29395991563803</c:v>
                </c:pt>
                <c:pt idx="30829">
                  <c:v>-298.29395991563803</c:v>
                </c:pt>
                <c:pt idx="30830">
                  <c:v>-294.29395991563803</c:v>
                </c:pt>
                <c:pt idx="30831">
                  <c:v>-69.293959915637998</c:v>
                </c:pt>
                <c:pt idx="30832">
                  <c:v>-16.293959915637998</c:v>
                </c:pt>
                <c:pt idx="30833">
                  <c:v>-137.293959915638</c:v>
                </c:pt>
                <c:pt idx="30834">
                  <c:v>-147.293959915638</c:v>
                </c:pt>
                <c:pt idx="30835">
                  <c:v>113.706040084362</c:v>
                </c:pt>
                <c:pt idx="30836">
                  <c:v>70.706040084362002</c:v>
                </c:pt>
                <c:pt idx="30837">
                  <c:v>9.70604008436203</c:v>
                </c:pt>
                <c:pt idx="30838">
                  <c:v>180.706040084362</c:v>
                </c:pt>
                <c:pt idx="30839">
                  <c:v>166.706040084362</c:v>
                </c:pt>
                <c:pt idx="30840">
                  <c:v>181.706040084362</c:v>
                </c:pt>
                <c:pt idx="30841">
                  <c:v>212.706040084362</c:v>
                </c:pt>
                <c:pt idx="30842">
                  <c:v>123.706040084362</c:v>
                </c:pt>
                <c:pt idx="30843">
                  <c:v>119.706040084362</c:v>
                </c:pt>
                <c:pt idx="30844">
                  <c:v>345.70604008436197</c:v>
                </c:pt>
                <c:pt idx="30845">
                  <c:v>141.706040084362</c:v>
                </c:pt>
                <c:pt idx="30846">
                  <c:v>199.706040084362</c:v>
                </c:pt>
                <c:pt idx="30847">
                  <c:v>186.706040084362</c:v>
                </c:pt>
                <c:pt idx="30848">
                  <c:v>213.706040084362</c:v>
                </c:pt>
                <c:pt idx="30849">
                  <c:v>246.706040084362</c:v>
                </c:pt>
                <c:pt idx="30850">
                  <c:v>454.70604008436197</c:v>
                </c:pt>
                <c:pt idx="30851">
                  <c:v>354.70604008436197</c:v>
                </c:pt>
                <c:pt idx="30852">
                  <c:v>361.70604008436197</c:v>
                </c:pt>
                <c:pt idx="30853">
                  <c:v>375.70604008436197</c:v>
                </c:pt>
                <c:pt idx="30854">
                  <c:v>312.70604008436197</c:v>
                </c:pt>
                <c:pt idx="30855">
                  <c:v>281.70604008436197</c:v>
                </c:pt>
                <c:pt idx="30856">
                  <c:v>376.70604008436197</c:v>
                </c:pt>
                <c:pt idx="30857">
                  <c:v>241.706040084362</c:v>
                </c:pt>
                <c:pt idx="30858">
                  <c:v>318.70604008436197</c:v>
                </c:pt>
                <c:pt idx="30859">
                  <c:v>86.706040084362002</c:v>
                </c:pt>
                <c:pt idx="30860">
                  <c:v>378.70604008436197</c:v>
                </c:pt>
                <c:pt idx="30861">
                  <c:v>243.706040084362</c:v>
                </c:pt>
                <c:pt idx="30862">
                  <c:v>110.706040084362</c:v>
                </c:pt>
                <c:pt idx="30863">
                  <c:v>59.706040084362002</c:v>
                </c:pt>
                <c:pt idx="30864">
                  <c:v>11.706040084362</c:v>
                </c:pt>
                <c:pt idx="30865">
                  <c:v>-108.293959915638</c:v>
                </c:pt>
                <c:pt idx="30866">
                  <c:v>-457.29395991563803</c:v>
                </c:pt>
                <c:pt idx="30867">
                  <c:v>-372.29395991563803</c:v>
                </c:pt>
                <c:pt idx="30868">
                  <c:v>-248.293959915638</c:v>
                </c:pt>
                <c:pt idx="30869">
                  <c:v>-435.29395991563803</c:v>
                </c:pt>
                <c:pt idx="30870">
                  <c:v>-339.29395991563803</c:v>
                </c:pt>
                <c:pt idx="30871">
                  <c:v>-225.293959915638</c:v>
                </c:pt>
                <c:pt idx="30872">
                  <c:v>-392.29395991563803</c:v>
                </c:pt>
                <c:pt idx="30873">
                  <c:v>-363.29395991563803</c:v>
                </c:pt>
                <c:pt idx="30874">
                  <c:v>-416.29395991563803</c:v>
                </c:pt>
                <c:pt idx="30875">
                  <c:v>-344.29395991563803</c:v>
                </c:pt>
                <c:pt idx="30876">
                  <c:v>-306.29395991563803</c:v>
                </c:pt>
                <c:pt idx="30877">
                  <c:v>-247.293959915638</c:v>
                </c:pt>
                <c:pt idx="30878">
                  <c:v>-194.293959915638</c:v>
                </c:pt>
                <c:pt idx="30879">
                  <c:v>39.706040084362002</c:v>
                </c:pt>
                <c:pt idx="30880">
                  <c:v>3.70604008436203</c:v>
                </c:pt>
                <c:pt idx="30881">
                  <c:v>82.706040084362002</c:v>
                </c:pt>
                <c:pt idx="30882">
                  <c:v>-8.29395991563797</c:v>
                </c:pt>
                <c:pt idx="30883">
                  <c:v>57.706040084362002</c:v>
                </c:pt>
                <c:pt idx="30884">
                  <c:v>181.706040084362</c:v>
                </c:pt>
                <c:pt idx="30885">
                  <c:v>153.706040084362</c:v>
                </c:pt>
                <c:pt idx="30886">
                  <c:v>286.70604008436197</c:v>
                </c:pt>
                <c:pt idx="30887">
                  <c:v>262.70604008436197</c:v>
                </c:pt>
                <c:pt idx="30888">
                  <c:v>248.706040084362</c:v>
                </c:pt>
                <c:pt idx="30889">
                  <c:v>401.70604008436197</c:v>
                </c:pt>
                <c:pt idx="30890">
                  <c:v>644.70604008436203</c:v>
                </c:pt>
                <c:pt idx="30891">
                  <c:v>282.70604008436197</c:v>
                </c:pt>
                <c:pt idx="30892">
                  <c:v>363.70604008436197</c:v>
                </c:pt>
                <c:pt idx="30893">
                  <c:v>232.706040084362</c:v>
                </c:pt>
                <c:pt idx="30894">
                  <c:v>304.70604008436197</c:v>
                </c:pt>
                <c:pt idx="30895">
                  <c:v>383.70604008436197</c:v>
                </c:pt>
                <c:pt idx="30896">
                  <c:v>68.706040084362002</c:v>
                </c:pt>
                <c:pt idx="30897">
                  <c:v>205.706040084362</c:v>
                </c:pt>
                <c:pt idx="30898">
                  <c:v>128.706040084362</c:v>
                </c:pt>
                <c:pt idx="30899">
                  <c:v>110.706040084362</c:v>
                </c:pt>
                <c:pt idx="30900">
                  <c:v>-71.293959915637998</c:v>
                </c:pt>
                <c:pt idx="30901">
                  <c:v>-0.29395991563797003</c:v>
                </c:pt>
                <c:pt idx="30902">
                  <c:v>101.706040084362</c:v>
                </c:pt>
                <c:pt idx="30903">
                  <c:v>-47.293959915637998</c:v>
                </c:pt>
                <c:pt idx="30904">
                  <c:v>-58.293959915637998</c:v>
                </c:pt>
                <c:pt idx="30905">
                  <c:v>-278.29395991563803</c:v>
                </c:pt>
                <c:pt idx="30906">
                  <c:v>-111.293959915638</c:v>
                </c:pt>
                <c:pt idx="30907">
                  <c:v>-262.29395991563803</c:v>
                </c:pt>
                <c:pt idx="30908">
                  <c:v>-185.293959915638</c:v>
                </c:pt>
                <c:pt idx="30909">
                  <c:v>-285.29395991563803</c:v>
                </c:pt>
                <c:pt idx="30910">
                  <c:v>-190.293959915638</c:v>
                </c:pt>
                <c:pt idx="30911">
                  <c:v>-113.293959915638</c:v>
                </c:pt>
                <c:pt idx="30912">
                  <c:v>-266.29395991563803</c:v>
                </c:pt>
                <c:pt idx="30913">
                  <c:v>-132.293959915638</c:v>
                </c:pt>
                <c:pt idx="30914">
                  <c:v>-227.293959915638</c:v>
                </c:pt>
                <c:pt idx="30915">
                  <c:v>-146.293959915638</c:v>
                </c:pt>
                <c:pt idx="30916">
                  <c:v>-47.293959915637998</c:v>
                </c:pt>
                <c:pt idx="30917">
                  <c:v>111.706040084362</c:v>
                </c:pt>
                <c:pt idx="30918">
                  <c:v>49.706040084362002</c:v>
                </c:pt>
                <c:pt idx="30919">
                  <c:v>85.706040084362002</c:v>
                </c:pt>
                <c:pt idx="30920">
                  <c:v>198.706040084362</c:v>
                </c:pt>
                <c:pt idx="30921">
                  <c:v>219.706040084362</c:v>
                </c:pt>
                <c:pt idx="30922">
                  <c:v>153.706040084362</c:v>
                </c:pt>
                <c:pt idx="30923">
                  <c:v>231.706040084362</c:v>
                </c:pt>
                <c:pt idx="30924">
                  <c:v>236.706040084362</c:v>
                </c:pt>
                <c:pt idx="30925">
                  <c:v>336.70604008436197</c:v>
                </c:pt>
                <c:pt idx="30926">
                  <c:v>434.70604008436197</c:v>
                </c:pt>
                <c:pt idx="30927">
                  <c:v>324.70604008436197</c:v>
                </c:pt>
                <c:pt idx="30928">
                  <c:v>367.70604008436197</c:v>
                </c:pt>
                <c:pt idx="30929">
                  <c:v>391.70604008436197</c:v>
                </c:pt>
                <c:pt idx="30930">
                  <c:v>344.70604008436197</c:v>
                </c:pt>
                <c:pt idx="30931">
                  <c:v>575.70604008436203</c:v>
                </c:pt>
                <c:pt idx="30932">
                  <c:v>444.70604008436197</c:v>
                </c:pt>
                <c:pt idx="30933">
                  <c:v>387.70604008436197</c:v>
                </c:pt>
                <c:pt idx="30934">
                  <c:v>221.706040084362</c:v>
                </c:pt>
                <c:pt idx="30935">
                  <c:v>313.70604008436197</c:v>
                </c:pt>
                <c:pt idx="30936">
                  <c:v>269.70604008436197</c:v>
                </c:pt>
                <c:pt idx="30937">
                  <c:v>313.70604008436197</c:v>
                </c:pt>
                <c:pt idx="30938">
                  <c:v>310.70604008436197</c:v>
                </c:pt>
                <c:pt idx="30939">
                  <c:v>75.706040084362002</c:v>
                </c:pt>
                <c:pt idx="30940">
                  <c:v>315.70604008436197</c:v>
                </c:pt>
                <c:pt idx="30941">
                  <c:v>297.70604008436197</c:v>
                </c:pt>
                <c:pt idx="30942">
                  <c:v>273.70604008436197</c:v>
                </c:pt>
                <c:pt idx="30943">
                  <c:v>92.706040084362002</c:v>
                </c:pt>
                <c:pt idx="30944">
                  <c:v>132.706040084362</c:v>
                </c:pt>
                <c:pt idx="30945">
                  <c:v>44.706040084362002</c:v>
                </c:pt>
                <c:pt idx="30946">
                  <c:v>132.706040084362</c:v>
                </c:pt>
                <c:pt idx="30947">
                  <c:v>-29.293959915637998</c:v>
                </c:pt>
                <c:pt idx="30948">
                  <c:v>-102.293959915638</c:v>
                </c:pt>
                <c:pt idx="30949">
                  <c:v>106.706040084362</c:v>
                </c:pt>
                <c:pt idx="30950">
                  <c:v>-174.293959915638</c:v>
                </c:pt>
                <c:pt idx="30951">
                  <c:v>-132.293959915638</c:v>
                </c:pt>
                <c:pt idx="30952">
                  <c:v>-206.293959915638</c:v>
                </c:pt>
                <c:pt idx="30953">
                  <c:v>-113.293959915638</c:v>
                </c:pt>
                <c:pt idx="30954">
                  <c:v>-21.293959915637998</c:v>
                </c:pt>
                <c:pt idx="30955">
                  <c:v>-145.293959915638</c:v>
                </c:pt>
                <c:pt idx="30956">
                  <c:v>-2.29395991563797</c:v>
                </c:pt>
                <c:pt idx="30957">
                  <c:v>7.70604008436203</c:v>
                </c:pt>
                <c:pt idx="30958">
                  <c:v>-29.293959915637998</c:v>
                </c:pt>
                <c:pt idx="30959">
                  <c:v>9.70604008436203</c:v>
                </c:pt>
                <c:pt idx="30960">
                  <c:v>12.706040084362</c:v>
                </c:pt>
                <c:pt idx="30961">
                  <c:v>12.706040084362</c:v>
                </c:pt>
                <c:pt idx="30962">
                  <c:v>65.706040084362002</c:v>
                </c:pt>
                <c:pt idx="30963">
                  <c:v>108.706040084362</c:v>
                </c:pt>
                <c:pt idx="30964">
                  <c:v>127.706040084362</c:v>
                </c:pt>
                <c:pt idx="30965">
                  <c:v>169.706040084362</c:v>
                </c:pt>
                <c:pt idx="30966">
                  <c:v>-16.293959915637998</c:v>
                </c:pt>
                <c:pt idx="30967">
                  <c:v>62.706040084362002</c:v>
                </c:pt>
                <c:pt idx="30968">
                  <c:v>52.706040084362002</c:v>
                </c:pt>
                <c:pt idx="30969">
                  <c:v>39.706040084362002</c:v>
                </c:pt>
                <c:pt idx="30970">
                  <c:v>209.706040084362</c:v>
                </c:pt>
                <c:pt idx="30971">
                  <c:v>102.706040084362</c:v>
                </c:pt>
                <c:pt idx="30972">
                  <c:v>203.706040084362</c:v>
                </c:pt>
                <c:pt idx="30973">
                  <c:v>58.706040084362002</c:v>
                </c:pt>
                <c:pt idx="30974">
                  <c:v>84.706040084362002</c:v>
                </c:pt>
                <c:pt idx="30975">
                  <c:v>58.706040084362002</c:v>
                </c:pt>
                <c:pt idx="30976">
                  <c:v>32.706040084362002</c:v>
                </c:pt>
                <c:pt idx="30977">
                  <c:v>79.706040084362002</c:v>
                </c:pt>
                <c:pt idx="30978">
                  <c:v>222.706040084362</c:v>
                </c:pt>
                <c:pt idx="30979">
                  <c:v>58.706040084362002</c:v>
                </c:pt>
                <c:pt idx="30980">
                  <c:v>316.70604008436197</c:v>
                </c:pt>
                <c:pt idx="30981">
                  <c:v>239.706040084362</c:v>
                </c:pt>
                <c:pt idx="30982">
                  <c:v>256.70604008436197</c:v>
                </c:pt>
                <c:pt idx="30983">
                  <c:v>231.706040084362</c:v>
                </c:pt>
                <c:pt idx="30984">
                  <c:v>59.706040084362002</c:v>
                </c:pt>
                <c:pt idx="30985">
                  <c:v>196.706040084362</c:v>
                </c:pt>
                <c:pt idx="30986">
                  <c:v>223.706040084362</c:v>
                </c:pt>
                <c:pt idx="30987">
                  <c:v>173.706040084362</c:v>
                </c:pt>
                <c:pt idx="30988">
                  <c:v>231.706040084362</c:v>
                </c:pt>
                <c:pt idx="30989">
                  <c:v>404.70604008436197</c:v>
                </c:pt>
                <c:pt idx="30990">
                  <c:v>359.70604008436197</c:v>
                </c:pt>
                <c:pt idx="30991">
                  <c:v>253.706040084362</c:v>
                </c:pt>
                <c:pt idx="30992">
                  <c:v>222.706040084362</c:v>
                </c:pt>
                <c:pt idx="30993">
                  <c:v>211.706040084362</c:v>
                </c:pt>
                <c:pt idx="30994">
                  <c:v>263.70604008436197</c:v>
                </c:pt>
                <c:pt idx="30995">
                  <c:v>222.706040084362</c:v>
                </c:pt>
                <c:pt idx="30996">
                  <c:v>8.70604008436203</c:v>
                </c:pt>
                <c:pt idx="30997">
                  <c:v>159.706040084362</c:v>
                </c:pt>
                <c:pt idx="30998">
                  <c:v>-2.29395991563797</c:v>
                </c:pt>
                <c:pt idx="30999">
                  <c:v>159.706040084362</c:v>
                </c:pt>
                <c:pt idx="31000">
                  <c:v>90.706040084362002</c:v>
                </c:pt>
                <c:pt idx="31001">
                  <c:v>26.706040084362002</c:v>
                </c:pt>
                <c:pt idx="31002">
                  <c:v>27.706040084362002</c:v>
                </c:pt>
                <c:pt idx="31003">
                  <c:v>-22.293959915637998</c:v>
                </c:pt>
                <c:pt idx="31004">
                  <c:v>-115.293959915638</c:v>
                </c:pt>
                <c:pt idx="31005">
                  <c:v>17.706040084362002</c:v>
                </c:pt>
                <c:pt idx="31006">
                  <c:v>0.70604008436203003</c:v>
                </c:pt>
                <c:pt idx="31007">
                  <c:v>-268.29395991563803</c:v>
                </c:pt>
                <c:pt idx="31008">
                  <c:v>-211.293959915638</c:v>
                </c:pt>
                <c:pt idx="31009">
                  <c:v>-191.293959915638</c:v>
                </c:pt>
                <c:pt idx="31010">
                  <c:v>-106.293959915638</c:v>
                </c:pt>
                <c:pt idx="31011">
                  <c:v>-241.293959915638</c:v>
                </c:pt>
                <c:pt idx="31012">
                  <c:v>-439.29395991563803</c:v>
                </c:pt>
                <c:pt idx="31013">
                  <c:v>-203.293959915638</c:v>
                </c:pt>
                <c:pt idx="31014">
                  <c:v>-175.293959915638</c:v>
                </c:pt>
                <c:pt idx="31015">
                  <c:v>-248.293959915638</c:v>
                </c:pt>
                <c:pt idx="31016">
                  <c:v>-161.293959915638</c:v>
                </c:pt>
                <c:pt idx="31017">
                  <c:v>-166.293959915638</c:v>
                </c:pt>
                <c:pt idx="31018">
                  <c:v>-141.293959915638</c:v>
                </c:pt>
                <c:pt idx="31019">
                  <c:v>-20.293959915637998</c:v>
                </c:pt>
                <c:pt idx="31020">
                  <c:v>-202.293959915638</c:v>
                </c:pt>
                <c:pt idx="31021">
                  <c:v>-12.293959915638</c:v>
                </c:pt>
                <c:pt idx="31022">
                  <c:v>8.70604008436203</c:v>
                </c:pt>
                <c:pt idx="31023">
                  <c:v>-13.293959915638</c:v>
                </c:pt>
                <c:pt idx="31024">
                  <c:v>-160.293959915638</c:v>
                </c:pt>
                <c:pt idx="31025">
                  <c:v>-18.293959915637998</c:v>
                </c:pt>
                <c:pt idx="31026">
                  <c:v>-18.293959915637998</c:v>
                </c:pt>
                <c:pt idx="31027">
                  <c:v>48.706040084362002</c:v>
                </c:pt>
                <c:pt idx="31028">
                  <c:v>-53.293959915637998</c:v>
                </c:pt>
                <c:pt idx="31029">
                  <c:v>97.706040084362002</c:v>
                </c:pt>
                <c:pt idx="31030">
                  <c:v>234.706040084362</c:v>
                </c:pt>
                <c:pt idx="31031">
                  <c:v>254.706040084362</c:v>
                </c:pt>
                <c:pt idx="31032">
                  <c:v>151.706040084362</c:v>
                </c:pt>
                <c:pt idx="31033">
                  <c:v>242.706040084362</c:v>
                </c:pt>
                <c:pt idx="31034">
                  <c:v>192.706040084362</c:v>
                </c:pt>
                <c:pt idx="31035">
                  <c:v>343.70604008436197</c:v>
                </c:pt>
                <c:pt idx="31036">
                  <c:v>-35.293959915637998</c:v>
                </c:pt>
                <c:pt idx="31037">
                  <c:v>78.706040084362002</c:v>
                </c:pt>
                <c:pt idx="31038">
                  <c:v>106.706040084362</c:v>
                </c:pt>
                <c:pt idx="31039">
                  <c:v>-54.293959915637998</c:v>
                </c:pt>
                <c:pt idx="31040">
                  <c:v>-23.293959915637998</c:v>
                </c:pt>
                <c:pt idx="31041">
                  <c:v>-58.293959915637998</c:v>
                </c:pt>
                <c:pt idx="31042">
                  <c:v>-34.293959915637998</c:v>
                </c:pt>
                <c:pt idx="31043">
                  <c:v>-170.293959915638</c:v>
                </c:pt>
                <c:pt idx="31044">
                  <c:v>-291.29395991563803</c:v>
                </c:pt>
                <c:pt idx="31045">
                  <c:v>-255.293959915638</c:v>
                </c:pt>
                <c:pt idx="31046">
                  <c:v>-275.29395991563803</c:v>
                </c:pt>
                <c:pt idx="31047">
                  <c:v>-202.293959915638</c:v>
                </c:pt>
                <c:pt idx="31048">
                  <c:v>-408.29395991563803</c:v>
                </c:pt>
                <c:pt idx="31049">
                  <c:v>-283.29395991563803</c:v>
                </c:pt>
                <c:pt idx="31050">
                  <c:v>-237.293959915638</c:v>
                </c:pt>
                <c:pt idx="31051">
                  <c:v>-422.29395991563803</c:v>
                </c:pt>
                <c:pt idx="31052">
                  <c:v>-103.293959915638</c:v>
                </c:pt>
                <c:pt idx="31053">
                  <c:v>-245.293959915638</c:v>
                </c:pt>
                <c:pt idx="31054">
                  <c:v>-299.29395991563803</c:v>
                </c:pt>
                <c:pt idx="31055">
                  <c:v>-400.29395991563803</c:v>
                </c:pt>
                <c:pt idx="31056">
                  <c:v>-576.29395991563797</c:v>
                </c:pt>
                <c:pt idx="31057">
                  <c:v>-474.29395991563803</c:v>
                </c:pt>
                <c:pt idx="31058">
                  <c:v>-345.29395991563803</c:v>
                </c:pt>
                <c:pt idx="31059">
                  <c:v>-211.293959915638</c:v>
                </c:pt>
                <c:pt idx="31060">
                  <c:v>-255.293959915638</c:v>
                </c:pt>
                <c:pt idx="31061">
                  <c:v>-279.29395991563803</c:v>
                </c:pt>
                <c:pt idx="31062">
                  <c:v>-246.293959915638</c:v>
                </c:pt>
                <c:pt idx="31063">
                  <c:v>-331.29395991563803</c:v>
                </c:pt>
                <c:pt idx="31064">
                  <c:v>-247.293959915638</c:v>
                </c:pt>
                <c:pt idx="31065">
                  <c:v>-340.29395991563803</c:v>
                </c:pt>
                <c:pt idx="31066">
                  <c:v>-260.29395991563803</c:v>
                </c:pt>
                <c:pt idx="31067">
                  <c:v>-113.293959915638</c:v>
                </c:pt>
                <c:pt idx="31068">
                  <c:v>-269.29395991563803</c:v>
                </c:pt>
                <c:pt idx="31069">
                  <c:v>-149.293959915638</c:v>
                </c:pt>
                <c:pt idx="31070">
                  <c:v>-132.293959915638</c:v>
                </c:pt>
                <c:pt idx="31071">
                  <c:v>-36.293959915637998</c:v>
                </c:pt>
                <c:pt idx="31072">
                  <c:v>-18.293959915637998</c:v>
                </c:pt>
                <c:pt idx="31073">
                  <c:v>25.706040084362002</c:v>
                </c:pt>
                <c:pt idx="31074">
                  <c:v>169.706040084362</c:v>
                </c:pt>
                <c:pt idx="31075">
                  <c:v>107.706040084362</c:v>
                </c:pt>
                <c:pt idx="31076">
                  <c:v>52.706040084362002</c:v>
                </c:pt>
                <c:pt idx="31077">
                  <c:v>82.706040084362002</c:v>
                </c:pt>
                <c:pt idx="31078">
                  <c:v>138.706040084362</c:v>
                </c:pt>
                <c:pt idx="31079">
                  <c:v>212.706040084362</c:v>
                </c:pt>
                <c:pt idx="31080">
                  <c:v>231.706040084362</c:v>
                </c:pt>
                <c:pt idx="31081">
                  <c:v>143.706040084362</c:v>
                </c:pt>
                <c:pt idx="31082">
                  <c:v>189.706040084362</c:v>
                </c:pt>
                <c:pt idx="31083">
                  <c:v>-19.293959915637998</c:v>
                </c:pt>
                <c:pt idx="31084">
                  <c:v>35.706040084362002</c:v>
                </c:pt>
                <c:pt idx="31085">
                  <c:v>-33.293959915637998</c:v>
                </c:pt>
                <c:pt idx="31086">
                  <c:v>173.706040084362</c:v>
                </c:pt>
                <c:pt idx="31087">
                  <c:v>68.706040084362002</c:v>
                </c:pt>
                <c:pt idx="31088">
                  <c:v>85.706040084362002</c:v>
                </c:pt>
                <c:pt idx="31089">
                  <c:v>60.706040084362002</c:v>
                </c:pt>
                <c:pt idx="31090">
                  <c:v>-31.293959915637998</c:v>
                </c:pt>
                <c:pt idx="31091">
                  <c:v>-79.293959915637998</c:v>
                </c:pt>
                <c:pt idx="31092">
                  <c:v>-161.293959915638</c:v>
                </c:pt>
                <c:pt idx="31093">
                  <c:v>-188.293959915638</c:v>
                </c:pt>
                <c:pt idx="31094">
                  <c:v>-200.293959915638</c:v>
                </c:pt>
                <c:pt idx="31095">
                  <c:v>-316.29395991563803</c:v>
                </c:pt>
                <c:pt idx="31096">
                  <c:v>-411.29395991563803</c:v>
                </c:pt>
                <c:pt idx="31097">
                  <c:v>-281.29395991563803</c:v>
                </c:pt>
                <c:pt idx="31098">
                  <c:v>-233.293959915638</c:v>
                </c:pt>
                <c:pt idx="31099">
                  <c:v>-463.29395991563803</c:v>
                </c:pt>
                <c:pt idx="31100">
                  <c:v>-525.29395991563797</c:v>
                </c:pt>
                <c:pt idx="31101">
                  <c:v>-492.29395991563803</c:v>
                </c:pt>
                <c:pt idx="31102">
                  <c:v>-400.29395991563803</c:v>
                </c:pt>
                <c:pt idx="31103">
                  <c:v>-563.29395991563797</c:v>
                </c:pt>
                <c:pt idx="31104">
                  <c:v>-406.29395991563803</c:v>
                </c:pt>
                <c:pt idx="31105">
                  <c:v>-489.29395991563803</c:v>
                </c:pt>
                <c:pt idx="31106">
                  <c:v>-429.29395991563803</c:v>
                </c:pt>
                <c:pt idx="31107">
                  <c:v>-411.29395991563803</c:v>
                </c:pt>
                <c:pt idx="31108">
                  <c:v>-372.29395991563803</c:v>
                </c:pt>
                <c:pt idx="31109">
                  <c:v>-230.293959915638</c:v>
                </c:pt>
                <c:pt idx="31110">
                  <c:v>-284.29395991563803</c:v>
                </c:pt>
                <c:pt idx="31111">
                  <c:v>-49.293959915637998</c:v>
                </c:pt>
                <c:pt idx="31112">
                  <c:v>-248.293959915638</c:v>
                </c:pt>
                <c:pt idx="31113">
                  <c:v>-201.293959915638</c:v>
                </c:pt>
                <c:pt idx="31114">
                  <c:v>-102.293959915638</c:v>
                </c:pt>
                <c:pt idx="31115">
                  <c:v>-153.293959915638</c:v>
                </c:pt>
                <c:pt idx="31116">
                  <c:v>41.706040084362002</c:v>
                </c:pt>
                <c:pt idx="31117">
                  <c:v>-117.293959915638</c:v>
                </c:pt>
                <c:pt idx="31118">
                  <c:v>-62.293959915637998</c:v>
                </c:pt>
                <c:pt idx="31119">
                  <c:v>116.706040084362</c:v>
                </c:pt>
                <c:pt idx="31120">
                  <c:v>149.706040084362</c:v>
                </c:pt>
                <c:pt idx="31121">
                  <c:v>37.706040084362002</c:v>
                </c:pt>
                <c:pt idx="31122">
                  <c:v>187.706040084362</c:v>
                </c:pt>
                <c:pt idx="31123">
                  <c:v>133.706040084362</c:v>
                </c:pt>
                <c:pt idx="31124">
                  <c:v>149.706040084362</c:v>
                </c:pt>
                <c:pt idx="31125">
                  <c:v>22.706040084362002</c:v>
                </c:pt>
                <c:pt idx="31126">
                  <c:v>164.706040084362</c:v>
                </c:pt>
                <c:pt idx="31127">
                  <c:v>192.706040084362</c:v>
                </c:pt>
                <c:pt idx="31128">
                  <c:v>83.706040084362002</c:v>
                </c:pt>
                <c:pt idx="31129">
                  <c:v>111.706040084362</c:v>
                </c:pt>
                <c:pt idx="31130">
                  <c:v>142.706040084362</c:v>
                </c:pt>
                <c:pt idx="31131">
                  <c:v>114.706040084362</c:v>
                </c:pt>
                <c:pt idx="31132">
                  <c:v>243.706040084362</c:v>
                </c:pt>
                <c:pt idx="31133">
                  <c:v>-7.29395991563797</c:v>
                </c:pt>
                <c:pt idx="31134">
                  <c:v>-0.29395991563797003</c:v>
                </c:pt>
                <c:pt idx="31135">
                  <c:v>184.706040084362</c:v>
                </c:pt>
                <c:pt idx="31136">
                  <c:v>-5.29395991563797</c:v>
                </c:pt>
                <c:pt idx="31137">
                  <c:v>82.706040084362002</c:v>
                </c:pt>
                <c:pt idx="31138">
                  <c:v>0.70604008436203003</c:v>
                </c:pt>
                <c:pt idx="31139">
                  <c:v>117.706040084362</c:v>
                </c:pt>
                <c:pt idx="31140">
                  <c:v>11.706040084362</c:v>
                </c:pt>
                <c:pt idx="31141">
                  <c:v>107.706040084362</c:v>
                </c:pt>
                <c:pt idx="31142">
                  <c:v>-61.293959915637998</c:v>
                </c:pt>
                <c:pt idx="31143">
                  <c:v>-157.293959915638</c:v>
                </c:pt>
                <c:pt idx="31144">
                  <c:v>-166.293959915638</c:v>
                </c:pt>
                <c:pt idx="31145">
                  <c:v>-263.29395991563803</c:v>
                </c:pt>
                <c:pt idx="31146">
                  <c:v>-319.29395991563803</c:v>
                </c:pt>
                <c:pt idx="31147">
                  <c:v>-189.293959915638</c:v>
                </c:pt>
                <c:pt idx="31148">
                  <c:v>-228.293959915638</c:v>
                </c:pt>
                <c:pt idx="31149">
                  <c:v>-73.293959915637998</c:v>
                </c:pt>
                <c:pt idx="31150">
                  <c:v>-154.293959915638</c:v>
                </c:pt>
                <c:pt idx="31151">
                  <c:v>96.706040084362002</c:v>
                </c:pt>
                <c:pt idx="31152">
                  <c:v>-63.293959915637998</c:v>
                </c:pt>
                <c:pt idx="31153">
                  <c:v>-146.293959915638</c:v>
                </c:pt>
                <c:pt idx="31154">
                  <c:v>-68.293959915637998</c:v>
                </c:pt>
                <c:pt idx="31155">
                  <c:v>-79.293959915637998</c:v>
                </c:pt>
                <c:pt idx="31156">
                  <c:v>-37.293959915637998</c:v>
                </c:pt>
                <c:pt idx="31157">
                  <c:v>66.706040084362002</c:v>
                </c:pt>
                <c:pt idx="31158">
                  <c:v>-73.293959915637998</c:v>
                </c:pt>
                <c:pt idx="31159">
                  <c:v>-23.293959915637998</c:v>
                </c:pt>
                <c:pt idx="31160">
                  <c:v>24.706040084362002</c:v>
                </c:pt>
                <c:pt idx="31161">
                  <c:v>6.70604008436203</c:v>
                </c:pt>
                <c:pt idx="31162">
                  <c:v>-26.293959915637998</c:v>
                </c:pt>
                <c:pt idx="31163">
                  <c:v>4.70604008436203</c:v>
                </c:pt>
                <c:pt idx="31164">
                  <c:v>-81.293959915637998</c:v>
                </c:pt>
                <c:pt idx="31165">
                  <c:v>-36.293959915637998</c:v>
                </c:pt>
                <c:pt idx="31166">
                  <c:v>146.706040084362</c:v>
                </c:pt>
                <c:pt idx="31167">
                  <c:v>26.706040084362002</c:v>
                </c:pt>
                <c:pt idx="31168">
                  <c:v>-16.293959915637998</c:v>
                </c:pt>
                <c:pt idx="31169">
                  <c:v>138.706040084362</c:v>
                </c:pt>
                <c:pt idx="31170">
                  <c:v>24.706040084362002</c:v>
                </c:pt>
                <c:pt idx="31171">
                  <c:v>171.706040084362</c:v>
                </c:pt>
                <c:pt idx="31172">
                  <c:v>-42.293959915637998</c:v>
                </c:pt>
                <c:pt idx="31173">
                  <c:v>-62.293959915637998</c:v>
                </c:pt>
                <c:pt idx="31174">
                  <c:v>131.706040084362</c:v>
                </c:pt>
                <c:pt idx="31175">
                  <c:v>-1.29395991563797</c:v>
                </c:pt>
                <c:pt idx="31176">
                  <c:v>36.706040084362002</c:v>
                </c:pt>
                <c:pt idx="31177">
                  <c:v>63.706040084362002</c:v>
                </c:pt>
                <c:pt idx="31178">
                  <c:v>57.706040084362002</c:v>
                </c:pt>
                <c:pt idx="31179">
                  <c:v>-105.293959915638</c:v>
                </c:pt>
                <c:pt idx="31180">
                  <c:v>-41.293959915637998</c:v>
                </c:pt>
                <c:pt idx="31181">
                  <c:v>63.706040084362002</c:v>
                </c:pt>
                <c:pt idx="31182">
                  <c:v>-84.293959915637998</c:v>
                </c:pt>
                <c:pt idx="31183">
                  <c:v>5.70604008436203</c:v>
                </c:pt>
                <c:pt idx="31184">
                  <c:v>-123.293959915638</c:v>
                </c:pt>
                <c:pt idx="31185">
                  <c:v>-5.29395991563797</c:v>
                </c:pt>
                <c:pt idx="31186">
                  <c:v>-115.293959915638</c:v>
                </c:pt>
                <c:pt idx="31187">
                  <c:v>-150.293959915638</c:v>
                </c:pt>
                <c:pt idx="31188">
                  <c:v>-153.293959915638</c:v>
                </c:pt>
                <c:pt idx="31189">
                  <c:v>-287.29395991563803</c:v>
                </c:pt>
                <c:pt idx="31190">
                  <c:v>-97.293959915637998</c:v>
                </c:pt>
                <c:pt idx="31191">
                  <c:v>-4.29395991563797</c:v>
                </c:pt>
                <c:pt idx="31192">
                  <c:v>54.706040084362002</c:v>
                </c:pt>
                <c:pt idx="31193">
                  <c:v>43.706040084362002</c:v>
                </c:pt>
                <c:pt idx="31194">
                  <c:v>138.706040084362</c:v>
                </c:pt>
                <c:pt idx="31195">
                  <c:v>153.706040084362</c:v>
                </c:pt>
                <c:pt idx="31196">
                  <c:v>61.706040084362002</c:v>
                </c:pt>
                <c:pt idx="31197">
                  <c:v>94.706040084362002</c:v>
                </c:pt>
                <c:pt idx="31198">
                  <c:v>141.706040084362</c:v>
                </c:pt>
                <c:pt idx="31199">
                  <c:v>49.706040084362002</c:v>
                </c:pt>
                <c:pt idx="31200">
                  <c:v>130.706040084362</c:v>
                </c:pt>
                <c:pt idx="31201">
                  <c:v>18.706040084362002</c:v>
                </c:pt>
                <c:pt idx="31202">
                  <c:v>153.706040084362</c:v>
                </c:pt>
                <c:pt idx="31203">
                  <c:v>116.706040084362</c:v>
                </c:pt>
                <c:pt idx="31204">
                  <c:v>85.706040084362002</c:v>
                </c:pt>
                <c:pt idx="31205">
                  <c:v>48.706040084362002</c:v>
                </c:pt>
                <c:pt idx="31206">
                  <c:v>107.706040084362</c:v>
                </c:pt>
                <c:pt idx="31207">
                  <c:v>161.706040084362</c:v>
                </c:pt>
                <c:pt idx="31208">
                  <c:v>239.706040084362</c:v>
                </c:pt>
                <c:pt idx="31209">
                  <c:v>269.70604008436197</c:v>
                </c:pt>
                <c:pt idx="31210">
                  <c:v>217.706040084362</c:v>
                </c:pt>
                <c:pt idx="31211">
                  <c:v>246.706040084362</c:v>
                </c:pt>
                <c:pt idx="31212">
                  <c:v>318.70604008436197</c:v>
                </c:pt>
                <c:pt idx="31213">
                  <c:v>142.706040084362</c:v>
                </c:pt>
                <c:pt idx="31214">
                  <c:v>88.706040084362002</c:v>
                </c:pt>
                <c:pt idx="31215">
                  <c:v>-17.293959915637998</c:v>
                </c:pt>
                <c:pt idx="31216">
                  <c:v>16.706040084362002</c:v>
                </c:pt>
                <c:pt idx="31217">
                  <c:v>61.706040084362002</c:v>
                </c:pt>
                <c:pt idx="31218">
                  <c:v>-23.293959915637998</c:v>
                </c:pt>
                <c:pt idx="31219">
                  <c:v>124.706040084362</c:v>
                </c:pt>
                <c:pt idx="31220">
                  <c:v>50.706040084362002</c:v>
                </c:pt>
                <c:pt idx="31221">
                  <c:v>16.706040084362002</c:v>
                </c:pt>
                <c:pt idx="31222">
                  <c:v>178.706040084362</c:v>
                </c:pt>
                <c:pt idx="31223">
                  <c:v>104.706040084362</c:v>
                </c:pt>
                <c:pt idx="31224">
                  <c:v>72.706040084362002</c:v>
                </c:pt>
                <c:pt idx="31225">
                  <c:v>-1.29395991563797</c:v>
                </c:pt>
                <c:pt idx="31226">
                  <c:v>-90.293959915637998</c:v>
                </c:pt>
                <c:pt idx="31227">
                  <c:v>-38.293959915637998</c:v>
                </c:pt>
                <c:pt idx="31228">
                  <c:v>24.706040084362002</c:v>
                </c:pt>
                <c:pt idx="31229">
                  <c:v>58.706040084362002</c:v>
                </c:pt>
                <c:pt idx="31230">
                  <c:v>213.706040084362</c:v>
                </c:pt>
                <c:pt idx="31231">
                  <c:v>148.706040084362</c:v>
                </c:pt>
                <c:pt idx="31232">
                  <c:v>127.706040084362</c:v>
                </c:pt>
                <c:pt idx="31233">
                  <c:v>163.706040084362</c:v>
                </c:pt>
                <c:pt idx="31234">
                  <c:v>330.70604008436197</c:v>
                </c:pt>
                <c:pt idx="31235">
                  <c:v>403.70604008436197</c:v>
                </c:pt>
                <c:pt idx="31236">
                  <c:v>196.706040084362</c:v>
                </c:pt>
                <c:pt idx="31237">
                  <c:v>391.70604008436197</c:v>
                </c:pt>
                <c:pt idx="31238">
                  <c:v>502.70604008436197</c:v>
                </c:pt>
                <c:pt idx="31239">
                  <c:v>304.70604008436197</c:v>
                </c:pt>
                <c:pt idx="31240">
                  <c:v>440.70604008436197</c:v>
                </c:pt>
                <c:pt idx="31241">
                  <c:v>406.70604008436197</c:v>
                </c:pt>
                <c:pt idx="31242">
                  <c:v>329.70604008436197</c:v>
                </c:pt>
                <c:pt idx="31243">
                  <c:v>494.70604008436197</c:v>
                </c:pt>
                <c:pt idx="31244">
                  <c:v>507.70604008436197</c:v>
                </c:pt>
                <c:pt idx="31245">
                  <c:v>295.70604008436197</c:v>
                </c:pt>
                <c:pt idx="31246">
                  <c:v>297.70604008436197</c:v>
                </c:pt>
                <c:pt idx="31247">
                  <c:v>315.70604008436197</c:v>
                </c:pt>
                <c:pt idx="31248">
                  <c:v>415.70604008436197</c:v>
                </c:pt>
                <c:pt idx="31249">
                  <c:v>300.70604008436197</c:v>
                </c:pt>
                <c:pt idx="31250">
                  <c:v>314.70604008436197</c:v>
                </c:pt>
                <c:pt idx="31251">
                  <c:v>408.70604008436197</c:v>
                </c:pt>
                <c:pt idx="31252">
                  <c:v>433.70604008436197</c:v>
                </c:pt>
                <c:pt idx="31253">
                  <c:v>397.70604008436197</c:v>
                </c:pt>
                <c:pt idx="31254">
                  <c:v>372.70604008436197</c:v>
                </c:pt>
                <c:pt idx="31255">
                  <c:v>112.706040084362</c:v>
                </c:pt>
                <c:pt idx="31256">
                  <c:v>202.706040084362</c:v>
                </c:pt>
                <c:pt idx="31257">
                  <c:v>106.706040084362</c:v>
                </c:pt>
                <c:pt idx="31258">
                  <c:v>51.706040084362002</c:v>
                </c:pt>
                <c:pt idx="31259">
                  <c:v>76.706040084362002</c:v>
                </c:pt>
                <c:pt idx="31260">
                  <c:v>-4.29395991563797</c:v>
                </c:pt>
                <c:pt idx="31261">
                  <c:v>86.706040084362002</c:v>
                </c:pt>
                <c:pt idx="31262">
                  <c:v>101.706040084362</c:v>
                </c:pt>
                <c:pt idx="31263">
                  <c:v>117.706040084362</c:v>
                </c:pt>
                <c:pt idx="31264">
                  <c:v>70.706040084362002</c:v>
                </c:pt>
                <c:pt idx="31265">
                  <c:v>-56.293959915637998</c:v>
                </c:pt>
                <c:pt idx="31266">
                  <c:v>49.706040084362002</c:v>
                </c:pt>
                <c:pt idx="31267">
                  <c:v>-35.293959915637998</c:v>
                </c:pt>
                <c:pt idx="31268">
                  <c:v>-0.29395991563797003</c:v>
                </c:pt>
                <c:pt idx="31269">
                  <c:v>56.706040084362002</c:v>
                </c:pt>
                <c:pt idx="31270">
                  <c:v>26.706040084362002</c:v>
                </c:pt>
                <c:pt idx="31271">
                  <c:v>145.706040084362</c:v>
                </c:pt>
                <c:pt idx="31272">
                  <c:v>40.706040084362002</c:v>
                </c:pt>
                <c:pt idx="31273">
                  <c:v>199.706040084362</c:v>
                </c:pt>
                <c:pt idx="31274">
                  <c:v>65.706040084362002</c:v>
                </c:pt>
                <c:pt idx="31275">
                  <c:v>225.706040084362</c:v>
                </c:pt>
                <c:pt idx="31276">
                  <c:v>130.706040084362</c:v>
                </c:pt>
                <c:pt idx="31277">
                  <c:v>125.706040084362</c:v>
                </c:pt>
                <c:pt idx="31278">
                  <c:v>298.70604008436197</c:v>
                </c:pt>
                <c:pt idx="31279">
                  <c:v>183.706040084362</c:v>
                </c:pt>
                <c:pt idx="31280">
                  <c:v>273.70604008436197</c:v>
                </c:pt>
                <c:pt idx="31281">
                  <c:v>280.70604008436197</c:v>
                </c:pt>
                <c:pt idx="31282">
                  <c:v>154.706040084362</c:v>
                </c:pt>
                <c:pt idx="31283">
                  <c:v>190.706040084362</c:v>
                </c:pt>
                <c:pt idx="31284">
                  <c:v>73.706040084362002</c:v>
                </c:pt>
                <c:pt idx="31285">
                  <c:v>153.706040084362</c:v>
                </c:pt>
                <c:pt idx="31286">
                  <c:v>228.706040084362</c:v>
                </c:pt>
                <c:pt idx="31287">
                  <c:v>184.706040084362</c:v>
                </c:pt>
                <c:pt idx="31288">
                  <c:v>216.706040084362</c:v>
                </c:pt>
                <c:pt idx="31289">
                  <c:v>395.70604008436197</c:v>
                </c:pt>
                <c:pt idx="31290">
                  <c:v>196.706040084362</c:v>
                </c:pt>
                <c:pt idx="31291">
                  <c:v>450.70604008436197</c:v>
                </c:pt>
                <c:pt idx="31292">
                  <c:v>193.706040084362</c:v>
                </c:pt>
                <c:pt idx="31293">
                  <c:v>149.706040084362</c:v>
                </c:pt>
                <c:pt idx="31294">
                  <c:v>203.706040084362</c:v>
                </c:pt>
                <c:pt idx="31295">
                  <c:v>150.706040084362</c:v>
                </c:pt>
                <c:pt idx="31296">
                  <c:v>31.706040084362002</c:v>
                </c:pt>
                <c:pt idx="31297">
                  <c:v>87.706040084362002</c:v>
                </c:pt>
                <c:pt idx="31298">
                  <c:v>-89.293959915637998</c:v>
                </c:pt>
                <c:pt idx="31299">
                  <c:v>-38.293959915637998</c:v>
                </c:pt>
                <c:pt idx="31300">
                  <c:v>-9.29395991563797</c:v>
                </c:pt>
                <c:pt idx="31301">
                  <c:v>-7.29395991563797</c:v>
                </c:pt>
                <c:pt idx="31302">
                  <c:v>-196.293959915638</c:v>
                </c:pt>
                <c:pt idx="31303">
                  <c:v>-213.293959915638</c:v>
                </c:pt>
                <c:pt idx="31304">
                  <c:v>-115.293959915638</c:v>
                </c:pt>
                <c:pt idx="31305">
                  <c:v>-246.293959915638</c:v>
                </c:pt>
                <c:pt idx="31306">
                  <c:v>-161.293959915638</c:v>
                </c:pt>
                <c:pt idx="31307">
                  <c:v>-208.293959915638</c:v>
                </c:pt>
                <c:pt idx="31308">
                  <c:v>-358.29395991563803</c:v>
                </c:pt>
                <c:pt idx="31309">
                  <c:v>-372.29395991563803</c:v>
                </c:pt>
                <c:pt idx="31310">
                  <c:v>-242.293959915638</c:v>
                </c:pt>
                <c:pt idx="31311">
                  <c:v>-169.293959915638</c:v>
                </c:pt>
                <c:pt idx="31312">
                  <c:v>-243.293959915638</c:v>
                </c:pt>
                <c:pt idx="31313">
                  <c:v>-121.293959915638</c:v>
                </c:pt>
                <c:pt idx="31314">
                  <c:v>-17.293959915637998</c:v>
                </c:pt>
                <c:pt idx="31315">
                  <c:v>-15.293959915638</c:v>
                </c:pt>
                <c:pt idx="31316">
                  <c:v>119.706040084362</c:v>
                </c:pt>
                <c:pt idx="31317">
                  <c:v>148.706040084362</c:v>
                </c:pt>
                <c:pt idx="31318">
                  <c:v>186.706040084362</c:v>
                </c:pt>
                <c:pt idx="31319">
                  <c:v>189.706040084362</c:v>
                </c:pt>
                <c:pt idx="31320">
                  <c:v>448.70604008436197</c:v>
                </c:pt>
                <c:pt idx="31321">
                  <c:v>316.70604008436197</c:v>
                </c:pt>
                <c:pt idx="31322">
                  <c:v>429.70604008436197</c:v>
                </c:pt>
                <c:pt idx="31323">
                  <c:v>290.70604008436197</c:v>
                </c:pt>
                <c:pt idx="31324">
                  <c:v>266.70604008436197</c:v>
                </c:pt>
                <c:pt idx="31325">
                  <c:v>397.70604008436197</c:v>
                </c:pt>
                <c:pt idx="31326">
                  <c:v>431.70604008436197</c:v>
                </c:pt>
                <c:pt idx="31327">
                  <c:v>436.70604008436197</c:v>
                </c:pt>
                <c:pt idx="31328">
                  <c:v>418.70604008436197</c:v>
                </c:pt>
                <c:pt idx="31329">
                  <c:v>549.70604008436203</c:v>
                </c:pt>
                <c:pt idx="31330">
                  <c:v>322.70604008436197</c:v>
                </c:pt>
                <c:pt idx="31331">
                  <c:v>389.70604008436197</c:v>
                </c:pt>
                <c:pt idx="31332">
                  <c:v>352.70604008436197</c:v>
                </c:pt>
                <c:pt idx="31333">
                  <c:v>317.70604008436197</c:v>
                </c:pt>
                <c:pt idx="31334">
                  <c:v>269.70604008436197</c:v>
                </c:pt>
                <c:pt idx="31335">
                  <c:v>-101.293959915638</c:v>
                </c:pt>
                <c:pt idx="31336">
                  <c:v>72.706040084362002</c:v>
                </c:pt>
                <c:pt idx="31337">
                  <c:v>-50.293959915637998</c:v>
                </c:pt>
                <c:pt idx="31338">
                  <c:v>-162.293959915638</c:v>
                </c:pt>
                <c:pt idx="31339">
                  <c:v>-70.293959915637998</c:v>
                </c:pt>
                <c:pt idx="31340">
                  <c:v>84.706040084362002</c:v>
                </c:pt>
                <c:pt idx="31341">
                  <c:v>19.706040084362002</c:v>
                </c:pt>
                <c:pt idx="31342">
                  <c:v>-44.293959915637998</c:v>
                </c:pt>
                <c:pt idx="31343">
                  <c:v>-108.293959915638</c:v>
                </c:pt>
                <c:pt idx="31344">
                  <c:v>-188.293959915638</c:v>
                </c:pt>
                <c:pt idx="31345">
                  <c:v>24.706040084362002</c:v>
                </c:pt>
                <c:pt idx="31346">
                  <c:v>-63.293959915637998</c:v>
                </c:pt>
                <c:pt idx="31347">
                  <c:v>-275.29395991563803</c:v>
                </c:pt>
                <c:pt idx="31348">
                  <c:v>-75.293959915637998</c:v>
                </c:pt>
                <c:pt idx="31349">
                  <c:v>-203.293959915638</c:v>
                </c:pt>
                <c:pt idx="31350">
                  <c:v>-100.293959915638</c:v>
                </c:pt>
                <c:pt idx="31351">
                  <c:v>-222.293959915638</c:v>
                </c:pt>
                <c:pt idx="31352">
                  <c:v>-256.29395991563803</c:v>
                </c:pt>
                <c:pt idx="31353">
                  <c:v>-127.293959915638</c:v>
                </c:pt>
                <c:pt idx="31354">
                  <c:v>-1.29395991563797</c:v>
                </c:pt>
                <c:pt idx="31355">
                  <c:v>35.706040084362002</c:v>
                </c:pt>
                <c:pt idx="31356">
                  <c:v>-141.293959915638</c:v>
                </c:pt>
                <c:pt idx="31357">
                  <c:v>-121.293959915638</c:v>
                </c:pt>
                <c:pt idx="31358">
                  <c:v>11.706040084362</c:v>
                </c:pt>
                <c:pt idx="31359">
                  <c:v>9.70604008436203</c:v>
                </c:pt>
                <c:pt idx="31360">
                  <c:v>37.706040084362002</c:v>
                </c:pt>
                <c:pt idx="31361">
                  <c:v>15.706040084362</c:v>
                </c:pt>
                <c:pt idx="31362">
                  <c:v>133.706040084362</c:v>
                </c:pt>
                <c:pt idx="31363">
                  <c:v>228.706040084362</c:v>
                </c:pt>
                <c:pt idx="31364">
                  <c:v>160.706040084362</c:v>
                </c:pt>
                <c:pt idx="31365">
                  <c:v>50.706040084362002</c:v>
                </c:pt>
                <c:pt idx="31366">
                  <c:v>-126.293959915638</c:v>
                </c:pt>
                <c:pt idx="31367">
                  <c:v>-9.29395991563797</c:v>
                </c:pt>
                <c:pt idx="31368">
                  <c:v>-106.293959915638</c:v>
                </c:pt>
                <c:pt idx="31369">
                  <c:v>52.706040084362002</c:v>
                </c:pt>
                <c:pt idx="31370">
                  <c:v>56.706040084362002</c:v>
                </c:pt>
                <c:pt idx="31371">
                  <c:v>65.706040084362002</c:v>
                </c:pt>
                <c:pt idx="31372">
                  <c:v>258.70604008436197</c:v>
                </c:pt>
                <c:pt idx="31373">
                  <c:v>68.706040084362002</c:v>
                </c:pt>
                <c:pt idx="31374">
                  <c:v>67.706040084362002</c:v>
                </c:pt>
                <c:pt idx="31375">
                  <c:v>21.706040084362002</c:v>
                </c:pt>
                <c:pt idx="31376">
                  <c:v>91.706040084362002</c:v>
                </c:pt>
                <c:pt idx="31377">
                  <c:v>85.706040084362002</c:v>
                </c:pt>
                <c:pt idx="31378">
                  <c:v>40.706040084362002</c:v>
                </c:pt>
                <c:pt idx="31379">
                  <c:v>48.706040084362002</c:v>
                </c:pt>
                <c:pt idx="31380">
                  <c:v>-91.293959915637998</c:v>
                </c:pt>
                <c:pt idx="31381">
                  <c:v>-124.293959915638</c:v>
                </c:pt>
                <c:pt idx="31382">
                  <c:v>-109.293959915638</c:v>
                </c:pt>
                <c:pt idx="31383">
                  <c:v>-297.29395991563803</c:v>
                </c:pt>
                <c:pt idx="31384">
                  <c:v>-99.293959915637998</c:v>
                </c:pt>
                <c:pt idx="31385">
                  <c:v>-231.293959915638</c:v>
                </c:pt>
                <c:pt idx="31386">
                  <c:v>-219.293959915638</c:v>
                </c:pt>
                <c:pt idx="31387">
                  <c:v>-118.293959915638</c:v>
                </c:pt>
                <c:pt idx="31388">
                  <c:v>-119.293959915638</c:v>
                </c:pt>
                <c:pt idx="31389">
                  <c:v>-157.293959915638</c:v>
                </c:pt>
                <c:pt idx="31390">
                  <c:v>-185.293959915638</c:v>
                </c:pt>
                <c:pt idx="31391">
                  <c:v>-130.293959915638</c:v>
                </c:pt>
                <c:pt idx="31392">
                  <c:v>-52.293959915637998</c:v>
                </c:pt>
                <c:pt idx="31393">
                  <c:v>-77.293959915637998</c:v>
                </c:pt>
                <c:pt idx="31394">
                  <c:v>-210.293959915638</c:v>
                </c:pt>
                <c:pt idx="31395">
                  <c:v>-249.293959915638</c:v>
                </c:pt>
                <c:pt idx="31396">
                  <c:v>-450.29395991563803</c:v>
                </c:pt>
                <c:pt idx="31397">
                  <c:v>-289.29395991563803</c:v>
                </c:pt>
                <c:pt idx="31398">
                  <c:v>-194.293959915638</c:v>
                </c:pt>
                <c:pt idx="31399">
                  <c:v>-153.293959915638</c:v>
                </c:pt>
                <c:pt idx="31400">
                  <c:v>-226.293959915638</c:v>
                </c:pt>
                <c:pt idx="31401">
                  <c:v>-182.293959915638</c:v>
                </c:pt>
                <c:pt idx="31402">
                  <c:v>-299.29395991563803</c:v>
                </c:pt>
                <c:pt idx="31403">
                  <c:v>-336.29395991563803</c:v>
                </c:pt>
                <c:pt idx="31404">
                  <c:v>-183.293959915638</c:v>
                </c:pt>
                <c:pt idx="31405">
                  <c:v>-157.293959915638</c:v>
                </c:pt>
                <c:pt idx="31406">
                  <c:v>-62.293959915637998</c:v>
                </c:pt>
                <c:pt idx="31407">
                  <c:v>-201.293959915638</c:v>
                </c:pt>
                <c:pt idx="31408">
                  <c:v>-250.293959915638</c:v>
                </c:pt>
                <c:pt idx="31409">
                  <c:v>-45.293959915637998</c:v>
                </c:pt>
                <c:pt idx="31410">
                  <c:v>-72.293959915637998</c:v>
                </c:pt>
                <c:pt idx="31411">
                  <c:v>-109.293959915638</c:v>
                </c:pt>
                <c:pt idx="31412">
                  <c:v>-162.293959915638</c:v>
                </c:pt>
                <c:pt idx="31413">
                  <c:v>-101.293959915638</c:v>
                </c:pt>
                <c:pt idx="31414">
                  <c:v>-172.293959915638</c:v>
                </c:pt>
                <c:pt idx="31415">
                  <c:v>-295.29395991563803</c:v>
                </c:pt>
                <c:pt idx="31416">
                  <c:v>-297.29395991563803</c:v>
                </c:pt>
                <c:pt idx="31417">
                  <c:v>-404.29395991563803</c:v>
                </c:pt>
                <c:pt idx="31418">
                  <c:v>-345.29395991563803</c:v>
                </c:pt>
                <c:pt idx="31419">
                  <c:v>-283.29395991563803</c:v>
                </c:pt>
                <c:pt idx="31420">
                  <c:v>-289.29395991563803</c:v>
                </c:pt>
                <c:pt idx="31421">
                  <c:v>-198.293959915638</c:v>
                </c:pt>
                <c:pt idx="31422">
                  <c:v>-234.293959915638</c:v>
                </c:pt>
                <c:pt idx="31423">
                  <c:v>-269.29395991563803</c:v>
                </c:pt>
                <c:pt idx="31424">
                  <c:v>-309.29395991563803</c:v>
                </c:pt>
                <c:pt idx="31425">
                  <c:v>-217.293959915638</c:v>
                </c:pt>
                <c:pt idx="31426">
                  <c:v>-314.29395991563803</c:v>
                </c:pt>
                <c:pt idx="31427">
                  <c:v>-207.293959915638</c:v>
                </c:pt>
                <c:pt idx="31428">
                  <c:v>-277.29395991563803</c:v>
                </c:pt>
                <c:pt idx="31429">
                  <c:v>-318.29395991563803</c:v>
                </c:pt>
                <c:pt idx="31430">
                  <c:v>-366.29395991563803</c:v>
                </c:pt>
                <c:pt idx="31431">
                  <c:v>-149.293959915638</c:v>
                </c:pt>
                <c:pt idx="31432">
                  <c:v>-45.293959915637998</c:v>
                </c:pt>
                <c:pt idx="31433">
                  <c:v>-219.293959915638</c:v>
                </c:pt>
                <c:pt idx="31434">
                  <c:v>-240.293959915638</c:v>
                </c:pt>
                <c:pt idx="31435">
                  <c:v>72.706040084362002</c:v>
                </c:pt>
                <c:pt idx="31436">
                  <c:v>-138.293959915638</c:v>
                </c:pt>
                <c:pt idx="31437">
                  <c:v>-277.29395991563803</c:v>
                </c:pt>
                <c:pt idx="31438">
                  <c:v>-206.293959915638</c:v>
                </c:pt>
                <c:pt idx="31439">
                  <c:v>-86.293959915637998</c:v>
                </c:pt>
                <c:pt idx="31440">
                  <c:v>-205.293959915638</c:v>
                </c:pt>
                <c:pt idx="31441">
                  <c:v>-159.293959915638</c:v>
                </c:pt>
                <c:pt idx="31442">
                  <c:v>-100.293959915638</c:v>
                </c:pt>
                <c:pt idx="31443">
                  <c:v>-213.293959915638</c:v>
                </c:pt>
                <c:pt idx="31444">
                  <c:v>-265.29395991563803</c:v>
                </c:pt>
                <c:pt idx="31445">
                  <c:v>-176.293959915638</c:v>
                </c:pt>
                <c:pt idx="31446">
                  <c:v>-240.293959915638</c:v>
                </c:pt>
                <c:pt idx="31447">
                  <c:v>-296.29395991563803</c:v>
                </c:pt>
                <c:pt idx="31448">
                  <c:v>-313.29395991563803</c:v>
                </c:pt>
                <c:pt idx="31449">
                  <c:v>-339.29395991563803</c:v>
                </c:pt>
                <c:pt idx="31450">
                  <c:v>-227.293959915638</c:v>
                </c:pt>
                <c:pt idx="31451">
                  <c:v>-171.293959915638</c:v>
                </c:pt>
                <c:pt idx="31452">
                  <c:v>-105.293959915638</c:v>
                </c:pt>
                <c:pt idx="31453">
                  <c:v>-310.29395991563803</c:v>
                </c:pt>
                <c:pt idx="31454">
                  <c:v>-169.293959915638</c:v>
                </c:pt>
                <c:pt idx="31455">
                  <c:v>-465.29395991563803</c:v>
                </c:pt>
                <c:pt idx="31456">
                  <c:v>-271.29395991563803</c:v>
                </c:pt>
                <c:pt idx="31457">
                  <c:v>-210.293959915638</c:v>
                </c:pt>
                <c:pt idx="31458">
                  <c:v>-352.29395991563803</c:v>
                </c:pt>
                <c:pt idx="31459">
                  <c:v>-266.29395991563803</c:v>
                </c:pt>
                <c:pt idx="31460">
                  <c:v>-147.293959915638</c:v>
                </c:pt>
                <c:pt idx="31461">
                  <c:v>-200.293959915638</c:v>
                </c:pt>
                <c:pt idx="31462">
                  <c:v>-234.293959915638</c:v>
                </c:pt>
                <c:pt idx="31463">
                  <c:v>-324.29395991563803</c:v>
                </c:pt>
                <c:pt idx="31464">
                  <c:v>-237.293959915638</c:v>
                </c:pt>
                <c:pt idx="31465">
                  <c:v>-281.29395991563803</c:v>
                </c:pt>
                <c:pt idx="31466">
                  <c:v>-39.293959915637998</c:v>
                </c:pt>
                <c:pt idx="31467">
                  <c:v>-52.293959915637998</c:v>
                </c:pt>
                <c:pt idx="31468">
                  <c:v>-168.293959915638</c:v>
                </c:pt>
                <c:pt idx="31469">
                  <c:v>-52.293959915637998</c:v>
                </c:pt>
                <c:pt idx="31470">
                  <c:v>-99.293959915637998</c:v>
                </c:pt>
                <c:pt idx="31471">
                  <c:v>82.706040084362002</c:v>
                </c:pt>
                <c:pt idx="31472">
                  <c:v>-35.293959915637998</c:v>
                </c:pt>
                <c:pt idx="31473">
                  <c:v>37.706040084362002</c:v>
                </c:pt>
                <c:pt idx="31474">
                  <c:v>39.706040084362002</c:v>
                </c:pt>
                <c:pt idx="31475">
                  <c:v>-32.293959915637998</c:v>
                </c:pt>
                <c:pt idx="31476">
                  <c:v>75.706040084362002</c:v>
                </c:pt>
                <c:pt idx="31477">
                  <c:v>15.706040084362</c:v>
                </c:pt>
                <c:pt idx="31478">
                  <c:v>-53.293959915637998</c:v>
                </c:pt>
                <c:pt idx="31479">
                  <c:v>-1.29395991563797</c:v>
                </c:pt>
                <c:pt idx="31480">
                  <c:v>-58.293959915637998</c:v>
                </c:pt>
                <c:pt idx="31481">
                  <c:v>70.706040084362002</c:v>
                </c:pt>
                <c:pt idx="31482">
                  <c:v>-24.293959915637998</c:v>
                </c:pt>
                <c:pt idx="31483">
                  <c:v>-133.293959915638</c:v>
                </c:pt>
                <c:pt idx="31484">
                  <c:v>-185.293959915638</c:v>
                </c:pt>
                <c:pt idx="31485">
                  <c:v>-111.293959915638</c:v>
                </c:pt>
                <c:pt idx="31486">
                  <c:v>-134.293959915638</c:v>
                </c:pt>
                <c:pt idx="31487">
                  <c:v>-186.293959915638</c:v>
                </c:pt>
                <c:pt idx="31488">
                  <c:v>-385.29395991563803</c:v>
                </c:pt>
                <c:pt idx="31489">
                  <c:v>-284.29395991563803</c:v>
                </c:pt>
                <c:pt idx="31490">
                  <c:v>-104.293959915638</c:v>
                </c:pt>
                <c:pt idx="31491">
                  <c:v>-309.29395991563803</c:v>
                </c:pt>
                <c:pt idx="31492">
                  <c:v>-402.29395991563803</c:v>
                </c:pt>
                <c:pt idx="31493">
                  <c:v>-522.29395991563797</c:v>
                </c:pt>
                <c:pt idx="31494">
                  <c:v>-503.29395991563803</c:v>
                </c:pt>
                <c:pt idx="31495">
                  <c:v>-373.29395991563803</c:v>
                </c:pt>
                <c:pt idx="31496">
                  <c:v>-480.29395991563803</c:v>
                </c:pt>
                <c:pt idx="31497">
                  <c:v>-477.29395991563803</c:v>
                </c:pt>
                <c:pt idx="31498">
                  <c:v>-297.29395991563803</c:v>
                </c:pt>
                <c:pt idx="31499">
                  <c:v>-176.293959915638</c:v>
                </c:pt>
                <c:pt idx="31500">
                  <c:v>-259.29395991563803</c:v>
                </c:pt>
                <c:pt idx="31501">
                  <c:v>-219.293959915638</c:v>
                </c:pt>
                <c:pt idx="31502">
                  <c:v>-138.293959915638</c:v>
                </c:pt>
                <c:pt idx="31503">
                  <c:v>-268.29395991563803</c:v>
                </c:pt>
                <c:pt idx="31504">
                  <c:v>-189.293959915638</c:v>
                </c:pt>
                <c:pt idx="31505">
                  <c:v>-273.29395991563803</c:v>
                </c:pt>
                <c:pt idx="31506">
                  <c:v>-144.293959915638</c:v>
                </c:pt>
                <c:pt idx="31507">
                  <c:v>-97.293959915637998</c:v>
                </c:pt>
                <c:pt idx="31508">
                  <c:v>-9.29395991563797</c:v>
                </c:pt>
                <c:pt idx="31509">
                  <c:v>-107.293959915638</c:v>
                </c:pt>
                <c:pt idx="31510">
                  <c:v>-77.293959915637998</c:v>
                </c:pt>
                <c:pt idx="31511">
                  <c:v>-108.293959915638</c:v>
                </c:pt>
                <c:pt idx="31512">
                  <c:v>-60.293959915637998</c:v>
                </c:pt>
                <c:pt idx="31513">
                  <c:v>-63.293959915637998</c:v>
                </c:pt>
                <c:pt idx="31514">
                  <c:v>-124.293959915638</c:v>
                </c:pt>
                <c:pt idx="31515">
                  <c:v>-53.293959915637998</c:v>
                </c:pt>
                <c:pt idx="31516">
                  <c:v>-88.293959915637998</c:v>
                </c:pt>
                <c:pt idx="31517">
                  <c:v>87.706040084362002</c:v>
                </c:pt>
                <c:pt idx="31518">
                  <c:v>-86.293959915637998</c:v>
                </c:pt>
                <c:pt idx="31519">
                  <c:v>61.706040084362002</c:v>
                </c:pt>
                <c:pt idx="31520">
                  <c:v>125.706040084362</c:v>
                </c:pt>
                <c:pt idx="31521">
                  <c:v>1.70604008436203</c:v>
                </c:pt>
                <c:pt idx="31522">
                  <c:v>73.706040084362002</c:v>
                </c:pt>
                <c:pt idx="31523">
                  <c:v>28.706040084362002</c:v>
                </c:pt>
                <c:pt idx="31524">
                  <c:v>-28.293959915637998</c:v>
                </c:pt>
                <c:pt idx="31525">
                  <c:v>162.706040084362</c:v>
                </c:pt>
                <c:pt idx="31526">
                  <c:v>120.706040084362</c:v>
                </c:pt>
                <c:pt idx="31527">
                  <c:v>13.706040084362</c:v>
                </c:pt>
                <c:pt idx="31528">
                  <c:v>130.706040084362</c:v>
                </c:pt>
                <c:pt idx="31529">
                  <c:v>37.706040084362002</c:v>
                </c:pt>
                <c:pt idx="31530">
                  <c:v>63.706040084362002</c:v>
                </c:pt>
                <c:pt idx="31531">
                  <c:v>69.706040084362002</c:v>
                </c:pt>
                <c:pt idx="31532">
                  <c:v>117.706040084362</c:v>
                </c:pt>
                <c:pt idx="31533">
                  <c:v>153.706040084362</c:v>
                </c:pt>
                <c:pt idx="31534">
                  <c:v>108.706040084362</c:v>
                </c:pt>
                <c:pt idx="31535">
                  <c:v>-115.293959915638</c:v>
                </c:pt>
                <c:pt idx="31536">
                  <c:v>13.706040084362</c:v>
                </c:pt>
                <c:pt idx="31537">
                  <c:v>1.70604008436203</c:v>
                </c:pt>
                <c:pt idx="31538">
                  <c:v>34.706040084362002</c:v>
                </c:pt>
                <c:pt idx="31539">
                  <c:v>53.706040084362002</c:v>
                </c:pt>
                <c:pt idx="31540">
                  <c:v>-1.29395991563797</c:v>
                </c:pt>
                <c:pt idx="31541">
                  <c:v>-37.293959915637998</c:v>
                </c:pt>
                <c:pt idx="31542">
                  <c:v>153.706040084362</c:v>
                </c:pt>
                <c:pt idx="31543">
                  <c:v>177.706040084362</c:v>
                </c:pt>
                <c:pt idx="31544">
                  <c:v>95.706040084362002</c:v>
                </c:pt>
                <c:pt idx="31545">
                  <c:v>83.706040084362002</c:v>
                </c:pt>
                <c:pt idx="31546">
                  <c:v>237.706040084362</c:v>
                </c:pt>
                <c:pt idx="31547">
                  <c:v>-79.293959915637998</c:v>
                </c:pt>
                <c:pt idx="31548">
                  <c:v>-34.293959915637998</c:v>
                </c:pt>
                <c:pt idx="31549">
                  <c:v>129.706040084362</c:v>
                </c:pt>
                <c:pt idx="31550">
                  <c:v>-36.293959915637998</c:v>
                </c:pt>
                <c:pt idx="31551">
                  <c:v>104.706040084362</c:v>
                </c:pt>
                <c:pt idx="31552">
                  <c:v>54.706040084362002</c:v>
                </c:pt>
                <c:pt idx="31553">
                  <c:v>-52.293959915637998</c:v>
                </c:pt>
                <c:pt idx="31554">
                  <c:v>166.706040084362</c:v>
                </c:pt>
                <c:pt idx="31555">
                  <c:v>22.706040084362002</c:v>
                </c:pt>
                <c:pt idx="31556">
                  <c:v>26.706040084362002</c:v>
                </c:pt>
                <c:pt idx="31557">
                  <c:v>-105.293959915638</c:v>
                </c:pt>
                <c:pt idx="31558">
                  <c:v>-83.293959915637998</c:v>
                </c:pt>
                <c:pt idx="31559">
                  <c:v>28.706040084362002</c:v>
                </c:pt>
                <c:pt idx="31560">
                  <c:v>65.706040084362002</c:v>
                </c:pt>
                <c:pt idx="31561">
                  <c:v>-121.293959915638</c:v>
                </c:pt>
                <c:pt idx="31562">
                  <c:v>25.706040084362002</c:v>
                </c:pt>
                <c:pt idx="31563">
                  <c:v>28.706040084362002</c:v>
                </c:pt>
                <c:pt idx="31564">
                  <c:v>169.706040084362</c:v>
                </c:pt>
                <c:pt idx="31565">
                  <c:v>186.706040084362</c:v>
                </c:pt>
                <c:pt idx="31566">
                  <c:v>91.706040084362002</c:v>
                </c:pt>
                <c:pt idx="31567">
                  <c:v>203.706040084362</c:v>
                </c:pt>
                <c:pt idx="31568">
                  <c:v>246.706040084362</c:v>
                </c:pt>
                <c:pt idx="31569">
                  <c:v>118.706040084362</c:v>
                </c:pt>
                <c:pt idx="31570">
                  <c:v>81.706040084362002</c:v>
                </c:pt>
                <c:pt idx="31571">
                  <c:v>192.706040084362</c:v>
                </c:pt>
                <c:pt idx="31572">
                  <c:v>57.706040084362002</c:v>
                </c:pt>
                <c:pt idx="31573">
                  <c:v>57.706040084362002</c:v>
                </c:pt>
                <c:pt idx="31574">
                  <c:v>72.706040084362002</c:v>
                </c:pt>
                <c:pt idx="31575">
                  <c:v>176.706040084362</c:v>
                </c:pt>
                <c:pt idx="31576">
                  <c:v>164.706040084362</c:v>
                </c:pt>
                <c:pt idx="31577">
                  <c:v>82.706040084362002</c:v>
                </c:pt>
                <c:pt idx="31578">
                  <c:v>75.706040084362002</c:v>
                </c:pt>
                <c:pt idx="31579">
                  <c:v>261.70604008436197</c:v>
                </c:pt>
                <c:pt idx="31580">
                  <c:v>236.706040084362</c:v>
                </c:pt>
                <c:pt idx="31581">
                  <c:v>142.706040084362</c:v>
                </c:pt>
                <c:pt idx="31582">
                  <c:v>17.706040084362002</c:v>
                </c:pt>
                <c:pt idx="31583">
                  <c:v>207.706040084362</c:v>
                </c:pt>
                <c:pt idx="31584">
                  <c:v>156.706040084362</c:v>
                </c:pt>
                <c:pt idx="31585">
                  <c:v>160.706040084362</c:v>
                </c:pt>
                <c:pt idx="31586">
                  <c:v>201.706040084362</c:v>
                </c:pt>
                <c:pt idx="31587">
                  <c:v>222.706040084362</c:v>
                </c:pt>
                <c:pt idx="31588">
                  <c:v>322.70604008436197</c:v>
                </c:pt>
                <c:pt idx="31589">
                  <c:v>301.70604008436197</c:v>
                </c:pt>
                <c:pt idx="31590">
                  <c:v>195.706040084362</c:v>
                </c:pt>
                <c:pt idx="31591">
                  <c:v>271.70604008436197</c:v>
                </c:pt>
                <c:pt idx="31592">
                  <c:v>244.706040084362</c:v>
                </c:pt>
                <c:pt idx="31593">
                  <c:v>254.706040084362</c:v>
                </c:pt>
                <c:pt idx="31594">
                  <c:v>169.706040084362</c:v>
                </c:pt>
                <c:pt idx="31595">
                  <c:v>74.706040084362002</c:v>
                </c:pt>
                <c:pt idx="31596">
                  <c:v>0.70604008436203003</c:v>
                </c:pt>
                <c:pt idx="31597">
                  <c:v>116.706040084362</c:v>
                </c:pt>
                <c:pt idx="31598">
                  <c:v>133.706040084362</c:v>
                </c:pt>
                <c:pt idx="31599">
                  <c:v>26.706040084362002</c:v>
                </c:pt>
                <c:pt idx="31600">
                  <c:v>96.706040084362002</c:v>
                </c:pt>
                <c:pt idx="31601">
                  <c:v>237.706040084362</c:v>
                </c:pt>
                <c:pt idx="31602">
                  <c:v>184.706040084362</c:v>
                </c:pt>
                <c:pt idx="31603">
                  <c:v>149.706040084362</c:v>
                </c:pt>
                <c:pt idx="31604">
                  <c:v>119.706040084362</c:v>
                </c:pt>
                <c:pt idx="31605">
                  <c:v>-41.293959915637998</c:v>
                </c:pt>
                <c:pt idx="31606">
                  <c:v>100.706040084362</c:v>
                </c:pt>
                <c:pt idx="31607">
                  <c:v>-104.293959915638</c:v>
                </c:pt>
                <c:pt idx="31608">
                  <c:v>-11.293959915638</c:v>
                </c:pt>
                <c:pt idx="31609">
                  <c:v>-10.293959915638</c:v>
                </c:pt>
                <c:pt idx="31610">
                  <c:v>132.706040084362</c:v>
                </c:pt>
                <c:pt idx="31611">
                  <c:v>149.706040084362</c:v>
                </c:pt>
                <c:pt idx="31612">
                  <c:v>246.706040084362</c:v>
                </c:pt>
                <c:pt idx="31613">
                  <c:v>141.706040084362</c:v>
                </c:pt>
                <c:pt idx="31614">
                  <c:v>41.706040084362002</c:v>
                </c:pt>
                <c:pt idx="31615">
                  <c:v>-130.293959915638</c:v>
                </c:pt>
                <c:pt idx="31616">
                  <c:v>-111.293959915638</c:v>
                </c:pt>
                <c:pt idx="31617">
                  <c:v>-130.293959915638</c:v>
                </c:pt>
                <c:pt idx="31618">
                  <c:v>-157.293959915638</c:v>
                </c:pt>
                <c:pt idx="31619">
                  <c:v>-100.293959915638</c:v>
                </c:pt>
                <c:pt idx="31620">
                  <c:v>-101.293959915638</c:v>
                </c:pt>
                <c:pt idx="31621">
                  <c:v>-140.293959915638</c:v>
                </c:pt>
                <c:pt idx="31622">
                  <c:v>-186.293959915638</c:v>
                </c:pt>
                <c:pt idx="31623">
                  <c:v>26.706040084362002</c:v>
                </c:pt>
                <c:pt idx="31624">
                  <c:v>3.70604008436203</c:v>
                </c:pt>
                <c:pt idx="31625">
                  <c:v>-255.293959915638</c:v>
                </c:pt>
                <c:pt idx="31626">
                  <c:v>-120.293959915638</c:v>
                </c:pt>
                <c:pt idx="31627">
                  <c:v>-126.293959915638</c:v>
                </c:pt>
                <c:pt idx="31628">
                  <c:v>-304.29395991563803</c:v>
                </c:pt>
                <c:pt idx="31629">
                  <c:v>-37.293959915637998</c:v>
                </c:pt>
                <c:pt idx="31630">
                  <c:v>-16.293959915637998</c:v>
                </c:pt>
                <c:pt idx="31631">
                  <c:v>-8.29395991563797</c:v>
                </c:pt>
                <c:pt idx="31632">
                  <c:v>-46.293959915637998</c:v>
                </c:pt>
                <c:pt idx="31633">
                  <c:v>5.70604008436203</c:v>
                </c:pt>
                <c:pt idx="31634">
                  <c:v>70.706040084362002</c:v>
                </c:pt>
                <c:pt idx="31635">
                  <c:v>-47.293959915637998</c:v>
                </c:pt>
                <c:pt idx="31636">
                  <c:v>169.706040084362</c:v>
                </c:pt>
                <c:pt idx="31637">
                  <c:v>119.706040084362</c:v>
                </c:pt>
                <c:pt idx="31638">
                  <c:v>115.706040084362</c:v>
                </c:pt>
                <c:pt idx="31639">
                  <c:v>161.706040084362</c:v>
                </c:pt>
                <c:pt idx="31640">
                  <c:v>109.706040084362</c:v>
                </c:pt>
                <c:pt idx="31641">
                  <c:v>197.706040084362</c:v>
                </c:pt>
                <c:pt idx="31642">
                  <c:v>266.70604008436197</c:v>
                </c:pt>
                <c:pt idx="31643">
                  <c:v>161.706040084362</c:v>
                </c:pt>
                <c:pt idx="31644">
                  <c:v>161.706040084362</c:v>
                </c:pt>
                <c:pt idx="31645">
                  <c:v>125.706040084362</c:v>
                </c:pt>
                <c:pt idx="31646">
                  <c:v>189.706040084362</c:v>
                </c:pt>
                <c:pt idx="31647">
                  <c:v>197.706040084362</c:v>
                </c:pt>
                <c:pt idx="31648">
                  <c:v>233.706040084362</c:v>
                </c:pt>
                <c:pt idx="31649">
                  <c:v>392.70604008436197</c:v>
                </c:pt>
                <c:pt idx="31650">
                  <c:v>263.70604008436197</c:v>
                </c:pt>
                <c:pt idx="31651">
                  <c:v>310.70604008436197</c:v>
                </c:pt>
                <c:pt idx="31652">
                  <c:v>426.70604008436197</c:v>
                </c:pt>
                <c:pt idx="31653">
                  <c:v>391.70604008436197</c:v>
                </c:pt>
                <c:pt idx="31654">
                  <c:v>351.70604008436197</c:v>
                </c:pt>
                <c:pt idx="31655">
                  <c:v>346.70604008436197</c:v>
                </c:pt>
                <c:pt idx="31656">
                  <c:v>323.70604008436197</c:v>
                </c:pt>
                <c:pt idx="31657">
                  <c:v>499.70604008436197</c:v>
                </c:pt>
                <c:pt idx="31658">
                  <c:v>436.70604008436197</c:v>
                </c:pt>
                <c:pt idx="31659">
                  <c:v>242.706040084362</c:v>
                </c:pt>
                <c:pt idx="31660">
                  <c:v>251.706040084362</c:v>
                </c:pt>
                <c:pt idx="31661">
                  <c:v>148.706040084362</c:v>
                </c:pt>
                <c:pt idx="31662">
                  <c:v>365.70604008436197</c:v>
                </c:pt>
                <c:pt idx="31663">
                  <c:v>166.706040084362</c:v>
                </c:pt>
                <c:pt idx="31664">
                  <c:v>81.706040084362002</c:v>
                </c:pt>
                <c:pt idx="31665">
                  <c:v>31.706040084362002</c:v>
                </c:pt>
                <c:pt idx="31666">
                  <c:v>-54.293959915637998</c:v>
                </c:pt>
                <c:pt idx="31667">
                  <c:v>-4.29395991563797</c:v>
                </c:pt>
                <c:pt idx="31668">
                  <c:v>41.706040084362002</c:v>
                </c:pt>
                <c:pt idx="31669">
                  <c:v>-33.293959915637998</c:v>
                </c:pt>
                <c:pt idx="31670">
                  <c:v>54.706040084362002</c:v>
                </c:pt>
                <c:pt idx="31671">
                  <c:v>-104.293959915638</c:v>
                </c:pt>
                <c:pt idx="31672">
                  <c:v>-40.293959915637998</c:v>
                </c:pt>
                <c:pt idx="31673">
                  <c:v>-110.293959915638</c:v>
                </c:pt>
                <c:pt idx="31674">
                  <c:v>-48.293959915637998</c:v>
                </c:pt>
                <c:pt idx="31675">
                  <c:v>-25.293959915637998</c:v>
                </c:pt>
                <c:pt idx="31676">
                  <c:v>-114.293959915638</c:v>
                </c:pt>
                <c:pt idx="31677">
                  <c:v>-109.293959915638</c:v>
                </c:pt>
                <c:pt idx="31678">
                  <c:v>39.706040084362002</c:v>
                </c:pt>
                <c:pt idx="31679">
                  <c:v>58.706040084362002</c:v>
                </c:pt>
                <c:pt idx="31680">
                  <c:v>-5.29395991563797</c:v>
                </c:pt>
                <c:pt idx="31681">
                  <c:v>147.706040084362</c:v>
                </c:pt>
                <c:pt idx="31682">
                  <c:v>35.706040084362002</c:v>
                </c:pt>
                <c:pt idx="31683">
                  <c:v>85.706040084362002</c:v>
                </c:pt>
                <c:pt idx="31684">
                  <c:v>167.706040084362</c:v>
                </c:pt>
                <c:pt idx="31685">
                  <c:v>144.706040084362</c:v>
                </c:pt>
                <c:pt idx="31686">
                  <c:v>45.706040084362002</c:v>
                </c:pt>
                <c:pt idx="31687">
                  <c:v>101.706040084362</c:v>
                </c:pt>
                <c:pt idx="31688">
                  <c:v>163.706040084362</c:v>
                </c:pt>
                <c:pt idx="31689">
                  <c:v>286.70604008436197</c:v>
                </c:pt>
                <c:pt idx="31690">
                  <c:v>285.70604008436197</c:v>
                </c:pt>
                <c:pt idx="31691">
                  <c:v>154.706040084362</c:v>
                </c:pt>
                <c:pt idx="31692">
                  <c:v>147.706040084362</c:v>
                </c:pt>
                <c:pt idx="31693">
                  <c:v>39.706040084362002</c:v>
                </c:pt>
                <c:pt idx="31694">
                  <c:v>243.706040084362</c:v>
                </c:pt>
                <c:pt idx="31695">
                  <c:v>299.70604008436197</c:v>
                </c:pt>
                <c:pt idx="31696">
                  <c:v>209.706040084362</c:v>
                </c:pt>
                <c:pt idx="31697">
                  <c:v>324.70604008436197</c:v>
                </c:pt>
                <c:pt idx="31698">
                  <c:v>273.70604008436197</c:v>
                </c:pt>
                <c:pt idx="31699">
                  <c:v>285.70604008436197</c:v>
                </c:pt>
                <c:pt idx="31700">
                  <c:v>298.70604008436197</c:v>
                </c:pt>
                <c:pt idx="31701">
                  <c:v>441.70604008436197</c:v>
                </c:pt>
                <c:pt idx="31702">
                  <c:v>430.70604008436197</c:v>
                </c:pt>
                <c:pt idx="31703">
                  <c:v>410.70604008436197</c:v>
                </c:pt>
                <c:pt idx="31704">
                  <c:v>309.70604008436197</c:v>
                </c:pt>
                <c:pt idx="31705">
                  <c:v>307.70604008436197</c:v>
                </c:pt>
                <c:pt idx="31706">
                  <c:v>427.70604008436197</c:v>
                </c:pt>
                <c:pt idx="31707">
                  <c:v>335.70604008436197</c:v>
                </c:pt>
                <c:pt idx="31708">
                  <c:v>220.706040084362</c:v>
                </c:pt>
                <c:pt idx="31709">
                  <c:v>367.70604008436197</c:v>
                </c:pt>
                <c:pt idx="31710">
                  <c:v>340.70604008436197</c:v>
                </c:pt>
                <c:pt idx="31711">
                  <c:v>316.70604008436197</c:v>
                </c:pt>
                <c:pt idx="31712">
                  <c:v>135.706040084362</c:v>
                </c:pt>
                <c:pt idx="31713">
                  <c:v>252.706040084362</c:v>
                </c:pt>
                <c:pt idx="31714">
                  <c:v>75.706040084362002</c:v>
                </c:pt>
                <c:pt idx="31715">
                  <c:v>147.706040084362</c:v>
                </c:pt>
                <c:pt idx="31716">
                  <c:v>71.706040084362002</c:v>
                </c:pt>
                <c:pt idx="31717">
                  <c:v>49.706040084362002</c:v>
                </c:pt>
                <c:pt idx="31718">
                  <c:v>145.706040084362</c:v>
                </c:pt>
                <c:pt idx="31719">
                  <c:v>-125.293959915638</c:v>
                </c:pt>
                <c:pt idx="31720">
                  <c:v>-54.293959915637998</c:v>
                </c:pt>
                <c:pt idx="31721">
                  <c:v>66.706040084362002</c:v>
                </c:pt>
                <c:pt idx="31722">
                  <c:v>30.706040084362002</c:v>
                </c:pt>
                <c:pt idx="31723">
                  <c:v>-71.293959915637998</c:v>
                </c:pt>
                <c:pt idx="31724">
                  <c:v>0.70604008436203003</c:v>
                </c:pt>
                <c:pt idx="31725">
                  <c:v>-207.293959915638</c:v>
                </c:pt>
                <c:pt idx="31726">
                  <c:v>-93.293959915637998</c:v>
                </c:pt>
                <c:pt idx="31727">
                  <c:v>-22.293959915637998</c:v>
                </c:pt>
                <c:pt idx="31728">
                  <c:v>-245.293959915638</c:v>
                </c:pt>
                <c:pt idx="31729">
                  <c:v>-288.29395991563803</c:v>
                </c:pt>
                <c:pt idx="31730">
                  <c:v>-231.293959915638</c:v>
                </c:pt>
                <c:pt idx="31731">
                  <c:v>-204.293959915638</c:v>
                </c:pt>
                <c:pt idx="31732">
                  <c:v>-165.293959915638</c:v>
                </c:pt>
                <c:pt idx="31733">
                  <c:v>-239.293959915638</c:v>
                </c:pt>
                <c:pt idx="31734">
                  <c:v>-212.293959915638</c:v>
                </c:pt>
                <c:pt idx="31735">
                  <c:v>34.706040084362002</c:v>
                </c:pt>
                <c:pt idx="31736">
                  <c:v>-134.293959915638</c:v>
                </c:pt>
                <c:pt idx="31737">
                  <c:v>-64.293959915637998</c:v>
                </c:pt>
                <c:pt idx="31738">
                  <c:v>59.706040084362002</c:v>
                </c:pt>
                <c:pt idx="31739">
                  <c:v>25.706040084362002</c:v>
                </c:pt>
                <c:pt idx="31740">
                  <c:v>39.706040084362002</c:v>
                </c:pt>
                <c:pt idx="31741">
                  <c:v>161.706040084362</c:v>
                </c:pt>
                <c:pt idx="31742">
                  <c:v>167.706040084362</c:v>
                </c:pt>
                <c:pt idx="31743">
                  <c:v>59.706040084362002</c:v>
                </c:pt>
                <c:pt idx="31744">
                  <c:v>-41.293959915637998</c:v>
                </c:pt>
                <c:pt idx="31745">
                  <c:v>-58.293959915637998</c:v>
                </c:pt>
                <c:pt idx="31746">
                  <c:v>60.706040084362002</c:v>
                </c:pt>
                <c:pt idx="31747">
                  <c:v>94.706040084362002</c:v>
                </c:pt>
                <c:pt idx="31748">
                  <c:v>40.706040084362002</c:v>
                </c:pt>
                <c:pt idx="31749">
                  <c:v>260.70604008436197</c:v>
                </c:pt>
                <c:pt idx="31750">
                  <c:v>237.706040084362</c:v>
                </c:pt>
                <c:pt idx="31751">
                  <c:v>288.70604008436197</c:v>
                </c:pt>
                <c:pt idx="31752">
                  <c:v>405.70604008436197</c:v>
                </c:pt>
                <c:pt idx="31753">
                  <c:v>266.70604008436197</c:v>
                </c:pt>
                <c:pt idx="31754">
                  <c:v>198.706040084362</c:v>
                </c:pt>
                <c:pt idx="31755">
                  <c:v>138.706040084362</c:v>
                </c:pt>
                <c:pt idx="31756">
                  <c:v>64.706040084362002</c:v>
                </c:pt>
                <c:pt idx="31757">
                  <c:v>103.706040084362</c:v>
                </c:pt>
                <c:pt idx="31758">
                  <c:v>229.706040084362</c:v>
                </c:pt>
                <c:pt idx="31759">
                  <c:v>123.706040084362</c:v>
                </c:pt>
                <c:pt idx="31760">
                  <c:v>79.706040084362002</c:v>
                </c:pt>
                <c:pt idx="31761">
                  <c:v>-217.293959915638</c:v>
                </c:pt>
                <c:pt idx="31762">
                  <c:v>-225.293959915638</c:v>
                </c:pt>
                <c:pt idx="31763">
                  <c:v>-63.293959915637998</c:v>
                </c:pt>
                <c:pt idx="31764">
                  <c:v>-193.293959915638</c:v>
                </c:pt>
                <c:pt idx="31765">
                  <c:v>-299.29395991563803</c:v>
                </c:pt>
                <c:pt idx="31766">
                  <c:v>-334.29395991563803</c:v>
                </c:pt>
                <c:pt idx="31767">
                  <c:v>-317.29395991563803</c:v>
                </c:pt>
                <c:pt idx="31768">
                  <c:v>-483.29395991563803</c:v>
                </c:pt>
                <c:pt idx="31769">
                  <c:v>-371.29395991563803</c:v>
                </c:pt>
                <c:pt idx="31770">
                  <c:v>-541.29395991563797</c:v>
                </c:pt>
                <c:pt idx="31771">
                  <c:v>-577.29395991563797</c:v>
                </c:pt>
                <c:pt idx="31772">
                  <c:v>-562.29395991563797</c:v>
                </c:pt>
                <c:pt idx="31773">
                  <c:v>-312.29395991563803</c:v>
                </c:pt>
                <c:pt idx="31774">
                  <c:v>-293.29395991563803</c:v>
                </c:pt>
                <c:pt idx="31775">
                  <c:v>-507.29395991563803</c:v>
                </c:pt>
                <c:pt idx="31776">
                  <c:v>-451.29395991563803</c:v>
                </c:pt>
                <c:pt idx="31777">
                  <c:v>-600.29395991563797</c:v>
                </c:pt>
                <c:pt idx="31778">
                  <c:v>-665.29395991563797</c:v>
                </c:pt>
                <c:pt idx="31779">
                  <c:v>-405.29395991563803</c:v>
                </c:pt>
                <c:pt idx="31780">
                  <c:v>-483.29395991563803</c:v>
                </c:pt>
                <c:pt idx="31781">
                  <c:v>-285.29395991563803</c:v>
                </c:pt>
                <c:pt idx="31782">
                  <c:v>-295.29395991563803</c:v>
                </c:pt>
                <c:pt idx="31783">
                  <c:v>-264.29395991563803</c:v>
                </c:pt>
                <c:pt idx="31784">
                  <c:v>-247.293959915638</c:v>
                </c:pt>
                <c:pt idx="31785">
                  <c:v>-199.293959915638</c:v>
                </c:pt>
                <c:pt idx="31786">
                  <c:v>-101.293959915638</c:v>
                </c:pt>
                <c:pt idx="31787">
                  <c:v>-162.293959915638</c:v>
                </c:pt>
                <c:pt idx="31788">
                  <c:v>-78.293959915637998</c:v>
                </c:pt>
                <c:pt idx="31789">
                  <c:v>-54.293959915637998</c:v>
                </c:pt>
                <c:pt idx="31790">
                  <c:v>-14.293959915638</c:v>
                </c:pt>
                <c:pt idx="31791">
                  <c:v>22.706040084362002</c:v>
                </c:pt>
                <c:pt idx="31792">
                  <c:v>-18.293959915637998</c:v>
                </c:pt>
                <c:pt idx="31793">
                  <c:v>128.706040084362</c:v>
                </c:pt>
                <c:pt idx="31794">
                  <c:v>259.70604008436197</c:v>
                </c:pt>
                <c:pt idx="31795">
                  <c:v>205.706040084362</c:v>
                </c:pt>
                <c:pt idx="31796">
                  <c:v>223.706040084362</c:v>
                </c:pt>
                <c:pt idx="31797">
                  <c:v>191.706040084362</c:v>
                </c:pt>
                <c:pt idx="31798">
                  <c:v>245.706040084362</c:v>
                </c:pt>
                <c:pt idx="31799">
                  <c:v>384.70604008436197</c:v>
                </c:pt>
                <c:pt idx="31800">
                  <c:v>453.70604008436197</c:v>
                </c:pt>
                <c:pt idx="31801">
                  <c:v>414.70604008436197</c:v>
                </c:pt>
                <c:pt idx="31802">
                  <c:v>499.70604008436197</c:v>
                </c:pt>
                <c:pt idx="31803">
                  <c:v>401.70604008436197</c:v>
                </c:pt>
                <c:pt idx="31804">
                  <c:v>285.70604008436197</c:v>
                </c:pt>
                <c:pt idx="31805">
                  <c:v>132.706040084362</c:v>
                </c:pt>
                <c:pt idx="31806">
                  <c:v>122.706040084362</c:v>
                </c:pt>
                <c:pt idx="31807">
                  <c:v>107.706040084362</c:v>
                </c:pt>
                <c:pt idx="31808">
                  <c:v>168.706040084362</c:v>
                </c:pt>
                <c:pt idx="31809">
                  <c:v>89.706040084362002</c:v>
                </c:pt>
                <c:pt idx="31810">
                  <c:v>163.706040084362</c:v>
                </c:pt>
                <c:pt idx="31811">
                  <c:v>148.706040084362</c:v>
                </c:pt>
                <c:pt idx="31812">
                  <c:v>-36.293959915637998</c:v>
                </c:pt>
                <c:pt idx="31813">
                  <c:v>-3.29395991563797</c:v>
                </c:pt>
                <c:pt idx="31814">
                  <c:v>-14.293959915638</c:v>
                </c:pt>
                <c:pt idx="31815">
                  <c:v>-174.293959915638</c:v>
                </c:pt>
                <c:pt idx="31816">
                  <c:v>-254.293959915638</c:v>
                </c:pt>
                <c:pt idx="31817">
                  <c:v>-321.29395991563803</c:v>
                </c:pt>
                <c:pt idx="31818">
                  <c:v>-309.29395991563803</c:v>
                </c:pt>
                <c:pt idx="31819">
                  <c:v>-134.293959915638</c:v>
                </c:pt>
                <c:pt idx="31820">
                  <c:v>-482.29395991563803</c:v>
                </c:pt>
                <c:pt idx="31821">
                  <c:v>-504.29395991563803</c:v>
                </c:pt>
                <c:pt idx="31822">
                  <c:v>-348.29395991563803</c:v>
                </c:pt>
                <c:pt idx="31823">
                  <c:v>-402.29395991563803</c:v>
                </c:pt>
                <c:pt idx="31824">
                  <c:v>-389.29395991563803</c:v>
                </c:pt>
                <c:pt idx="31825">
                  <c:v>-314.29395991563803</c:v>
                </c:pt>
                <c:pt idx="31826">
                  <c:v>-463.29395991563803</c:v>
                </c:pt>
                <c:pt idx="31827">
                  <c:v>-510.29395991563803</c:v>
                </c:pt>
                <c:pt idx="31828">
                  <c:v>-490.29395991563803</c:v>
                </c:pt>
                <c:pt idx="31829">
                  <c:v>-211.293959915638</c:v>
                </c:pt>
                <c:pt idx="31830">
                  <c:v>-214.293959915638</c:v>
                </c:pt>
                <c:pt idx="31831">
                  <c:v>-168.293959915638</c:v>
                </c:pt>
                <c:pt idx="31832">
                  <c:v>-155.293959915638</c:v>
                </c:pt>
                <c:pt idx="31833">
                  <c:v>-248.293959915638</c:v>
                </c:pt>
                <c:pt idx="31834">
                  <c:v>-88.293959915637998</c:v>
                </c:pt>
                <c:pt idx="31835">
                  <c:v>-60.293959915637998</c:v>
                </c:pt>
                <c:pt idx="31836">
                  <c:v>-104.293959915638</c:v>
                </c:pt>
                <c:pt idx="31837">
                  <c:v>-46.293959915637998</c:v>
                </c:pt>
                <c:pt idx="31838">
                  <c:v>88.706040084362002</c:v>
                </c:pt>
                <c:pt idx="31839">
                  <c:v>211.706040084362</c:v>
                </c:pt>
                <c:pt idx="31840">
                  <c:v>286.70604008436197</c:v>
                </c:pt>
                <c:pt idx="31841">
                  <c:v>164.706040084362</c:v>
                </c:pt>
                <c:pt idx="31842">
                  <c:v>184.706040084362</c:v>
                </c:pt>
                <c:pt idx="31843">
                  <c:v>165.706040084362</c:v>
                </c:pt>
                <c:pt idx="31844">
                  <c:v>229.706040084362</c:v>
                </c:pt>
                <c:pt idx="31845">
                  <c:v>186.706040084362</c:v>
                </c:pt>
                <c:pt idx="31846">
                  <c:v>210.706040084362</c:v>
                </c:pt>
                <c:pt idx="31847">
                  <c:v>397.70604008436197</c:v>
                </c:pt>
                <c:pt idx="31848">
                  <c:v>513.70604008436203</c:v>
                </c:pt>
                <c:pt idx="31849">
                  <c:v>450.70604008436197</c:v>
                </c:pt>
                <c:pt idx="31850">
                  <c:v>482.70604008436197</c:v>
                </c:pt>
                <c:pt idx="31851">
                  <c:v>471.70604008436197</c:v>
                </c:pt>
                <c:pt idx="31852">
                  <c:v>490.70604008436197</c:v>
                </c:pt>
                <c:pt idx="31853">
                  <c:v>344.70604008436197</c:v>
                </c:pt>
                <c:pt idx="31854">
                  <c:v>360.70604008436197</c:v>
                </c:pt>
                <c:pt idx="31855">
                  <c:v>383.70604008436197</c:v>
                </c:pt>
                <c:pt idx="31856">
                  <c:v>391.70604008436197</c:v>
                </c:pt>
                <c:pt idx="31857">
                  <c:v>315.70604008436197</c:v>
                </c:pt>
                <c:pt idx="31858">
                  <c:v>445.70604008436197</c:v>
                </c:pt>
                <c:pt idx="31859">
                  <c:v>363.70604008436197</c:v>
                </c:pt>
                <c:pt idx="31860">
                  <c:v>263.70604008436197</c:v>
                </c:pt>
                <c:pt idx="31861">
                  <c:v>84.706040084362002</c:v>
                </c:pt>
                <c:pt idx="31862">
                  <c:v>119.706040084362</c:v>
                </c:pt>
                <c:pt idx="31863">
                  <c:v>138.706040084362</c:v>
                </c:pt>
                <c:pt idx="31864">
                  <c:v>-19.293959915637998</c:v>
                </c:pt>
                <c:pt idx="31865">
                  <c:v>42.706040084362002</c:v>
                </c:pt>
                <c:pt idx="31866">
                  <c:v>1.70604008436203</c:v>
                </c:pt>
                <c:pt idx="31867">
                  <c:v>9.70604008436203</c:v>
                </c:pt>
                <c:pt idx="31868">
                  <c:v>-28.293959915637998</c:v>
                </c:pt>
                <c:pt idx="31869">
                  <c:v>-118.293959915638</c:v>
                </c:pt>
                <c:pt idx="31870">
                  <c:v>-198.293959915638</c:v>
                </c:pt>
                <c:pt idx="31871">
                  <c:v>-94.293959915637998</c:v>
                </c:pt>
                <c:pt idx="31872">
                  <c:v>-31.293959915637998</c:v>
                </c:pt>
                <c:pt idx="31873">
                  <c:v>-140.293959915638</c:v>
                </c:pt>
                <c:pt idx="31874">
                  <c:v>61.706040084362002</c:v>
                </c:pt>
                <c:pt idx="31875">
                  <c:v>1.70604008436203</c:v>
                </c:pt>
                <c:pt idx="31876">
                  <c:v>-110.293959915638</c:v>
                </c:pt>
                <c:pt idx="31877">
                  <c:v>41.706040084362002</c:v>
                </c:pt>
                <c:pt idx="31878">
                  <c:v>-44.293959915637998</c:v>
                </c:pt>
                <c:pt idx="31879">
                  <c:v>11.706040084362</c:v>
                </c:pt>
                <c:pt idx="31880">
                  <c:v>5.70604008436203</c:v>
                </c:pt>
                <c:pt idx="31881">
                  <c:v>-18.293959915637998</c:v>
                </c:pt>
                <c:pt idx="31882">
                  <c:v>47.706040084362002</c:v>
                </c:pt>
                <c:pt idx="31883">
                  <c:v>146.706040084362</c:v>
                </c:pt>
                <c:pt idx="31884">
                  <c:v>117.706040084362</c:v>
                </c:pt>
                <c:pt idx="31885">
                  <c:v>64.706040084362002</c:v>
                </c:pt>
                <c:pt idx="31886">
                  <c:v>49.706040084362002</c:v>
                </c:pt>
                <c:pt idx="31887">
                  <c:v>28.706040084362002</c:v>
                </c:pt>
                <c:pt idx="31888">
                  <c:v>-32.293959915637998</c:v>
                </c:pt>
                <c:pt idx="31889">
                  <c:v>74.706040084362002</c:v>
                </c:pt>
                <c:pt idx="31890">
                  <c:v>115.706040084362</c:v>
                </c:pt>
                <c:pt idx="31891">
                  <c:v>95.706040084362002</c:v>
                </c:pt>
                <c:pt idx="31892">
                  <c:v>73.706040084362002</c:v>
                </c:pt>
                <c:pt idx="31893">
                  <c:v>-89.293959915637998</c:v>
                </c:pt>
                <c:pt idx="31894">
                  <c:v>9.70604008436203</c:v>
                </c:pt>
                <c:pt idx="31895">
                  <c:v>32.706040084362002</c:v>
                </c:pt>
                <c:pt idx="31896">
                  <c:v>-96.293959915637998</c:v>
                </c:pt>
                <c:pt idx="31897">
                  <c:v>-169.293959915638</c:v>
                </c:pt>
                <c:pt idx="31898">
                  <c:v>-167.293959915638</c:v>
                </c:pt>
                <c:pt idx="31899">
                  <c:v>-178.293959915638</c:v>
                </c:pt>
                <c:pt idx="31900">
                  <c:v>97.706040084362002</c:v>
                </c:pt>
                <c:pt idx="31901">
                  <c:v>37.706040084362002</c:v>
                </c:pt>
                <c:pt idx="31902">
                  <c:v>-73.293959915637998</c:v>
                </c:pt>
                <c:pt idx="31903">
                  <c:v>7.70604008436203</c:v>
                </c:pt>
                <c:pt idx="31904">
                  <c:v>36.706040084362002</c:v>
                </c:pt>
                <c:pt idx="31905">
                  <c:v>155.706040084362</c:v>
                </c:pt>
                <c:pt idx="31906">
                  <c:v>232.706040084362</c:v>
                </c:pt>
                <c:pt idx="31907">
                  <c:v>214.706040084362</c:v>
                </c:pt>
                <c:pt idx="31908">
                  <c:v>121.706040084362</c:v>
                </c:pt>
                <c:pt idx="31909">
                  <c:v>204.706040084362</c:v>
                </c:pt>
                <c:pt idx="31910">
                  <c:v>154.706040084362</c:v>
                </c:pt>
                <c:pt idx="31911">
                  <c:v>303.70604008436197</c:v>
                </c:pt>
                <c:pt idx="31912">
                  <c:v>301.70604008436197</c:v>
                </c:pt>
                <c:pt idx="31913">
                  <c:v>281.70604008436197</c:v>
                </c:pt>
                <c:pt idx="31914">
                  <c:v>222.706040084362</c:v>
                </c:pt>
                <c:pt idx="31915">
                  <c:v>406.70604008436197</c:v>
                </c:pt>
                <c:pt idx="31916">
                  <c:v>460.70604008436197</c:v>
                </c:pt>
                <c:pt idx="31917">
                  <c:v>278.70604008436197</c:v>
                </c:pt>
                <c:pt idx="31918">
                  <c:v>306.70604008436197</c:v>
                </c:pt>
                <c:pt idx="31919">
                  <c:v>310.70604008436197</c:v>
                </c:pt>
                <c:pt idx="31920">
                  <c:v>370.70604008436197</c:v>
                </c:pt>
                <c:pt idx="31921">
                  <c:v>415.70604008436197</c:v>
                </c:pt>
                <c:pt idx="31922">
                  <c:v>316.70604008436197</c:v>
                </c:pt>
                <c:pt idx="31923">
                  <c:v>315.70604008436197</c:v>
                </c:pt>
                <c:pt idx="31924">
                  <c:v>107.706040084362</c:v>
                </c:pt>
                <c:pt idx="31925">
                  <c:v>222.706040084362</c:v>
                </c:pt>
                <c:pt idx="31926">
                  <c:v>164.706040084362</c:v>
                </c:pt>
                <c:pt idx="31927">
                  <c:v>28.706040084362002</c:v>
                </c:pt>
                <c:pt idx="31928">
                  <c:v>-128.293959915638</c:v>
                </c:pt>
                <c:pt idx="31929">
                  <c:v>11.706040084362</c:v>
                </c:pt>
                <c:pt idx="31930">
                  <c:v>-10.293959915638</c:v>
                </c:pt>
                <c:pt idx="31931">
                  <c:v>6.70604008436203</c:v>
                </c:pt>
                <c:pt idx="31932">
                  <c:v>47.706040084362002</c:v>
                </c:pt>
                <c:pt idx="31933">
                  <c:v>-98.293959915637998</c:v>
                </c:pt>
                <c:pt idx="31934">
                  <c:v>-74.293959915637998</c:v>
                </c:pt>
                <c:pt idx="31935">
                  <c:v>-71.293959915637998</c:v>
                </c:pt>
                <c:pt idx="31936">
                  <c:v>-129.293959915638</c:v>
                </c:pt>
                <c:pt idx="31937">
                  <c:v>-128.293959915638</c:v>
                </c:pt>
                <c:pt idx="31938">
                  <c:v>-107.293959915638</c:v>
                </c:pt>
                <c:pt idx="31939">
                  <c:v>-230.293959915638</c:v>
                </c:pt>
                <c:pt idx="31940">
                  <c:v>-6.29395991563797</c:v>
                </c:pt>
                <c:pt idx="31941">
                  <c:v>-139.293959915638</c:v>
                </c:pt>
                <c:pt idx="31942">
                  <c:v>-262.29395991563803</c:v>
                </c:pt>
                <c:pt idx="31943">
                  <c:v>-228.293959915638</c:v>
                </c:pt>
                <c:pt idx="31944">
                  <c:v>-217.293959915638</c:v>
                </c:pt>
                <c:pt idx="31945">
                  <c:v>-131.293959915638</c:v>
                </c:pt>
                <c:pt idx="31946">
                  <c:v>-187.293959915638</c:v>
                </c:pt>
                <c:pt idx="31947">
                  <c:v>-83.293959915637998</c:v>
                </c:pt>
                <c:pt idx="31948">
                  <c:v>-22.293959915637998</c:v>
                </c:pt>
                <c:pt idx="31949">
                  <c:v>-71.293959915637998</c:v>
                </c:pt>
                <c:pt idx="31950">
                  <c:v>97.706040084362002</c:v>
                </c:pt>
                <c:pt idx="31951">
                  <c:v>10.706040084362</c:v>
                </c:pt>
                <c:pt idx="31952">
                  <c:v>-93.293959915637998</c:v>
                </c:pt>
                <c:pt idx="31953">
                  <c:v>80.706040084362002</c:v>
                </c:pt>
                <c:pt idx="31954">
                  <c:v>114.706040084362</c:v>
                </c:pt>
                <c:pt idx="31955">
                  <c:v>332.70604008436197</c:v>
                </c:pt>
                <c:pt idx="31956">
                  <c:v>110.706040084362</c:v>
                </c:pt>
                <c:pt idx="31957">
                  <c:v>89.706040084362002</c:v>
                </c:pt>
                <c:pt idx="31958">
                  <c:v>105.706040084362</c:v>
                </c:pt>
                <c:pt idx="31959">
                  <c:v>200.706040084362</c:v>
                </c:pt>
                <c:pt idx="31960">
                  <c:v>267.70604008436197</c:v>
                </c:pt>
                <c:pt idx="31961">
                  <c:v>164.706040084362</c:v>
                </c:pt>
                <c:pt idx="31962">
                  <c:v>193.706040084362</c:v>
                </c:pt>
                <c:pt idx="31963">
                  <c:v>396.70604008436197</c:v>
                </c:pt>
                <c:pt idx="31964">
                  <c:v>199.706040084362</c:v>
                </c:pt>
                <c:pt idx="31965">
                  <c:v>450.70604008436197</c:v>
                </c:pt>
                <c:pt idx="31966">
                  <c:v>273.70604008436197</c:v>
                </c:pt>
                <c:pt idx="31967">
                  <c:v>149.706040084362</c:v>
                </c:pt>
                <c:pt idx="31968">
                  <c:v>185.706040084362</c:v>
                </c:pt>
                <c:pt idx="31969">
                  <c:v>113.706040084362</c:v>
                </c:pt>
                <c:pt idx="31970">
                  <c:v>310.70604008436197</c:v>
                </c:pt>
                <c:pt idx="31971">
                  <c:v>206.706040084362</c:v>
                </c:pt>
                <c:pt idx="31972">
                  <c:v>381.70604008436197</c:v>
                </c:pt>
                <c:pt idx="31973">
                  <c:v>306.70604008436197</c:v>
                </c:pt>
                <c:pt idx="31974">
                  <c:v>269.70604008436197</c:v>
                </c:pt>
                <c:pt idx="31975">
                  <c:v>172.706040084362</c:v>
                </c:pt>
                <c:pt idx="31976">
                  <c:v>122.706040084362</c:v>
                </c:pt>
                <c:pt idx="31977">
                  <c:v>-61.293959915637998</c:v>
                </c:pt>
                <c:pt idx="31978">
                  <c:v>5.70604008436203</c:v>
                </c:pt>
                <c:pt idx="31979">
                  <c:v>21.706040084362002</c:v>
                </c:pt>
                <c:pt idx="31980">
                  <c:v>-7.29395991563797</c:v>
                </c:pt>
                <c:pt idx="31981">
                  <c:v>102.706040084362</c:v>
                </c:pt>
                <c:pt idx="31982">
                  <c:v>-6.29395991563797</c:v>
                </c:pt>
                <c:pt idx="31983">
                  <c:v>-137.293959915638</c:v>
                </c:pt>
                <c:pt idx="31984">
                  <c:v>-137.293959915638</c:v>
                </c:pt>
                <c:pt idx="31985">
                  <c:v>38.706040084362002</c:v>
                </c:pt>
                <c:pt idx="31986">
                  <c:v>-69.293959915637998</c:v>
                </c:pt>
                <c:pt idx="31987">
                  <c:v>-137.293959915638</c:v>
                </c:pt>
                <c:pt idx="31988">
                  <c:v>33.706040084362002</c:v>
                </c:pt>
                <c:pt idx="31989">
                  <c:v>-61.293959915637998</c:v>
                </c:pt>
                <c:pt idx="31990">
                  <c:v>-55.293959915637998</c:v>
                </c:pt>
                <c:pt idx="31991">
                  <c:v>-75.293959915637998</c:v>
                </c:pt>
                <c:pt idx="31992">
                  <c:v>-93.293959915637998</c:v>
                </c:pt>
                <c:pt idx="31993">
                  <c:v>-103.293959915638</c:v>
                </c:pt>
                <c:pt idx="31994">
                  <c:v>-88.293959915637998</c:v>
                </c:pt>
                <c:pt idx="31995">
                  <c:v>-41.293959915637998</c:v>
                </c:pt>
                <c:pt idx="31996">
                  <c:v>31.706040084362002</c:v>
                </c:pt>
                <c:pt idx="31997">
                  <c:v>-39.293959915637998</c:v>
                </c:pt>
                <c:pt idx="31998">
                  <c:v>13.706040084362</c:v>
                </c:pt>
                <c:pt idx="31999">
                  <c:v>35.706040084362002</c:v>
                </c:pt>
                <c:pt idx="32000">
                  <c:v>56.706040084362002</c:v>
                </c:pt>
                <c:pt idx="32001">
                  <c:v>53.706040084362002</c:v>
                </c:pt>
                <c:pt idx="32002">
                  <c:v>180.706040084362</c:v>
                </c:pt>
                <c:pt idx="32003">
                  <c:v>-123.293959915638</c:v>
                </c:pt>
                <c:pt idx="32004">
                  <c:v>-102.293959915638</c:v>
                </c:pt>
                <c:pt idx="32005">
                  <c:v>112.706040084362</c:v>
                </c:pt>
                <c:pt idx="32006">
                  <c:v>-0.29395991563797003</c:v>
                </c:pt>
                <c:pt idx="32007">
                  <c:v>-60.293959915637998</c:v>
                </c:pt>
                <c:pt idx="32008">
                  <c:v>-62.293959915637998</c:v>
                </c:pt>
                <c:pt idx="32009">
                  <c:v>10.706040084362</c:v>
                </c:pt>
                <c:pt idx="32010">
                  <c:v>-32.293959915637998</c:v>
                </c:pt>
                <c:pt idx="32011">
                  <c:v>-117.293959915638</c:v>
                </c:pt>
                <c:pt idx="32012">
                  <c:v>-279.29395991563803</c:v>
                </c:pt>
                <c:pt idx="32013">
                  <c:v>-225.293959915638</c:v>
                </c:pt>
                <c:pt idx="32014">
                  <c:v>-247.293959915638</c:v>
                </c:pt>
                <c:pt idx="32015">
                  <c:v>-243.293959915638</c:v>
                </c:pt>
                <c:pt idx="32016">
                  <c:v>-240.293959915638</c:v>
                </c:pt>
                <c:pt idx="32017">
                  <c:v>-200.293959915638</c:v>
                </c:pt>
                <c:pt idx="32018">
                  <c:v>-417.29395991563803</c:v>
                </c:pt>
                <c:pt idx="32019">
                  <c:v>-296.29395991563803</c:v>
                </c:pt>
                <c:pt idx="32020">
                  <c:v>-325.29395991563803</c:v>
                </c:pt>
                <c:pt idx="32021">
                  <c:v>-169.293959915638</c:v>
                </c:pt>
                <c:pt idx="32022">
                  <c:v>-5.29395991563797</c:v>
                </c:pt>
                <c:pt idx="32023">
                  <c:v>-163.293959915638</c:v>
                </c:pt>
                <c:pt idx="32024">
                  <c:v>76.706040084362002</c:v>
                </c:pt>
                <c:pt idx="32025">
                  <c:v>-44.293959915637998</c:v>
                </c:pt>
                <c:pt idx="32026">
                  <c:v>-52.293959915637998</c:v>
                </c:pt>
                <c:pt idx="32027">
                  <c:v>-13.293959915638</c:v>
                </c:pt>
                <c:pt idx="32028">
                  <c:v>-12.293959915638</c:v>
                </c:pt>
                <c:pt idx="32029">
                  <c:v>95.706040084362002</c:v>
                </c:pt>
                <c:pt idx="32030">
                  <c:v>154.706040084362</c:v>
                </c:pt>
                <c:pt idx="32031">
                  <c:v>185.706040084362</c:v>
                </c:pt>
                <c:pt idx="32032">
                  <c:v>99.706040084362002</c:v>
                </c:pt>
                <c:pt idx="32033">
                  <c:v>205.706040084362</c:v>
                </c:pt>
                <c:pt idx="32034">
                  <c:v>59.706040084362002</c:v>
                </c:pt>
                <c:pt idx="32035">
                  <c:v>51.706040084362002</c:v>
                </c:pt>
                <c:pt idx="32036">
                  <c:v>153.706040084362</c:v>
                </c:pt>
                <c:pt idx="32037">
                  <c:v>285.70604008436197</c:v>
                </c:pt>
                <c:pt idx="32038">
                  <c:v>29.706040084362002</c:v>
                </c:pt>
                <c:pt idx="32039">
                  <c:v>185.706040084362</c:v>
                </c:pt>
                <c:pt idx="32040">
                  <c:v>152.706040084362</c:v>
                </c:pt>
                <c:pt idx="32041">
                  <c:v>44.706040084362002</c:v>
                </c:pt>
                <c:pt idx="32042">
                  <c:v>-44.293959915637998</c:v>
                </c:pt>
                <c:pt idx="32043">
                  <c:v>9.70604008436203</c:v>
                </c:pt>
                <c:pt idx="32044">
                  <c:v>26.706040084362002</c:v>
                </c:pt>
                <c:pt idx="32045">
                  <c:v>94.706040084362002</c:v>
                </c:pt>
                <c:pt idx="32046">
                  <c:v>-12.293959915638</c:v>
                </c:pt>
                <c:pt idx="32047">
                  <c:v>-316.29395991563803</c:v>
                </c:pt>
                <c:pt idx="32048">
                  <c:v>-213.293959915638</c:v>
                </c:pt>
                <c:pt idx="32049">
                  <c:v>-139.293959915638</c:v>
                </c:pt>
                <c:pt idx="32050">
                  <c:v>-339.29395991563803</c:v>
                </c:pt>
                <c:pt idx="32051">
                  <c:v>-318.29395991563803</c:v>
                </c:pt>
                <c:pt idx="32052">
                  <c:v>-304.29395991563803</c:v>
                </c:pt>
                <c:pt idx="32053">
                  <c:v>-363.29395991563803</c:v>
                </c:pt>
                <c:pt idx="32054">
                  <c:v>-512.29395991563797</c:v>
                </c:pt>
                <c:pt idx="32055">
                  <c:v>-417.29395991563803</c:v>
                </c:pt>
                <c:pt idx="32056">
                  <c:v>-551.29395991563797</c:v>
                </c:pt>
                <c:pt idx="32057">
                  <c:v>-430.29395991563803</c:v>
                </c:pt>
                <c:pt idx="32058">
                  <c:v>-497.29395991563803</c:v>
                </c:pt>
                <c:pt idx="32059">
                  <c:v>-429.29395991563803</c:v>
                </c:pt>
                <c:pt idx="32060">
                  <c:v>-408.29395991563803</c:v>
                </c:pt>
                <c:pt idx="32061">
                  <c:v>-465.29395991563803</c:v>
                </c:pt>
                <c:pt idx="32062">
                  <c:v>-372.29395991563803</c:v>
                </c:pt>
                <c:pt idx="32063">
                  <c:v>-468.29395991563803</c:v>
                </c:pt>
                <c:pt idx="32064">
                  <c:v>-245.293959915638</c:v>
                </c:pt>
                <c:pt idx="32065">
                  <c:v>-314.29395991563803</c:v>
                </c:pt>
                <c:pt idx="32066">
                  <c:v>-299.29395991563803</c:v>
                </c:pt>
                <c:pt idx="32067">
                  <c:v>-144.293959915638</c:v>
                </c:pt>
                <c:pt idx="32068">
                  <c:v>-218.293959915638</c:v>
                </c:pt>
                <c:pt idx="32069">
                  <c:v>-106.293959915638</c:v>
                </c:pt>
                <c:pt idx="32070">
                  <c:v>12.706040084362</c:v>
                </c:pt>
                <c:pt idx="32071">
                  <c:v>119.706040084362</c:v>
                </c:pt>
                <c:pt idx="32072">
                  <c:v>-8.29395991563797</c:v>
                </c:pt>
                <c:pt idx="32073">
                  <c:v>122.706040084362</c:v>
                </c:pt>
                <c:pt idx="32074">
                  <c:v>253.706040084362</c:v>
                </c:pt>
                <c:pt idx="32075">
                  <c:v>195.706040084362</c:v>
                </c:pt>
                <c:pt idx="32076">
                  <c:v>307.70604008436197</c:v>
                </c:pt>
                <c:pt idx="32077">
                  <c:v>361.70604008436197</c:v>
                </c:pt>
                <c:pt idx="32078">
                  <c:v>384.70604008436197</c:v>
                </c:pt>
                <c:pt idx="32079">
                  <c:v>455.70604008436197</c:v>
                </c:pt>
                <c:pt idx="32080">
                  <c:v>464.70604008436197</c:v>
                </c:pt>
                <c:pt idx="32081">
                  <c:v>493.70604008436197</c:v>
                </c:pt>
                <c:pt idx="32082">
                  <c:v>513.70604008436203</c:v>
                </c:pt>
                <c:pt idx="32083">
                  <c:v>533.70604008436203</c:v>
                </c:pt>
                <c:pt idx="32084">
                  <c:v>489.70604008436197</c:v>
                </c:pt>
                <c:pt idx="32085">
                  <c:v>598.70604008436203</c:v>
                </c:pt>
                <c:pt idx="32086">
                  <c:v>384.70604008436197</c:v>
                </c:pt>
                <c:pt idx="32087">
                  <c:v>430.70604008436197</c:v>
                </c:pt>
                <c:pt idx="32088">
                  <c:v>394.70604008436197</c:v>
                </c:pt>
                <c:pt idx="32089">
                  <c:v>239.706040084362</c:v>
                </c:pt>
                <c:pt idx="32090">
                  <c:v>119.706040084362</c:v>
                </c:pt>
                <c:pt idx="32091">
                  <c:v>207.706040084362</c:v>
                </c:pt>
                <c:pt idx="32092">
                  <c:v>53.706040084362002</c:v>
                </c:pt>
                <c:pt idx="32093">
                  <c:v>24.706040084362002</c:v>
                </c:pt>
                <c:pt idx="32094">
                  <c:v>60.706040084362002</c:v>
                </c:pt>
                <c:pt idx="32095">
                  <c:v>-193.293959915638</c:v>
                </c:pt>
                <c:pt idx="32096">
                  <c:v>-163.293959915638</c:v>
                </c:pt>
                <c:pt idx="32097">
                  <c:v>-457.29395991563803</c:v>
                </c:pt>
                <c:pt idx="32098">
                  <c:v>-504.29395991563803</c:v>
                </c:pt>
                <c:pt idx="32099">
                  <c:v>-449.29395991563803</c:v>
                </c:pt>
                <c:pt idx="32100">
                  <c:v>-337.29395991563803</c:v>
                </c:pt>
                <c:pt idx="32101">
                  <c:v>-532.29395991563797</c:v>
                </c:pt>
                <c:pt idx="32102">
                  <c:v>-642.29395991563797</c:v>
                </c:pt>
                <c:pt idx="32103">
                  <c:v>-612.29395991563797</c:v>
                </c:pt>
                <c:pt idx="32104">
                  <c:v>-586.29395991563797</c:v>
                </c:pt>
                <c:pt idx="32105">
                  <c:v>-492.29395991563803</c:v>
                </c:pt>
                <c:pt idx="32106">
                  <c:v>-423.29395991563803</c:v>
                </c:pt>
                <c:pt idx="32107">
                  <c:v>-408.29395991563803</c:v>
                </c:pt>
                <c:pt idx="32108">
                  <c:v>-407.29395991563803</c:v>
                </c:pt>
                <c:pt idx="32109">
                  <c:v>-328.29395991563803</c:v>
                </c:pt>
                <c:pt idx="32110">
                  <c:v>-344.29395991563803</c:v>
                </c:pt>
                <c:pt idx="32111">
                  <c:v>-245.293959915638</c:v>
                </c:pt>
                <c:pt idx="32112">
                  <c:v>-223.293959915638</c:v>
                </c:pt>
                <c:pt idx="32113">
                  <c:v>-169.293959915638</c:v>
                </c:pt>
                <c:pt idx="32114">
                  <c:v>13.706040084362</c:v>
                </c:pt>
                <c:pt idx="32115">
                  <c:v>-86.293959915637998</c:v>
                </c:pt>
                <c:pt idx="32116">
                  <c:v>-113.293959915638</c:v>
                </c:pt>
                <c:pt idx="32117">
                  <c:v>47.706040084362002</c:v>
                </c:pt>
                <c:pt idx="32118">
                  <c:v>-70.293959915637998</c:v>
                </c:pt>
                <c:pt idx="32119">
                  <c:v>39.706040084362002</c:v>
                </c:pt>
                <c:pt idx="32120">
                  <c:v>-157.293959915638</c:v>
                </c:pt>
                <c:pt idx="32121">
                  <c:v>40.706040084362002</c:v>
                </c:pt>
                <c:pt idx="32122">
                  <c:v>38.706040084362002</c:v>
                </c:pt>
                <c:pt idx="32123">
                  <c:v>226.706040084362</c:v>
                </c:pt>
                <c:pt idx="32124">
                  <c:v>113.706040084362</c:v>
                </c:pt>
                <c:pt idx="32125">
                  <c:v>19.706040084362002</c:v>
                </c:pt>
                <c:pt idx="32126">
                  <c:v>107.706040084362</c:v>
                </c:pt>
                <c:pt idx="32127">
                  <c:v>-28.293959915637998</c:v>
                </c:pt>
                <c:pt idx="32128">
                  <c:v>-10.293959915638</c:v>
                </c:pt>
                <c:pt idx="32129">
                  <c:v>9.70604008436203</c:v>
                </c:pt>
                <c:pt idx="32130">
                  <c:v>5.70604008436203</c:v>
                </c:pt>
                <c:pt idx="32131">
                  <c:v>-51.293959915637998</c:v>
                </c:pt>
                <c:pt idx="32132">
                  <c:v>69.706040084362002</c:v>
                </c:pt>
                <c:pt idx="32133">
                  <c:v>170.706040084362</c:v>
                </c:pt>
                <c:pt idx="32134">
                  <c:v>48.706040084362002</c:v>
                </c:pt>
                <c:pt idx="32135">
                  <c:v>-120.293959915638</c:v>
                </c:pt>
                <c:pt idx="32136">
                  <c:v>-29.293959915637998</c:v>
                </c:pt>
                <c:pt idx="32137">
                  <c:v>-78.293959915637998</c:v>
                </c:pt>
                <c:pt idx="32138">
                  <c:v>-176.293959915638</c:v>
                </c:pt>
                <c:pt idx="32139">
                  <c:v>-136.293959915638</c:v>
                </c:pt>
                <c:pt idx="32140">
                  <c:v>-115.293959915638</c:v>
                </c:pt>
                <c:pt idx="32141">
                  <c:v>174.706040084362</c:v>
                </c:pt>
                <c:pt idx="32142">
                  <c:v>24.706040084362002</c:v>
                </c:pt>
                <c:pt idx="32143">
                  <c:v>25.706040084362002</c:v>
                </c:pt>
                <c:pt idx="32144">
                  <c:v>-16.293959915637998</c:v>
                </c:pt>
                <c:pt idx="32145">
                  <c:v>-109.293959915638</c:v>
                </c:pt>
                <c:pt idx="32146">
                  <c:v>19.706040084362002</c:v>
                </c:pt>
                <c:pt idx="32147">
                  <c:v>18.706040084362002</c:v>
                </c:pt>
                <c:pt idx="32148">
                  <c:v>13.706040084362</c:v>
                </c:pt>
                <c:pt idx="32149">
                  <c:v>225.706040084362</c:v>
                </c:pt>
                <c:pt idx="32150">
                  <c:v>80.706040084362002</c:v>
                </c:pt>
                <c:pt idx="32151">
                  <c:v>165.706040084362</c:v>
                </c:pt>
                <c:pt idx="32152">
                  <c:v>313.70604008436197</c:v>
                </c:pt>
                <c:pt idx="32153">
                  <c:v>230.706040084362</c:v>
                </c:pt>
                <c:pt idx="32154">
                  <c:v>62.706040084362002</c:v>
                </c:pt>
                <c:pt idx="32155">
                  <c:v>152.706040084362</c:v>
                </c:pt>
                <c:pt idx="32156">
                  <c:v>82.706040084362002</c:v>
                </c:pt>
                <c:pt idx="32157">
                  <c:v>35.706040084362002</c:v>
                </c:pt>
                <c:pt idx="32158">
                  <c:v>51.706040084362002</c:v>
                </c:pt>
                <c:pt idx="32159">
                  <c:v>-15.293959915638</c:v>
                </c:pt>
                <c:pt idx="32160">
                  <c:v>-42.293959915637998</c:v>
                </c:pt>
                <c:pt idx="32161">
                  <c:v>-229.293959915638</c:v>
                </c:pt>
                <c:pt idx="32162">
                  <c:v>-244.293959915638</c:v>
                </c:pt>
                <c:pt idx="32163">
                  <c:v>-148.293959915638</c:v>
                </c:pt>
                <c:pt idx="32164">
                  <c:v>-281.29395991563803</c:v>
                </c:pt>
                <c:pt idx="32165">
                  <c:v>-243.293959915638</c:v>
                </c:pt>
                <c:pt idx="32166">
                  <c:v>-256.29395991563803</c:v>
                </c:pt>
                <c:pt idx="32167">
                  <c:v>-335.29395991563803</c:v>
                </c:pt>
                <c:pt idx="32168">
                  <c:v>-340.29395991563803</c:v>
                </c:pt>
                <c:pt idx="32169">
                  <c:v>-226.293959915638</c:v>
                </c:pt>
                <c:pt idx="32170">
                  <c:v>-192.293959915638</c:v>
                </c:pt>
                <c:pt idx="32171">
                  <c:v>-267.29395991563803</c:v>
                </c:pt>
                <c:pt idx="32172">
                  <c:v>-240.293959915638</c:v>
                </c:pt>
                <c:pt idx="32173">
                  <c:v>-295.29395991563803</c:v>
                </c:pt>
                <c:pt idx="32174">
                  <c:v>-361.29395991563803</c:v>
                </c:pt>
                <c:pt idx="32175">
                  <c:v>-436.29395991563803</c:v>
                </c:pt>
                <c:pt idx="32176">
                  <c:v>-350.29395991563803</c:v>
                </c:pt>
                <c:pt idx="32177">
                  <c:v>-404.29395991563803</c:v>
                </c:pt>
                <c:pt idx="32178">
                  <c:v>-328.29395991563803</c:v>
                </c:pt>
                <c:pt idx="32179">
                  <c:v>-261.29395991563803</c:v>
                </c:pt>
                <c:pt idx="32180">
                  <c:v>-280.29395991563803</c:v>
                </c:pt>
                <c:pt idx="32181">
                  <c:v>-322.29395991563803</c:v>
                </c:pt>
                <c:pt idx="32182">
                  <c:v>-18.293959915637998</c:v>
                </c:pt>
                <c:pt idx="32183">
                  <c:v>-186.293959915638</c:v>
                </c:pt>
                <c:pt idx="32184">
                  <c:v>-167.293959915638</c:v>
                </c:pt>
                <c:pt idx="32185">
                  <c:v>-212.293959915638</c:v>
                </c:pt>
                <c:pt idx="32186">
                  <c:v>-332.29395991563803</c:v>
                </c:pt>
                <c:pt idx="32187">
                  <c:v>-234.293959915638</c:v>
                </c:pt>
                <c:pt idx="32188">
                  <c:v>-126.293959915638</c:v>
                </c:pt>
                <c:pt idx="32189">
                  <c:v>-17.293959915637998</c:v>
                </c:pt>
                <c:pt idx="32190">
                  <c:v>102.706040084362</c:v>
                </c:pt>
                <c:pt idx="32191">
                  <c:v>167.706040084362</c:v>
                </c:pt>
                <c:pt idx="32192">
                  <c:v>114.706040084362</c:v>
                </c:pt>
                <c:pt idx="32193">
                  <c:v>281.70604008436197</c:v>
                </c:pt>
                <c:pt idx="32194">
                  <c:v>344.70604008436197</c:v>
                </c:pt>
                <c:pt idx="32195">
                  <c:v>158.706040084362</c:v>
                </c:pt>
                <c:pt idx="32196">
                  <c:v>261.70604008436197</c:v>
                </c:pt>
                <c:pt idx="32197">
                  <c:v>316.70604008436197</c:v>
                </c:pt>
                <c:pt idx="32198">
                  <c:v>414.70604008436197</c:v>
                </c:pt>
                <c:pt idx="32199">
                  <c:v>340.70604008436197</c:v>
                </c:pt>
                <c:pt idx="32200">
                  <c:v>447.70604008436197</c:v>
                </c:pt>
                <c:pt idx="32201">
                  <c:v>556.70604008436203</c:v>
                </c:pt>
                <c:pt idx="32202">
                  <c:v>348.70604008436197</c:v>
                </c:pt>
                <c:pt idx="32203">
                  <c:v>465.70604008436197</c:v>
                </c:pt>
                <c:pt idx="32204">
                  <c:v>453.70604008436197</c:v>
                </c:pt>
                <c:pt idx="32205">
                  <c:v>437.70604008436197</c:v>
                </c:pt>
                <c:pt idx="32206">
                  <c:v>515.70604008436203</c:v>
                </c:pt>
                <c:pt idx="32207">
                  <c:v>424.70604008436197</c:v>
                </c:pt>
                <c:pt idx="32208">
                  <c:v>254.706040084362</c:v>
                </c:pt>
                <c:pt idx="32209">
                  <c:v>526.70604008436203</c:v>
                </c:pt>
                <c:pt idx="32210">
                  <c:v>291.70604008436197</c:v>
                </c:pt>
                <c:pt idx="32211">
                  <c:v>-61.293959915637998</c:v>
                </c:pt>
                <c:pt idx="32212">
                  <c:v>254.706040084362</c:v>
                </c:pt>
                <c:pt idx="32213">
                  <c:v>186.706040084362</c:v>
                </c:pt>
                <c:pt idx="32214">
                  <c:v>43.706040084362002</c:v>
                </c:pt>
                <c:pt idx="32215">
                  <c:v>-94.293959915637998</c:v>
                </c:pt>
                <c:pt idx="32216">
                  <c:v>-46.293959915637998</c:v>
                </c:pt>
                <c:pt idx="32217">
                  <c:v>-176.293959915638</c:v>
                </c:pt>
                <c:pt idx="32218">
                  <c:v>-178.293959915638</c:v>
                </c:pt>
                <c:pt idx="32219">
                  <c:v>-216.293959915638</c:v>
                </c:pt>
                <c:pt idx="32220">
                  <c:v>-232.293959915638</c:v>
                </c:pt>
                <c:pt idx="32221">
                  <c:v>-197.293959915638</c:v>
                </c:pt>
                <c:pt idx="32222">
                  <c:v>-212.293959915638</c:v>
                </c:pt>
                <c:pt idx="32223">
                  <c:v>-316.29395991563803</c:v>
                </c:pt>
                <c:pt idx="32224">
                  <c:v>-179.293959915638</c:v>
                </c:pt>
                <c:pt idx="32225">
                  <c:v>-151.293959915638</c:v>
                </c:pt>
                <c:pt idx="32226">
                  <c:v>-367.29395991563803</c:v>
                </c:pt>
                <c:pt idx="32227">
                  <c:v>-293.29395991563803</c:v>
                </c:pt>
                <c:pt idx="32228">
                  <c:v>-348.29395991563803</c:v>
                </c:pt>
                <c:pt idx="32229">
                  <c:v>-175.293959915638</c:v>
                </c:pt>
                <c:pt idx="32230">
                  <c:v>-148.293959915638</c:v>
                </c:pt>
                <c:pt idx="32231">
                  <c:v>-235.293959915638</c:v>
                </c:pt>
                <c:pt idx="32232">
                  <c:v>-255.293959915638</c:v>
                </c:pt>
                <c:pt idx="32233">
                  <c:v>-224.293959915638</c:v>
                </c:pt>
                <c:pt idx="32234">
                  <c:v>-146.293959915638</c:v>
                </c:pt>
                <c:pt idx="32235">
                  <c:v>-135.293959915638</c:v>
                </c:pt>
                <c:pt idx="32236">
                  <c:v>-131.293959915638</c:v>
                </c:pt>
                <c:pt idx="32237">
                  <c:v>-76.293959915637998</c:v>
                </c:pt>
                <c:pt idx="32238">
                  <c:v>115.706040084362</c:v>
                </c:pt>
                <c:pt idx="32239">
                  <c:v>60.706040084362002</c:v>
                </c:pt>
                <c:pt idx="32240">
                  <c:v>140.706040084362</c:v>
                </c:pt>
                <c:pt idx="32241">
                  <c:v>209.706040084362</c:v>
                </c:pt>
                <c:pt idx="32242">
                  <c:v>-106.293959915638</c:v>
                </c:pt>
                <c:pt idx="32243">
                  <c:v>1.70604008436203</c:v>
                </c:pt>
                <c:pt idx="32244">
                  <c:v>6.70604008436203</c:v>
                </c:pt>
                <c:pt idx="32245">
                  <c:v>234.706040084362</c:v>
                </c:pt>
                <c:pt idx="32246">
                  <c:v>50.706040084362002</c:v>
                </c:pt>
                <c:pt idx="32247">
                  <c:v>73.706040084362002</c:v>
                </c:pt>
                <c:pt idx="32248">
                  <c:v>67.706040084362002</c:v>
                </c:pt>
                <c:pt idx="32249">
                  <c:v>-118.293959915638</c:v>
                </c:pt>
                <c:pt idx="32250">
                  <c:v>2.70604008436203</c:v>
                </c:pt>
                <c:pt idx="32251">
                  <c:v>40.706040084362002</c:v>
                </c:pt>
                <c:pt idx="32252">
                  <c:v>143.706040084362</c:v>
                </c:pt>
                <c:pt idx="32253">
                  <c:v>110.706040084362</c:v>
                </c:pt>
                <c:pt idx="32254">
                  <c:v>86.706040084362002</c:v>
                </c:pt>
                <c:pt idx="32255">
                  <c:v>73.706040084362002</c:v>
                </c:pt>
                <c:pt idx="32256">
                  <c:v>197.706040084362</c:v>
                </c:pt>
                <c:pt idx="32257">
                  <c:v>171.706040084362</c:v>
                </c:pt>
                <c:pt idx="32258">
                  <c:v>116.706040084362</c:v>
                </c:pt>
                <c:pt idx="32259">
                  <c:v>209.706040084362</c:v>
                </c:pt>
                <c:pt idx="32260">
                  <c:v>248.706040084362</c:v>
                </c:pt>
                <c:pt idx="32261">
                  <c:v>371.70604008436197</c:v>
                </c:pt>
                <c:pt idx="32262">
                  <c:v>414.70604008436197</c:v>
                </c:pt>
                <c:pt idx="32263">
                  <c:v>289.70604008436197</c:v>
                </c:pt>
                <c:pt idx="32264">
                  <c:v>319.70604008436197</c:v>
                </c:pt>
                <c:pt idx="32265">
                  <c:v>293.70604008436197</c:v>
                </c:pt>
                <c:pt idx="32266">
                  <c:v>296.70604008436197</c:v>
                </c:pt>
                <c:pt idx="32267">
                  <c:v>324.70604008436197</c:v>
                </c:pt>
                <c:pt idx="32268">
                  <c:v>291.70604008436197</c:v>
                </c:pt>
                <c:pt idx="32269">
                  <c:v>277.70604008436197</c:v>
                </c:pt>
                <c:pt idx="32270">
                  <c:v>313.70604008436197</c:v>
                </c:pt>
                <c:pt idx="32271">
                  <c:v>99.706040084362002</c:v>
                </c:pt>
                <c:pt idx="32272">
                  <c:v>138.706040084362</c:v>
                </c:pt>
                <c:pt idx="32273">
                  <c:v>155.706040084362</c:v>
                </c:pt>
                <c:pt idx="32274">
                  <c:v>-0.29395991563797003</c:v>
                </c:pt>
                <c:pt idx="32275">
                  <c:v>-106.293959915638</c:v>
                </c:pt>
                <c:pt idx="32276">
                  <c:v>-91.293959915637998</c:v>
                </c:pt>
                <c:pt idx="32277">
                  <c:v>-151.293959915638</c:v>
                </c:pt>
                <c:pt idx="32278">
                  <c:v>-216.293959915638</c:v>
                </c:pt>
                <c:pt idx="32279">
                  <c:v>-372.29395991563803</c:v>
                </c:pt>
                <c:pt idx="32280">
                  <c:v>-253.293959915638</c:v>
                </c:pt>
                <c:pt idx="32281">
                  <c:v>-384.29395991563803</c:v>
                </c:pt>
                <c:pt idx="32282">
                  <c:v>-491.29395991563803</c:v>
                </c:pt>
                <c:pt idx="32283">
                  <c:v>-362.29395991563803</c:v>
                </c:pt>
                <c:pt idx="32284">
                  <c:v>-503.29395991563803</c:v>
                </c:pt>
                <c:pt idx="32285">
                  <c:v>-307.29395991563803</c:v>
                </c:pt>
                <c:pt idx="32286">
                  <c:v>-351.29395991563803</c:v>
                </c:pt>
                <c:pt idx="32287">
                  <c:v>-319.29395991563803</c:v>
                </c:pt>
                <c:pt idx="32288">
                  <c:v>-376.29395991563803</c:v>
                </c:pt>
                <c:pt idx="32289">
                  <c:v>-537.29395991563797</c:v>
                </c:pt>
                <c:pt idx="32290">
                  <c:v>-379.29395991563803</c:v>
                </c:pt>
                <c:pt idx="32291">
                  <c:v>-234.293959915638</c:v>
                </c:pt>
                <c:pt idx="32292">
                  <c:v>-208.293959915638</c:v>
                </c:pt>
                <c:pt idx="32293">
                  <c:v>-199.293959915638</c:v>
                </c:pt>
                <c:pt idx="32294">
                  <c:v>-177.293959915638</c:v>
                </c:pt>
                <c:pt idx="32295">
                  <c:v>-320.29395991563803</c:v>
                </c:pt>
                <c:pt idx="32296">
                  <c:v>-241.293959915638</c:v>
                </c:pt>
                <c:pt idx="32297">
                  <c:v>-327.29395991563803</c:v>
                </c:pt>
                <c:pt idx="32298">
                  <c:v>-303.29395991563803</c:v>
                </c:pt>
                <c:pt idx="32299">
                  <c:v>-130.293959915638</c:v>
                </c:pt>
                <c:pt idx="32300">
                  <c:v>-182.293959915638</c:v>
                </c:pt>
                <c:pt idx="32301">
                  <c:v>15.706040084362</c:v>
                </c:pt>
                <c:pt idx="32302">
                  <c:v>112.706040084362</c:v>
                </c:pt>
                <c:pt idx="32303">
                  <c:v>266.70604008436197</c:v>
                </c:pt>
                <c:pt idx="32304">
                  <c:v>212.706040084362</c:v>
                </c:pt>
                <c:pt idx="32305">
                  <c:v>285.70604008436197</c:v>
                </c:pt>
                <c:pt idx="32306">
                  <c:v>211.706040084362</c:v>
                </c:pt>
                <c:pt idx="32307">
                  <c:v>352.70604008436197</c:v>
                </c:pt>
                <c:pt idx="32308">
                  <c:v>378.70604008436197</c:v>
                </c:pt>
                <c:pt idx="32309">
                  <c:v>384.70604008436197</c:v>
                </c:pt>
                <c:pt idx="32310">
                  <c:v>428.70604008436197</c:v>
                </c:pt>
                <c:pt idx="32311">
                  <c:v>396.70604008436197</c:v>
                </c:pt>
                <c:pt idx="32312">
                  <c:v>413.70604008436197</c:v>
                </c:pt>
                <c:pt idx="32313">
                  <c:v>430.70604008436197</c:v>
                </c:pt>
                <c:pt idx="32314">
                  <c:v>427.70604008436197</c:v>
                </c:pt>
                <c:pt idx="32315">
                  <c:v>309.70604008436197</c:v>
                </c:pt>
                <c:pt idx="32316">
                  <c:v>236.706040084362</c:v>
                </c:pt>
                <c:pt idx="32317">
                  <c:v>270.70604008436197</c:v>
                </c:pt>
                <c:pt idx="32318">
                  <c:v>261.70604008436197</c:v>
                </c:pt>
                <c:pt idx="32319">
                  <c:v>220.706040084362</c:v>
                </c:pt>
                <c:pt idx="32320">
                  <c:v>195.706040084362</c:v>
                </c:pt>
                <c:pt idx="32321">
                  <c:v>184.706040084362</c:v>
                </c:pt>
                <c:pt idx="32322">
                  <c:v>116.706040084362</c:v>
                </c:pt>
                <c:pt idx="32323">
                  <c:v>-63.293959915637998</c:v>
                </c:pt>
                <c:pt idx="32324">
                  <c:v>-140.293959915638</c:v>
                </c:pt>
                <c:pt idx="32325">
                  <c:v>-61.293959915637998</c:v>
                </c:pt>
                <c:pt idx="32326">
                  <c:v>-116.293959915638</c:v>
                </c:pt>
                <c:pt idx="32327">
                  <c:v>-122.293959915638</c:v>
                </c:pt>
                <c:pt idx="32328">
                  <c:v>-196.293959915638</c:v>
                </c:pt>
                <c:pt idx="32329">
                  <c:v>-317.29395991563803</c:v>
                </c:pt>
                <c:pt idx="32330">
                  <c:v>-272.29395991563803</c:v>
                </c:pt>
                <c:pt idx="32331">
                  <c:v>-316.29395991563803</c:v>
                </c:pt>
                <c:pt idx="32332">
                  <c:v>-141.293959915638</c:v>
                </c:pt>
                <c:pt idx="32333">
                  <c:v>-246.293959915638</c:v>
                </c:pt>
                <c:pt idx="32334">
                  <c:v>-395.29395991563803</c:v>
                </c:pt>
                <c:pt idx="32335">
                  <c:v>-276.29395991563803</c:v>
                </c:pt>
                <c:pt idx="32336">
                  <c:v>-333.29395991563803</c:v>
                </c:pt>
                <c:pt idx="32337">
                  <c:v>-397.29395991563803</c:v>
                </c:pt>
                <c:pt idx="32338">
                  <c:v>-286.29395991563803</c:v>
                </c:pt>
                <c:pt idx="32339">
                  <c:v>-553.29395991563797</c:v>
                </c:pt>
                <c:pt idx="32340">
                  <c:v>-281.29395991563803</c:v>
                </c:pt>
                <c:pt idx="32341">
                  <c:v>-161.293959915638</c:v>
                </c:pt>
                <c:pt idx="32342">
                  <c:v>-130.293959915638</c:v>
                </c:pt>
                <c:pt idx="32343">
                  <c:v>-235.293959915638</c:v>
                </c:pt>
                <c:pt idx="32344">
                  <c:v>-192.293959915638</c:v>
                </c:pt>
                <c:pt idx="32345">
                  <c:v>-188.293959915638</c:v>
                </c:pt>
                <c:pt idx="32346">
                  <c:v>-216.293959915638</c:v>
                </c:pt>
                <c:pt idx="32347">
                  <c:v>-67.293959915637998</c:v>
                </c:pt>
                <c:pt idx="32348">
                  <c:v>-15.293959915638</c:v>
                </c:pt>
                <c:pt idx="32349">
                  <c:v>64.706040084362002</c:v>
                </c:pt>
                <c:pt idx="32350">
                  <c:v>214.706040084362</c:v>
                </c:pt>
                <c:pt idx="32351">
                  <c:v>-4.29395991563797</c:v>
                </c:pt>
                <c:pt idx="32352">
                  <c:v>136.706040084362</c:v>
                </c:pt>
                <c:pt idx="32353">
                  <c:v>102.706040084362</c:v>
                </c:pt>
                <c:pt idx="32354">
                  <c:v>168.706040084362</c:v>
                </c:pt>
                <c:pt idx="32355">
                  <c:v>175.706040084362</c:v>
                </c:pt>
                <c:pt idx="32356">
                  <c:v>129.706040084362</c:v>
                </c:pt>
                <c:pt idx="32357">
                  <c:v>-29.293959915637998</c:v>
                </c:pt>
                <c:pt idx="32358">
                  <c:v>9.70604008436203</c:v>
                </c:pt>
                <c:pt idx="32359">
                  <c:v>118.706040084362</c:v>
                </c:pt>
                <c:pt idx="32360">
                  <c:v>-60.293959915637998</c:v>
                </c:pt>
                <c:pt idx="32361">
                  <c:v>67.706040084362002</c:v>
                </c:pt>
                <c:pt idx="32362">
                  <c:v>113.706040084362</c:v>
                </c:pt>
                <c:pt idx="32363">
                  <c:v>-82.293959915637998</c:v>
                </c:pt>
                <c:pt idx="32364">
                  <c:v>-32.293959915637998</c:v>
                </c:pt>
                <c:pt idx="32365">
                  <c:v>41.706040084362002</c:v>
                </c:pt>
                <c:pt idx="32366">
                  <c:v>-71.293959915637998</c:v>
                </c:pt>
                <c:pt idx="32367">
                  <c:v>-52.293959915637998</c:v>
                </c:pt>
                <c:pt idx="32368">
                  <c:v>-39.293959915637998</c:v>
                </c:pt>
                <c:pt idx="32369">
                  <c:v>-15.293959915638</c:v>
                </c:pt>
                <c:pt idx="32370">
                  <c:v>-96.293959915637998</c:v>
                </c:pt>
                <c:pt idx="32371">
                  <c:v>2.70604008436203</c:v>
                </c:pt>
                <c:pt idx="32372">
                  <c:v>-23.293959915637998</c:v>
                </c:pt>
                <c:pt idx="32373">
                  <c:v>16.706040084362002</c:v>
                </c:pt>
                <c:pt idx="32374">
                  <c:v>-23.293959915637998</c:v>
                </c:pt>
                <c:pt idx="32375">
                  <c:v>-95.293959915637998</c:v>
                </c:pt>
                <c:pt idx="32376">
                  <c:v>8.70604008436203</c:v>
                </c:pt>
                <c:pt idx="32377">
                  <c:v>-60.293959915637998</c:v>
                </c:pt>
                <c:pt idx="32378">
                  <c:v>-79.293959915637998</c:v>
                </c:pt>
                <c:pt idx="32379">
                  <c:v>-27.293959915637998</c:v>
                </c:pt>
                <c:pt idx="32380">
                  <c:v>2.70604008436203</c:v>
                </c:pt>
                <c:pt idx="32381">
                  <c:v>74.706040084362002</c:v>
                </c:pt>
                <c:pt idx="32382">
                  <c:v>-45.293959915637998</c:v>
                </c:pt>
                <c:pt idx="32383">
                  <c:v>-137.293959915638</c:v>
                </c:pt>
                <c:pt idx="32384">
                  <c:v>102.706040084362</c:v>
                </c:pt>
                <c:pt idx="32385">
                  <c:v>41.706040084362002</c:v>
                </c:pt>
                <c:pt idx="32386">
                  <c:v>111.706040084362</c:v>
                </c:pt>
                <c:pt idx="32387">
                  <c:v>-123.293959915638</c:v>
                </c:pt>
                <c:pt idx="32388">
                  <c:v>36.706040084362002</c:v>
                </c:pt>
                <c:pt idx="32389">
                  <c:v>65.706040084362002</c:v>
                </c:pt>
                <c:pt idx="32390">
                  <c:v>38.706040084362002</c:v>
                </c:pt>
                <c:pt idx="32391">
                  <c:v>-129.293959915638</c:v>
                </c:pt>
                <c:pt idx="32392">
                  <c:v>-69.293959915637998</c:v>
                </c:pt>
                <c:pt idx="32393">
                  <c:v>-73.293959915637998</c:v>
                </c:pt>
                <c:pt idx="32394">
                  <c:v>2.70604008436203</c:v>
                </c:pt>
                <c:pt idx="32395">
                  <c:v>44.706040084362002</c:v>
                </c:pt>
                <c:pt idx="32396">
                  <c:v>16.706040084362002</c:v>
                </c:pt>
                <c:pt idx="32397">
                  <c:v>-117.293959915638</c:v>
                </c:pt>
                <c:pt idx="32398">
                  <c:v>2.70604008436203</c:v>
                </c:pt>
                <c:pt idx="32399">
                  <c:v>-21.293959915637998</c:v>
                </c:pt>
                <c:pt idx="32400">
                  <c:v>62.706040084362002</c:v>
                </c:pt>
                <c:pt idx="32401">
                  <c:v>170.706040084362</c:v>
                </c:pt>
                <c:pt idx="32402">
                  <c:v>58.706040084362002</c:v>
                </c:pt>
                <c:pt idx="32403">
                  <c:v>9.70604008436203</c:v>
                </c:pt>
                <c:pt idx="32404">
                  <c:v>21.706040084362002</c:v>
                </c:pt>
                <c:pt idx="32405">
                  <c:v>-178.293959915638</c:v>
                </c:pt>
                <c:pt idx="32406">
                  <c:v>40.706040084362002</c:v>
                </c:pt>
                <c:pt idx="32407">
                  <c:v>45.706040084362002</c:v>
                </c:pt>
                <c:pt idx="32408">
                  <c:v>117.706040084362</c:v>
                </c:pt>
                <c:pt idx="32409">
                  <c:v>-30.293959915637998</c:v>
                </c:pt>
                <c:pt idx="32410">
                  <c:v>-73.293959915637998</c:v>
                </c:pt>
                <c:pt idx="32411">
                  <c:v>-86.293959915637998</c:v>
                </c:pt>
                <c:pt idx="32412">
                  <c:v>-152.293959915638</c:v>
                </c:pt>
                <c:pt idx="32413">
                  <c:v>-95.293959915637998</c:v>
                </c:pt>
                <c:pt idx="32414">
                  <c:v>-192.293959915638</c:v>
                </c:pt>
                <c:pt idx="32415">
                  <c:v>-219.293959915638</c:v>
                </c:pt>
                <c:pt idx="32416">
                  <c:v>13.706040084362</c:v>
                </c:pt>
                <c:pt idx="32417">
                  <c:v>74.706040084362002</c:v>
                </c:pt>
                <c:pt idx="32418">
                  <c:v>1.70604008436203</c:v>
                </c:pt>
                <c:pt idx="32419">
                  <c:v>113.706040084362</c:v>
                </c:pt>
                <c:pt idx="32420">
                  <c:v>100.706040084362</c:v>
                </c:pt>
                <c:pt idx="32421">
                  <c:v>99.706040084362002</c:v>
                </c:pt>
                <c:pt idx="32422">
                  <c:v>304.70604008436197</c:v>
                </c:pt>
                <c:pt idx="32423">
                  <c:v>71.706040084362002</c:v>
                </c:pt>
                <c:pt idx="32424">
                  <c:v>275.70604008436197</c:v>
                </c:pt>
                <c:pt idx="32425">
                  <c:v>153.706040084362</c:v>
                </c:pt>
                <c:pt idx="32426">
                  <c:v>136.706040084362</c:v>
                </c:pt>
                <c:pt idx="32427">
                  <c:v>217.706040084362</c:v>
                </c:pt>
                <c:pt idx="32428">
                  <c:v>54.706040084362002</c:v>
                </c:pt>
                <c:pt idx="32429">
                  <c:v>196.706040084362</c:v>
                </c:pt>
                <c:pt idx="32430">
                  <c:v>208.706040084362</c:v>
                </c:pt>
                <c:pt idx="32431">
                  <c:v>15.706040084362</c:v>
                </c:pt>
                <c:pt idx="32432">
                  <c:v>121.706040084362</c:v>
                </c:pt>
                <c:pt idx="32433">
                  <c:v>274.70604008436197</c:v>
                </c:pt>
                <c:pt idx="32434">
                  <c:v>269.70604008436197</c:v>
                </c:pt>
                <c:pt idx="32435">
                  <c:v>121.706040084362</c:v>
                </c:pt>
                <c:pt idx="32436">
                  <c:v>26.706040084362002</c:v>
                </c:pt>
                <c:pt idx="32437">
                  <c:v>-65.293959915637998</c:v>
                </c:pt>
                <c:pt idx="32438">
                  <c:v>-244.293959915638</c:v>
                </c:pt>
                <c:pt idx="32439">
                  <c:v>-139.293959915638</c:v>
                </c:pt>
                <c:pt idx="32440">
                  <c:v>-134.293959915638</c:v>
                </c:pt>
                <c:pt idx="32441">
                  <c:v>71.706040084362002</c:v>
                </c:pt>
                <c:pt idx="32442">
                  <c:v>0.70604008436203003</c:v>
                </c:pt>
                <c:pt idx="32443">
                  <c:v>-88.293959915637998</c:v>
                </c:pt>
                <c:pt idx="32444">
                  <c:v>-19.293959915637998</c:v>
                </c:pt>
                <c:pt idx="32445">
                  <c:v>-95.293959915637998</c:v>
                </c:pt>
                <c:pt idx="32446">
                  <c:v>-17.293959915637998</c:v>
                </c:pt>
                <c:pt idx="32447">
                  <c:v>-89.293959915637998</c:v>
                </c:pt>
                <c:pt idx="32448">
                  <c:v>9.70604008436203</c:v>
                </c:pt>
                <c:pt idx="32449">
                  <c:v>161.706040084362</c:v>
                </c:pt>
                <c:pt idx="32450">
                  <c:v>34.706040084362002</c:v>
                </c:pt>
                <c:pt idx="32451">
                  <c:v>55.706040084362002</c:v>
                </c:pt>
                <c:pt idx="32452">
                  <c:v>-112.293959915638</c:v>
                </c:pt>
                <c:pt idx="32453">
                  <c:v>113.706040084362</c:v>
                </c:pt>
                <c:pt idx="32454">
                  <c:v>40.706040084362002</c:v>
                </c:pt>
                <c:pt idx="32455">
                  <c:v>5.70604008436203</c:v>
                </c:pt>
                <c:pt idx="32456">
                  <c:v>-81.293959915637998</c:v>
                </c:pt>
                <c:pt idx="32457">
                  <c:v>-55.293959915637998</c:v>
                </c:pt>
                <c:pt idx="32458">
                  <c:v>-4.29395991563797</c:v>
                </c:pt>
                <c:pt idx="32459">
                  <c:v>124.706040084362</c:v>
                </c:pt>
                <c:pt idx="32460">
                  <c:v>90.706040084362002</c:v>
                </c:pt>
                <c:pt idx="32461">
                  <c:v>37.706040084362002</c:v>
                </c:pt>
                <c:pt idx="32462">
                  <c:v>97.706040084362002</c:v>
                </c:pt>
                <c:pt idx="32463">
                  <c:v>18.706040084362002</c:v>
                </c:pt>
                <c:pt idx="32464">
                  <c:v>-71.293959915637998</c:v>
                </c:pt>
                <c:pt idx="32465">
                  <c:v>-68.293959915637998</c:v>
                </c:pt>
                <c:pt idx="32466">
                  <c:v>-18.293959915637998</c:v>
                </c:pt>
                <c:pt idx="32467">
                  <c:v>-99.293959915637998</c:v>
                </c:pt>
                <c:pt idx="32468">
                  <c:v>0.70604008436203003</c:v>
                </c:pt>
                <c:pt idx="32469">
                  <c:v>75.706040084362002</c:v>
                </c:pt>
                <c:pt idx="32470">
                  <c:v>65.706040084362002</c:v>
                </c:pt>
                <c:pt idx="32471">
                  <c:v>-13.293959915638</c:v>
                </c:pt>
                <c:pt idx="32472">
                  <c:v>-82.293959915637998</c:v>
                </c:pt>
                <c:pt idx="32473">
                  <c:v>-59.293959915637998</c:v>
                </c:pt>
                <c:pt idx="32474">
                  <c:v>-25.293959915637998</c:v>
                </c:pt>
                <c:pt idx="32475">
                  <c:v>-191.293959915638</c:v>
                </c:pt>
                <c:pt idx="32476">
                  <c:v>-95.293959915637998</c:v>
                </c:pt>
                <c:pt idx="32477">
                  <c:v>-309.29395991563803</c:v>
                </c:pt>
                <c:pt idx="32478">
                  <c:v>-368.29395991563803</c:v>
                </c:pt>
                <c:pt idx="32479">
                  <c:v>-344.29395991563803</c:v>
                </c:pt>
                <c:pt idx="32480">
                  <c:v>-220.293959915638</c:v>
                </c:pt>
                <c:pt idx="32481">
                  <c:v>-251.293959915638</c:v>
                </c:pt>
                <c:pt idx="32482">
                  <c:v>-401.29395991563803</c:v>
                </c:pt>
                <c:pt idx="32483">
                  <c:v>-370.29395991563803</c:v>
                </c:pt>
                <c:pt idx="32484">
                  <c:v>-166.293959915638</c:v>
                </c:pt>
                <c:pt idx="32485">
                  <c:v>-335.29395991563803</c:v>
                </c:pt>
                <c:pt idx="32486">
                  <c:v>-209.293959915638</c:v>
                </c:pt>
                <c:pt idx="32487">
                  <c:v>-272.29395991563803</c:v>
                </c:pt>
                <c:pt idx="32488">
                  <c:v>-377.29395991563803</c:v>
                </c:pt>
                <c:pt idx="32489">
                  <c:v>-289.29395991563803</c:v>
                </c:pt>
                <c:pt idx="32490">
                  <c:v>-230.293959915638</c:v>
                </c:pt>
                <c:pt idx="32491">
                  <c:v>-241.293959915638</c:v>
                </c:pt>
                <c:pt idx="32492">
                  <c:v>-84.293959915637998</c:v>
                </c:pt>
                <c:pt idx="32493">
                  <c:v>39.706040084362002</c:v>
                </c:pt>
                <c:pt idx="32494">
                  <c:v>-134.293959915638</c:v>
                </c:pt>
                <c:pt idx="32495">
                  <c:v>-89.293959915637998</c:v>
                </c:pt>
                <c:pt idx="32496">
                  <c:v>3.70604008436203</c:v>
                </c:pt>
                <c:pt idx="32497">
                  <c:v>121.706040084362</c:v>
                </c:pt>
                <c:pt idx="32498">
                  <c:v>88.706040084362002</c:v>
                </c:pt>
                <c:pt idx="32499">
                  <c:v>374.70604008436197</c:v>
                </c:pt>
                <c:pt idx="32500">
                  <c:v>355.70604008436197</c:v>
                </c:pt>
                <c:pt idx="32501">
                  <c:v>289.70604008436197</c:v>
                </c:pt>
                <c:pt idx="32502">
                  <c:v>378.70604008436197</c:v>
                </c:pt>
                <c:pt idx="32503">
                  <c:v>483.70604008436197</c:v>
                </c:pt>
                <c:pt idx="32504">
                  <c:v>386.70604008436197</c:v>
                </c:pt>
                <c:pt idx="32505">
                  <c:v>280.70604008436197</c:v>
                </c:pt>
                <c:pt idx="32506">
                  <c:v>326.70604008436197</c:v>
                </c:pt>
                <c:pt idx="32507">
                  <c:v>289.70604008436197</c:v>
                </c:pt>
                <c:pt idx="32508">
                  <c:v>295.70604008436197</c:v>
                </c:pt>
                <c:pt idx="32509">
                  <c:v>185.706040084362</c:v>
                </c:pt>
                <c:pt idx="32510">
                  <c:v>163.706040084362</c:v>
                </c:pt>
                <c:pt idx="32511">
                  <c:v>377.70604008436197</c:v>
                </c:pt>
                <c:pt idx="32512">
                  <c:v>310.70604008436197</c:v>
                </c:pt>
                <c:pt idx="32513">
                  <c:v>275.70604008436197</c:v>
                </c:pt>
                <c:pt idx="32514">
                  <c:v>251.706040084362</c:v>
                </c:pt>
                <c:pt idx="32515">
                  <c:v>82.706040084362002</c:v>
                </c:pt>
                <c:pt idx="32516">
                  <c:v>12.706040084362</c:v>
                </c:pt>
                <c:pt idx="32517">
                  <c:v>-28.293959915637998</c:v>
                </c:pt>
                <c:pt idx="32518">
                  <c:v>-79.293959915637998</c:v>
                </c:pt>
                <c:pt idx="32519">
                  <c:v>-13.293959915638</c:v>
                </c:pt>
                <c:pt idx="32520">
                  <c:v>-83.293959915637998</c:v>
                </c:pt>
                <c:pt idx="32521">
                  <c:v>-179.293959915638</c:v>
                </c:pt>
                <c:pt idx="32522">
                  <c:v>-209.293959915638</c:v>
                </c:pt>
                <c:pt idx="32523">
                  <c:v>-92.293959915637998</c:v>
                </c:pt>
                <c:pt idx="32524">
                  <c:v>-215.293959915638</c:v>
                </c:pt>
                <c:pt idx="32525">
                  <c:v>-338.29395991563803</c:v>
                </c:pt>
                <c:pt idx="32526">
                  <c:v>-225.293959915638</c:v>
                </c:pt>
                <c:pt idx="32527">
                  <c:v>-197.293959915638</c:v>
                </c:pt>
                <c:pt idx="32528">
                  <c:v>-212.293959915638</c:v>
                </c:pt>
                <c:pt idx="32529">
                  <c:v>-14.293959915638</c:v>
                </c:pt>
                <c:pt idx="32530">
                  <c:v>-30.293959915637998</c:v>
                </c:pt>
                <c:pt idx="32531">
                  <c:v>-127.293959915638</c:v>
                </c:pt>
                <c:pt idx="32532">
                  <c:v>-100.293959915638</c:v>
                </c:pt>
                <c:pt idx="32533">
                  <c:v>-77.293959915637998</c:v>
                </c:pt>
                <c:pt idx="32534">
                  <c:v>70.706040084362002</c:v>
                </c:pt>
                <c:pt idx="32535">
                  <c:v>258.70604008436197</c:v>
                </c:pt>
                <c:pt idx="32536">
                  <c:v>115.706040084362</c:v>
                </c:pt>
                <c:pt idx="32537">
                  <c:v>117.706040084362</c:v>
                </c:pt>
                <c:pt idx="32538">
                  <c:v>222.706040084362</c:v>
                </c:pt>
                <c:pt idx="32539">
                  <c:v>232.706040084362</c:v>
                </c:pt>
                <c:pt idx="32540">
                  <c:v>308.70604008436197</c:v>
                </c:pt>
                <c:pt idx="32541">
                  <c:v>413.70604008436197</c:v>
                </c:pt>
                <c:pt idx="32542">
                  <c:v>244.706040084362</c:v>
                </c:pt>
                <c:pt idx="32543">
                  <c:v>387.70604008436197</c:v>
                </c:pt>
                <c:pt idx="32544">
                  <c:v>419.70604008436197</c:v>
                </c:pt>
                <c:pt idx="32545">
                  <c:v>469.70604008436197</c:v>
                </c:pt>
                <c:pt idx="32546">
                  <c:v>433.70604008436197</c:v>
                </c:pt>
                <c:pt idx="32547">
                  <c:v>508.70604008436197</c:v>
                </c:pt>
                <c:pt idx="32548">
                  <c:v>524.70604008436203</c:v>
                </c:pt>
                <c:pt idx="32549">
                  <c:v>431.70604008436197</c:v>
                </c:pt>
                <c:pt idx="32550">
                  <c:v>596.70604008436203</c:v>
                </c:pt>
                <c:pt idx="32551">
                  <c:v>418.70604008436197</c:v>
                </c:pt>
                <c:pt idx="32552">
                  <c:v>322.70604008436197</c:v>
                </c:pt>
                <c:pt idx="32553">
                  <c:v>354.70604008436197</c:v>
                </c:pt>
                <c:pt idx="32554">
                  <c:v>363.70604008436197</c:v>
                </c:pt>
                <c:pt idx="32555">
                  <c:v>251.706040084362</c:v>
                </c:pt>
                <c:pt idx="32556">
                  <c:v>274.70604008436197</c:v>
                </c:pt>
                <c:pt idx="32557">
                  <c:v>269.70604008436197</c:v>
                </c:pt>
                <c:pt idx="32558">
                  <c:v>272.70604008436197</c:v>
                </c:pt>
                <c:pt idx="32559">
                  <c:v>305.70604008436197</c:v>
                </c:pt>
                <c:pt idx="32560">
                  <c:v>95.706040084362002</c:v>
                </c:pt>
                <c:pt idx="32561">
                  <c:v>377.70604008436197</c:v>
                </c:pt>
                <c:pt idx="32562">
                  <c:v>26.706040084362002</c:v>
                </c:pt>
                <c:pt idx="32563">
                  <c:v>156.706040084362</c:v>
                </c:pt>
                <c:pt idx="32564">
                  <c:v>-80.293959915637998</c:v>
                </c:pt>
                <c:pt idx="32565">
                  <c:v>91.706040084362002</c:v>
                </c:pt>
                <c:pt idx="32566">
                  <c:v>35.706040084362002</c:v>
                </c:pt>
                <c:pt idx="32567">
                  <c:v>-35.293959915637998</c:v>
                </c:pt>
                <c:pt idx="32568">
                  <c:v>-51.293959915637998</c:v>
                </c:pt>
                <c:pt idx="32569">
                  <c:v>51.706040084362002</c:v>
                </c:pt>
                <c:pt idx="32570">
                  <c:v>123.706040084362</c:v>
                </c:pt>
                <c:pt idx="32571">
                  <c:v>27.706040084362002</c:v>
                </c:pt>
                <c:pt idx="32572">
                  <c:v>-51.293959915637998</c:v>
                </c:pt>
                <c:pt idx="32573">
                  <c:v>-38.293959915637998</c:v>
                </c:pt>
                <c:pt idx="32574">
                  <c:v>34.706040084362002</c:v>
                </c:pt>
                <c:pt idx="32575">
                  <c:v>-1.29395991563797</c:v>
                </c:pt>
                <c:pt idx="32576">
                  <c:v>-182.293959915638</c:v>
                </c:pt>
                <c:pt idx="32577">
                  <c:v>-220.293959915638</c:v>
                </c:pt>
                <c:pt idx="32578">
                  <c:v>-92.293959915637998</c:v>
                </c:pt>
                <c:pt idx="32579">
                  <c:v>-165.293959915638</c:v>
                </c:pt>
                <c:pt idx="32580">
                  <c:v>-30.293959915637998</c:v>
                </c:pt>
                <c:pt idx="32581">
                  <c:v>-83.293959915637998</c:v>
                </c:pt>
                <c:pt idx="32582">
                  <c:v>-36.293959915637998</c:v>
                </c:pt>
                <c:pt idx="32583">
                  <c:v>-153.293959915638</c:v>
                </c:pt>
                <c:pt idx="32584">
                  <c:v>-35.293959915637998</c:v>
                </c:pt>
                <c:pt idx="32585">
                  <c:v>-37.293959915637998</c:v>
                </c:pt>
                <c:pt idx="32586">
                  <c:v>29.706040084362002</c:v>
                </c:pt>
                <c:pt idx="32587">
                  <c:v>63.706040084362002</c:v>
                </c:pt>
                <c:pt idx="32588">
                  <c:v>68.706040084362002</c:v>
                </c:pt>
                <c:pt idx="32589">
                  <c:v>166.706040084362</c:v>
                </c:pt>
                <c:pt idx="32590">
                  <c:v>44.706040084362002</c:v>
                </c:pt>
                <c:pt idx="32591">
                  <c:v>159.706040084362</c:v>
                </c:pt>
                <c:pt idx="32592">
                  <c:v>115.706040084362</c:v>
                </c:pt>
                <c:pt idx="32593">
                  <c:v>163.706040084362</c:v>
                </c:pt>
                <c:pt idx="32594">
                  <c:v>141.706040084362</c:v>
                </c:pt>
                <c:pt idx="32595">
                  <c:v>92.706040084362002</c:v>
                </c:pt>
                <c:pt idx="32596">
                  <c:v>184.706040084362</c:v>
                </c:pt>
                <c:pt idx="32597">
                  <c:v>195.706040084362</c:v>
                </c:pt>
                <c:pt idx="32598">
                  <c:v>136.706040084362</c:v>
                </c:pt>
                <c:pt idx="32599">
                  <c:v>94.706040084362002</c:v>
                </c:pt>
                <c:pt idx="32600">
                  <c:v>8.70604008436203</c:v>
                </c:pt>
                <c:pt idx="32601">
                  <c:v>120.706040084362</c:v>
                </c:pt>
                <c:pt idx="32602">
                  <c:v>4.70604008436203</c:v>
                </c:pt>
                <c:pt idx="32603">
                  <c:v>12.706040084362</c:v>
                </c:pt>
                <c:pt idx="32604">
                  <c:v>-47.293959915637998</c:v>
                </c:pt>
                <c:pt idx="32605">
                  <c:v>101.706040084362</c:v>
                </c:pt>
                <c:pt idx="32606">
                  <c:v>85.706040084362002</c:v>
                </c:pt>
                <c:pt idx="32607">
                  <c:v>-60.293959915637998</c:v>
                </c:pt>
                <c:pt idx="32608">
                  <c:v>-87.293959915637998</c:v>
                </c:pt>
                <c:pt idx="32609">
                  <c:v>-45.293959915637998</c:v>
                </c:pt>
                <c:pt idx="32610">
                  <c:v>57.706040084362002</c:v>
                </c:pt>
                <c:pt idx="32611">
                  <c:v>25.706040084362002</c:v>
                </c:pt>
                <c:pt idx="32612">
                  <c:v>51.706040084362002</c:v>
                </c:pt>
                <c:pt idx="32613">
                  <c:v>-91.293959915637998</c:v>
                </c:pt>
                <c:pt idx="32614">
                  <c:v>86.706040084362002</c:v>
                </c:pt>
                <c:pt idx="32615">
                  <c:v>24.706040084362002</c:v>
                </c:pt>
                <c:pt idx="32616">
                  <c:v>118.706040084362</c:v>
                </c:pt>
                <c:pt idx="32617">
                  <c:v>53.706040084362002</c:v>
                </c:pt>
                <c:pt idx="32618">
                  <c:v>-168.293959915638</c:v>
                </c:pt>
                <c:pt idx="32619">
                  <c:v>-2.29395991563797</c:v>
                </c:pt>
                <c:pt idx="32620">
                  <c:v>105.706040084362</c:v>
                </c:pt>
                <c:pt idx="32621">
                  <c:v>89.706040084362002</c:v>
                </c:pt>
                <c:pt idx="32622">
                  <c:v>77.706040084362002</c:v>
                </c:pt>
                <c:pt idx="32623">
                  <c:v>177.706040084362</c:v>
                </c:pt>
                <c:pt idx="32624">
                  <c:v>125.706040084362</c:v>
                </c:pt>
                <c:pt idx="32625">
                  <c:v>-6.29395991563797</c:v>
                </c:pt>
                <c:pt idx="32626">
                  <c:v>-53.293959915637998</c:v>
                </c:pt>
                <c:pt idx="32627">
                  <c:v>-138.293959915638</c:v>
                </c:pt>
                <c:pt idx="32628">
                  <c:v>-110.293959915638</c:v>
                </c:pt>
                <c:pt idx="32629">
                  <c:v>-141.293959915638</c:v>
                </c:pt>
                <c:pt idx="32630">
                  <c:v>-33.293959915637998</c:v>
                </c:pt>
                <c:pt idx="32631">
                  <c:v>-59.293959915637998</c:v>
                </c:pt>
                <c:pt idx="32632">
                  <c:v>210.706040084362</c:v>
                </c:pt>
                <c:pt idx="32633">
                  <c:v>-31.293959915637998</c:v>
                </c:pt>
                <c:pt idx="32634">
                  <c:v>-110.293959915638</c:v>
                </c:pt>
                <c:pt idx="32635">
                  <c:v>-178.293959915638</c:v>
                </c:pt>
                <c:pt idx="32636">
                  <c:v>7.70604008436203</c:v>
                </c:pt>
                <c:pt idx="32637">
                  <c:v>-121.293959915638</c:v>
                </c:pt>
                <c:pt idx="32638">
                  <c:v>6.70604008436203</c:v>
                </c:pt>
                <c:pt idx="32639">
                  <c:v>34.706040084362002</c:v>
                </c:pt>
                <c:pt idx="32640">
                  <c:v>-66.293959915637998</c:v>
                </c:pt>
                <c:pt idx="32641">
                  <c:v>-99.293959915637998</c:v>
                </c:pt>
                <c:pt idx="32642">
                  <c:v>-121.293959915638</c:v>
                </c:pt>
                <c:pt idx="32643">
                  <c:v>-142.293959915638</c:v>
                </c:pt>
                <c:pt idx="32644">
                  <c:v>-170.293959915638</c:v>
                </c:pt>
                <c:pt idx="32645">
                  <c:v>-28.293959915637998</c:v>
                </c:pt>
                <c:pt idx="32646">
                  <c:v>-59.293959915637998</c:v>
                </c:pt>
                <c:pt idx="32647">
                  <c:v>-91.293959915637998</c:v>
                </c:pt>
                <c:pt idx="32648">
                  <c:v>31.706040084362002</c:v>
                </c:pt>
                <c:pt idx="32649">
                  <c:v>-95.293959915637998</c:v>
                </c:pt>
                <c:pt idx="32650">
                  <c:v>-208.293959915638</c:v>
                </c:pt>
                <c:pt idx="32651">
                  <c:v>-244.293959915638</c:v>
                </c:pt>
                <c:pt idx="32652">
                  <c:v>-121.293959915638</c:v>
                </c:pt>
                <c:pt idx="32653">
                  <c:v>-77.293959915637998</c:v>
                </c:pt>
                <c:pt idx="32654">
                  <c:v>-151.293959915638</c:v>
                </c:pt>
                <c:pt idx="32655">
                  <c:v>-120.293959915638</c:v>
                </c:pt>
                <c:pt idx="32656">
                  <c:v>-173.293959915638</c:v>
                </c:pt>
                <c:pt idx="32657">
                  <c:v>-129.293959915638</c:v>
                </c:pt>
                <c:pt idx="32658">
                  <c:v>-92.293959915637998</c:v>
                </c:pt>
                <c:pt idx="32659">
                  <c:v>-151.293959915638</c:v>
                </c:pt>
                <c:pt idx="32660">
                  <c:v>-150.293959915638</c:v>
                </c:pt>
                <c:pt idx="32661">
                  <c:v>-40.293959915637998</c:v>
                </c:pt>
                <c:pt idx="32662">
                  <c:v>-175.293959915638</c:v>
                </c:pt>
                <c:pt idx="32663">
                  <c:v>-227.293959915638</c:v>
                </c:pt>
                <c:pt idx="32664">
                  <c:v>-38.293959915637998</c:v>
                </c:pt>
                <c:pt idx="32665">
                  <c:v>-90.293959915637998</c:v>
                </c:pt>
                <c:pt idx="32666">
                  <c:v>-111.293959915638</c:v>
                </c:pt>
                <c:pt idx="32667">
                  <c:v>-104.293959915638</c:v>
                </c:pt>
                <c:pt idx="32668">
                  <c:v>-124.293959915638</c:v>
                </c:pt>
                <c:pt idx="32669">
                  <c:v>-109.293959915638</c:v>
                </c:pt>
                <c:pt idx="32670">
                  <c:v>54.706040084362002</c:v>
                </c:pt>
                <c:pt idx="32671">
                  <c:v>61.706040084362002</c:v>
                </c:pt>
                <c:pt idx="32672">
                  <c:v>23.706040084362002</c:v>
                </c:pt>
                <c:pt idx="32673">
                  <c:v>-53.293959915637998</c:v>
                </c:pt>
                <c:pt idx="32674">
                  <c:v>-25.293959915637998</c:v>
                </c:pt>
                <c:pt idx="32675">
                  <c:v>46.706040084362002</c:v>
                </c:pt>
                <c:pt idx="32676">
                  <c:v>47.706040084362002</c:v>
                </c:pt>
                <c:pt idx="32677">
                  <c:v>-153.293959915638</c:v>
                </c:pt>
                <c:pt idx="32678">
                  <c:v>32.706040084362002</c:v>
                </c:pt>
                <c:pt idx="32679">
                  <c:v>365.70604008436197</c:v>
                </c:pt>
                <c:pt idx="32680">
                  <c:v>227.706040084362</c:v>
                </c:pt>
                <c:pt idx="32681">
                  <c:v>-18.293959915637998</c:v>
                </c:pt>
                <c:pt idx="32682">
                  <c:v>151.706040084362</c:v>
                </c:pt>
                <c:pt idx="32683">
                  <c:v>27.706040084362002</c:v>
                </c:pt>
                <c:pt idx="32684">
                  <c:v>139.706040084362</c:v>
                </c:pt>
                <c:pt idx="32685">
                  <c:v>86.706040084362002</c:v>
                </c:pt>
                <c:pt idx="32686">
                  <c:v>158.706040084362</c:v>
                </c:pt>
                <c:pt idx="32687">
                  <c:v>15.706040084362</c:v>
                </c:pt>
                <c:pt idx="32688">
                  <c:v>-78.293959915637998</c:v>
                </c:pt>
                <c:pt idx="32689">
                  <c:v>-34.293959915637998</c:v>
                </c:pt>
                <c:pt idx="32690">
                  <c:v>-25.293959915637998</c:v>
                </c:pt>
                <c:pt idx="32691">
                  <c:v>27.706040084362002</c:v>
                </c:pt>
                <c:pt idx="32692">
                  <c:v>34.706040084362002</c:v>
                </c:pt>
                <c:pt idx="32693">
                  <c:v>76.706040084362002</c:v>
                </c:pt>
                <c:pt idx="32694">
                  <c:v>70.706040084362002</c:v>
                </c:pt>
                <c:pt idx="32695">
                  <c:v>48.706040084362002</c:v>
                </c:pt>
                <c:pt idx="32696">
                  <c:v>-49.293959915637998</c:v>
                </c:pt>
                <c:pt idx="32697">
                  <c:v>-200.293959915638</c:v>
                </c:pt>
                <c:pt idx="32698">
                  <c:v>29.706040084362002</c:v>
                </c:pt>
                <c:pt idx="32699">
                  <c:v>-47.293959915637998</c:v>
                </c:pt>
                <c:pt idx="32700">
                  <c:v>70.706040084362002</c:v>
                </c:pt>
                <c:pt idx="32701">
                  <c:v>23.706040084362002</c:v>
                </c:pt>
                <c:pt idx="32702">
                  <c:v>97.706040084362002</c:v>
                </c:pt>
                <c:pt idx="32703">
                  <c:v>8.70604008436203</c:v>
                </c:pt>
                <c:pt idx="32704">
                  <c:v>50.706040084362002</c:v>
                </c:pt>
                <c:pt idx="32705">
                  <c:v>22.706040084362002</c:v>
                </c:pt>
                <c:pt idx="32706">
                  <c:v>-203.293959915638</c:v>
                </c:pt>
                <c:pt idx="32707">
                  <c:v>-366.29395991563803</c:v>
                </c:pt>
                <c:pt idx="32708">
                  <c:v>-207.293959915638</c:v>
                </c:pt>
                <c:pt idx="32709">
                  <c:v>-198.293959915638</c:v>
                </c:pt>
                <c:pt idx="32710">
                  <c:v>-245.293959915638</c:v>
                </c:pt>
                <c:pt idx="32711">
                  <c:v>-142.293959915638</c:v>
                </c:pt>
                <c:pt idx="32712">
                  <c:v>-106.293959915638</c:v>
                </c:pt>
                <c:pt idx="32713">
                  <c:v>-219.293959915638</c:v>
                </c:pt>
                <c:pt idx="32714">
                  <c:v>-272.29395991563803</c:v>
                </c:pt>
                <c:pt idx="32715">
                  <c:v>-146.293959915638</c:v>
                </c:pt>
                <c:pt idx="32716">
                  <c:v>-240.293959915638</c:v>
                </c:pt>
                <c:pt idx="32717">
                  <c:v>-122.293959915638</c:v>
                </c:pt>
                <c:pt idx="32718">
                  <c:v>-167.293959915638</c:v>
                </c:pt>
                <c:pt idx="32719">
                  <c:v>-136.293959915638</c:v>
                </c:pt>
                <c:pt idx="32720">
                  <c:v>-181.293959915638</c:v>
                </c:pt>
                <c:pt idx="32721">
                  <c:v>-313.29395991563803</c:v>
                </c:pt>
                <c:pt idx="32722">
                  <c:v>-149.293959915638</c:v>
                </c:pt>
                <c:pt idx="32723">
                  <c:v>-65.293959915637998</c:v>
                </c:pt>
                <c:pt idx="32724">
                  <c:v>-250.293959915638</c:v>
                </c:pt>
                <c:pt idx="32725">
                  <c:v>-54.293959915637998</c:v>
                </c:pt>
                <c:pt idx="32726">
                  <c:v>-144.293959915638</c:v>
                </c:pt>
                <c:pt idx="32727">
                  <c:v>-56.293959915637998</c:v>
                </c:pt>
                <c:pt idx="32728">
                  <c:v>-188.293959915638</c:v>
                </c:pt>
                <c:pt idx="32729">
                  <c:v>-90.293959915637998</c:v>
                </c:pt>
                <c:pt idx="32730">
                  <c:v>21.706040084362002</c:v>
                </c:pt>
                <c:pt idx="32731">
                  <c:v>102.706040084362</c:v>
                </c:pt>
                <c:pt idx="32732">
                  <c:v>232.706040084362</c:v>
                </c:pt>
                <c:pt idx="32733">
                  <c:v>-24.293959915637998</c:v>
                </c:pt>
                <c:pt idx="32734">
                  <c:v>68.706040084362002</c:v>
                </c:pt>
                <c:pt idx="32735">
                  <c:v>288.70604008436197</c:v>
                </c:pt>
                <c:pt idx="32736">
                  <c:v>86.706040084362002</c:v>
                </c:pt>
                <c:pt idx="32737">
                  <c:v>220.706040084362</c:v>
                </c:pt>
                <c:pt idx="32738">
                  <c:v>215.706040084362</c:v>
                </c:pt>
                <c:pt idx="32739">
                  <c:v>260.70604008436197</c:v>
                </c:pt>
                <c:pt idx="32740">
                  <c:v>529.70604008436203</c:v>
                </c:pt>
                <c:pt idx="32741">
                  <c:v>607.70604008436203</c:v>
                </c:pt>
                <c:pt idx="32742">
                  <c:v>499.70604008436197</c:v>
                </c:pt>
                <c:pt idx="32743">
                  <c:v>538.70604008436203</c:v>
                </c:pt>
                <c:pt idx="32744">
                  <c:v>550.70604008436203</c:v>
                </c:pt>
                <c:pt idx="32745">
                  <c:v>388.70604008436197</c:v>
                </c:pt>
                <c:pt idx="32746">
                  <c:v>507.70604008436197</c:v>
                </c:pt>
                <c:pt idx="32747">
                  <c:v>562.70604008436203</c:v>
                </c:pt>
                <c:pt idx="32748">
                  <c:v>329.70604008436197</c:v>
                </c:pt>
                <c:pt idx="32749">
                  <c:v>256.70604008436197</c:v>
                </c:pt>
                <c:pt idx="32750">
                  <c:v>362.70604008436197</c:v>
                </c:pt>
                <c:pt idx="32751">
                  <c:v>118.706040084362</c:v>
                </c:pt>
                <c:pt idx="32752">
                  <c:v>373.70604008436197</c:v>
                </c:pt>
                <c:pt idx="32753">
                  <c:v>97.706040084362002</c:v>
                </c:pt>
                <c:pt idx="32754">
                  <c:v>173.706040084362</c:v>
                </c:pt>
                <c:pt idx="32755">
                  <c:v>48.706040084362002</c:v>
                </c:pt>
                <c:pt idx="32756">
                  <c:v>-18.293959915637998</c:v>
                </c:pt>
                <c:pt idx="32757">
                  <c:v>-194.293959915638</c:v>
                </c:pt>
                <c:pt idx="32758">
                  <c:v>-99.293959915637998</c:v>
                </c:pt>
                <c:pt idx="32759">
                  <c:v>-117.293959915638</c:v>
                </c:pt>
                <c:pt idx="32760">
                  <c:v>-234.293959915638</c:v>
                </c:pt>
                <c:pt idx="32761">
                  <c:v>-455.29395991563803</c:v>
                </c:pt>
                <c:pt idx="32762">
                  <c:v>-356.29395991563803</c:v>
                </c:pt>
                <c:pt idx="32763">
                  <c:v>-267.29395991563803</c:v>
                </c:pt>
                <c:pt idx="32764">
                  <c:v>-448.29395991563803</c:v>
                </c:pt>
                <c:pt idx="32765">
                  <c:v>-296.29395991563803</c:v>
                </c:pt>
                <c:pt idx="32766">
                  <c:v>-206.293959915638</c:v>
                </c:pt>
                <c:pt idx="32767">
                  <c:v>-225.293959915638</c:v>
                </c:pt>
                <c:pt idx="32768">
                  <c:v>-218.293959915638</c:v>
                </c:pt>
                <c:pt idx="32769">
                  <c:v>-79.293959915637998</c:v>
                </c:pt>
                <c:pt idx="32770">
                  <c:v>-19.293959915637998</c:v>
                </c:pt>
                <c:pt idx="32771">
                  <c:v>-53.293959915637998</c:v>
                </c:pt>
                <c:pt idx="32772">
                  <c:v>-143.293959915638</c:v>
                </c:pt>
                <c:pt idx="32773">
                  <c:v>-19.293959915637998</c:v>
                </c:pt>
                <c:pt idx="32774">
                  <c:v>-68.293959915637998</c:v>
                </c:pt>
                <c:pt idx="32775">
                  <c:v>54.706040084362002</c:v>
                </c:pt>
                <c:pt idx="32776">
                  <c:v>152.706040084362</c:v>
                </c:pt>
                <c:pt idx="32777">
                  <c:v>45.706040084362002</c:v>
                </c:pt>
                <c:pt idx="32778">
                  <c:v>143.706040084362</c:v>
                </c:pt>
                <c:pt idx="32779">
                  <c:v>114.706040084362</c:v>
                </c:pt>
                <c:pt idx="32780">
                  <c:v>185.706040084362</c:v>
                </c:pt>
                <c:pt idx="32781">
                  <c:v>172.706040084362</c:v>
                </c:pt>
                <c:pt idx="32782">
                  <c:v>165.706040084362</c:v>
                </c:pt>
                <c:pt idx="32783">
                  <c:v>217.706040084362</c:v>
                </c:pt>
                <c:pt idx="32784">
                  <c:v>126.706040084362</c:v>
                </c:pt>
                <c:pt idx="32785">
                  <c:v>93.706040084362002</c:v>
                </c:pt>
                <c:pt idx="32786">
                  <c:v>212.706040084362</c:v>
                </c:pt>
                <c:pt idx="32787">
                  <c:v>-14.293959915638</c:v>
                </c:pt>
                <c:pt idx="32788">
                  <c:v>106.706040084362</c:v>
                </c:pt>
                <c:pt idx="32789">
                  <c:v>26.706040084362002</c:v>
                </c:pt>
                <c:pt idx="32790">
                  <c:v>-81.293959915637998</c:v>
                </c:pt>
                <c:pt idx="32791">
                  <c:v>-52.293959915637998</c:v>
                </c:pt>
                <c:pt idx="32792">
                  <c:v>-92.293959915637998</c:v>
                </c:pt>
                <c:pt idx="32793">
                  <c:v>-154.293959915638</c:v>
                </c:pt>
                <c:pt idx="32794">
                  <c:v>-109.293959915638</c:v>
                </c:pt>
                <c:pt idx="32795">
                  <c:v>-219.293959915638</c:v>
                </c:pt>
                <c:pt idx="32796">
                  <c:v>-50.293959915637998</c:v>
                </c:pt>
                <c:pt idx="32797">
                  <c:v>-189.293959915638</c:v>
                </c:pt>
                <c:pt idx="32798">
                  <c:v>-319.29395991563803</c:v>
                </c:pt>
                <c:pt idx="32799">
                  <c:v>-271.29395991563803</c:v>
                </c:pt>
                <c:pt idx="32800">
                  <c:v>-233.293959915638</c:v>
                </c:pt>
                <c:pt idx="32801">
                  <c:v>-397.29395991563803</c:v>
                </c:pt>
                <c:pt idx="32802">
                  <c:v>-347.29395991563803</c:v>
                </c:pt>
                <c:pt idx="32803">
                  <c:v>-314.29395991563803</c:v>
                </c:pt>
                <c:pt idx="32804">
                  <c:v>-246.293959915638</c:v>
                </c:pt>
                <c:pt idx="32805">
                  <c:v>-263.29395991563803</c:v>
                </c:pt>
                <c:pt idx="32806">
                  <c:v>-281.29395991563803</c:v>
                </c:pt>
                <c:pt idx="32807">
                  <c:v>-75.293959915637998</c:v>
                </c:pt>
                <c:pt idx="32808">
                  <c:v>-242.293959915638</c:v>
                </c:pt>
                <c:pt idx="32809">
                  <c:v>-178.293959915638</c:v>
                </c:pt>
                <c:pt idx="32810">
                  <c:v>-106.293959915638</c:v>
                </c:pt>
                <c:pt idx="32811">
                  <c:v>158.706040084362</c:v>
                </c:pt>
                <c:pt idx="32812">
                  <c:v>76.706040084362002</c:v>
                </c:pt>
                <c:pt idx="32813">
                  <c:v>37.706040084362002</c:v>
                </c:pt>
                <c:pt idx="32814">
                  <c:v>83.706040084362002</c:v>
                </c:pt>
                <c:pt idx="32815">
                  <c:v>40.706040084362002</c:v>
                </c:pt>
                <c:pt idx="32816">
                  <c:v>161.706040084362</c:v>
                </c:pt>
                <c:pt idx="32817">
                  <c:v>98.706040084362002</c:v>
                </c:pt>
                <c:pt idx="32818">
                  <c:v>46.706040084362002</c:v>
                </c:pt>
                <c:pt idx="32819">
                  <c:v>42.706040084362002</c:v>
                </c:pt>
                <c:pt idx="32820">
                  <c:v>50.706040084362002</c:v>
                </c:pt>
                <c:pt idx="32821">
                  <c:v>107.706040084362</c:v>
                </c:pt>
                <c:pt idx="32822">
                  <c:v>230.706040084362</c:v>
                </c:pt>
                <c:pt idx="32823">
                  <c:v>250.706040084362</c:v>
                </c:pt>
                <c:pt idx="32824">
                  <c:v>191.706040084362</c:v>
                </c:pt>
                <c:pt idx="32825">
                  <c:v>255.706040084362</c:v>
                </c:pt>
                <c:pt idx="32826">
                  <c:v>206.706040084362</c:v>
                </c:pt>
                <c:pt idx="32827">
                  <c:v>4.70604008436203</c:v>
                </c:pt>
                <c:pt idx="32828">
                  <c:v>80.706040084362002</c:v>
                </c:pt>
                <c:pt idx="32829">
                  <c:v>124.706040084362</c:v>
                </c:pt>
                <c:pt idx="32830">
                  <c:v>105.706040084362</c:v>
                </c:pt>
                <c:pt idx="32831">
                  <c:v>135.706040084362</c:v>
                </c:pt>
                <c:pt idx="32832">
                  <c:v>-14.293959915638</c:v>
                </c:pt>
                <c:pt idx="32833">
                  <c:v>86.706040084362002</c:v>
                </c:pt>
                <c:pt idx="32834">
                  <c:v>9.70604008436203</c:v>
                </c:pt>
                <c:pt idx="32835">
                  <c:v>-53.293959915637998</c:v>
                </c:pt>
                <c:pt idx="32836">
                  <c:v>-203.293959915638</c:v>
                </c:pt>
                <c:pt idx="32837">
                  <c:v>-173.293959915638</c:v>
                </c:pt>
                <c:pt idx="32838">
                  <c:v>-243.293959915638</c:v>
                </c:pt>
                <c:pt idx="32839">
                  <c:v>-357.29395991563803</c:v>
                </c:pt>
                <c:pt idx="32840">
                  <c:v>-325.29395991563803</c:v>
                </c:pt>
                <c:pt idx="32841">
                  <c:v>-322.29395991563803</c:v>
                </c:pt>
                <c:pt idx="32842">
                  <c:v>-361.29395991563803</c:v>
                </c:pt>
                <c:pt idx="32843">
                  <c:v>-313.29395991563803</c:v>
                </c:pt>
                <c:pt idx="32844">
                  <c:v>-417.29395991563803</c:v>
                </c:pt>
                <c:pt idx="32845">
                  <c:v>-433.29395991563803</c:v>
                </c:pt>
                <c:pt idx="32846">
                  <c:v>-467.29395991563803</c:v>
                </c:pt>
                <c:pt idx="32847">
                  <c:v>-484.29395991563803</c:v>
                </c:pt>
                <c:pt idx="32848">
                  <c:v>-344.29395991563803</c:v>
                </c:pt>
                <c:pt idx="32849">
                  <c:v>-359.29395991563803</c:v>
                </c:pt>
                <c:pt idx="32850">
                  <c:v>-338.29395991563803</c:v>
                </c:pt>
                <c:pt idx="32851">
                  <c:v>-89.293959915637998</c:v>
                </c:pt>
                <c:pt idx="32852">
                  <c:v>-41.293959915637998</c:v>
                </c:pt>
                <c:pt idx="32853">
                  <c:v>-76.293959915637998</c:v>
                </c:pt>
                <c:pt idx="32854">
                  <c:v>-124.293959915638</c:v>
                </c:pt>
                <c:pt idx="32855">
                  <c:v>-141.293959915638</c:v>
                </c:pt>
                <c:pt idx="32856">
                  <c:v>-54.293959915637998</c:v>
                </c:pt>
                <c:pt idx="32857">
                  <c:v>-41.293959915637998</c:v>
                </c:pt>
                <c:pt idx="32858">
                  <c:v>162.706040084362</c:v>
                </c:pt>
                <c:pt idx="32859">
                  <c:v>183.706040084362</c:v>
                </c:pt>
                <c:pt idx="32860">
                  <c:v>196.706040084362</c:v>
                </c:pt>
                <c:pt idx="32861">
                  <c:v>258.70604008436197</c:v>
                </c:pt>
                <c:pt idx="32862">
                  <c:v>270.70604008436197</c:v>
                </c:pt>
                <c:pt idx="32863">
                  <c:v>197.706040084362</c:v>
                </c:pt>
                <c:pt idx="32864">
                  <c:v>264.70604008436197</c:v>
                </c:pt>
                <c:pt idx="32865">
                  <c:v>232.706040084362</c:v>
                </c:pt>
                <c:pt idx="32866">
                  <c:v>83.706040084362002</c:v>
                </c:pt>
                <c:pt idx="32867">
                  <c:v>132.706040084362</c:v>
                </c:pt>
                <c:pt idx="32868">
                  <c:v>65.706040084362002</c:v>
                </c:pt>
                <c:pt idx="32869">
                  <c:v>-33.293959915637998</c:v>
                </c:pt>
                <c:pt idx="32870">
                  <c:v>100.706040084362</c:v>
                </c:pt>
                <c:pt idx="32871">
                  <c:v>69.706040084362002</c:v>
                </c:pt>
                <c:pt idx="32872">
                  <c:v>98.706040084362002</c:v>
                </c:pt>
                <c:pt idx="32873">
                  <c:v>32.706040084362002</c:v>
                </c:pt>
                <c:pt idx="32874">
                  <c:v>13.706040084362</c:v>
                </c:pt>
                <c:pt idx="32875">
                  <c:v>9.70604008436203</c:v>
                </c:pt>
                <c:pt idx="32876">
                  <c:v>-55.293959915637998</c:v>
                </c:pt>
                <c:pt idx="32877">
                  <c:v>6.70604008436203</c:v>
                </c:pt>
                <c:pt idx="32878">
                  <c:v>-89.293959915637998</c:v>
                </c:pt>
                <c:pt idx="32879">
                  <c:v>49.706040084362002</c:v>
                </c:pt>
                <c:pt idx="32880">
                  <c:v>157.706040084362</c:v>
                </c:pt>
                <c:pt idx="32881">
                  <c:v>203.706040084362</c:v>
                </c:pt>
                <c:pt idx="32882">
                  <c:v>64.706040084362002</c:v>
                </c:pt>
                <c:pt idx="32883">
                  <c:v>249.706040084362</c:v>
                </c:pt>
                <c:pt idx="32884">
                  <c:v>4.70604008436203</c:v>
                </c:pt>
                <c:pt idx="32885">
                  <c:v>-11.293959915638</c:v>
                </c:pt>
                <c:pt idx="32886">
                  <c:v>-28.293959915637998</c:v>
                </c:pt>
                <c:pt idx="32887">
                  <c:v>8.70604008436203</c:v>
                </c:pt>
                <c:pt idx="32888">
                  <c:v>64.706040084362002</c:v>
                </c:pt>
                <c:pt idx="32889">
                  <c:v>19.706040084362002</c:v>
                </c:pt>
                <c:pt idx="32890">
                  <c:v>35.706040084362002</c:v>
                </c:pt>
                <c:pt idx="32891">
                  <c:v>10.706040084362</c:v>
                </c:pt>
                <c:pt idx="32892">
                  <c:v>40.706040084362002</c:v>
                </c:pt>
                <c:pt idx="32893">
                  <c:v>71.706040084362002</c:v>
                </c:pt>
                <c:pt idx="32894">
                  <c:v>-5.29395991563797</c:v>
                </c:pt>
                <c:pt idx="32895">
                  <c:v>-104.293959915638</c:v>
                </c:pt>
                <c:pt idx="32896">
                  <c:v>-152.293959915638</c:v>
                </c:pt>
                <c:pt idx="32897">
                  <c:v>-180.293959915638</c:v>
                </c:pt>
                <c:pt idx="32898">
                  <c:v>7.70604008436203</c:v>
                </c:pt>
                <c:pt idx="32899">
                  <c:v>-148.293959915638</c:v>
                </c:pt>
                <c:pt idx="32900">
                  <c:v>-109.293959915638</c:v>
                </c:pt>
                <c:pt idx="32901">
                  <c:v>-120.293959915638</c:v>
                </c:pt>
                <c:pt idx="32902">
                  <c:v>-132.293959915638</c:v>
                </c:pt>
                <c:pt idx="32903">
                  <c:v>-116.293959915638</c:v>
                </c:pt>
                <c:pt idx="32904">
                  <c:v>-23.293959915637998</c:v>
                </c:pt>
                <c:pt idx="32905">
                  <c:v>-247.293959915638</c:v>
                </c:pt>
                <c:pt idx="32906">
                  <c:v>-230.293959915638</c:v>
                </c:pt>
                <c:pt idx="32907">
                  <c:v>-280.29395991563803</c:v>
                </c:pt>
                <c:pt idx="32908">
                  <c:v>-207.293959915638</c:v>
                </c:pt>
                <c:pt idx="32909">
                  <c:v>-235.293959915638</c:v>
                </c:pt>
                <c:pt idx="32910">
                  <c:v>-252.293959915638</c:v>
                </c:pt>
                <c:pt idx="32911">
                  <c:v>-253.293959915638</c:v>
                </c:pt>
                <c:pt idx="32912">
                  <c:v>-191.293959915638</c:v>
                </c:pt>
                <c:pt idx="32913">
                  <c:v>-284.29395991563803</c:v>
                </c:pt>
                <c:pt idx="32914">
                  <c:v>-284.29395991563803</c:v>
                </c:pt>
                <c:pt idx="32915">
                  <c:v>-125.293959915638</c:v>
                </c:pt>
                <c:pt idx="32916">
                  <c:v>-383.29395991563803</c:v>
                </c:pt>
                <c:pt idx="32917">
                  <c:v>-256.29395991563803</c:v>
                </c:pt>
                <c:pt idx="32918">
                  <c:v>-180.293959915638</c:v>
                </c:pt>
                <c:pt idx="32919">
                  <c:v>-258.29395991563803</c:v>
                </c:pt>
                <c:pt idx="32920">
                  <c:v>-202.293959915638</c:v>
                </c:pt>
                <c:pt idx="32921">
                  <c:v>-133.293959915638</c:v>
                </c:pt>
                <c:pt idx="32922">
                  <c:v>50.706040084362002</c:v>
                </c:pt>
                <c:pt idx="32923">
                  <c:v>-41.293959915637998</c:v>
                </c:pt>
                <c:pt idx="32924">
                  <c:v>-54.293959915637998</c:v>
                </c:pt>
                <c:pt idx="32925">
                  <c:v>164.706040084362</c:v>
                </c:pt>
                <c:pt idx="32926">
                  <c:v>94.706040084362002</c:v>
                </c:pt>
                <c:pt idx="32927">
                  <c:v>122.706040084362</c:v>
                </c:pt>
                <c:pt idx="32928">
                  <c:v>239.706040084362</c:v>
                </c:pt>
                <c:pt idx="32929">
                  <c:v>80.706040084362002</c:v>
                </c:pt>
                <c:pt idx="32930">
                  <c:v>216.706040084362</c:v>
                </c:pt>
                <c:pt idx="32931">
                  <c:v>70.706040084362002</c:v>
                </c:pt>
                <c:pt idx="32932">
                  <c:v>129.706040084362</c:v>
                </c:pt>
                <c:pt idx="32933">
                  <c:v>135.706040084362</c:v>
                </c:pt>
                <c:pt idx="32934">
                  <c:v>24.706040084362002</c:v>
                </c:pt>
                <c:pt idx="32935">
                  <c:v>47.706040084362002</c:v>
                </c:pt>
                <c:pt idx="32936">
                  <c:v>-53.293959915637998</c:v>
                </c:pt>
                <c:pt idx="32937">
                  <c:v>-172.293959915638</c:v>
                </c:pt>
                <c:pt idx="32938">
                  <c:v>-146.293959915638</c:v>
                </c:pt>
                <c:pt idx="32939">
                  <c:v>-57.293959915637998</c:v>
                </c:pt>
                <c:pt idx="32940">
                  <c:v>13.706040084362</c:v>
                </c:pt>
                <c:pt idx="32941">
                  <c:v>-105.293959915638</c:v>
                </c:pt>
                <c:pt idx="32942">
                  <c:v>-112.293959915638</c:v>
                </c:pt>
                <c:pt idx="32943">
                  <c:v>-292.29395991563803</c:v>
                </c:pt>
                <c:pt idx="32944">
                  <c:v>-318.29395991563803</c:v>
                </c:pt>
                <c:pt idx="32945">
                  <c:v>-288.29395991563803</c:v>
                </c:pt>
                <c:pt idx="32946">
                  <c:v>-224.293959915638</c:v>
                </c:pt>
                <c:pt idx="32947">
                  <c:v>-391.29395991563803</c:v>
                </c:pt>
                <c:pt idx="32948">
                  <c:v>-335.29395991563803</c:v>
                </c:pt>
                <c:pt idx="32949">
                  <c:v>-386.29395991563803</c:v>
                </c:pt>
                <c:pt idx="32950">
                  <c:v>-365.29395991563803</c:v>
                </c:pt>
                <c:pt idx="32951">
                  <c:v>-309.29395991563803</c:v>
                </c:pt>
                <c:pt idx="32952">
                  <c:v>-366.29395991563803</c:v>
                </c:pt>
                <c:pt idx="32953">
                  <c:v>-502.29395991563803</c:v>
                </c:pt>
                <c:pt idx="32954">
                  <c:v>-456.29395991563803</c:v>
                </c:pt>
                <c:pt idx="32955">
                  <c:v>-377.29395991563803</c:v>
                </c:pt>
                <c:pt idx="32956">
                  <c:v>-424.29395991563803</c:v>
                </c:pt>
                <c:pt idx="32957">
                  <c:v>-284.29395991563803</c:v>
                </c:pt>
                <c:pt idx="32958">
                  <c:v>-246.293959915638</c:v>
                </c:pt>
                <c:pt idx="32959">
                  <c:v>-239.293959915638</c:v>
                </c:pt>
                <c:pt idx="32960">
                  <c:v>-143.293959915638</c:v>
                </c:pt>
                <c:pt idx="32961">
                  <c:v>-245.293959915638</c:v>
                </c:pt>
                <c:pt idx="32962">
                  <c:v>-141.293959915638</c:v>
                </c:pt>
                <c:pt idx="32963">
                  <c:v>115.706040084362</c:v>
                </c:pt>
                <c:pt idx="32964">
                  <c:v>-42.293959915637998</c:v>
                </c:pt>
                <c:pt idx="32965">
                  <c:v>96.706040084362002</c:v>
                </c:pt>
                <c:pt idx="32966">
                  <c:v>197.706040084362</c:v>
                </c:pt>
                <c:pt idx="32967">
                  <c:v>119.706040084362</c:v>
                </c:pt>
                <c:pt idx="32968">
                  <c:v>141.706040084362</c:v>
                </c:pt>
                <c:pt idx="32969">
                  <c:v>320.70604008436197</c:v>
                </c:pt>
                <c:pt idx="32970">
                  <c:v>140.706040084362</c:v>
                </c:pt>
                <c:pt idx="32971">
                  <c:v>354.70604008436197</c:v>
                </c:pt>
                <c:pt idx="32972">
                  <c:v>280.70604008436197</c:v>
                </c:pt>
                <c:pt idx="32973">
                  <c:v>205.706040084362</c:v>
                </c:pt>
                <c:pt idx="32974">
                  <c:v>267.70604008436197</c:v>
                </c:pt>
                <c:pt idx="32975">
                  <c:v>271.70604008436197</c:v>
                </c:pt>
                <c:pt idx="32976">
                  <c:v>109.706040084362</c:v>
                </c:pt>
                <c:pt idx="32977">
                  <c:v>257.70604008436197</c:v>
                </c:pt>
                <c:pt idx="32978">
                  <c:v>304.70604008436197</c:v>
                </c:pt>
                <c:pt idx="32979">
                  <c:v>265.70604008436197</c:v>
                </c:pt>
                <c:pt idx="32980">
                  <c:v>120.706040084362</c:v>
                </c:pt>
                <c:pt idx="32981">
                  <c:v>108.706040084362</c:v>
                </c:pt>
                <c:pt idx="32982">
                  <c:v>126.706040084362</c:v>
                </c:pt>
                <c:pt idx="32983">
                  <c:v>68.706040084362002</c:v>
                </c:pt>
                <c:pt idx="32984">
                  <c:v>131.706040084362</c:v>
                </c:pt>
                <c:pt idx="32985">
                  <c:v>-135.293959915638</c:v>
                </c:pt>
                <c:pt idx="32986">
                  <c:v>-172.293959915638</c:v>
                </c:pt>
                <c:pt idx="32987">
                  <c:v>-277.29395991563803</c:v>
                </c:pt>
                <c:pt idx="32988">
                  <c:v>-265.29395991563803</c:v>
                </c:pt>
                <c:pt idx="32989">
                  <c:v>-488.29395991563803</c:v>
                </c:pt>
                <c:pt idx="32990">
                  <c:v>-469.29395991563803</c:v>
                </c:pt>
                <c:pt idx="32991">
                  <c:v>-366.29395991563803</c:v>
                </c:pt>
                <c:pt idx="32992">
                  <c:v>-268.29395991563803</c:v>
                </c:pt>
                <c:pt idx="32993">
                  <c:v>-199.293959915638</c:v>
                </c:pt>
                <c:pt idx="32994">
                  <c:v>-426.29395991563803</c:v>
                </c:pt>
                <c:pt idx="32995">
                  <c:v>-501.29395991563803</c:v>
                </c:pt>
                <c:pt idx="32996">
                  <c:v>-429.29395991563803</c:v>
                </c:pt>
                <c:pt idx="32997">
                  <c:v>-263.29395991563803</c:v>
                </c:pt>
                <c:pt idx="32998">
                  <c:v>-452.29395991563803</c:v>
                </c:pt>
                <c:pt idx="32999">
                  <c:v>-282.29395991563803</c:v>
                </c:pt>
                <c:pt idx="33000">
                  <c:v>-342.29395991563803</c:v>
                </c:pt>
                <c:pt idx="33001">
                  <c:v>-185.293959915638</c:v>
                </c:pt>
                <c:pt idx="33002">
                  <c:v>-91.293959915637998</c:v>
                </c:pt>
                <c:pt idx="33003">
                  <c:v>-88.293959915637998</c:v>
                </c:pt>
                <c:pt idx="33004">
                  <c:v>-9.29395991563797</c:v>
                </c:pt>
                <c:pt idx="33005">
                  <c:v>121.706040084362</c:v>
                </c:pt>
                <c:pt idx="33006">
                  <c:v>29.706040084362002</c:v>
                </c:pt>
                <c:pt idx="33007">
                  <c:v>173.706040084362</c:v>
                </c:pt>
                <c:pt idx="33008">
                  <c:v>239.706040084362</c:v>
                </c:pt>
                <c:pt idx="33009">
                  <c:v>112.706040084362</c:v>
                </c:pt>
                <c:pt idx="33010">
                  <c:v>126.706040084362</c:v>
                </c:pt>
                <c:pt idx="33011">
                  <c:v>224.706040084362</c:v>
                </c:pt>
                <c:pt idx="33012">
                  <c:v>87.706040084362002</c:v>
                </c:pt>
                <c:pt idx="33013">
                  <c:v>232.706040084362</c:v>
                </c:pt>
                <c:pt idx="33014">
                  <c:v>510.70604008436197</c:v>
                </c:pt>
                <c:pt idx="33015">
                  <c:v>257.70604008436197</c:v>
                </c:pt>
                <c:pt idx="33016">
                  <c:v>389.70604008436197</c:v>
                </c:pt>
                <c:pt idx="33017">
                  <c:v>252.706040084362</c:v>
                </c:pt>
                <c:pt idx="33018">
                  <c:v>230.706040084362</c:v>
                </c:pt>
                <c:pt idx="33019">
                  <c:v>126.706040084362</c:v>
                </c:pt>
                <c:pt idx="33020">
                  <c:v>265.70604008436197</c:v>
                </c:pt>
                <c:pt idx="33021">
                  <c:v>190.706040084362</c:v>
                </c:pt>
                <c:pt idx="33022">
                  <c:v>244.706040084362</c:v>
                </c:pt>
                <c:pt idx="33023">
                  <c:v>110.706040084362</c:v>
                </c:pt>
                <c:pt idx="33024">
                  <c:v>85.706040084362002</c:v>
                </c:pt>
                <c:pt idx="33025">
                  <c:v>225.706040084362</c:v>
                </c:pt>
                <c:pt idx="33026">
                  <c:v>-20.293959915637998</c:v>
                </c:pt>
                <c:pt idx="33027">
                  <c:v>-44.293959915637998</c:v>
                </c:pt>
                <c:pt idx="33028">
                  <c:v>-62.293959915637998</c:v>
                </c:pt>
                <c:pt idx="33029">
                  <c:v>92.706040084362002</c:v>
                </c:pt>
                <c:pt idx="33030">
                  <c:v>-66.293959915637998</c:v>
                </c:pt>
                <c:pt idx="33031">
                  <c:v>35.706040084362002</c:v>
                </c:pt>
                <c:pt idx="33032">
                  <c:v>-25.293959915637998</c:v>
                </c:pt>
                <c:pt idx="33033">
                  <c:v>-47.293959915637998</c:v>
                </c:pt>
                <c:pt idx="33034">
                  <c:v>-115.293959915638</c:v>
                </c:pt>
                <c:pt idx="33035">
                  <c:v>-47.293959915637998</c:v>
                </c:pt>
                <c:pt idx="33036">
                  <c:v>-141.293959915638</c:v>
                </c:pt>
                <c:pt idx="33037">
                  <c:v>-127.293959915638</c:v>
                </c:pt>
                <c:pt idx="33038">
                  <c:v>-169.293959915638</c:v>
                </c:pt>
                <c:pt idx="33039">
                  <c:v>-174.293959915638</c:v>
                </c:pt>
                <c:pt idx="33040">
                  <c:v>-194.293959915638</c:v>
                </c:pt>
                <c:pt idx="33041">
                  <c:v>-189.293959915638</c:v>
                </c:pt>
                <c:pt idx="33042">
                  <c:v>-13.293959915638</c:v>
                </c:pt>
                <c:pt idx="33043">
                  <c:v>54.706040084362002</c:v>
                </c:pt>
                <c:pt idx="33044">
                  <c:v>-12.293959915638</c:v>
                </c:pt>
                <c:pt idx="33045">
                  <c:v>7.70604008436203</c:v>
                </c:pt>
                <c:pt idx="33046">
                  <c:v>-35.293959915637998</c:v>
                </c:pt>
                <c:pt idx="33047">
                  <c:v>46.706040084362002</c:v>
                </c:pt>
                <c:pt idx="33048">
                  <c:v>-100.293959915638</c:v>
                </c:pt>
                <c:pt idx="33049">
                  <c:v>-69.293959915637998</c:v>
                </c:pt>
                <c:pt idx="33050">
                  <c:v>-67.293959915637998</c:v>
                </c:pt>
                <c:pt idx="33051">
                  <c:v>-15.293959915638</c:v>
                </c:pt>
                <c:pt idx="33052">
                  <c:v>13.706040084362</c:v>
                </c:pt>
                <c:pt idx="33053">
                  <c:v>-55.293959915637998</c:v>
                </c:pt>
                <c:pt idx="33054">
                  <c:v>72.706040084362002</c:v>
                </c:pt>
                <c:pt idx="33055">
                  <c:v>109.706040084362</c:v>
                </c:pt>
                <c:pt idx="33056">
                  <c:v>-27.293959915637998</c:v>
                </c:pt>
                <c:pt idx="33057">
                  <c:v>62.706040084362002</c:v>
                </c:pt>
                <c:pt idx="33058">
                  <c:v>41.706040084362002</c:v>
                </c:pt>
                <c:pt idx="33059">
                  <c:v>47.706040084362002</c:v>
                </c:pt>
                <c:pt idx="33060">
                  <c:v>113.706040084362</c:v>
                </c:pt>
                <c:pt idx="33061">
                  <c:v>82.706040084362002</c:v>
                </c:pt>
                <c:pt idx="33062">
                  <c:v>165.706040084362</c:v>
                </c:pt>
                <c:pt idx="33063">
                  <c:v>105.706040084362</c:v>
                </c:pt>
                <c:pt idx="33064">
                  <c:v>66.706040084362002</c:v>
                </c:pt>
                <c:pt idx="33065">
                  <c:v>136.706040084362</c:v>
                </c:pt>
                <c:pt idx="33066">
                  <c:v>-294.29395991563803</c:v>
                </c:pt>
                <c:pt idx="33067">
                  <c:v>-208.293959915638</c:v>
                </c:pt>
                <c:pt idx="33068">
                  <c:v>-33.293959915637998</c:v>
                </c:pt>
                <c:pt idx="33069">
                  <c:v>3.70604008436203</c:v>
                </c:pt>
                <c:pt idx="33070">
                  <c:v>-39.293959915637998</c:v>
                </c:pt>
                <c:pt idx="33071">
                  <c:v>127.706040084362</c:v>
                </c:pt>
                <c:pt idx="33072">
                  <c:v>-90.293959915637998</c:v>
                </c:pt>
                <c:pt idx="33073">
                  <c:v>-40.293959915637998</c:v>
                </c:pt>
                <c:pt idx="33074">
                  <c:v>6.70604008436203</c:v>
                </c:pt>
                <c:pt idx="33075">
                  <c:v>-104.293959915638</c:v>
                </c:pt>
                <c:pt idx="33076">
                  <c:v>-83.293959915637998</c:v>
                </c:pt>
                <c:pt idx="33077">
                  <c:v>-139.293959915638</c:v>
                </c:pt>
                <c:pt idx="33078">
                  <c:v>-114.293959915638</c:v>
                </c:pt>
                <c:pt idx="33079">
                  <c:v>-25.293959915637998</c:v>
                </c:pt>
                <c:pt idx="33080">
                  <c:v>-155.293959915638</c:v>
                </c:pt>
                <c:pt idx="33081">
                  <c:v>25.706040084362002</c:v>
                </c:pt>
                <c:pt idx="33082">
                  <c:v>91.706040084362002</c:v>
                </c:pt>
                <c:pt idx="33083">
                  <c:v>69.706040084362002</c:v>
                </c:pt>
                <c:pt idx="33084">
                  <c:v>7.70604008436203</c:v>
                </c:pt>
                <c:pt idx="33085">
                  <c:v>128.706040084362</c:v>
                </c:pt>
                <c:pt idx="33086">
                  <c:v>120.706040084362</c:v>
                </c:pt>
                <c:pt idx="33087">
                  <c:v>169.706040084362</c:v>
                </c:pt>
                <c:pt idx="33088">
                  <c:v>200.706040084362</c:v>
                </c:pt>
                <c:pt idx="33089">
                  <c:v>202.706040084362</c:v>
                </c:pt>
                <c:pt idx="33090">
                  <c:v>333.70604008436197</c:v>
                </c:pt>
                <c:pt idx="33091">
                  <c:v>402.70604008436197</c:v>
                </c:pt>
                <c:pt idx="33092">
                  <c:v>429.70604008436197</c:v>
                </c:pt>
                <c:pt idx="33093">
                  <c:v>301.70604008436197</c:v>
                </c:pt>
                <c:pt idx="33094">
                  <c:v>283.70604008436197</c:v>
                </c:pt>
                <c:pt idx="33095">
                  <c:v>130.706040084362</c:v>
                </c:pt>
                <c:pt idx="33096">
                  <c:v>104.706040084362</c:v>
                </c:pt>
                <c:pt idx="33097">
                  <c:v>93.706040084362002</c:v>
                </c:pt>
                <c:pt idx="33098">
                  <c:v>103.706040084362</c:v>
                </c:pt>
                <c:pt idx="33099">
                  <c:v>152.706040084362</c:v>
                </c:pt>
                <c:pt idx="33100">
                  <c:v>184.706040084362</c:v>
                </c:pt>
                <c:pt idx="33101">
                  <c:v>48.706040084362002</c:v>
                </c:pt>
                <c:pt idx="33102">
                  <c:v>-39.293959915637998</c:v>
                </c:pt>
                <c:pt idx="33103">
                  <c:v>61.706040084362002</c:v>
                </c:pt>
                <c:pt idx="33104">
                  <c:v>-5.29395991563797</c:v>
                </c:pt>
                <c:pt idx="33105">
                  <c:v>-23.293959915637998</c:v>
                </c:pt>
                <c:pt idx="33106">
                  <c:v>-161.293959915638</c:v>
                </c:pt>
                <c:pt idx="33107">
                  <c:v>-56.293959915637998</c:v>
                </c:pt>
                <c:pt idx="33108">
                  <c:v>-99.293959915637998</c:v>
                </c:pt>
                <c:pt idx="33109">
                  <c:v>-25.293959915637998</c:v>
                </c:pt>
                <c:pt idx="33110">
                  <c:v>20.706040084362002</c:v>
                </c:pt>
                <c:pt idx="33111">
                  <c:v>136.706040084362</c:v>
                </c:pt>
                <c:pt idx="33112">
                  <c:v>60.706040084362002</c:v>
                </c:pt>
                <c:pt idx="33113">
                  <c:v>-8.29395991563797</c:v>
                </c:pt>
                <c:pt idx="33114">
                  <c:v>-54.293959915637998</c:v>
                </c:pt>
                <c:pt idx="33115">
                  <c:v>102.706040084362</c:v>
                </c:pt>
                <c:pt idx="33116">
                  <c:v>55.706040084362002</c:v>
                </c:pt>
                <c:pt idx="33117">
                  <c:v>23.706040084362002</c:v>
                </c:pt>
                <c:pt idx="33118">
                  <c:v>89.706040084362002</c:v>
                </c:pt>
                <c:pt idx="33119">
                  <c:v>63.706040084362002</c:v>
                </c:pt>
                <c:pt idx="33120">
                  <c:v>343.70604008436197</c:v>
                </c:pt>
                <c:pt idx="33121">
                  <c:v>151.706040084362</c:v>
                </c:pt>
                <c:pt idx="33122">
                  <c:v>90.706040084362002</c:v>
                </c:pt>
                <c:pt idx="33123">
                  <c:v>199.706040084362</c:v>
                </c:pt>
                <c:pt idx="33124">
                  <c:v>170.706040084362</c:v>
                </c:pt>
                <c:pt idx="33125">
                  <c:v>292.70604008436197</c:v>
                </c:pt>
                <c:pt idx="33126">
                  <c:v>182.706040084362</c:v>
                </c:pt>
                <c:pt idx="33127">
                  <c:v>133.706040084362</c:v>
                </c:pt>
                <c:pt idx="33128">
                  <c:v>155.706040084362</c:v>
                </c:pt>
                <c:pt idx="33129">
                  <c:v>201.706040084362</c:v>
                </c:pt>
                <c:pt idx="33130">
                  <c:v>177.706040084362</c:v>
                </c:pt>
                <c:pt idx="33131">
                  <c:v>194.706040084362</c:v>
                </c:pt>
                <c:pt idx="33132">
                  <c:v>219.706040084362</c:v>
                </c:pt>
                <c:pt idx="33133">
                  <c:v>193.706040084362</c:v>
                </c:pt>
                <c:pt idx="33134">
                  <c:v>127.706040084362</c:v>
                </c:pt>
                <c:pt idx="33135">
                  <c:v>12.706040084362</c:v>
                </c:pt>
                <c:pt idx="33136">
                  <c:v>93.706040084362002</c:v>
                </c:pt>
                <c:pt idx="33137">
                  <c:v>-38.293959915637998</c:v>
                </c:pt>
                <c:pt idx="33138">
                  <c:v>21.706040084362002</c:v>
                </c:pt>
                <c:pt idx="33139">
                  <c:v>-77.293959915637998</c:v>
                </c:pt>
                <c:pt idx="33140">
                  <c:v>0.70604008436203003</c:v>
                </c:pt>
                <c:pt idx="33141">
                  <c:v>-118.293959915638</c:v>
                </c:pt>
                <c:pt idx="33142">
                  <c:v>-80.293959915637998</c:v>
                </c:pt>
                <c:pt idx="33143">
                  <c:v>-168.293959915638</c:v>
                </c:pt>
                <c:pt idx="33144">
                  <c:v>-153.293959915638</c:v>
                </c:pt>
                <c:pt idx="33145">
                  <c:v>-126.293959915638</c:v>
                </c:pt>
                <c:pt idx="33146">
                  <c:v>-364.29395991563803</c:v>
                </c:pt>
                <c:pt idx="33147">
                  <c:v>-194.293959915638</c:v>
                </c:pt>
                <c:pt idx="33148">
                  <c:v>-138.293959915638</c:v>
                </c:pt>
                <c:pt idx="33149">
                  <c:v>-85.293959915637998</c:v>
                </c:pt>
                <c:pt idx="33150">
                  <c:v>-59.293959915637998</c:v>
                </c:pt>
                <c:pt idx="33151">
                  <c:v>-127.293959915638</c:v>
                </c:pt>
                <c:pt idx="33152">
                  <c:v>-238.293959915638</c:v>
                </c:pt>
                <c:pt idx="33153">
                  <c:v>-66.293959915637998</c:v>
                </c:pt>
                <c:pt idx="33154">
                  <c:v>-121.293959915638</c:v>
                </c:pt>
                <c:pt idx="33155">
                  <c:v>41.706040084362002</c:v>
                </c:pt>
                <c:pt idx="33156">
                  <c:v>168.706040084362</c:v>
                </c:pt>
                <c:pt idx="33157">
                  <c:v>229.706040084362</c:v>
                </c:pt>
                <c:pt idx="33158">
                  <c:v>156.706040084362</c:v>
                </c:pt>
                <c:pt idx="33159">
                  <c:v>161.706040084362</c:v>
                </c:pt>
                <c:pt idx="33160">
                  <c:v>174.706040084362</c:v>
                </c:pt>
                <c:pt idx="33161">
                  <c:v>276.70604008436197</c:v>
                </c:pt>
                <c:pt idx="33162">
                  <c:v>166.706040084362</c:v>
                </c:pt>
                <c:pt idx="33163">
                  <c:v>304.70604008436197</c:v>
                </c:pt>
                <c:pt idx="33164">
                  <c:v>285.70604008436197</c:v>
                </c:pt>
                <c:pt idx="33165">
                  <c:v>188.706040084362</c:v>
                </c:pt>
                <c:pt idx="33166">
                  <c:v>367.70604008436197</c:v>
                </c:pt>
                <c:pt idx="33167">
                  <c:v>318.70604008436197</c:v>
                </c:pt>
                <c:pt idx="33168">
                  <c:v>420.70604008436197</c:v>
                </c:pt>
                <c:pt idx="33169">
                  <c:v>265.70604008436197</c:v>
                </c:pt>
                <c:pt idx="33170">
                  <c:v>289.70604008436197</c:v>
                </c:pt>
                <c:pt idx="33171">
                  <c:v>265.70604008436197</c:v>
                </c:pt>
                <c:pt idx="33172">
                  <c:v>416.70604008436197</c:v>
                </c:pt>
                <c:pt idx="33173">
                  <c:v>464.70604008436197</c:v>
                </c:pt>
                <c:pt idx="33174">
                  <c:v>380.70604008436197</c:v>
                </c:pt>
                <c:pt idx="33175">
                  <c:v>457.70604008436197</c:v>
                </c:pt>
                <c:pt idx="33176">
                  <c:v>281.70604008436197</c:v>
                </c:pt>
                <c:pt idx="33177">
                  <c:v>201.706040084362</c:v>
                </c:pt>
                <c:pt idx="33178">
                  <c:v>73.706040084362002</c:v>
                </c:pt>
                <c:pt idx="33179">
                  <c:v>19.706040084362002</c:v>
                </c:pt>
                <c:pt idx="33180">
                  <c:v>161.706040084362</c:v>
                </c:pt>
                <c:pt idx="33181">
                  <c:v>-38.293959915637998</c:v>
                </c:pt>
                <c:pt idx="33182">
                  <c:v>21.706040084362002</c:v>
                </c:pt>
                <c:pt idx="33183">
                  <c:v>-96.293959915637998</c:v>
                </c:pt>
                <c:pt idx="33184">
                  <c:v>27.706040084362002</c:v>
                </c:pt>
                <c:pt idx="33185">
                  <c:v>-185.293959915638</c:v>
                </c:pt>
                <c:pt idx="33186">
                  <c:v>-194.293959915638</c:v>
                </c:pt>
                <c:pt idx="33187">
                  <c:v>-252.293959915638</c:v>
                </c:pt>
                <c:pt idx="33188">
                  <c:v>-234.293959915638</c:v>
                </c:pt>
                <c:pt idx="33189">
                  <c:v>-338.29395991563803</c:v>
                </c:pt>
                <c:pt idx="33190">
                  <c:v>-255.293959915638</c:v>
                </c:pt>
                <c:pt idx="33191">
                  <c:v>-169.293959915638</c:v>
                </c:pt>
                <c:pt idx="33192">
                  <c:v>-45.293959915637998</c:v>
                </c:pt>
                <c:pt idx="33193">
                  <c:v>-146.293959915638</c:v>
                </c:pt>
                <c:pt idx="33194">
                  <c:v>-149.293959915638</c:v>
                </c:pt>
                <c:pt idx="33195">
                  <c:v>-262.29395991563803</c:v>
                </c:pt>
                <c:pt idx="33196">
                  <c:v>-185.293959915638</c:v>
                </c:pt>
                <c:pt idx="33197">
                  <c:v>-296.29395991563803</c:v>
                </c:pt>
                <c:pt idx="33198">
                  <c:v>-88.293959915637998</c:v>
                </c:pt>
                <c:pt idx="33199">
                  <c:v>32.706040084362002</c:v>
                </c:pt>
                <c:pt idx="33200">
                  <c:v>-119.293959915638</c:v>
                </c:pt>
                <c:pt idx="33201">
                  <c:v>-95.293959915637998</c:v>
                </c:pt>
                <c:pt idx="33202">
                  <c:v>11.706040084362</c:v>
                </c:pt>
                <c:pt idx="33203">
                  <c:v>123.706040084362</c:v>
                </c:pt>
                <c:pt idx="33204">
                  <c:v>-27.293959915637998</c:v>
                </c:pt>
                <c:pt idx="33205">
                  <c:v>-9.29395991563797</c:v>
                </c:pt>
                <c:pt idx="33206">
                  <c:v>93.706040084362002</c:v>
                </c:pt>
                <c:pt idx="33207">
                  <c:v>26.706040084362002</c:v>
                </c:pt>
                <c:pt idx="33208">
                  <c:v>-8.29395991563797</c:v>
                </c:pt>
                <c:pt idx="33209">
                  <c:v>-52.293959915637998</c:v>
                </c:pt>
                <c:pt idx="33210">
                  <c:v>-51.293959915637998</c:v>
                </c:pt>
                <c:pt idx="33211">
                  <c:v>-2.29395991563797</c:v>
                </c:pt>
                <c:pt idx="33212">
                  <c:v>-6.29395991563797</c:v>
                </c:pt>
                <c:pt idx="33213">
                  <c:v>102.706040084362</c:v>
                </c:pt>
                <c:pt idx="33214">
                  <c:v>24.706040084362002</c:v>
                </c:pt>
                <c:pt idx="33215">
                  <c:v>-201.293959915638</c:v>
                </c:pt>
                <c:pt idx="33216">
                  <c:v>-78.293959915637998</c:v>
                </c:pt>
                <c:pt idx="33217">
                  <c:v>-192.293959915638</c:v>
                </c:pt>
                <c:pt idx="33218">
                  <c:v>-285.29395991563803</c:v>
                </c:pt>
                <c:pt idx="33219">
                  <c:v>-192.293959915638</c:v>
                </c:pt>
                <c:pt idx="33220">
                  <c:v>-33.293959915637998</c:v>
                </c:pt>
                <c:pt idx="33221">
                  <c:v>-48.293959915637998</c:v>
                </c:pt>
                <c:pt idx="33222">
                  <c:v>-162.293959915638</c:v>
                </c:pt>
                <c:pt idx="33223">
                  <c:v>-218.293959915638</c:v>
                </c:pt>
                <c:pt idx="33224">
                  <c:v>-124.293959915638</c:v>
                </c:pt>
                <c:pt idx="33225">
                  <c:v>-110.293959915638</c:v>
                </c:pt>
                <c:pt idx="33226">
                  <c:v>-71.293959915637998</c:v>
                </c:pt>
                <c:pt idx="33227">
                  <c:v>-111.293959915638</c:v>
                </c:pt>
                <c:pt idx="33228">
                  <c:v>-1.29395991563797</c:v>
                </c:pt>
                <c:pt idx="33229">
                  <c:v>44.706040084362002</c:v>
                </c:pt>
                <c:pt idx="33230">
                  <c:v>-21.293959915637998</c:v>
                </c:pt>
                <c:pt idx="33231">
                  <c:v>26.706040084362002</c:v>
                </c:pt>
                <c:pt idx="33232">
                  <c:v>11.706040084362</c:v>
                </c:pt>
                <c:pt idx="33233">
                  <c:v>91.706040084362002</c:v>
                </c:pt>
                <c:pt idx="33234">
                  <c:v>32.706040084362002</c:v>
                </c:pt>
                <c:pt idx="33235">
                  <c:v>-61.293959915637998</c:v>
                </c:pt>
                <c:pt idx="33236">
                  <c:v>113.706040084362</c:v>
                </c:pt>
                <c:pt idx="33237">
                  <c:v>-14.293959915638</c:v>
                </c:pt>
                <c:pt idx="33238">
                  <c:v>118.706040084362</c:v>
                </c:pt>
                <c:pt idx="33239">
                  <c:v>178.706040084362</c:v>
                </c:pt>
                <c:pt idx="33240">
                  <c:v>235.706040084362</c:v>
                </c:pt>
                <c:pt idx="33241">
                  <c:v>224.706040084362</c:v>
                </c:pt>
                <c:pt idx="33242">
                  <c:v>145.706040084362</c:v>
                </c:pt>
                <c:pt idx="33243">
                  <c:v>267.70604008436197</c:v>
                </c:pt>
                <c:pt idx="33244">
                  <c:v>224.706040084362</c:v>
                </c:pt>
                <c:pt idx="33245">
                  <c:v>196.706040084362</c:v>
                </c:pt>
                <c:pt idx="33246">
                  <c:v>63.706040084362002</c:v>
                </c:pt>
                <c:pt idx="33247">
                  <c:v>-131.293959915638</c:v>
                </c:pt>
                <c:pt idx="33248">
                  <c:v>31.706040084362002</c:v>
                </c:pt>
                <c:pt idx="33249">
                  <c:v>-119.293959915638</c:v>
                </c:pt>
                <c:pt idx="33250">
                  <c:v>-83.293959915637998</c:v>
                </c:pt>
                <c:pt idx="33251">
                  <c:v>-192.293959915638</c:v>
                </c:pt>
                <c:pt idx="33252">
                  <c:v>-75.293959915637998</c:v>
                </c:pt>
                <c:pt idx="33253">
                  <c:v>-223.293959915638</c:v>
                </c:pt>
                <c:pt idx="33254">
                  <c:v>-91.293959915637998</c:v>
                </c:pt>
                <c:pt idx="33255">
                  <c:v>-196.293959915638</c:v>
                </c:pt>
                <c:pt idx="33256">
                  <c:v>-48.293959915637998</c:v>
                </c:pt>
                <c:pt idx="33257">
                  <c:v>-237.293959915638</c:v>
                </c:pt>
                <c:pt idx="33258">
                  <c:v>-313.29395991563803</c:v>
                </c:pt>
                <c:pt idx="33259">
                  <c:v>-172.293959915638</c:v>
                </c:pt>
                <c:pt idx="33260">
                  <c:v>-90.293959915637998</c:v>
                </c:pt>
                <c:pt idx="33261">
                  <c:v>-84.293959915637998</c:v>
                </c:pt>
                <c:pt idx="33262">
                  <c:v>-177.293959915638</c:v>
                </c:pt>
                <c:pt idx="33263">
                  <c:v>-116.293959915638</c:v>
                </c:pt>
                <c:pt idx="33264">
                  <c:v>-124.293959915638</c:v>
                </c:pt>
                <c:pt idx="33265">
                  <c:v>-30.293959915637998</c:v>
                </c:pt>
                <c:pt idx="33266">
                  <c:v>-130.293959915638</c:v>
                </c:pt>
                <c:pt idx="33267">
                  <c:v>-285.29395991563803</c:v>
                </c:pt>
                <c:pt idx="33268">
                  <c:v>-151.293959915638</c:v>
                </c:pt>
                <c:pt idx="33269">
                  <c:v>-177.293959915638</c:v>
                </c:pt>
                <c:pt idx="33270">
                  <c:v>-133.293959915638</c:v>
                </c:pt>
                <c:pt idx="33271">
                  <c:v>-21.293959915637998</c:v>
                </c:pt>
                <c:pt idx="33272">
                  <c:v>-30.293959915637998</c:v>
                </c:pt>
                <c:pt idx="33273">
                  <c:v>71.706040084362002</c:v>
                </c:pt>
                <c:pt idx="33274">
                  <c:v>79.706040084362002</c:v>
                </c:pt>
                <c:pt idx="33275">
                  <c:v>131.706040084362</c:v>
                </c:pt>
                <c:pt idx="33276">
                  <c:v>76.706040084362002</c:v>
                </c:pt>
                <c:pt idx="33277">
                  <c:v>133.706040084362</c:v>
                </c:pt>
                <c:pt idx="33278">
                  <c:v>185.706040084362</c:v>
                </c:pt>
                <c:pt idx="33279">
                  <c:v>187.706040084362</c:v>
                </c:pt>
                <c:pt idx="33280">
                  <c:v>184.706040084362</c:v>
                </c:pt>
                <c:pt idx="33281">
                  <c:v>210.706040084362</c:v>
                </c:pt>
                <c:pt idx="33282">
                  <c:v>374.70604008436197</c:v>
                </c:pt>
                <c:pt idx="33283">
                  <c:v>134.706040084362</c:v>
                </c:pt>
                <c:pt idx="33284">
                  <c:v>129.706040084362</c:v>
                </c:pt>
                <c:pt idx="33285">
                  <c:v>-0.29395991563797003</c:v>
                </c:pt>
                <c:pt idx="33286">
                  <c:v>-20.293959915637998</c:v>
                </c:pt>
                <c:pt idx="33287">
                  <c:v>59.706040084362002</c:v>
                </c:pt>
                <c:pt idx="33288">
                  <c:v>146.706040084362</c:v>
                </c:pt>
                <c:pt idx="33289">
                  <c:v>122.706040084362</c:v>
                </c:pt>
                <c:pt idx="33290">
                  <c:v>101.706040084362</c:v>
                </c:pt>
                <c:pt idx="33291">
                  <c:v>59.706040084362002</c:v>
                </c:pt>
                <c:pt idx="33292">
                  <c:v>130.706040084362</c:v>
                </c:pt>
                <c:pt idx="33293">
                  <c:v>245.706040084362</c:v>
                </c:pt>
                <c:pt idx="33294">
                  <c:v>43.706040084362002</c:v>
                </c:pt>
                <c:pt idx="33295">
                  <c:v>12.706040084362</c:v>
                </c:pt>
                <c:pt idx="33296">
                  <c:v>72.706040084362002</c:v>
                </c:pt>
                <c:pt idx="33297">
                  <c:v>-24.293959915637998</c:v>
                </c:pt>
                <c:pt idx="33298">
                  <c:v>111.706040084362</c:v>
                </c:pt>
                <c:pt idx="33299">
                  <c:v>166.706040084362</c:v>
                </c:pt>
                <c:pt idx="33300">
                  <c:v>283.70604008436197</c:v>
                </c:pt>
                <c:pt idx="33301">
                  <c:v>241.706040084362</c:v>
                </c:pt>
                <c:pt idx="33302">
                  <c:v>333.70604008436197</c:v>
                </c:pt>
                <c:pt idx="33303">
                  <c:v>343.70604008436197</c:v>
                </c:pt>
                <c:pt idx="33304">
                  <c:v>370.70604008436197</c:v>
                </c:pt>
                <c:pt idx="33305">
                  <c:v>236.706040084362</c:v>
                </c:pt>
                <c:pt idx="33306">
                  <c:v>235.706040084362</c:v>
                </c:pt>
                <c:pt idx="33307">
                  <c:v>223.706040084362</c:v>
                </c:pt>
                <c:pt idx="33308">
                  <c:v>65.706040084362002</c:v>
                </c:pt>
                <c:pt idx="33309">
                  <c:v>253.706040084362</c:v>
                </c:pt>
                <c:pt idx="33310">
                  <c:v>208.706040084362</c:v>
                </c:pt>
                <c:pt idx="33311">
                  <c:v>96.706040084362002</c:v>
                </c:pt>
                <c:pt idx="33312">
                  <c:v>106.706040084362</c:v>
                </c:pt>
                <c:pt idx="33313">
                  <c:v>216.706040084362</c:v>
                </c:pt>
                <c:pt idx="33314">
                  <c:v>247.706040084362</c:v>
                </c:pt>
                <c:pt idx="33315">
                  <c:v>1.70604008436203</c:v>
                </c:pt>
                <c:pt idx="33316">
                  <c:v>49.706040084362002</c:v>
                </c:pt>
                <c:pt idx="33317">
                  <c:v>-10.293959915638</c:v>
                </c:pt>
                <c:pt idx="33318">
                  <c:v>29.706040084362002</c:v>
                </c:pt>
                <c:pt idx="33319">
                  <c:v>-46.293959915637998</c:v>
                </c:pt>
                <c:pt idx="33320">
                  <c:v>122.706040084362</c:v>
                </c:pt>
                <c:pt idx="33321">
                  <c:v>-20.293959915637998</c:v>
                </c:pt>
                <c:pt idx="33322">
                  <c:v>60.706040084362002</c:v>
                </c:pt>
                <c:pt idx="33323">
                  <c:v>5.70604008436203</c:v>
                </c:pt>
                <c:pt idx="33324">
                  <c:v>-15.293959915638</c:v>
                </c:pt>
                <c:pt idx="33325">
                  <c:v>-155.293959915638</c:v>
                </c:pt>
                <c:pt idx="33326">
                  <c:v>-182.293959915638</c:v>
                </c:pt>
                <c:pt idx="33327">
                  <c:v>-243.293959915638</c:v>
                </c:pt>
                <c:pt idx="33328">
                  <c:v>-177.293959915638</c:v>
                </c:pt>
                <c:pt idx="33329">
                  <c:v>-210.293959915638</c:v>
                </c:pt>
                <c:pt idx="33330">
                  <c:v>-96.293959915637998</c:v>
                </c:pt>
                <c:pt idx="33331">
                  <c:v>-257.29395991563803</c:v>
                </c:pt>
                <c:pt idx="33332">
                  <c:v>-257.29395991563803</c:v>
                </c:pt>
                <c:pt idx="33333">
                  <c:v>-233.293959915638</c:v>
                </c:pt>
                <c:pt idx="33334">
                  <c:v>-307.29395991563803</c:v>
                </c:pt>
                <c:pt idx="33335">
                  <c:v>-437.29395991563803</c:v>
                </c:pt>
                <c:pt idx="33336">
                  <c:v>-383.29395991563803</c:v>
                </c:pt>
                <c:pt idx="33337">
                  <c:v>-273.29395991563803</c:v>
                </c:pt>
                <c:pt idx="33338">
                  <c:v>-233.293959915638</c:v>
                </c:pt>
                <c:pt idx="33339">
                  <c:v>-215.293959915638</c:v>
                </c:pt>
                <c:pt idx="33340">
                  <c:v>-315.29395991563803</c:v>
                </c:pt>
                <c:pt idx="33341">
                  <c:v>-352.29395991563803</c:v>
                </c:pt>
                <c:pt idx="33342">
                  <c:v>-313.29395991563803</c:v>
                </c:pt>
                <c:pt idx="33343">
                  <c:v>-305.29395991563803</c:v>
                </c:pt>
                <c:pt idx="33344">
                  <c:v>-172.293959915638</c:v>
                </c:pt>
                <c:pt idx="33345">
                  <c:v>-223.293959915638</c:v>
                </c:pt>
                <c:pt idx="33346">
                  <c:v>-282.29395991563803</c:v>
                </c:pt>
                <c:pt idx="33347">
                  <c:v>-318.29395991563803</c:v>
                </c:pt>
                <c:pt idx="33348">
                  <c:v>-184.293959915638</c:v>
                </c:pt>
                <c:pt idx="33349">
                  <c:v>59.706040084362002</c:v>
                </c:pt>
                <c:pt idx="33350">
                  <c:v>-83.293959915637998</c:v>
                </c:pt>
                <c:pt idx="33351">
                  <c:v>-127.293959915638</c:v>
                </c:pt>
                <c:pt idx="33352">
                  <c:v>150.706040084362</c:v>
                </c:pt>
                <c:pt idx="33353">
                  <c:v>75.706040084362002</c:v>
                </c:pt>
                <c:pt idx="33354">
                  <c:v>39.706040084362002</c:v>
                </c:pt>
                <c:pt idx="33355">
                  <c:v>256.70604008436197</c:v>
                </c:pt>
                <c:pt idx="33356">
                  <c:v>234.706040084362</c:v>
                </c:pt>
                <c:pt idx="33357">
                  <c:v>101.706040084362</c:v>
                </c:pt>
                <c:pt idx="33358">
                  <c:v>41.706040084362002</c:v>
                </c:pt>
                <c:pt idx="33359">
                  <c:v>224.706040084362</c:v>
                </c:pt>
                <c:pt idx="33360">
                  <c:v>263.70604008436197</c:v>
                </c:pt>
                <c:pt idx="33361">
                  <c:v>195.706040084362</c:v>
                </c:pt>
                <c:pt idx="33362">
                  <c:v>200.706040084362</c:v>
                </c:pt>
                <c:pt idx="33363">
                  <c:v>207.706040084362</c:v>
                </c:pt>
                <c:pt idx="33364">
                  <c:v>123.706040084362</c:v>
                </c:pt>
                <c:pt idx="33365">
                  <c:v>-47.293959915637998</c:v>
                </c:pt>
                <c:pt idx="33366">
                  <c:v>-148.293959915638</c:v>
                </c:pt>
                <c:pt idx="33367">
                  <c:v>66.706040084362002</c:v>
                </c:pt>
                <c:pt idx="33368">
                  <c:v>-132.293959915638</c:v>
                </c:pt>
                <c:pt idx="33369">
                  <c:v>-111.293959915638</c:v>
                </c:pt>
                <c:pt idx="33370">
                  <c:v>-171.293959915638</c:v>
                </c:pt>
                <c:pt idx="33371">
                  <c:v>-129.293959915638</c:v>
                </c:pt>
                <c:pt idx="33372">
                  <c:v>-69.293959915637998</c:v>
                </c:pt>
                <c:pt idx="33373">
                  <c:v>-204.293959915638</c:v>
                </c:pt>
                <c:pt idx="33374">
                  <c:v>-431.29395991563803</c:v>
                </c:pt>
                <c:pt idx="33375">
                  <c:v>-178.293959915638</c:v>
                </c:pt>
                <c:pt idx="33376">
                  <c:v>-175.293959915638</c:v>
                </c:pt>
                <c:pt idx="33377">
                  <c:v>-229.293959915638</c:v>
                </c:pt>
                <c:pt idx="33378">
                  <c:v>-272.29395991563803</c:v>
                </c:pt>
                <c:pt idx="33379">
                  <c:v>-173.293959915638</c:v>
                </c:pt>
                <c:pt idx="33380">
                  <c:v>-184.293959915638</c:v>
                </c:pt>
                <c:pt idx="33381">
                  <c:v>-347.29395991563803</c:v>
                </c:pt>
                <c:pt idx="33382">
                  <c:v>-219.293959915638</c:v>
                </c:pt>
                <c:pt idx="33383">
                  <c:v>-260.29395991563803</c:v>
                </c:pt>
                <c:pt idx="33384">
                  <c:v>-176.293959915638</c:v>
                </c:pt>
                <c:pt idx="33385">
                  <c:v>-252.293959915638</c:v>
                </c:pt>
                <c:pt idx="33386">
                  <c:v>-292.29395991563803</c:v>
                </c:pt>
                <c:pt idx="33387">
                  <c:v>-66.293959915637998</c:v>
                </c:pt>
                <c:pt idx="33388">
                  <c:v>-12.293959915638</c:v>
                </c:pt>
                <c:pt idx="33389">
                  <c:v>-153.293959915638</c:v>
                </c:pt>
                <c:pt idx="33390">
                  <c:v>-120.293959915638</c:v>
                </c:pt>
                <c:pt idx="33391">
                  <c:v>-31.293959915637998</c:v>
                </c:pt>
                <c:pt idx="33392">
                  <c:v>-89.293959915637998</c:v>
                </c:pt>
                <c:pt idx="33393">
                  <c:v>125.706040084362</c:v>
                </c:pt>
                <c:pt idx="33394">
                  <c:v>3.70604008436203</c:v>
                </c:pt>
                <c:pt idx="33395">
                  <c:v>125.706040084362</c:v>
                </c:pt>
                <c:pt idx="33396">
                  <c:v>66.706040084362002</c:v>
                </c:pt>
                <c:pt idx="33397">
                  <c:v>158.706040084362</c:v>
                </c:pt>
                <c:pt idx="33398">
                  <c:v>168.706040084362</c:v>
                </c:pt>
                <c:pt idx="33399">
                  <c:v>52.706040084362002</c:v>
                </c:pt>
                <c:pt idx="33400">
                  <c:v>226.706040084362</c:v>
                </c:pt>
                <c:pt idx="33401">
                  <c:v>177.706040084362</c:v>
                </c:pt>
                <c:pt idx="33402">
                  <c:v>279.70604008436197</c:v>
                </c:pt>
                <c:pt idx="33403">
                  <c:v>328.70604008436197</c:v>
                </c:pt>
                <c:pt idx="33404">
                  <c:v>294.70604008436197</c:v>
                </c:pt>
                <c:pt idx="33405">
                  <c:v>81.706040084362002</c:v>
                </c:pt>
                <c:pt idx="33406">
                  <c:v>149.706040084362</c:v>
                </c:pt>
                <c:pt idx="33407">
                  <c:v>106.706040084362</c:v>
                </c:pt>
                <c:pt idx="33408">
                  <c:v>-4.29395991563797</c:v>
                </c:pt>
                <c:pt idx="33409">
                  <c:v>89.706040084362002</c:v>
                </c:pt>
                <c:pt idx="33410">
                  <c:v>177.706040084362</c:v>
                </c:pt>
                <c:pt idx="33411">
                  <c:v>91.706040084362002</c:v>
                </c:pt>
                <c:pt idx="33412">
                  <c:v>219.706040084362</c:v>
                </c:pt>
                <c:pt idx="33413">
                  <c:v>92.706040084362002</c:v>
                </c:pt>
                <c:pt idx="33414">
                  <c:v>116.706040084362</c:v>
                </c:pt>
                <c:pt idx="33415">
                  <c:v>4.70604008436203</c:v>
                </c:pt>
                <c:pt idx="33416">
                  <c:v>93.706040084362002</c:v>
                </c:pt>
                <c:pt idx="33417">
                  <c:v>94.706040084362002</c:v>
                </c:pt>
                <c:pt idx="33418">
                  <c:v>99.706040084362002</c:v>
                </c:pt>
                <c:pt idx="33419">
                  <c:v>166.706040084362</c:v>
                </c:pt>
                <c:pt idx="33420">
                  <c:v>251.706040084362</c:v>
                </c:pt>
                <c:pt idx="33421">
                  <c:v>260.70604008436197</c:v>
                </c:pt>
                <c:pt idx="33422">
                  <c:v>238.706040084362</c:v>
                </c:pt>
                <c:pt idx="33423">
                  <c:v>256.70604008436197</c:v>
                </c:pt>
                <c:pt idx="33424">
                  <c:v>99.706040084362002</c:v>
                </c:pt>
                <c:pt idx="33425">
                  <c:v>267.70604008436197</c:v>
                </c:pt>
                <c:pt idx="33426">
                  <c:v>191.706040084362</c:v>
                </c:pt>
                <c:pt idx="33427">
                  <c:v>303.70604008436197</c:v>
                </c:pt>
                <c:pt idx="33428">
                  <c:v>189.706040084362</c:v>
                </c:pt>
                <c:pt idx="33429">
                  <c:v>157.706040084362</c:v>
                </c:pt>
                <c:pt idx="33430">
                  <c:v>193.706040084362</c:v>
                </c:pt>
                <c:pt idx="33431">
                  <c:v>170.706040084362</c:v>
                </c:pt>
                <c:pt idx="33432">
                  <c:v>260.70604008436197</c:v>
                </c:pt>
                <c:pt idx="33433">
                  <c:v>203.706040084362</c:v>
                </c:pt>
                <c:pt idx="33434">
                  <c:v>61.706040084362002</c:v>
                </c:pt>
                <c:pt idx="33435">
                  <c:v>137.706040084362</c:v>
                </c:pt>
                <c:pt idx="33436">
                  <c:v>17.706040084362002</c:v>
                </c:pt>
                <c:pt idx="33437">
                  <c:v>137.706040084362</c:v>
                </c:pt>
                <c:pt idx="33438">
                  <c:v>172.706040084362</c:v>
                </c:pt>
                <c:pt idx="33439">
                  <c:v>274.70604008436197</c:v>
                </c:pt>
                <c:pt idx="33440">
                  <c:v>225.706040084362</c:v>
                </c:pt>
                <c:pt idx="33441">
                  <c:v>201.706040084362</c:v>
                </c:pt>
                <c:pt idx="33442">
                  <c:v>188.706040084362</c:v>
                </c:pt>
                <c:pt idx="33443">
                  <c:v>248.706040084362</c:v>
                </c:pt>
                <c:pt idx="33444">
                  <c:v>372.70604008436197</c:v>
                </c:pt>
                <c:pt idx="33445">
                  <c:v>232.706040084362</c:v>
                </c:pt>
                <c:pt idx="33446">
                  <c:v>103.706040084362</c:v>
                </c:pt>
                <c:pt idx="33447">
                  <c:v>47.706040084362002</c:v>
                </c:pt>
                <c:pt idx="33448">
                  <c:v>68.706040084362002</c:v>
                </c:pt>
                <c:pt idx="33449">
                  <c:v>97.706040084362002</c:v>
                </c:pt>
                <c:pt idx="33450">
                  <c:v>232.706040084362</c:v>
                </c:pt>
                <c:pt idx="33451">
                  <c:v>195.706040084362</c:v>
                </c:pt>
                <c:pt idx="33452">
                  <c:v>66.706040084362002</c:v>
                </c:pt>
                <c:pt idx="33453">
                  <c:v>251.706040084362</c:v>
                </c:pt>
                <c:pt idx="33454">
                  <c:v>313.70604008436197</c:v>
                </c:pt>
                <c:pt idx="33455">
                  <c:v>32.706040084362002</c:v>
                </c:pt>
                <c:pt idx="33456">
                  <c:v>111.706040084362</c:v>
                </c:pt>
                <c:pt idx="33457">
                  <c:v>-31.293959915637998</c:v>
                </c:pt>
                <c:pt idx="33458">
                  <c:v>76.706040084362002</c:v>
                </c:pt>
                <c:pt idx="33459">
                  <c:v>43.706040084362002</c:v>
                </c:pt>
                <c:pt idx="33460">
                  <c:v>305.70604008436197</c:v>
                </c:pt>
                <c:pt idx="33461">
                  <c:v>158.706040084362</c:v>
                </c:pt>
                <c:pt idx="33462">
                  <c:v>158.706040084362</c:v>
                </c:pt>
                <c:pt idx="33463">
                  <c:v>28.706040084362002</c:v>
                </c:pt>
                <c:pt idx="33464">
                  <c:v>87.706040084362002</c:v>
                </c:pt>
                <c:pt idx="33465">
                  <c:v>-5.29395991563797</c:v>
                </c:pt>
                <c:pt idx="33466">
                  <c:v>166.706040084362</c:v>
                </c:pt>
                <c:pt idx="33467">
                  <c:v>77.706040084362002</c:v>
                </c:pt>
                <c:pt idx="33468">
                  <c:v>74.706040084362002</c:v>
                </c:pt>
                <c:pt idx="33469">
                  <c:v>-91.293959915637998</c:v>
                </c:pt>
                <c:pt idx="33470">
                  <c:v>85.706040084362002</c:v>
                </c:pt>
                <c:pt idx="33471">
                  <c:v>-44.293959915637998</c:v>
                </c:pt>
                <c:pt idx="33472">
                  <c:v>-51.293959915637998</c:v>
                </c:pt>
                <c:pt idx="33473">
                  <c:v>52.706040084362002</c:v>
                </c:pt>
                <c:pt idx="33474">
                  <c:v>141.706040084362</c:v>
                </c:pt>
                <c:pt idx="33475">
                  <c:v>-62.293959915637998</c:v>
                </c:pt>
                <c:pt idx="33476">
                  <c:v>-167.293959915638</c:v>
                </c:pt>
                <c:pt idx="33477">
                  <c:v>-315.29395991563803</c:v>
                </c:pt>
                <c:pt idx="33478">
                  <c:v>-88.293959915637998</c:v>
                </c:pt>
                <c:pt idx="33479">
                  <c:v>-243.293959915638</c:v>
                </c:pt>
                <c:pt idx="33480">
                  <c:v>-188.293959915638</c:v>
                </c:pt>
                <c:pt idx="33481">
                  <c:v>-12.293959915638</c:v>
                </c:pt>
                <c:pt idx="33482">
                  <c:v>-47.293959915637998</c:v>
                </c:pt>
                <c:pt idx="33483">
                  <c:v>41.706040084362002</c:v>
                </c:pt>
                <c:pt idx="33484">
                  <c:v>-138.293959915638</c:v>
                </c:pt>
                <c:pt idx="33485">
                  <c:v>102.706040084362</c:v>
                </c:pt>
                <c:pt idx="33486">
                  <c:v>-85.293959915637998</c:v>
                </c:pt>
                <c:pt idx="33487">
                  <c:v>-175.293959915638</c:v>
                </c:pt>
                <c:pt idx="33488">
                  <c:v>144.706040084362</c:v>
                </c:pt>
                <c:pt idx="33489">
                  <c:v>85.706040084362002</c:v>
                </c:pt>
                <c:pt idx="33490">
                  <c:v>201.706040084362</c:v>
                </c:pt>
                <c:pt idx="33491">
                  <c:v>122.706040084362</c:v>
                </c:pt>
                <c:pt idx="33492">
                  <c:v>168.706040084362</c:v>
                </c:pt>
                <c:pt idx="33493">
                  <c:v>81.706040084362002</c:v>
                </c:pt>
                <c:pt idx="33494">
                  <c:v>-46.293959915637998</c:v>
                </c:pt>
                <c:pt idx="33495">
                  <c:v>6.70604008436203</c:v>
                </c:pt>
                <c:pt idx="33496">
                  <c:v>-135.293959915638</c:v>
                </c:pt>
                <c:pt idx="33497">
                  <c:v>-112.293959915638</c:v>
                </c:pt>
                <c:pt idx="33498">
                  <c:v>2.70604008436203</c:v>
                </c:pt>
                <c:pt idx="33499">
                  <c:v>-80.293959915637998</c:v>
                </c:pt>
                <c:pt idx="33500">
                  <c:v>-12.293959915638</c:v>
                </c:pt>
                <c:pt idx="33501">
                  <c:v>14.706040084362</c:v>
                </c:pt>
                <c:pt idx="33502">
                  <c:v>-69.293959915637998</c:v>
                </c:pt>
                <c:pt idx="33503">
                  <c:v>-15.293959915638</c:v>
                </c:pt>
                <c:pt idx="33504">
                  <c:v>75.706040084362002</c:v>
                </c:pt>
                <c:pt idx="33505">
                  <c:v>-16.293959915637998</c:v>
                </c:pt>
                <c:pt idx="33506">
                  <c:v>104.706040084362</c:v>
                </c:pt>
                <c:pt idx="33507">
                  <c:v>7.70604008436203</c:v>
                </c:pt>
                <c:pt idx="33508">
                  <c:v>60.706040084362002</c:v>
                </c:pt>
                <c:pt idx="33509">
                  <c:v>-74.293959915637998</c:v>
                </c:pt>
                <c:pt idx="33510">
                  <c:v>-25.293959915637998</c:v>
                </c:pt>
                <c:pt idx="33511">
                  <c:v>-56.293959915637998</c:v>
                </c:pt>
                <c:pt idx="33512">
                  <c:v>-135.293959915638</c:v>
                </c:pt>
                <c:pt idx="33513">
                  <c:v>-155.293959915638</c:v>
                </c:pt>
                <c:pt idx="33514">
                  <c:v>-354.29395991563803</c:v>
                </c:pt>
                <c:pt idx="33515">
                  <c:v>-223.293959915638</c:v>
                </c:pt>
                <c:pt idx="33516">
                  <c:v>-424.29395991563803</c:v>
                </c:pt>
                <c:pt idx="33517">
                  <c:v>-98.293959915637998</c:v>
                </c:pt>
                <c:pt idx="33518">
                  <c:v>-145.293959915638</c:v>
                </c:pt>
                <c:pt idx="33519">
                  <c:v>-176.293959915638</c:v>
                </c:pt>
                <c:pt idx="33520">
                  <c:v>-199.293959915638</c:v>
                </c:pt>
                <c:pt idx="33521">
                  <c:v>71.706040084362002</c:v>
                </c:pt>
                <c:pt idx="33522">
                  <c:v>-134.293959915638</c:v>
                </c:pt>
                <c:pt idx="33523">
                  <c:v>-37.293959915637998</c:v>
                </c:pt>
                <c:pt idx="33524">
                  <c:v>95.706040084362002</c:v>
                </c:pt>
                <c:pt idx="33525">
                  <c:v>83.706040084362002</c:v>
                </c:pt>
                <c:pt idx="33526">
                  <c:v>-46.293959915637998</c:v>
                </c:pt>
                <c:pt idx="33527">
                  <c:v>-320.29395991563803</c:v>
                </c:pt>
                <c:pt idx="33528">
                  <c:v>-32.293959915637998</c:v>
                </c:pt>
                <c:pt idx="33529">
                  <c:v>-127.293959915638</c:v>
                </c:pt>
                <c:pt idx="33530">
                  <c:v>-28.293959915637998</c:v>
                </c:pt>
                <c:pt idx="33531">
                  <c:v>-138.293959915638</c:v>
                </c:pt>
                <c:pt idx="33532">
                  <c:v>-20.293959915637998</c:v>
                </c:pt>
                <c:pt idx="33533">
                  <c:v>-142.293959915638</c:v>
                </c:pt>
                <c:pt idx="33534">
                  <c:v>-95.293959915637998</c:v>
                </c:pt>
                <c:pt idx="33535">
                  <c:v>-79.293959915637998</c:v>
                </c:pt>
                <c:pt idx="33536">
                  <c:v>-346.29395991563803</c:v>
                </c:pt>
                <c:pt idx="33537">
                  <c:v>-206.293959915638</c:v>
                </c:pt>
                <c:pt idx="33538">
                  <c:v>-138.293959915638</c:v>
                </c:pt>
                <c:pt idx="33539">
                  <c:v>-187.293959915638</c:v>
                </c:pt>
                <c:pt idx="33540">
                  <c:v>-236.293959915638</c:v>
                </c:pt>
                <c:pt idx="33541">
                  <c:v>-326.29395991563803</c:v>
                </c:pt>
                <c:pt idx="33542">
                  <c:v>-356.29395991563803</c:v>
                </c:pt>
                <c:pt idx="33543">
                  <c:v>-381.29395991563803</c:v>
                </c:pt>
                <c:pt idx="33544">
                  <c:v>-476.29395991563803</c:v>
                </c:pt>
                <c:pt idx="33545">
                  <c:v>-524.29395991563797</c:v>
                </c:pt>
                <c:pt idx="33546">
                  <c:v>-398.29395991563803</c:v>
                </c:pt>
                <c:pt idx="33547">
                  <c:v>-406.29395991563803</c:v>
                </c:pt>
                <c:pt idx="33548">
                  <c:v>-472.29395991563803</c:v>
                </c:pt>
                <c:pt idx="33549">
                  <c:v>-231.293959915638</c:v>
                </c:pt>
                <c:pt idx="33550">
                  <c:v>-335.29395991563803</c:v>
                </c:pt>
                <c:pt idx="33551">
                  <c:v>-407.29395991563803</c:v>
                </c:pt>
                <c:pt idx="33552">
                  <c:v>-300.29395991563803</c:v>
                </c:pt>
                <c:pt idx="33553">
                  <c:v>-347.29395991563803</c:v>
                </c:pt>
                <c:pt idx="33554">
                  <c:v>-365.29395991563803</c:v>
                </c:pt>
                <c:pt idx="33555">
                  <c:v>-12.293959915638</c:v>
                </c:pt>
                <c:pt idx="33556">
                  <c:v>99.706040084362002</c:v>
                </c:pt>
                <c:pt idx="33557">
                  <c:v>-58.293959915637998</c:v>
                </c:pt>
                <c:pt idx="33558">
                  <c:v>-180.293959915638</c:v>
                </c:pt>
                <c:pt idx="33559">
                  <c:v>88.706040084362002</c:v>
                </c:pt>
                <c:pt idx="33560">
                  <c:v>52.706040084362002</c:v>
                </c:pt>
                <c:pt idx="33561">
                  <c:v>214.706040084362</c:v>
                </c:pt>
                <c:pt idx="33562">
                  <c:v>143.706040084362</c:v>
                </c:pt>
                <c:pt idx="33563">
                  <c:v>111.706040084362</c:v>
                </c:pt>
                <c:pt idx="33564">
                  <c:v>152.706040084362</c:v>
                </c:pt>
                <c:pt idx="33565">
                  <c:v>291.70604008436197</c:v>
                </c:pt>
                <c:pt idx="33566">
                  <c:v>261.70604008436197</c:v>
                </c:pt>
                <c:pt idx="33567">
                  <c:v>340.70604008436197</c:v>
                </c:pt>
                <c:pt idx="33568">
                  <c:v>232.706040084362</c:v>
                </c:pt>
                <c:pt idx="33569">
                  <c:v>128.706040084362</c:v>
                </c:pt>
                <c:pt idx="33570">
                  <c:v>169.706040084362</c:v>
                </c:pt>
                <c:pt idx="33571">
                  <c:v>-64.293959915637998</c:v>
                </c:pt>
                <c:pt idx="33572">
                  <c:v>31.706040084362002</c:v>
                </c:pt>
                <c:pt idx="33573">
                  <c:v>113.706040084362</c:v>
                </c:pt>
                <c:pt idx="33574">
                  <c:v>-27.293959915637998</c:v>
                </c:pt>
                <c:pt idx="33575">
                  <c:v>-137.293959915638</c:v>
                </c:pt>
                <c:pt idx="33576">
                  <c:v>-110.293959915638</c:v>
                </c:pt>
                <c:pt idx="33577">
                  <c:v>-194.293959915638</c:v>
                </c:pt>
                <c:pt idx="33578">
                  <c:v>-115.293959915638</c:v>
                </c:pt>
                <c:pt idx="33579">
                  <c:v>-185.293959915638</c:v>
                </c:pt>
                <c:pt idx="33580">
                  <c:v>-102.293959915638</c:v>
                </c:pt>
                <c:pt idx="33581">
                  <c:v>-200.293959915638</c:v>
                </c:pt>
                <c:pt idx="33582">
                  <c:v>-138.293959915638</c:v>
                </c:pt>
                <c:pt idx="33583">
                  <c:v>-88.293959915637998</c:v>
                </c:pt>
                <c:pt idx="33584">
                  <c:v>-44.293959915637998</c:v>
                </c:pt>
                <c:pt idx="33585">
                  <c:v>-149.293959915638</c:v>
                </c:pt>
                <c:pt idx="33586">
                  <c:v>-290.29395991563803</c:v>
                </c:pt>
                <c:pt idx="33587">
                  <c:v>-197.293959915638</c:v>
                </c:pt>
                <c:pt idx="33588">
                  <c:v>-189.293959915638</c:v>
                </c:pt>
                <c:pt idx="33589">
                  <c:v>-482.29395991563803</c:v>
                </c:pt>
                <c:pt idx="33590">
                  <c:v>-252.293959915638</c:v>
                </c:pt>
                <c:pt idx="33591">
                  <c:v>-192.293959915638</c:v>
                </c:pt>
                <c:pt idx="33592">
                  <c:v>-180.293959915638</c:v>
                </c:pt>
                <c:pt idx="33593">
                  <c:v>-300.29395991563803</c:v>
                </c:pt>
                <c:pt idx="33594">
                  <c:v>-270.29395991563803</c:v>
                </c:pt>
                <c:pt idx="33595">
                  <c:v>-328.29395991563803</c:v>
                </c:pt>
                <c:pt idx="33596">
                  <c:v>-396.29395991563803</c:v>
                </c:pt>
                <c:pt idx="33597">
                  <c:v>-342.29395991563803</c:v>
                </c:pt>
                <c:pt idx="33598">
                  <c:v>-416.29395991563803</c:v>
                </c:pt>
                <c:pt idx="33599">
                  <c:v>-447.29395991563803</c:v>
                </c:pt>
                <c:pt idx="33600">
                  <c:v>-375.29395991563803</c:v>
                </c:pt>
                <c:pt idx="33601">
                  <c:v>-127.293959915638</c:v>
                </c:pt>
                <c:pt idx="33602">
                  <c:v>-120.293959915638</c:v>
                </c:pt>
                <c:pt idx="33603">
                  <c:v>-80.293959915637998</c:v>
                </c:pt>
                <c:pt idx="33604">
                  <c:v>-23.293959915637998</c:v>
                </c:pt>
                <c:pt idx="33605">
                  <c:v>-170.293959915638</c:v>
                </c:pt>
                <c:pt idx="33606">
                  <c:v>-162.293959915638</c:v>
                </c:pt>
                <c:pt idx="33607">
                  <c:v>-186.293959915638</c:v>
                </c:pt>
                <c:pt idx="33608">
                  <c:v>-198.293959915638</c:v>
                </c:pt>
                <c:pt idx="33609">
                  <c:v>-145.293959915638</c:v>
                </c:pt>
                <c:pt idx="33610">
                  <c:v>-9.29395991563797</c:v>
                </c:pt>
                <c:pt idx="33611">
                  <c:v>-91.293959915637998</c:v>
                </c:pt>
                <c:pt idx="33612">
                  <c:v>122.706040084362</c:v>
                </c:pt>
                <c:pt idx="33613">
                  <c:v>62.706040084362002</c:v>
                </c:pt>
                <c:pt idx="33614">
                  <c:v>-87.293959915637998</c:v>
                </c:pt>
                <c:pt idx="33615">
                  <c:v>-7.29395991563797</c:v>
                </c:pt>
                <c:pt idx="33616">
                  <c:v>-214.293959915638</c:v>
                </c:pt>
                <c:pt idx="33617">
                  <c:v>-186.293959915638</c:v>
                </c:pt>
                <c:pt idx="33618">
                  <c:v>-158.293959915638</c:v>
                </c:pt>
                <c:pt idx="33619">
                  <c:v>18.706040084362002</c:v>
                </c:pt>
                <c:pt idx="33620">
                  <c:v>38.706040084362002</c:v>
                </c:pt>
                <c:pt idx="33621">
                  <c:v>133.706040084362</c:v>
                </c:pt>
                <c:pt idx="33622">
                  <c:v>-63.293959915637998</c:v>
                </c:pt>
                <c:pt idx="33623">
                  <c:v>-58.293959915637998</c:v>
                </c:pt>
                <c:pt idx="33624">
                  <c:v>-71.293959915637998</c:v>
                </c:pt>
                <c:pt idx="33625">
                  <c:v>41.706040084362002</c:v>
                </c:pt>
                <c:pt idx="33626">
                  <c:v>-48.293959915637998</c:v>
                </c:pt>
                <c:pt idx="33627">
                  <c:v>-147.293959915638</c:v>
                </c:pt>
                <c:pt idx="33628">
                  <c:v>-8.29395991563797</c:v>
                </c:pt>
                <c:pt idx="33629">
                  <c:v>64.706040084362002</c:v>
                </c:pt>
                <c:pt idx="33630">
                  <c:v>226.706040084362</c:v>
                </c:pt>
                <c:pt idx="33631">
                  <c:v>266.70604008436197</c:v>
                </c:pt>
                <c:pt idx="33632">
                  <c:v>297.70604008436197</c:v>
                </c:pt>
                <c:pt idx="33633">
                  <c:v>447.70604008436197</c:v>
                </c:pt>
                <c:pt idx="33634">
                  <c:v>399.70604008436197</c:v>
                </c:pt>
                <c:pt idx="33635">
                  <c:v>255.706040084362</c:v>
                </c:pt>
                <c:pt idx="33636">
                  <c:v>334.70604008436197</c:v>
                </c:pt>
                <c:pt idx="33637">
                  <c:v>305.70604008436197</c:v>
                </c:pt>
                <c:pt idx="33638">
                  <c:v>175.706040084362</c:v>
                </c:pt>
                <c:pt idx="33639">
                  <c:v>190.706040084362</c:v>
                </c:pt>
                <c:pt idx="33640">
                  <c:v>161.706040084362</c:v>
                </c:pt>
                <c:pt idx="33641">
                  <c:v>110.706040084362</c:v>
                </c:pt>
                <c:pt idx="33642">
                  <c:v>19.706040084362002</c:v>
                </c:pt>
                <c:pt idx="33643">
                  <c:v>-60.293959915637998</c:v>
                </c:pt>
                <c:pt idx="33644">
                  <c:v>-81.293959915637998</c:v>
                </c:pt>
                <c:pt idx="33645">
                  <c:v>-193.293959915638</c:v>
                </c:pt>
                <c:pt idx="33646">
                  <c:v>-235.293959915638</c:v>
                </c:pt>
                <c:pt idx="33647">
                  <c:v>-160.293959915638</c:v>
                </c:pt>
                <c:pt idx="33648">
                  <c:v>-73.293959915637998</c:v>
                </c:pt>
                <c:pt idx="33649">
                  <c:v>-233.293959915638</c:v>
                </c:pt>
                <c:pt idx="33650">
                  <c:v>-220.293959915638</c:v>
                </c:pt>
                <c:pt idx="33651">
                  <c:v>-251.293959915638</c:v>
                </c:pt>
                <c:pt idx="33652">
                  <c:v>-482.29395991563803</c:v>
                </c:pt>
                <c:pt idx="33653">
                  <c:v>-330.29395991563803</c:v>
                </c:pt>
                <c:pt idx="33654">
                  <c:v>-342.29395991563803</c:v>
                </c:pt>
                <c:pt idx="33655">
                  <c:v>-308.29395991563803</c:v>
                </c:pt>
                <c:pt idx="33656">
                  <c:v>-302.29395991563803</c:v>
                </c:pt>
                <c:pt idx="33657">
                  <c:v>-299.29395991563803</c:v>
                </c:pt>
                <c:pt idx="33658">
                  <c:v>-318.29395991563803</c:v>
                </c:pt>
                <c:pt idx="33659">
                  <c:v>-201.293959915638</c:v>
                </c:pt>
                <c:pt idx="33660">
                  <c:v>-228.293959915638</c:v>
                </c:pt>
                <c:pt idx="33661">
                  <c:v>-201.293959915638</c:v>
                </c:pt>
                <c:pt idx="33662">
                  <c:v>-36.293959915637998</c:v>
                </c:pt>
                <c:pt idx="33663">
                  <c:v>-104.293959915638</c:v>
                </c:pt>
                <c:pt idx="33664">
                  <c:v>-138.293959915638</c:v>
                </c:pt>
                <c:pt idx="33665">
                  <c:v>-140.293959915638</c:v>
                </c:pt>
                <c:pt idx="33666">
                  <c:v>-96.293959915637998</c:v>
                </c:pt>
                <c:pt idx="33667">
                  <c:v>61.706040084362002</c:v>
                </c:pt>
                <c:pt idx="33668">
                  <c:v>-7.29395991563797</c:v>
                </c:pt>
                <c:pt idx="33669">
                  <c:v>-123.293959915638</c:v>
                </c:pt>
                <c:pt idx="33670">
                  <c:v>-7.29395991563797</c:v>
                </c:pt>
                <c:pt idx="33671">
                  <c:v>102.706040084362</c:v>
                </c:pt>
                <c:pt idx="33672">
                  <c:v>148.706040084362</c:v>
                </c:pt>
                <c:pt idx="33673">
                  <c:v>38.706040084362002</c:v>
                </c:pt>
                <c:pt idx="33674">
                  <c:v>190.706040084362</c:v>
                </c:pt>
                <c:pt idx="33675">
                  <c:v>101.706040084362</c:v>
                </c:pt>
                <c:pt idx="33676">
                  <c:v>143.706040084362</c:v>
                </c:pt>
                <c:pt idx="33677">
                  <c:v>337.70604008436197</c:v>
                </c:pt>
                <c:pt idx="33678">
                  <c:v>223.706040084362</c:v>
                </c:pt>
                <c:pt idx="33679">
                  <c:v>278.70604008436197</c:v>
                </c:pt>
                <c:pt idx="33680">
                  <c:v>431.70604008436197</c:v>
                </c:pt>
                <c:pt idx="33681">
                  <c:v>348.70604008436197</c:v>
                </c:pt>
                <c:pt idx="33682">
                  <c:v>386.70604008436197</c:v>
                </c:pt>
                <c:pt idx="33683">
                  <c:v>245.706040084362</c:v>
                </c:pt>
                <c:pt idx="33684">
                  <c:v>289.70604008436197</c:v>
                </c:pt>
                <c:pt idx="33685">
                  <c:v>490.70604008436197</c:v>
                </c:pt>
                <c:pt idx="33686">
                  <c:v>193.706040084362</c:v>
                </c:pt>
                <c:pt idx="33687">
                  <c:v>458.70604008436197</c:v>
                </c:pt>
                <c:pt idx="33688">
                  <c:v>478.70604008436197</c:v>
                </c:pt>
                <c:pt idx="33689">
                  <c:v>301.70604008436197</c:v>
                </c:pt>
                <c:pt idx="33690">
                  <c:v>299.70604008436197</c:v>
                </c:pt>
                <c:pt idx="33691">
                  <c:v>217.706040084362</c:v>
                </c:pt>
                <c:pt idx="33692">
                  <c:v>247.706040084362</c:v>
                </c:pt>
                <c:pt idx="33693">
                  <c:v>56.706040084362002</c:v>
                </c:pt>
                <c:pt idx="33694">
                  <c:v>212.706040084362</c:v>
                </c:pt>
                <c:pt idx="33695">
                  <c:v>139.706040084362</c:v>
                </c:pt>
                <c:pt idx="33696">
                  <c:v>-86.293959915637998</c:v>
                </c:pt>
                <c:pt idx="33697">
                  <c:v>-87.293959915637998</c:v>
                </c:pt>
                <c:pt idx="33698">
                  <c:v>-79.293959915637998</c:v>
                </c:pt>
                <c:pt idx="33699">
                  <c:v>-148.293959915638</c:v>
                </c:pt>
                <c:pt idx="33700">
                  <c:v>12.706040084362</c:v>
                </c:pt>
                <c:pt idx="33701">
                  <c:v>-112.293959915638</c:v>
                </c:pt>
                <c:pt idx="33702">
                  <c:v>100.706040084362</c:v>
                </c:pt>
                <c:pt idx="33703">
                  <c:v>-108.293959915638</c:v>
                </c:pt>
                <c:pt idx="33704">
                  <c:v>-191.293959915638</c:v>
                </c:pt>
                <c:pt idx="33705">
                  <c:v>-73.293959915637998</c:v>
                </c:pt>
                <c:pt idx="33706">
                  <c:v>-144.293959915638</c:v>
                </c:pt>
                <c:pt idx="33707">
                  <c:v>-191.293959915638</c:v>
                </c:pt>
                <c:pt idx="33708">
                  <c:v>-79.293959915637998</c:v>
                </c:pt>
                <c:pt idx="33709">
                  <c:v>-52.293959915637998</c:v>
                </c:pt>
                <c:pt idx="33710">
                  <c:v>-72.293959915637998</c:v>
                </c:pt>
                <c:pt idx="33711">
                  <c:v>106.706040084362</c:v>
                </c:pt>
                <c:pt idx="33712">
                  <c:v>-32.293959915637998</c:v>
                </c:pt>
                <c:pt idx="33713">
                  <c:v>-89.293959915637998</c:v>
                </c:pt>
                <c:pt idx="33714">
                  <c:v>-49.293959915637998</c:v>
                </c:pt>
                <c:pt idx="33715">
                  <c:v>-181.293959915638</c:v>
                </c:pt>
                <c:pt idx="33716">
                  <c:v>2.70604008436203</c:v>
                </c:pt>
                <c:pt idx="33717">
                  <c:v>72.706040084362002</c:v>
                </c:pt>
                <c:pt idx="33718">
                  <c:v>56.706040084362002</c:v>
                </c:pt>
                <c:pt idx="33719">
                  <c:v>33.706040084362002</c:v>
                </c:pt>
                <c:pt idx="33720">
                  <c:v>-7.29395991563797</c:v>
                </c:pt>
                <c:pt idx="33721">
                  <c:v>13.706040084362</c:v>
                </c:pt>
                <c:pt idx="33722">
                  <c:v>54.706040084362002</c:v>
                </c:pt>
                <c:pt idx="33723">
                  <c:v>-6.29395991563797</c:v>
                </c:pt>
                <c:pt idx="33724">
                  <c:v>188.706040084362</c:v>
                </c:pt>
                <c:pt idx="33725">
                  <c:v>83.706040084362002</c:v>
                </c:pt>
                <c:pt idx="33726">
                  <c:v>141.706040084362</c:v>
                </c:pt>
                <c:pt idx="33727">
                  <c:v>158.706040084362</c:v>
                </c:pt>
                <c:pt idx="33728">
                  <c:v>189.706040084362</c:v>
                </c:pt>
                <c:pt idx="33729">
                  <c:v>366.70604008436197</c:v>
                </c:pt>
                <c:pt idx="33730">
                  <c:v>176.706040084362</c:v>
                </c:pt>
                <c:pt idx="33731">
                  <c:v>284.70604008436197</c:v>
                </c:pt>
                <c:pt idx="33732">
                  <c:v>191.706040084362</c:v>
                </c:pt>
                <c:pt idx="33733">
                  <c:v>296.70604008436197</c:v>
                </c:pt>
                <c:pt idx="33734">
                  <c:v>424.70604008436197</c:v>
                </c:pt>
                <c:pt idx="33735">
                  <c:v>121.706040084362</c:v>
                </c:pt>
                <c:pt idx="33736">
                  <c:v>409.70604008436197</c:v>
                </c:pt>
                <c:pt idx="33737">
                  <c:v>162.706040084362</c:v>
                </c:pt>
                <c:pt idx="33738">
                  <c:v>187.706040084362</c:v>
                </c:pt>
                <c:pt idx="33739">
                  <c:v>130.706040084362</c:v>
                </c:pt>
                <c:pt idx="33740">
                  <c:v>103.706040084362</c:v>
                </c:pt>
                <c:pt idx="33741">
                  <c:v>244.706040084362</c:v>
                </c:pt>
                <c:pt idx="33742">
                  <c:v>161.706040084362</c:v>
                </c:pt>
                <c:pt idx="33743">
                  <c:v>146.706040084362</c:v>
                </c:pt>
                <c:pt idx="33744">
                  <c:v>146.706040084362</c:v>
                </c:pt>
                <c:pt idx="33745">
                  <c:v>74.706040084362002</c:v>
                </c:pt>
                <c:pt idx="33746">
                  <c:v>-16.293959915637998</c:v>
                </c:pt>
                <c:pt idx="33747">
                  <c:v>12.706040084362</c:v>
                </c:pt>
                <c:pt idx="33748">
                  <c:v>4.70604008436203</c:v>
                </c:pt>
                <c:pt idx="33749">
                  <c:v>18.706040084362002</c:v>
                </c:pt>
                <c:pt idx="33750">
                  <c:v>-103.293959915638</c:v>
                </c:pt>
                <c:pt idx="33751">
                  <c:v>-96.293959915637998</c:v>
                </c:pt>
                <c:pt idx="33752">
                  <c:v>42.706040084362002</c:v>
                </c:pt>
                <c:pt idx="33753">
                  <c:v>36.706040084362002</c:v>
                </c:pt>
                <c:pt idx="33754">
                  <c:v>112.706040084362</c:v>
                </c:pt>
                <c:pt idx="33755">
                  <c:v>70.706040084362002</c:v>
                </c:pt>
                <c:pt idx="33756">
                  <c:v>18.706040084362002</c:v>
                </c:pt>
                <c:pt idx="33757">
                  <c:v>103.706040084362</c:v>
                </c:pt>
                <c:pt idx="33758">
                  <c:v>134.706040084362</c:v>
                </c:pt>
                <c:pt idx="33759">
                  <c:v>206.706040084362</c:v>
                </c:pt>
                <c:pt idx="33760">
                  <c:v>130.706040084362</c:v>
                </c:pt>
                <c:pt idx="33761">
                  <c:v>62.706040084362002</c:v>
                </c:pt>
                <c:pt idx="33762">
                  <c:v>116.706040084362</c:v>
                </c:pt>
                <c:pt idx="33763">
                  <c:v>91.706040084362002</c:v>
                </c:pt>
                <c:pt idx="33764">
                  <c:v>106.706040084362</c:v>
                </c:pt>
                <c:pt idx="33765">
                  <c:v>-31.293959915637998</c:v>
                </c:pt>
                <c:pt idx="33766">
                  <c:v>-191.293959915638</c:v>
                </c:pt>
                <c:pt idx="33767">
                  <c:v>89.706040084362002</c:v>
                </c:pt>
                <c:pt idx="33768">
                  <c:v>40.706040084362002</c:v>
                </c:pt>
                <c:pt idx="33769">
                  <c:v>58.706040084362002</c:v>
                </c:pt>
                <c:pt idx="33770">
                  <c:v>121.706040084362</c:v>
                </c:pt>
                <c:pt idx="33771">
                  <c:v>99.706040084362002</c:v>
                </c:pt>
                <c:pt idx="33772">
                  <c:v>90.706040084362002</c:v>
                </c:pt>
                <c:pt idx="33773">
                  <c:v>120.706040084362</c:v>
                </c:pt>
                <c:pt idx="33774">
                  <c:v>300.70604008436197</c:v>
                </c:pt>
                <c:pt idx="33775">
                  <c:v>193.706040084362</c:v>
                </c:pt>
                <c:pt idx="33776">
                  <c:v>229.706040084362</c:v>
                </c:pt>
                <c:pt idx="33777">
                  <c:v>115.706040084362</c:v>
                </c:pt>
                <c:pt idx="33778">
                  <c:v>318.70604008436197</c:v>
                </c:pt>
                <c:pt idx="33779">
                  <c:v>25.706040084362002</c:v>
                </c:pt>
                <c:pt idx="33780">
                  <c:v>243.706040084362</c:v>
                </c:pt>
                <c:pt idx="33781">
                  <c:v>191.706040084362</c:v>
                </c:pt>
                <c:pt idx="33782">
                  <c:v>210.706040084362</c:v>
                </c:pt>
                <c:pt idx="33783">
                  <c:v>229.706040084362</c:v>
                </c:pt>
                <c:pt idx="33784">
                  <c:v>267.70604008436197</c:v>
                </c:pt>
                <c:pt idx="33785">
                  <c:v>179.706040084362</c:v>
                </c:pt>
                <c:pt idx="33786">
                  <c:v>76.706040084362002</c:v>
                </c:pt>
                <c:pt idx="33787">
                  <c:v>107.706040084362</c:v>
                </c:pt>
                <c:pt idx="33788">
                  <c:v>52.706040084362002</c:v>
                </c:pt>
                <c:pt idx="33789">
                  <c:v>-88.293959915637998</c:v>
                </c:pt>
                <c:pt idx="33790">
                  <c:v>-22.293959915637998</c:v>
                </c:pt>
                <c:pt idx="33791">
                  <c:v>-0.29395991563797003</c:v>
                </c:pt>
                <c:pt idx="33792">
                  <c:v>-303.29395991563803</c:v>
                </c:pt>
                <c:pt idx="33793">
                  <c:v>-124.293959915638</c:v>
                </c:pt>
                <c:pt idx="33794">
                  <c:v>-169.293959915638</c:v>
                </c:pt>
                <c:pt idx="33795">
                  <c:v>-20.293959915637998</c:v>
                </c:pt>
                <c:pt idx="33796">
                  <c:v>-128.293959915638</c:v>
                </c:pt>
                <c:pt idx="33797">
                  <c:v>-124.293959915638</c:v>
                </c:pt>
                <c:pt idx="33798">
                  <c:v>-209.293959915638</c:v>
                </c:pt>
                <c:pt idx="33799">
                  <c:v>-124.293959915638</c:v>
                </c:pt>
                <c:pt idx="33800">
                  <c:v>-104.293959915638</c:v>
                </c:pt>
                <c:pt idx="33801">
                  <c:v>-84.293959915637998</c:v>
                </c:pt>
                <c:pt idx="33802">
                  <c:v>53.706040084362002</c:v>
                </c:pt>
                <c:pt idx="33803">
                  <c:v>-39.293959915637998</c:v>
                </c:pt>
                <c:pt idx="33804">
                  <c:v>-144.293959915638</c:v>
                </c:pt>
                <c:pt idx="33805">
                  <c:v>-13.293959915638</c:v>
                </c:pt>
                <c:pt idx="33806">
                  <c:v>-61.293959915637998</c:v>
                </c:pt>
                <c:pt idx="33807">
                  <c:v>-223.293959915638</c:v>
                </c:pt>
                <c:pt idx="33808">
                  <c:v>-31.293959915637998</c:v>
                </c:pt>
                <c:pt idx="33809">
                  <c:v>-58.293959915637998</c:v>
                </c:pt>
                <c:pt idx="33810">
                  <c:v>-19.293959915637998</c:v>
                </c:pt>
                <c:pt idx="33811">
                  <c:v>-17.293959915637998</c:v>
                </c:pt>
                <c:pt idx="33812">
                  <c:v>15.706040084362</c:v>
                </c:pt>
                <c:pt idx="33813">
                  <c:v>158.706040084362</c:v>
                </c:pt>
                <c:pt idx="33814">
                  <c:v>34.706040084362002</c:v>
                </c:pt>
                <c:pt idx="33815">
                  <c:v>-41.293959915637998</c:v>
                </c:pt>
                <c:pt idx="33816">
                  <c:v>123.706040084362</c:v>
                </c:pt>
                <c:pt idx="33817">
                  <c:v>162.706040084362</c:v>
                </c:pt>
                <c:pt idx="33818">
                  <c:v>78.706040084362002</c:v>
                </c:pt>
                <c:pt idx="33819">
                  <c:v>57.706040084362002</c:v>
                </c:pt>
                <c:pt idx="33820">
                  <c:v>15.706040084362</c:v>
                </c:pt>
                <c:pt idx="33821">
                  <c:v>106.706040084362</c:v>
                </c:pt>
                <c:pt idx="33822">
                  <c:v>66.706040084362002</c:v>
                </c:pt>
                <c:pt idx="33823">
                  <c:v>53.706040084362002</c:v>
                </c:pt>
                <c:pt idx="33824">
                  <c:v>97.706040084362002</c:v>
                </c:pt>
                <c:pt idx="33825">
                  <c:v>129.706040084362</c:v>
                </c:pt>
                <c:pt idx="33826">
                  <c:v>183.706040084362</c:v>
                </c:pt>
                <c:pt idx="33827">
                  <c:v>103.706040084362</c:v>
                </c:pt>
                <c:pt idx="33828">
                  <c:v>132.706040084362</c:v>
                </c:pt>
                <c:pt idx="33829">
                  <c:v>122.706040084362</c:v>
                </c:pt>
                <c:pt idx="33830">
                  <c:v>85.706040084362002</c:v>
                </c:pt>
                <c:pt idx="33831">
                  <c:v>269.70604008436197</c:v>
                </c:pt>
                <c:pt idx="33832">
                  <c:v>285.70604008436197</c:v>
                </c:pt>
                <c:pt idx="33833">
                  <c:v>164.706040084362</c:v>
                </c:pt>
                <c:pt idx="33834">
                  <c:v>183.706040084362</c:v>
                </c:pt>
                <c:pt idx="33835">
                  <c:v>106.706040084362</c:v>
                </c:pt>
                <c:pt idx="33836">
                  <c:v>329.70604008436197</c:v>
                </c:pt>
                <c:pt idx="33837">
                  <c:v>91.706040084362002</c:v>
                </c:pt>
                <c:pt idx="33838">
                  <c:v>59.706040084362002</c:v>
                </c:pt>
                <c:pt idx="33839">
                  <c:v>-12.293959915638</c:v>
                </c:pt>
                <c:pt idx="33840">
                  <c:v>287.70604008436197</c:v>
                </c:pt>
                <c:pt idx="33841">
                  <c:v>113.706040084362</c:v>
                </c:pt>
                <c:pt idx="33842">
                  <c:v>153.706040084362</c:v>
                </c:pt>
                <c:pt idx="33843">
                  <c:v>105.706040084362</c:v>
                </c:pt>
                <c:pt idx="33844">
                  <c:v>-17.293959915637998</c:v>
                </c:pt>
                <c:pt idx="33845">
                  <c:v>-145.293959915638</c:v>
                </c:pt>
                <c:pt idx="33846">
                  <c:v>-241.293959915638</c:v>
                </c:pt>
                <c:pt idx="33847">
                  <c:v>-339.29395991563803</c:v>
                </c:pt>
                <c:pt idx="33848">
                  <c:v>-255.293959915638</c:v>
                </c:pt>
                <c:pt idx="33849">
                  <c:v>-236.293959915638</c:v>
                </c:pt>
                <c:pt idx="33850">
                  <c:v>-158.293959915638</c:v>
                </c:pt>
                <c:pt idx="33851">
                  <c:v>-129.293959915638</c:v>
                </c:pt>
                <c:pt idx="33852">
                  <c:v>-42.293959915637998</c:v>
                </c:pt>
                <c:pt idx="33853">
                  <c:v>-142.293959915638</c:v>
                </c:pt>
                <c:pt idx="33854">
                  <c:v>-207.293959915638</c:v>
                </c:pt>
                <c:pt idx="33855">
                  <c:v>-172.293959915638</c:v>
                </c:pt>
                <c:pt idx="33856">
                  <c:v>-298.29395991563803</c:v>
                </c:pt>
                <c:pt idx="33857">
                  <c:v>-268.29395991563803</c:v>
                </c:pt>
                <c:pt idx="33858">
                  <c:v>-163.293959915638</c:v>
                </c:pt>
                <c:pt idx="33859">
                  <c:v>-202.293959915638</c:v>
                </c:pt>
                <c:pt idx="33860">
                  <c:v>32.706040084362002</c:v>
                </c:pt>
                <c:pt idx="33861">
                  <c:v>-153.293959915638</c:v>
                </c:pt>
                <c:pt idx="33862">
                  <c:v>-129.293959915638</c:v>
                </c:pt>
                <c:pt idx="33863">
                  <c:v>-133.293959915638</c:v>
                </c:pt>
                <c:pt idx="33864">
                  <c:v>138.706040084362</c:v>
                </c:pt>
                <c:pt idx="33865">
                  <c:v>147.706040084362</c:v>
                </c:pt>
                <c:pt idx="33866">
                  <c:v>154.706040084362</c:v>
                </c:pt>
                <c:pt idx="33867">
                  <c:v>152.706040084362</c:v>
                </c:pt>
                <c:pt idx="33868">
                  <c:v>85.706040084362002</c:v>
                </c:pt>
                <c:pt idx="33869">
                  <c:v>169.706040084362</c:v>
                </c:pt>
                <c:pt idx="33870">
                  <c:v>233.706040084362</c:v>
                </c:pt>
                <c:pt idx="33871">
                  <c:v>146.706040084362</c:v>
                </c:pt>
                <c:pt idx="33872">
                  <c:v>185.706040084362</c:v>
                </c:pt>
                <c:pt idx="33873">
                  <c:v>271.70604008436197</c:v>
                </c:pt>
                <c:pt idx="33874">
                  <c:v>391.70604008436197</c:v>
                </c:pt>
                <c:pt idx="33875">
                  <c:v>330.70604008436197</c:v>
                </c:pt>
                <c:pt idx="33876">
                  <c:v>225.706040084362</c:v>
                </c:pt>
                <c:pt idx="33877">
                  <c:v>297.70604008436197</c:v>
                </c:pt>
                <c:pt idx="33878">
                  <c:v>292.70604008436197</c:v>
                </c:pt>
                <c:pt idx="33879">
                  <c:v>157.706040084362</c:v>
                </c:pt>
                <c:pt idx="33880">
                  <c:v>191.706040084362</c:v>
                </c:pt>
                <c:pt idx="33881">
                  <c:v>212.706040084362</c:v>
                </c:pt>
                <c:pt idx="33882">
                  <c:v>204.706040084362</c:v>
                </c:pt>
                <c:pt idx="33883">
                  <c:v>47.706040084362002</c:v>
                </c:pt>
                <c:pt idx="33884">
                  <c:v>120.706040084362</c:v>
                </c:pt>
                <c:pt idx="33885">
                  <c:v>231.706040084362</c:v>
                </c:pt>
                <c:pt idx="33886">
                  <c:v>-100.293959915638</c:v>
                </c:pt>
                <c:pt idx="33887">
                  <c:v>-178.293959915638</c:v>
                </c:pt>
                <c:pt idx="33888">
                  <c:v>-255.293959915638</c:v>
                </c:pt>
                <c:pt idx="33889">
                  <c:v>-72.293959915637998</c:v>
                </c:pt>
                <c:pt idx="33890">
                  <c:v>-139.293959915638</c:v>
                </c:pt>
                <c:pt idx="33891">
                  <c:v>-133.293959915638</c:v>
                </c:pt>
                <c:pt idx="33892">
                  <c:v>-214.293959915638</c:v>
                </c:pt>
                <c:pt idx="33893">
                  <c:v>-175.293959915638</c:v>
                </c:pt>
                <c:pt idx="33894">
                  <c:v>-307.29395991563803</c:v>
                </c:pt>
                <c:pt idx="33895">
                  <c:v>-308.29395991563803</c:v>
                </c:pt>
                <c:pt idx="33896">
                  <c:v>-214.293959915638</c:v>
                </c:pt>
                <c:pt idx="33897">
                  <c:v>-156.293959915638</c:v>
                </c:pt>
                <c:pt idx="33898">
                  <c:v>-390.29395991563803</c:v>
                </c:pt>
                <c:pt idx="33899">
                  <c:v>-327.29395991563803</c:v>
                </c:pt>
                <c:pt idx="33900">
                  <c:v>-237.293959915638</c:v>
                </c:pt>
                <c:pt idx="33901">
                  <c:v>-295.29395991563803</c:v>
                </c:pt>
                <c:pt idx="33902">
                  <c:v>-173.293959915638</c:v>
                </c:pt>
                <c:pt idx="33903">
                  <c:v>-221.293959915638</c:v>
                </c:pt>
                <c:pt idx="33904">
                  <c:v>-231.293959915638</c:v>
                </c:pt>
                <c:pt idx="33905">
                  <c:v>-150.293959915638</c:v>
                </c:pt>
                <c:pt idx="33906">
                  <c:v>-89.293959915637998</c:v>
                </c:pt>
                <c:pt idx="33907">
                  <c:v>-317.29395991563803</c:v>
                </c:pt>
                <c:pt idx="33908">
                  <c:v>-143.293959915638</c:v>
                </c:pt>
                <c:pt idx="33909">
                  <c:v>14.706040084362</c:v>
                </c:pt>
                <c:pt idx="33910">
                  <c:v>-107.293959915638</c:v>
                </c:pt>
                <c:pt idx="33911">
                  <c:v>-72.293959915637998</c:v>
                </c:pt>
                <c:pt idx="33912">
                  <c:v>15.706040084362</c:v>
                </c:pt>
                <c:pt idx="33913">
                  <c:v>61.706040084362002</c:v>
                </c:pt>
                <c:pt idx="33914">
                  <c:v>160.706040084362</c:v>
                </c:pt>
                <c:pt idx="33915">
                  <c:v>-138.293959915638</c:v>
                </c:pt>
                <c:pt idx="33916">
                  <c:v>-72.293959915637998</c:v>
                </c:pt>
                <c:pt idx="33917">
                  <c:v>-41.293959915637998</c:v>
                </c:pt>
                <c:pt idx="33918">
                  <c:v>28.706040084362002</c:v>
                </c:pt>
                <c:pt idx="33919">
                  <c:v>-4.29395991563797</c:v>
                </c:pt>
                <c:pt idx="33920">
                  <c:v>108.706040084362</c:v>
                </c:pt>
                <c:pt idx="33921">
                  <c:v>-40.293959915637998</c:v>
                </c:pt>
                <c:pt idx="33922">
                  <c:v>31.706040084362002</c:v>
                </c:pt>
                <c:pt idx="33923">
                  <c:v>-84.293959915637998</c:v>
                </c:pt>
                <c:pt idx="33924">
                  <c:v>18.706040084362002</c:v>
                </c:pt>
                <c:pt idx="33925">
                  <c:v>7.70604008436203</c:v>
                </c:pt>
                <c:pt idx="33926">
                  <c:v>84.706040084362002</c:v>
                </c:pt>
                <c:pt idx="33927">
                  <c:v>112.706040084362</c:v>
                </c:pt>
                <c:pt idx="33928">
                  <c:v>46.706040084362002</c:v>
                </c:pt>
                <c:pt idx="33929">
                  <c:v>2.70604008436203</c:v>
                </c:pt>
                <c:pt idx="33930">
                  <c:v>-82.293959915637998</c:v>
                </c:pt>
                <c:pt idx="33931">
                  <c:v>-13.293959915638</c:v>
                </c:pt>
                <c:pt idx="33932">
                  <c:v>-11.293959915638</c:v>
                </c:pt>
                <c:pt idx="33933">
                  <c:v>-33.293959915637998</c:v>
                </c:pt>
                <c:pt idx="33934">
                  <c:v>-104.293959915638</c:v>
                </c:pt>
                <c:pt idx="33935">
                  <c:v>-87.293959915637998</c:v>
                </c:pt>
                <c:pt idx="33936">
                  <c:v>-175.293959915638</c:v>
                </c:pt>
                <c:pt idx="33937">
                  <c:v>-62.293959915637998</c:v>
                </c:pt>
                <c:pt idx="33938">
                  <c:v>-67.293959915637998</c:v>
                </c:pt>
                <c:pt idx="33939">
                  <c:v>-241.293959915638</c:v>
                </c:pt>
                <c:pt idx="33940">
                  <c:v>-238.293959915638</c:v>
                </c:pt>
                <c:pt idx="33941">
                  <c:v>-160.293959915638</c:v>
                </c:pt>
                <c:pt idx="33942">
                  <c:v>-233.293959915638</c:v>
                </c:pt>
                <c:pt idx="33943">
                  <c:v>-182.293959915638</c:v>
                </c:pt>
                <c:pt idx="33944">
                  <c:v>-150.293959915638</c:v>
                </c:pt>
                <c:pt idx="33945">
                  <c:v>-444.29395991563803</c:v>
                </c:pt>
                <c:pt idx="33946">
                  <c:v>-410.29395991563803</c:v>
                </c:pt>
                <c:pt idx="33947">
                  <c:v>-389.29395991563803</c:v>
                </c:pt>
                <c:pt idx="33948">
                  <c:v>-410.29395991563803</c:v>
                </c:pt>
                <c:pt idx="33949">
                  <c:v>-365.29395991563803</c:v>
                </c:pt>
                <c:pt idx="33950">
                  <c:v>-527.29395991563797</c:v>
                </c:pt>
                <c:pt idx="33951">
                  <c:v>-352.29395991563803</c:v>
                </c:pt>
                <c:pt idx="33952">
                  <c:v>-259.29395991563803</c:v>
                </c:pt>
                <c:pt idx="33953">
                  <c:v>-321.29395991563803</c:v>
                </c:pt>
                <c:pt idx="33954">
                  <c:v>-270.29395991563803</c:v>
                </c:pt>
                <c:pt idx="33955">
                  <c:v>-255.293959915638</c:v>
                </c:pt>
                <c:pt idx="33956">
                  <c:v>-288.29395991563803</c:v>
                </c:pt>
                <c:pt idx="33957">
                  <c:v>-346.29395991563803</c:v>
                </c:pt>
                <c:pt idx="33958">
                  <c:v>-220.293959915638</c:v>
                </c:pt>
                <c:pt idx="33959">
                  <c:v>-306.29395991563803</c:v>
                </c:pt>
                <c:pt idx="33960">
                  <c:v>-167.293959915638</c:v>
                </c:pt>
                <c:pt idx="33961">
                  <c:v>-114.293959915638</c:v>
                </c:pt>
                <c:pt idx="33962">
                  <c:v>-191.293959915638</c:v>
                </c:pt>
                <c:pt idx="33963">
                  <c:v>-139.293959915638</c:v>
                </c:pt>
                <c:pt idx="33964">
                  <c:v>-91.293959915637998</c:v>
                </c:pt>
                <c:pt idx="33965">
                  <c:v>-141.293959915638</c:v>
                </c:pt>
                <c:pt idx="33966">
                  <c:v>-141.293959915638</c:v>
                </c:pt>
                <c:pt idx="33967">
                  <c:v>-95.293959915637998</c:v>
                </c:pt>
                <c:pt idx="33968">
                  <c:v>-161.293959915638</c:v>
                </c:pt>
                <c:pt idx="33969">
                  <c:v>-9.29395991563797</c:v>
                </c:pt>
                <c:pt idx="33970">
                  <c:v>-4.29395991563797</c:v>
                </c:pt>
                <c:pt idx="33971">
                  <c:v>-58.293959915637998</c:v>
                </c:pt>
                <c:pt idx="33972">
                  <c:v>-58.293959915637998</c:v>
                </c:pt>
                <c:pt idx="33973">
                  <c:v>-51.293959915637998</c:v>
                </c:pt>
                <c:pt idx="33974">
                  <c:v>-48.293959915637998</c:v>
                </c:pt>
                <c:pt idx="33975">
                  <c:v>-169.293959915638</c:v>
                </c:pt>
                <c:pt idx="33976">
                  <c:v>81.706040084362002</c:v>
                </c:pt>
                <c:pt idx="33977">
                  <c:v>-51.293959915637998</c:v>
                </c:pt>
                <c:pt idx="33978">
                  <c:v>-68.293959915637998</c:v>
                </c:pt>
                <c:pt idx="33979">
                  <c:v>-137.293959915638</c:v>
                </c:pt>
                <c:pt idx="33980">
                  <c:v>-167.293959915638</c:v>
                </c:pt>
                <c:pt idx="33981">
                  <c:v>-6.29395991563797</c:v>
                </c:pt>
                <c:pt idx="33982">
                  <c:v>-97.293959915637998</c:v>
                </c:pt>
                <c:pt idx="33983">
                  <c:v>4.70604008436203</c:v>
                </c:pt>
                <c:pt idx="33984">
                  <c:v>-28.293959915637998</c:v>
                </c:pt>
                <c:pt idx="33985">
                  <c:v>-125.293959915638</c:v>
                </c:pt>
                <c:pt idx="33986">
                  <c:v>-246.293959915638</c:v>
                </c:pt>
                <c:pt idx="33987">
                  <c:v>-124.293959915638</c:v>
                </c:pt>
                <c:pt idx="33988">
                  <c:v>-117.293959915638</c:v>
                </c:pt>
                <c:pt idx="33989">
                  <c:v>-113.293959915638</c:v>
                </c:pt>
                <c:pt idx="33990">
                  <c:v>4.70604008436203</c:v>
                </c:pt>
                <c:pt idx="33991">
                  <c:v>67.706040084362002</c:v>
                </c:pt>
                <c:pt idx="33992">
                  <c:v>-146.293959915638</c:v>
                </c:pt>
                <c:pt idx="33993">
                  <c:v>-168.293959915638</c:v>
                </c:pt>
                <c:pt idx="33994">
                  <c:v>-79.293959915637998</c:v>
                </c:pt>
                <c:pt idx="33995">
                  <c:v>-55.293959915637998</c:v>
                </c:pt>
                <c:pt idx="33996">
                  <c:v>-246.293959915638</c:v>
                </c:pt>
                <c:pt idx="33997">
                  <c:v>-47.293959915637998</c:v>
                </c:pt>
                <c:pt idx="33998">
                  <c:v>-174.293959915638</c:v>
                </c:pt>
                <c:pt idx="33999">
                  <c:v>-139.293959915638</c:v>
                </c:pt>
                <c:pt idx="34000">
                  <c:v>-124.293959915638</c:v>
                </c:pt>
                <c:pt idx="34001">
                  <c:v>-47.293959915637998</c:v>
                </c:pt>
                <c:pt idx="34002">
                  <c:v>-106.293959915638</c:v>
                </c:pt>
                <c:pt idx="34003">
                  <c:v>40.706040084362002</c:v>
                </c:pt>
                <c:pt idx="34004">
                  <c:v>-143.293959915638</c:v>
                </c:pt>
                <c:pt idx="34005">
                  <c:v>-52.293959915637998</c:v>
                </c:pt>
                <c:pt idx="34006">
                  <c:v>-101.293959915638</c:v>
                </c:pt>
                <c:pt idx="34007">
                  <c:v>-25.293959915637998</c:v>
                </c:pt>
                <c:pt idx="34008">
                  <c:v>-185.293959915638</c:v>
                </c:pt>
                <c:pt idx="34009">
                  <c:v>-256.29395991563803</c:v>
                </c:pt>
                <c:pt idx="34010">
                  <c:v>-103.293959915638</c:v>
                </c:pt>
                <c:pt idx="34011">
                  <c:v>-74.293959915637998</c:v>
                </c:pt>
                <c:pt idx="34012">
                  <c:v>-160.293959915638</c:v>
                </c:pt>
                <c:pt idx="34013">
                  <c:v>-23.293959915637998</c:v>
                </c:pt>
                <c:pt idx="34014">
                  <c:v>95.706040084362002</c:v>
                </c:pt>
                <c:pt idx="34015">
                  <c:v>-189.293959915638</c:v>
                </c:pt>
                <c:pt idx="34016">
                  <c:v>-2.29395991563797</c:v>
                </c:pt>
                <c:pt idx="34017">
                  <c:v>-225.293959915638</c:v>
                </c:pt>
                <c:pt idx="34018">
                  <c:v>112.706040084362</c:v>
                </c:pt>
                <c:pt idx="34019">
                  <c:v>67.706040084362002</c:v>
                </c:pt>
                <c:pt idx="34020">
                  <c:v>114.706040084362</c:v>
                </c:pt>
                <c:pt idx="34021">
                  <c:v>32.706040084362002</c:v>
                </c:pt>
                <c:pt idx="34022">
                  <c:v>92.706040084362002</c:v>
                </c:pt>
                <c:pt idx="34023">
                  <c:v>61.706040084362002</c:v>
                </c:pt>
                <c:pt idx="34024">
                  <c:v>184.706040084362</c:v>
                </c:pt>
                <c:pt idx="34025">
                  <c:v>3.70604008436203</c:v>
                </c:pt>
                <c:pt idx="34026">
                  <c:v>12.706040084362</c:v>
                </c:pt>
                <c:pt idx="34027">
                  <c:v>-22.293959915637998</c:v>
                </c:pt>
                <c:pt idx="34028">
                  <c:v>85.706040084362002</c:v>
                </c:pt>
                <c:pt idx="34029">
                  <c:v>11.706040084362</c:v>
                </c:pt>
                <c:pt idx="34030">
                  <c:v>48.706040084362002</c:v>
                </c:pt>
                <c:pt idx="34031">
                  <c:v>308.70604008436197</c:v>
                </c:pt>
                <c:pt idx="34032">
                  <c:v>-55.293959915637998</c:v>
                </c:pt>
                <c:pt idx="34033">
                  <c:v>195.706040084362</c:v>
                </c:pt>
                <c:pt idx="34034">
                  <c:v>156.706040084362</c:v>
                </c:pt>
                <c:pt idx="34035">
                  <c:v>92.706040084362002</c:v>
                </c:pt>
                <c:pt idx="34036">
                  <c:v>88.706040084362002</c:v>
                </c:pt>
                <c:pt idx="34037">
                  <c:v>-19.293959915637998</c:v>
                </c:pt>
                <c:pt idx="34038">
                  <c:v>43.706040084362002</c:v>
                </c:pt>
                <c:pt idx="34039">
                  <c:v>11.706040084362</c:v>
                </c:pt>
                <c:pt idx="34040">
                  <c:v>131.706040084362</c:v>
                </c:pt>
                <c:pt idx="34041">
                  <c:v>-48.293959915637998</c:v>
                </c:pt>
                <c:pt idx="34042">
                  <c:v>131.706040084362</c:v>
                </c:pt>
                <c:pt idx="34043">
                  <c:v>70.706040084362002</c:v>
                </c:pt>
                <c:pt idx="34044">
                  <c:v>-85.293959915637998</c:v>
                </c:pt>
                <c:pt idx="34045">
                  <c:v>57.706040084362002</c:v>
                </c:pt>
                <c:pt idx="34046">
                  <c:v>99.706040084362002</c:v>
                </c:pt>
                <c:pt idx="34047">
                  <c:v>31.706040084362002</c:v>
                </c:pt>
                <c:pt idx="34048">
                  <c:v>-84.293959915637998</c:v>
                </c:pt>
                <c:pt idx="34049">
                  <c:v>31.706040084362002</c:v>
                </c:pt>
                <c:pt idx="34050">
                  <c:v>85.706040084362002</c:v>
                </c:pt>
                <c:pt idx="34051">
                  <c:v>80.706040084362002</c:v>
                </c:pt>
                <c:pt idx="34052">
                  <c:v>212.706040084362</c:v>
                </c:pt>
                <c:pt idx="34053">
                  <c:v>220.706040084362</c:v>
                </c:pt>
                <c:pt idx="34054">
                  <c:v>150.706040084362</c:v>
                </c:pt>
                <c:pt idx="34055">
                  <c:v>186.706040084362</c:v>
                </c:pt>
                <c:pt idx="34056">
                  <c:v>341.70604008436197</c:v>
                </c:pt>
                <c:pt idx="34057">
                  <c:v>325.70604008436197</c:v>
                </c:pt>
                <c:pt idx="34058">
                  <c:v>384.70604008436197</c:v>
                </c:pt>
                <c:pt idx="34059">
                  <c:v>295.70604008436197</c:v>
                </c:pt>
                <c:pt idx="34060">
                  <c:v>191.706040084362</c:v>
                </c:pt>
                <c:pt idx="34061">
                  <c:v>387.70604008436197</c:v>
                </c:pt>
                <c:pt idx="34062">
                  <c:v>318.70604008436197</c:v>
                </c:pt>
                <c:pt idx="34063">
                  <c:v>319.70604008436197</c:v>
                </c:pt>
                <c:pt idx="34064">
                  <c:v>353.70604008436197</c:v>
                </c:pt>
                <c:pt idx="34065">
                  <c:v>355.70604008436197</c:v>
                </c:pt>
                <c:pt idx="34066">
                  <c:v>169.706040084362</c:v>
                </c:pt>
                <c:pt idx="34067">
                  <c:v>136.706040084362</c:v>
                </c:pt>
                <c:pt idx="34068">
                  <c:v>124.706040084362</c:v>
                </c:pt>
                <c:pt idx="34069">
                  <c:v>105.706040084362</c:v>
                </c:pt>
                <c:pt idx="34070">
                  <c:v>15.706040084362</c:v>
                </c:pt>
                <c:pt idx="34071">
                  <c:v>-156.293959915638</c:v>
                </c:pt>
                <c:pt idx="34072">
                  <c:v>-179.293959915638</c:v>
                </c:pt>
                <c:pt idx="34073">
                  <c:v>-78.293959915637998</c:v>
                </c:pt>
                <c:pt idx="34074">
                  <c:v>-52.293959915637998</c:v>
                </c:pt>
                <c:pt idx="34075">
                  <c:v>-147.293959915638</c:v>
                </c:pt>
                <c:pt idx="34076">
                  <c:v>-128.293959915638</c:v>
                </c:pt>
                <c:pt idx="34077">
                  <c:v>-41.293959915637998</c:v>
                </c:pt>
                <c:pt idx="34078">
                  <c:v>-169.293959915638</c:v>
                </c:pt>
                <c:pt idx="34079">
                  <c:v>-252.293959915638</c:v>
                </c:pt>
                <c:pt idx="34080">
                  <c:v>-90.293959915637998</c:v>
                </c:pt>
                <c:pt idx="34081">
                  <c:v>-89.293959915637998</c:v>
                </c:pt>
                <c:pt idx="34082">
                  <c:v>-130.293959915638</c:v>
                </c:pt>
                <c:pt idx="34083">
                  <c:v>-84.293959915637998</c:v>
                </c:pt>
                <c:pt idx="34084">
                  <c:v>117.706040084362</c:v>
                </c:pt>
                <c:pt idx="34085">
                  <c:v>-99.293959915637998</c:v>
                </c:pt>
                <c:pt idx="34086">
                  <c:v>-33.293959915637998</c:v>
                </c:pt>
                <c:pt idx="34087">
                  <c:v>-107.293959915638</c:v>
                </c:pt>
                <c:pt idx="34088">
                  <c:v>-91.293959915637998</c:v>
                </c:pt>
                <c:pt idx="34089">
                  <c:v>35.706040084362002</c:v>
                </c:pt>
                <c:pt idx="34090">
                  <c:v>-66.293959915637998</c:v>
                </c:pt>
                <c:pt idx="34091">
                  <c:v>74.706040084362002</c:v>
                </c:pt>
                <c:pt idx="34092">
                  <c:v>25.706040084362002</c:v>
                </c:pt>
                <c:pt idx="34093">
                  <c:v>-21.293959915637998</c:v>
                </c:pt>
                <c:pt idx="34094">
                  <c:v>25.706040084362002</c:v>
                </c:pt>
                <c:pt idx="34095">
                  <c:v>40.706040084362002</c:v>
                </c:pt>
                <c:pt idx="34096">
                  <c:v>-0.29395991563797003</c:v>
                </c:pt>
                <c:pt idx="34097">
                  <c:v>-94.293959915637998</c:v>
                </c:pt>
                <c:pt idx="34098">
                  <c:v>83.706040084362002</c:v>
                </c:pt>
                <c:pt idx="34099">
                  <c:v>55.706040084362002</c:v>
                </c:pt>
                <c:pt idx="34100">
                  <c:v>95.706040084362002</c:v>
                </c:pt>
                <c:pt idx="34101">
                  <c:v>137.706040084362</c:v>
                </c:pt>
                <c:pt idx="34102">
                  <c:v>141.706040084362</c:v>
                </c:pt>
                <c:pt idx="34103">
                  <c:v>16.706040084362002</c:v>
                </c:pt>
                <c:pt idx="34104">
                  <c:v>128.706040084362</c:v>
                </c:pt>
                <c:pt idx="34105">
                  <c:v>-17.293959915637998</c:v>
                </c:pt>
                <c:pt idx="34106">
                  <c:v>113.706040084362</c:v>
                </c:pt>
                <c:pt idx="34107">
                  <c:v>-0.29395991563797003</c:v>
                </c:pt>
                <c:pt idx="34108">
                  <c:v>-63.293959915637998</c:v>
                </c:pt>
                <c:pt idx="34109">
                  <c:v>165.706040084362</c:v>
                </c:pt>
                <c:pt idx="34110">
                  <c:v>95.706040084362002</c:v>
                </c:pt>
                <c:pt idx="34111">
                  <c:v>150.706040084362</c:v>
                </c:pt>
                <c:pt idx="34112">
                  <c:v>142.706040084362</c:v>
                </c:pt>
                <c:pt idx="34113">
                  <c:v>236.706040084362</c:v>
                </c:pt>
                <c:pt idx="34114">
                  <c:v>18.706040084362002</c:v>
                </c:pt>
                <c:pt idx="34115">
                  <c:v>145.706040084362</c:v>
                </c:pt>
                <c:pt idx="34116">
                  <c:v>211.706040084362</c:v>
                </c:pt>
                <c:pt idx="34117">
                  <c:v>115.706040084362</c:v>
                </c:pt>
                <c:pt idx="34118">
                  <c:v>220.706040084362</c:v>
                </c:pt>
                <c:pt idx="34119">
                  <c:v>4.70604008436203</c:v>
                </c:pt>
                <c:pt idx="34120">
                  <c:v>150.706040084362</c:v>
                </c:pt>
                <c:pt idx="34121">
                  <c:v>86.706040084362002</c:v>
                </c:pt>
                <c:pt idx="34122">
                  <c:v>-12.293959915638</c:v>
                </c:pt>
                <c:pt idx="34123">
                  <c:v>-13.293959915638</c:v>
                </c:pt>
                <c:pt idx="34124">
                  <c:v>-31.293959915637998</c:v>
                </c:pt>
                <c:pt idx="34125">
                  <c:v>-18.293959915637998</c:v>
                </c:pt>
                <c:pt idx="34126">
                  <c:v>48.706040084362002</c:v>
                </c:pt>
                <c:pt idx="34127">
                  <c:v>143.706040084362</c:v>
                </c:pt>
                <c:pt idx="34128">
                  <c:v>-153.293959915638</c:v>
                </c:pt>
                <c:pt idx="34129">
                  <c:v>-37.293959915637998</c:v>
                </c:pt>
                <c:pt idx="34130">
                  <c:v>138.706040084362</c:v>
                </c:pt>
                <c:pt idx="34131">
                  <c:v>-70.293959915637998</c:v>
                </c:pt>
                <c:pt idx="34132">
                  <c:v>100.706040084362</c:v>
                </c:pt>
                <c:pt idx="34133">
                  <c:v>246.706040084362</c:v>
                </c:pt>
                <c:pt idx="34134">
                  <c:v>160.706040084362</c:v>
                </c:pt>
                <c:pt idx="34135">
                  <c:v>145.706040084362</c:v>
                </c:pt>
                <c:pt idx="34136">
                  <c:v>163.706040084362</c:v>
                </c:pt>
                <c:pt idx="34137">
                  <c:v>111.706040084362</c:v>
                </c:pt>
                <c:pt idx="34138">
                  <c:v>149.706040084362</c:v>
                </c:pt>
                <c:pt idx="34139">
                  <c:v>240.706040084362</c:v>
                </c:pt>
                <c:pt idx="34140">
                  <c:v>223.706040084362</c:v>
                </c:pt>
                <c:pt idx="34141">
                  <c:v>122.706040084362</c:v>
                </c:pt>
                <c:pt idx="34142">
                  <c:v>169.706040084362</c:v>
                </c:pt>
                <c:pt idx="34143">
                  <c:v>70.706040084362002</c:v>
                </c:pt>
                <c:pt idx="34144">
                  <c:v>269.70604008436197</c:v>
                </c:pt>
                <c:pt idx="34145">
                  <c:v>178.706040084362</c:v>
                </c:pt>
                <c:pt idx="34146">
                  <c:v>170.706040084362</c:v>
                </c:pt>
                <c:pt idx="34147">
                  <c:v>219.706040084362</c:v>
                </c:pt>
                <c:pt idx="34148">
                  <c:v>283.70604008436197</c:v>
                </c:pt>
                <c:pt idx="34149">
                  <c:v>15.706040084362</c:v>
                </c:pt>
                <c:pt idx="34150">
                  <c:v>5.70604008436203</c:v>
                </c:pt>
                <c:pt idx="34151">
                  <c:v>142.706040084362</c:v>
                </c:pt>
                <c:pt idx="34152">
                  <c:v>91.706040084362002</c:v>
                </c:pt>
                <c:pt idx="34153">
                  <c:v>58.706040084362002</c:v>
                </c:pt>
                <c:pt idx="34154">
                  <c:v>-58.293959915637998</c:v>
                </c:pt>
                <c:pt idx="34155">
                  <c:v>243.706040084362</c:v>
                </c:pt>
                <c:pt idx="34156">
                  <c:v>143.706040084362</c:v>
                </c:pt>
                <c:pt idx="34157">
                  <c:v>167.706040084362</c:v>
                </c:pt>
                <c:pt idx="34158">
                  <c:v>258.70604008436197</c:v>
                </c:pt>
                <c:pt idx="34159">
                  <c:v>211.706040084362</c:v>
                </c:pt>
                <c:pt idx="34160">
                  <c:v>139.706040084362</c:v>
                </c:pt>
                <c:pt idx="34161">
                  <c:v>262.70604008436197</c:v>
                </c:pt>
                <c:pt idx="34162">
                  <c:v>369.70604008436197</c:v>
                </c:pt>
                <c:pt idx="34163">
                  <c:v>442.70604008436197</c:v>
                </c:pt>
                <c:pt idx="34164">
                  <c:v>368.70604008436197</c:v>
                </c:pt>
                <c:pt idx="34165">
                  <c:v>413.70604008436197</c:v>
                </c:pt>
                <c:pt idx="34166">
                  <c:v>508.70604008436197</c:v>
                </c:pt>
                <c:pt idx="34167">
                  <c:v>407.70604008436197</c:v>
                </c:pt>
                <c:pt idx="34168">
                  <c:v>306.70604008436197</c:v>
                </c:pt>
                <c:pt idx="34169">
                  <c:v>268.70604008436197</c:v>
                </c:pt>
                <c:pt idx="34170">
                  <c:v>329.70604008436197</c:v>
                </c:pt>
                <c:pt idx="34171">
                  <c:v>233.706040084362</c:v>
                </c:pt>
                <c:pt idx="34172">
                  <c:v>381.70604008436197</c:v>
                </c:pt>
                <c:pt idx="34173">
                  <c:v>302.70604008436197</c:v>
                </c:pt>
                <c:pt idx="34174">
                  <c:v>226.706040084362</c:v>
                </c:pt>
                <c:pt idx="34175">
                  <c:v>289.70604008436197</c:v>
                </c:pt>
                <c:pt idx="34176">
                  <c:v>364.70604008436197</c:v>
                </c:pt>
                <c:pt idx="34177">
                  <c:v>240.706040084362</c:v>
                </c:pt>
                <c:pt idx="34178">
                  <c:v>174.706040084362</c:v>
                </c:pt>
                <c:pt idx="34179">
                  <c:v>122.706040084362</c:v>
                </c:pt>
                <c:pt idx="34180">
                  <c:v>2.70604008436203</c:v>
                </c:pt>
                <c:pt idx="34181">
                  <c:v>151.706040084362</c:v>
                </c:pt>
                <c:pt idx="34182">
                  <c:v>174.706040084362</c:v>
                </c:pt>
                <c:pt idx="34183">
                  <c:v>50.706040084362002</c:v>
                </c:pt>
                <c:pt idx="34184">
                  <c:v>-34.293959915637998</c:v>
                </c:pt>
                <c:pt idx="34185">
                  <c:v>-33.293959915637998</c:v>
                </c:pt>
                <c:pt idx="34186">
                  <c:v>88.706040084362002</c:v>
                </c:pt>
                <c:pt idx="34187">
                  <c:v>-47.293959915637998</c:v>
                </c:pt>
                <c:pt idx="34188">
                  <c:v>-141.293959915638</c:v>
                </c:pt>
                <c:pt idx="34189">
                  <c:v>-47.293959915637998</c:v>
                </c:pt>
                <c:pt idx="34190">
                  <c:v>-54.293959915637998</c:v>
                </c:pt>
                <c:pt idx="34191">
                  <c:v>28.706040084362002</c:v>
                </c:pt>
                <c:pt idx="34192">
                  <c:v>-78.293959915637998</c:v>
                </c:pt>
                <c:pt idx="34193">
                  <c:v>139.706040084362</c:v>
                </c:pt>
                <c:pt idx="34194">
                  <c:v>-10.293959915638</c:v>
                </c:pt>
                <c:pt idx="34195">
                  <c:v>26.706040084362002</c:v>
                </c:pt>
                <c:pt idx="34196">
                  <c:v>-25.293959915637998</c:v>
                </c:pt>
                <c:pt idx="34197">
                  <c:v>213.706040084362</c:v>
                </c:pt>
                <c:pt idx="34198">
                  <c:v>7.70604008436203</c:v>
                </c:pt>
                <c:pt idx="34199">
                  <c:v>88.706040084362002</c:v>
                </c:pt>
                <c:pt idx="34200">
                  <c:v>248.706040084362</c:v>
                </c:pt>
                <c:pt idx="34201">
                  <c:v>23.706040084362002</c:v>
                </c:pt>
                <c:pt idx="34202">
                  <c:v>184.706040084362</c:v>
                </c:pt>
                <c:pt idx="34203">
                  <c:v>184.706040084362</c:v>
                </c:pt>
                <c:pt idx="34204">
                  <c:v>14.706040084362</c:v>
                </c:pt>
                <c:pt idx="34205">
                  <c:v>55.706040084362002</c:v>
                </c:pt>
                <c:pt idx="34206">
                  <c:v>20.706040084362002</c:v>
                </c:pt>
                <c:pt idx="34207">
                  <c:v>16.706040084362002</c:v>
                </c:pt>
                <c:pt idx="34208">
                  <c:v>-34.293959915637998</c:v>
                </c:pt>
                <c:pt idx="34209">
                  <c:v>-158.293959915638</c:v>
                </c:pt>
                <c:pt idx="34210">
                  <c:v>-20.293959915637998</c:v>
                </c:pt>
                <c:pt idx="34211">
                  <c:v>-14.293959915638</c:v>
                </c:pt>
                <c:pt idx="34212">
                  <c:v>70.706040084362002</c:v>
                </c:pt>
                <c:pt idx="34213">
                  <c:v>-81.293959915637998</c:v>
                </c:pt>
                <c:pt idx="34214">
                  <c:v>-177.293959915638</c:v>
                </c:pt>
                <c:pt idx="34215">
                  <c:v>-97.293959915637998</c:v>
                </c:pt>
                <c:pt idx="34216">
                  <c:v>-133.293959915638</c:v>
                </c:pt>
                <c:pt idx="34217">
                  <c:v>-134.293959915638</c:v>
                </c:pt>
                <c:pt idx="34218">
                  <c:v>100.706040084362</c:v>
                </c:pt>
                <c:pt idx="34219">
                  <c:v>-96.293959915637998</c:v>
                </c:pt>
                <c:pt idx="34220">
                  <c:v>-20.293959915637998</c:v>
                </c:pt>
                <c:pt idx="34221">
                  <c:v>-62.293959915637998</c:v>
                </c:pt>
                <c:pt idx="34222">
                  <c:v>-9.29395991563797</c:v>
                </c:pt>
                <c:pt idx="34223">
                  <c:v>-142.293959915638</c:v>
                </c:pt>
                <c:pt idx="34224">
                  <c:v>-20.293959915637998</c:v>
                </c:pt>
                <c:pt idx="34225">
                  <c:v>60.706040084362002</c:v>
                </c:pt>
                <c:pt idx="34226">
                  <c:v>63.706040084362002</c:v>
                </c:pt>
                <c:pt idx="34227">
                  <c:v>-19.293959915637998</c:v>
                </c:pt>
                <c:pt idx="34228">
                  <c:v>133.706040084362</c:v>
                </c:pt>
                <c:pt idx="34229">
                  <c:v>50.706040084362002</c:v>
                </c:pt>
                <c:pt idx="34230">
                  <c:v>-23.293959915637998</c:v>
                </c:pt>
                <c:pt idx="34231">
                  <c:v>-100.293959915638</c:v>
                </c:pt>
                <c:pt idx="34232">
                  <c:v>-13.293959915638</c:v>
                </c:pt>
                <c:pt idx="34233">
                  <c:v>82.706040084362002</c:v>
                </c:pt>
                <c:pt idx="34234">
                  <c:v>46.706040084362002</c:v>
                </c:pt>
                <c:pt idx="34235">
                  <c:v>-17.293959915637998</c:v>
                </c:pt>
                <c:pt idx="34236">
                  <c:v>-24.293959915637998</c:v>
                </c:pt>
                <c:pt idx="34237">
                  <c:v>-154.293959915638</c:v>
                </c:pt>
                <c:pt idx="34238">
                  <c:v>-207.293959915638</c:v>
                </c:pt>
                <c:pt idx="34239">
                  <c:v>10.706040084362</c:v>
                </c:pt>
                <c:pt idx="34240">
                  <c:v>-124.293959915638</c:v>
                </c:pt>
                <c:pt idx="34241">
                  <c:v>-183.293959915638</c:v>
                </c:pt>
                <c:pt idx="34242">
                  <c:v>-83.293959915637998</c:v>
                </c:pt>
                <c:pt idx="34243">
                  <c:v>-157.293959915638</c:v>
                </c:pt>
                <c:pt idx="34244">
                  <c:v>-161.293959915638</c:v>
                </c:pt>
                <c:pt idx="34245">
                  <c:v>-205.293959915638</c:v>
                </c:pt>
                <c:pt idx="34246">
                  <c:v>-118.293959915638</c:v>
                </c:pt>
                <c:pt idx="34247">
                  <c:v>-115.293959915638</c:v>
                </c:pt>
                <c:pt idx="34248">
                  <c:v>-128.293959915638</c:v>
                </c:pt>
                <c:pt idx="34249">
                  <c:v>-96.293959915637998</c:v>
                </c:pt>
                <c:pt idx="34250">
                  <c:v>-146.293959915638</c:v>
                </c:pt>
                <c:pt idx="34251">
                  <c:v>-39.293959915637998</c:v>
                </c:pt>
                <c:pt idx="34252">
                  <c:v>-42.293959915637998</c:v>
                </c:pt>
                <c:pt idx="34253">
                  <c:v>-208.293959915638</c:v>
                </c:pt>
                <c:pt idx="34254">
                  <c:v>85.706040084362002</c:v>
                </c:pt>
                <c:pt idx="34255">
                  <c:v>-35.293959915637998</c:v>
                </c:pt>
                <c:pt idx="34256">
                  <c:v>-40.293959915637998</c:v>
                </c:pt>
                <c:pt idx="34257">
                  <c:v>-40.293959915637998</c:v>
                </c:pt>
                <c:pt idx="34258">
                  <c:v>-6.29395991563797</c:v>
                </c:pt>
                <c:pt idx="34259">
                  <c:v>-54.293959915637998</c:v>
                </c:pt>
                <c:pt idx="34260">
                  <c:v>-46.293959915637998</c:v>
                </c:pt>
                <c:pt idx="34261">
                  <c:v>-67.293959915637998</c:v>
                </c:pt>
                <c:pt idx="34262">
                  <c:v>-153.293959915638</c:v>
                </c:pt>
                <c:pt idx="34263">
                  <c:v>-25.293959915637998</c:v>
                </c:pt>
                <c:pt idx="34264">
                  <c:v>4.70604008436203</c:v>
                </c:pt>
                <c:pt idx="34265">
                  <c:v>6.70604008436203</c:v>
                </c:pt>
                <c:pt idx="34266">
                  <c:v>-93.293959915637998</c:v>
                </c:pt>
                <c:pt idx="34267">
                  <c:v>-50.293959915637998</c:v>
                </c:pt>
                <c:pt idx="34268">
                  <c:v>-16.293959915637998</c:v>
                </c:pt>
                <c:pt idx="34269">
                  <c:v>-219.293959915638</c:v>
                </c:pt>
                <c:pt idx="34270">
                  <c:v>-42.293959915637998</c:v>
                </c:pt>
                <c:pt idx="34271">
                  <c:v>-3.29395991563797</c:v>
                </c:pt>
                <c:pt idx="34272">
                  <c:v>-74.293959915637998</c:v>
                </c:pt>
                <c:pt idx="34273">
                  <c:v>-111.293959915638</c:v>
                </c:pt>
                <c:pt idx="34274">
                  <c:v>-156.293959915638</c:v>
                </c:pt>
                <c:pt idx="34275">
                  <c:v>-85.293959915637998</c:v>
                </c:pt>
                <c:pt idx="34276">
                  <c:v>-11.293959915638</c:v>
                </c:pt>
                <c:pt idx="34277">
                  <c:v>-153.293959915638</c:v>
                </c:pt>
                <c:pt idx="34278">
                  <c:v>-166.293959915638</c:v>
                </c:pt>
                <c:pt idx="34279">
                  <c:v>-436.29395991563803</c:v>
                </c:pt>
                <c:pt idx="34280">
                  <c:v>-239.293959915638</c:v>
                </c:pt>
                <c:pt idx="34281">
                  <c:v>-248.293959915638</c:v>
                </c:pt>
                <c:pt idx="34282">
                  <c:v>-396.29395991563803</c:v>
                </c:pt>
                <c:pt idx="34283">
                  <c:v>-235.293959915638</c:v>
                </c:pt>
                <c:pt idx="34284">
                  <c:v>-359.29395991563803</c:v>
                </c:pt>
                <c:pt idx="34285">
                  <c:v>-362.29395991563803</c:v>
                </c:pt>
                <c:pt idx="34286">
                  <c:v>-286.29395991563803</c:v>
                </c:pt>
                <c:pt idx="34287">
                  <c:v>-373.29395991563803</c:v>
                </c:pt>
                <c:pt idx="34288">
                  <c:v>-348.29395991563803</c:v>
                </c:pt>
                <c:pt idx="34289">
                  <c:v>-188.293959915638</c:v>
                </c:pt>
                <c:pt idx="34290">
                  <c:v>-376.29395991563803</c:v>
                </c:pt>
                <c:pt idx="34291">
                  <c:v>-332.29395991563803</c:v>
                </c:pt>
                <c:pt idx="34292">
                  <c:v>-246.293959915638</c:v>
                </c:pt>
                <c:pt idx="34293">
                  <c:v>-173.293959915638</c:v>
                </c:pt>
                <c:pt idx="34294">
                  <c:v>-349.29395991563803</c:v>
                </c:pt>
                <c:pt idx="34295">
                  <c:v>-69.293959915637998</c:v>
                </c:pt>
                <c:pt idx="34296">
                  <c:v>-154.293959915638</c:v>
                </c:pt>
                <c:pt idx="34297">
                  <c:v>-69.293959915637998</c:v>
                </c:pt>
                <c:pt idx="34298">
                  <c:v>-125.293959915638</c:v>
                </c:pt>
                <c:pt idx="34299">
                  <c:v>35.706040084362002</c:v>
                </c:pt>
                <c:pt idx="34300">
                  <c:v>-94.293959915637998</c:v>
                </c:pt>
                <c:pt idx="34301">
                  <c:v>-43.293959915637998</c:v>
                </c:pt>
                <c:pt idx="34302">
                  <c:v>74.706040084362002</c:v>
                </c:pt>
                <c:pt idx="34303">
                  <c:v>184.706040084362</c:v>
                </c:pt>
                <c:pt idx="34304">
                  <c:v>120.706040084362</c:v>
                </c:pt>
                <c:pt idx="34305">
                  <c:v>306.70604008436197</c:v>
                </c:pt>
                <c:pt idx="34306">
                  <c:v>116.706040084362</c:v>
                </c:pt>
                <c:pt idx="34307">
                  <c:v>158.706040084362</c:v>
                </c:pt>
                <c:pt idx="34308">
                  <c:v>144.706040084362</c:v>
                </c:pt>
                <c:pt idx="34309">
                  <c:v>58.706040084362002</c:v>
                </c:pt>
                <c:pt idx="34310">
                  <c:v>238.706040084362</c:v>
                </c:pt>
                <c:pt idx="34311">
                  <c:v>70.706040084362002</c:v>
                </c:pt>
                <c:pt idx="34312">
                  <c:v>137.706040084362</c:v>
                </c:pt>
                <c:pt idx="34313">
                  <c:v>266.70604008436197</c:v>
                </c:pt>
                <c:pt idx="34314">
                  <c:v>61.706040084362002</c:v>
                </c:pt>
                <c:pt idx="34315">
                  <c:v>122.706040084362</c:v>
                </c:pt>
                <c:pt idx="34316">
                  <c:v>272.70604008436197</c:v>
                </c:pt>
                <c:pt idx="34317">
                  <c:v>141.706040084362</c:v>
                </c:pt>
                <c:pt idx="34318">
                  <c:v>173.706040084362</c:v>
                </c:pt>
                <c:pt idx="34319">
                  <c:v>118.706040084362</c:v>
                </c:pt>
                <c:pt idx="34320">
                  <c:v>194.706040084362</c:v>
                </c:pt>
                <c:pt idx="34321">
                  <c:v>-16.293959915637998</c:v>
                </c:pt>
                <c:pt idx="34322">
                  <c:v>73.706040084362002</c:v>
                </c:pt>
                <c:pt idx="34323">
                  <c:v>90.706040084362002</c:v>
                </c:pt>
                <c:pt idx="34324">
                  <c:v>136.706040084362</c:v>
                </c:pt>
                <c:pt idx="34325">
                  <c:v>111.706040084362</c:v>
                </c:pt>
                <c:pt idx="34326">
                  <c:v>-94.293959915637998</c:v>
                </c:pt>
                <c:pt idx="34327">
                  <c:v>-130.293959915638</c:v>
                </c:pt>
                <c:pt idx="34328">
                  <c:v>-86.293959915637998</c:v>
                </c:pt>
                <c:pt idx="34329">
                  <c:v>-285.29395991563803</c:v>
                </c:pt>
                <c:pt idx="34330">
                  <c:v>-371.29395991563803</c:v>
                </c:pt>
                <c:pt idx="34331">
                  <c:v>-231.293959915638</c:v>
                </c:pt>
                <c:pt idx="34332">
                  <c:v>-408.29395991563803</c:v>
                </c:pt>
                <c:pt idx="34333">
                  <c:v>-331.29395991563803</c:v>
                </c:pt>
                <c:pt idx="34334">
                  <c:v>-270.29395991563803</c:v>
                </c:pt>
                <c:pt idx="34335">
                  <c:v>-546.29395991563797</c:v>
                </c:pt>
                <c:pt idx="34336">
                  <c:v>-406.29395991563803</c:v>
                </c:pt>
                <c:pt idx="34337">
                  <c:v>-318.29395991563803</c:v>
                </c:pt>
                <c:pt idx="34338">
                  <c:v>-373.29395991563803</c:v>
                </c:pt>
                <c:pt idx="34339">
                  <c:v>-398.29395991563803</c:v>
                </c:pt>
                <c:pt idx="34340">
                  <c:v>-396.29395991563803</c:v>
                </c:pt>
                <c:pt idx="34341">
                  <c:v>-260.29395991563803</c:v>
                </c:pt>
                <c:pt idx="34342">
                  <c:v>-300.29395991563803</c:v>
                </c:pt>
                <c:pt idx="34343">
                  <c:v>-250.293959915638</c:v>
                </c:pt>
                <c:pt idx="34344">
                  <c:v>-209.293959915638</c:v>
                </c:pt>
                <c:pt idx="34345">
                  <c:v>-41.293959915637998</c:v>
                </c:pt>
                <c:pt idx="34346">
                  <c:v>-78.293959915637998</c:v>
                </c:pt>
                <c:pt idx="34347">
                  <c:v>36.706040084362002</c:v>
                </c:pt>
                <c:pt idx="34348">
                  <c:v>17.706040084362002</c:v>
                </c:pt>
                <c:pt idx="34349">
                  <c:v>101.706040084362</c:v>
                </c:pt>
                <c:pt idx="34350">
                  <c:v>-11.293959915638</c:v>
                </c:pt>
                <c:pt idx="34351">
                  <c:v>46.706040084362002</c:v>
                </c:pt>
                <c:pt idx="34352">
                  <c:v>200.706040084362</c:v>
                </c:pt>
                <c:pt idx="34353">
                  <c:v>162.706040084362</c:v>
                </c:pt>
                <c:pt idx="34354">
                  <c:v>235.706040084362</c:v>
                </c:pt>
                <c:pt idx="34355">
                  <c:v>153.706040084362</c:v>
                </c:pt>
                <c:pt idx="34356">
                  <c:v>457.70604008436197</c:v>
                </c:pt>
                <c:pt idx="34357">
                  <c:v>305.70604008436197</c:v>
                </c:pt>
                <c:pt idx="34358">
                  <c:v>261.70604008436197</c:v>
                </c:pt>
                <c:pt idx="34359">
                  <c:v>297.70604008436197</c:v>
                </c:pt>
                <c:pt idx="34360">
                  <c:v>120.706040084362</c:v>
                </c:pt>
                <c:pt idx="34361">
                  <c:v>224.706040084362</c:v>
                </c:pt>
                <c:pt idx="34362">
                  <c:v>396.70604008436197</c:v>
                </c:pt>
                <c:pt idx="34363">
                  <c:v>383.70604008436197</c:v>
                </c:pt>
                <c:pt idx="34364">
                  <c:v>329.70604008436197</c:v>
                </c:pt>
                <c:pt idx="34365">
                  <c:v>172.706040084362</c:v>
                </c:pt>
                <c:pt idx="34366">
                  <c:v>444.70604008436197</c:v>
                </c:pt>
                <c:pt idx="34367">
                  <c:v>214.706040084362</c:v>
                </c:pt>
                <c:pt idx="34368">
                  <c:v>231.706040084362</c:v>
                </c:pt>
                <c:pt idx="34369">
                  <c:v>98.706040084362002</c:v>
                </c:pt>
                <c:pt idx="34370">
                  <c:v>-17.293959915637998</c:v>
                </c:pt>
                <c:pt idx="34371">
                  <c:v>19.706040084362002</c:v>
                </c:pt>
                <c:pt idx="34372">
                  <c:v>-15.293959915638</c:v>
                </c:pt>
                <c:pt idx="34373">
                  <c:v>13.706040084362</c:v>
                </c:pt>
                <c:pt idx="34374">
                  <c:v>70.706040084362002</c:v>
                </c:pt>
                <c:pt idx="34375">
                  <c:v>129.706040084362</c:v>
                </c:pt>
                <c:pt idx="34376">
                  <c:v>-29.293959915637998</c:v>
                </c:pt>
                <c:pt idx="34377">
                  <c:v>-85.293959915637998</c:v>
                </c:pt>
                <c:pt idx="34378">
                  <c:v>52.706040084362002</c:v>
                </c:pt>
                <c:pt idx="34379">
                  <c:v>-78.293959915637998</c:v>
                </c:pt>
                <c:pt idx="34380">
                  <c:v>85.706040084362002</c:v>
                </c:pt>
                <c:pt idx="34381">
                  <c:v>65.706040084362002</c:v>
                </c:pt>
                <c:pt idx="34382">
                  <c:v>-18.293959915637998</c:v>
                </c:pt>
                <c:pt idx="34383">
                  <c:v>-180.293959915638</c:v>
                </c:pt>
                <c:pt idx="34384">
                  <c:v>-19.293959915637998</c:v>
                </c:pt>
                <c:pt idx="34385">
                  <c:v>33.706040084362002</c:v>
                </c:pt>
                <c:pt idx="34386">
                  <c:v>-127.293959915638</c:v>
                </c:pt>
                <c:pt idx="34387">
                  <c:v>-213.293959915638</c:v>
                </c:pt>
                <c:pt idx="34388">
                  <c:v>-120.293959915638</c:v>
                </c:pt>
                <c:pt idx="34389">
                  <c:v>-101.293959915638</c:v>
                </c:pt>
                <c:pt idx="34390">
                  <c:v>-126.293959915638</c:v>
                </c:pt>
                <c:pt idx="34391">
                  <c:v>-95.293959915637998</c:v>
                </c:pt>
                <c:pt idx="34392">
                  <c:v>-135.293959915638</c:v>
                </c:pt>
                <c:pt idx="34393">
                  <c:v>-8.29395991563797</c:v>
                </c:pt>
                <c:pt idx="34394">
                  <c:v>-91.293959915637998</c:v>
                </c:pt>
                <c:pt idx="34395">
                  <c:v>-168.293959915638</c:v>
                </c:pt>
                <c:pt idx="34396">
                  <c:v>-380.29395991563803</c:v>
                </c:pt>
                <c:pt idx="34397">
                  <c:v>-271.29395991563803</c:v>
                </c:pt>
                <c:pt idx="34398">
                  <c:v>-310.29395991563803</c:v>
                </c:pt>
                <c:pt idx="34399">
                  <c:v>-201.293959915638</c:v>
                </c:pt>
                <c:pt idx="34400">
                  <c:v>-228.293959915638</c:v>
                </c:pt>
                <c:pt idx="34401">
                  <c:v>-368.29395991563803</c:v>
                </c:pt>
                <c:pt idx="34402">
                  <c:v>-192.293959915638</c:v>
                </c:pt>
                <c:pt idx="34403">
                  <c:v>-116.293959915638</c:v>
                </c:pt>
                <c:pt idx="34404">
                  <c:v>-81.293959915637998</c:v>
                </c:pt>
                <c:pt idx="34405">
                  <c:v>2.70604008436203</c:v>
                </c:pt>
                <c:pt idx="34406">
                  <c:v>-56.293959915637998</c:v>
                </c:pt>
                <c:pt idx="34407">
                  <c:v>12.706040084362</c:v>
                </c:pt>
                <c:pt idx="34408">
                  <c:v>4.70604008436203</c:v>
                </c:pt>
                <c:pt idx="34409">
                  <c:v>-186.293959915638</c:v>
                </c:pt>
                <c:pt idx="34410">
                  <c:v>-80.293959915637998</c:v>
                </c:pt>
                <c:pt idx="34411">
                  <c:v>-52.293959915637998</c:v>
                </c:pt>
                <c:pt idx="34412">
                  <c:v>-36.293959915637998</c:v>
                </c:pt>
                <c:pt idx="34413">
                  <c:v>-162.293959915638</c:v>
                </c:pt>
                <c:pt idx="34414">
                  <c:v>2.70604008436203</c:v>
                </c:pt>
                <c:pt idx="34415">
                  <c:v>63.706040084362002</c:v>
                </c:pt>
                <c:pt idx="34416">
                  <c:v>-64.293959915637998</c:v>
                </c:pt>
                <c:pt idx="34417">
                  <c:v>-36.293959915637998</c:v>
                </c:pt>
                <c:pt idx="34418">
                  <c:v>-38.293959915637998</c:v>
                </c:pt>
                <c:pt idx="34419">
                  <c:v>236.706040084362</c:v>
                </c:pt>
                <c:pt idx="34420">
                  <c:v>23.706040084362002</c:v>
                </c:pt>
                <c:pt idx="34421">
                  <c:v>-30.293959915637998</c:v>
                </c:pt>
                <c:pt idx="34422">
                  <c:v>179.706040084362</c:v>
                </c:pt>
                <c:pt idx="34423">
                  <c:v>96.706040084362002</c:v>
                </c:pt>
                <c:pt idx="34424">
                  <c:v>101.706040084362</c:v>
                </c:pt>
                <c:pt idx="34425">
                  <c:v>106.706040084362</c:v>
                </c:pt>
                <c:pt idx="34426">
                  <c:v>112.706040084362</c:v>
                </c:pt>
                <c:pt idx="34427">
                  <c:v>443.70604008436197</c:v>
                </c:pt>
                <c:pt idx="34428">
                  <c:v>151.706040084362</c:v>
                </c:pt>
                <c:pt idx="34429">
                  <c:v>176.706040084362</c:v>
                </c:pt>
                <c:pt idx="34430">
                  <c:v>276.70604008436197</c:v>
                </c:pt>
                <c:pt idx="34431">
                  <c:v>167.706040084362</c:v>
                </c:pt>
                <c:pt idx="34432">
                  <c:v>349.70604008436197</c:v>
                </c:pt>
                <c:pt idx="34433">
                  <c:v>356.70604008436197</c:v>
                </c:pt>
                <c:pt idx="34434">
                  <c:v>188.706040084362</c:v>
                </c:pt>
                <c:pt idx="34435">
                  <c:v>159.706040084362</c:v>
                </c:pt>
                <c:pt idx="34436">
                  <c:v>193.706040084362</c:v>
                </c:pt>
                <c:pt idx="34437">
                  <c:v>53.706040084362002</c:v>
                </c:pt>
                <c:pt idx="34438">
                  <c:v>-126.293959915638</c:v>
                </c:pt>
                <c:pt idx="34439">
                  <c:v>-159.293959915638</c:v>
                </c:pt>
                <c:pt idx="34440">
                  <c:v>-316.29395991563803</c:v>
                </c:pt>
                <c:pt idx="34441">
                  <c:v>-294.29395991563803</c:v>
                </c:pt>
                <c:pt idx="34442">
                  <c:v>-283.29395991563803</c:v>
                </c:pt>
                <c:pt idx="34443">
                  <c:v>-423.29395991563803</c:v>
                </c:pt>
                <c:pt idx="34444">
                  <c:v>-373.29395991563803</c:v>
                </c:pt>
                <c:pt idx="34445">
                  <c:v>-286.29395991563803</c:v>
                </c:pt>
                <c:pt idx="34446">
                  <c:v>-269.29395991563803</c:v>
                </c:pt>
                <c:pt idx="34447">
                  <c:v>-384.29395991563803</c:v>
                </c:pt>
                <c:pt idx="34448">
                  <c:v>-569.29395991563797</c:v>
                </c:pt>
                <c:pt idx="34449">
                  <c:v>-486.29395991563803</c:v>
                </c:pt>
                <c:pt idx="34450">
                  <c:v>-404.29395991563803</c:v>
                </c:pt>
                <c:pt idx="34451">
                  <c:v>-487.29395991563803</c:v>
                </c:pt>
                <c:pt idx="34452">
                  <c:v>-410.29395991563803</c:v>
                </c:pt>
                <c:pt idx="34453">
                  <c:v>-342.29395991563803</c:v>
                </c:pt>
                <c:pt idx="34454">
                  <c:v>-377.29395991563803</c:v>
                </c:pt>
                <c:pt idx="34455">
                  <c:v>-397.29395991563803</c:v>
                </c:pt>
                <c:pt idx="34456">
                  <c:v>-344.29395991563803</c:v>
                </c:pt>
                <c:pt idx="34457">
                  <c:v>-308.29395991563803</c:v>
                </c:pt>
                <c:pt idx="34458">
                  <c:v>-221.293959915638</c:v>
                </c:pt>
                <c:pt idx="34459">
                  <c:v>-225.293959915638</c:v>
                </c:pt>
                <c:pt idx="34460">
                  <c:v>-5.29395991563797</c:v>
                </c:pt>
                <c:pt idx="34461">
                  <c:v>-192.293959915638</c:v>
                </c:pt>
                <c:pt idx="34462">
                  <c:v>24.706040084362002</c:v>
                </c:pt>
                <c:pt idx="34463">
                  <c:v>127.706040084362</c:v>
                </c:pt>
                <c:pt idx="34464">
                  <c:v>194.706040084362</c:v>
                </c:pt>
                <c:pt idx="34465">
                  <c:v>321.70604008436197</c:v>
                </c:pt>
                <c:pt idx="34466">
                  <c:v>226.706040084362</c:v>
                </c:pt>
                <c:pt idx="34467">
                  <c:v>264.70604008436197</c:v>
                </c:pt>
                <c:pt idx="34468">
                  <c:v>444.70604008436197</c:v>
                </c:pt>
                <c:pt idx="34469">
                  <c:v>570.70604008436203</c:v>
                </c:pt>
                <c:pt idx="34470">
                  <c:v>460.70604008436197</c:v>
                </c:pt>
                <c:pt idx="34471">
                  <c:v>535.70604008436203</c:v>
                </c:pt>
                <c:pt idx="34472">
                  <c:v>436.70604008436197</c:v>
                </c:pt>
                <c:pt idx="34473">
                  <c:v>450.70604008436197</c:v>
                </c:pt>
                <c:pt idx="34474">
                  <c:v>473.70604008436197</c:v>
                </c:pt>
                <c:pt idx="34475">
                  <c:v>397.70604008436197</c:v>
                </c:pt>
                <c:pt idx="34476">
                  <c:v>312.70604008436197</c:v>
                </c:pt>
                <c:pt idx="34477">
                  <c:v>296.70604008436197</c:v>
                </c:pt>
                <c:pt idx="34478">
                  <c:v>224.706040084362</c:v>
                </c:pt>
                <c:pt idx="34479">
                  <c:v>90.706040084362002</c:v>
                </c:pt>
                <c:pt idx="34480">
                  <c:v>29.706040084362002</c:v>
                </c:pt>
                <c:pt idx="34481">
                  <c:v>-37.293959915637998</c:v>
                </c:pt>
                <c:pt idx="34482">
                  <c:v>-124.293959915638</c:v>
                </c:pt>
                <c:pt idx="34483">
                  <c:v>-110.293959915638</c:v>
                </c:pt>
                <c:pt idx="34484">
                  <c:v>-308.29395991563803</c:v>
                </c:pt>
                <c:pt idx="34485">
                  <c:v>-410.29395991563803</c:v>
                </c:pt>
                <c:pt idx="34486">
                  <c:v>-181.293959915638</c:v>
                </c:pt>
                <c:pt idx="34487">
                  <c:v>-518.29395991563797</c:v>
                </c:pt>
                <c:pt idx="34488">
                  <c:v>-527.29395991563797</c:v>
                </c:pt>
                <c:pt idx="34489">
                  <c:v>-395.29395991563803</c:v>
                </c:pt>
                <c:pt idx="34490">
                  <c:v>-371.29395991563803</c:v>
                </c:pt>
                <c:pt idx="34491">
                  <c:v>-331.29395991563803</c:v>
                </c:pt>
                <c:pt idx="34492">
                  <c:v>-364.29395991563803</c:v>
                </c:pt>
                <c:pt idx="34493">
                  <c:v>-549.29395991563797</c:v>
                </c:pt>
                <c:pt idx="34494">
                  <c:v>-529.29395991563797</c:v>
                </c:pt>
                <c:pt idx="34495">
                  <c:v>-428.29395991563803</c:v>
                </c:pt>
                <c:pt idx="34496">
                  <c:v>-464.29395991563803</c:v>
                </c:pt>
                <c:pt idx="34497">
                  <c:v>-497.29395991563803</c:v>
                </c:pt>
                <c:pt idx="34498">
                  <c:v>-475.29395991563803</c:v>
                </c:pt>
                <c:pt idx="34499">
                  <c:v>-306.29395991563803</c:v>
                </c:pt>
                <c:pt idx="34500">
                  <c:v>-333.29395991563803</c:v>
                </c:pt>
                <c:pt idx="34501">
                  <c:v>-263.29395991563803</c:v>
                </c:pt>
                <c:pt idx="34502">
                  <c:v>-205.293959915638</c:v>
                </c:pt>
                <c:pt idx="34503">
                  <c:v>-201.293959915638</c:v>
                </c:pt>
                <c:pt idx="34504">
                  <c:v>-117.293959915638</c:v>
                </c:pt>
                <c:pt idx="34505">
                  <c:v>1.70604008436203</c:v>
                </c:pt>
                <c:pt idx="34506">
                  <c:v>129.706040084362</c:v>
                </c:pt>
                <c:pt idx="34507">
                  <c:v>88.706040084362002</c:v>
                </c:pt>
                <c:pt idx="34508">
                  <c:v>246.706040084362</c:v>
                </c:pt>
                <c:pt idx="34509">
                  <c:v>204.706040084362</c:v>
                </c:pt>
                <c:pt idx="34510">
                  <c:v>455.70604008436197</c:v>
                </c:pt>
                <c:pt idx="34511">
                  <c:v>468.70604008436197</c:v>
                </c:pt>
                <c:pt idx="34512">
                  <c:v>518.70604008436203</c:v>
                </c:pt>
                <c:pt idx="34513">
                  <c:v>338.70604008436197</c:v>
                </c:pt>
                <c:pt idx="34514">
                  <c:v>393.70604008436197</c:v>
                </c:pt>
                <c:pt idx="34515">
                  <c:v>539.70604008436203</c:v>
                </c:pt>
                <c:pt idx="34516">
                  <c:v>350.70604008436197</c:v>
                </c:pt>
                <c:pt idx="34517">
                  <c:v>566.70604008436203</c:v>
                </c:pt>
                <c:pt idx="34518">
                  <c:v>333.70604008436197</c:v>
                </c:pt>
                <c:pt idx="34519">
                  <c:v>409.70604008436197</c:v>
                </c:pt>
                <c:pt idx="34520">
                  <c:v>253.706040084362</c:v>
                </c:pt>
                <c:pt idx="34521">
                  <c:v>324.70604008436197</c:v>
                </c:pt>
                <c:pt idx="34522">
                  <c:v>124.706040084362</c:v>
                </c:pt>
                <c:pt idx="34523">
                  <c:v>70.706040084362002</c:v>
                </c:pt>
                <c:pt idx="34524">
                  <c:v>139.706040084362</c:v>
                </c:pt>
                <c:pt idx="34525">
                  <c:v>-52.293959915637998</c:v>
                </c:pt>
                <c:pt idx="34526">
                  <c:v>-142.293959915638</c:v>
                </c:pt>
                <c:pt idx="34527">
                  <c:v>-156.293959915638</c:v>
                </c:pt>
                <c:pt idx="34528">
                  <c:v>-41.293959915637998</c:v>
                </c:pt>
                <c:pt idx="34529">
                  <c:v>-219.293959915638</c:v>
                </c:pt>
                <c:pt idx="34530">
                  <c:v>-299.29395991563803</c:v>
                </c:pt>
                <c:pt idx="34531">
                  <c:v>-412.29395991563803</c:v>
                </c:pt>
                <c:pt idx="34532">
                  <c:v>-305.29395991563803</c:v>
                </c:pt>
                <c:pt idx="34533">
                  <c:v>-376.29395991563803</c:v>
                </c:pt>
                <c:pt idx="34534">
                  <c:v>-239.293959915638</c:v>
                </c:pt>
                <c:pt idx="34535">
                  <c:v>-241.293959915638</c:v>
                </c:pt>
                <c:pt idx="34536">
                  <c:v>-281.29395991563803</c:v>
                </c:pt>
                <c:pt idx="34537">
                  <c:v>-214.293959915638</c:v>
                </c:pt>
                <c:pt idx="34538">
                  <c:v>-69.293959915637998</c:v>
                </c:pt>
                <c:pt idx="34539">
                  <c:v>-142.293959915638</c:v>
                </c:pt>
                <c:pt idx="34540">
                  <c:v>-80.293959915637998</c:v>
                </c:pt>
                <c:pt idx="34541">
                  <c:v>-37.293959915637998</c:v>
                </c:pt>
                <c:pt idx="34542">
                  <c:v>-66.293959915637998</c:v>
                </c:pt>
                <c:pt idx="34543">
                  <c:v>4.70604008436203</c:v>
                </c:pt>
                <c:pt idx="34544">
                  <c:v>115.706040084362</c:v>
                </c:pt>
                <c:pt idx="34545">
                  <c:v>87.706040084362002</c:v>
                </c:pt>
                <c:pt idx="34546">
                  <c:v>242.706040084362</c:v>
                </c:pt>
                <c:pt idx="34547">
                  <c:v>192.706040084362</c:v>
                </c:pt>
                <c:pt idx="34548">
                  <c:v>33.706040084362002</c:v>
                </c:pt>
                <c:pt idx="34549">
                  <c:v>215.706040084362</c:v>
                </c:pt>
                <c:pt idx="34550">
                  <c:v>188.706040084362</c:v>
                </c:pt>
                <c:pt idx="34551">
                  <c:v>244.706040084362</c:v>
                </c:pt>
                <c:pt idx="34552">
                  <c:v>80.706040084362002</c:v>
                </c:pt>
                <c:pt idx="34553">
                  <c:v>331.70604008436197</c:v>
                </c:pt>
                <c:pt idx="34554">
                  <c:v>259.70604008436197</c:v>
                </c:pt>
                <c:pt idx="34555">
                  <c:v>284.70604008436197</c:v>
                </c:pt>
                <c:pt idx="34556">
                  <c:v>395.70604008436197</c:v>
                </c:pt>
                <c:pt idx="34557">
                  <c:v>274.70604008436197</c:v>
                </c:pt>
                <c:pt idx="34558">
                  <c:v>234.706040084362</c:v>
                </c:pt>
                <c:pt idx="34559">
                  <c:v>232.706040084362</c:v>
                </c:pt>
                <c:pt idx="34560">
                  <c:v>228.706040084362</c:v>
                </c:pt>
                <c:pt idx="34561">
                  <c:v>195.706040084362</c:v>
                </c:pt>
                <c:pt idx="34562">
                  <c:v>144.706040084362</c:v>
                </c:pt>
                <c:pt idx="34563">
                  <c:v>107.706040084362</c:v>
                </c:pt>
                <c:pt idx="34564">
                  <c:v>130.706040084362</c:v>
                </c:pt>
                <c:pt idx="34565">
                  <c:v>272.70604008436197</c:v>
                </c:pt>
                <c:pt idx="34566">
                  <c:v>297.70604008436197</c:v>
                </c:pt>
                <c:pt idx="34567">
                  <c:v>52.706040084362002</c:v>
                </c:pt>
                <c:pt idx="34568">
                  <c:v>-86.293959915637998</c:v>
                </c:pt>
                <c:pt idx="34569">
                  <c:v>-39.293959915637998</c:v>
                </c:pt>
                <c:pt idx="34570">
                  <c:v>-164.293959915638</c:v>
                </c:pt>
                <c:pt idx="34571">
                  <c:v>-186.293959915638</c:v>
                </c:pt>
                <c:pt idx="34572">
                  <c:v>-191.293959915638</c:v>
                </c:pt>
                <c:pt idx="34573">
                  <c:v>-249.293959915638</c:v>
                </c:pt>
                <c:pt idx="34574">
                  <c:v>-242.293959915638</c:v>
                </c:pt>
                <c:pt idx="34575">
                  <c:v>-202.293959915638</c:v>
                </c:pt>
                <c:pt idx="34576">
                  <c:v>-432.29395991563803</c:v>
                </c:pt>
                <c:pt idx="34577">
                  <c:v>-267.29395991563803</c:v>
                </c:pt>
                <c:pt idx="34578">
                  <c:v>-405.29395991563803</c:v>
                </c:pt>
                <c:pt idx="34579">
                  <c:v>-346.29395991563803</c:v>
                </c:pt>
                <c:pt idx="34580">
                  <c:v>-346.29395991563803</c:v>
                </c:pt>
                <c:pt idx="34581">
                  <c:v>-224.293959915638</c:v>
                </c:pt>
                <c:pt idx="34582">
                  <c:v>-218.293959915638</c:v>
                </c:pt>
                <c:pt idx="34583">
                  <c:v>-118.293959915638</c:v>
                </c:pt>
                <c:pt idx="34584">
                  <c:v>-167.293959915638</c:v>
                </c:pt>
                <c:pt idx="34585">
                  <c:v>-88.293959915637998</c:v>
                </c:pt>
                <c:pt idx="34586">
                  <c:v>37.706040084362002</c:v>
                </c:pt>
                <c:pt idx="34587">
                  <c:v>224.706040084362</c:v>
                </c:pt>
                <c:pt idx="34588">
                  <c:v>238.706040084362</c:v>
                </c:pt>
                <c:pt idx="34589">
                  <c:v>202.706040084362</c:v>
                </c:pt>
                <c:pt idx="34590">
                  <c:v>305.70604008436197</c:v>
                </c:pt>
                <c:pt idx="34591">
                  <c:v>341.70604008436197</c:v>
                </c:pt>
                <c:pt idx="34592">
                  <c:v>357.70604008436197</c:v>
                </c:pt>
                <c:pt idx="34593">
                  <c:v>293.70604008436197</c:v>
                </c:pt>
                <c:pt idx="34594">
                  <c:v>507.70604008436197</c:v>
                </c:pt>
                <c:pt idx="34595">
                  <c:v>575.70604008436203</c:v>
                </c:pt>
                <c:pt idx="34596">
                  <c:v>410.70604008436197</c:v>
                </c:pt>
                <c:pt idx="34597">
                  <c:v>380.70604008436197</c:v>
                </c:pt>
                <c:pt idx="34598">
                  <c:v>430.70604008436197</c:v>
                </c:pt>
                <c:pt idx="34599">
                  <c:v>527.70604008436203</c:v>
                </c:pt>
                <c:pt idx="34600">
                  <c:v>345.70604008436197</c:v>
                </c:pt>
                <c:pt idx="34601">
                  <c:v>232.706040084362</c:v>
                </c:pt>
                <c:pt idx="34602">
                  <c:v>366.70604008436197</c:v>
                </c:pt>
                <c:pt idx="34603">
                  <c:v>285.70604008436197</c:v>
                </c:pt>
                <c:pt idx="34604">
                  <c:v>255.706040084362</c:v>
                </c:pt>
                <c:pt idx="34605">
                  <c:v>289.70604008436197</c:v>
                </c:pt>
                <c:pt idx="34606">
                  <c:v>91.706040084362002</c:v>
                </c:pt>
                <c:pt idx="34607">
                  <c:v>87.706040084362002</c:v>
                </c:pt>
                <c:pt idx="34608">
                  <c:v>98.706040084362002</c:v>
                </c:pt>
                <c:pt idx="34609">
                  <c:v>157.706040084362</c:v>
                </c:pt>
                <c:pt idx="34610">
                  <c:v>107.706040084362</c:v>
                </c:pt>
                <c:pt idx="34611">
                  <c:v>143.706040084362</c:v>
                </c:pt>
                <c:pt idx="34612">
                  <c:v>146.706040084362</c:v>
                </c:pt>
                <c:pt idx="34613">
                  <c:v>271.70604008436197</c:v>
                </c:pt>
                <c:pt idx="34614">
                  <c:v>337.70604008436197</c:v>
                </c:pt>
                <c:pt idx="34615">
                  <c:v>301.70604008436197</c:v>
                </c:pt>
                <c:pt idx="34616">
                  <c:v>-49.293959915637998</c:v>
                </c:pt>
                <c:pt idx="34617">
                  <c:v>-93.293959915637998</c:v>
                </c:pt>
                <c:pt idx="34618">
                  <c:v>8.70604008436203</c:v>
                </c:pt>
                <c:pt idx="34619">
                  <c:v>-70.293959915637998</c:v>
                </c:pt>
                <c:pt idx="34620">
                  <c:v>-19.293959915637998</c:v>
                </c:pt>
                <c:pt idx="34621">
                  <c:v>-60.293959915637998</c:v>
                </c:pt>
                <c:pt idx="34622">
                  <c:v>68.706040084362002</c:v>
                </c:pt>
                <c:pt idx="34623">
                  <c:v>-54.293959915637998</c:v>
                </c:pt>
                <c:pt idx="34624">
                  <c:v>42.706040084362002</c:v>
                </c:pt>
                <c:pt idx="34625">
                  <c:v>-59.293959915637998</c:v>
                </c:pt>
                <c:pt idx="34626">
                  <c:v>-159.293959915638</c:v>
                </c:pt>
                <c:pt idx="34627">
                  <c:v>-235.293959915638</c:v>
                </c:pt>
                <c:pt idx="34628">
                  <c:v>-249.293959915638</c:v>
                </c:pt>
                <c:pt idx="34629">
                  <c:v>-209.293959915638</c:v>
                </c:pt>
                <c:pt idx="34630">
                  <c:v>-164.293959915638</c:v>
                </c:pt>
                <c:pt idx="34631">
                  <c:v>-146.293959915638</c:v>
                </c:pt>
                <c:pt idx="34632">
                  <c:v>-184.293959915638</c:v>
                </c:pt>
                <c:pt idx="34633">
                  <c:v>-68.293959915637998</c:v>
                </c:pt>
                <c:pt idx="34634">
                  <c:v>-34.293959915637998</c:v>
                </c:pt>
                <c:pt idx="34635">
                  <c:v>-41.293959915637998</c:v>
                </c:pt>
                <c:pt idx="34636">
                  <c:v>59.706040084362002</c:v>
                </c:pt>
                <c:pt idx="34637">
                  <c:v>128.706040084362</c:v>
                </c:pt>
                <c:pt idx="34638">
                  <c:v>91.706040084362002</c:v>
                </c:pt>
                <c:pt idx="34639">
                  <c:v>90.706040084362002</c:v>
                </c:pt>
                <c:pt idx="34640">
                  <c:v>218.706040084362</c:v>
                </c:pt>
                <c:pt idx="34641">
                  <c:v>119.706040084362</c:v>
                </c:pt>
                <c:pt idx="34642">
                  <c:v>238.706040084362</c:v>
                </c:pt>
                <c:pt idx="34643">
                  <c:v>281.70604008436197</c:v>
                </c:pt>
                <c:pt idx="34644">
                  <c:v>314.70604008436197</c:v>
                </c:pt>
                <c:pt idx="34645">
                  <c:v>245.706040084362</c:v>
                </c:pt>
                <c:pt idx="34646">
                  <c:v>299.70604008436197</c:v>
                </c:pt>
                <c:pt idx="34647">
                  <c:v>320.70604008436197</c:v>
                </c:pt>
                <c:pt idx="34648">
                  <c:v>167.706040084362</c:v>
                </c:pt>
                <c:pt idx="34649">
                  <c:v>137.706040084362</c:v>
                </c:pt>
                <c:pt idx="34650">
                  <c:v>198.706040084362</c:v>
                </c:pt>
                <c:pt idx="34651">
                  <c:v>141.706040084362</c:v>
                </c:pt>
                <c:pt idx="34652">
                  <c:v>192.706040084362</c:v>
                </c:pt>
                <c:pt idx="34653">
                  <c:v>142.706040084362</c:v>
                </c:pt>
                <c:pt idx="34654">
                  <c:v>183.706040084362</c:v>
                </c:pt>
                <c:pt idx="34655">
                  <c:v>265.70604008436197</c:v>
                </c:pt>
                <c:pt idx="34656">
                  <c:v>291.70604008436197</c:v>
                </c:pt>
                <c:pt idx="34657">
                  <c:v>209.706040084362</c:v>
                </c:pt>
                <c:pt idx="34658">
                  <c:v>245.706040084362</c:v>
                </c:pt>
                <c:pt idx="34659">
                  <c:v>370.70604008436197</c:v>
                </c:pt>
                <c:pt idx="34660">
                  <c:v>127.706040084362</c:v>
                </c:pt>
                <c:pt idx="34661">
                  <c:v>16.706040084362002</c:v>
                </c:pt>
                <c:pt idx="34662">
                  <c:v>71.706040084362002</c:v>
                </c:pt>
                <c:pt idx="34663">
                  <c:v>-86.293959915637998</c:v>
                </c:pt>
                <c:pt idx="34664">
                  <c:v>-11.293959915638</c:v>
                </c:pt>
                <c:pt idx="34665">
                  <c:v>-65.293959915637998</c:v>
                </c:pt>
                <c:pt idx="34666">
                  <c:v>58.706040084362002</c:v>
                </c:pt>
                <c:pt idx="34667">
                  <c:v>-92.293959915637998</c:v>
                </c:pt>
                <c:pt idx="34668">
                  <c:v>8.70604008436203</c:v>
                </c:pt>
                <c:pt idx="34669">
                  <c:v>-109.293959915638</c:v>
                </c:pt>
                <c:pt idx="34670">
                  <c:v>-130.293959915638</c:v>
                </c:pt>
                <c:pt idx="34671">
                  <c:v>-125.293959915638</c:v>
                </c:pt>
                <c:pt idx="34672">
                  <c:v>-108.293959915638</c:v>
                </c:pt>
                <c:pt idx="34673">
                  <c:v>-168.293959915638</c:v>
                </c:pt>
                <c:pt idx="34674">
                  <c:v>-59.293959915637998</c:v>
                </c:pt>
                <c:pt idx="34675">
                  <c:v>-236.293959915638</c:v>
                </c:pt>
                <c:pt idx="34676">
                  <c:v>-194.293959915638</c:v>
                </c:pt>
                <c:pt idx="34677">
                  <c:v>-374.29395991563803</c:v>
                </c:pt>
                <c:pt idx="34678">
                  <c:v>-334.29395991563803</c:v>
                </c:pt>
                <c:pt idx="34679">
                  <c:v>-234.293959915638</c:v>
                </c:pt>
                <c:pt idx="34680">
                  <c:v>-250.293959915638</c:v>
                </c:pt>
                <c:pt idx="34681">
                  <c:v>-320.29395991563803</c:v>
                </c:pt>
                <c:pt idx="34682">
                  <c:v>-167.293959915638</c:v>
                </c:pt>
                <c:pt idx="34683">
                  <c:v>-177.293959915638</c:v>
                </c:pt>
                <c:pt idx="34684">
                  <c:v>-348.29395991563803</c:v>
                </c:pt>
                <c:pt idx="34685">
                  <c:v>-257.29395991563803</c:v>
                </c:pt>
                <c:pt idx="34686">
                  <c:v>-169.293959915638</c:v>
                </c:pt>
                <c:pt idx="34687">
                  <c:v>-179.293959915638</c:v>
                </c:pt>
                <c:pt idx="34688">
                  <c:v>-337.29395991563803</c:v>
                </c:pt>
                <c:pt idx="34689">
                  <c:v>-222.293959915638</c:v>
                </c:pt>
                <c:pt idx="34690">
                  <c:v>-305.29395991563803</c:v>
                </c:pt>
                <c:pt idx="34691">
                  <c:v>-68.293959915637998</c:v>
                </c:pt>
                <c:pt idx="34692">
                  <c:v>-84.293959915637998</c:v>
                </c:pt>
                <c:pt idx="34693">
                  <c:v>-378.29395991563803</c:v>
                </c:pt>
                <c:pt idx="34694">
                  <c:v>77.706040084362002</c:v>
                </c:pt>
                <c:pt idx="34695">
                  <c:v>40.706040084362002</c:v>
                </c:pt>
                <c:pt idx="34696">
                  <c:v>-25.293959915637998</c:v>
                </c:pt>
                <c:pt idx="34697">
                  <c:v>42.706040084362002</c:v>
                </c:pt>
                <c:pt idx="34698">
                  <c:v>-5.29395991563797</c:v>
                </c:pt>
                <c:pt idx="34699">
                  <c:v>142.706040084362</c:v>
                </c:pt>
                <c:pt idx="34700">
                  <c:v>144.706040084362</c:v>
                </c:pt>
                <c:pt idx="34701">
                  <c:v>275.70604008436197</c:v>
                </c:pt>
                <c:pt idx="34702">
                  <c:v>264.70604008436197</c:v>
                </c:pt>
                <c:pt idx="34703">
                  <c:v>251.706040084362</c:v>
                </c:pt>
                <c:pt idx="34704">
                  <c:v>284.70604008436197</c:v>
                </c:pt>
                <c:pt idx="34705">
                  <c:v>383.70604008436197</c:v>
                </c:pt>
                <c:pt idx="34706">
                  <c:v>266.70604008436197</c:v>
                </c:pt>
                <c:pt idx="34707">
                  <c:v>208.706040084362</c:v>
                </c:pt>
                <c:pt idx="34708">
                  <c:v>263.70604008436197</c:v>
                </c:pt>
                <c:pt idx="34709">
                  <c:v>298.70604008436197</c:v>
                </c:pt>
                <c:pt idx="34710">
                  <c:v>399.70604008436197</c:v>
                </c:pt>
                <c:pt idx="34711">
                  <c:v>317.70604008436197</c:v>
                </c:pt>
                <c:pt idx="34712">
                  <c:v>276.70604008436197</c:v>
                </c:pt>
                <c:pt idx="34713">
                  <c:v>289.70604008436197</c:v>
                </c:pt>
                <c:pt idx="34714">
                  <c:v>-72.293959915637998</c:v>
                </c:pt>
                <c:pt idx="34715">
                  <c:v>121.706040084362</c:v>
                </c:pt>
                <c:pt idx="34716">
                  <c:v>102.706040084362</c:v>
                </c:pt>
                <c:pt idx="34717">
                  <c:v>11.706040084362</c:v>
                </c:pt>
                <c:pt idx="34718">
                  <c:v>-143.293959915638</c:v>
                </c:pt>
                <c:pt idx="34719">
                  <c:v>0.70604008436203003</c:v>
                </c:pt>
                <c:pt idx="34720">
                  <c:v>-76.293959915637998</c:v>
                </c:pt>
                <c:pt idx="34721">
                  <c:v>-96.293959915637998</c:v>
                </c:pt>
                <c:pt idx="34722">
                  <c:v>-233.293959915638</c:v>
                </c:pt>
                <c:pt idx="34723">
                  <c:v>-94.293959915637998</c:v>
                </c:pt>
                <c:pt idx="34724">
                  <c:v>-284.29395991563803</c:v>
                </c:pt>
                <c:pt idx="34725">
                  <c:v>-167.293959915638</c:v>
                </c:pt>
                <c:pt idx="34726">
                  <c:v>-159.293959915638</c:v>
                </c:pt>
                <c:pt idx="34727">
                  <c:v>-296.29395991563803</c:v>
                </c:pt>
                <c:pt idx="34728">
                  <c:v>-169.293959915638</c:v>
                </c:pt>
                <c:pt idx="34729">
                  <c:v>-145.293959915638</c:v>
                </c:pt>
                <c:pt idx="34730">
                  <c:v>-265.29395991563803</c:v>
                </c:pt>
                <c:pt idx="34731">
                  <c:v>-218.293959915638</c:v>
                </c:pt>
                <c:pt idx="34732">
                  <c:v>-137.293959915638</c:v>
                </c:pt>
                <c:pt idx="34733">
                  <c:v>-147.293959915638</c:v>
                </c:pt>
                <c:pt idx="34734">
                  <c:v>-171.293959915638</c:v>
                </c:pt>
                <c:pt idx="34735">
                  <c:v>34.706040084362002</c:v>
                </c:pt>
                <c:pt idx="34736">
                  <c:v>-32.293959915637998</c:v>
                </c:pt>
                <c:pt idx="34737">
                  <c:v>132.706040084362</c:v>
                </c:pt>
                <c:pt idx="34738">
                  <c:v>93.706040084362002</c:v>
                </c:pt>
                <c:pt idx="34739">
                  <c:v>-61.293959915637998</c:v>
                </c:pt>
                <c:pt idx="34740">
                  <c:v>-155.293959915638</c:v>
                </c:pt>
                <c:pt idx="34741">
                  <c:v>50.706040084362002</c:v>
                </c:pt>
                <c:pt idx="34742">
                  <c:v>145.706040084362</c:v>
                </c:pt>
                <c:pt idx="34743">
                  <c:v>115.706040084362</c:v>
                </c:pt>
                <c:pt idx="34744">
                  <c:v>138.706040084362</c:v>
                </c:pt>
                <c:pt idx="34745">
                  <c:v>131.706040084362</c:v>
                </c:pt>
                <c:pt idx="34746">
                  <c:v>339.70604008436197</c:v>
                </c:pt>
                <c:pt idx="34747">
                  <c:v>53.706040084362002</c:v>
                </c:pt>
                <c:pt idx="34748">
                  <c:v>312.70604008436197</c:v>
                </c:pt>
                <c:pt idx="34749">
                  <c:v>312.70604008436197</c:v>
                </c:pt>
                <c:pt idx="34750">
                  <c:v>194.706040084362</c:v>
                </c:pt>
                <c:pt idx="34751">
                  <c:v>295.70604008436197</c:v>
                </c:pt>
                <c:pt idx="34752">
                  <c:v>230.706040084362</c:v>
                </c:pt>
                <c:pt idx="34753">
                  <c:v>115.706040084362</c:v>
                </c:pt>
                <c:pt idx="34754">
                  <c:v>137.706040084362</c:v>
                </c:pt>
                <c:pt idx="34755">
                  <c:v>26.706040084362002</c:v>
                </c:pt>
                <c:pt idx="34756">
                  <c:v>117.706040084362</c:v>
                </c:pt>
                <c:pt idx="34757">
                  <c:v>161.706040084362</c:v>
                </c:pt>
                <c:pt idx="34758">
                  <c:v>-53.293959915637998</c:v>
                </c:pt>
                <c:pt idx="34759">
                  <c:v>-29.293959915637998</c:v>
                </c:pt>
                <c:pt idx="34760">
                  <c:v>16.706040084362002</c:v>
                </c:pt>
                <c:pt idx="34761">
                  <c:v>-124.293959915638</c:v>
                </c:pt>
                <c:pt idx="34762">
                  <c:v>-94.293959915637998</c:v>
                </c:pt>
                <c:pt idx="34763">
                  <c:v>100.706040084362</c:v>
                </c:pt>
                <c:pt idx="34764">
                  <c:v>194.706040084362</c:v>
                </c:pt>
                <c:pt idx="34765">
                  <c:v>321.70604008436197</c:v>
                </c:pt>
                <c:pt idx="34766">
                  <c:v>56.706040084362002</c:v>
                </c:pt>
                <c:pt idx="34767">
                  <c:v>65.706040084362002</c:v>
                </c:pt>
                <c:pt idx="34768">
                  <c:v>28.706040084362002</c:v>
                </c:pt>
                <c:pt idx="34769">
                  <c:v>76.706040084362002</c:v>
                </c:pt>
                <c:pt idx="34770">
                  <c:v>58.706040084362002</c:v>
                </c:pt>
                <c:pt idx="34771">
                  <c:v>-19.293959915637998</c:v>
                </c:pt>
                <c:pt idx="34772">
                  <c:v>30.706040084362002</c:v>
                </c:pt>
                <c:pt idx="34773">
                  <c:v>55.706040084362002</c:v>
                </c:pt>
                <c:pt idx="34774">
                  <c:v>-145.293959915638</c:v>
                </c:pt>
                <c:pt idx="34775">
                  <c:v>170.706040084362</c:v>
                </c:pt>
                <c:pt idx="34776">
                  <c:v>128.706040084362</c:v>
                </c:pt>
                <c:pt idx="34777">
                  <c:v>96.706040084362002</c:v>
                </c:pt>
                <c:pt idx="34778">
                  <c:v>109.706040084362</c:v>
                </c:pt>
                <c:pt idx="34779">
                  <c:v>66.706040084362002</c:v>
                </c:pt>
                <c:pt idx="34780">
                  <c:v>108.706040084362</c:v>
                </c:pt>
                <c:pt idx="34781">
                  <c:v>-19.293959915637998</c:v>
                </c:pt>
                <c:pt idx="34782">
                  <c:v>-41.293959915637998</c:v>
                </c:pt>
                <c:pt idx="34783">
                  <c:v>128.706040084362</c:v>
                </c:pt>
                <c:pt idx="34784">
                  <c:v>-41.293959915637998</c:v>
                </c:pt>
                <c:pt idx="34785">
                  <c:v>67.706040084362002</c:v>
                </c:pt>
                <c:pt idx="34786">
                  <c:v>-34.293959915637998</c:v>
                </c:pt>
                <c:pt idx="34787">
                  <c:v>-102.293959915638</c:v>
                </c:pt>
                <c:pt idx="34788">
                  <c:v>-41.293959915637998</c:v>
                </c:pt>
                <c:pt idx="34789">
                  <c:v>-160.293959915638</c:v>
                </c:pt>
                <c:pt idx="34790">
                  <c:v>-249.293959915638</c:v>
                </c:pt>
                <c:pt idx="34791">
                  <c:v>-170.293959915638</c:v>
                </c:pt>
                <c:pt idx="34792">
                  <c:v>-275.29395991563803</c:v>
                </c:pt>
                <c:pt idx="34793">
                  <c:v>-222.293959915638</c:v>
                </c:pt>
                <c:pt idx="34794">
                  <c:v>-95.293959915637998</c:v>
                </c:pt>
                <c:pt idx="34795">
                  <c:v>-102.293959915638</c:v>
                </c:pt>
                <c:pt idx="34796">
                  <c:v>-251.293959915638</c:v>
                </c:pt>
                <c:pt idx="34797">
                  <c:v>-115.293959915638</c:v>
                </c:pt>
                <c:pt idx="34798">
                  <c:v>-48.293959915637998</c:v>
                </c:pt>
                <c:pt idx="34799">
                  <c:v>-233.293959915638</c:v>
                </c:pt>
                <c:pt idx="34800">
                  <c:v>-240.293959915638</c:v>
                </c:pt>
                <c:pt idx="34801">
                  <c:v>-172.293959915638</c:v>
                </c:pt>
                <c:pt idx="34802">
                  <c:v>-167.293959915638</c:v>
                </c:pt>
                <c:pt idx="34803">
                  <c:v>-195.293959915638</c:v>
                </c:pt>
                <c:pt idx="34804">
                  <c:v>-157.293959915638</c:v>
                </c:pt>
                <c:pt idx="34805">
                  <c:v>-131.293959915638</c:v>
                </c:pt>
                <c:pt idx="34806">
                  <c:v>-219.293959915638</c:v>
                </c:pt>
                <c:pt idx="34807">
                  <c:v>-334.29395991563803</c:v>
                </c:pt>
                <c:pt idx="34808">
                  <c:v>-200.293959915638</c:v>
                </c:pt>
                <c:pt idx="34809">
                  <c:v>-259.29395991563803</c:v>
                </c:pt>
                <c:pt idx="34810">
                  <c:v>-336.29395991563803</c:v>
                </c:pt>
                <c:pt idx="34811">
                  <c:v>-132.293959915638</c:v>
                </c:pt>
                <c:pt idx="34812">
                  <c:v>-141.293959915638</c:v>
                </c:pt>
                <c:pt idx="34813">
                  <c:v>-169.293959915638</c:v>
                </c:pt>
                <c:pt idx="34814">
                  <c:v>-156.293959915638</c:v>
                </c:pt>
                <c:pt idx="34815">
                  <c:v>-240.293959915638</c:v>
                </c:pt>
                <c:pt idx="34816">
                  <c:v>-100.293959915638</c:v>
                </c:pt>
                <c:pt idx="34817">
                  <c:v>2.70604008436203</c:v>
                </c:pt>
                <c:pt idx="34818">
                  <c:v>-229.293959915638</c:v>
                </c:pt>
                <c:pt idx="34819">
                  <c:v>-172.293959915638</c:v>
                </c:pt>
                <c:pt idx="34820">
                  <c:v>-40.293959915637998</c:v>
                </c:pt>
                <c:pt idx="34821">
                  <c:v>-111.293959915638</c:v>
                </c:pt>
                <c:pt idx="34822">
                  <c:v>11.706040084362</c:v>
                </c:pt>
                <c:pt idx="34823">
                  <c:v>-27.293959915637998</c:v>
                </c:pt>
                <c:pt idx="34824">
                  <c:v>89.706040084362002</c:v>
                </c:pt>
                <c:pt idx="34825">
                  <c:v>54.706040084362002</c:v>
                </c:pt>
                <c:pt idx="34826">
                  <c:v>173.706040084362</c:v>
                </c:pt>
                <c:pt idx="34827">
                  <c:v>32.706040084362002</c:v>
                </c:pt>
                <c:pt idx="34828">
                  <c:v>43.706040084362002</c:v>
                </c:pt>
                <c:pt idx="34829">
                  <c:v>-76.293959915637998</c:v>
                </c:pt>
                <c:pt idx="34830">
                  <c:v>-175.293959915638</c:v>
                </c:pt>
                <c:pt idx="34831">
                  <c:v>-107.293959915638</c:v>
                </c:pt>
                <c:pt idx="34832">
                  <c:v>-62.293959915637998</c:v>
                </c:pt>
                <c:pt idx="34833">
                  <c:v>-91.293959915637998</c:v>
                </c:pt>
                <c:pt idx="34834">
                  <c:v>-197.293959915638</c:v>
                </c:pt>
                <c:pt idx="34835">
                  <c:v>-158.293959915638</c:v>
                </c:pt>
                <c:pt idx="34836">
                  <c:v>-202.293959915638</c:v>
                </c:pt>
                <c:pt idx="34837">
                  <c:v>-246.293959915638</c:v>
                </c:pt>
                <c:pt idx="34838">
                  <c:v>-239.293959915638</c:v>
                </c:pt>
                <c:pt idx="34839">
                  <c:v>-155.293959915638</c:v>
                </c:pt>
                <c:pt idx="34840">
                  <c:v>-424.29395991563803</c:v>
                </c:pt>
                <c:pt idx="34841">
                  <c:v>-340.29395991563803</c:v>
                </c:pt>
                <c:pt idx="34842">
                  <c:v>-434.29395991563803</c:v>
                </c:pt>
                <c:pt idx="34843">
                  <c:v>-252.293959915638</c:v>
                </c:pt>
                <c:pt idx="34844">
                  <c:v>-415.29395991563803</c:v>
                </c:pt>
                <c:pt idx="34845">
                  <c:v>-389.29395991563803</c:v>
                </c:pt>
                <c:pt idx="34846">
                  <c:v>-321.29395991563803</c:v>
                </c:pt>
                <c:pt idx="34847">
                  <c:v>-607.29395991563797</c:v>
                </c:pt>
                <c:pt idx="34848">
                  <c:v>-359.29395991563803</c:v>
                </c:pt>
                <c:pt idx="34849">
                  <c:v>-470.29395991563803</c:v>
                </c:pt>
                <c:pt idx="34850">
                  <c:v>-394.29395991563803</c:v>
                </c:pt>
                <c:pt idx="34851">
                  <c:v>-370.29395991563803</c:v>
                </c:pt>
                <c:pt idx="34852">
                  <c:v>-237.293959915638</c:v>
                </c:pt>
                <c:pt idx="34853">
                  <c:v>-320.29395991563803</c:v>
                </c:pt>
                <c:pt idx="34854">
                  <c:v>-245.293959915638</c:v>
                </c:pt>
                <c:pt idx="34855">
                  <c:v>-215.293959915638</c:v>
                </c:pt>
                <c:pt idx="34856">
                  <c:v>-87.293959915637998</c:v>
                </c:pt>
                <c:pt idx="34857">
                  <c:v>-18.293959915637998</c:v>
                </c:pt>
                <c:pt idx="34858">
                  <c:v>-34.293959915637998</c:v>
                </c:pt>
                <c:pt idx="34859">
                  <c:v>-192.293959915638</c:v>
                </c:pt>
                <c:pt idx="34860">
                  <c:v>-36.293959915637998</c:v>
                </c:pt>
                <c:pt idx="34861">
                  <c:v>133.706040084362</c:v>
                </c:pt>
                <c:pt idx="34862">
                  <c:v>269.70604008436197</c:v>
                </c:pt>
                <c:pt idx="34863">
                  <c:v>271.70604008436197</c:v>
                </c:pt>
                <c:pt idx="34864">
                  <c:v>301.70604008436197</c:v>
                </c:pt>
                <c:pt idx="34865">
                  <c:v>331.70604008436197</c:v>
                </c:pt>
                <c:pt idx="34866">
                  <c:v>360.70604008436197</c:v>
                </c:pt>
                <c:pt idx="34867">
                  <c:v>44.706040084362002</c:v>
                </c:pt>
                <c:pt idx="34868">
                  <c:v>121.706040084362</c:v>
                </c:pt>
                <c:pt idx="34869">
                  <c:v>196.706040084362</c:v>
                </c:pt>
                <c:pt idx="34870">
                  <c:v>116.706040084362</c:v>
                </c:pt>
                <c:pt idx="34871">
                  <c:v>-1.29395991563797</c:v>
                </c:pt>
                <c:pt idx="34872">
                  <c:v>66.706040084362002</c:v>
                </c:pt>
                <c:pt idx="34873">
                  <c:v>17.706040084362002</c:v>
                </c:pt>
                <c:pt idx="34874">
                  <c:v>12.706040084362</c:v>
                </c:pt>
                <c:pt idx="34875">
                  <c:v>-41.293959915637998</c:v>
                </c:pt>
                <c:pt idx="34876">
                  <c:v>-98.293959915637998</c:v>
                </c:pt>
                <c:pt idx="34877">
                  <c:v>-128.293959915638</c:v>
                </c:pt>
                <c:pt idx="34878">
                  <c:v>-137.293959915638</c:v>
                </c:pt>
                <c:pt idx="34879">
                  <c:v>-93.293959915637998</c:v>
                </c:pt>
                <c:pt idx="34880">
                  <c:v>-182.293959915638</c:v>
                </c:pt>
                <c:pt idx="34881">
                  <c:v>-261.29395991563803</c:v>
                </c:pt>
                <c:pt idx="34882">
                  <c:v>-144.293959915638</c:v>
                </c:pt>
                <c:pt idx="34883">
                  <c:v>-104.293959915638</c:v>
                </c:pt>
                <c:pt idx="34884">
                  <c:v>-152.293959915638</c:v>
                </c:pt>
                <c:pt idx="34885">
                  <c:v>-161.293959915638</c:v>
                </c:pt>
                <c:pt idx="34886">
                  <c:v>-123.293959915638</c:v>
                </c:pt>
                <c:pt idx="34887">
                  <c:v>-155.293959915638</c:v>
                </c:pt>
                <c:pt idx="34888">
                  <c:v>-84.293959915637998</c:v>
                </c:pt>
                <c:pt idx="34889">
                  <c:v>-193.293959915638</c:v>
                </c:pt>
                <c:pt idx="34890">
                  <c:v>-123.293959915638</c:v>
                </c:pt>
                <c:pt idx="34891">
                  <c:v>-228.293959915638</c:v>
                </c:pt>
                <c:pt idx="34892">
                  <c:v>-140.293959915638</c:v>
                </c:pt>
                <c:pt idx="34893">
                  <c:v>-96.293959915637998</c:v>
                </c:pt>
                <c:pt idx="34894">
                  <c:v>-214.293959915638</c:v>
                </c:pt>
                <c:pt idx="34895">
                  <c:v>-4.29395991563797</c:v>
                </c:pt>
                <c:pt idx="34896">
                  <c:v>-106.293959915638</c:v>
                </c:pt>
                <c:pt idx="34897">
                  <c:v>-71.293959915637998</c:v>
                </c:pt>
                <c:pt idx="34898">
                  <c:v>-81.293959915637998</c:v>
                </c:pt>
                <c:pt idx="34899">
                  <c:v>-157.293959915638</c:v>
                </c:pt>
                <c:pt idx="34900">
                  <c:v>-82.293959915637998</c:v>
                </c:pt>
                <c:pt idx="34901">
                  <c:v>96.706040084362002</c:v>
                </c:pt>
                <c:pt idx="34902">
                  <c:v>-16.293959915637998</c:v>
                </c:pt>
                <c:pt idx="34903">
                  <c:v>-56.293959915637998</c:v>
                </c:pt>
                <c:pt idx="34904">
                  <c:v>42.706040084362002</c:v>
                </c:pt>
                <c:pt idx="34905">
                  <c:v>114.706040084362</c:v>
                </c:pt>
                <c:pt idx="34906">
                  <c:v>-104.293959915638</c:v>
                </c:pt>
                <c:pt idx="34907">
                  <c:v>84.706040084362002</c:v>
                </c:pt>
                <c:pt idx="34908">
                  <c:v>-27.293959915637998</c:v>
                </c:pt>
                <c:pt idx="34909">
                  <c:v>-60.293959915637998</c:v>
                </c:pt>
                <c:pt idx="34910">
                  <c:v>-191.293959915638</c:v>
                </c:pt>
                <c:pt idx="34911">
                  <c:v>-109.293959915638</c:v>
                </c:pt>
                <c:pt idx="34912">
                  <c:v>-189.293959915638</c:v>
                </c:pt>
                <c:pt idx="34913">
                  <c:v>-112.293959915638</c:v>
                </c:pt>
                <c:pt idx="34914">
                  <c:v>-75.293959915637998</c:v>
                </c:pt>
                <c:pt idx="34915">
                  <c:v>-192.293959915638</c:v>
                </c:pt>
                <c:pt idx="34916">
                  <c:v>-87.293959915637998</c:v>
                </c:pt>
                <c:pt idx="34917">
                  <c:v>73.706040084362002</c:v>
                </c:pt>
                <c:pt idx="34918">
                  <c:v>65.706040084362002</c:v>
                </c:pt>
                <c:pt idx="34919">
                  <c:v>-133.293959915638</c:v>
                </c:pt>
                <c:pt idx="34920">
                  <c:v>-138.293959915638</c:v>
                </c:pt>
                <c:pt idx="34921">
                  <c:v>-86.293959915637998</c:v>
                </c:pt>
                <c:pt idx="34922">
                  <c:v>60.706040084362002</c:v>
                </c:pt>
                <c:pt idx="34923">
                  <c:v>183.706040084362</c:v>
                </c:pt>
                <c:pt idx="34924">
                  <c:v>42.706040084362002</c:v>
                </c:pt>
                <c:pt idx="34925">
                  <c:v>133.706040084362</c:v>
                </c:pt>
                <c:pt idx="34926">
                  <c:v>178.706040084362</c:v>
                </c:pt>
                <c:pt idx="34927">
                  <c:v>83.706040084362002</c:v>
                </c:pt>
                <c:pt idx="34928">
                  <c:v>-8.29395991563797</c:v>
                </c:pt>
                <c:pt idx="34929">
                  <c:v>193.706040084362</c:v>
                </c:pt>
                <c:pt idx="34930">
                  <c:v>260.70604008436197</c:v>
                </c:pt>
                <c:pt idx="34931">
                  <c:v>311.70604008436197</c:v>
                </c:pt>
                <c:pt idx="34932">
                  <c:v>210.706040084362</c:v>
                </c:pt>
                <c:pt idx="34933">
                  <c:v>134.706040084362</c:v>
                </c:pt>
                <c:pt idx="34934">
                  <c:v>227.706040084362</c:v>
                </c:pt>
                <c:pt idx="34935">
                  <c:v>47.706040084362002</c:v>
                </c:pt>
                <c:pt idx="34936">
                  <c:v>82.706040084362002</c:v>
                </c:pt>
                <c:pt idx="34937">
                  <c:v>104.706040084362</c:v>
                </c:pt>
                <c:pt idx="34938">
                  <c:v>177.706040084362</c:v>
                </c:pt>
                <c:pt idx="34939">
                  <c:v>32.706040084362002</c:v>
                </c:pt>
                <c:pt idx="34940">
                  <c:v>-99.293959915637998</c:v>
                </c:pt>
                <c:pt idx="34941">
                  <c:v>-197.293959915638</c:v>
                </c:pt>
                <c:pt idx="34942">
                  <c:v>-126.293959915638</c:v>
                </c:pt>
                <c:pt idx="34943">
                  <c:v>-317.29395991563803</c:v>
                </c:pt>
                <c:pt idx="34944">
                  <c:v>-69.293959915637998</c:v>
                </c:pt>
                <c:pt idx="34945">
                  <c:v>-70.293959915637998</c:v>
                </c:pt>
                <c:pt idx="34946">
                  <c:v>-82.293959915637998</c:v>
                </c:pt>
                <c:pt idx="34947">
                  <c:v>-245.293959915638</c:v>
                </c:pt>
                <c:pt idx="34948">
                  <c:v>-174.293959915638</c:v>
                </c:pt>
                <c:pt idx="34949">
                  <c:v>-145.293959915638</c:v>
                </c:pt>
                <c:pt idx="34950">
                  <c:v>-159.293959915638</c:v>
                </c:pt>
                <c:pt idx="34951">
                  <c:v>-88.293959915637998</c:v>
                </c:pt>
                <c:pt idx="34952">
                  <c:v>-97.293959915637998</c:v>
                </c:pt>
                <c:pt idx="34953">
                  <c:v>-90.293959915637998</c:v>
                </c:pt>
                <c:pt idx="34954">
                  <c:v>-178.293959915638</c:v>
                </c:pt>
                <c:pt idx="34955">
                  <c:v>6.70604008436203</c:v>
                </c:pt>
                <c:pt idx="34956">
                  <c:v>-125.293959915638</c:v>
                </c:pt>
                <c:pt idx="34957">
                  <c:v>-78.293959915637998</c:v>
                </c:pt>
                <c:pt idx="34958">
                  <c:v>-153.293959915638</c:v>
                </c:pt>
                <c:pt idx="34959">
                  <c:v>-73.293959915637998</c:v>
                </c:pt>
                <c:pt idx="34960">
                  <c:v>18.706040084362002</c:v>
                </c:pt>
                <c:pt idx="34961">
                  <c:v>64.706040084362002</c:v>
                </c:pt>
                <c:pt idx="34962">
                  <c:v>-53.293959915637998</c:v>
                </c:pt>
                <c:pt idx="34963">
                  <c:v>-50.293959915637998</c:v>
                </c:pt>
                <c:pt idx="34964">
                  <c:v>37.706040084362002</c:v>
                </c:pt>
                <c:pt idx="34965">
                  <c:v>-29.293959915637998</c:v>
                </c:pt>
                <c:pt idx="34966">
                  <c:v>51.706040084362002</c:v>
                </c:pt>
                <c:pt idx="34967">
                  <c:v>253.706040084362</c:v>
                </c:pt>
                <c:pt idx="34968">
                  <c:v>178.706040084362</c:v>
                </c:pt>
                <c:pt idx="34969">
                  <c:v>97.706040084362002</c:v>
                </c:pt>
                <c:pt idx="34970">
                  <c:v>77.706040084362002</c:v>
                </c:pt>
                <c:pt idx="34971">
                  <c:v>128.706040084362</c:v>
                </c:pt>
                <c:pt idx="34972">
                  <c:v>146.706040084362</c:v>
                </c:pt>
                <c:pt idx="34973">
                  <c:v>236.706040084362</c:v>
                </c:pt>
                <c:pt idx="34974">
                  <c:v>228.706040084362</c:v>
                </c:pt>
                <c:pt idx="34975">
                  <c:v>350.70604008436197</c:v>
                </c:pt>
                <c:pt idx="34976">
                  <c:v>229.706040084362</c:v>
                </c:pt>
                <c:pt idx="34977">
                  <c:v>254.706040084362</c:v>
                </c:pt>
                <c:pt idx="34978">
                  <c:v>259.70604008436197</c:v>
                </c:pt>
                <c:pt idx="34979">
                  <c:v>195.706040084362</c:v>
                </c:pt>
                <c:pt idx="34980">
                  <c:v>187.706040084362</c:v>
                </c:pt>
                <c:pt idx="34981">
                  <c:v>210.706040084362</c:v>
                </c:pt>
                <c:pt idx="34982">
                  <c:v>90.706040084362002</c:v>
                </c:pt>
                <c:pt idx="34983">
                  <c:v>168.706040084362</c:v>
                </c:pt>
                <c:pt idx="34984">
                  <c:v>-29.293959915637998</c:v>
                </c:pt>
                <c:pt idx="34985">
                  <c:v>148.706040084362</c:v>
                </c:pt>
                <c:pt idx="34986">
                  <c:v>67.706040084362002</c:v>
                </c:pt>
                <c:pt idx="34987">
                  <c:v>51.706040084362002</c:v>
                </c:pt>
                <c:pt idx="34988">
                  <c:v>-14.293959915638</c:v>
                </c:pt>
                <c:pt idx="34989">
                  <c:v>-29.293959915637998</c:v>
                </c:pt>
                <c:pt idx="34990">
                  <c:v>-114.293959915638</c:v>
                </c:pt>
                <c:pt idx="34991">
                  <c:v>59.706040084362002</c:v>
                </c:pt>
                <c:pt idx="34992">
                  <c:v>-37.293959915637998</c:v>
                </c:pt>
                <c:pt idx="34993">
                  <c:v>-63.293959915637998</c:v>
                </c:pt>
                <c:pt idx="34994">
                  <c:v>-49.293959915637998</c:v>
                </c:pt>
                <c:pt idx="34995">
                  <c:v>-4.29395991563797</c:v>
                </c:pt>
                <c:pt idx="34996">
                  <c:v>55.706040084362002</c:v>
                </c:pt>
                <c:pt idx="34997">
                  <c:v>-14.293959915638</c:v>
                </c:pt>
                <c:pt idx="34998">
                  <c:v>-75.293959915637998</c:v>
                </c:pt>
                <c:pt idx="34999">
                  <c:v>116.706040084362</c:v>
                </c:pt>
                <c:pt idx="35000">
                  <c:v>27.706040084362002</c:v>
                </c:pt>
                <c:pt idx="35001">
                  <c:v>-38.293959915637998</c:v>
                </c:pt>
                <c:pt idx="35002">
                  <c:v>40.706040084362002</c:v>
                </c:pt>
                <c:pt idx="35003">
                  <c:v>-46.293959915637998</c:v>
                </c:pt>
                <c:pt idx="35004">
                  <c:v>100.706040084362</c:v>
                </c:pt>
                <c:pt idx="35005">
                  <c:v>18.706040084362002</c:v>
                </c:pt>
                <c:pt idx="35006">
                  <c:v>104.706040084362</c:v>
                </c:pt>
                <c:pt idx="35007">
                  <c:v>103.706040084362</c:v>
                </c:pt>
                <c:pt idx="35008">
                  <c:v>-28.293959915637998</c:v>
                </c:pt>
                <c:pt idx="35009">
                  <c:v>-1.29395991563797</c:v>
                </c:pt>
                <c:pt idx="35010">
                  <c:v>84.706040084362002</c:v>
                </c:pt>
                <c:pt idx="35011">
                  <c:v>110.706040084362</c:v>
                </c:pt>
                <c:pt idx="35012">
                  <c:v>181.706040084362</c:v>
                </c:pt>
                <c:pt idx="35013">
                  <c:v>342.70604008436197</c:v>
                </c:pt>
                <c:pt idx="35014">
                  <c:v>293.70604008436197</c:v>
                </c:pt>
                <c:pt idx="35015">
                  <c:v>333.70604008436197</c:v>
                </c:pt>
                <c:pt idx="35016">
                  <c:v>382.70604008436197</c:v>
                </c:pt>
                <c:pt idx="35017">
                  <c:v>291.70604008436197</c:v>
                </c:pt>
                <c:pt idx="35018">
                  <c:v>251.706040084362</c:v>
                </c:pt>
                <c:pt idx="35019">
                  <c:v>352.70604008436197</c:v>
                </c:pt>
                <c:pt idx="35020">
                  <c:v>152.706040084362</c:v>
                </c:pt>
                <c:pt idx="35021">
                  <c:v>280.70604008436197</c:v>
                </c:pt>
                <c:pt idx="35022">
                  <c:v>183.706040084362</c:v>
                </c:pt>
                <c:pt idx="35023">
                  <c:v>222.706040084362</c:v>
                </c:pt>
                <c:pt idx="35024">
                  <c:v>309.70604008436197</c:v>
                </c:pt>
                <c:pt idx="35025">
                  <c:v>167.706040084362</c:v>
                </c:pt>
                <c:pt idx="35026">
                  <c:v>379.70604008436197</c:v>
                </c:pt>
                <c:pt idx="35027">
                  <c:v>323.70604008436197</c:v>
                </c:pt>
                <c:pt idx="35028">
                  <c:v>187.706040084362</c:v>
                </c:pt>
                <c:pt idx="35029">
                  <c:v>246.706040084362</c:v>
                </c:pt>
                <c:pt idx="35030">
                  <c:v>241.706040084362</c:v>
                </c:pt>
                <c:pt idx="35031">
                  <c:v>124.706040084362</c:v>
                </c:pt>
                <c:pt idx="35032">
                  <c:v>169.706040084362</c:v>
                </c:pt>
                <c:pt idx="35033">
                  <c:v>323.70604008436197</c:v>
                </c:pt>
                <c:pt idx="35034">
                  <c:v>252.706040084362</c:v>
                </c:pt>
                <c:pt idx="35035">
                  <c:v>134.706040084362</c:v>
                </c:pt>
                <c:pt idx="35036">
                  <c:v>-15.293959915638</c:v>
                </c:pt>
                <c:pt idx="35037">
                  <c:v>-61.293959915637998</c:v>
                </c:pt>
                <c:pt idx="35038">
                  <c:v>122.706040084362</c:v>
                </c:pt>
                <c:pt idx="35039">
                  <c:v>63.706040084362002</c:v>
                </c:pt>
                <c:pt idx="35040">
                  <c:v>97.706040084362002</c:v>
                </c:pt>
                <c:pt idx="35041">
                  <c:v>-118.293959915638</c:v>
                </c:pt>
                <c:pt idx="35042">
                  <c:v>-150.293959915638</c:v>
                </c:pt>
                <c:pt idx="35043">
                  <c:v>-109.293959915638</c:v>
                </c:pt>
                <c:pt idx="35044">
                  <c:v>-117.293959915638</c:v>
                </c:pt>
                <c:pt idx="35045">
                  <c:v>-124.293959915638</c:v>
                </c:pt>
                <c:pt idx="35046">
                  <c:v>-60.293959915637998</c:v>
                </c:pt>
                <c:pt idx="35047">
                  <c:v>156.706040084362</c:v>
                </c:pt>
                <c:pt idx="35048">
                  <c:v>33.706040084362002</c:v>
                </c:pt>
                <c:pt idx="35049">
                  <c:v>35.706040084362002</c:v>
                </c:pt>
                <c:pt idx="35050">
                  <c:v>-41.293959915637998</c:v>
                </c:pt>
                <c:pt idx="35051">
                  <c:v>-105.293959915638</c:v>
                </c:pt>
                <c:pt idx="35052">
                  <c:v>-2.29395991563797</c:v>
                </c:pt>
                <c:pt idx="35053">
                  <c:v>45.706040084362002</c:v>
                </c:pt>
                <c:pt idx="35054">
                  <c:v>68.706040084362002</c:v>
                </c:pt>
                <c:pt idx="35055">
                  <c:v>161.706040084362</c:v>
                </c:pt>
                <c:pt idx="35056">
                  <c:v>150.706040084362</c:v>
                </c:pt>
                <c:pt idx="35057">
                  <c:v>244.706040084362</c:v>
                </c:pt>
                <c:pt idx="35058">
                  <c:v>244.706040084362</c:v>
                </c:pt>
                <c:pt idx="35059">
                  <c:v>224.706040084362</c:v>
                </c:pt>
                <c:pt idx="35060">
                  <c:v>207.706040084362</c:v>
                </c:pt>
                <c:pt idx="35061">
                  <c:v>254.706040084362</c:v>
                </c:pt>
                <c:pt idx="35062">
                  <c:v>419.70604008436197</c:v>
                </c:pt>
                <c:pt idx="35063">
                  <c:v>248.706040084362</c:v>
                </c:pt>
                <c:pt idx="35064">
                  <c:v>370.70604008436197</c:v>
                </c:pt>
                <c:pt idx="35065">
                  <c:v>432.70604008436197</c:v>
                </c:pt>
                <c:pt idx="35066">
                  <c:v>408.70604008436197</c:v>
                </c:pt>
                <c:pt idx="35067">
                  <c:v>390.70604008436197</c:v>
                </c:pt>
                <c:pt idx="35068">
                  <c:v>481.70604008436197</c:v>
                </c:pt>
                <c:pt idx="35069">
                  <c:v>238.706040084362</c:v>
                </c:pt>
                <c:pt idx="35070">
                  <c:v>110.706040084362</c:v>
                </c:pt>
                <c:pt idx="35071">
                  <c:v>186.706040084362</c:v>
                </c:pt>
                <c:pt idx="35072">
                  <c:v>345.70604008436197</c:v>
                </c:pt>
                <c:pt idx="35073">
                  <c:v>272.70604008436197</c:v>
                </c:pt>
                <c:pt idx="35074">
                  <c:v>314.70604008436197</c:v>
                </c:pt>
                <c:pt idx="35075">
                  <c:v>380.70604008436197</c:v>
                </c:pt>
                <c:pt idx="35076">
                  <c:v>117.706040084362</c:v>
                </c:pt>
                <c:pt idx="35077">
                  <c:v>185.706040084362</c:v>
                </c:pt>
                <c:pt idx="35078">
                  <c:v>132.706040084362</c:v>
                </c:pt>
                <c:pt idx="35079">
                  <c:v>147.706040084362</c:v>
                </c:pt>
                <c:pt idx="35080">
                  <c:v>-139.293959915638</c:v>
                </c:pt>
                <c:pt idx="35081">
                  <c:v>172.706040084362</c:v>
                </c:pt>
                <c:pt idx="35082">
                  <c:v>125.706040084362</c:v>
                </c:pt>
                <c:pt idx="35083">
                  <c:v>-98.293959915637998</c:v>
                </c:pt>
                <c:pt idx="35084">
                  <c:v>-103.293959915638</c:v>
                </c:pt>
                <c:pt idx="35085">
                  <c:v>-108.293959915638</c:v>
                </c:pt>
                <c:pt idx="35086">
                  <c:v>-11.293959915638</c:v>
                </c:pt>
                <c:pt idx="35087">
                  <c:v>-74.293959915637998</c:v>
                </c:pt>
                <c:pt idx="35088">
                  <c:v>-147.293959915638</c:v>
                </c:pt>
                <c:pt idx="35089">
                  <c:v>-182.293959915638</c:v>
                </c:pt>
                <c:pt idx="35090">
                  <c:v>-252.293959915638</c:v>
                </c:pt>
                <c:pt idx="35091">
                  <c:v>-32.293959915637998</c:v>
                </c:pt>
                <c:pt idx="35092">
                  <c:v>-120.293959915638</c:v>
                </c:pt>
                <c:pt idx="35093">
                  <c:v>-171.293959915638</c:v>
                </c:pt>
                <c:pt idx="35094">
                  <c:v>-49.293959915637998</c:v>
                </c:pt>
                <c:pt idx="35095">
                  <c:v>-87.293959915637998</c:v>
                </c:pt>
                <c:pt idx="35096">
                  <c:v>49.706040084362002</c:v>
                </c:pt>
                <c:pt idx="35097">
                  <c:v>29.706040084362002</c:v>
                </c:pt>
                <c:pt idx="35098">
                  <c:v>115.706040084362</c:v>
                </c:pt>
                <c:pt idx="35099">
                  <c:v>113.706040084362</c:v>
                </c:pt>
                <c:pt idx="35100">
                  <c:v>190.706040084362</c:v>
                </c:pt>
                <c:pt idx="35101">
                  <c:v>127.706040084362</c:v>
                </c:pt>
                <c:pt idx="35102">
                  <c:v>238.706040084362</c:v>
                </c:pt>
                <c:pt idx="35103">
                  <c:v>317.70604008436197</c:v>
                </c:pt>
                <c:pt idx="35104">
                  <c:v>271.70604008436197</c:v>
                </c:pt>
                <c:pt idx="35105">
                  <c:v>257.70604008436197</c:v>
                </c:pt>
                <c:pt idx="35106">
                  <c:v>454.70604008436197</c:v>
                </c:pt>
                <c:pt idx="35107">
                  <c:v>219.706040084362</c:v>
                </c:pt>
                <c:pt idx="35108">
                  <c:v>342.70604008436197</c:v>
                </c:pt>
                <c:pt idx="35109">
                  <c:v>347.70604008436197</c:v>
                </c:pt>
                <c:pt idx="35110">
                  <c:v>330.70604008436197</c:v>
                </c:pt>
                <c:pt idx="35111">
                  <c:v>349.70604008436197</c:v>
                </c:pt>
                <c:pt idx="35112">
                  <c:v>292.70604008436197</c:v>
                </c:pt>
                <c:pt idx="35113">
                  <c:v>440.70604008436197</c:v>
                </c:pt>
                <c:pt idx="35114">
                  <c:v>316.70604008436197</c:v>
                </c:pt>
                <c:pt idx="35115">
                  <c:v>156.706040084362</c:v>
                </c:pt>
                <c:pt idx="35116">
                  <c:v>136.706040084362</c:v>
                </c:pt>
                <c:pt idx="35117">
                  <c:v>-35.293959915637998</c:v>
                </c:pt>
                <c:pt idx="35118">
                  <c:v>119.706040084362</c:v>
                </c:pt>
                <c:pt idx="35119">
                  <c:v>38.706040084362002</c:v>
                </c:pt>
                <c:pt idx="35120">
                  <c:v>-191.293959915638</c:v>
                </c:pt>
                <c:pt idx="35121">
                  <c:v>-118.293959915638</c:v>
                </c:pt>
                <c:pt idx="35122">
                  <c:v>-299.29395991563803</c:v>
                </c:pt>
                <c:pt idx="35123">
                  <c:v>-168.293959915638</c:v>
                </c:pt>
                <c:pt idx="35124">
                  <c:v>-224.293959915638</c:v>
                </c:pt>
                <c:pt idx="35125">
                  <c:v>-210.293959915638</c:v>
                </c:pt>
                <c:pt idx="35126">
                  <c:v>-340.29395991563803</c:v>
                </c:pt>
                <c:pt idx="35127">
                  <c:v>-434.29395991563803</c:v>
                </c:pt>
                <c:pt idx="35128">
                  <c:v>-262.29395991563803</c:v>
                </c:pt>
                <c:pt idx="35129">
                  <c:v>-350.29395991563803</c:v>
                </c:pt>
                <c:pt idx="35130">
                  <c:v>-451.29395991563803</c:v>
                </c:pt>
                <c:pt idx="35131">
                  <c:v>-397.29395991563803</c:v>
                </c:pt>
                <c:pt idx="35132">
                  <c:v>-244.293959915638</c:v>
                </c:pt>
                <c:pt idx="35133">
                  <c:v>-290.29395991563803</c:v>
                </c:pt>
                <c:pt idx="35134">
                  <c:v>-282.29395991563803</c:v>
                </c:pt>
                <c:pt idx="35135">
                  <c:v>-216.293959915638</c:v>
                </c:pt>
                <c:pt idx="35136">
                  <c:v>-83.293959915637998</c:v>
                </c:pt>
                <c:pt idx="35137">
                  <c:v>-126.293959915638</c:v>
                </c:pt>
                <c:pt idx="35138">
                  <c:v>-98.293959915637998</c:v>
                </c:pt>
                <c:pt idx="35139">
                  <c:v>-166.293959915638</c:v>
                </c:pt>
                <c:pt idx="35140">
                  <c:v>-114.293959915638</c:v>
                </c:pt>
                <c:pt idx="35141">
                  <c:v>-220.293959915638</c:v>
                </c:pt>
                <c:pt idx="35142">
                  <c:v>-92.293959915637998</c:v>
                </c:pt>
                <c:pt idx="35143">
                  <c:v>-89.293959915637998</c:v>
                </c:pt>
                <c:pt idx="35144">
                  <c:v>13.706040084362</c:v>
                </c:pt>
                <c:pt idx="35145">
                  <c:v>55.706040084362002</c:v>
                </c:pt>
                <c:pt idx="35146">
                  <c:v>53.706040084362002</c:v>
                </c:pt>
                <c:pt idx="35147">
                  <c:v>106.706040084362</c:v>
                </c:pt>
                <c:pt idx="35148">
                  <c:v>97.706040084362002</c:v>
                </c:pt>
                <c:pt idx="35149">
                  <c:v>27.706040084362002</c:v>
                </c:pt>
                <c:pt idx="35150">
                  <c:v>113.706040084362</c:v>
                </c:pt>
                <c:pt idx="35151">
                  <c:v>-56.293959915637998</c:v>
                </c:pt>
                <c:pt idx="35152">
                  <c:v>124.706040084362</c:v>
                </c:pt>
                <c:pt idx="35153">
                  <c:v>94.706040084362002</c:v>
                </c:pt>
                <c:pt idx="35154">
                  <c:v>215.706040084362</c:v>
                </c:pt>
                <c:pt idx="35155">
                  <c:v>39.706040084362002</c:v>
                </c:pt>
                <c:pt idx="35156">
                  <c:v>115.706040084362</c:v>
                </c:pt>
                <c:pt idx="35157">
                  <c:v>16.706040084362002</c:v>
                </c:pt>
                <c:pt idx="35158">
                  <c:v>13.706040084362</c:v>
                </c:pt>
                <c:pt idx="35159">
                  <c:v>105.706040084362</c:v>
                </c:pt>
                <c:pt idx="35160">
                  <c:v>-16.293959915637998</c:v>
                </c:pt>
                <c:pt idx="35161">
                  <c:v>175.706040084362</c:v>
                </c:pt>
                <c:pt idx="35162">
                  <c:v>115.706040084362</c:v>
                </c:pt>
                <c:pt idx="35163">
                  <c:v>168.706040084362</c:v>
                </c:pt>
                <c:pt idx="35164">
                  <c:v>163.706040084362</c:v>
                </c:pt>
                <c:pt idx="35165">
                  <c:v>148.706040084362</c:v>
                </c:pt>
                <c:pt idx="35166">
                  <c:v>28.706040084362002</c:v>
                </c:pt>
                <c:pt idx="35167">
                  <c:v>83.706040084362002</c:v>
                </c:pt>
                <c:pt idx="35168">
                  <c:v>-57.293959915637998</c:v>
                </c:pt>
                <c:pt idx="35169">
                  <c:v>27.706040084362002</c:v>
                </c:pt>
                <c:pt idx="35170">
                  <c:v>-167.293959915638</c:v>
                </c:pt>
                <c:pt idx="35171">
                  <c:v>-117.293959915638</c:v>
                </c:pt>
                <c:pt idx="35172">
                  <c:v>-102.293959915638</c:v>
                </c:pt>
                <c:pt idx="35173">
                  <c:v>-52.293959915637998</c:v>
                </c:pt>
                <c:pt idx="35174">
                  <c:v>-13.293959915638</c:v>
                </c:pt>
                <c:pt idx="35175">
                  <c:v>-117.293959915638</c:v>
                </c:pt>
                <c:pt idx="35176">
                  <c:v>-55.293959915637998</c:v>
                </c:pt>
                <c:pt idx="35177">
                  <c:v>0.70604008436203003</c:v>
                </c:pt>
                <c:pt idx="35178">
                  <c:v>-4.29395991563797</c:v>
                </c:pt>
                <c:pt idx="35179">
                  <c:v>77.706040084362002</c:v>
                </c:pt>
                <c:pt idx="35180">
                  <c:v>-238.293959915638</c:v>
                </c:pt>
                <c:pt idx="35181">
                  <c:v>-265.29395991563803</c:v>
                </c:pt>
                <c:pt idx="35182">
                  <c:v>-156.293959915638</c:v>
                </c:pt>
                <c:pt idx="35183">
                  <c:v>-151.293959915638</c:v>
                </c:pt>
                <c:pt idx="35184">
                  <c:v>-310.29395991563803</c:v>
                </c:pt>
                <c:pt idx="35185">
                  <c:v>-241.293959915638</c:v>
                </c:pt>
                <c:pt idx="35186">
                  <c:v>-239.293959915638</c:v>
                </c:pt>
                <c:pt idx="35187">
                  <c:v>-204.293959915638</c:v>
                </c:pt>
                <c:pt idx="35188">
                  <c:v>-207.293959915638</c:v>
                </c:pt>
                <c:pt idx="35189">
                  <c:v>-209.293959915638</c:v>
                </c:pt>
                <c:pt idx="35190">
                  <c:v>-90.293959915637998</c:v>
                </c:pt>
                <c:pt idx="35191">
                  <c:v>-43.293959915637998</c:v>
                </c:pt>
                <c:pt idx="35192">
                  <c:v>-126.293959915638</c:v>
                </c:pt>
                <c:pt idx="35193">
                  <c:v>-162.293959915638</c:v>
                </c:pt>
                <c:pt idx="35194">
                  <c:v>-112.293959915638</c:v>
                </c:pt>
                <c:pt idx="35195">
                  <c:v>11.706040084362</c:v>
                </c:pt>
                <c:pt idx="35196">
                  <c:v>-79.293959915637998</c:v>
                </c:pt>
                <c:pt idx="35197">
                  <c:v>-105.293959915638</c:v>
                </c:pt>
                <c:pt idx="35198">
                  <c:v>-51.293959915637998</c:v>
                </c:pt>
                <c:pt idx="35199">
                  <c:v>-103.293959915638</c:v>
                </c:pt>
                <c:pt idx="35200">
                  <c:v>16.706040084362002</c:v>
                </c:pt>
                <c:pt idx="35201">
                  <c:v>24.706040084362002</c:v>
                </c:pt>
                <c:pt idx="35202">
                  <c:v>29.706040084362002</c:v>
                </c:pt>
                <c:pt idx="35203">
                  <c:v>93.706040084362002</c:v>
                </c:pt>
                <c:pt idx="35204">
                  <c:v>160.706040084362</c:v>
                </c:pt>
                <c:pt idx="35205">
                  <c:v>57.706040084362002</c:v>
                </c:pt>
                <c:pt idx="35206">
                  <c:v>71.706040084362002</c:v>
                </c:pt>
                <c:pt idx="35207">
                  <c:v>54.706040084362002</c:v>
                </c:pt>
                <c:pt idx="35208">
                  <c:v>171.706040084362</c:v>
                </c:pt>
                <c:pt idx="35209">
                  <c:v>220.706040084362</c:v>
                </c:pt>
                <c:pt idx="35210">
                  <c:v>262.70604008436197</c:v>
                </c:pt>
                <c:pt idx="35211">
                  <c:v>149.706040084362</c:v>
                </c:pt>
                <c:pt idx="35212">
                  <c:v>104.706040084362</c:v>
                </c:pt>
                <c:pt idx="35213">
                  <c:v>169.706040084362</c:v>
                </c:pt>
                <c:pt idx="35214">
                  <c:v>186.706040084362</c:v>
                </c:pt>
                <c:pt idx="35215">
                  <c:v>88.706040084362002</c:v>
                </c:pt>
                <c:pt idx="35216">
                  <c:v>43.706040084362002</c:v>
                </c:pt>
                <c:pt idx="35217">
                  <c:v>133.706040084362</c:v>
                </c:pt>
                <c:pt idx="35218">
                  <c:v>69.706040084362002</c:v>
                </c:pt>
                <c:pt idx="35219">
                  <c:v>186.706040084362</c:v>
                </c:pt>
                <c:pt idx="35220">
                  <c:v>43.706040084362002</c:v>
                </c:pt>
                <c:pt idx="35221">
                  <c:v>-56.293959915637998</c:v>
                </c:pt>
                <c:pt idx="35222">
                  <c:v>158.706040084362</c:v>
                </c:pt>
                <c:pt idx="35223">
                  <c:v>63.706040084362002</c:v>
                </c:pt>
                <c:pt idx="35224">
                  <c:v>182.706040084362</c:v>
                </c:pt>
                <c:pt idx="35225">
                  <c:v>30.706040084362002</c:v>
                </c:pt>
                <c:pt idx="35226">
                  <c:v>-72.293959915637998</c:v>
                </c:pt>
                <c:pt idx="35227">
                  <c:v>-101.293959915638</c:v>
                </c:pt>
                <c:pt idx="35228">
                  <c:v>-49.293959915637998</c:v>
                </c:pt>
                <c:pt idx="35229">
                  <c:v>-98.293959915637998</c:v>
                </c:pt>
                <c:pt idx="35230">
                  <c:v>-248.293959915638</c:v>
                </c:pt>
                <c:pt idx="35231">
                  <c:v>-317.29395991563803</c:v>
                </c:pt>
                <c:pt idx="35232">
                  <c:v>-207.293959915638</c:v>
                </c:pt>
                <c:pt idx="35233">
                  <c:v>-137.293959915638</c:v>
                </c:pt>
                <c:pt idx="35234">
                  <c:v>-252.293959915638</c:v>
                </c:pt>
                <c:pt idx="35235">
                  <c:v>-150.293959915638</c:v>
                </c:pt>
                <c:pt idx="35236">
                  <c:v>-114.293959915638</c:v>
                </c:pt>
                <c:pt idx="35237">
                  <c:v>-156.293959915638</c:v>
                </c:pt>
                <c:pt idx="35238">
                  <c:v>-39.293959915637998</c:v>
                </c:pt>
                <c:pt idx="35239">
                  <c:v>-108.293959915638</c:v>
                </c:pt>
                <c:pt idx="35240">
                  <c:v>-124.293959915638</c:v>
                </c:pt>
                <c:pt idx="35241">
                  <c:v>12.706040084362</c:v>
                </c:pt>
                <c:pt idx="35242">
                  <c:v>44.706040084362002</c:v>
                </c:pt>
                <c:pt idx="35243">
                  <c:v>-69.293959915637998</c:v>
                </c:pt>
                <c:pt idx="35244">
                  <c:v>-51.293959915637998</c:v>
                </c:pt>
                <c:pt idx="35245">
                  <c:v>-99.293959915637998</c:v>
                </c:pt>
                <c:pt idx="35246">
                  <c:v>-90.293959915637998</c:v>
                </c:pt>
                <c:pt idx="35247">
                  <c:v>-131.293959915638</c:v>
                </c:pt>
                <c:pt idx="35248">
                  <c:v>-24.293959915637998</c:v>
                </c:pt>
                <c:pt idx="35249">
                  <c:v>-85.293959915637998</c:v>
                </c:pt>
                <c:pt idx="35250">
                  <c:v>55.706040084362002</c:v>
                </c:pt>
                <c:pt idx="35251">
                  <c:v>-8.29395991563797</c:v>
                </c:pt>
                <c:pt idx="35252">
                  <c:v>-150.293959915638</c:v>
                </c:pt>
                <c:pt idx="35253">
                  <c:v>78.706040084362002</c:v>
                </c:pt>
                <c:pt idx="35254">
                  <c:v>114.706040084362</c:v>
                </c:pt>
                <c:pt idx="35255">
                  <c:v>206.706040084362</c:v>
                </c:pt>
                <c:pt idx="35256">
                  <c:v>92.706040084362002</c:v>
                </c:pt>
                <c:pt idx="35257">
                  <c:v>45.706040084362002</c:v>
                </c:pt>
                <c:pt idx="35258">
                  <c:v>-180.293959915638</c:v>
                </c:pt>
                <c:pt idx="35259">
                  <c:v>-220.293959915638</c:v>
                </c:pt>
                <c:pt idx="35260">
                  <c:v>-143.293959915638</c:v>
                </c:pt>
                <c:pt idx="35261">
                  <c:v>-210.293959915638</c:v>
                </c:pt>
                <c:pt idx="35262">
                  <c:v>-316.29395991563803</c:v>
                </c:pt>
                <c:pt idx="35263">
                  <c:v>-288.29395991563803</c:v>
                </c:pt>
                <c:pt idx="35264">
                  <c:v>-137.293959915638</c:v>
                </c:pt>
                <c:pt idx="35265">
                  <c:v>-191.293959915638</c:v>
                </c:pt>
                <c:pt idx="35266">
                  <c:v>-232.293959915638</c:v>
                </c:pt>
                <c:pt idx="35267">
                  <c:v>-280.29395991563803</c:v>
                </c:pt>
                <c:pt idx="35268">
                  <c:v>-231.293959915638</c:v>
                </c:pt>
                <c:pt idx="35269">
                  <c:v>-255.293959915638</c:v>
                </c:pt>
                <c:pt idx="35270">
                  <c:v>-205.293959915638</c:v>
                </c:pt>
                <c:pt idx="35271">
                  <c:v>-149.293959915638</c:v>
                </c:pt>
                <c:pt idx="35272">
                  <c:v>-127.293959915638</c:v>
                </c:pt>
                <c:pt idx="35273">
                  <c:v>-136.293959915638</c:v>
                </c:pt>
                <c:pt idx="35274">
                  <c:v>-133.293959915638</c:v>
                </c:pt>
                <c:pt idx="35275">
                  <c:v>-109.293959915638</c:v>
                </c:pt>
                <c:pt idx="35276">
                  <c:v>-109.293959915638</c:v>
                </c:pt>
                <c:pt idx="35277">
                  <c:v>-53.293959915637998</c:v>
                </c:pt>
                <c:pt idx="35278">
                  <c:v>-107.293959915638</c:v>
                </c:pt>
                <c:pt idx="35279">
                  <c:v>-92.293959915637998</c:v>
                </c:pt>
                <c:pt idx="35280">
                  <c:v>-33.293959915637998</c:v>
                </c:pt>
                <c:pt idx="35281">
                  <c:v>-59.293959915637998</c:v>
                </c:pt>
                <c:pt idx="35282">
                  <c:v>-37.293959915637998</c:v>
                </c:pt>
                <c:pt idx="35283">
                  <c:v>-146.293959915638</c:v>
                </c:pt>
                <c:pt idx="35284">
                  <c:v>-62.293959915637998</c:v>
                </c:pt>
                <c:pt idx="35285">
                  <c:v>-37.293959915637998</c:v>
                </c:pt>
                <c:pt idx="35286">
                  <c:v>59.706040084362002</c:v>
                </c:pt>
                <c:pt idx="35287">
                  <c:v>123.706040084362</c:v>
                </c:pt>
                <c:pt idx="35288">
                  <c:v>14.706040084362</c:v>
                </c:pt>
                <c:pt idx="35289">
                  <c:v>-115.293959915638</c:v>
                </c:pt>
                <c:pt idx="35290">
                  <c:v>129.706040084362</c:v>
                </c:pt>
                <c:pt idx="35291">
                  <c:v>-67.293959915637998</c:v>
                </c:pt>
                <c:pt idx="35292">
                  <c:v>18.706040084362002</c:v>
                </c:pt>
                <c:pt idx="35293">
                  <c:v>-61.293959915637998</c:v>
                </c:pt>
                <c:pt idx="35294">
                  <c:v>43.706040084362002</c:v>
                </c:pt>
                <c:pt idx="35295">
                  <c:v>-35.293959915637998</c:v>
                </c:pt>
                <c:pt idx="35296">
                  <c:v>-32.293959915637998</c:v>
                </c:pt>
                <c:pt idx="35297">
                  <c:v>180.706040084362</c:v>
                </c:pt>
                <c:pt idx="35298">
                  <c:v>102.706040084362</c:v>
                </c:pt>
                <c:pt idx="35299">
                  <c:v>-48.293959915637998</c:v>
                </c:pt>
                <c:pt idx="35300">
                  <c:v>-206.293959915638</c:v>
                </c:pt>
                <c:pt idx="35301">
                  <c:v>-141.293959915638</c:v>
                </c:pt>
                <c:pt idx="35302">
                  <c:v>-231.293959915638</c:v>
                </c:pt>
                <c:pt idx="35303">
                  <c:v>-187.293959915638</c:v>
                </c:pt>
                <c:pt idx="35304">
                  <c:v>-8.29395991563797</c:v>
                </c:pt>
                <c:pt idx="35305">
                  <c:v>-114.293959915638</c:v>
                </c:pt>
                <c:pt idx="35306">
                  <c:v>-91.293959915637998</c:v>
                </c:pt>
                <c:pt idx="35307">
                  <c:v>-190.293959915638</c:v>
                </c:pt>
                <c:pt idx="35308">
                  <c:v>-211.293959915638</c:v>
                </c:pt>
                <c:pt idx="35309">
                  <c:v>-316.29395991563803</c:v>
                </c:pt>
                <c:pt idx="35310">
                  <c:v>-346.29395991563803</c:v>
                </c:pt>
                <c:pt idx="35311">
                  <c:v>-256.29395991563803</c:v>
                </c:pt>
                <c:pt idx="35312">
                  <c:v>-338.29395991563803</c:v>
                </c:pt>
                <c:pt idx="35313">
                  <c:v>-400.29395991563803</c:v>
                </c:pt>
                <c:pt idx="35314">
                  <c:v>-244.293959915638</c:v>
                </c:pt>
                <c:pt idx="35315">
                  <c:v>-314.29395991563803</c:v>
                </c:pt>
                <c:pt idx="35316">
                  <c:v>-139.293959915638</c:v>
                </c:pt>
                <c:pt idx="35317">
                  <c:v>-145.293959915638</c:v>
                </c:pt>
                <c:pt idx="35318">
                  <c:v>-167.293959915638</c:v>
                </c:pt>
                <c:pt idx="35319">
                  <c:v>-145.293959915638</c:v>
                </c:pt>
                <c:pt idx="35320">
                  <c:v>-345.29395991563803</c:v>
                </c:pt>
                <c:pt idx="35321">
                  <c:v>-71.293959915637998</c:v>
                </c:pt>
                <c:pt idx="35322">
                  <c:v>-150.293959915638</c:v>
                </c:pt>
                <c:pt idx="35323">
                  <c:v>-28.293959915637998</c:v>
                </c:pt>
                <c:pt idx="35324">
                  <c:v>-36.293959915637998</c:v>
                </c:pt>
                <c:pt idx="35325">
                  <c:v>-64.293959915637998</c:v>
                </c:pt>
                <c:pt idx="35326">
                  <c:v>155.706040084362</c:v>
                </c:pt>
                <c:pt idx="35327">
                  <c:v>199.706040084362</c:v>
                </c:pt>
                <c:pt idx="35328">
                  <c:v>130.706040084362</c:v>
                </c:pt>
                <c:pt idx="35329">
                  <c:v>221.706040084362</c:v>
                </c:pt>
                <c:pt idx="35330">
                  <c:v>130.706040084362</c:v>
                </c:pt>
                <c:pt idx="35331">
                  <c:v>-14.293959915638</c:v>
                </c:pt>
                <c:pt idx="35332">
                  <c:v>245.706040084362</c:v>
                </c:pt>
                <c:pt idx="35333">
                  <c:v>293.70604008436197</c:v>
                </c:pt>
                <c:pt idx="35334">
                  <c:v>194.706040084362</c:v>
                </c:pt>
                <c:pt idx="35335">
                  <c:v>260.70604008436197</c:v>
                </c:pt>
                <c:pt idx="35336">
                  <c:v>200.706040084362</c:v>
                </c:pt>
                <c:pt idx="35337">
                  <c:v>230.706040084362</c:v>
                </c:pt>
                <c:pt idx="35338">
                  <c:v>335.70604008436197</c:v>
                </c:pt>
                <c:pt idx="35339">
                  <c:v>194.706040084362</c:v>
                </c:pt>
                <c:pt idx="35340">
                  <c:v>311.70604008436197</c:v>
                </c:pt>
                <c:pt idx="35341">
                  <c:v>100.706040084362</c:v>
                </c:pt>
                <c:pt idx="35342">
                  <c:v>-43.293959915637998</c:v>
                </c:pt>
                <c:pt idx="35343">
                  <c:v>81.706040084362002</c:v>
                </c:pt>
                <c:pt idx="35344">
                  <c:v>22.706040084362002</c:v>
                </c:pt>
                <c:pt idx="35345">
                  <c:v>-95.293959915637998</c:v>
                </c:pt>
                <c:pt idx="35346">
                  <c:v>-146.293959915638</c:v>
                </c:pt>
                <c:pt idx="35347">
                  <c:v>-239.293959915638</c:v>
                </c:pt>
                <c:pt idx="35348">
                  <c:v>-209.293959915638</c:v>
                </c:pt>
                <c:pt idx="35349">
                  <c:v>-159.293959915638</c:v>
                </c:pt>
                <c:pt idx="35350">
                  <c:v>-282.29395991563803</c:v>
                </c:pt>
                <c:pt idx="35351">
                  <c:v>-292.29395991563803</c:v>
                </c:pt>
                <c:pt idx="35352">
                  <c:v>-358.29395991563803</c:v>
                </c:pt>
                <c:pt idx="35353">
                  <c:v>-420.29395991563803</c:v>
                </c:pt>
                <c:pt idx="35354">
                  <c:v>-321.29395991563803</c:v>
                </c:pt>
                <c:pt idx="35355">
                  <c:v>-304.29395991563803</c:v>
                </c:pt>
                <c:pt idx="35356">
                  <c:v>-297.29395991563803</c:v>
                </c:pt>
                <c:pt idx="35357">
                  <c:v>-194.293959915638</c:v>
                </c:pt>
                <c:pt idx="35358">
                  <c:v>-352.29395991563803</c:v>
                </c:pt>
                <c:pt idx="35359">
                  <c:v>-316.29395991563803</c:v>
                </c:pt>
                <c:pt idx="35360">
                  <c:v>-361.29395991563803</c:v>
                </c:pt>
                <c:pt idx="35361">
                  <c:v>-278.29395991563803</c:v>
                </c:pt>
                <c:pt idx="35362">
                  <c:v>-143.293959915638</c:v>
                </c:pt>
                <c:pt idx="35363">
                  <c:v>-84.293959915637998</c:v>
                </c:pt>
                <c:pt idx="35364">
                  <c:v>-65.293959915637998</c:v>
                </c:pt>
                <c:pt idx="35365">
                  <c:v>66.706040084362002</c:v>
                </c:pt>
                <c:pt idx="35366">
                  <c:v>-31.293959915637998</c:v>
                </c:pt>
                <c:pt idx="35367">
                  <c:v>79.706040084362002</c:v>
                </c:pt>
                <c:pt idx="35368">
                  <c:v>150.706040084362</c:v>
                </c:pt>
                <c:pt idx="35369">
                  <c:v>146.706040084362</c:v>
                </c:pt>
                <c:pt idx="35370">
                  <c:v>310.70604008436197</c:v>
                </c:pt>
                <c:pt idx="35371">
                  <c:v>297.70604008436197</c:v>
                </c:pt>
                <c:pt idx="35372">
                  <c:v>328.70604008436197</c:v>
                </c:pt>
                <c:pt idx="35373">
                  <c:v>325.70604008436197</c:v>
                </c:pt>
                <c:pt idx="35374">
                  <c:v>374.70604008436197</c:v>
                </c:pt>
                <c:pt idx="35375">
                  <c:v>213.706040084362</c:v>
                </c:pt>
                <c:pt idx="35376">
                  <c:v>360.70604008436197</c:v>
                </c:pt>
                <c:pt idx="35377">
                  <c:v>242.706040084362</c:v>
                </c:pt>
                <c:pt idx="35378">
                  <c:v>289.70604008436197</c:v>
                </c:pt>
                <c:pt idx="35379">
                  <c:v>120.706040084362</c:v>
                </c:pt>
                <c:pt idx="35380">
                  <c:v>102.706040084362</c:v>
                </c:pt>
                <c:pt idx="35381">
                  <c:v>147.706040084362</c:v>
                </c:pt>
                <c:pt idx="35382">
                  <c:v>-3.29395991563797</c:v>
                </c:pt>
                <c:pt idx="35383">
                  <c:v>-139.293959915638</c:v>
                </c:pt>
                <c:pt idx="35384">
                  <c:v>-52.293959915637998</c:v>
                </c:pt>
                <c:pt idx="35385">
                  <c:v>46.706040084362002</c:v>
                </c:pt>
                <c:pt idx="35386">
                  <c:v>-118.293959915638</c:v>
                </c:pt>
                <c:pt idx="35387">
                  <c:v>-158.293959915638</c:v>
                </c:pt>
                <c:pt idx="35388">
                  <c:v>-28.293959915637998</c:v>
                </c:pt>
                <c:pt idx="35389">
                  <c:v>-108.293959915638</c:v>
                </c:pt>
                <c:pt idx="35390">
                  <c:v>-195.293959915638</c:v>
                </c:pt>
                <c:pt idx="35391">
                  <c:v>-345.29395991563803</c:v>
                </c:pt>
                <c:pt idx="35392">
                  <c:v>-332.29395991563803</c:v>
                </c:pt>
                <c:pt idx="35393">
                  <c:v>-387.29395991563803</c:v>
                </c:pt>
                <c:pt idx="35394">
                  <c:v>-318.29395991563803</c:v>
                </c:pt>
                <c:pt idx="35395">
                  <c:v>-405.29395991563803</c:v>
                </c:pt>
                <c:pt idx="35396">
                  <c:v>-303.29395991563803</c:v>
                </c:pt>
                <c:pt idx="35397">
                  <c:v>-273.29395991563803</c:v>
                </c:pt>
                <c:pt idx="35398">
                  <c:v>-435.29395991563803</c:v>
                </c:pt>
                <c:pt idx="35399">
                  <c:v>-327.29395991563803</c:v>
                </c:pt>
                <c:pt idx="35400">
                  <c:v>-341.29395991563803</c:v>
                </c:pt>
                <c:pt idx="35401">
                  <c:v>-305.29395991563803</c:v>
                </c:pt>
                <c:pt idx="35402">
                  <c:v>-196.293959915638</c:v>
                </c:pt>
                <c:pt idx="35403">
                  <c:v>-182.293959915638</c:v>
                </c:pt>
                <c:pt idx="35404">
                  <c:v>-279.29395991563803</c:v>
                </c:pt>
                <c:pt idx="35405">
                  <c:v>-272.29395991563803</c:v>
                </c:pt>
                <c:pt idx="35406">
                  <c:v>-128.293959915638</c:v>
                </c:pt>
                <c:pt idx="35407">
                  <c:v>-131.293959915638</c:v>
                </c:pt>
                <c:pt idx="35408">
                  <c:v>-42.293959915637998</c:v>
                </c:pt>
                <c:pt idx="35409">
                  <c:v>24.706040084362002</c:v>
                </c:pt>
                <c:pt idx="35410">
                  <c:v>-18.293959915637998</c:v>
                </c:pt>
                <c:pt idx="35411">
                  <c:v>78.706040084362002</c:v>
                </c:pt>
                <c:pt idx="35412">
                  <c:v>4.70604008436203</c:v>
                </c:pt>
                <c:pt idx="35413">
                  <c:v>81.706040084362002</c:v>
                </c:pt>
                <c:pt idx="35414">
                  <c:v>131.706040084362</c:v>
                </c:pt>
                <c:pt idx="35415">
                  <c:v>370.70604008436197</c:v>
                </c:pt>
                <c:pt idx="35416">
                  <c:v>303.70604008436197</c:v>
                </c:pt>
                <c:pt idx="35417">
                  <c:v>283.70604008436197</c:v>
                </c:pt>
                <c:pt idx="35418">
                  <c:v>157.706040084362</c:v>
                </c:pt>
                <c:pt idx="35419">
                  <c:v>45.706040084362002</c:v>
                </c:pt>
                <c:pt idx="35420">
                  <c:v>150.706040084362</c:v>
                </c:pt>
                <c:pt idx="35421">
                  <c:v>48.706040084362002</c:v>
                </c:pt>
                <c:pt idx="35422">
                  <c:v>-77.293959915637998</c:v>
                </c:pt>
                <c:pt idx="35423">
                  <c:v>-105.293959915638</c:v>
                </c:pt>
                <c:pt idx="35424">
                  <c:v>1.70604008436203</c:v>
                </c:pt>
                <c:pt idx="35425">
                  <c:v>0.70604008436203003</c:v>
                </c:pt>
                <c:pt idx="35426">
                  <c:v>-48.293959915637998</c:v>
                </c:pt>
                <c:pt idx="35427">
                  <c:v>-61.293959915637998</c:v>
                </c:pt>
                <c:pt idx="35428">
                  <c:v>-63.293959915637998</c:v>
                </c:pt>
                <c:pt idx="35429">
                  <c:v>-196.293959915638</c:v>
                </c:pt>
                <c:pt idx="35430">
                  <c:v>-67.293959915637998</c:v>
                </c:pt>
                <c:pt idx="35431">
                  <c:v>-296.29395991563803</c:v>
                </c:pt>
                <c:pt idx="35432">
                  <c:v>-206.293959915638</c:v>
                </c:pt>
                <c:pt idx="35433">
                  <c:v>-146.293959915638</c:v>
                </c:pt>
                <c:pt idx="35434">
                  <c:v>-207.293959915638</c:v>
                </c:pt>
                <c:pt idx="35435">
                  <c:v>-209.293959915638</c:v>
                </c:pt>
                <c:pt idx="35436">
                  <c:v>-302.29395991563803</c:v>
                </c:pt>
                <c:pt idx="35437">
                  <c:v>-171.293959915638</c:v>
                </c:pt>
                <c:pt idx="35438">
                  <c:v>-261.29395991563803</c:v>
                </c:pt>
                <c:pt idx="35439">
                  <c:v>-267.29395991563803</c:v>
                </c:pt>
                <c:pt idx="35440">
                  <c:v>-320.29395991563803</c:v>
                </c:pt>
                <c:pt idx="35441">
                  <c:v>-411.29395991563803</c:v>
                </c:pt>
                <c:pt idx="35442">
                  <c:v>-215.293959915638</c:v>
                </c:pt>
                <c:pt idx="35443">
                  <c:v>-348.29395991563803</c:v>
                </c:pt>
                <c:pt idx="35444">
                  <c:v>-156.293959915638</c:v>
                </c:pt>
                <c:pt idx="35445">
                  <c:v>-188.293959915638</c:v>
                </c:pt>
                <c:pt idx="35446">
                  <c:v>-183.293959915638</c:v>
                </c:pt>
                <c:pt idx="35447">
                  <c:v>-131.293959915638</c:v>
                </c:pt>
                <c:pt idx="35448">
                  <c:v>-5.29395991563797</c:v>
                </c:pt>
                <c:pt idx="35449">
                  <c:v>-37.293959915637998</c:v>
                </c:pt>
                <c:pt idx="35450">
                  <c:v>-94.293959915637998</c:v>
                </c:pt>
                <c:pt idx="35451">
                  <c:v>-30.293959915637998</c:v>
                </c:pt>
                <c:pt idx="35452">
                  <c:v>4.70604008436203</c:v>
                </c:pt>
                <c:pt idx="35453">
                  <c:v>-9.29395991563797</c:v>
                </c:pt>
                <c:pt idx="35454">
                  <c:v>20.706040084362002</c:v>
                </c:pt>
                <c:pt idx="35455">
                  <c:v>-69.293959915637998</c:v>
                </c:pt>
                <c:pt idx="35456">
                  <c:v>253.706040084362</c:v>
                </c:pt>
                <c:pt idx="35457">
                  <c:v>141.706040084362</c:v>
                </c:pt>
                <c:pt idx="35458">
                  <c:v>203.706040084362</c:v>
                </c:pt>
                <c:pt idx="35459">
                  <c:v>138.706040084362</c:v>
                </c:pt>
                <c:pt idx="35460">
                  <c:v>236.706040084362</c:v>
                </c:pt>
                <c:pt idx="35461">
                  <c:v>248.706040084362</c:v>
                </c:pt>
                <c:pt idx="35462">
                  <c:v>105.706040084362</c:v>
                </c:pt>
                <c:pt idx="35463">
                  <c:v>272.70604008436197</c:v>
                </c:pt>
                <c:pt idx="35464">
                  <c:v>251.706040084362</c:v>
                </c:pt>
                <c:pt idx="35465">
                  <c:v>183.706040084362</c:v>
                </c:pt>
                <c:pt idx="35466">
                  <c:v>369.70604008436197</c:v>
                </c:pt>
                <c:pt idx="35467">
                  <c:v>272.70604008436197</c:v>
                </c:pt>
                <c:pt idx="35468">
                  <c:v>49.706040084362002</c:v>
                </c:pt>
                <c:pt idx="35469">
                  <c:v>134.706040084362</c:v>
                </c:pt>
                <c:pt idx="35470">
                  <c:v>140.706040084362</c:v>
                </c:pt>
                <c:pt idx="35471">
                  <c:v>112.706040084362</c:v>
                </c:pt>
                <c:pt idx="35472">
                  <c:v>65.706040084362002</c:v>
                </c:pt>
                <c:pt idx="35473">
                  <c:v>78.706040084362002</c:v>
                </c:pt>
                <c:pt idx="35474">
                  <c:v>98.706040084362002</c:v>
                </c:pt>
                <c:pt idx="35475">
                  <c:v>13.706040084362</c:v>
                </c:pt>
                <c:pt idx="35476">
                  <c:v>37.706040084362002</c:v>
                </c:pt>
                <c:pt idx="35477">
                  <c:v>-17.293959915637998</c:v>
                </c:pt>
                <c:pt idx="35478">
                  <c:v>-143.293959915638</c:v>
                </c:pt>
                <c:pt idx="35479">
                  <c:v>-119.293959915638</c:v>
                </c:pt>
                <c:pt idx="35480">
                  <c:v>-275.29395991563803</c:v>
                </c:pt>
                <c:pt idx="35481">
                  <c:v>-193.293959915638</c:v>
                </c:pt>
                <c:pt idx="35482">
                  <c:v>-354.29395991563803</c:v>
                </c:pt>
                <c:pt idx="35483">
                  <c:v>-246.293959915638</c:v>
                </c:pt>
                <c:pt idx="35484">
                  <c:v>-183.293959915638</c:v>
                </c:pt>
                <c:pt idx="35485">
                  <c:v>-220.293959915638</c:v>
                </c:pt>
                <c:pt idx="35486">
                  <c:v>-177.293959915638</c:v>
                </c:pt>
                <c:pt idx="35487">
                  <c:v>-176.293959915638</c:v>
                </c:pt>
                <c:pt idx="35488">
                  <c:v>-339.29395991563803</c:v>
                </c:pt>
                <c:pt idx="35489">
                  <c:v>-378.29395991563803</c:v>
                </c:pt>
                <c:pt idx="35490">
                  <c:v>-299.29395991563803</c:v>
                </c:pt>
                <c:pt idx="35491">
                  <c:v>-279.29395991563803</c:v>
                </c:pt>
                <c:pt idx="35492">
                  <c:v>-131.293959915638</c:v>
                </c:pt>
                <c:pt idx="35493">
                  <c:v>-59.293959915637998</c:v>
                </c:pt>
                <c:pt idx="35494">
                  <c:v>-7.29395991563797</c:v>
                </c:pt>
                <c:pt idx="35495">
                  <c:v>-15.293959915638</c:v>
                </c:pt>
                <c:pt idx="35496">
                  <c:v>16.706040084362002</c:v>
                </c:pt>
                <c:pt idx="35497">
                  <c:v>-28.293959915637998</c:v>
                </c:pt>
                <c:pt idx="35498">
                  <c:v>-14.293959915638</c:v>
                </c:pt>
                <c:pt idx="35499">
                  <c:v>76.706040084362002</c:v>
                </c:pt>
                <c:pt idx="35500">
                  <c:v>238.706040084362</c:v>
                </c:pt>
                <c:pt idx="35501">
                  <c:v>294.70604008436197</c:v>
                </c:pt>
                <c:pt idx="35502">
                  <c:v>302.70604008436197</c:v>
                </c:pt>
                <c:pt idx="35503">
                  <c:v>499.70604008436197</c:v>
                </c:pt>
                <c:pt idx="35504">
                  <c:v>361.70604008436197</c:v>
                </c:pt>
                <c:pt idx="35505">
                  <c:v>487.70604008436197</c:v>
                </c:pt>
                <c:pt idx="35506">
                  <c:v>558.70604008436203</c:v>
                </c:pt>
                <c:pt idx="35507">
                  <c:v>460.70604008436197</c:v>
                </c:pt>
                <c:pt idx="35508">
                  <c:v>510.70604008436197</c:v>
                </c:pt>
                <c:pt idx="35509">
                  <c:v>502.70604008436197</c:v>
                </c:pt>
                <c:pt idx="35510">
                  <c:v>399.70604008436197</c:v>
                </c:pt>
                <c:pt idx="35511">
                  <c:v>491.70604008436197</c:v>
                </c:pt>
                <c:pt idx="35512">
                  <c:v>432.70604008436197</c:v>
                </c:pt>
                <c:pt idx="35513">
                  <c:v>478.70604008436197</c:v>
                </c:pt>
                <c:pt idx="35514">
                  <c:v>419.70604008436197</c:v>
                </c:pt>
                <c:pt idx="35515">
                  <c:v>385.70604008436197</c:v>
                </c:pt>
                <c:pt idx="35516">
                  <c:v>328.70604008436197</c:v>
                </c:pt>
                <c:pt idx="35517">
                  <c:v>207.706040084362</c:v>
                </c:pt>
                <c:pt idx="35518">
                  <c:v>407.70604008436197</c:v>
                </c:pt>
                <c:pt idx="35519">
                  <c:v>313.70604008436197</c:v>
                </c:pt>
                <c:pt idx="35520">
                  <c:v>209.706040084362</c:v>
                </c:pt>
                <c:pt idx="35521">
                  <c:v>121.706040084362</c:v>
                </c:pt>
                <c:pt idx="35522">
                  <c:v>226.706040084362</c:v>
                </c:pt>
                <c:pt idx="35523">
                  <c:v>61.706040084362002</c:v>
                </c:pt>
                <c:pt idx="35524">
                  <c:v>90.706040084362002</c:v>
                </c:pt>
                <c:pt idx="35525">
                  <c:v>44.706040084362002</c:v>
                </c:pt>
                <c:pt idx="35526">
                  <c:v>-84.293959915637998</c:v>
                </c:pt>
                <c:pt idx="35527">
                  <c:v>70.706040084362002</c:v>
                </c:pt>
                <c:pt idx="35528">
                  <c:v>-139.293959915638</c:v>
                </c:pt>
                <c:pt idx="35529">
                  <c:v>-237.293959915638</c:v>
                </c:pt>
                <c:pt idx="35530">
                  <c:v>-250.293959915638</c:v>
                </c:pt>
                <c:pt idx="35531">
                  <c:v>33.706040084362002</c:v>
                </c:pt>
                <c:pt idx="35532">
                  <c:v>-166.293959915638</c:v>
                </c:pt>
                <c:pt idx="35533">
                  <c:v>-222.293959915638</c:v>
                </c:pt>
                <c:pt idx="35534">
                  <c:v>-179.293959915638</c:v>
                </c:pt>
                <c:pt idx="35535">
                  <c:v>-50.293959915637998</c:v>
                </c:pt>
                <c:pt idx="35536">
                  <c:v>46.706040084362002</c:v>
                </c:pt>
                <c:pt idx="35537">
                  <c:v>-148.293959915638</c:v>
                </c:pt>
                <c:pt idx="35538">
                  <c:v>-96.293959915637998</c:v>
                </c:pt>
                <c:pt idx="35539">
                  <c:v>-301.29395991563803</c:v>
                </c:pt>
                <c:pt idx="35540">
                  <c:v>-312.29395991563803</c:v>
                </c:pt>
                <c:pt idx="35541">
                  <c:v>-157.293959915638</c:v>
                </c:pt>
                <c:pt idx="35542">
                  <c:v>-166.293959915638</c:v>
                </c:pt>
                <c:pt idx="35543">
                  <c:v>-235.293959915638</c:v>
                </c:pt>
                <c:pt idx="35544">
                  <c:v>-174.293959915638</c:v>
                </c:pt>
                <c:pt idx="35545">
                  <c:v>-138.293959915638</c:v>
                </c:pt>
                <c:pt idx="35546">
                  <c:v>11.706040084362</c:v>
                </c:pt>
                <c:pt idx="35547">
                  <c:v>-18.293959915637998</c:v>
                </c:pt>
                <c:pt idx="35548">
                  <c:v>-1.29395991563797</c:v>
                </c:pt>
                <c:pt idx="35549">
                  <c:v>24.706040084362002</c:v>
                </c:pt>
                <c:pt idx="35550">
                  <c:v>102.706040084362</c:v>
                </c:pt>
                <c:pt idx="35551">
                  <c:v>88.706040084362002</c:v>
                </c:pt>
                <c:pt idx="35552">
                  <c:v>295.70604008436197</c:v>
                </c:pt>
                <c:pt idx="35553">
                  <c:v>228.706040084362</c:v>
                </c:pt>
                <c:pt idx="35554">
                  <c:v>214.706040084362</c:v>
                </c:pt>
                <c:pt idx="35555">
                  <c:v>314.70604008436197</c:v>
                </c:pt>
                <c:pt idx="35556">
                  <c:v>338.70604008436197</c:v>
                </c:pt>
                <c:pt idx="35557">
                  <c:v>370.70604008436197</c:v>
                </c:pt>
                <c:pt idx="35558">
                  <c:v>524.70604008436203</c:v>
                </c:pt>
                <c:pt idx="35559">
                  <c:v>397.70604008436197</c:v>
                </c:pt>
                <c:pt idx="35560">
                  <c:v>512.70604008436203</c:v>
                </c:pt>
                <c:pt idx="35561">
                  <c:v>295.70604008436197</c:v>
                </c:pt>
                <c:pt idx="35562">
                  <c:v>356.70604008436197</c:v>
                </c:pt>
                <c:pt idx="35563">
                  <c:v>367.70604008436197</c:v>
                </c:pt>
                <c:pt idx="35564">
                  <c:v>312.70604008436197</c:v>
                </c:pt>
                <c:pt idx="35565">
                  <c:v>447.70604008436197</c:v>
                </c:pt>
                <c:pt idx="35566">
                  <c:v>402.70604008436197</c:v>
                </c:pt>
                <c:pt idx="35567">
                  <c:v>543.70604008436203</c:v>
                </c:pt>
                <c:pt idx="35568">
                  <c:v>256.70604008436197</c:v>
                </c:pt>
                <c:pt idx="35569">
                  <c:v>228.706040084362</c:v>
                </c:pt>
                <c:pt idx="35570">
                  <c:v>225.706040084362</c:v>
                </c:pt>
                <c:pt idx="35571">
                  <c:v>275.70604008436197</c:v>
                </c:pt>
                <c:pt idx="35572">
                  <c:v>166.706040084362</c:v>
                </c:pt>
                <c:pt idx="35573">
                  <c:v>103.706040084362</c:v>
                </c:pt>
                <c:pt idx="35574">
                  <c:v>111.706040084362</c:v>
                </c:pt>
                <c:pt idx="35575">
                  <c:v>19.706040084362002</c:v>
                </c:pt>
                <c:pt idx="35576">
                  <c:v>71.706040084362002</c:v>
                </c:pt>
                <c:pt idx="35577">
                  <c:v>47.706040084362002</c:v>
                </c:pt>
                <c:pt idx="35578">
                  <c:v>126.706040084362</c:v>
                </c:pt>
                <c:pt idx="35579">
                  <c:v>23.706040084362002</c:v>
                </c:pt>
                <c:pt idx="35580">
                  <c:v>166.706040084362</c:v>
                </c:pt>
                <c:pt idx="35581">
                  <c:v>-144.293959915638</c:v>
                </c:pt>
                <c:pt idx="35582">
                  <c:v>-25.293959915637998</c:v>
                </c:pt>
                <c:pt idx="35583">
                  <c:v>-152.293959915638</c:v>
                </c:pt>
                <c:pt idx="35584">
                  <c:v>-173.293959915638</c:v>
                </c:pt>
                <c:pt idx="35585">
                  <c:v>-153.293959915638</c:v>
                </c:pt>
                <c:pt idx="35586">
                  <c:v>-157.293959915638</c:v>
                </c:pt>
                <c:pt idx="35587">
                  <c:v>-137.293959915638</c:v>
                </c:pt>
                <c:pt idx="35588">
                  <c:v>-155.293959915638</c:v>
                </c:pt>
                <c:pt idx="35589">
                  <c:v>-204.293959915638</c:v>
                </c:pt>
                <c:pt idx="35590">
                  <c:v>-302.29395991563803</c:v>
                </c:pt>
                <c:pt idx="35591">
                  <c:v>-217.293959915638</c:v>
                </c:pt>
                <c:pt idx="35592">
                  <c:v>-371.29395991563803</c:v>
                </c:pt>
                <c:pt idx="35593">
                  <c:v>-340.29395991563803</c:v>
                </c:pt>
                <c:pt idx="35594">
                  <c:v>-427.29395991563803</c:v>
                </c:pt>
                <c:pt idx="35595">
                  <c:v>-449.29395991563803</c:v>
                </c:pt>
                <c:pt idx="35596">
                  <c:v>-559.29395991563797</c:v>
                </c:pt>
                <c:pt idx="35597">
                  <c:v>-278.29395991563803</c:v>
                </c:pt>
                <c:pt idx="35598">
                  <c:v>-362.29395991563803</c:v>
                </c:pt>
                <c:pt idx="35599">
                  <c:v>-206.293959915638</c:v>
                </c:pt>
                <c:pt idx="35600">
                  <c:v>-446.29395991563803</c:v>
                </c:pt>
                <c:pt idx="35601">
                  <c:v>-304.29395991563803</c:v>
                </c:pt>
                <c:pt idx="35602">
                  <c:v>-168.293959915638</c:v>
                </c:pt>
                <c:pt idx="35603">
                  <c:v>-107.293959915638</c:v>
                </c:pt>
                <c:pt idx="35604">
                  <c:v>66.706040084362002</c:v>
                </c:pt>
                <c:pt idx="35605">
                  <c:v>40.706040084362002</c:v>
                </c:pt>
                <c:pt idx="35606">
                  <c:v>104.706040084362</c:v>
                </c:pt>
                <c:pt idx="35607">
                  <c:v>77.706040084362002</c:v>
                </c:pt>
                <c:pt idx="35608">
                  <c:v>174.706040084362</c:v>
                </c:pt>
                <c:pt idx="35609">
                  <c:v>196.706040084362</c:v>
                </c:pt>
                <c:pt idx="35610">
                  <c:v>232.706040084362</c:v>
                </c:pt>
                <c:pt idx="35611">
                  <c:v>181.706040084362</c:v>
                </c:pt>
                <c:pt idx="35612">
                  <c:v>276.70604008436197</c:v>
                </c:pt>
                <c:pt idx="35613">
                  <c:v>252.706040084362</c:v>
                </c:pt>
                <c:pt idx="35614">
                  <c:v>290.70604008436197</c:v>
                </c:pt>
                <c:pt idx="35615">
                  <c:v>197.706040084362</c:v>
                </c:pt>
                <c:pt idx="35616">
                  <c:v>329.70604008436197</c:v>
                </c:pt>
                <c:pt idx="35617">
                  <c:v>180.706040084362</c:v>
                </c:pt>
                <c:pt idx="35618">
                  <c:v>206.706040084362</c:v>
                </c:pt>
                <c:pt idx="35619">
                  <c:v>159.706040084362</c:v>
                </c:pt>
                <c:pt idx="35620">
                  <c:v>288.70604008436197</c:v>
                </c:pt>
                <c:pt idx="35621">
                  <c:v>69.706040084362002</c:v>
                </c:pt>
                <c:pt idx="35622">
                  <c:v>-43.293959915637998</c:v>
                </c:pt>
                <c:pt idx="35623">
                  <c:v>-115.293959915638</c:v>
                </c:pt>
                <c:pt idx="35624">
                  <c:v>-104.293959915638</c:v>
                </c:pt>
                <c:pt idx="35625">
                  <c:v>-100.293959915638</c:v>
                </c:pt>
                <c:pt idx="35626">
                  <c:v>-115.293959915638</c:v>
                </c:pt>
                <c:pt idx="35627">
                  <c:v>2.70604008436203</c:v>
                </c:pt>
                <c:pt idx="35628">
                  <c:v>-212.293959915638</c:v>
                </c:pt>
                <c:pt idx="35629">
                  <c:v>-219.293959915638</c:v>
                </c:pt>
                <c:pt idx="35630">
                  <c:v>-215.293959915638</c:v>
                </c:pt>
                <c:pt idx="35631">
                  <c:v>-224.293959915638</c:v>
                </c:pt>
                <c:pt idx="35632">
                  <c:v>-202.293959915638</c:v>
                </c:pt>
                <c:pt idx="35633">
                  <c:v>-252.293959915638</c:v>
                </c:pt>
                <c:pt idx="35634">
                  <c:v>-116.293959915638</c:v>
                </c:pt>
                <c:pt idx="35635">
                  <c:v>-43.293959915637998</c:v>
                </c:pt>
                <c:pt idx="35636">
                  <c:v>-90.293959915637998</c:v>
                </c:pt>
                <c:pt idx="35637">
                  <c:v>-256.29395991563803</c:v>
                </c:pt>
                <c:pt idx="35638">
                  <c:v>-30.293959915637998</c:v>
                </c:pt>
                <c:pt idx="35639">
                  <c:v>-133.293959915638</c:v>
                </c:pt>
                <c:pt idx="35640">
                  <c:v>-128.293959915638</c:v>
                </c:pt>
                <c:pt idx="35641">
                  <c:v>-40.293959915637998</c:v>
                </c:pt>
                <c:pt idx="35642">
                  <c:v>-18.293959915637998</c:v>
                </c:pt>
                <c:pt idx="35643">
                  <c:v>103.706040084362</c:v>
                </c:pt>
                <c:pt idx="35644">
                  <c:v>98.706040084362002</c:v>
                </c:pt>
                <c:pt idx="35645">
                  <c:v>-62.293959915637998</c:v>
                </c:pt>
                <c:pt idx="35646">
                  <c:v>7.70604008436203</c:v>
                </c:pt>
                <c:pt idx="35647">
                  <c:v>111.706040084362</c:v>
                </c:pt>
                <c:pt idx="35648">
                  <c:v>112.706040084362</c:v>
                </c:pt>
                <c:pt idx="35649">
                  <c:v>161.706040084362</c:v>
                </c:pt>
                <c:pt idx="35650">
                  <c:v>109.706040084362</c:v>
                </c:pt>
                <c:pt idx="35651">
                  <c:v>168.706040084362</c:v>
                </c:pt>
                <c:pt idx="35652">
                  <c:v>264.70604008436197</c:v>
                </c:pt>
                <c:pt idx="35653">
                  <c:v>129.706040084362</c:v>
                </c:pt>
                <c:pt idx="35654">
                  <c:v>135.706040084362</c:v>
                </c:pt>
                <c:pt idx="35655">
                  <c:v>179.706040084362</c:v>
                </c:pt>
                <c:pt idx="35656">
                  <c:v>310.70604008436197</c:v>
                </c:pt>
                <c:pt idx="35657">
                  <c:v>269.70604008436197</c:v>
                </c:pt>
                <c:pt idx="35658">
                  <c:v>343.70604008436197</c:v>
                </c:pt>
                <c:pt idx="35659">
                  <c:v>100.706040084362</c:v>
                </c:pt>
                <c:pt idx="35660">
                  <c:v>141.706040084362</c:v>
                </c:pt>
                <c:pt idx="35661">
                  <c:v>-26.293959915637998</c:v>
                </c:pt>
                <c:pt idx="35662">
                  <c:v>134.706040084362</c:v>
                </c:pt>
                <c:pt idx="35663">
                  <c:v>-43.293959915637998</c:v>
                </c:pt>
                <c:pt idx="35664">
                  <c:v>-168.293959915638</c:v>
                </c:pt>
                <c:pt idx="35665">
                  <c:v>-71.293959915637998</c:v>
                </c:pt>
                <c:pt idx="35666">
                  <c:v>-106.293959915638</c:v>
                </c:pt>
                <c:pt idx="35667">
                  <c:v>-124.293959915638</c:v>
                </c:pt>
                <c:pt idx="35668">
                  <c:v>-226.293959915638</c:v>
                </c:pt>
                <c:pt idx="35669">
                  <c:v>-175.293959915638</c:v>
                </c:pt>
                <c:pt idx="35670">
                  <c:v>-217.293959915638</c:v>
                </c:pt>
                <c:pt idx="35671">
                  <c:v>-199.293959915638</c:v>
                </c:pt>
                <c:pt idx="35672">
                  <c:v>-150.293959915638</c:v>
                </c:pt>
                <c:pt idx="35673">
                  <c:v>-194.293959915638</c:v>
                </c:pt>
                <c:pt idx="35674">
                  <c:v>-203.293959915638</c:v>
                </c:pt>
                <c:pt idx="35675">
                  <c:v>-179.293959915638</c:v>
                </c:pt>
                <c:pt idx="35676">
                  <c:v>-55.293959915637998</c:v>
                </c:pt>
                <c:pt idx="35677">
                  <c:v>-109.293959915638</c:v>
                </c:pt>
                <c:pt idx="35678">
                  <c:v>-160.293959915638</c:v>
                </c:pt>
                <c:pt idx="35679">
                  <c:v>-114.293959915638</c:v>
                </c:pt>
                <c:pt idx="35680">
                  <c:v>-280.29395991563803</c:v>
                </c:pt>
                <c:pt idx="35681">
                  <c:v>-70.293959915637998</c:v>
                </c:pt>
                <c:pt idx="35682">
                  <c:v>20.706040084362002</c:v>
                </c:pt>
                <c:pt idx="35683">
                  <c:v>111.706040084362</c:v>
                </c:pt>
                <c:pt idx="35684">
                  <c:v>-26.293959915637998</c:v>
                </c:pt>
                <c:pt idx="35685">
                  <c:v>-75.293959915637998</c:v>
                </c:pt>
                <c:pt idx="35686">
                  <c:v>77.706040084362002</c:v>
                </c:pt>
                <c:pt idx="35687">
                  <c:v>264.70604008436197</c:v>
                </c:pt>
                <c:pt idx="35688">
                  <c:v>211.706040084362</c:v>
                </c:pt>
                <c:pt idx="35689">
                  <c:v>314.70604008436197</c:v>
                </c:pt>
                <c:pt idx="35690">
                  <c:v>340.70604008436197</c:v>
                </c:pt>
                <c:pt idx="35691">
                  <c:v>238.706040084362</c:v>
                </c:pt>
                <c:pt idx="35692">
                  <c:v>232.706040084362</c:v>
                </c:pt>
                <c:pt idx="35693">
                  <c:v>374.70604008436197</c:v>
                </c:pt>
                <c:pt idx="35694">
                  <c:v>247.706040084362</c:v>
                </c:pt>
                <c:pt idx="35695">
                  <c:v>331.70604008436197</c:v>
                </c:pt>
                <c:pt idx="35696">
                  <c:v>283.70604008436197</c:v>
                </c:pt>
                <c:pt idx="35697">
                  <c:v>325.70604008436197</c:v>
                </c:pt>
                <c:pt idx="35698">
                  <c:v>216.706040084362</c:v>
                </c:pt>
                <c:pt idx="35699">
                  <c:v>98.706040084362002</c:v>
                </c:pt>
                <c:pt idx="35700">
                  <c:v>154.706040084362</c:v>
                </c:pt>
                <c:pt idx="35701">
                  <c:v>139.706040084362</c:v>
                </c:pt>
                <c:pt idx="35702">
                  <c:v>24.706040084362002</c:v>
                </c:pt>
                <c:pt idx="35703">
                  <c:v>2.70604008436203</c:v>
                </c:pt>
                <c:pt idx="35704">
                  <c:v>8.70604008436203</c:v>
                </c:pt>
                <c:pt idx="35705">
                  <c:v>86.706040084362002</c:v>
                </c:pt>
                <c:pt idx="35706">
                  <c:v>-2.29395991563797</c:v>
                </c:pt>
                <c:pt idx="35707">
                  <c:v>-247.293959915638</c:v>
                </c:pt>
                <c:pt idx="35708">
                  <c:v>-52.293959915637998</c:v>
                </c:pt>
                <c:pt idx="35709">
                  <c:v>-156.293959915638</c:v>
                </c:pt>
                <c:pt idx="35710">
                  <c:v>-157.293959915638</c:v>
                </c:pt>
                <c:pt idx="35711">
                  <c:v>-113.293959915638</c:v>
                </c:pt>
                <c:pt idx="35712">
                  <c:v>-312.29395991563803</c:v>
                </c:pt>
                <c:pt idx="35713">
                  <c:v>-384.29395991563803</c:v>
                </c:pt>
                <c:pt idx="35714">
                  <c:v>-154.293959915638</c:v>
                </c:pt>
                <c:pt idx="35715">
                  <c:v>-295.29395991563803</c:v>
                </c:pt>
                <c:pt idx="35716">
                  <c:v>-99.293959915637998</c:v>
                </c:pt>
                <c:pt idx="35717">
                  <c:v>-188.293959915638</c:v>
                </c:pt>
                <c:pt idx="35718">
                  <c:v>10.706040084362</c:v>
                </c:pt>
                <c:pt idx="35719">
                  <c:v>-142.293959915638</c:v>
                </c:pt>
                <c:pt idx="35720">
                  <c:v>203.706040084362</c:v>
                </c:pt>
                <c:pt idx="35721">
                  <c:v>-24.293959915637998</c:v>
                </c:pt>
                <c:pt idx="35722">
                  <c:v>111.706040084362</c:v>
                </c:pt>
                <c:pt idx="35723">
                  <c:v>17.706040084362002</c:v>
                </c:pt>
                <c:pt idx="35724">
                  <c:v>134.706040084362</c:v>
                </c:pt>
                <c:pt idx="35725">
                  <c:v>51.706040084362002</c:v>
                </c:pt>
                <c:pt idx="35726">
                  <c:v>152.706040084362</c:v>
                </c:pt>
                <c:pt idx="35727">
                  <c:v>101.706040084362</c:v>
                </c:pt>
                <c:pt idx="35728">
                  <c:v>32.706040084362002</c:v>
                </c:pt>
                <c:pt idx="35729">
                  <c:v>273.70604008436197</c:v>
                </c:pt>
                <c:pt idx="35730">
                  <c:v>-54.293959915637998</c:v>
                </c:pt>
                <c:pt idx="35731">
                  <c:v>204.706040084362</c:v>
                </c:pt>
                <c:pt idx="35732">
                  <c:v>66.706040084362002</c:v>
                </c:pt>
                <c:pt idx="35733">
                  <c:v>3.70604008436203</c:v>
                </c:pt>
                <c:pt idx="35734">
                  <c:v>88.706040084362002</c:v>
                </c:pt>
                <c:pt idx="35735">
                  <c:v>5.70604008436203</c:v>
                </c:pt>
                <c:pt idx="35736">
                  <c:v>-80.293959915637998</c:v>
                </c:pt>
                <c:pt idx="35737">
                  <c:v>94.706040084362002</c:v>
                </c:pt>
                <c:pt idx="35738">
                  <c:v>-84.293959915637998</c:v>
                </c:pt>
                <c:pt idx="35739">
                  <c:v>-0.29395991563797003</c:v>
                </c:pt>
                <c:pt idx="35740">
                  <c:v>-282.29395991563803</c:v>
                </c:pt>
                <c:pt idx="35741">
                  <c:v>-145.293959915638</c:v>
                </c:pt>
                <c:pt idx="35742">
                  <c:v>-56.293959915637998</c:v>
                </c:pt>
                <c:pt idx="35743">
                  <c:v>-215.293959915638</c:v>
                </c:pt>
                <c:pt idx="35744">
                  <c:v>-149.293959915638</c:v>
                </c:pt>
                <c:pt idx="35745">
                  <c:v>-204.293959915638</c:v>
                </c:pt>
                <c:pt idx="35746">
                  <c:v>-222.293959915638</c:v>
                </c:pt>
                <c:pt idx="35747">
                  <c:v>-249.293959915638</c:v>
                </c:pt>
                <c:pt idx="35748">
                  <c:v>-177.293959915638</c:v>
                </c:pt>
                <c:pt idx="35749">
                  <c:v>-149.293959915638</c:v>
                </c:pt>
                <c:pt idx="35750">
                  <c:v>-227.293959915638</c:v>
                </c:pt>
                <c:pt idx="35751">
                  <c:v>-149.293959915638</c:v>
                </c:pt>
                <c:pt idx="35752">
                  <c:v>-231.293959915638</c:v>
                </c:pt>
                <c:pt idx="35753">
                  <c:v>-167.293959915638</c:v>
                </c:pt>
                <c:pt idx="35754">
                  <c:v>-88.293959915637998</c:v>
                </c:pt>
                <c:pt idx="35755">
                  <c:v>-166.293959915638</c:v>
                </c:pt>
                <c:pt idx="35756">
                  <c:v>-65.293959915637998</c:v>
                </c:pt>
                <c:pt idx="35757">
                  <c:v>-136.293959915638</c:v>
                </c:pt>
                <c:pt idx="35758">
                  <c:v>-73.293959915637998</c:v>
                </c:pt>
                <c:pt idx="35759">
                  <c:v>-14.293959915638</c:v>
                </c:pt>
                <c:pt idx="35760">
                  <c:v>50.706040084362002</c:v>
                </c:pt>
                <c:pt idx="35761">
                  <c:v>-58.293959915637998</c:v>
                </c:pt>
                <c:pt idx="35762">
                  <c:v>129.706040084362</c:v>
                </c:pt>
                <c:pt idx="35763">
                  <c:v>94.706040084362002</c:v>
                </c:pt>
                <c:pt idx="35764">
                  <c:v>-27.293959915637998</c:v>
                </c:pt>
                <c:pt idx="35765">
                  <c:v>31.706040084362002</c:v>
                </c:pt>
                <c:pt idx="35766">
                  <c:v>141.706040084362</c:v>
                </c:pt>
                <c:pt idx="35767">
                  <c:v>94.706040084362002</c:v>
                </c:pt>
                <c:pt idx="35768">
                  <c:v>98.706040084362002</c:v>
                </c:pt>
                <c:pt idx="35769">
                  <c:v>114.706040084362</c:v>
                </c:pt>
                <c:pt idx="35770">
                  <c:v>19.706040084362002</c:v>
                </c:pt>
                <c:pt idx="35771">
                  <c:v>153.706040084362</c:v>
                </c:pt>
                <c:pt idx="35772">
                  <c:v>85.706040084362002</c:v>
                </c:pt>
                <c:pt idx="35773">
                  <c:v>81.706040084362002</c:v>
                </c:pt>
                <c:pt idx="35774">
                  <c:v>192.706040084362</c:v>
                </c:pt>
                <c:pt idx="35775">
                  <c:v>123.706040084362</c:v>
                </c:pt>
                <c:pt idx="35776">
                  <c:v>1.70604008436203</c:v>
                </c:pt>
                <c:pt idx="35777">
                  <c:v>34.706040084362002</c:v>
                </c:pt>
                <c:pt idx="35778">
                  <c:v>40.706040084362002</c:v>
                </c:pt>
                <c:pt idx="35779">
                  <c:v>-15.293959915638</c:v>
                </c:pt>
                <c:pt idx="35780">
                  <c:v>-49.293959915637998</c:v>
                </c:pt>
                <c:pt idx="35781">
                  <c:v>-62.293959915637998</c:v>
                </c:pt>
                <c:pt idx="35782">
                  <c:v>-115.293959915638</c:v>
                </c:pt>
                <c:pt idx="35783">
                  <c:v>-114.293959915638</c:v>
                </c:pt>
                <c:pt idx="35784">
                  <c:v>-205.293959915638</c:v>
                </c:pt>
                <c:pt idx="35785">
                  <c:v>-124.293959915638</c:v>
                </c:pt>
                <c:pt idx="35786">
                  <c:v>-71.293959915637998</c:v>
                </c:pt>
                <c:pt idx="35787">
                  <c:v>-54.293959915637998</c:v>
                </c:pt>
                <c:pt idx="35788">
                  <c:v>-124.293959915638</c:v>
                </c:pt>
                <c:pt idx="35789">
                  <c:v>-102.293959915638</c:v>
                </c:pt>
                <c:pt idx="35790">
                  <c:v>127.706040084362</c:v>
                </c:pt>
                <c:pt idx="35791">
                  <c:v>22.706040084362002</c:v>
                </c:pt>
                <c:pt idx="35792">
                  <c:v>-170.293959915638</c:v>
                </c:pt>
                <c:pt idx="35793">
                  <c:v>-41.293959915637998</c:v>
                </c:pt>
                <c:pt idx="35794">
                  <c:v>-40.293959915637998</c:v>
                </c:pt>
                <c:pt idx="35795">
                  <c:v>90.706040084362002</c:v>
                </c:pt>
                <c:pt idx="35796">
                  <c:v>39.706040084362002</c:v>
                </c:pt>
                <c:pt idx="35797">
                  <c:v>85.706040084362002</c:v>
                </c:pt>
                <c:pt idx="35798">
                  <c:v>42.706040084362002</c:v>
                </c:pt>
                <c:pt idx="35799">
                  <c:v>-72.293959915637998</c:v>
                </c:pt>
                <c:pt idx="35800">
                  <c:v>35.706040084362002</c:v>
                </c:pt>
                <c:pt idx="35801">
                  <c:v>-62.293959915637998</c:v>
                </c:pt>
                <c:pt idx="35802">
                  <c:v>-23.293959915637998</c:v>
                </c:pt>
                <c:pt idx="35803">
                  <c:v>-61.293959915637998</c:v>
                </c:pt>
                <c:pt idx="35804">
                  <c:v>48.706040084362002</c:v>
                </c:pt>
                <c:pt idx="35805">
                  <c:v>-47.293959915637998</c:v>
                </c:pt>
                <c:pt idx="35806">
                  <c:v>-74.293959915637998</c:v>
                </c:pt>
                <c:pt idx="35807">
                  <c:v>-67.293959915637998</c:v>
                </c:pt>
                <c:pt idx="35808">
                  <c:v>-110.293959915638</c:v>
                </c:pt>
                <c:pt idx="35809">
                  <c:v>6.70604008436203</c:v>
                </c:pt>
                <c:pt idx="35810">
                  <c:v>-53.293959915637998</c:v>
                </c:pt>
                <c:pt idx="35811">
                  <c:v>-98.293959915637998</c:v>
                </c:pt>
                <c:pt idx="35812">
                  <c:v>-158.293959915638</c:v>
                </c:pt>
                <c:pt idx="35813">
                  <c:v>-199.293959915638</c:v>
                </c:pt>
                <c:pt idx="35814">
                  <c:v>-170.293959915638</c:v>
                </c:pt>
                <c:pt idx="35815">
                  <c:v>-5.29395991563797</c:v>
                </c:pt>
                <c:pt idx="35816">
                  <c:v>-34.293959915637998</c:v>
                </c:pt>
                <c:pt idx="35817">
                  <c:v>-101.293959915638</c:v>
                </c:pt>
                <c:pt idx="35818">
                  <c:v>-53.293959915637998</c:v>
                </c:pt>
                <c:pt idx="35819">
                  <c:v>24.706040084362002</c:v>
                </c:pt>
                <c:pt idx="35820">
                  <c:v>-109.293959915638</c:v>
                </c:pt>
                <c:pt idx="35821">
                  <c:v>59.706040084362002</c:v>
                </c:pt>
                <c:pt idx="35822">
                  <c:v>-185.293959915638</c:v>
                </c:pt>
                <c:pt idx="35823">
                  <c:v>-78.293959915637998</c:v>
                </c:pt>
                <c:pt idx="35824">
                  <c:v>191.706040084362</c:v>
                </c:pt>
                <c:pt idx="35825">
                  <c:v>-47.293959915637998</c:v>
                </c:pt>
                <c:pt idx="35826">
                  <c:v>66.706040084362002</c:v>
                </c:pt>
                <c:pt idx="35827">
                  <c:v>138.706040084362</c:v>
                </c:pt>
                <c:pt idx="35828">
                  <c:v>-5.29395991563797</c:v>
                </c:pt>
                <c:pt idx="35829">
                  <c:v>117.706040084362</c:v>
                </c:pt>
                <c:pt idx="35830">
                  <c:v>102.706040084362</c:v>
                </c:pt>
                <c:pt idx="35831">
                  <c:v>74.706040084362002</c:v>
                </c:pt>
                <c:pt idx="35832">
                  <c:v>177.706040084362</c:v>
                </c:pt>
                <c:pt idx="35833">
                  <c:v>140.706040084362</c:v>
                </c:pt>
                <c:pt idx="35834">
                  <c:v>133.706040084362</c:v>
                </c:pt>
                <c:pt idx="35835">
                  <c:v>4.70604008436203</c:v>
                </c:pt>
                <c:pt idx="35836">
                  <c:v>130.706040084362</c:v>
                </c:pt>
                <c:pt idx="35837">
                  <c:v>232.706040084362</c:v>
                </c:pt>
                <c:pt idx="35838">
                  <c:v>264.70604008436197</c:v>
                </c:pt>
                <c:pt idx="35839">
                  <c:v>264.70604008436197</c:v>
                </c:pt>
                <c:pt idx="35840">
                  <c:v>156.706040084362</c:v>
                </c:pt>
                <c:pt idx="35841">
                  <c:v>241.706040084362</c:v>
                </c:pt>
                <c:pt idx="35842">
                  <c:v>396.70604008436197</c:v>
                </c:pt>
                <c:pt idx="35843">
                  <c:v>273.70604008436197</c:v>
                </c:pt>
                <c:pt idx="35844">
                  <c:v>168.706040084362</c:v>
                </c:pt>
                <c:pt idx="35845">
                  <c:v>175.706040084362</c:v>
                </c:pt>
                <c:pt idx="35846">
                  <c:v>87.706040084362002</c:v>
                </c:pt>
                <c:pt idx="35847">
                  <c:v>255.706040084362</c:v>
                </c:pt>
                <c:pt idx="35848">
                  <c:v>170.706040084362</c:v>
                </c:pt>
                <c:pt idx="35849">
                  <c:v>241.706040084362</c:v>
                </c:pt>
                <c:pt idx="35850">
                  <c:v>212.706040084362</c:v>
                </c:pt>
                <c:pt idx="35851">
                  <c:v>113.706040084362</c:v>
                </c:pt>
                <c:pt idx="35852">
                  <c:v>127.706040084362</c:v>
                </c:pt>
                <c:pt idx="35853">
                  <c:v>206.706040084362</c:v>
                </c:pt>
                <c:pt idx="35854">
                  <c:v>104.706040084362</c:v>
                </c:pt>
                <c:pt idx="35855">
                  <c:v>168.706040084362</c:v>
                </c:pt>
                <c:pt idx="35856">
                  <c:v>118.706040084362</c:v>
                </c:pt>
                <c:pt idx="35857">
                  <c:v>153.706040084362</c:v>
                </c:pt>
                <c:pt idx="35858">
                  <c:v>206.706040084362</c:v>
                </c:pt>
                <c:pt idx="35859">
                  <c:v>53.706040084362002</c:v>
                </c:pt>
                <c:pt idx="35860">
                  <c:v>53.706040084362002</c:v>
                </c:pt>
                <c:pt idx="35861">
                  <c:v>34.706040084362002</c:v>
                </c:pt>
                <c:pt idx="35862">
                  <c:v>129.706040084362</c:v>
                </c:pt>
                <c:pt idx="35863">
                  <c:v>-91.293959915637998</c:v>
                </c:pt>
                <c:pt idx="35864">
                  <c:v>-3.29395991563797</c:v>
                </c:pt>
                <c:pt idx="35865">
                  <c:v>-2.29395991563797</c:v>
                </c:pt>
                <c:pt idx="35866">
                  <c:v>24.706040084362002</c:v>
                </c:pt>
                <c:pt idx="35867">
                  <c:v>17.706040084362002</c:v>
                </c:pt>
                <c:pt idx="35868">
                  <c:v>-18.293959915637998</c:v>
                </c:pt>
                <c:pt idx="35869">
                  <c:v>38.706040084362002</c:v>
                </c:pt>
                <c:pt idx="35870">
                  <c:v>6.70604008436203</c:v>
                </c:pt>
                <c:pt idx="35871">
                  <c:v>-63.293959915637998</c:v>
                </c:pt>
                <c:pt idx="35872">
                  <c:v>-36.293959915637998</c:v>
                </c:pt>
                <c:pt idx="35873">
                  <c:v>-18.293959915637998</c:v>
                </c:pt>
                <c:pt idx="35874">
                  <c:v>165.706040084362</c:v>
                </c:pt>
                <c:pt idx="35875">
                  <c:v>119.706040084362</c:v>
                </c:pt>
                <c:pt idx="35876">
                  <c:v>23.706040084362002</c:v>
                </c:pt>
                <c:pt idx="35877">
                  <c:v>143.706040084362</c:v>
                </c:pt>
                <c:pt idx="35878">
                  <c:v>284.70604008436197</c:v>
                </c:pt>
                <c:pt idx="35879">
                  <c:v>215.706040084362</c:v>
                </c:pt>
                <c:pt idx="35880">
                  <c:v>257.70604008436197</c:v>
                </c:pt>
                <c:pt idx="35881">
                  <c:v>266.70604008436197</c:v>
                </c:pt>
                <c:pt idx="35882">
                  <c:v>282.70604008436197</c:v>
                </c:pt>
                <c:pt idx="35883">
                  <c:v>219.706040084362</c:v>
                </c:pt>
                <c:pt idx="35884">
                  <c:v>263.70604008436197</c:v>
                </c:pt>
                <c:pt idx="35885">
                  <c:v>346.70604008436197</c:v>
                </c:pt>
                <c:pt idx="35886">
                  <c:v>326.70604008436197</c:v>
                </c:pt>
                <c:pt idx="35887">
                  <c:v>494.70604008436197</c:v>
                </c:pt>
                <c:pt idx="35888">
                  <c:v>401.70604008436197</c:v>
                </c:pt>
                <c:pt idx="35889">
                  <c:v>437.70604008436197</c:v>
                </c:pt>
                <c:pt idx="35890">
                  <c:v>412.70604008436197</c:v>
                </c:pt>
                <c:pt idx="35891">
                  <c:v>522.70604008436203</c:v>
                </c:pt>
                <c:pt idx="35892">
                  <c:v>407.70604008436197</c:v>
                </c:pt>
                <c:pt idx="35893">
                  <c:v>444.70604008436197</c:v>
                </c:pt>
                <c:pt idx="35894">
                  <c:v>533.70604008436203</c:v>
                </c:pt>
                <c:pt idx="35895">
                  <c:v>398.70604008436197</c:v>
                </c:pt>
                <c:pt idx="35896">
                  <c:v>315.70604008436197</c:v>
                </c:pt>
                <c:pt idx="35897">
                  <c:v>525.70604008436203</c:v>
                </c:pt>
                <c:pt idx="35898">
                  <c:v>471.70604008436197</c:v>
                </c:pt>
                <c:pt idx="35899">
                  <c:v>301.70604008436197</c:v>
                </c:pt>
                <c:pt idx="35900">
                  <c:v>292.70604008436197</c:v>
                </c:pt>
                <c:pt idx="35901">
                  <c:v>368.70604008436197</c:v>
                </c:pt>
                <c:pt idx="35902">
                  <c:v>296.70604008436197</c:v>
                </c:pt>
                <c:pt idx="35903">
                  <c:v>247.706040084362</c:v>
                </c:pt>
                <c:pt idx="35904">
                  <c:v>134.706040084362</c:v>
                </c:pt>
                <c:pt idx="35905">
                  <c:v>159.706040084362</c:v>
                </c:pt>
                <c:pt idx="35906">
                  <c:v>94.706040084362002</c:v>
                </c:pt>
                <c:pt idx="35907">
                  <c:v>293.70604008436197</c:v>
                </c:pt>
                <c:pt idx="35908">
                  <c:v>119.706040084362</c:v>
                </c:pt>
                <c:pt idx="35909">
                  <c:v>93.706040084362002</c:v>
                </c:pt>
                <c:pt idx="35910">
                  <c:v>-26.293959915637998</c:v>
                </c:pt>
                <c:pt idx="35911">
                  <c:v>-135.293959915638</c:v>
                </c:pt>
                <c:pt idx="35912">
                  <c:v>-107.293959915638</c:v>
                </c:pt>
                <c:pt idx="35913">
                  <c:v>-109.293959915638</c:v>
                </c:pt>
                <c:pt idx="35914">
                  <c:v>-165.293959915638</c:v>
                </c:pt>
                <c:pt idx="35915">
                  <c:v>-255.293959915638</c:v>
                </c:pt>
                <c:pt idx="35916">
                  <c:v>-170.293959915638</c:v>
                </c:pt>
                <c:pt idx="35917">
                  <c:v>-273.29395991563803</c:v>
                </c:pt>
                <c:pt idx="35918">
                  <c:v>-113.293959915638</c:v>
                </c:pt>
                <c:pt idx="35919">
                  <c:v>-78.293959915637998</c:v>
                </c:pt>
                <c:pt idx="35920">
                  <c:v>-37.293959915637998</c:v>
                </c:pt>
                <c:pt idx="35921">
                  <c:v>-38.293959915637998</c:v>
                </c:pt>
                <c:pt idx="35922">
                  <c:v>73.706040084362002</c:v>
                </c:pt>
                <c:pt idx="35923">
                  <c:v>-125.293959915638</c:v>
                </c:pt>
                <c:pt idx="35924">
                  <c:v>39.706040084362002</c:v>
                </c:pt>
                <c:pt idx="35925">
                  <c:v>262.70604008436197</c:v>
                </c:pt>
                <c:pt idx="35926">
                  <c:v>321.70604008436197</c:v>
                </c:pt>
                <c:pt idx="35927">
                  <c:v>320.70604008436197</c:v>
                </c:pt>
                <c:pt idx="35928">
                  <c:v>304.70604008436197</c:v>
                </c:pt>
                <c:pt idx="35929">
                  <c:v>266.70604008436197</c:v>
                </c:pt>
                <c:pt idx="35930">
                  <c:v>237.706040084362</c:v>
                </c:pt>
                <c:pt idx="35931">
                  <c:v>417.70604008436197</c:v>
                </c:pt>
                <c:pt idx="35932">
                  <c:v>353.70604008436197</c:v>
                </c:pt>
                <c:pt idx="35933">
                  <c:v>394.70604008436197</c:v>
                </c:pt>
                <c:pt idx="35934">
                  <c:v>183.706040084362</c:v>
                </c:pt>
                <c:pt idx="35935">
                  <c:v>331.70604008436197</c:v>
                </c:pt>
                <c:pt idx="35936">
                  <c:v>268.70604008436197</c:v>
                </c:pt>
                <c:pt idx="35937">
                  <c:v>358.70604008436197</c:v>
                </c:pt>
                <c:pt idx="35938">
                  <c:v>338.70604008436197</c:v>
                </c:pt>
                <c:pt idx="35939">
                  <c:v>200.706040084362</c:v>
                </c:pt>
                <c:pt idx="35940">
                  <c:v>133.706040084362</c:v>
                </c:pt>
                <c:pt idx="35941">
                  <c:v>47.706040084362002</c:v>
                </c:pt>
                <c:pt idx="35942">
                  <c:v>13.706040084362</c:v>
                </c:pt>
                <c:pt idx="35943">
                  <c:v>22.706040084362002</c:v>
                </c:pt>
                <c:pt idx="35944">
                  <c:v>32.706040084362002</c:v>
                </c:pt>
                <c:pt idx="35945">
                  <c:v>-127.293959915638</c:v>
                </c:pt>
                <c:pt idx="35946">
                  <c:v>-246.293959915638</c:v>
                </c:pt>
                <c:pt idx="35947">
                  <c:v>-183.293959915638</c:v>
                </c:pt>
                <c:pt idx="35948">
                  <c:v>-163.293959915638</c:v>
                </c:pt>
                <c:pt idx="35949">
                  <c:v>-284.29395991563803</c:v>
                </c:pt>
                <c:pt idx="35950">
                  <c:v>-261.29395991563803</c:v>
                </c:pt>
                <c:pt idx="35951">
                  <c:v>-299.29395991563803</c:v>
                </c:pt>
                <c:pt idx="35952">
                  <c:v>-434.29395991563803</c:v>
                </c:pt>
                <c:pt idx="35953">
                  <c:v>-326.29395991563803</c:v>
                </c:pt>
                <c:pt idx="35954">
                  <c:v>-248.293959915638</c:v>
                </c:pt>
                <c:pt idx="35955">
                  <c:v>-289.29395991563803</c:v>
                </c:pt>
                <c:pt idx="35956">
                  <c:v>-271.29395991563803</c:v>
                </c:pt>
                <c:pt idx="35957">
                  <c:v>-181.293959915638</c:v>
                </c:pt>
                <c:pt idx="35958">
                  <c:v>-55.293959915637998</c:v>
                </c:pt>
                <c:pt idx="35959">
                  <c:v>99.706040084362002</c:v>
                </c:pt>
                <c:pt idx="35960">
                  <c:v>-26.293959915637998</c:v>
                </c:pt>
                <c:pt idx="35961">
                  <c:v>42.706040084362002</c:v>
                </c:pt>
                <c:pt idx="35962">
                  <c:v>14.706040084362</c:v>
                </c:pt>
                <c:pt idx="35963">
                  <c:v>116.706040084362</c:v>
                </c:pt>
                <c:pt idx="35964">
                  <c:v>114.706040084362</c:v>
                </c:pt>
                <c:pt idx="35965">
                  <c:v>192.706040084362</c:v>
                </c:pt>
                <c:pt idx="35966">
                  <c:v>205.706040084362</c:v>
                </c:pt>
                <c:pt idx="35967">
                  <c:v>220.706040084362</c:v>
                </c:pt>
                <c:pt idx="35968">
                  <c:v>280.70604008436197</c:v>
                </c:pt>
                <c:pt idx="35969">
                  <c:v>212.706040084362</c:v>
                </c:pt>
                <c:pt idx="35970">
                  <c:v>341.70604008436197</c:v>
                </c:pt>
                <c:pt idx="35971">
                  <c:v>226.706040084362</c:v>
                </c:pt>
                <c:pt idx="35972">
                  <c:v>235.706040084362</c:v>
                </c:pt>
                <c:pt idx="35973">
                  <c:v>175.706040084362</c:v>
                </c:pt>
                <c:pt idx="35974">
                  <c:v>181.706040084362</c:v>
                </c:pt>
                <c:pt idx="35975">
                  <c:v>186.706040084362</c:v>
                </c:pt>
                <c:pt idx="35976">
                  <c:v>136.706040084362</c:v>
                </c:pt>
                <c:pt idx="35977">
                  <c:v>252.706040084362</c:v>
                </c:pt>
                <c:pt idx="35978">
                  <c:v>245.706040084362</c:v>
                </c:pt>
                <c:pt idx="35979">
                  <c:v>161.706040084362</c:v>
                </c:pt>
                <c:pt idx="35980">
                  <c:v>197.706040084362</c:v>
                </c:pt>
                <c:pt idx="35981">
                  <c:v>20.706040084362002</c:v>
                </c:pt>
                <c:pt idx="35982">
                  <c:v>-0.29395991563797003</c:v>
                </c:pt>
                <c:pt idx="35983">
                  <c:v>-8.29395991563797</c:v>
                </c:pt>
                <c:pt idx="35984">
                  <c:v>-116.293959915638</c:v>
                </c:pt>
                <c:pt idx="35985">
                  <c:v>-100.293959915638</c:v>
                </c:pt>
                <c:pt idx="35986">
                  <c:v>90.706040084362002</c:v>
                </c:pt>
                <c:pt idx="35987">
                  <c:v>-123.293959915638</c:v>
                </c:pt>
                <c:pt idx="35988">
                  <c:v>-73.293959915637998</c:v>
                </c:pt>
                <c:pt idx="35989">
                  <c:v>-175.293959915638</c:v>
                </c:pt>
                <c:pt idx="35990">
                  <c:v>-157.293959915638</c:v>
                </c:pt>
                <c:pt idx="35991">
                  <c:v>-315.29395991563803</c:v>
                </c:pt>
                <c:pt idx="35992">
                  <c:v>-361.29395991563803</c:v>
                </c:pt>
                <c:pt idx="35993">
                  <c:v>-324.29395991563803</c:v>
                </c:pt>
                <c:pt idx="35994">
                  <c:v>-391.29395991563803</c:v>
                </c:pt>
                <c:pt idx="35995">
                  <c:v>-157.293959915638</c:v>
                </c:pt>
                <c:pt idx="35996">
                  <c:v>-307.29395991563803</c:v>
                </c:pt>
                <c:pt idx="35997">
                  <c:v>-257.29395991563803</c:v>
                </c:pt>
                <c:pt idx="35998">
                  <c:v>-155.293959915638</c:v>
                </c:pt>
                <c:pt idx="35999">
                  <c:v>-208.293959915638</c:v>
                </c:pt>
                <c:pt idx="36000">
                  <c:v>-184.293959915638</c:v>
                </c:pt>
                <c:pt idx="36001">
                  <c:v>-165.293959915638</c:v>
                </c:pt>
                <c:pt idx="36002">
                  <c:v>-177.293959915638</c:v>
                </c:pt>
                <c:pt idx="36003">
                  <c:v>-103.293959915638</c:v>
                </c:pt>
                <c:pt idx="36004">
                  <c:v>-142.293959915638</c:v>
                </c:pt>
                <c:pt idx="36005">
                  <c:v>-31.293959915637998</c:v>
                </c:pt>
                <c:pt idx="36006">
                  <c:v>86.706040084362002</c:v>
                </c:pt>
                <c:pt idx="36007">
                  <c:v>67.706040084362002</c:v>
                </c:pt>
                <c:pt idx="36008">
                  <c:v>138.706040084362</c:v>
                </c:pt>
                <c:pt idx="36009">
                  <c:v>147.706040084362</c:v>
                </c:pt>
                <c:pt idx="36010">
                  <c:v>-3.29395991563797</c:v>
                </c:pt>
                <c:pt idx="36011">
                  <c:v>44.706040084362002</c:v>
                </c:pt>
                <c:pt idx="36012">
                  <c:v>97.706040084362002</c:v>
                </c:pt>
                <c:pt idx="36013">
                  <c:v>68.706040084362002</c:v>
                </c:pt>
                <c:pt idx="36014">
                  <c:v>215.706040084362</c:v>
                </c:pt>
                <c:pt idx="36015">
                  <c:v>193.706040084362</c:v>
                </c:pt>
                <c:pt idx="36016">
                  <c:v>80.706040084362002</c:v>
                </c:pt>
                <c:pt idx="36017">
                  <c:v>258.70604008436197</c:v>
                </c:pt>
                <c:pt idx="36018">
                  <c:v>179.706040084362</c:v>
                </c:pt>
                <c:pt idx="36019">
                  <c:v>235.706040084362</c:v>
                </c:pt>
                <c:pt idx="36020">
                  <c:v>111.706040084362</c:v>
                </c:pt>
                <c:pt idx="36021">
                  <c:v>-174.293959915638</c:v>
                </c:pt>
                <c:pt idx="36022">
                  <c:v>-33.293959915637998</c:v>
                </c:pt>
                <c:pt idx="36023">
                  <c:v>-56.293959915637998</c:v>
                </c:pt>
                <c:pt idx="36024">
                  <c:v>42.706040084362002</c:v>
                </c:pt>
                <c:pt idx="36025">
                  <c:v>-81.293959915637998</c:v>
                </c:pt>
                <c:pt idx="36026">
                  <c:v>-127.293959915638</c:v>
                </c:pt>
                <c:pt idx="36027">
                  <c:v>-58.293959915637998</c:v>
                </c:pt>
                <c:pt idx="36028">
                  <c:v>-115.293959915638</c:v>
                </c:pt>
                <c:pt idx="36029">
                  <c:v>-133.293959915638</c:v>
                </c:pt>
                <c:pt idx="36030">
                  <c:v>-85.293959915637998</c:v>
                </c:pt>
                <c:pt idx="36031">
                  <c:v>-205.293959915638</c:v>
                </c:pt>
                <c:pt idx="36032">
                  <c:v>-278.29395991563803</c:v>
                </c:pt>
                <c:pt idx="36033">
                  <c:v>-131.293959915638</c:v>
                </c:pt>
                <c:pt idx="36034">
                  <c:v>-88.293959915637998</c:v>
                </c:pt>
                <c:pt idx="36035">
                  <c:v>-26.293959915637998</c:v>
                </c:pt>
                <c:pt idx="36036">
                  <c:v>-220.293959915638</c:v>
                </c:pt>
                <c:pt idx="36037">
                  <c:v>-92.293959915637998</c:v>
                </c:pt>
                <c:pt idx="36038">
                  <c:v>-206.293959915638</c:v>
                </c:pt>
                <c:pt idx="36039">
                  <c:v>-206.293959915638</c:v>
                </c:pt>
                <c:pt idx="36040">
                  <c:v>-317.29395991563803</c:v>
                </c:pt>
                <c:pt idx="36041">
                  <c:v>-130.293959915638</c:v>
                </c:pt>
                <c:pt idx="36042">
                  <c:v>-182.293959915638</c:v>
                </c:pt>
                <c:pt idx="36043">
                  <c:v>-200.293959915638</c:v>
                </c:pt>
                <c:pt idx="36044">
                  <c:v>25.706040084362002</c:v>
                </c:pt>
                <c:pt idx="36045">
                  <c:v>-229.293959915638</c:v>
                </c:pt>
                <c:pt idx="36046">
                  <c:v>-69.293959915637998</c:v>
                </c:pt>
                <c:pt idx="36047">
                  <c:v>29.706040084362002</c:v>
                </c:pt>
                <c:pt idx="36048">
                  <c:v>-86.293959915637998</c:v>
                </c:pt>
                <c:pt idx="36049">
                  <c:v>-152.293959915638</c:v>
                </c:pt>
                <c:pt idx="36050">
                  <c:v>-14.293959915638</c:v>
                </c:pt>
                <c:pt idx="36051">
                  <c:v>-73.293959915637998</c:v>
                </c:pt>
                <c:pt idx="36052">
                  <c:v>-204.293959915638</c:v>
                </c:pt>
                <c:pt idx="36053">
                  <c:v>-63.293959915637998</c:v>
                </c:pt>
                <c:pt idx="36054">
                  <c:v>-265.29395991563803</c:v>
                </c:pt>
                <c:pt idx="36055">
                  <c:v>-229.293959915638</c:v>
                </c:pt>
                <c:pt idx="36056">
                  <c:v>-269.29395991563803</c:v>
                </c:pt>
                <c:pt idx="36057">
                  <c:v>-381.29395991563803</c:v>
                </c:pt>
                <c:pt idx="36058">
                  <c:v>-390.29395991563803</c:v>
                </c:pt>
                <c:pt idx="36059">
                  <c:v>-266.29395991563803</c:v>
                </c:pt>
                <c:pt idx="36060">
                  <c:v>-450.29395991563803</c:v>
                </c:pt>
                <c:pt idx="36061">
                  <c:v>-370.29395991563803</c:v>
                </c:pt>
                <c:pt idx="36062">
                  <c:v>-356.29395991563803</c:v>
                </c:pt>
                <c:pt idx="36063">
                  <c:v>-423.29395991563803</c:v>
                </c:pt>
                <c:pt idx="36064">
                  <c:v>-364.29395991563803</c:v>
                </c:pt>
                <c:pt idx="36065">
                  <c:v>-374.29395991563803</c:v>
                </c:pt>
                <c:pt idx="36066">
                  <c:v>-420.29395991563803</c:v>
                </c:pt>
                <c:pt idx="36067">
                  <c:v>-363.29395991563803</c:v>
                </c:pt>
                <c:pt idx="36068">
                  <c:v>-412.29395991563803</c:v>
                </c:pt>
                <c:pt idx="36069">
                  <c:v>-366.29395991563803</c:v>
                </c:pt>
                <c:pt idx="36070">
                  <c:v>-206.293959915638</c:v>
                </c:pt>
                <c:pt idx="36071">
                  <c:v>-248.293959915638</c:v>
                </c:pt>
                <c:pt idx="36072">
                  <c:v>-234.293959915638</c:v>
                </c:pt>
                <c:pt idx="36073">
                  <c:v>-238.293959915638</c:v>
                </c:pt>
                <c:pt idx="36074">
                  <c:v>-195.293959915638</c:v>
                </c:pt>
                <c:pt idx="36075">
                  <c:v>-205.293959915638</c:v>
                </c:pt>
                <c:pt idx="36076">
                  <c:v>-269.29395991563803</c:v>
                </c:pt>
                <c:pt idx="36077">
                  <c:v>-268.29395991563803</c:v>
                </c:pt>
                <c:pt idx="36078">
                  <c:v>-106.293959915638</c:v>
                </c:pt>
                <c:pt idx="36079">
                  <c:v>-113.293959915638</c:v>
                </c:pt>
                <c:pt idx="36080">
                  <c:v>-185.293959915638</c:v>
                </c:pt>
                <c:pt idx="36081">
                  <c:v>-119.293959915638</c:v>
                </c:pt>
                <c:pt idx="36082">
                  <c:v>-317.29395991563803</c:v>
                </c:pt>
                <c:pt idx="36083">
                  <c:v>-139.293959915638</c:v>
                </c:pt>
                <c:pt idx="36084">
                  <c:v>-101.293959915638</c:v>
                </c:pt>
                <c:pt idx="36085">
                  <c:v>-46.293959915637998</c:v>
                </c:pt>
                <c:pt idx="36086">
                  <c:v>-85.293959915637998</c:v>
                </c:pt>
                <c:pt idx="36087">
                  <c:v>-123.293959915638</c:v>
                </c:pt>
                <c:pt idx="36088">
                  <c:v>-121.293959915638</c:v>
                </c:pt>
                <c:pt idx="36089">
                  <c:v>-159.293959915638</c:v>
                </c:pt>
                <c:pt idx="36090">
                  <c:v>-232.293959915638</c:v>
                </c:pt>
                <c:pt idx="36091">
                  <c:v>-116.293959915638</c:v>
                </c:pt>
                <c:pt idx="36092">
                  <c:v>-395.29395991563803</c:v>
                </c:pt>
                <c:pt idx="36093">
                  <c:v>-298.29395991563803</c:v>
                </c:pt>
                <c:pt idx="36094">
                  <c:v>-337.29395991563803</c:v>
                </c:pt>
                <c:pt idx="36095">
                  <c:v>-302.29395991563803</c:v>
                </c:pt>
                <c:pt idx="36096">
                  <c:v>-205.293959915638</c:v>
                </c:pt>
                <c:pt idx="36097">
                  <c:v>-301.29395991563803</c:v>
                </c:pt>
                <c:pt idx="36098">
                  <c:v>-299.29395991563803</c:v>
                </c:pt>
                <c:pt idx="36099">
                  <c:v>-177.293959915638</c:v>
                </c:pt>
                <c:pt idx="36100">
                  <c:v>-352.29395991563803</c:v>
                </c:pt>
                <c:pt idx="36101">
                  <c:v>-230.293959915638</c:v>
                </c:pt>
                <c:pt idx="36102">
                  <c:v>-422.29395991563803</c:v>
                </c:pt>
                <c:pt idx="36103">
                  <c:v>-441.29395991563803</c:v>
                </c:pt>
                <c:pt idx="36104">
                  <c:v>-527.29395991563797</c:v>
                </c:pt>
                <c:pt idx="36105">
                  <c:v>-430.29395991563803</c:v>
                </c:pt>
                <c:pt idx="36106">
                  <c:v>-411.29395991563803</c:v>
                </c:pt>
                <c:pt idx="36107">
                  <c:v>-408.29395991563803</c:v>
                </c:pt>
                <c:pt idx="36108">
                  <c:v>-485.29395991563803</c:v>
                </c:pt>
                <c:pt idx="36109">
                  <c:v>-502.29395991563803</c:v>
                </c:pt>
                <c:pt idx="36110">
                  <c:v>-348.29395991563803</c:v>
                </c:pt>
                <c:pt idx="36111">
                  <c:v>-403.29395991563803</c:v>
                </c:pt>
                <c:pt idx="36112">
                  <c:v>-473.29395991563803</c:v>
                </c:pt>
                <c:pt idx="36113">
                  <c:v>-465.29395991563803</c:v>
                </c:pt>
                <c:pt idx="36114">
                  <c:v>-408.29395991563803</c:v>
                </c:pt>
                <c:pt idx="36115">
                  <c:v>-558.29395991563797</c:v>
                </c:pt>
                <c:pt idx="36116">
                  <c:v>-342.29395991563803</c:v>
                </c:pt>
                <c:pt idx="36117">
                  <c:v>-268.29395991563803</c:v>
                </c:pt>
                <c:pt idx="36118">
                  <c:v>-356.29395991563803</c:v>
                </c:pt>
                <c:pt idx="36119">
                  <c:v>-192.293959915638</c:v>
                </c:pt>
                <c:pt idx="36120">
                  <c:v>-200.293959915638</c:v>
                </c:pt>
                <c:pt idx="36121">
                  <c:v>-115.293959915638</c:v>
                </c:pt>
                <c:pt idx="36122">
                  <c:v>-185.293959915638</c:v>
                </c:pt>
                <c:pt idx="36123">
                  <c:v>-107.293959915638</c:v>
                </c:pt>
                <c:pt idx="36124">
                  <c:v>-252.293959915638</c:v>
                </c:pt>
                <c:pt idx="36125">
                  <c:v>-86.293959915637998</c:v>
                </c:pt>
                <c:pt idx="36126">
                  <c:v>-181.293959915638</c:v>
                </c:pt>
                <c:pt idx="36127">
                  <c:v>-95.293959915637998</c:v>
                </c:pt>
                <c:pt idx="36128">
                  <c:v>-57.293959915637998</c:v>
                </c:pt>
                <c:pt idx="36129">
                  <c:v>-77.293959915637998</c:v>
                </c:pt>
                <c:pt idx="36130">
                  <c:v>-232.293959915638</c:v>
                </c:pt>
                <c:pt idx="36131">
                  <c:v>-375.29395991563803</c:v>
                </c:pt>
                <c:pt idx="36132">
                  <c:v>-291.29395991563803</c:v>
                </c:pt>
                <c:pt idx="36133">
                  <c:v>-305.29395991563803</c:v>
                </c:pt>
                <c:pt idx="36134">
                  <c:v>-382.29395991563803</c:v>
                </c:pt>
                <c:pt idx="36135">
                  <c:v>-455.29395991563803</c:v>
                </c:pt>
                <c:pt idx="36136">
                  <c:v>-233.293959915638</c:v>
                </c:pt>
                <c:pt idx="36137">
                  <c:v>-289.29395991563803</c:v>
                </c:pt>
                <c:pt idx="36138">
                  <c:v>-337.29395991563803</c:v>
                </c:pt>
                <c:pt idx="36139">
                  <c:v>-420.29395991563803</c:v>
                </c:pt>
                <c:pt idx="36140">
                  <c:v>-610.29395991563797</c:v>
                </c:pt>
                <c:pt idx="36141">
                  <c:v>-532.29395991563797</c:v>
                </c:pt>
                <c:pt idx="36142">
                  <c:v>-615.29395991563797</c:v>
                </c:pt>
                <c:pt idx="36143">
                  <c:v>-460.29395991563803</c:v>
                </c:pt>
                <c:pt idx="36144">
                  <c:v>-592.29395991563797</c:v>
                </c:pt>
                <c:pt idx="36145">
                  <c:v>-640.29395991563797</c:v>
                </c:pt>
                <c:pt idx="36146">
                  <c:v>-403.29395991563803</c:v>
                </c:pt>
                <c:pt idx="36147">
                  <c:v>-546.29395991563797</c:v>
                </c:pt>
                <c:pt idx="36148">
                  <c:v>-379.29395991563803</c:v>
                </c:pt>
                <c:pt idx="36149">
                  <c:v>-509.29395991563803</c:v>
                </c:pt>
                <c:pt idx="36150">
                  <c:v>-180.293959915638</c:v>
                </c:pt>
                <c:pt idx="36151">
                  <c:v>-31.293959915637998</c:v>
                </c:pt>
                <c:pt idx="36152">
                  <c:v>-87.293959915637998</c:v>
                </c:pt>
                <c:pt idx="36153">
                  <c:v>-107.293959915638</c:v>
                </c:pt>
                <c:pt idx="36154">
                  <c:v>-219.293959915638</c:v>
                </c:pt>
                <c:pt idx="36155">
                  <c:v>-42.293959915637998</c:v>
                </c:pt>
                <c:pt idx="36156">
                  <c:v>-195.293959915638</c:v>
                </c:pt>
                <c:pt idx="36157">
                  <c:v>112.706040084362</c:v>
                </c:pt>
                <c:pt idx="36158">
                  <c:v>35.706040084362002</c:v>
                </c:pt>
                <c:pt idx="36159">
                  <c:v>-3.29395991563797</c:v>
                </c:pt>
                <c:pt idx="36160">
                  <c:v>223.706040084362</c:v>
                </c:pt>
                <c:pt idx="36161">
                  <c:v>70.706040084362002</c:v>
                </c:pt>
                <c:pt idx="36162">
                  <c:v>113.706040084362</c:v>
                </c:pt>
                <c:pt idx="36163">
                  <c:v>-24.293959915637998</c:v>
                </c:pt>
                <c:pt idx="36164">
                  <c:v>-96.293959915637998</c:v>
                </c:pt>
                <c:pt idx="36165">
                  <c:v>-58.293959915637998</c:v>
                </c:pt>
                <c:pt idx="36166">
                  <c:v>-104.293959915638</c:v>
                </c:pt>
                <c:pt idx="36167">
                  <c:v>-35.293959915637998</c:v>
                </c:pt>
                <c:pt idx="36168">
                  <c:v>-173.293959915638</c:v>
                </c:pt>
                <c:pt idx="36169">
                  <c:v>-34.293959915637998</c:v>
                </c:pt>
                <c:pt idx="36170">
                  <c:v>-125.293959915638</c:v>
                </c:pt>
                <c:pt idx="36171">
                  <c:v>6.70604008436203</c:v>
                </c:pt>
                <c:pt idx="36172">
                  <c:v>19.706040084362002</c:v>
                </c:pt>
                <c:pt idx="36173">
                  <c:v>-66.293959915637998</c:v>
                </c:pt>
                <c:pt idx="36174">
                  <c:v>-199.293959915638</c:v>
                </c:pt>
                <c:pt idx="36175">
                  <c:v>-116.293959915638</c:v>
                </c:pt>
                <c:pt idx="36176">
                  <c:v>-91.293959915637998</c:v>
                </c:pt>
                <c:pt idx="36177">
                  <c:v>-23.293959915637998</c:v>
                </c:pt>
                <c:pt idx="36178">
                  <c:v>-146.293959915638</c:v>
                </c:pt>
                <c:pt idx="36179">
                  <c:v>-48.293959915637998</c:v>
                </c:pt>
                <c:pt idx="36180">
                  <c:v>-96.293959915637998</c:v>
                </c:pt>
                <c:pt idx="36181">
                  <c:v>-137.293959915638</c:v>
                </c:pt>
                <c:pt idx="36182">
                  <c:v>-189.293959915638</c:v>
                </c:pt>
                <c:pt idx="36183">
                  <c:v>-291.29395991563803</c:v>
                </c:pt>
                <c:pt idx="36184">
                  <c:v>-438.29395991563803</c:v>
                </c:pt>
                <c:pt idx="36185">
                  <c:v>-560.29395991563797</c:v>
                </c:pt>
                <c:pt idx="36186">
                  <c:v>-292.29395991563803</c:v>
                </c:pt>
                <c:pt idx="36187">
                  <c:v>-349.29395991563803</c:v>
                </c:pt>
                <c:pt idx="36188">
                  <c:v>-302.29395991563803</c:v>
                </c:pt>
                <c:pt idx="36189">
                  <c:v>-345.29395991563803</c:v>
                </c:pt>
                <c:pt idx="36190">
                  <c:v>-334.29395991563803</c:v>
                </c:pt>
                <c:pt idx="36191">
                  <c:v>-164.293959915638</c:v>
                </c:pt>
                <c:pt idx="36192">
                  <c:v>-207.293959915638</c:v>
                </c:pt>
                <c:pt idx="36193">
                  <c:v>-435.29395991563803</c:v>
                </c:pt>
                <c:pt idx="36194">
                  <c:v>-64.293959915637998</c:v>
                </c:pt>
                <c:pt idx="36195">
                  <c:v>-264.29395991563803</c:v>
                </c:pt>
                <c:pt idx="36196">
                  <c:v>-111.293959915638</c:v>
                </c:pt>
                <c:pt idx="36197">
                  <c:v>-36.293959915637998</c:v>
                </c:pt>
                <c:pt idx="36198">
                  <c:v>-14.293959915638</c:v>
                </c:pt>
                <c:pt idx="36199">
                  <c:v>196.706040084362</c:v>
                </c:pt>
                <c:pt idx="36200">
                  <c:v>151.706040084362</c:v>
                </c:pt>
                <c:pt idx="36201">
                  <c:v>128.706040084362</c:v>
                </c:pt>
                <c:pt idx="36202">
                  <c:v>192.706040084362</c:v>
                </c:pt>
                <c:pt idx="36203">
                  <c:v>160.706040084362</c:v>
                </c:pt>
                <c:pt idx="36204">
                  <c:v>305.70604008436197</c:v>
                </c:pt>
                <c:pt idx="36205">
                  <c:v>393.70604008436197</c:v>
                </c:pt>
                <c:pt idx="36206">
                  <c:v>281.70604008436197</c:v>
                </c:pt>
                <c:pt idx="36207">
                  <c:v>308.70604008436197</c:v>
                </c:pt>
                <c:pt idx="36208">
                  <c:v>344.70604008436197</c:v>
                </c:pt>
                <c:pt idx="36209">
                  <c:v>354.70604008436197</c:v>
                </c:pt>
                <c:pt idx="36210">
                  <c:v>450.70604008436197</c:v>
                </c:pt>
                <c:pt idx="36211">
                  <c:v>294.70604008436197</c:v>
                </c:pt>
                <c:pt idx="36212">
                  <c:v>236.706040084362</c:v>
                </c:pt>
                <c:pt idx="36213">
                  <c:v>232.706040084362</c:v>
                </c:pt>
                <c:pt idx="36214">
                  <c:v>271.70604008436197</c:v>
                </c:pt>
                <c:pt idx="36215">
                  <c:v>325.70604008436197</c:v>
                </c:pt>
                <c:pt idx="36216">
                  <c:v>484.70604008436197</c:v>
                </c:pt>
                <c:pt idx="36217">
                  <c:v>415.70604008436197</c:v>
                </c:pt>
                <c:pt idx="36218">
                  <c:v>399.70604008436197</c:v>
                </c:pt>
                <c:pt idx="36219">
                  <c:v>350.70604008436197</c:v>
                </c:pt>
                <c:pt idx="36220">
                  <c:v>387.70604008436197</c:v>
                </c:pt>
                <c:pt idx="36221">
                  <c:v>308.70604008436197</c:v>
                </c:pt>
                <c:pt idx="36222">
                  <c:v>321.70604008436197</c:v>
                </c:pt>
                <c:pt idx="36223">
                  <c:v>380.70604008436197</c:v>
                </c:pt>
                <c:pt idx="36224">
                  <c:v>468.70604008436197</c:v>
                </c:pt>
                <c:pt idx="36225">
                  <c:v>360.70604008436197</c:v>
                </c:pt>
                <c:pt idx="36226">
                  <c:v>362.70604008436197</c:v>
                </c:pt>
                <c:pt idx="36227">
                  <c:v>294.70604008436197</c:v>
                </c:pt>
                <c:pt idx="36228">
                  <c:v>132.706040084362</c:v>
                </c:pt>
                <c:pt idx="36229">
                  <c:v>148.706040084362</c:v>
                </c:pt>
                <c:pt idx="36230">
                  <c:v>209.706040084362</c:v>
                </c:pt>
                <c:pt idx="36231">
                  <c:v>112.706040084362</c:v>
                </c:pt>
                <c:pt idx="36232">
                  <c:v>-130.293959915638</c:v>
                </c:pt>
                <c:pt idx="36233">
                  <c:v>-92.293959915637998</c:v>
                </c:pt>
                <c:pt idx="36234">
                  <c:v>34.706040084362002</c:v>
                </c:pt>
                <c:pt idx="36235">
                  <c:v>10.706040084362</c:v>
                </c:pt>
                <c:pt idx="36236">
                  <c:v>13.706040084362</c:v>
                </c:pt>
                <c:pt idx="36237">
                  <c:v>12.706040084362</c:v>
                </c:pt>
                <c:pt idx="36238">
                  <c:v>208.706040084362</c:v>
                </c:pt>
                <c:pt idx="36239">
                  <c:v>156.706040084362</c:v>
                </c:pt>
                <c:pt idx="36240">
                  <c:v>182.706040084362</c:v>
                </c:pt>
                <c:pt idx="36241">
                  <c:v>88.706040084362002</c:v>
                </c:pt>
                <c:pt idx="36242">
                  <c:v>97.706040084362002</c:v>
                </c:pt>
                <c:pt idx="36243">
                  <c:v>143.706040084362</c:v>
                </c:pt>
                <c:pt idx="36244">
                  <c:v>210.706040084362</c:v>
                </c:pt>
                <c:pt idx="36245">
                  <c:v>188.706040084362</c:v>
                </c:pt>
                <c:pt idx="36246">
                  <c:v>208.706040084362</c:v>
                </c:pt>
                <c:pt idx="36247">
                  <c:v>169.706040084362</c:v>
                </c:pt>
                <c:pt idx="36248">
                  <c:v>306.70604008436197</c:v>
                </c:pt>
                <c:pt idx="36249">
                  <c:v>313.70604008436197</c:v>
                </c:pt>
                <c:pt idx="36250">
                  <c:v>130.706040084362</c:v>
                </c:pt>
                <c:pt idx="36251">
                  <c:v>213.706040084362</c:v>
                </c:pt>
                <c:pt idx="36252">
                  <c:v>351.70604008436197</c:v>
                </c:pt>
                <c:pt idx="36253">
                  <c:v>445.70604008436197</c:v>
                </c:pt>
                <c:pt idx="36254">
                  <c:v>226.706040084362</c:v>
                </c:pt>
                <c:pt idx="36255">
                  <c:v>460.70604008436197</c:v>
                </c:pt>
                <c:pt idx="36256">
                  <c:v>184.706040084362</c:v>
                </c:pt>
                <c:pt idx="36257">
                  <c:v>370.70604008436197</c:v>
                </c:pt>
                <c:pt idx="36258">
                  <c:v>328.70604008436197</c:v>
                </c:pt>
                <c:pt idx="36259">
                  <c:v>190.706040084362</c:v>
                </c:pt>
                <c:pt idx="36260">
                  <c:v>198.706040084362</c:v>
                </c:pt>
                <c:pt idx="36261">
                  <c:v>357.70604008436197</c:v>
                </c:pt>
                <c:pt idx="36262">
                  <c:v>361.70604008436197</c:v>
                </c:pt>
                <c:pt idx="36263">
                  <c:v>335.70604008436197</c:v>
                </c:pt>
                <c:pt idx="36264">
                  <c:v>456.70604008436197</c:v>
                </c:pt>
                <c:pt idx="36265">
                  <c:v>422.70604008436197</c:v>
                </c:pt>
                <c:pt idx="36266">
                  <c:v>413.70604008436197</c:v>
                </c:pt>
                <c:pt idx="36267">
                  <c:v>434.70604008436197</c:v>
                </c:pt>
                <c:pt idx="36268">
                  <c:v>370.70604008436197</c:v>
                </c:pt>
                <c:pt idx="36269">
                  <c:v>372.70604008436197</c:v>
                </c:pt>
                <c:pt idx="36270">
                  <c:v>474.70604008436197</c:v>
                </c:pt>
                <c:pt idx="36271">
                  <c:v>391.70604008436197</c:v>
                </c:pt>
                <c:pt idx="36272">
                  <c:v>414.70604008436197</c:v>
                </c:pt>
                <c:pt idx="36273">
                  <c:v>297.70604008436197</c:v>
                </c:pt>
                <c:pt idx="36274">
                  <c:v>31.706040084362002</c:v>
                </c:pt>
                <c:pt idx="36275">
                  <c:v>107.706040084362</c:v>
                </c:pt>
                <c:pt idx="36276">
                  <c:v>104.706040084362</c:v>
                </c:pt>
                <c:pt idx="36277">
                  <c:v>110.706040084362</c:v>
                </c:pt>
                <c:pt idx="36278">
                  <c:v>123.706040084362</c:v>
                </c:pt>
                <c:pt idx="36279">
                  <c:v>93.706040084362002</c:v>
                </c:pt>
                <c:pt idx="36280">
                  <c:v>283.70604008436197</c:v>
                </c:pt>
                <c:pt idx="36281">
                  <c:v>142.706040084362</c:v>
                </c:pt>
                <c:pt idx="36282">
                  <c:v>100.706040084362</c:v>
                </c:pt>
                <c:pt idx="36283">
                  <c:v>83.706040084362002</c:v>
                </c:pt>
                <c:pt idx="36284">
                  <c:v>146.706040084362</c:v>
                </c:pt>
                <c:pt idx="36285">
                  <c:v>-60.293959915637998</c:v>
                </c:pt>
                <c:pt idx="36286">
                  <c:v>127.706040084362</c:v>
                </c:pt>
                <c:pt idx="36287">
                  <c:v>230.706040084362</c:v>
                </c:pt>
                <c:pt idx="36288">
                  <c:v>338.70604008436197</c:v>
                </c:pt>
                <c:pt idx="36289">
                  <c:v>347.70604008436197</c:v>
                </c:pt>
                <c:pt idx="36290">
                  <c:v>285.70604008436197</c:v>
                </c:pt>
                <c:pt idx="36291">
                  <c:v>421.70604008436197</c:v>
                </c:pt>
                <c:pt idx="36292">
                  <c:v>351.70604008436197</c:v>
                </c:pt>
                <c:pt idx="36293">
                  <c:v>174.706040084362</c:v>
                </c:pt>
                <c:pt idx="36294">
                  <c:v>182.706040084362</c:v>
                </c:pt>
                <c:pt idx="36295">
                  <c:v>231.706040084362</c:v>
                </c:pt>
                <c:pt idx="36296">
                  <c:v>362.70604008436197</c:v>
                </c:pt>
                <c:pt idx="36297">
                  <c:v>289.70604008436197</c:v>
                </c:pt>
                <c:pt idx="36298">
                  <c:v>199.706040084362</c:v>
                </c:pt>
                <c:pt idx="36299">
                  <c:v>117.706040084362</c:v>
                </c:pt>
                <c:pt idx="36300">
                  <c:v>132.706040084362</c:v>
                </c:pt>
                <c:pt idx="36301">
                  <c:v>23.706040084362002</c:v>
                </c:pt>
                <c:pt idx="36302">
                  <c:v>-11.293959915638</c:v>
                </c:pt>
                <c:pt idx="36303">
                  <c:v>52.706040084362002</c:v>
                </c:pt>
                <c:pt idx="36304">
                  <c:v>55.706040084362002</c:v>
                </c:pt>
                <c:pt idx="36305">
                  <c:v>-35.293959915637998</c:v>
                </c:pt>
                <c:pt idx="36306">
                  <c:v>114.706040084362</c:v>
                </c:pt>
                <c:pt idx="36307">
                  <c:v>-3.29395991563797</c:v>
                </c:pt>
                <c:pt idx="36308">
                  <c:v>-62.293959915637998</c:v>
                </c:pt>
                <c:pt idx="36309">
                  <c:v>-95.293959915637998</c:v>
                </c:pt>
                <c:pt idx="36310">
                  <c:v>-28.293959915637998</c:v>
                </c:pt>
                <c:pt idx="36311">
                  <c:v>-20.293959915637998</c:v>
                </c:pt>
                <c:pt idx="36312">
                  <c:v>-68.293959915637998</c:v>
                </c:pt>
                <c:pt idx="36313">
                  <c:v>8.70604008436203</c:v>
                </c:pt>
                <c:pt idx="36314">
                  <c:v>247.706040084362</c:v>
                </c:pt>
                <c:pt idx="36315">
                  <c:v>201.706040084362</c:v>
                </c:pt>
                <c:pt idx="36316">
                  <c:v>376.70604008436197</c:v>
                </c:pt>
                <c:pt idx="36317">
                  <c:v>319.70604008436197</c:v>
                </c:pt>
                <c:pt idx="36318">
                  <c:v>340.70604008436197</c:v>
                </c:pt>
                <c:pt idx="36319">
                  <c:v>332.70604008436197</c:v>
                </c:pt>
                <c:pt idx="36320">
                  <c:v>307.70604008436197</c:v>
                </c:pt>
                <c:pt idx="36321">
                  <c:v>235.706040084362</c:v>
                </c:pt>
                <c:pt idx="36322">
                  <c:v>299.70604008436197</c:v>
                </c:pt>
                <c:pt idx="36323">
                  <c:v>372.70604008436197</c:v>
                </c:pt>
                <c:pt idx="36324">
                  <c:v>280.70604008436197</c:v>
                </c:pt>
                <c:pt idx="36325">
                  <c:v>488.70604008436197</c:v>
                </c:pt>
                <c:pt idx="36326">
                  <c:v>390.70604008436197</c:v>
                </c:pt>
                <c:pt idx="36327">
                  <c:v>419.70604008436197</c:v>
                </c:pt>
                <c:pt idx="36328">
                  <c:v>380.70604008436197</c:v>
                </c:pt>
                <c:pt idx="36329">
                  <c:v>283.70604008436197</c:v>
                </c:pt>
                <c:pt idx="36330">
                  <c:v>481.70604008436197</c:v>
                </c:pt>
                <c:pt idx="36331">
                  <c:v>329.70604008436197</c:v>
                </c:pt>
                <c:pt idx="36332">
                  <c:v>322.70604008436197</c:v>
                </c:pt>
                <c:pt idx="36333">
                  <c:v>461.70604008436197</c:v>
                </c:pt>
                <c:pt idx="36334">
                  <c:v>363.70604008436197</c:v>
                </c:pt>
                <c:pt idx="36335">
                  <c:v>409.70604008436197</c:v>
                </c:pt>
                <c:pt idx="36336">
                  <c:v>195.706040084362</c:v>
                </c:pt>
                <c:pt idx="36337">
                  <c:v>280.70604008436197</c:v>
                </c:pt>
                <c:pt idx="36338">
                  <c:v>164.706040084362</c:v>
                </c:pt>
                <c:pt idx="36339">
                  <c:v>124.706040084362</c:v>
                </c:pt>
                <c:pt idx="36340">
                  <c:v>245.706040084362</c:v>
                </c:pt>
                <c:pt idx="36341">
                  <c:v>86.706040084362002</c:v>
                </c:pt>
                <c:pt idx="36342">
                  <c:v>193.706040084362</c:v>
                </c:pt>
                <c:pt idx="36343">
                  <c:v>76.706040084362002</c:v>
                </c:pt>
                <c:pt idx="36344">
                  <c:v>9.70604008436203</c:v>
                </c:pt>
                <c:pt idx="36345">
                  <c:v>-4.29395991563797</c:v>
                </c:pt>
                <c:pt idx="36346">
                  <c:v>116.706040084362</c:v>
                </c:pt>
                <c:pt idx="36347">
                  <c:v>227.706040084362</c:v>
                </c:pt>
                <c:pt idx="36348">
                  <c:v>406.70604008436197</c:v>
                </c:pt>
                <c:pt idx="36349">
                  <c:v>140.706040084362</c:v>
                </c:pt>
                <c:pt idx="36350">
                  <c:v>65.706040084362002</c:v>
                </c:pt>
                <c:pt idx="36351">
                  <c:v>39.706040084362002</c:v>
                </c:pt>
                <c:pt idx="36352">
                  <c:v>173.706040084362</c:v>
                </c:pt>
                <c:pt idx="36353">
                  <c:v>-40.293959915637998</c:v>
                </c:pt>
                <c:pt idx="36354">
                  <c:v>27.706040084362002</c:v>
                </c:pt>
                <c:pt idx="36355">
                  <c:v>-89.293959915637998</c:v>
                </c:pt>
                <c:pt idx="36356">
                  <c:v>15.706040084362</c:v>
                </c:pt>
                <c:pt idx="36357">
                  <c:v>221.706040084362</c:v>
                </c:pt>
                <c:pt idx="36358">
                  <c:v>48.706040084362002</c:v>
                </c:pt>
                <c:pt idx="36359">
                  <c:v>171.706040084362</c:v>
                </c:pt>
                <c:pt idx="36360">
                  <c:v>186.706040084362</c:v>
                </c:pt>
                <c:pt idx="36361">
                  <c:v>-34.293959915637998</c:v>
                </c:pt>
                <c:pt idx="36362">
                  <c:v>115.706040084362</c:v>
                </c:pt>
                <c:pt idx="36363">
                  <c:v>120.706040084362</c:v>
                </c:pt>
                <c:pt idx="36364">
                  <c:v>227.706040084362</c:v>
                </c:pt>
                <c:pt idx="36365">
                  <c:v>352.70604008436197</c:v>
                </c:pt>
                <c:pt idx="36366">
                  <c:v>487.70604008436197</c:v>
                </c:pt>
                <c:pt idx="36367">
                  <c:v>479.70604008436197</c:v>
                </c:pt>
                <c:pt idx="36368">
                  <c:v>366.70604008436197</c:v>
                </c:pt>
                <c:pt idx="36369">
                  <c:v>456.70604008436197</c:v>
                </c:pt>
                <c:pt idx="36370">
                  <c:v>371.70604008436197</c:v>
                </c:pt>
                <c:pt idx="36371">
                  <c:v>506.70604008436197</c:v>
                </c:pt>
                <c:pt idx="36372">
                  <c:v>375.70604008436197</c:v>
                </c:pt>
                <c:pt idx="36373">
                  <c:v>383.70604008436197</c:v>
                </c:pt>
                <c:pt idx="36374">
                  <c:v>462.70604008436197</c:v>
                </c:pt>
                <c:pt idx="36375">
                  <c:v>524.70604008436203</c:v>
                </c:pt>
                <c:pt idx="36376">
                  <c:v>644.70604008436203</c:v>
                </c:pt>
                <c:pt idx="36377">
                  <c:v>616.70604008436203</c:v>
                </c:pt>
                <c:pt idx="36378">
                  <c:v>778.70604008436203</c:v>
                </c:pt>
                <c:pt idx="36379">
                  <c:v>594.70604008436203</c:v>
                </c:pt>
                <c:pt idx="36380">
                  <c:v>402.70604008436197</c:v>
                </c:pt>
                <c:pt idx="36381">
                  <c:v>553.70604008436203</c:v>
                </c:pt>
                <c:pt idx="36382">
                  <c:v>274.70604008436197</c:v>
                </c:pt>
                <c:pt idx="36383">
                  <c:v>332.70604008436197</c:v>
                </c:pt>
                <c:pt idx="36384">
                  <c:v>385.70604008436197</c:v>
                </c:pt>
                <c:pt idx="36385">
                  <c:v>262.70604008436197</c:v>
                </c:pt>
                <c:pt idx="36386">
                  <c:v>267.70604008436197</c:v>
                </c:pt>
                <c:pt idx="36387">
                  <c:v>138.706040084362</c:v>
                </c:pt>
                <c:pt idx="36388">
                  <c:v>318.70604008436197</c:v>
                </c:pt>
                <c:pt idx="36389">
                  <c:v>32.706040084362002</c:v>
                </c:pt>
                <c:pt idx="36390">
                  <c:v>77.706040084362002</c:v>
                </c:pt>
                <c:pt idx="36391">
                  <c:v>-9.29395991563797</c:v>
                </c:pt>
                <c:pt idx="36392">
                  <c:v>10.706040084362</c:v>
                </c:pt>
                <c:pt idx="36393">
                  <c:v>-14.293959915638</c:v>
                </c:pt>
                <c:pt idx="36394">
                  <c:v>-72.293959915637998</c:v>
                </c:pt>
                <c:pt idx="36395">
                  <c:v>-11.293959915638</c:v>
                </c:pt>
                <c:pt idx="36396">
                  <c:v>-70.293959915637998</c:v>
                </c:pt>
                <c:pt idx="36397">
                  <c:v>-64.293959915637998</c:v>
                </c:pt>
                <c:pt idx="36398">
                  <c:v>-142.293959915638</c:v>
                </c:pt>
                <c:pt idx="36399">
                  <c:v>-82.293959915637998</c:v>
                </c:pt>
                <c:pt idx="36400">
                  <c:v>-177.293959915638</c:v>
                </c:pt>
                <c:pt idx="36401">
                  <c:v>-252.293959915638</c:v>
                </c:pt>
                <c:pt idx="36402">
                  <c:v>-142.293959915638</c:v>
                </c:pt>
                <c:pt idx="36403">
                  <c:v>-121.293959915638</c:v>
                </c:pt>
                <c:pt idx="36404">
                  <c:v>-71.293959915637998</c:v>
                </c:pt>
                <c:pt idx="36405">
                  <c:v>-93.293959915637998</c:v>
                </c:pt>
                <c:pt idx="36406">
                  <c:v>9.70604008436203</c:v>
                </c:pt>
                <c:pt idx="36407">
                  <c:v>6.70604008436203</c:v>
                </c:pt>
                <c:pt idx="36408">
                  <c:v>-0.29395991563797003</c:v>
                </c:pt>
                <c:pt idx="36409">
                  <c:v>40.706040084362002</c:v>
                </c:pt>
                <c:pt idx="36410">
                  <c:v>54.706040084362002</c:v>
                </c:pt>
                <c:pt idx="36411">
                  <c:v>-0.29395991563797003</c:v>
                </c:pt>
                <c:pt idx="36412">
                  <c:v>-16.293959915637998</c:v>
                </c:pt>
                <c:pt idx="36413">
                  <c:v>51.706040084362002</c:v>
                </c:pt>
                <c:pt idx="36414">
                  <c:v>53.706040084362002</c:v>
                </c:pt>
                <c:pt idx="36415">
                  <c:v>80.706040084362002</c:v>
                </c:pt>
                <c:pt idx="36416">
                  <c:v>-15.293959915638</c:v>
                </c:pt>
                <c:pt idx="36417">
                  <c:v>174.706040084362</c:v>
                </c:pt>
                <c:pt idx="36418">
                  <c:v>8.70604008436203</c:v>
                </c:pt>
                <c:pt idx="36419">
                  <c:v>-112.293959915638</c:v>
                </c:pt>
                <c:pt idx="36420">
                  <c:v>-37.293959915637998</c:v>
                </c:pt>
                <c:pt idx="36421">
                  <c:v>134.706040084362</c:v>
                </c:pt>
                <c:pt idx="36422">
                  <c:v>150.706040084362</c:v>
                </c:pt>
                <c:pt idx="36423">
                  <c:v>33.706040084362002</c:v>
                </c:pt>
                <c:pt idx="36424">
                  <c:v>28.706040084362002</c:v>
                </c:pt>
                <c:pt idx="36425">
                  <c:v>69.706040084362002</c:v>
                </c:pt>
                <c:pt idx="36426">
                  <c:v>119.706040084362</c:v>
                </c:pt>
                <c:pt idx="36427">
                  <c:v>-18.293959915637998</c:v>
                </c:pt>
                <c:pt idx="36428">
                  <c:v>85.706040084362002</c:v>
                </c:pt>
                <c:pt idx="36429">
                  <c:v>-112.293959915638</c:v>
                </c:pt>
                <c:pt idx="36430">
                  <c:v>111.706040084362</c:v>
                </c:pt>
                <c:pt idx="36431">
                  <c:v>-148.293959915638</c:v>
                </c:pt>
                <c:pt idx="36432">
                  <c:v>52.706040084362002</c:v>
                </c:pt>
                <c:pt idx="36433">
                  <c:v>139.706040084362</c:v>
                </c:pt>
                <c:pt idx="36434">
                  <c:v>-0.29395991563797003</c:v>
                </c:pt>
                <c:pt idx="36435">
                  <c:v>85.706040084362002</c:v>
                </c:pt>
                <c:pt idx="36436">
                  <c:v>142.706040084362</c:v>
                </c:pt>
                <c:pt idx="36437">
                  <c:v>-35.293959915637998</c:v>
                </c:pt>
                <c:pt idx="36438">
                  <c:v>26.706040084362002</c:v>
                </c:pt>
                <c:pt idx="36439">
                  <c:v>131.706040084362</c:v>
                </c:pt>
                <c:pt idx="36440">
                  <c:v>65.706040084362002</c:v>
                </c:pt>
                <c:pt idx="36441">
                  <c:v>142.706040084362</c:v>
                </c:pt>
                <c:pt idx="36442">
                  <c:v>106.706040084362</c:v>
                </c:pt>
                <c:pt idx="36443">
                  <c:v>146.706040084362</c:v>
                </c:pt>
                <c:pt idx="36444">
                  <c:v>92.706040084362002</c:v>
                </c:pt>
                <c:pt idx="36445">
                  <c:v>152.706040084362</c:v>
                </c:pt>
                <c:pt idx="36446">
                  <c:v>57.706040084362002</c:v>
                </c:pt>
                <c:pt idx="36447">
                  <c:v>-166.293959915638</c:v>
                </c:pt>
                <c:pt idx="36448">
                  <c:v>-250.293959915638</c:v>
                </c:pt>
                <c:pt idx="36449">
                  <c:v>-201.293959915638</c:v>
                </c:pt>
                <c:pt idx="36450">
                  <c:v>-427.29395991563803</c:v>
                </c:pt>
                <c:pt idx="36451">
                  <c:v>-317.29395991563803</c:v>
                </c:pt>
                <c:pt idx="36452">
                  <c:v>-346.29395991563803</c:v>
                </c:pt>
                <c:pt idx="36453">
                  <c:v>-317.29395991563803</c:v>
                </c:pt>
                <c:pt idx="36454">
                  <c:v>-361.29395991563803</c:v>
                </c:pt>
                <c:pt idx="36455">
                  <c:v>-329.29395991563803</c:v>
                </c:pt>
                <c:pt idx="36456">
                  <c:v>-287.29395991563803</c:v>
                </c:pt>
                <c:pt idx="36457">
                  <c:v>-471.29395991563803</c:v>
                </c:pt>
                <c:pt idx="36458">
                  <c:v>-390.29395991563803</c:v>
                </c:pt>
                <c:pt idx="36459">
                  <c:v>-502.29395991563803</c:v>
                </c:pt>
                <c:pt idx="36460">
                  <c:v>-678.29395991563797</c:v>
                </c:pt>
                <c:pt idx="36461">
                  <c:v>-795.29395991563797</c:v>
                </c:pt>
                <c:pt idx="36462">
                  <c:v>-711.29395991563797</c:v>
                </c:pt>
                <c:pt idx="36463">
                  <c:v>-697.29395991563797</c:v>
                </c:pt>
                <c:pt idx="36464">
                  <c:v>-802.29395991563797</c:v>
                </c:pt>
                <c:pt idx="36465">
                  <c:v>-640.29395991563797</c:v>
                </c:pt>
                <c:pt idx="36466">
                  <c:v>-644.29395991563797</c:v>
                </c:pt>
                <c:pt idx="36467">
                  <c:v>-652.29395991563797</c:v>
                </c:pt>
                <c:pt idx="36468">
                  <c:v>-648.29395991563797</c:v>
                </c:pt>
                <c:pt idx="36469">
                  <c:v>-519.29395991563797</c:v>
                </c:pt>
                <c:pt idx="36470">
                  <c:v>-559.29395991563797</c:v>
                </c:pt>
                <c:pt idx="36471">
                  <c:v>-564.29395991563797</c:v>
                </c:pt>
                <c:pt idx="36472">
                  <c:v>-631.29395991563797</c:v>
                </c:pt>
                <c:pt idx="36473">
                  <c:v>-571.29395991563797</c:v>
                </c:pt>
                <c:pt idx="36474">
                  <c:v>-320.29395991563803</c:v>
                </c:pt>
                <c:pt idx="36475">
                  <c:v>-404.29395991563803</c:v>
                </c:pt>
                <c:pt idx="36476">
                  <c:v>-225.293959915638</c:v>
                </c:pt>
                <c:pt idx="36477">
                  <c:v>-251.293959915638</c:v>
                </c:pt>
                <c:pt idx="36478">
                  <c:v>-50.293959915637998</c:v>
                </c:pt>
                <c:pt idx="36479">
                  <c:v>-61.293959915637998</c:v>
                </c:pt>
                <c:pt idx="36480">
                  <c:v>-143.293959915638</c:v>
                </c:pt>
                <c:pt idx="36481">
                  <c:v>-188.293959915638</c:v>
                </c:pt>
                <c:pt idx="36482">
                  <c:v>141.706040084362</c:v>
                </c:pt>
                <c:pt idx="36483">
                  <c:v>135.706040084362</c:v>
                </c:pt>
                <c:pt idx="36484">
                  <c:v>107.706040084362</c:v>
                </c:pt>
                <c:pt idx="36485">
                  <c:v>163.706040084362</c:v>
                </c:pt>
                <c:pt idx="36486">
                  <c:v>309.70604008436197</c:v>
                </c:pt>
                <c:pt idx="36487">
                  <c:v>260.70604008436197</c:v>
                </c:pt>
                <c:pt idx="36488">
                  <c:v>101.706040084362</c:v>
                </c:pt>
                <c:pt idx="36489">
                  <c:v>190.706040084362</c:v>
                </c:pt>
                <c:pt idx="36490">
                  <c:v>338.70604008436197</c:v>
                </c:pt>
                <c:pt idx="36491">
                  <c:v>164.706040084362</c:v>
                </c:pt>
                <c:pt idx="36492">
                  <c:v>62.706040084362002</c:v>
                </c:pt>
                <c:pt idx="36493">
                  <c:v>202.706040084362</c:v>
                </c:pt>
                <c:pt idx="36494">
                  <c:v>196.706040084362</c:v>
                </c:pt>
                <c:pt idx="36495">
                  <c:v>282.70604008436197</c:v>
                </c:pt>
                <c:pt idx="36496">
                  <c:v>-95.293959915637998</c:v>
                </c:pt>
                <c:pt idx="36497">
                  <c:v>-124.293959915638</c:v>
                </c:pt>
                <c:pt idx="36498">
                  <c:v>-68.293959915637998</c:v>
                </c:pt>
                <c:pt idx="36499">
                  <c:v>-141.293959915638</c:v>
                </c:pt>
                <c:pt idx="36500">
                  <c:v>-225.293959915638</c:v>
                </c:pt>
                <c:pt idx="36501">
                  <c:v>-315.29395991563803</c:v>
                </c:pt>
                <c:pt idx="36502">
                  <c:v>-355.29395991563803</c:v>
                </c:pt>
                <c:pt idx="36503">
                  <c:v>-430.29395991563803</c:v>
                </c:pt>
                <c:pt idx="36504">
                  <c:v>-388.29395991563803</c:v>
                </c:pt>
                <c:pt idx="36505">
                  <c:v>-538.29395991563797</c:v>
                </c:pt>
                <c:pt idx="36506">
                  <c:v>-475.29395991563803</c:v>
                </c:pt>
                <c:pt idx="36507">
                  <c:v>-600.29395991563797</c:v>
                </c:pt>
                <c:pt idx="36508">
                  <c:v>-520.29395991563797</c:v>
                </c:pt>
                <c:pt idx="36509">
                  <c:v>-668.29395991563797</c:v>
                </c:pt>
                <c:pt idx="36510">
                  <c:v>-480.29395991563803</c:v>
                </c:pt>
                <c:pt idx="36511">
                  <c:v>-611.29395991563797</c:v>
                </c:pt>
                <c:pt idx="36512">
                  <c:v>-510.29395991563803</c:v>
                </c:pt>
                <c:pt idx="36513">
                  <c:v>-593.29395991563797</c:v>
                </c:pt>
                <c:pt idx="36514">
                  <c:v>-648.29395991563797</c:v>
                </c:pt>
                <c:pt idx="36515">
                  <c:v>-657.29395991563797</c:v>
                </c:pt>
                <c:pt idx="36516">
                  <c:v>-471.29395991563803</c:v>
                </c:pt>
                <c:pt idx="36517">
                  <c:v>-650.29395991563797</c:v>
                </c:pt>
                <c:pt idx="36518">
                  <c:v>-529.29395991563797</c:v>
                </c:pt>
                <c:pt idx="36519">
                  <c:v>-576.29395991563797</c:v>
                </c:pt>
                <c:pt idx="36520">
                  <c:v>-463.29395991563803</c:v>
                </c:pt>
                <c:pt idx="36521">
                  <c:v>-460.29395991563803</c:v>
                </c:pt>
                <c:pt idx="36522">
                  <c:v>-312.29395991563803</c:v>
                </c:pt>
                <c:pt idx="36523">
                  <c:v>-439.29395991563803</c:v>
                </c:pt>
                <c:pt idx="36524">
                  <c:v>-270.29395991563803</c:v>
                </c:pt>
                <c:pt idx="36525">
                  <c:v>-111.293959915638</c:v>
                </c:pt>
                <c:pt idx="36526">
                  <c:v>-356.29395991563803</c:v>
                </c:pt>
                <c:pt idx="36527">
                  <c:v>-162.293959915638</c:v>
                </c:pt>
                <c:pt idx="36528">
                  <c:v>-162.293959915638</c:v>
                </c:pt>
                <c:pt idx="36529">
                  <c:v>41.706040084362002</c:v>
                </c:pt>
                <c:pt idx="36530">
                  <c:v>-75.293959915637998</c:v>
                </c:pt>
                <c:pt idx="36531">
                  <c:v>111.706040084362</c:v>
                </c:pt>
                <c:pt idx="36532">
                  <c:v>267.70604008436197</c:v>
                </c:pt>
                <c:pt idx="36533">
                  <c:v>239.706040084362</c:v>
                </c:pt>
                <c:pt idx="36534">
                  <c:v>300.70604008436197</c:v>
                </c:pt>
                <c:pt idx="36535">
                  <c:v>322.70604008436197</c:v>
                </c:pt>
                <c:pt idx="36536">
                  <c:v>169.706040084362</c:v>
                </c:pt>
                <c:pt idx="36537">
                  <c:v>327.70604008436197</c:v>
                </c:pt>
                <c:pt idx="36538">
                  <c:v>358.70604008436197</c:v>
                </c:pt>
                <c:pt idx="36539">
                  <c:v>207.706040084362</c:v>
                </c:pt>
                <c:pt idx="36540">
                  <c:v>164.706040084362</c:v>
                </c:pt>
                <c:pt idx="36541">
                  <c:v>198.706040084362</c:v>
                </c:pt>
                <c:pt idx="36542">
                  <c:v>318.70604008436197</c:v>
                </c:pt>
                <c:pt idx="36543">
                  <c:v>96.706040084362002</c:v>
                </c:pt>
                <c:pt idx="36544">
                  <c:v>114.706040084362</c:v>
                </c:pt>
                <c:pt idx="36545">
                  <c:v>309.70604008436197</c:v>
                </c:pt>
                <c:pt idx="36546">
                  <c:v>126.706040084362</c:v>
                </c:pt>
                <c:pt idx="36547">
                  <c:v>48.706040084362002</c:v>
                </c:pt>
                <c:pt idx="36548">
                  <c:v>167.706040084362</c:v>
                </c:pt>
                <c:pt idx="36549">
                  <c:v>174.706040084362</c:v>
                </c:pt>
                <c:pt idx="36550">
                  <c:v>121.706040084362</c:v>
                </c:pt>
                <c:pt idx="36551">
                  <c:v>-0.29395991563797003</c:v>
                </c:pt>
                <c:pt idx="36552">
                  <c:v>16.706040084362002</c:v>
                </c:pt>
                <c:pt idx="36553">
                  <c:v>-128.293959915638</c:v>
                </c:pt>
                <c:pt idx="36554">
                  <c:v>-309.29395991563803</c:v>
                </c:pt>
                <c:pt idx="36555">
                  <c:v>-215.293959915638</c:v>
                </c:pt>
                <c:pt idx="36556">
                  <c:v>-174.293959915638</c:v>
                </c:pt>
                <c:pt idx="36557">
                  <c:v>-253.293959915638</c:v>
                </c:pt>
                <c:pt idx="36558">
                  <c:v>21.706040084362002</c:v>
                </c:pt>
                <c:pt idx="36559">
                  <c:v>-383.29395991563803</c:v>
                </c:pt>
                <c:pt idx="36560">
                  <c:v>-181.293959915638</c:v>
                </c:pt>
                <c:pt idx="36561">
                  <c:v>-121.293959915638</c:v>
                </c:pt>
                <c:pt idx="36562">
                  <c:v>-539.29395991563797</c:v>
                </c:pt>
                <c:pt idx="36563">
                  <c:v>-184.293959915638</c:v>
                </c:pt>
                <c:pt idx="36564">
                  <c:v>-304.29395991563803</c:v>
                </c:pt>
                <c:pt idx="36565">
                  <c:v>-363.29395991563803</c:v>
                </c:pt>
                <c:pt idx="36566">
                  <c:v>-155.293959915638</c:v>
                </c:pt>
                <c:pt idx="36567">
                  <c:v>-206.293959915638</c:v>
                </c:pt>
                <c:pt idx="36568">
                  <c:v>-294.29395991563803</c:v>
                </c:pt>
                <c:pt idx="36569">
                  <c:v>-86.293959915637998</c:v>
                </c:pt>
                <c:pt idx="36570">
                  <c:v>0.70604008436203003</c:v>
                </c:pt>
                <c:pt idx="36571">
                  <c:v>-122.293959915638</c:v>
                </c:pt>
                <c:pt idx="36572">
                  <c:v>54.706040084362002</c:v>
                </c:pt>
                <c:pt idx="36573">
                  <c:v>45.706040084362002</c:v>
                </c:pt>
                <c:pt idx="36574">
                  <c:v>86.706040084362002</c:v>
                </c:pt>
                <c:pt idx="36575">
                  <c:v>10.706040084362</c:v>
                </c:pt>
                <c:pt idx="36576">
                  <c:v>125.706040084362</c:v>
                </c:pt>
                <c:pt idx="36577">
                  <c:v>200.706040084362</c:v>
                </c:pt>
                <c:pt idx="36578">
                  <c:v>188.706040084362</c:v>
                </c:pt>
                <c:pt idx="36579">
                  <c:v>255.706040084362</c:v>
                </c:pt>
                <c:pt idx="36580">
                  <c:v>159.706040084362</c:v>
                </c:pt>
                <c:pt idx="36581">
                  <c:v>42.706040084362002</c:v>
                </c:pt>
                <c:pt idx="36582">
                  <c:v>157.706040084362</c:v>
                </c:pt>
                <c:pt idx="36583">
                  <c:v>181.706040084362</c:v>
                </c:pt>
                <c:pt idx="36584">
                  <c:v>169.706040084362</c:v>
                </c:pt>
                <c:pt idx="36585">
                  <c:v>98.706040084362002</c:v>
                </c:pt>
                <c:pt idx="36586">
                  <c:v>355.70604008436197</c:v>
                </c:pt>
                <c:pt idx="36587">
                  <c:v>177.706040084362</c:v>
                </c:pt>
                <c:pt idx="36588">
                  <c:v>249.706040084362</c:v>
                </c:pt>
                <c:pt idx="36589">
                  <c:v>100.706040084362</c:v>
                </c:pt>
                <c:pt idx="36590">
                  <c:v>111.706040084362</c:v>
                </c:pt>
                <c:pt idx="36591">
                  <c:v>73.706040084362002</c:v>
                </c:pt>
                <c:pt idx="36592">
                  <c:v>95.706040084362002</c:v>
                </c:pt>
                <c:pt idx="36593">
                  <c:v>166.706040084362</c:v>
                </c:pt>
                <c:pt idx="36594">
                  <c:v>240.706040084362</c:v>
                </c:pt>
                <c:pt idx="36595">
                  <c:v>77.706040084362002</c:v>
                </c:pt>
                <c:pt idx="36596">
                  <c:v>14.706040084362</c:v>
                </c:pt>
                <c:pt idx="36597">
                  <c:v>98.706040084362002</c:v>
                </c:pt>
                <c:pt idx="36598">
                  <c:v>19.706040084362002</c:v>
                </c:pt>
                <c:pt idx="36599">
                  <c:v>-150.293959915638</c:v>
                </c:pt>
                <c:pt idx="36600">
                  <c:v>-104.293959915638</c:v>
                </c:pt>
                <c:pt idx="36601">
                  <c:v>-187.293959915638</c:v>
                </c:pt>
                <c:pt idx="36602">
                  <c:v>-160.293959915638</c:v>
                </c:pt>
                <c:pt idx="36603">
                  <c:v>4.70604008436203</c:v>
                </c:pt>
                <c:pt idx="36604">
                  <c:v>-9.29395991563797</c:v>
                </c:pt>
                <c:pt idx="36605">
                  <c:v>152.706040084362</c:v>
                </c:pt>
                <c:pt idx="36606">
                  <c:v>100.706040084362</c:v>
                </c:pt>
                <c:pt idx="36607">
                  <c:v>9.70604008436203</c:v>
                </c:pt>
                <c:pt idx="36608">
                  <c:v>-85.293959915637998</c:v>
                </c:pt>
                <c:pt idx="36609">
                  <c:v>-13.293959915638</c:v>
                </c:pt>
                <c:pt idx="36610">
                  <c:v>-32.293959915637998</c:v>
                </c:pt>
                <c:pt idx="36611">
                  <c:v>-56.293959915637998</c:v>
                </c:pt>
                <c:pt idx="36612">
                  <c:v>-226.293959915638</c:v>
                </c:pt>
                <c:pt idx="36613">
                  <c:v>-165.293959915638</c:v>
                </c:pt>
                <c:pt idx="36614">
                  <c:v>-269.29395991563803</c:v>
                </c:pt>
                <c:pt idx="36615">
                  <c:v>-291.29395991563803</c:v>
                </c:pt>
                <c:pt idx="36616">
                  <c:v>-184.293959915638</c:v>
                </c:pt>
                <c:pt idx="36617">
                  <c:v>-293.29395991563803</c:v>
                </c:pt>
                <c:pt idx="36618">
                  <c:v>-331.29395991563803</c:v>
                </c:pt>
                <c:pt idx="36619">
                  <c:v>-278.29395991563803</c:v>
                </c:pt>
                <c:pt idx="36620">
                  <c:v>-131.293959915638</c:v>
                </c:pt>
                <c:pt idx="36621">
                  <c:v>-226.293959915638</c:v>
                </c:pt>
                <c:pt idx="36622">
                  <c:v>-211.293959915638</c:v>
                </c:pt>
                <c:pt idx="36623">
                  <c:v>-282.29395991563803</c:v>
                </c:pt>
                <c:pt idx="36624">
                  <c:v>-131.293959915638</c:v>
                </c:pt>
                <c:pt idx="36625">
                  <c:v>-280.29395991563803</c:v>
                </c:pt>
                <c:pt idx="36626">
                  <c:v>-239.293959915638</c:v>
                </c:pt>
                <c:pt idx="36627">
                  <c:v>-225.293959915638</c:v>
                </c:pt>
                <c:pt idx="36628">
                  <c:v>-177.293959915638</c:v>
                </c:pt>
                <c:pt idx="36629">
                  <c:v>-107.293959915638</c:v>
                </c:pt>
                <c:pt idx="36630">
                  <c:v>-92.293959915637998</c:v>
                </c:pt>
                <c:pt idx="36631">
                  <c:v>-120.293959915638</c:v>
                </c:pt>
                <c:pt idx="36632">
                  <c:v>-138.293959915638</c:v>
                </c:pt>
                <c:pt idx="36633">
                  <c:v>24.706040084362002</c:v>
                </c:pt>
                <c:pt idx="36634">
                  <c:v>299.70604008436197</c:v>
                </c:pt>
                <c:pt idx="36635">
                  <c:v>38.706040084362002</c:v>
                </c:pt>
                <c:pt idx="36636">
                  <c:v>108.706040084362</c:v>
                </c:pt>
                <c:pt idx="36637">
                  <c:v>66.706040084362002</c:v>
                </c:pt>
                <c:pt idx="36638">
                  <c:v>117.706040084362</c:v>
                </c:pt>
                <c:pt idx="36639">
                  <c:v>224.706040084362</c:v>
                </c:pt>
                <c:pt idx="36640">
                  <c:v>201.706040084362</c:v>
                </c:pt>
                <c:pt idx="36641">
                  <c:v>138.706040084362</c:v>
                </c:pt>
                <c:pt idx="36642">
                  <c:v>238.706040084362</c:v>
                </c:pt>
                <c:pt idx="36643">
                  <c:v>365.70604008436197</c:v>
                </c:pt>
                <c:pt idx="36644">
                  <c:v>274.70604008436197</c:v>
                </c:pt>
                <c:pt idx="36645">
                  <c:v>206.706040084362</c:v>
                </c:pt>
                <c:pt idx="36646">
                  <c:v>422.70604008436197</c:v>
                </c:pt>
                <c:pt idx="36647">
                  <c:v>525.70604008436203</c:v>
                </c:pt>
                <c:pt idx="36648">
                  <c:v>611.70604008436203</c:v>
                </c:pt>
                <c:pt idx="36649">
                  <c:v>528.70604008436203</c:v>
                </c:pt>
                <c:pt idx="36650">
                  <c:v>437.70604008436197</c:v>
                </c:pt>
                <c:pt idx="36651">
                  <c:v>567.70604008436203</c:v>
                </c:pt>
                <c:pt idx="36652">
                  <c:v>500.70604008436197</c:v>
                </c:pt>
                <c:pt idx="36653">
                  <c:v>540.70604008436203</c:v>
                </c:pt>
                <c:pt idx="36654">
                  <c:v>533.70604008436203</c:v>
                </c:pt>
                <c:pt idx="36655">
                  <c:v>446.70604008436197</c:v>
                </c:pt>
                <c:pt idx="36656">
                  <c:v>692.70604008436203</c:v>
                </c:pt>
                <c:pt idx="36657">
                  <c:v>508.70604008436197</c:v>
                </c:pt>
                <c:pt idx="36658">
                  <c:v>417.70604008436197</c:v>
                </c:pt>
                <c:pt idx="36659">
                  <c:v>427.70604008436197</c:v>
                </c:pt>
                <c:pt idx="36660">
                  <c:v>265.70604008436197</c:v>
                </c:pt>
                <c:pt idx="36661">
                  <c:v>134.706040084362</c:v>
                </c:pt>
                <c:pt idx="36662">
                  <c:v>61.706040084362002</c:v>
                </c:pt>
                <c:pt idx="36663">
                  <c:v>185.706040084362</c:v>
                </c:pt>
                <c:pt idx="36664">
                  <c:v>63.706040084362002</c:v>
                </c:pt>
                <c:pt idx="36665">
                  <c:v>16.706040084362002</c:v>
                </c:pt>
                <c:pt idx="36666">
                  <c:v>11.706040084362</c:v>
                </c:pt>
                <c:pt idx="36667">
                  <c:v>-118.293959915638</c:v>
                </c:pt>
                <c:pt idx="36668">
                  <c:v>-157.293959915638</c:v>
                </c:pt>
                <c:pt idx="36669">
                  <c:v>-141.293959915638</c:v>
                </c:pt>
                <c:pt idx="36670">
                  <c:v>-305.29395991563803</c:v>
                </c:pt>
                <c:pt idx="36671">
                  <c:v>-197.293959915638</c:v>
                </c:pt>
                <c:pt idx="36672">
                  <c:v>-159.293959915638</c:v>
                </c:pt>
                <c:pt idx="36673">
                  <c:v>-285.29395991563803</c:v>
                </c:pt>
                <c:pt idx="36674">
                  <c:v>-344.29395991563803</c:v>
                </c:pt>
                <c:pt idx="36675">
                  <c:v>-239.293959915638</c:v>
                </c:pt>
                <c:pt idx="36676">
                  <c:v>-349.29395991563803</c:v>
                </c:pt>
                <c:pt idx="36677">
                  <c:v>-428.29395991563803</c:v>
                </c:pt>
                <c:pt idx="36678">
                  <c:v>-181.293959915638</c:v>
                </c:pt>
                <c:pt idx="36679">
                  <c:v>-182.293959915638</c:v>
                </c:pt>
                <c:pt idx="36680">
                  <c:v>-175.293959915638</c:v>
                </c:pt>
                <c:pt idx="36681">
                  <c:v>-219.293959915638</c:v>
                </c:pt>
                <c:pt idx="36682">
                  <c:v>-121.293959915638</c:v>
                </c:pt>
                <c:pt idx="36683">
                  <c:v>-22.293959915637998</c:v>
                </c:pt>
                <c:pt idx="36684">
                  <c:v>-129.293959915638</c:v>
                </c:pt>
                <c:pt idx="36685">
                  <c:v>124.706040084362</c:v>
                </c:pt>
                <c:pt idx="36686">
                  <c:v>56.706040084362002</c:v>
                </c:pt>
                <c:pt idx="36687">
                  <c:v>138.706040084362</c:v>
                </c:pt>
                <c:pt idx="36688">
                  <c:v>173.706040084362</c:v>
                </c:pt>
                <c:pt idx="36689">
                  <c:v>168.706040084362</c:v>
                </c:pt>
                <c:pt idx="36690">
                  <c:v>271.70604008436197</c:v>
                </c:pt>
                <c:pt idx="36691">
                  <c:v>401.70604008436197</c:v>
                </c:pt>
                <c:pt idx="36692">
                  <c:v>434.70604008436197</c:v>
                </c:pt>
                <c:pt idx="36693">
                  <c:v>333.70604008436197</c:v>
                </c:pt>
                <c:pt idx="36694">
                  <c:v>347.70604008436197</c:v>
                </c:pt>
                <c:pt idx="36695">
                  <c:v>393.70604008436197</c:v>
                </c:pt>
                <c:pt idx="36696">
                  <c:v>409.70604008436197</c:v>
                </c:pt>
                <c:pt idx="36697">
                  <c:v>529.70604008436203</c:v>
                </c:pt>
                <c:pt idx="36698">
                  <c:v>208.706040084362</c:v>
                </c:pt>
                <c:pt idx="36699">
                  <c:v>368.70604008436197</c:v>
                </c:pt>
                <c:pt idx="36700">
                  <c:v>260.70604008436197</c:v>
                </c:pt>
                <c:pt idx="36701">
                  <c:v>195.706040084362</c:v>
                </c:pt>
                <c:pt idx="36702">
                  <c:v>305.70604008436197</c:v>
                </c:pt>
                <c:pt idx="36703">
                  <c:v>419.70604008436197</c:v>
                </c:pt>
                <c:pt idx="36704">
                  <c:v>163.706040084362</c:v>
                </c:pt>
                <c:pt idx="36705">
                  <c:v>188.706040084362</c:v>
                </c:pt>
                <c:pt idx="36706">
                  <c:v>269.70604008436197</c:v>
                </c:pt>
                <c:pt idx="36707">
                  <c:v>251.706040084362</c:v>
                </c:pt>
                <c:pt idx="36708">
                  <c:v>189.706040084362</c:v>
                </c:pt>
                <c:pt idx="36709">
                  <c:v>14.706040084362</c:v>
                </c:pt>
                <c:pt idx="36710">
                  <c:v>129.706040084362</c:v>
                </c:pt>
                <c:pt idx="36711">
                  <c:v>69.706040084362002</c:v>
                </c:pt>
                <c:pt idx="36712">
                  <c:v>66.706040084362002</c:v>
                </c:pt>
                <c:pt idx="36713">
                  <c:v>48.706040084362002</c:v>
                </c:pt>
                <c:pt idx="36714">
                  <c:v>36.706040084362002</c:v>
                </c:pt>
                <c:pt idx="36715">
                  <c:v>104.706040084362</c:v>
                </c:pt>
                <c:pt idx="36716">
                  <c:v>7.70604008436203</c:v>
                </c:pt>
                <c:pt idx="36717">
                  <c:v>-140.293959915638</c:v>
                </c:pt>
                <c:pt idx="36718">
                  <c:v>-109.293959915638</c:v>
                </c:pt>
                <c:pt idx="36719">
                  <c:v>-143.293959915638</c:v>
                </c:pt>
                <c:pt idx="36720">
                  <c:v>-150.293959915638</c:v>
                </c:pt>
                <c:pt idx="36721">
                  <c:v>-47.293959915637998</c:v>
                </c:pt>
                <c:pt idx="36722">
                  <c:v>-286.29395991563803</c:v>
                </c:pt>
                <c:pt idx="36723">
                  <c:v>-65.293959915637998</c:v>
                </c:pt>
                <c:pt idx="36724">
                  <c:v>-206.293959915638</c:v>
                </c:pt>
                <c:pt idx="36725">
                  <c:v>-85.293959915637998</c:v>
                </c:pt>
                <c:pt idx="36726">
                  <c:v>-88.293959915637998</c:v>
                </c:pt>
                <c:pt idx="36727">
                  <c:v>-276.29395991563803</c:v>
                </c:pt>
                <c:pt idx="36728">
                  <c:v>-52.293959915637998</c:v>
                </c:pt>
                <c:pt idx="36729">
                  <c:v>-113.293959915638</c:v>
                </c:pt>
                <c:pt idx="36730">
                  <c:v>-332.29395991563803</c:v>
                </c:pt>
                <c:pt idx="36731">
                  <c:v>-317.29395991563803</c:v>
                </c:pt>
                <c:pt idx="36732">
                  <c:v>-349.29395991563803</c:v>
                </c:pt>
                <c:pt idx="36733">
                  <c:v>-295.29395991563803</c:v>
                </c:pt>
                <c:pt idx="36734">
                  <c:v>-366.29395991563803</c:v>
                </c:pt>
                <c:pt idx="36735">
                  <c:v>-461.29395991563803</c:v>
                </c:pt>
                <c:pt idx="36736">
                  <c:v>-195.293959915638</c:v>
                </c:pt>
                <c:pt idx="36737">
                  <c:v>-54.293959915637998</c:v>
                </c:pt>
                <c:pt idx="36738">
                  <c:v>-105.293959915638</c:v>
                </c:pt>
                <c:pt idx="36739">
                  <c:v>-228.293959915638</c:v>
                </c:pt>
                <c:pt idx="36740">
                  <c:v>106.706040084362</c:v>
                </c:pt>
                <c:pt idx="36741">
                  <c:v>-69.293959915637998</c:v>
                </c:pt>
                <c:pt idx="36742">
                  <c:v>-91.293959915637998</c:v>
                </c:pt>
                <c:pt idx="36743">
                  <c:v>-49.293959915637998</c:v>
                </c:pt>
                <c:pt idx="36744">
                  <c:v>17.706040084362002</c:v>
                </c:pt>
                <c:pt idx="36745">
                  <c:v>46.706040084362002</c:v>
                </c:pt>
                <c:pt idx="36746">
                  <c:v>113.706040084362</c:v>
                </c:pt>
                <c:pt idx="36747">
                  <c:v>191.706040084362</c:v>
                </c:pt>
                <c:pt idx="36748">
                  <c:v>130.706040084362</c:v>
                </c:pt>
                <c:pt idx="36749">
                  <c:v>64.706040084362002</c:v>
                </c:pt>
                <c:pt idx="36750">
                  <c:v>211.706040084362</c:v>
                </c:pt>
                <c:pt idx="36751">
                  <c:v>187.706040084362</c:v>
                </c:pt>
                <c:pt idx="36752">
                  <c:v>351.70604008436197</c:v>
                </c:pt>
                <c:pt idx="36753">
                  <c:v>91.706040084362002</c:v>
                </c:pt>
                <c:pt idx="36754">
                  <c:v>270.70604008436197</c:v>
                </c:pt>
                <c:pt idx="36755">
                  <c:v>292.70604008436197</c:v>
                </c:pt>
                <c:pt idx="36756">
                  <c:v>158.706040084362</c:v>
                </c:pt>
                <c:pt idx="36757">
                  <c:v>317.70604008436197</c:v>
                </c:pt>
                <c:pt idx="36758">
                  <c:v>314.70604008436197</c:v>
                </c:pt>
                <c:pt idx="36759">
                  <c:v>311.70604008436197</c:v>
                </c:pt>
                <c:pt idx="36760">
                  <c:v>285.70604008436197</c:v>
                </c:pt>
                <c:pt idx="36761">
                  <c:v>120.706040084362</c:v>
                </c:pt>
                <c:pt idx="36762">
                  <c:v>115.706040084362</c:v>
                </c:pt>
                <c:pt idx="36763">
                  <c:v>-78.293959915637998</c:v>
                </c:pt>
                <c:pt idx="36764">
                  <c:v>-36.293959915637998</c:v>
                </c:pt>
                <c:pt idx="36765">
                  <c:v>-150.293959915638</c:v>
                </c:pt>
                <c:pt idx="36766">
                  <c:v>-74.293959915637998</c:v>
                </c:pt>
                <c:pt idx="36767">
                  <c:v>-25.293959915637998</c:v>
                </c:pt>
                <c:pt idx="36768">
                  <c:v>-98.293959915637998</c:v>
                </c:pt>
                <c:pt idx="36769">
                  <c:v>80.706040084362002</c:v>
                </c:pt>
                <c:pt idx="36770">
                  <c:v>-52.293959915637998</c:v>
                </c:pt>
                <c:pt idx="36771">
                  <c:v>-176.293959915638</c:v>
                </c:pt>
                <c:pt idx="36772">
                  <c:v>-93.293959915637998</c:v>
                </c:pt>
                <c:pt idx="36773">
                  <c:v>-158.293959915638</c:v>
                </c:pt>
                <c:pt idx="36774">
                  <c:v>-248.293959915638</c:v>
                </c:pt>
                <c:pt idx="36775">
                  <c:v>-340.29395991563803</c:v>
                </c:pt>
                <c:pt idx="36776">
                  <c:v>-244.293959915638</c:v>
                </c:pt>
                <c:pt idx="36777">
                  <c:v>-408.29395991563803</c:v>
                </c:pt>
                <c:pt idx="36778">
                  <c:v>-433.29395991563803</c:v>
                </c:pt>
                <c:pt idx="36779">
                  <c:v>-353.29395991563803</c:v>
                </c:pt>
                <c:pt idx="36780">
                  <c:v>-558.29395991563797</c:v>
                </c:pt>
                <c:pt idx="36781">
                  <c:v>-516.29395991563797</c:v>
                </c:pt>
                <c:pt idx="36782">
                  <c:v>-621.29395991563797</c:v>
                </c:pt>
                <c:pt idx="36783">
                  <c:v>-574.29395991563797</c:v>
                </c:pt>
                <c:pt idx="36784">
                  <c:v>-539.29395991563797</c:v>
                </c:pt>
                <c:pt idx="36785">
                  <c:v>-435.29395991563803</c:v>
                </c:pt>
                <c:pt idx="36786">
                  <c:v>-486.29395991563803</c:v>
                </c:pt>
                <c:pt idx="36787">
                  <c:v>-460.29395991563803</c:v>
                </c:pt>
                <c:pt idx="36788">
                  <c:v>-472.29395991563803</c:v>
                </c:pt>
                <c:pt idx="36789">
                  <c:v>-247.293959915638</c:v>
                </c:pt>
                <c:pt idx="36790">
                  <c:v>-410.29395991563803</c:v>
                </c:pt>
                <c:pt idx="36791">
                  <c:v>-224.293959915638</c:v>
                </c:pt>
                <c:pt idx="36792">
                  <c:v>-126.293959915638</c:v>
                </c:pt>
                <c:pt idx="36793">
                  <c:v>-89.293959915637998</c:v>
                </c:pt>
                <c:pt idx="36794">
                  <c:v>55.706040084362002</c:v>
                </c:pt>
                <c:pt idx="36795">
                  <c:v>-247.293959915638</c:v>
                </c:pt>
                <c:pt idx="36796">
                  <c:v>-164.293959915638</c:v>
                </c:pt>
                <c:pt idx="36797">
                  <c:v>-182.293959915638</c:v>
                </c:pt>
                <c:pt idx="36798">
                  <c:v>-184.293959915638</c:v>
                </c:pt>
                <c:pt idx="36799">
                  <c:v>-356.29395991563803</c:v>
                </c:pt>
                <c:pt idx="36800">
                  <c:v>-200.293959915638</c:v>
                </c:pt>
                <c:pt idx="36801">
                  <c:v>8.70604008436203</c:v>
                </c:pt>
                <c:pt idx="36802">
                  <c:v>-136.293959915638</c:v>
                </c:pt>
                <c:pt idx="36803">
                  <c:v>48.706040084362002</c:v>
                </c:pt>
                <c:pt idx="36804">
                  <c:v>-23.293959915637998</c:v>
                </c:pt>
                <c:pt idx="36805">
                  <c:v>-13.293959915638</c:v>
                </c:pt>
                <c:pt idx="36806">
                  <c:v>-28.293959915637998</c:v>
                </c:pt>
                <c:pt idx="36807">
                  <c:v>11.706040084362</c:v>
                </c:pt>
                <c:pt idx="36808">
                  <c:v>50.706040084362002</c:v>
                </c:pt>
                <c:pt idx="36809">
                  <c:v>-13.293959915638</c:v>
                </c:pt>
                <c:pt idx="36810">
                  <c:v>28.706040084362002</c:v>
                </c:pt>
                <c:pt idx="36811">
                  <c:v>56.706040084362002</c:v>
                </c:pt>
                <c:pt idx="36812">
                  <c:v>87.706040084362002</c:v>
                </c:pt>
                <c:pt idx="36813">
                  <c:v>-48.293959915637998</c:v>
                </c:pt>
                <c:pt idx="36814">
                  <c:v>-18.293959915637998</c:v>
                </c:pt>
                <c:pt idx="36815">
                  <c:v>-67.293959915637998</c:v>
                </c:pt>
                <c:pt idx="36816">
                  <c:v>88.706040084362002</c:v>
                </c:pt>
                <c:pt idx="36817">
                  <c:v>60.706040084362002</c:v>
                </c:pt>
                <c:pt idx="36818">
                  <c:v>122.706040084362</c:v>
                </c:pt>
                <c:pt idx="36819">
                  <c:v>78.706040084362002</c:v>
                </c:pt>
                <c:pt idx="36820">
                  <c:v>52.706040084362002</c:v>
                </c:pt>
                <c:pt idx="36821">
                  <c:v>-84.293959915637998</c:v>
                </c:pt>
                <c:pt idx="36822">
                  <c:v>-187.293959915638</c:v>
                </c:pt>
                <c:pt idx="36823">
                  <c:v>-151.293959915638</c:v>
                </c:pt>
                <c:pt idx="36824">
                  <c:v>-88.293959915637998</c:v>
                </c:pt>
                <c:pt idx="36825">
                  <c:v>-300.29395991563803</c:v>
                </c:pt>
                <c:pt idx="36826">
                  <c:v>30.706040084362002</c:v>
                </c:pt>
                <c:pt idx="36827">
                  <c:v>95.706040084362002</c:v>
                </c:pt>
                <c:pt idx="36828">
                  <c:v>-168.293959915638</c:v>
                </c:pt>
                <c:pt idx="36829">
                  <c:v>-232.293959915638</c:v>
                </c:pt>
                <c:pt idx="36830">
                  <c:v>-305.29395991563803</c:v>
                </c:pt>
                <c:pt idx="36831">
                  <c:v>-522.29395991563797</c:v>
                </c:pt>
                <c:pt idx="36832">
                  <c:v>-343.29395991563803</c:v>
                </c:pt>
                <c:pt idx="36833">
                  <c:v>-157.293959915638</c:v>
                </c:pt>
                <c:pt idx="36834">
                  <c:v>-328.29395991563803</c:v>
                </c:pt>
                <c:pt idx="36835">
                  <c:v>-234.293959915638</c:v>
                </c:pt>
                <c:pt idx="36836">
                  <c:v>-232.293959915638</c:v>
                </c:pt>
                <c:pt idx="36837">
                  <c:v>-95.293959915637998</c:v>
                </c:pt>
                <c:pt idx="36838">
                  <c:v>-207.293959915638</c:v>
                </c:pt>
                <c:pt idx="36839">
                  <c:v>-242.293959915638</c:v>
                </c:pt>
                <c:pt idx="36840">
                  <c:v>-112.293959915638</c:v>
                </c:pt>
                <c:pt idx="36841">
                  <c:v>-5.29395991563797</c:v>
                </c:pt>
                <c:pt idx="36842">
                  <c:v>-43.293959915637998</c:v>
                </c:pt>
                <c:pt idx="36843">
                  <c:v>39.706040084362002</c:v>
                </c:pt>
                <c:pt idx="36844">
                  <c:v>199.706040084362</c:v>
                </c:pt>
                <c:pt idx="36845">
                  <c:v>18.706040084362002</c:v>
                </c:pt>
                <c:pt idx="36846">
                  <c:v>-74.293959915637998</c:v>
                </c:pt>
                <c:pt idx="36847">
                  <c:v>100.706040084362</c:v>
                </c:pt>
                <c:pt idx="36848">
                  <c:v>10.706040084362</c:v>
                </c:pt>
                <c:pt idx="36849">
                  <c:v>-124.293959915638</c:v>
                </c:pt>
                <c:pt idx="36850">
                  <c:v>8.70604008436203</c:v>
                </c:pt>
                <c:pt idx="36851">
                  <c:v>-50.293959915637998</c:v>
                </c:pt>
                <c:pt idx="36852">
                  <c:v>29.706040084362002</c:v>
                </c:pt>
                <c:pt idx="36853">
                  <c:v>39.706040084362002</c:v>
                </c:pt>
                <c:pt idx="36854">
                  <c:v>-102.293959915638</c:v>
                </c:pt>
                <c:pt idx="36855">
                  <c:v>-89.293959915637998</c:v>
                </c:pt>
                <c:pt idx="36856">
                  <c:v>-93.293959915637998</c:v>
                </c:pt>
                <c:pt idx="36857">
                  <c:v>-29.293959915637998</c:v>
                </c:pt>
                <c:pt idx="36858">
                  <c:v>-181.293959915638</c:v>
                </c:pt>
                <c:pt idx="36859">
                  <c:v>-90.293959915637998</c:v>
                </c:pt>
                <c:pt idx="36860">
                  <c:v>-44.293959915637998</c:v>
                </c:pt>
                <c:pt idx="36861">
                  <c:v>-115.293959915638</c:v>
                </c:pt>
                <c:pt idx="36862">
                  <c:v>-50.293959915637998</c:v>
                </c:pt>
                <c:pt idx="36863">
                  <c:v>-13.293959915638</c:v>
                </c:pt>
                <c:pt idx="36864">
                  <c:v>-142.293959915638</c:v>
                </c:pt>
                <c:pt idx="36865">
                  <c:v>-231.293959915638</c:v>
                </c:pt>
                <c:pt idx="36866">
                  <c:v>-76.293959915637998</c:v>
                </c:pt>
                <c:pt idx="36867">
                  <c:v>6.70604008436203</c:v>
                </c:pt>
                <c:pt idx="36868">
                  <c:v>35.706040084362002</c:v>
                </c:pt>
                <c:pt idx="36869">
                  <c:v>29.706040084362002</c:v>
                </c:pt>
                <c:pt idx="36870">
                  <c:v>-63.293959915637998</c:v>
                </c:pt>
                <c:pt idx="36871">
                  <c:v>-112.293959915638</c:v>
                </c:pt>
                <c:pt idx="36872">
                  <c:v>-27.293959915637998</c:v>
                </c:pt>
                <c:pt idx="36873">
                  <c:v>82.706040084362002</c:v>
                </c:pt>
                <c:pt idx="36874">
                  <c:v>-15.293959915638</c:v>
                </c:pt>
                <c:pt idx="36875">
                  <c:v>5.70604008436203</c:v>
                </c:pt>
                <c:pt idx="36876">
                  <c:v>-281.29395991563803</c:v>
                </c:pt>
                <c:pt idx="36877">
                  <c:v>-12.293959915638</c:v>
                </c:pt>
                <c:pt idx="36878">
                  <c:v>89.706040084362002</c:v>
                </c:pt>
                <c:pt idx="36879">
                  <c:v>89.706040084362002</c:v>
                </c:pt>
                <c:pt idx="36880">
                  <c:v>296.70604008436197</c:v>
                </c:pt>
                <c:pt idx="36881">
                  <c:v>70.706040084362002</c:v>
                </c:pt>
                <c:pt idx="36882">
                  <c:v>103.706040084362</c:v>
                </c:pt>
                <c:pt idx="36883">
                  <c:v>135.706040084362</c:v>
                </c:pt>
                <c:pt idx="36884">
                  <c:v>-25.293959915637998</c:v>
                </c:pt>
                <c:pt idx="36885">
                  <c:v>115.706040084362</c:v>
                </c:pt>
                <c:pt idx="36886">
                  <c:v>85.706040084362002</c:v>
                </c:pt>
                <c:pt idx="36887">
                  <c:v>46.706040084362002</c:v>
                </c:pt>
                <c:pt idx="36888">
                  <c:v>-45.293959915637998</c:v>
                </c:pt>
                <c:pt idx="36889">
                  <c:v>15.706040084362</c:v>
                </c:pt>
                <c:pt idx="36890">
                  <c:v>-188.293959915638</c:v>
                </c:pt>
                <c:pt idx="36891">
                  <c:v>7.70604008436203</c:v>
                </c:pt>
                <c:pt idx="36892">
                  <c:v>-179.293959915638</c:v>
                </c:pt>
                <c:pt idx="36893">
                  <c:v>-164.293959915638</c:v>
                </c:pt>
                <c:pt idx="36894">
                  <c:v>-387.29395991563803</c:v>
                </c:pt>
                <c:pt idx="36895">
                  <c:v>-219.293959915638</c:v>
                </c:pt>
                <c:pt idx="36896">
                  <c:v>-192.293959915638</c:v>
                </c:pt>
                <c:pt idx="36897">
                  <c:v>-331.29395991563803</c:v>
                </c:pt>
                <c:pt idx="36898">
                  <c:v>-311.29395991563803</c:v>
                </c:pt>
                <c:pt idx="36899">
                  <c:v>-367.29395991563803</c:v>
                </c:pt>
                <c:pt idx="36900">
                  <c:v>-307.29395991563803</c:v>
                </c:pt>
                <c:pt idx="36901">
                  <c:v>-282.29395991563803</c:v>
                </c:pt>
                <c:pt idx="36902">
                  <c:v>-336.29395991563803</c:v>
                </c:pt>
                <c:pt idx="36903">
                  <c:v>-357.29395991563803</c:v>
                </c:pt>
                <c:pt idx="36904">
                  <c:v>-266.29395991563803</c:v>
                </c:pt>
                <c:pt idx="36905">
                  <c:v>-195.293959915638</c:v>
                </c:pt>
                <c:pt idx="36906">
                  <c:v>-73.293959915637998</c:v>
                </c:pt>
                <c:pt idx="36907">
                  <c:v>-7.29395991563797</c:v>
                </c:pt>
                <c:pt idx="36908">
                  <c:v>23.706040084362002</c:v>
                </c:pt>
                <c:pt idx="36909">
                  <c:v>-19.293959915637998</c:v>
                </c:pt>
                <c:pt idx="36910">
                  <c:v>-47.293959915637998</c:v>
                </c:pt>
                <c:pt idx="36911">
                  <c:v>142.706040084362</c:v>
                </c:pt>
                <c:pt idx="36912">
                  <c:v>72.706040084362002</c:v>
                </c:pt>
                <c:pt idx="36913">
                  <c:v>95.706040084362002</c:v>
                </c:pt>
                <c:pt idx="36914">
                  <c:v>146.706040084362</c:v>
                </c:pt>
                <c:pt idx="36915">
                  <c:v>251.706040084362</c:v>
                </c:pt>
                <c:pt idx="36916">
                  <c:v>302.70604008436197</c:v>
                </c:pt>
                <c:pt idx="36917">
                  <c:v>233.706040084362</c:v>
                </c:pt>
                <c:pt idx="36918">
                  <c:v>200.706040084362</c:v>
                </c:pt>
                <c:pt idx="36919">
                  <c:v>452.70604008436197</c:v>
                </c:pt>
                <c:pt idx="36920">
                  <c:v>403.70604008436197</c:v>
                </c:pt>
                <c:pt idx="36921">
                  <c:v>445.70604008436197</c:v>
                </c:pt>
                <c:pt idx="36922">
                  <c:v>398.70604008436197</c:v>
                </c:pt>
                <c:pt idx="36923">
                  <c:v>278.70604008436197</c:v>
                </c:pt>
                <c:pt idx="36924">
                  <c:v>176.706040084362</c:v>
                </c:pt>
                <c:pt idx="36925">
                  <c:v>417.70604008436197</c:v>
                </c:pt>
                <c:pt idx="36926">
                  <c:v>495.70604008436197</c:v>
                </c:pt>
                <c:pt idx="36927">
                  <c:v>597.70604008436203</c:v>
                </c:pt>
                <c:pt idx="36928">
                  <c:v>502.70604008436197</c:v>
                </c:pt>
                <c:pt idx="36929">
                  <c:v>460.70604008436197</c:v>
                </c:pt>
                <c:pt idx="36930">
                  <c:v>415.70604008436197</c:v>
                </c:pt>
                <c:pt idx="36931">
                  <c:v>233.706040084362</c:v>
                </c:pt>
                <c:pt idx="36932">
                  <c:v>361.70604008436197</c:v>
                </c:pt>
                <c:pt idx="36933">
                  <c:v>202.706040084362</c:v>
                </c:pt>
                <c:pt idx="36934">
                  <c:v>140.706040084362</c:v>
                </c:pt>
                <c:pt idx="36935">
                  <c:v>138.706040084362</c:v>
                </c:pt>
                <c:pt idx="36936">
                  <c:v>289.70604008436197</c:v>
                </c:pt>
                <c:pt idx="36937">
                  <c:v>297.70604008436197</c:v>
                </c:pt>
                <c:pt idx="36938">
                  <c:v>333.70604008436197</c:v>
                </c:pt>
                <c:pt idx="36939">
                  <c:v>261.70604008436197</c:v>
                </c:pt>
                <c:pt idx="36940">
                  <c:v>149.706040084362</c:v>
                </c:pt>
                <c:pt idx="36941">
                  <c:v>128.706040084362</c:v>
                </c:pt>
                <c:pt idx="36942">
                  <c:v>115.706040084362</c:v>
                </c:pt>
                <c:pt idx="36943">
                  <c:v>311.70604008436197</c:v>
                </c:pt>
                <c:pt idx="36944">
                  <c:v>240.706040084362</c:v>
                </c:pt>
                <c:pt idx="36945">
                  <c:v>197.706040084362</c:v>
                </c:pt>
                <c:pt idx="36946">
                  <c:v>285.70604008436197</c:v>
                </c:pt>
                <c:pt idx="36947">
                  <c:v>185.706040084362</c:v>
                </c:pt>
                <c:pt idx="36948">
                  <c:v>394.70604008436197</c:v>
                </c:pt>
                <c:pt idx="36949">
                  <c:v>363.70604008436197</c:v>
                </c:pt>
                <c:pt idx="36950">
                  <c:v>149.706040084362</c:v>
                </c:pt>
                <c:pt idx="36951">
                  <c:v>374.70604008436197</c:v>
                </c:pt>
                <c:pt idx="36952">
                  <c:v>237.706040084362</c:v>
                </c:pt>
                <c:pt idx="36953">
                  <c:v>331.70604008436197</c:v>
                </c:pt>
                <c:pt idx="36954">
                  <c:v>221.706040084362</c:v>
                </c:pt>
                <c:pt idx="36955">
                  <c:v>373.70604008436197</c:v>
                </c:pt>
                <c:pt idx="36956">
                  <c:v>177.706040084362</c:v>
                </c:pt>
                <c:pt idx="36957">
                  <c:v>326.70604008436197</c:v>
                </c:pt>
                <c:pt idx="36958">
                  <c:v>379.70604008436197</c:v>
                </c:pt>
                <c:pt idx="36959">
                  <c:v>313.70604008436197</c:v>
                </c:pt>
                <c:pt idx="36960">
                  <c:v>411.70604008436197</c:v>
                </c:pt>
                <c:pt idx="36961">
                  <c:v>531.70604008436203</c:v>
                </c:pt>
                <c:pt idx="36962">
                  <c:v>551.70604008436203</c:v>
                </c:pt>
                <c:pt idx="36963">
                  <c:v>516.70604008436203</c:v>
                </c:pt>
                <c:pt idx="36964">
                  <c:v>412.70604008436197</c:v>
                </c:pt>
                <c:pt idx="36965">
                  <c:v>408.70604008436197</c:v>
                </c:pt>
                <c:pt idx="36966">
                  <c:v>405.70604008436197</c:v>
                </c:pt>
                <c:pt idx="36967">
                  <c:v>568.70604008436203</c:v>
                </c:pt>
                <c:pt idx="36968">
                  <c:v>410.70604008436197</c:v>
                </c:pt>
                <c:pt idx="36969">
                  <c:v>447.70604008436197</c:v>
                </c:pt>
                <c:pt idx="36970">
                  <c:v>388.70604008436197</c:v>
                </c:pt>
                <c:pt idx="36971">
                  <c:v>273.70604008436197</c:v>
                </c:pt>
                <c:pt idx="36972">
                  <c:v>148.706040084362</c:v>
                </c:pt>
                <c:pt idx="36973">
                  <c:v>222.706040084362</c:v>
                </c:pt>
                <c:pt idx="36974">
                  <c:v>211.706040084362</c:v>
                </c:pt>
                <c:pt idx="36975">
                  <c:v>331.70604008436197</c:v>
                </c:pt>
                <c:pt idx="36976">
                  <c:v>75.706040084362002</c:v>
                </c:pt>
                <c:pt idx="36977">
                  <c:v>242.706040084362</c:v>
                </c:pt>
                <c:pt idx="36978">
                  <c:v>222.706040084362</c:v>
                </c:pt>
                <c:pt idx="36979">
                  <c:v>134.706040084362</c:v>
                </c:pt>
                <c:pt idx="36980">
                  <c:v>-152.293959915638</c:v>
                </c:pt>
                <c:pt idx="36981">
                  <c:v>-37.293959915637998</c:v>
                </c:pt>
                <c:pt idx="36982">
                  <c:v>-221.293959915638</c:v>
                </c:pt>
                <c:pt idx="36983">
                  <c:v>-249.293959915638</c:v>
                </c:pt>
                <c:pt idx="36984">
                  <c:v>-196.293959915638</c:v>
                </c:pt>
                <c:pt idx="36985">
                  <c:v>-131.293959915638</c:v>
                </c:pt>
                <c:pt idx="36986">
                  <c:v>-82.293959915637998</c:v>
                </c:pt>
                <c:pt idx="36987">
                  <c:v>-60.293959915637998</c:v>
                </c:pt>
                <c:pt idx="36988">
                  <c:v>-81.293959915637998</c:v>
                </c:pt>
                <c:pt idx="36989">
                  <c:v>-76.293959915637998</c:v>
                </c:pt>
                <c:pt idx="36990">
                  <c:v>-36.293959915637998</c:v>
                </c:pt>
                <c:pt idx="36991">
                  <c:v>-113.293959915638</c:v>
                </c:pt>
                <c:pt idx="36992">
                  <c:v>-55.293959915637998</c:v>
                </c:pt>
                <c:pt idx="36993">
                  <c:v>56.706040084362002</c:v>
                </c:pt>
                <c:pt idx="36994">
                  <c:v>98.706040084362002</c:v>
                </c:pt>
                <c:pt idx="36995">
                  <c:v>14.706040084362</c:v>
                </c:pt>
                <c:pt idx="36996">
                  <c:v>108.706040084362</c:v>
                </c:pt>
                <c:pt idx="36997">
                  <c:v>45.706040084362002</c:v>
                </c:pt>
                <c:pt idx="36998">
                  <c:v>171.706040084362</c:v>
                </c:pt>
                <c:pt idx="36999">
                  <c:v>-50.293959915637998</c:v>
                </c:pt>
                <c:pt idx="37000">
                  <c:v>194.706040084362</c:v>
                </c:pt>
                <c:pt idx="37001">
                  <c:v>214.706040084362</c:v>
                </c:pt>
                <c:pt idx="37002">
                  <c:v>122.706040084362</c:v>
                </c:pt>
                <c:pt idx="37003">
                  <c:v>292.70604008436197</c:v>
                </c:pt>
                <c:pt idx="37004">
                  <c:v>314.70604008436197</c:v>
                </c:pt>
                <c:pt idx="37005">
                  <c:v>392.70604008436197</c:v>
                </c:pt>
                <c:pt idx="37006">
                  <c:v>297.70604008436197</c:v>
                </c:pt>
                <c:pt idx="37007">
                  <c:v>390.70604008436197</c:v>
                </c:pt>
                <c:pt idx="37008">
                  <c:v>467.70604008436197</c:v>
                </c:pt>
                <c:pt idx="37009">
                  <c:v>557.70604008436203</c:v>
                </c:pt>
                <c:pt idx="37010">
                  <c:v>565.70604008436203</c:v>
                </c:pt>
                <c:pt idx="37011">
                  <c:v>447.70604008436197</c:v>
                </c:pt>
                <c:pt idx="37012">
                  <c:v>489.70604008436197</c:v>
                </c:pt>
                <c:pt idx="37013">
                  <c:v>599.70604008436203</c:v>
                </c:pt>
                <c:pt idx="37014">
                  <c:v>414.70604008436197</c:v>
                </c:pt>
                <c:pt idx="37015">
                  <c:v>504.70604008436197</c:v>
                </c:pt>
                <c:pt idx="37016">
                  <c:v>466.70604008436197</c:v>
                </c:pt>
                <c:pt idx="37017">
                  <c:v>468.70604008436197</c:v>
                </c:pt>
                <c:pt idx="37018">
                  <c:v>298.70604008436197</c:v>
                </c:pt>
                <c:pt idx="37019">
                  <c:v>418.70604008436197</c:v>
                </c:pt>
                <c:pt idx="37020">
                  <c:v>386.70604008436197</c:v>
                </c:pt>
                <c:pt idx="37021">
                  <c:v>367.70604008436197</c:v>
                </c:pt>
                <c:pt idx="37022">
                  <c:v>208.706040084362</c:v>
                </c:pt>
                <c:pt idx="37023">
                  <c:v>195.706040084362</c:v>
                </c:pt>
                <c:pt idx="37024">
                  <c:v>46.706040084362002</c:v>
                </c:pt>
                <c:pt idx="37025">
                  <c:v>199.706040084362</c:v>
                </c:pt>
                <c:pt idx="37026">
                  <c:v>154.706040084362</c:v>
                </c:pt>
                <c:pt idx="37027">
                  <c:v>104.706040084362</c:v>
                </c:pt>
                <c:pt idx="37028">
                  <c:v>-1.29395991563797</c:v>
                </c:pt>
                <c:pt idx="37029">
                  <c:v>82.706040084362002</c:v>
                </c:pt>
                <c:pt idx="37030">
                  <c:v>-21.293959915637998</c:v>
                </c:pt>
                <c:pt idx="37031">
                  <c:v>-72.293959915637998</c:v>
                </c:pt>
                <c:pt idx="37032">
                  <c:v>-22.293959915637998</c:v>
                </c:pt>
                <c:pt idx="37033">
                  <c:v>-138.293959915638</c:v>
                </c:pt>
                <c:pt idx="37034">
                  <c:v>-357.29395991563803</c:v>
                </c:pt>
                <c:pt idx="37035">
                  <c:v>-373.29395991563803</c:v>
                </c:pt>
                <c:pt idx="37036">
                  <c:v>-83.293959915637998</c:v>
                </c:pt>
                <c:pt idx="37037">
                  <c:v>-171.293959915638</c:v>
                </c:pt>
                <c:pt idx="37038">
                  <c:v>-356.29395991563803</c:v>
                </c:pt>
                <c:pt idx="37039">
                  <c:v>-204.293959915638</c:v>
                </c:pt>
                <c:pt idx="37040">
                  <c:v>-318.29395991563803</c:v>
                </c:pt>
                <c:pt idx="37041">
                  <c:v>-310.29395991563803</c:v>
                </c:pt>
                <c:pt idx="37042">
                  <c:v>-327.29395991563803</c:v>
                </c:pt>
                <c:pt idx="37043">
                  <c:v>-300.29395991563803</c:v>
                </c:pt>
                <c:pt idx="37044">
                  <c:v>-299.29395991563803</c:v>
                </c:pt>
                <c:pt idx="37045">
                  <c:v>-333.29395991563803</c:v>
                </c:pt>
                <c:pt idx="37046">
                  <c:v>-236.293959915638</c:v>
                </c:pt>
                <c:pt idx="37047">
                  <c:v>-142.293959915638</c:v>
                </c:pt>
                <c:pt idx="37048">
                  <c:v>-30.293959915637998</c:v>
                </c:pt>
                <c:pt idx="37049">
                  <c:v>-60.293959915637998</c:v>
                </c:pt>
                <c:pt idx="37050">
                  <c:v>-41.293959915637998</c:v>
                </c:pt>
                <c:pt idx="37051">
                  <c:v>-136.293959915638</c:v>
                </c:pt>
                <c:pt idx="37052">
                  <c:v>30.706040084362002</c:v>
                </c:pt>
                <c:pt idx="37053">
                  <c:v>-12.293959915638</c:v>
                </c:pt>
                <c:pt idx="37054">
                  <c:v>16.706040084362002</c:v>
                </c:pt>
                <c:pt idx="37055">
                  <c:v>-12.293959915638</c:v>
                </c:pt>
                <c:pt idx="37056">
                  <c:v>191.706040084362</c:v>
                </c:pt>
                <c:pt idx="37057">
                  <c:v>163.706040084362</c:v>
                </c:pt>
                <c:pt idx="37058">
                  <c:v>76.706040084362002</c:v>
                </c:pt>
                <c:pt idx="37059">
                  <c:v>234.706040084362</c:v>
                </c:pt>
                <c:pt idx="37060">
                  <c:v>175.706040084362</c:v>
                </c:pt>
                <c:pt idx="37061">
                  <c:v>309.70604008436197</c:v>
                </c:pt>
                <c:pt idx="37062">
                  <c:v>-11.293959915638</c:v>
                </c:pt>
                <c:pt idx="37063">
                  <c:v>119.706040084362</c:v>
                </c:pt>
                <c:pt idx="37064">
                  <c:v>271.70604008436197</c:v>
                </c:pt>
                <c:pt idx="37065">
                  <c:v>68.706040084362002</c:v>
                </c:pt>
                <c:pt idx="37066">
                  <c:v>89.706040084362002</c:v>
                </c:pt>
                <c:pt idx="37067">
                  <c:v>199.706040084362</c:v>
                </c:pt>
                <c:pt idx="37068">
                  <c:v>242.706040084362</c:v>
                </c:pt>
                <c:pt idx="37069">
                  <c:v>194.706040084362</c:v>
                </c:pt>
                <c:pt idx="37070">
                  <c:v>135.706040084362</c:v>
                </c:pt>
                <c:pt idx="37071">
                  <c:v>334.70604008436197</c:v>
                </c:pt>
                <c:pt idx="37072">
                  <c:v>110.706040084362</c:v>
                </c:pt>
                <c:pt idx="37073">
                  <c:v>68.706040084362002</c:v>
                </c:pt>
                <c:pt idx="37074">
                  <c:v>54.706040084362002</c:v>
                </c:pt>
                <c:pt idx="37075">
                  <c:v>134.706040084362</c:v>
                </c:pt>
                <c:pt idx="37076">
                  <c:v>94.706040084362002</c:v>
                </c:pt>
                <c:pt idx="37077">
                  <c:v>174.706040084362</c:v>
                </c:pt>
                <c:pt idx="37078">
                  <c:v>68.706040084362002</c:v>
                </c:pt>
                <c:pt idx="37079">
                  <c:v>11.706040084362</c:v>
                </c:pt>
                <c:pt idx="37080">
                  <c:v>-108.293959915638</c:v>
                </c:pt>
                <c:pt idx="37081">
                  <c:v>-196.293959915638</c:v>
                </c:pt>
                <c:pt idx="37082">
                  <c:v>-170.293959915638</c:v>
                </c:pt>
                <c:pt idx="37083">
                  <c:v>-66.293959915637998</c:v>
                </c:pt>
                <c:pt idx="37084">
                  <c:v>-102.293959915638</c:v>
                </c:pt>
                <c:pt idx="37085">
                  <c:v>-127.293959915638</c:v>
                </c:pt>
                <c:pt idx="37086">
                  <c:v>-68.293959915637998</c:v>
                </c:pt>
                <c:pt idx="37087">
                  <c:v>6.70604008436203</c:v>
                </c:pt>
                <c:pt idx="37088">
                  <c:v>-0.29395991563797003</c:v>
                </c:pt>
                <c:pt idx="37089">
                  <c:v>-197.293959915638</c:v>
                </c:pt>
                <c:pt idx="37090">
                  <c:v>-164.293959915638</c:v>
                </c:pt>
                <c:pt idx="37091">
                  <c:v>-245.293959915638</c:v>
                </c:pt>
                <c:pt idx="37092">
                  <c:v>-119.293959915638</c:v>
                </c:pt>
                <c:pt idx="37093">
                  <c:v>-332.29395991563803</c:v>
                </c:pt>
                <c:pt idx="37094">
                  <c:v>-207.293959915638</c:v>
                </c:pt>
                <c:pt idx="37095">
                  <c:v>-259.29395991563803</c:v>
                </c:pt>
                <c:pt idx="37096">
                  <c:v>-54.293959915637998</c:v>
                </c:pt>
                <c:pt idx="37097">
                  <c:v>-177.293959915638</c:v>
                </c:pt>
                <c:pt idx="37098">
                  <c:v>-246.293959915638</c:v>
                </c:pt>
                <c:pt idx="37099">
                  <c:v>-89.293959915637998</c:v>
                </c:pt>
                <c:pt idx="37100">
                  <c:v>-303.29395991563803</c:v>
                </c:pt>
                <c:pt idx="37101">
                  <c:v>-266.29395991563803</c:v>
                </c:pt>
                <c:pt idx="37102">
                  <c:v>-163.293959915638</c:v>
                </c:pt>
                <c:pt idx="37103">
                  <c:v>-128.293959915638</c:v>
                </c:pt>
                <c:pt idx="37104">
                  <c:v>-113.293959915638</c:v>
                </c:pt>
                <c:pt idx="37105">
                  <c:v>-169.293959915638</c:v>
                </c:pt>
                <c:pt idx="37106">
                  <c:v>-107.293959915638</c:v>
                </c:pt>
                <c:pt idx="37107">
                  <c:v>4.70604008436203</c:v>
                </c:pt>
                <c:pt idx="37108">
                  <c:v>-87.293959915637998</c:v>
                </c:pt>
                <c:pt idx="37109">
                  <c:v>-48.293959915637998</c:v>
                </c:pt>
                <c:pt idx="37110">
                  <c:v>-48.293959915637998</c:v>
                </c:pt>
                <c:pt idx="37111">
                  <c:v>-179.293959915638</c:v>
                </c:pt>
                <c:pt idx="37112">
                  <c:v>37.706040084362002</c:v>
                </c:pt>
                <c:pt idx="37113">
                  <c:v>-63.293959915637998</c:v>
                </c:pt>
                <c:pt idx="37114">
                  <c:v>-34.293959915637998</c:v>
                </c:pt>
                <c:pt idx="37115">
                  <c:v>-43.293959915637998</c:v>
                </c:pt>
                <c:pt idx="37116">
                  <c:v>-30.293959915637998</c:v>
                </c:pt>
                <c:pt idx="37117">
                  <c:v>-78.293959915637998</c:v>
                </c:pt>
                <c:pt idx="37118">
                  <c:v>-56.293959915637998</c:v>
                </c:pt>
                <c:pt idx="37119">
                  <c:v>164.706040084362</c:v>
                </c:pt>
                <c:pt idx="37120">
                  <c:v>245.706040084362</c:v>
                </c:pt>
                <c:pt idx="37121">
                  <c:v>40.706040084362002</c:v>
                </c:pt>
                <c:pt idx="37122">
                  <c:v>119.706040084362</c:v>
                </c:pt>
                <c:pt idx="37123">
                  <c:v>102.706040084362</c:v>
                </c:pt>
                <c:pt idx="37124">
                  <c:v>69.706040084362002</c:v>
                </c:pt>
                <c:pt idx="37125">
                  <c:v>-112.293959915638</c:v>
                </c:pt>
                <c:pt idx="37126">
                  <c:v>57.706040084362002</c:v>
                </c:pt>
                <c:pt idx="37127">
                  <c:v>-43.293959915637998</c:v>
                </c:pt>
                <c:pt idx="37128">
                  <c:v>-7.29395991563797</c:v>
                </c:pt>
                <c:pt idx="37129">
                  <c:v>11.706040084362</c:v>
                </c:pt>
                <c:pt idx="37130">
                  <c:v>-6.29395991563797</c:v>
                </c:pt>
                <c:pt idx="37131">
                  <c:v>-67.293959915637998</c:v>
                </c:pt>
                <c:pt idx="37132">
                  <c:v>116.706040084362</c:v>
                </c:pt>
                <c:pt idx="37133">
                  <c:v>50.706040084362002</c:v>
                </c:pt>
                <c:pt idx="37134">
                  <c:v>-89.293959915637998</c:v>
                </c:pt>
                <c:pt idx="37135">
                  <c:v>-190.293959915638</c:v>
                </c:pt>
                <c:pt idx="37136">
                  <c:v>74.706040084362002</c:v>
                </c:pt>
                <c:pt idx="37137">
                  <c:v>-63.293959915637998</c:v>
                </c:pt>
                <c:pt idx="37138">
                  <c:v>-38.293959915637998</c:v>
                </c:pt>
                <c:pt idx="37139">
                  <c:v>-44.293959915637998</c:v>
                </c:pt>
                <c:pt idx="37140">
                  <c:v>-199.293959915638</c:v>
                </c:pt>
                <c:pt idx="37141">
                  <c:v>-176.293959915638</c:v>
                </c:pt>
                <c:pt idx="37142">
                  <c:v>-282.29395991563803</c:v>
                </c:pt>
                <c:pt idx="37143">
                  <c:v>-232.293959915638</c:v>
                </c:pt>
                <c:pt idx="37144">
                  <c:v>-269.29395991563803</c:v>
                </c:pt>
                <c:pt idx="37145">
                  <c:v>-346.29395991563803</c:v>
                </c:pt>
                <c:pt idx="37146">
                  <c:v>-306.29395991563803</c:v>
                </c:pt>
                <c:pt idx="37147">
                  <c:v>-145.293959915638</c:v>
                </c:pt>
                <c:pt idx="37148">
                  <c:v>-46.293959915637998</c:v>
                </c:pt>
                <c:pt idx="37149">
                  <c:v>-58.293959915637998</c:v>
                </c:pt>
                <c:pt idx="37150">
                  <c:v>-34.293959915637998</c:v>
                </c:pt>
                <c:pt idx="37151">
                  <c:v>-48.293959915637998</c:v>
                </c:pt>
                <c:pt idx="37152">
                  <c:v>-104.293959915638</c:v>
                </c:pt>
                <c:pt idx="37153">
                  <c:v>-200.293959915638</c:v>
                </c:pt>
                <c:pt idx="37154">
                  <c:v>-117.293959915638</c:v>
                </c:pt>
                <c:pt idx="37155">
                  <c:v>-12.293959915638</c:v>
                </c:pt>
                <c:pt idx="37156">
                  <c:v>-117.293959915638</c:v>
                </c:pt>
                <c:pt idx="37157">
                  <c:v>30.706040084362002</c:v>
                </c:pt>
                <c:pt idx="37158">
                  <c:v>43.706040084362002</c:v>
                </c:pt>
                <c:pt idx="37159">
                  <c:v>-68.293959915637998</c:v>
                </c:pt>
                <c:pt idx="37160">
                  <c:v>-174.293959915638</c:v>
                </c:pt>
                <c:pt idx="37161">
                  <c:v>-216.293959915638</c:v>
                </c:pt>
                <c:pt idx="37162">
                  <c:v>-228.293959915638</c:v>
                </c:pt>
                <c:pt idx="37163">
                  <c:v>-270.29395991563803</c:v>
                </c:pt>
                <c:pt idx="37164">
                  <c:v>-248.293959915638</c:v>
                </c:pt>
                <c:pt idx="37165">
                  <c:v>-199.293959915638</c:v>
                </c:pt>
                <c:pt idx="37166">
                  <c:v>-235.293959915638</c:v>
                </c:pt>
                <c:pt idx="37167">
                  <c:v>-212.293959915638</c:v>
                </c:pt>
                <c:pt idx="37168">
                  <c:v>-430.29395991563803</c:v>
                </c:pt>
                <c:pt idx="37169">
                  <c:v>-499.29395991563803</c:v>
                </c:pt>
                <c:pt idx="37170">
                  <c:v>-492.29395991563803</c:v>
                </c:pt>
                <c:pt idx="37171">
                  <c:v>-721.29395991563797</c:v>
                </c:pt>
                <c:pt idx="37172">
                  <c:v>-716.29395991563797</c:v>
                </c:pt>
                <c:pt idx="37173">
                  <c:v>-584.29395991563797</c:v>
                </c:pt>
                <c:pt idx="37174">
                  <c:v>-741.29395991563797</c:v>
                </c:pt>
                <c:pt idx="37175">
                  <c:v>-538.29395991563797</c:v>
                </c:pt>
                <c:pt idx="37176">
                  <c:v>-513.29395991563797</c:v>
                </c:pt>
                <c:pt idx="37177">
                  <c:v>-458.29395991563803</c:v>
                </c:pt>
                <c:pt idx="37178">
                  <c:v>-440.29395991563803</c:v>
                </c:pt>
                <c:pt idx="37179">
                  <c:v>-459.29395991563803</c:v>
                </c:pt>
                <c:pt idx="37180">
                  <c:v>-345.29395991563803</c:v>
                </c:pt>
                <c:pt idx="37181">
                  <c:v>-207.293959915638</c:v>
                </c:pt>
                <c:pt idx="37182">
                  <c:v>-145.293959915638</c:v>
                </c:pt>
                <c:pt idx="37183">
                  <c:v>-11.293959915638</c:v>
                </c:pt>
                <c:pt idx="37184">
                  <c:v>18.706040084362002</c:v>
                </c:pt>
                <c:pt idx="37185">
                  <c:v>78.706040084362002</c:v>
                </c:pt>
                <c:pt idx="37186">
                  <c:v>137.706040084362</c:v>
                </c:pt>
                <c:pt idx="37187">
                  <c:v>235.706040084362</c:v>
                </c:pt>
                <c:pt idx="37188">
                  <c:v>299.70604008436197</c:v>
                </c:pt>
                <c:pt idx="37189">
                  <c:v>378.70604008436197</c:v>
                </c:pt>
                <c:pt idx="37190">
                  <c:v>356.70604008436197</c:v>
                </c:pt>
                <c:pt idx="37191">
                  <c:v>176.706040084362</c:v>
                </c:pt>
                <c:pt idx="37192">
                  <c:v>289.70604008436197</c:v>
                </c:pt>
                <c:pt idx="37193">
                  <c:v>445.70604008436197</c:v>
                </c:pt>
                <c:pt idx="37194">
                  <c:v>344.70604008436197</c:v>
                </c:pt>
                <c:pt idx="37195">
                  <c:v>360.70604008436197</c:v>
                </c:pt>
                <c:pt idx="37196">
                  <c:v>492.70604008436197</c:v>
                </c:pt>
                <c:pt idx="37197">
                  <c:v>527.70604008436203</c:v>
                </c:pt>
                <c:pt idx="37198">
                  <c:v>338.70604008436197</c:v>
                </c:pt>
                <c:pt idx="37199">
                  <c:v>294.70604008436197</c:v>
                </c:pt>
                <c:pt idx="37200">
                  <c:v>273.70604008436197</c:v>
                </c:pt>
                <c:pt idx="37201">
                  <c:v>242.706040084362</c:v>
                </c:pt>
                <c:pt idx="37202">
                  <c:v>176.706040084362</c:v>
                </c:pt>
                <c:pt idx="37203">
                  <c:v>74.706040084362002</c:v>
                </c:pt>
                <c:pt idx="37204">
                  <c:v>-103.293959915638</c:v>
                </c:pt>
                <c:pt idx="37205">
                  <c:v>-14.293959915638</c:v>
                </c:pt>
                <c:pt idx="37206">
                  <c:v>-77.293959915637998</c:v>
                </c:pt>
                <c:pt idx="37207">
                  <c:v>-34.293959915637998</c:v>
                </c:pt>
                <c:pt idx="37208">
                  <c:v>-22.293959915637998</c:v>
                </c:pt>
                <c:pt idx="37209">
                  <c:v>-148.293959915638</c:v>
                </c:pt>
                <c:pt idx="37210">
                  <c:v>-189.293959915638</c:v>
                </c:pt>
                <c:pt idx="37211">
                  <c:v>-338.29395991563803</c:v>
                </c:pt>
                <c:pt idx="37212">
                  <c:v>-267.29395991563803</c:v>
                </c:pt>
                <c:pt idx="37213">
                  <c:v>-247.293959915638</c:v>
                </c:pt>
                <c:pt idx="37214">
                  <c:v>-305.29395991563803</c:v>
                </c:pt>
                <c:pt idx="37215">
                  <c:v>-513.29395991563797</c:v>
                </c:pt>
                <c:pt idx="37216">
                  <c:v>-330.29395991563803</c:v>
                </c:pt>
                <c:pt idx="37217">
                  <c:v>-536.29395991563797</c:v>
                </c:pt>
                <c:pt idx="37218">
                  <c:v>-422.29395991563803</c:v>
                </c:pt>
                <c:pt idx="37219">
                  <c:v>-504.29395991563803</c:v>
                </c:pt>
                <c:pt idx="37220">
                  <c:v>-406.29395991563803</c:v>
                </c:pt>
                <c:pt idx="37221">
                  <c:v>-414.29395991563803</c:v>
                </c:pt>
                <c:pt idx="37222">
                  <c:v>-459.29395991563803</c:v>
                </c:pt>
                <c:pt idx="37223">
                  <c:v>-417.29395991563803</c:v>
                </c:pt>
                <c:pt idx="37224">
                  <c:v>-537.29395991563797</c:v>
                </c:pt>
                <c:pt idx="37225">
                  <c:v>-406.29395991563803</c:v>
                </c:pt>
                <c:pt idx="37226">
                  <c:v>-296.29395991563803</c:v>
                </c:pt>
                <c:pt idx="37227">
                  <c:v>-213.293959915638</c:v>
                </c:pt>
                <c:pt idx="37228">
                  <c:v>-479.29395991563803</c:v>
                </c:pt>
                <c:pt idx="37229">
                  <c:v>-312.29395991563803</c:v>
                </c:pt>
                <c:pt idx="37230">
                  <c:v>-225.293959915638</c:v>
                </c:pt>
                <c:pt idx="37231">
                  <c:v>-348.29395991563803</c:v>
                </c:pt>
                <c:pt idx="37232">
                  <c:v>-301.29395991563803</c:v>
                </c:pt>
                <c:pt idx="37233">
                  <c:v>-294.29395991563803</c:v>
                </c:pt>
                <c:pt idx="37234">
                  <c:v>-172.293959915638</c:v>
                </c:pt>
                <c:pt idx="37235">
                  <c:v>3.70604008436203</c:v>
                </c:pt>
                <c:pt idx="37236">
                  <c:v>-90.293959915637998</c:v>
                </c:pt>
                <c:pt idx="37237">
                  <c:v>-39.293959915637998</c:v>
                </c:pt>
                <c:pt idx="37238">
                  <c:v>-29.293959915637998</c:v>
                </c:pt>
                <c:pt idx="37239">
                  <c:v>90.706040084362002</c:v>
                </c:pt>
                <c:pt idx="37240">
                  <c:v>106.706040084362</c:v>
                </c:pt>
                <c:pt idx="37241">
                  <c:v>288.70604008436197</c:v>
                </c:pt>
                <c:pt idx="37242">
                  <c:v>178.706040084362</c:v>
                </c:pt>
                <c:pt idx="37243">
                  <c:v>288.70604008436197</c:v>
                </c:pt>
                <c:pt idx="37244">
                  <c:v>284.70604008436197</c:v>
                </c:pt>
                <c:pt idx="37245">
                  <c:v>412.70604008436197</c:v>
                </c:pt>
                <c:pt idx="37246">
                  <c:v>111.706040084362</c:v>
                </c:pt>
                <c:pt idx="37247">
                  <c:v>215.706040084362</c:v>
                </c:pt>
                <c:pt idx="37248">
                  <c:v>276.70604008436197</c:v>
                </c:pt>
                <c:pt idx="37249">
                  <c:v>224.706040084362</c:v>
                </c:pt>
                <c:pt idx="37250">
                  <c:v>215.706040084362</c:v>
                </c:pt>
                <c:pt idx="37251">
                  <c:v>18.706040084362002</c:v>
                </c:pt>
                <c:pt idx="37252">
                  <c:v>99.706040084362002</c:v>
                </c:pt>
                <c:pt idx="37253">
                  <c:v>46.706040084362002</c:v>
                </c:pt>
                <c:pt idx="37254">
                  <c:v>-10.293959915638</c:v>
                </c:pt>
                <c:pt idx="37255">
                  <c:v>-54.293959915637998</c:v>
                </c:pt>
                <c:pt idx="37256">
                  <c:v>-39.293959915637998</c:v>
                </c:pt>
                <c:pt idx="37257">
                  <c:v>-59.293959915637998</c:v>
                </c:pt>
                <c:pt idx="37258">
                  <c:v>-72.293959915637998</c:v>
                </c:pt>
                <c:pt idx="37259">
                  <c:v>-193.293959915638</c:v>
                </c:pt>
                <c:pt idx="37260">
                  <c:v>-200.293959915638</c:v>
                </c:pt>
                <c:pt idx="37261">
                  <c:v>-356.29395991563803</c:v>
                </c:pt>
                <c:pt idx="37262">
                  <c:v>-348.29395991563803</c:v>
                </c:pt>
                <c:pt idx="37263">
                  <c:v>-463.29395991563803</c:v>
                </c:pt>
                <c:pt idx="37264">
                  <c:v>-510.29395991563803</c:v>
                </c:pt>
                <c:pt idx="37265">
                  <c:v>-533.29395991563797</c:v>
                </c:pt>
                <c:pt idx="37266">
                  <c:v>-384.29395991563803</c:v>
                </c:pt>
                <c:pt idx="37267">
                  <c:v>-393.29395991563803</c:v>
                </c:pt>
                <c:pt idx="37268">
                  <c:v>-411.29395991563803</c:v>
                </c:pt>
                <c:pt idx="37269">
                  <c:v>-528.29395991563797</c:v>
                </c:pt>
                <c:pt idx="37270">
                  <c:v>-360.29395991563803</c:v>
                </c:pt>
                <c:pt idx="37271">
                  <c:v>-430.29395991563803</c:v>
                </c:pt>
                <c:pt idx="37272">
                  <c:v>-306.29395991563803</c:v>
                </c:pt>
                <c:pt idx="37273">
                  <c:v>-405.29395991563803</c:v>
                </c:pt>
                <c:pt idx="37274">
                  <c:v>-257.29395991563803</c:v>
                </c:pt>
                <c:pt idx="37275">
                  <c:v>-171.293959915638</c:v>
                </c:pt>
                <c:pt idx="37276">
                  <c:v>-93.293959915637998</c:v>
                </c:pt>
                <c:pt idx="37277">
                  <c:v>-110.293959915638</c:v>
                </c:pt>
                <c:pt idx="37278">
                  <c:v>65.706040084362002</c:v>
                </c:pt>
                <c:pt idx="37279">
                  <c:v>150.706040084362</c:v>
                </c:pt>
                <c:pt idx="37280">
                  <c:v>96.706040084362002</c:v>
                </c:pt>
                <c:pt idx="37281">
                  <c:v>379.70604008436197</c:v>
                </c:pt>
                <c:pt idx="37282">
                  <c:v>276.70604008436197</c:v>
                </c:pt>
                <c:pt idx="37283">
                  <c:v>331.70604008436197</c:v>
                </c:pt>
                <c:pt idx="37284">
                  <c:v>376.70604008436197</c:v>
                </c:pt>
                <c:pt idx="37285">
                  <c:v>415.70604008436197</c:v>
                </c:pt>
                <c:pt idx="37286">
                  <c:v>602.70604008436203</c:v>
                </c:pt>
                <c:pt idx="37287">
                  <c:v>630.70604008436203</c:v>
                </c:pt>
                <c:pt idx="37288">
                  <c:v>726.70604008436203</c:v>
                </c:pt>
                <c:pt idx="37289">
                  <c:v>623.70604008436203</c:v>
                </c:pt>
                <c:pt idx="37290">
                  <c:v>674.70604008436203</c:v>
                </c:pt>
                <c:pt idx="37291">
                  <c:v>705.70604008436203</c:v>
                </c:pt>
                <c:pt idx="37292">
                  <c:v>515.70604008436203</c:v>
                </c:pt>
                <c:pt idx="37293">
                  <c:v>511.70604008436197</c:v>
                </c:pt>
                <c:pt idx="37294">
                  <c:v>296.70604008436197</c:v>
                </c:pt>
                <c:pt idx="37295">
                  <c:v>293.70604008436197</c:v>
                </c:pt>
                <c:pt idx="37296">
                  <c:v>254.706040084362</c:v>
                </c:pt>
                <c:pt idx="37297">
                  <c:v>378.70604008436197</c:v>
                </c:pt>
                <c:pt idx="37298">
                  <c:v>284.70604008436197</c:v>
                </c:pt>
                <c:pt idx="37299">
                  <c:v>186.706040084362</c:v>
                </c:pt>
                <c:pt idx="37300">
                  <c:v>217.706040084362</c:v>
                </c:pt>
                <c:pt idx="37301">
                  <c:v>55.706040084362002</c:v>
                </c:pt>
                <c:pt idx="37302">
                  <c:v>86.706040084362002</c:v>
                </c:pt>
                <c:pt idx="37303">
                  <c:v>101.706040084362</c:v>
                </c:pt>
                <c:pt idx="37304">
                  <c:v>-72.293959915637998</c:v>
                </c:pt>
                <c:pt idx="37305">
                  <c:v>-100.293959915638</c:v>
                </c:pt>
                <c:pt idx="37306">
                  <c:v>-163.293959915638</c:v>
                </c:pt>
                <c:pt idx="37307">
                  <c:v>-293.29395991563803</c:v>
                </c:pt>
                <c:pt idx="37308">
                  <c:v>-301.29395991563803</c:v>
                </c:pt>
                <c:pt idx="37309">
                  <c:v>-311.29395991563803</c:v>
                </c:pt>
                <c:pt idx="37310">
                  <c:v>-265.29395991563803</c:v>
                </c:pt>
                <c:pt idx="37311">
                  <c:v>-378.29395991563803</c:v>
                </c:pt>
                <c:pt idx="37312">
                  <c:v>-312.29395991563803</c:v>
                </c:pt>
                <c:pt idx="37313">
                  <c:v>-436.29395991563803</c:v>
                </c:pt>
                <c:pt idx="37314">
                  <c:v>-518.29395991563797</c:v>
                </c:pt>
                <c:pt idx="37315">
                  <c:v>-430.29395991563803</c:v>
                </c:pt>
                <c:pt idx="37316">
                  <c:v>-241.293959915638</c:v>
                </c:pt>
                <c:pt idx="37317">
                  <c:v>-245.293959915638</c:v>
                </c:pt>
                <c:pt idx="37318">
                  <c:v>-286.29395991563803</c:v>
                </c:pt>
                <c:pt idx="37319">
                  <c:v>-58.293959915637998</c:v>
                </c:pt>
                <c:pt idx="37320">
                  <c:v>-162.293959915638</c:v>
                </c:pt>
                <c:pt idx="37321">
                  <c:v>-137.293959915638</c:v>
                </c:pt>
                <c:pt idx="37322">
                  <c:v>-182.293959915638</c:v>
                </c:pt>
                <c:pt idx="37323">
                  <c:v>-129.293959915638</c:v>
                </c:pt>
                <c:pt idx="37324">
                  <c:v>-209.293959915638</c:v>
                </c:pt>
                <c:pt idx="37325">
                  <c:v>-157.293959915638</c:v>
                </c:pt>
                <c:pt idx="37326">
                  <c:v>-109.293959915638</c:v>
                </c:pt>
                <c:pt idx="37327">
                  <c:v>13.706040084362</c:v>
                </c:pt>
                <c:pt idx="37328">
                  <c:v>164.706040084362</c:v>
                </c:pt>
                <c:pt idx="37329">
                  <c:v>365.70604008436197</c:v>
                </c:pt>
                <c:pt idx="37330">
                  <c:v>155.706040084362</c:v>
                </c:pt>
                <c:pt idx="37331">
                  <c:v>275.70604008436197</c:v>
                </c:pt>
                <c:pt idx="37332">
                  <c:v>323.70604008436197</c:v>
                </c:pt>
                <c:pt idx="37333">
                  <c:v>72.706040084362002</c:v>
                </c:pt>
                <c:pt idx="37334">
                  <c:v>175.706040084362</c:v>
                </c:pt>
                <c:pt idx="37335">
                  <c:v>264.70604008436197</c:v>
                </c:pt>
                <c:pt idx="37336">
                  <c:v>298.70604008436197</c:v>
                </c:pt>
                <c:pt idx="37337">
                  <c:v>257.70604008436197</c:v>
                </c:pt>
                <c:pt idx="37338">
                  <c:v>234.706040084362</c:v>
                </c:pt>
                <c:pt idx="37339">
                  <c:v>138.706040084362</c:v>
                </c:pt>
                <c:pt idx="37340">
                  <c:v>125.706040084362</c:v>
                </c:pt>
                <c:pt idx="37341">
                  <c:v>23.706040084362002</c:v>
                </c:pt>
                <c:pt idx="37342">
                  <c:v>180.706040084362</c:v>
                </c:pt>
                <c:pt idx="37343">
                  <c:v>7.70604008436203</c:v>
                </c:pt>
                <c:pt idx="37344">
                  <c:v>62.706040084362002</c:v>
                </c:pt>
                <c:pt idx="37345">
                  <c:v>1.70604008436203</c:v>
                </c:pt>
                <c:pt idx="37346">
                  <c:v>28.706040084362002</c:v>
                </c:pt>
                <c:pt idx="37347">
                  <c:v>7.70604008436203</c:v>
                </c:pt>
                <c:pt idx="37348">
                  <c:v>-94.293959915637998</c:v>
                </c:pt>
                <c:pt idx="37349">
                  <c:v>16.706040084362002</c:v>
                </c:pt>
                <c:pt idx="37350">
                  <c:v>-21.293959915637998</c:v>
                </c:pt>
                <c:pt idx="37351">
                  <c:v>-146.293959915638</c:v>
                </c:pt>
                <c:pt idx="37352">
                  <c:v>-221.293959915638</c:v>
                </c:pt>
                <c:pt idx="37353">
                  <c:v>-142.293959915638</c:v>
                </c:pt>
                <c:pt idx="37354">
                  <c:v>-82.293959915637998</c:v>
                </c:pt>
                <c:pt idx="37355">
                  <c:v>-3.29395991563797</c:v>
                </c:pt>
                <c:pt idx="37356">
                  <c:v>119.706040084362</c:v>
                </c:pt>
                <c:pt idx="37357">
                  <c:v>44.706040084362002</c:v>
                </c:pt>
                <c:pt idx="37358">
                  <c:v>-57.293959915637998</c:v>
                </c:pt>
                <c:pt idx="37359">
                  <c:v>49.706040084362002</c:v>
                </c:pt>
                <c:pt idx="37360">
                  <c:v>-39.293959915637998</c:v>
                </c:pt>
                <c:pt idx="37361">
                  <c:v>147.706040084362</c:v>
                </c:pt>
                <c:pt idx="37362">
                  <c:v>-13.293959915638</c:v>
                </c:pt>
                <c:pt idx="37363">
                  <c:v>-3.29395991563797</c:v>
                </c:pt>
                <c:pt idx="37364">
                  <c:v>-53.293959915637998</c:v>
                </c:pt>
                <c:pt idx="37365">
                  <c:v>67.706040084362002</c:v>
                </c:pt>
                <c:pt idx="37366">
                  <c:v>1.70604008436203</c:v>
                </c:pt>
                <c:pt idx="37367">
                  <c:v>149.706040084362</c:v>
                </c:pt>
                <c:pt idx="37368">
                  <c:v>83.706040084362002</c:v>
                </c:pt>
                <c:pt idx="37369">
                  <c:v>19.706040084362002</c:v>
                </c:pt>
                <c:pt idx="37370">
                  <c:v>116.706040084362</c:v>
                </c:pt>
                <c:pt idx="37371">
                  <c:v>-72.293959915637998</c:v>
                </c:pt>
                <c:pt idx="37372">
                  <c:v>-131.293959915638</c:v>
                </c:pt>
                <c:pt idx="37373">
                  <c:v>5.70604008436203</c:v>
                </c:pt>
                <c:pt idx="37374">
                  <c:v>-65.293959915637998</c:v>
                </c:pt>
                <c:pt idx="37375">
                  <c:v>-116.293959915638</c:v>
                </c:pt>
                <c:pt idx="37376">
                  <c:v>-12.293959915638</c:v>
                </c:pt>
                <c:pt idx="37377">
                  <c:v>-64.293959915637998</c:v>
                </c:pt>
                <c:pt idx="37378">
                  <c:v>-77.293959915637998</c:v>
                </c:pt>
                <c:pt idx="37379">
                  <c:v>-38.293959915637998</c:v>
                </c:pt>
                <c:pt idx="37380">
                  <c:v>114.706040084362</c:v>
                </c:pt>
                <c:pt idx="37381">
                  <c:v>-56.293959915637998</c:v>
                </c:pt>
                <c:pt idx="37382">
                  <c:v>-249.293959915638</c:v>
                </c:pt>
                <c:pt idx="37383">
                  <c:v>-155.293959915638</c:v>
                </c:pt>
                <c:pt idx="37384">
                  <c:v>-135.293959915638</c:v>
                </c:pt>
                <c:pt idx="37385">
                  <c:v>15.706040084362</c:v>
                </c:pt>
                <c:pt idx="37386">
                  <c:v>-12.293959915638</c:v>
                </c:pt>
                <c:pt idx="37387">
                  <c:v>101.706040084362</c:v>
                </c:pt>
                <c:pt idx="37388">
                  <c:v>-104.293959915638</c:v>
                </c:pt>
                <c:pt idx="37389">
                  <c:v>-43.293959915637998</c:v>
                </c:pt>
                <c:pt idx="37390">
                  <c:v>41.706040084362002</c:v>
                </c:pt>
                <c:pt idx="37391">
                  <c:v>9.70604008436203</c:v>
                </c:pt>
                <c:pt idx="37392">
                  <c:v>57.706040084362002</c:v>
                </c:pt>
                <c:pt idx="37393">
                  <c:v>22.706040084362002</c:v>
                </c:pt>
                <c:pt idx="37394">
                  <c:v>-11.293959915638</c:v>
                </c:pt>
                <c:pt idx="37395">
                  <c:v>-10.293959915638</c:v>
                </c:pt>
                <c:pt idx="37396">
                  <c:v>22.706040084362002</c:v>
                </c:pt>
                <c:pt idx="37397">
                  <c:v>82.706040084362002</c:v>
                </c:pt>
                <c:pt idx="37398">
                  <c:v>-21.293959915637998</c:v>
                </c:pt>
                <c:pt idx="37399">
                  <c:v>51.706040084362002</c:v>
                </c:pt>
                <c:pt idx="37400">
                  <c:v>41.706040084362002</c:v>
                </c:pt>
                <c:pt idx="37401">
                  <c:v>-23.293959915637998</c:v>
                </c:pt>
                <c:pt idx="37402">
                  <c:v>54.706040084362002</c:v>
                </c:pt>
                <c:pt idx="37403">
                  <c:v>-81.293959915637998</c:v>
                </c:pt>
                <c:pt idx="37404">
                  <c:v>37.706040084362002</c:v>
                </c:pt>
                <c:pt idx="37405">
                  <c:v>-11.293959915638</c:v>
                </c:pt>
                <c:pt idx="37406">
                  <c:v>-66.293959915637998</c:v>
                </c:pt>
                <c:pt idx="37407">
                  <c:v>-152.293959915638</c:v>
                </c:pt>
                <c:pt idx="37408">
                  <c:v>-170.293959915638</c:v>
                </c:pt>
                <c:pt idx="37409">
                  <c:v>53.706040084362002</c:v>
                </c:pt>
                <c:pt idx="37410">
                  <c:v>-109.293959915638</c:v>
                </c:pt>
                <c:pt idx="37411">
                  <c:v>-24.293959915637998</c:v>
                </c:pt>
                <c:pt idx="37412">
                  <c:v>-165.293959915638</c:v>
                </c:pt>
                <c:pt idx="37413">
                  <c:v>-248.293959915638</c:v>
                </c:pt>
                <c:pt idx="37414">
                  <c:v>-437.29395991563803</c:v>
                </c:pt>
                <c:pt idx="37415">
                  <c:v>-512.29395991563797</c:v>
                </c:pt>
                <c:pt idx="37416">
                  <c:v>-398.29395991563803</c:v>
                </c:pt>
                <c:pt idx="37417">
                  <c:v>-461.29395991563803</c:v>
                </c:pt>
                <c:pt idx="37418">
                  <c:v>-327.29395991563803</c:v>
                </c:pt>
                <c:pt idx="37419">
                  <c:v>-303.29395991563803</c:v>
                </c:pt>
                <c:pt idx="37420">
                  <c:v>-457.29395991563803</c:v>
                </c:pt>
                <c:pt idx="37421">
                  <c:v>-700.29395991563797</c:v>
                </c:pt>
                <c:pt idx="37422">
                  <c:v>-591.29395991563797</c:v>
                </c:pt>
                <c:pt idx="37423">
                  <c:v>-391.29395991563803</c:v>
                </c:pt>
                <c:pt idx="37424">
                  <c:v>-415.29395991563803</c:v>
                </c:pt>
                <c:pt idx="37425">
                  <c:v>-566.29395991563797</c:v>
                </c:pt>
                <c:pt idx="37426">
                  <c:v>-415.29395991563803</c:v>
                </c:pt>
                <c:pt idx="37427">
                  <c:v>-390.29395991563803</c:v>
                </c:pt>
                <c:pt idx="37428">
                  <c:v>-414.29395991563803</c:v>
                </c:pt>
                <c:pt idx="37429">
                  <c:v>-354.29395991563803</c:v>
                </c:pt>
                <c:pt idx="37430">
                  <c:v>-454.29395991563803</c:v>
                </c:pt>
                <c:pt idx="37431">
                  <c:v>-330.29395991563803</c:v>
                </c:pt>
                <c:pt idx="37432">
                  <c:v>-325.29395991563803</c:v>
                </c:pt>
                <c:pt idx="37433">
                  <c:v>-107.293959915638</c:v>
                </c:pt>
                <c:pt idx="37434">
                  <c:v>-160.293959915638</c:v>
                </c:pt>
                <c:pt idx="37435">
                  <c:v>67.706040084362002</c:v>
                </c:pt>
                <c:pt idx="37436">
                  <c:v>2.70604008436203</c:v>
                </c:pt>
                <c:pt idx="37437">
                  <c:v>-46.293959915637998</c:v>
                </c:pt>
                <c:pt idx="37438">
                  <c:v>156.706040084362</c:v>
                </c:pt>
                <c:pt idx="37439">
                  <c:v>402.70604008436197</c:v>
                </c:pt>
                <c:pt idx="37440">
                  <c:v>438.70604008436197</c:v>
                </c:pt>
                <c:pt idx="37441">
                  <c:v>391.70604008436197</c:v>
                </c:pt>
                <c:pt idx="37442">
                  <c:v>438.70604008436197</c:v>
                </c:pt>
                <c:pt idx="37443">
                  <c:v>341.70604008436197</c:v>
                </c:pt>
                <c:pt idx="37444">
                  <c:v>434.70604008436197</c:v>
                </c:pt>
                <c:pt idx="37445">
                  <c:v>335.70604008436197</c:v>
                </c:pt>
                <c:pt idx="37446">
                  <c:v>536.70604008436203</c:v>
                </c:pt>
                <c:pt idx="37447">
                  <c:v>442.70604008436197</c:v>
                </c:pt>
                <c:pt idx="37448">
                  <c:v>587.70604008436203</c:v>
                </c:pt>
                <c:pt idx="37449">
                  <c:v>617.70604008436203</c:v>
                </c:pt>
                <c:pt idx="37450">
                  <c:v>396.70604008436197</c:v>
                </c:pt>
                <c:pt idx="37451">
                  <c:v>528.70604008436203</c:v>
                </c:pt>
                <c:pt idx="37452">
                  <c:v>132.706040084362</c:v>
                </c:pt>
                <c:pt idx="37453">
                  <c:v>165.706040084362</c:v>
                </c:pt>
                <c:pt idx="37454">
                  <c:v>210.706040084362</c:v>
                </c:pt>
                <c:pt idx="37455">
                  <c:v>46.706040084362002</c:v>
                </c:pt>
                <c:pt idx="37456">
                  <c:v>60.706040084362002</c:v>
                </c:pt>
                <c:pt idx="37457">
                  <c:v>-73.293959915637998</c:v>
                </c:pt>
                <c:pt idx="37458">
                  <c:v>-84.293959915637998</c:v>
                </c:pt>
                <c:pt idx="37459">
                  <c:v>-194.293959915638</c:v>
                </c:pt>
                <c:pt idx="37460">
                  <c:v>-271.29395991563803</c:v>
                </c:pt>
                <c:pt idx="37461">
                  <c:v>-304.29395991563803</c:v>
                </c:pt>
                <c:pt idx="37462">
                  <c:v>-491.29395991563803</c:v>
                </c:pt>
                <c:pt idx="37463">
                  <c:v>-440.29395991563803</c:v>
                </c:pt>
                <c:pt idx="37464">
                  <c:v>-484.29395991563803</c:v>
                </c:pt>
                <c:pt idx="37465">
                  <c:v>-447.29395991563803</c:v>
                </c:pt>
                <c:pt idx="37466">
                  <c:v>-621.29395991563797</c:v>
                </c:pt>
                <c:pt idx="37467">
                  <c:v>-447.29395991563803</c:v>
                </c:pt>
                <c:pt idx="37468">
                  <c:v>-468.29395991563803</c:v>
                </c:pt>
                <c:pt idx="37469">
                  <c:v>-377.29395991563803</c:v>
                </c:pt>
                <c:pt idx="37470">
                  <c:v>-423.29395991563803</c:v>
                </c:pt>
                <c:pt idx="37471">
                  <c:v>-507.29395991563803</c:v>
                </c:pt>
                <c:pt idx="37472">
                  <c:v>-357.29395991563803</c:v>
                </c:pt>
                <c:pt idx="37473">
                  <c:v>-334.29395991563803</c:v>
                </c:pt>
                <c:pt idx="37474">
                  <c:v>-309.29395991563803</c:v>
                </c:pt>
                <c:pt idx="37475">
                  <c:v>-280.29395991563803</c:v>
                </c:pt>
                <c:pt idx="37476">
                  <c:v>-192.293959915638</c:v>
                </c:pt>
                <c:pt idx="37477">
                  <c:v>-24.293959915637998</c:v>
                </c:pt>
                <c:pt idx="37478">
                  <c:v>-83.293959915637998</c:v>
                </c:pt>
                <c:pt idx="37479">
                  <c:v>143.706040084362</c:v>
                </c:pt>
                <c:pt idx="37480">
                  <c:v>85.706040084362002</c:v>
                </c:pt>
                <c:pt idx="37481">
                  <c:v>29.706040084362002</c:v>
                </c:pt>
                <c:pt idx="37482">
                  <c:v>108.706040084362</c:v>
                </c:pt>
                <c:pt idx="37483">
                  <c:v>275.70604008436197</c:v>
                </c:pt>
                <c:pt idx="37484">
                  <c:v>338.70604008436197</c:v>
                </c:pt>
                <c:pt idx="37485">
                  <c:v>147.706040084362</c:v>
                </c:pt>
                <c:pt idx="37486">
                  <c:v>213.706040084362</c:v>
                </c:pt>
                <c:pt idx="37487">
                  <c:v>395.70604008436197</c:v>
                </c:pt>
                <c:pt idx="37488">
                  <c:v>245.706040084362</c:v>
                </c:pt>
                <c:pt idx="37489">
                  <c:v>388.70604008436197</c:v>
                </c:pt>
                <c:pt idx="37490">
                  <c:v>384.70604008436197</c:v>
                </c:pt>
                <c:pt idx="37491">
                  <c:v>275.70604008436197</c:v>
                </c:pt>
                <c:pt idx="37492">
                  <c:v>189.706040084362</c:v>
                </c:pt>
                <c:pt idx="37493">
                  <c:v>58.706040084362002</c:v>
                </c:pt>
                <c:pt idx="37494">
                  <c:v>-10.293959915638</c:v>
                </c:pt>
                <c:pt idx="37495">
                  <c:v>-104.293959915638</c:v>
                </c:pt>
                <c:pt idx="37496">
                  <c:v>-92.293959915637998</c:v>
                </c:pt>
                <c:pt idx="37497">
                  <c:v>-11.293959915638</c:v>
                </c:pt>
                <c:pt idx="37498">
                  <c:v>67.706040084362002</c:v>
                </c:pt>
                <c:pt idx="37499">
                  <c:v>-52.293959915637998</c:v>
                </c:pt>
                <c:pt idx="37500">
                  <c:v>-129.293959915638</c:v>
                </c:pt>
                <c:pt idx="37501">
                  <c:v>-295.29395991563803</c:v>
                </c:pt>
                <c:pt idx="37502">
                  <c:v>-203.293959915638</c:v>
                </c:pt>
                <c:pt idx="37503">
                  <c:v>-510.29395991563803</c:v>
                </c:pt>
                <c:pt idx="37504">
                  <c:v>-434.29395991563803</c:v>
                </c:pt>
                <c:pt idx="37505">
                  <c:v>-376.29395991563803</c:v>
                </c:pt>
                <c:pt idx="37506">
                  <c:v>-155.293959915638</c:v>
                </c:pt>
                <c:pt idx="37507">
                  <c:v>-165.293959915638</c:v>
                </c:pt>
                <c:pt idx="37508">
                  <c:v>-124.293959915638</c:v>
                </c:pt>
                <c:pt idx="37509">
                  <c:v>-176.293959915638</c:v>
                </c:pt>
                <c:pt idx="37510">
                  <c:v>-229.293959915638</c:v>
                </c:pt>
                <c:pt idx="37511">
                  <c:v>-261.29395991563803</c:v>
                </c:pt>
                <c:pt idx="37512">
                  <c:v>-401.29395991563803</c:v>
                </c:pt>
                <c:pt idx="37513">
                  <c:v>-358.29395991563803</c:v>
                </c:pt>
                <c:pt idx="37514">
                  <c:v>-189.293959915638</c:v>
                </c:pt>
                <c:pt idx="37515">
                  <c:v>-339.29395991563803</c:v>
                </c:pt>
                <c:pt idx="37516">
                  <c:v>37.706040084362002</c:v>
                </c:pt>
                <c:pt idx="37517">
                  <c:v>127.706040084362</c:v>
                </c:pt>
                <c:pt idx="37518">
                  <c:v>212.706040084362</c:v>
                </c:pt>
                <c:pt idx="37519">
                  <c:v>80.706040084362002</c:v>
                </c:pt>
                <c:pt idx="37520">
                  <c:v>199.706040084362</c:v>
                </c:pt>
                <c:pt idx="37521">
                  <c:v>176.706040084362</c:v>
                </c:pt>
                <c:pt idx="37522">
                  <c:v>235.706040084362</c:v>
                </c:pt>
                <c:pt idx="37523">
                  <c:v>433.70604008436197</c:v>
                </c:pt>
                <c:pt idx="37524">
                  <c:v>239.706040084362</c:v>
                </c:pt>
                <c:pt idx="37525">
                  <c:v>341.70604008436197</c:v>
                </c:pt>
                <c:pt idx="37526">
                  <c:v>395.70604008436197</c:v>
                </c:pt>
                <c:pt idx="37527">
                  <c:v>419.70604008436197</c:v>
                </c:pt>
                <c:pt idx="37528">
                  <c:v>470.70604008436197</c:v>
                </c:pt>
                <c:pt idx="37529">
                  <c:v>332.70604008436197</c:v>
                </c:pt>
                <c:pt idx="37530">
                  <c:v>361.70604008436197</c:v>
                </c:pt>
                <c:pt idx="37531">
                  <c:v>345.70604008436197</c:v>
                </c:pt>
                <c:pt idx="37532">
                  <c:v>431.70604008436197</c:v>
                </c:pt>
                <c:pt idx="37533">
                  <c:v>417.70604008436197</c:v>
                </c:pt>
                <c:pt idx="37534">
                  <c:v>271.70604008436197</c:v>
                </c:pt>
                <c:pt idx="37535">
                  <c:v>264.70604008436197</c:v>
                </c:pt>
                <c:pt idx="37536">
                  <c:v>284.70604008436197</c:v>
                </c:pt>
                <c:pt idx="37537">
                  <c:v>363.70604008436197</c:v>
                </c:pt>
                <c:pt idx="37538">
                  <c:v>311.70604008436197</c:v>
                </c:pt>
                <c:pt idx="37539">
                  <c:v>312.70604008436197</c:v>
                </c:pt>
                <c:pt idx="37540">
                  <c:v>317.70604008436197</c:v>
                </c:pt>
                <c:pt idx="37541">
                  <c:v>131.706040084362</c:v>
                </c:pt>
                <c:pt idx="37542">
                  <c:v>105.706040084362</c:v>
                </c:pt>
                <c:pt idx="37543">
                  <c:v>83.706040084362002</c:v>
                </c:pt>
                <c:pt idx="37544">
                  <c:v>120.706040084362</c:v>
                </c:pt>
                <c:pt idx="37545">
                  <c:v>63.706040084362002</c:v>
                </c:pt>
                <c:pt idx="37546">
                  <c:v>206.706040084362</c:v>
                </c:pt>
                <c:pt idx="37547">
                  <c:v>142.706040084362</c:v>
                </c:pt>
                <c:pt idx="37548">
                  <c:v>72.706040084362002</c:v>
                </c:pt>
                <c:pt idx="37549">
                  <c:v>55.706040084362002</c:v>
                </c:pt>
                <c:pt idx="37550">
                  <c:v>-62.293959915637998</c:v>
                </c:pt>
                <c:pt idx="37551">
                  <c:v>-153.293959915638</c:v>
                </c:pt>
                <c:pt idx="37552">
                  <c:v>-142.293959915638</c:v>
                </c:pt>
                <c:pt idx="37553">
                  <c:v>-228.293959915638</c:v>
                </c:pt>
                <c:pt idx="37554">
                  <c:v>-33.293959915637998</c:v>
                </c:pt>
                <c:pt idx="37555">
                  <c:v>-110.293959915638</c:v>
                </c:pt>
                <c:pt idx="37556">
                  <c:v>-17.293959915637998</c:v>
                </c:pt>
                <c:pt idx="37557">
                  <c:v>-5.29395991563797</c:v>
                </c:pt>
                <c:pt idx="37558">
                  <c:v>89.706040084362002</c:v>
                </c:pt>
                <c:pt idx="37559">
                  <c:v>137.706040084362</c:v>
                </c:pt>
                <c:pt idx="37560">
                  <c:v>-131.293959915638</c:v>
                </c:pt>
                <c:pt idx="37561">
                  <c:v>182.706040084362</c:v>
                </c:pt>
                <c:pt idx="37562">
                  <c:v>70.706040084362002</c:v>
                </c:pt>
                <c:pt idx="37563">
                  <c:v>-36.293959915637998</c:v>
                </c:pt>
                <c:pt idx="37564">
                  <c:v>129.706040084362</c:v>
                </c:pt>
                <c:pt idx="37565">
                  <c:v>-8.29395991563797</c:v>
                </c:pt>
                <c:pt idx="37566">
                  <c:v>288.70604008436197</c:v>
                </c:pt>
                <c:pt idx="37567">
                  <c:v>153.706040084362</c:v>
                </c:pt>
                <c:pt idx="37568">
                  <c:v>243.706040084362</c:v>
                </c:pt>
                <c:pt idx="37569">
                  <c:v>159.706040084362</c:v>
                </c:pt>
                <c:pt idx="37570">
                  <c:v>312.70604008436197</c:v>
                </c:pt>
                <c:pt idx="37571">
                  <c:v>252.706040084362</c:v>
                </c:pt>
                <c:pt idx="37572">
                  <c:v>377.70604008436197</c:v>
                </c:pt>
                <c:pt idx="37573">
                  <c:v>292.70604008436197</c:v>
                </c:pt>
                <c:pt idx="37574">
                  <c:v>174.706040084362</c:v>
                </c:pt>
                <c:pt idx="37575">
                  <c:v>137.706040084362</c:v>
                </c:pt>
                <c:pt idx="37576">
                  <c:v>144.706040084362</c:v>
                </c:pt>
                <c:pt idx="37577">
                  <c:v>308.70604008436197</c:v>
                </c:pt>
                <c:pt idx="37578">
                  <c:v>263.70604008436197</c:v>
                </c:pt>
                <c:pt idx="37579">
                  <c:v>220.706040084362</c:v>
                </c:pt>
                <c:pt idx="37580">
                  <c:v>184.706040084362</c:v>
                </c:pt>
                <c:pt idx="37581">
                  <c:v>120.706040084362</c:v>
                </c:pt>
                <c:pt idx="37582">
                  <c:v>94.706040084362002</c:v>
                </c:pt>
                <c:pt idx="37583">
                  <c:v>157.706040084362</c:v>
                </c:pt>
                <c:pt idx="37584">
                  <c:v>68.706040084362002</c:v>
                </c:pt>
                <c:pt idx="37585">
                  <c:v>146.706040084362</c:v>
                </c:pt>
                <c:pt idx="37586">
                  <c:v>38.706040084362002</c:v>
                </c:pt>
                <c:pt idx="37587">
                  <c:v>5.70604008436203</c:v>
                </c:pt>
                <c:pt idx="37588">
                  <c:v>-155.293959915638</c:v>
                </c:pt>
                <c:pt idx="37589">
                  <c:v>-261.29395991563803</c:v>
                </c:pt>
                <c:pt idx="37590">
                  <c:v>28.706040084362002</c:v>
                </c:pt>
                <c:pt idx="37591">
                  <c:v>-111.293959915638</c:v>
                </c:pt>
                <c:pt idx="37592">
                  <c:v>-54.293959915637998</c:v>
                </c:pt>
                <c:pt idx="37593">
                  <c:v>-198.293959915638</c:v>
                </c:pt>
                <c:pt idx="37594">
                  <c:v>-121.293959915638</c:v>
                </c:pt>
                <c:pt idx="37595">
                  <c:v>-187.293959915638</c:v>
                </c:pt>
                <c:pt idx="37596">
                  <c:v>-44.293959915637998</c:v>
                </c:pt>
                <c:pt idx="37597">
                  <c:v>88.706040084362002</c:v>
                </c:pt>
                <c:pt idx="37598">
                  <c:v>59.706040084362002</c:v>
                </c:pt>
                <c:pt idx="37599">
                  <c:v>-163.293959915638</c:v>
                </c:pt>
                <c:pt idx="37600">
                  <c:v>-87.293959915637998</c:v>
                </c:pt>
                <c:pt idx="37601">
                  <c:v>-254.293959915638</c:v>
                </c:pt>
                <c:pt idx="37602">
                  <c:v>-371.29395991563803</c:v>
                </c:pt>
                <c:pt idx="37603">
                  <c:v>-308.29395991563803</c:v>
                </c:pt>
                <c:pt idx="37604">
                  <c:v>-205.293959915638</c:v>
                </c:pt>
                <c:pt idx="37605">
                  <c:v>-198.293959915638</c:v>
                </c:pt>
                <c:pt idx="37606">
                  <c:v>-20.293959915637998</c:v>
                </c:pt>
                <c:pt idx="37607">
                  <c:v>77.706040084362002</c:v>
                </c:pt>
                <c:pt idx="37608">
                  <c:v>197.706040084362</c:v>
                </c:pt>
                <c:pt idx="37609">
                  <c:v>234.706040084362</c:v>
                </c:pt>
                <c:pt idx="37610">
                  <c:v>151.706040084362</c:v>
                </c:pt>
                <c:pt idx="37611">
                  <c:v>-8.29395991563797</c:v>
                </c:pt>
                <c:pt idx="37612">
                  <c:v>172.706040084362</c:v>
                </c:pt>
                <c:pt idx="37613">
                  <c:v>192.706040084362</c:v>
                </c:pt>
                <c:pt idx="37614">
                  <c:v>249.706040084362</c:v>
                </c:pt>
                <c:pt idx="37615">
                  <c:v>146.706040084362</c:v>
                </c:pt>
                <c:pt idx="37616">
                  <c:v>299.70604008436197</c:v>
                </c:pt>
                <c:pt idx="37617">
                  <c:v>462.70604008436197</c:v>
                </c:pt>
                <c:pt idx="37618">
                  <c:v>782.70604008436203</c:v>
                </c:pt>
                <c:pt idx="37619">
                  <c:v>700.70604008436203</c:v>
                </c:pt>
                <c:pt idx="37620">
                  <c:v>532.70604008436203</c:v>
                </c:pt>
                <c:pt idx="37621">
                  <c:v>526.70604008436203</c:v>
                </c:pt>
                <c:pt idx="37622">
                  <c:v>570.70604008436203</c:v>
                </c:pt>
                <c:pt idx="37623">
                  <c:v>666.70604008436203</c:v>
                </c:pt>
                <c:pt idx="37624">
                  <c:v>793.70604008436203</c:v>
                </c:pt>
                <c:pt idx="37625">
                  <c:v>626.70604008436203</c:v>
                </c:pt>
                <c:pt idx="37626">
                  <c:v>665.70604008436203</c:v>
                </c:pt>
                <c:pt idx="37627">
                  <c:v>641.70604008436203</c:v>
                </c:pt>
                <c:pt idx="37628">
                  <c:v>630.70604008436203</c:v>
                </c:pt>
                <c:pt idx="37629">
                  <c:v>586.70604008436203</c:v>
                </c:pt>
                <c:pt idx="37630">
                  <c:v>533.70604008436203</c:v>
                </c:pt>
                <c:pt idx="37631">
                  <c:v>508.70604008436197</c:v>
                </c:pt>
                <c:pt idx="37632">
                  <c:v>582.70604008436203</c:v>
                </c:pt>
                <c:pt idx="37633">
                  <c:v>429.70604008436197</c:v>
                </c:pt>
                <c:pt idx="37634">
                  <c:v>327.70604008436197</c:v>
                </c:pt>
                <c:pt idx="37635">
                  <c:v>325.70604008436197</c:v>
                </c:pt>
                <c:pt idx="37636">
                  <c:v>567.70604008436203</c:v>
                </c:pt>
                <c:pt idx="37637">
                  <c:v>448.70604008436197</c:v>
                </c:pt>
                <c:pt idx="37638">
                  <c:v>119.706040084362</c:v>
                </c:pt>
                <c:pt idx="37639">
                  <c:v>23.706040084362002</c:v>
                </c:pt>
                <c:pt idx="37640">
                  <c:v>-204.293959915638</c:v>
                </c:pt>
                <c:pt idx="37641">
                  <c:v>-217.293959915638</c:v>
                </c:pt>
                <c:pt idx="37642">
                  <c:v>-456.29395991563803</c:v>
                </c:pt>
                <c:pt idx="37643">
                  <c:v>-401.29395991563803</c:v>
                </c:pt>
                <c:pt idx="37644">
                  <c:v>-588.29395991563797</c:v>
                </c:pt>
                <c:pt idx="37645">
                  <c:v>-599.29395991563797</c:v>
                </c:pt>
                <c:pt idx="37646">
                  <c:v>-729.29395991563797</c:v>
                </c:pt>
                <c:pt idx="37647">
                  <c:v>-538.29395991563797</c:v>
                </c:pt>
                <c:pt idx="37648">
                  <c:v>-582.29395991563797</c:v>
                </c:pt>
                <c:pt idx="37649">
                  <c:v>-535.29395991563797</c:v>
                </c:pt>
                <c:pt idx="37650">
                  <c:v>-444.29395991563803</c:v>
                </c:pt>
                <c:pt idx="37651">
                  <c:v>-419.29395991563803</c:v>
                </c:pt>
                <c:pt idx="37652">
                  <c:v>-399.29395991563803</c:v>
                </c:pt>
                <c:pt idx="37653">
                  <c:v>-394.29395991563803</c:v>
                </c:pt>
                <c:pt idx="37654">
                  <c:v>-301.29395991563803</c:v>
                </c:pt>
                <c:pt idx="37655">
                  <c:v>-368.29395991563803</c:v>
                </c:pt>
                <c:pt idx="37656">
                  <c:v>-343.29395991563803</c:v>
                </c:pt>
                <c:pt idx="37657">
                  <c:v>-348.29395991563803</c:v>
                </c:pt>
                <c:pt idx="37658">
                  <c:v>-171.293959915638</c:v>
                </c:pt>
                <c:pt idx="37659">
                  <c:v>-211.293959915638</c:v>
                </c:pt>
                <c:pt idx="37660">
                  <c:v>1.70604008436203</c:v>
                </c:pt>
                <c:pt idx="37661">
                  <c:v>-115.293959915638</c:v>
                </c:pt>
                <c:pt idx="37662">
                  <c:v>-17.293959915637998</c:v>
                </c:pt>
                <c:pt idx="37663">
                  <c:v>240.706040084362</c:v>
                </c:pt>
                <c:pt idx="37664">
                  <c:v>260.70604008436197</c:v>
                </c:pt>
                <c:pt idx="37665">
                  <c:v>584.70604008436203</c:v>
                </c:pt>
                <c:pt idx="37666">
                  <c:v>567.70604008436203</c:v>
                </c:pt>
                <c:pt idx="37667">
                  <c:v>636.70604008436203</c:v>
                </c:pt>
                <c:pt idx="37668">
                  <c:v>733.70604008436203</c:v>
                </c:pt>
                <c:pt idx="37669">
                  <c:v>888.70604008436203</c:v>
                </c:pt>
                <c:pt idx="37670">
                  <c:v>640.70604008436203</c:v>
                </c:pt>
                <c:pt idx="37671">
                  <c:v>776.70604008436203</c:v>
                </c:pt>
                <c:pt idx="37672">
                  <c:v>515.70604008436203</c:v>
                </c:pt>
                <c:pt idx="37673">
                  <c:v>566.70604008436203</c:v>
                </c:pt>
                <c:pt idx="37674">
                  <c:v>460.70604008436197</c:v>
                </c:pt>
                <c:pt idx="37675">
                  <c:v>421.70604008436197</c:v>
                </c:pt>
                <c:pt idx="37676">
                  <c:v>249.706040084362</c:v>
                </c:pt>
                <c:pt idx="37677">
                  <c:v>203.706040084362</c:v>
                </c:pt>
                <c:pt idx="37678">
                  <c:v>266.70604008436197</c:v>
                </c:pt>
                <c:pt idx="37679">
                  <c:v>39.706040084362002</c:v>
                </c:pt>
                <c:pt idx="37680">
                  <c:v>220.706040084362</c:v>
                </c:pt>
                <c:pt idx="37681">
                  <c:v>238.706040084362</c:v>
                </c:pt>
                <c:pt idx="37682">
                  <c:v>217.706040084362</c:v>
                </c:pt>
                <c:pt idx="37683">
                  <c:v>364.70604008436197</c:v>
                </c:pt>
                <c:pt idx="37684">
                  <c:v>171.706040084362</c:v>
                </c:pt>
                <c:pt idx="37685">
                  <c:v>-32.293959915637998</c:v>
                </c:pt>
                <c:pt idx="37686">
                  <c:v>-74.293959915637998</c:v>
                </c:pt>
                <c:pt idx="37687">
                  <c:v>-90.293959915637998</c:v>
                </c:pt>
                <c:pt idx="37688">
                  <c:v>-111.293959915638</c:v>
                </c:pt>
                <c:pt idx="37689">
                  <c:v>-291.29395991563803</c:v>
                </c:pt>
                <c:pt idx="37690">
                  <c:v>-433.29395991563803</c:v>
                </c:pt>
                <c:pt idx="37691">
                  <c:v>-452.29395991563803</c:v>
                </c:pt>
                <c:pt idx="37692">
                  <c:v>-380.29395991563803</c:v>
                </c:pt>
                <c:pt idx="37693">
                  <c:v>-419.29395991563803</c:v>
                </c:pt>
                <c:pt idx="37694">
                  <c:v>-181.293959915638</c:v>
                </c:pt>
                <c:pt idx="37695">
                  <c:v>-224.293959915638</c:v>
                </c:pt>
                <c:pt idx="37696">
                  <c:v>-119.293959915638</c:v>
                </c:pt>
                <c:pt idx="37697">
                  <c:v>75.706040084362002</c:v>
                </c:pt>
                <c:pt idx="37698">
                  <c:v>24.706040084362002</c:v>
                </c:pt>
                <c:pt idx="37699">
                  <c:v>61.706040084362002</c:v>
                </c:pt>
                <c:pt idx="37700">
                  <c:v>100.706040084362</c:v>
                </c:pt>
                <c:pt idx="37701">
                  <c:v>124.706040084362</c:v>
                </c:pt>
                <c:pt idx="37702">
                  <c:v>123.706040084362</c:v>
                </c:pt>
                <c:pt idx="37703">
                  <c:v>168.706040084362</c:v>
                </c:pt>
                <c:pt idx="37704">
                  <c:v>501.70604008436197</c:v>
                </c:pt>
                <c:pt idx="37705">
                  <c:v>494.70604008436197</c:v>
                </c:pt>
                <c:pt idx="37706">
                  <c:v>638.70604008436203</c:v>
                </c:pt>
                <c:pt idx="37707">
                  <c:v>543.70604008436203</c:v>
                </c:pt>
                <c:pt idx="37708">
                  <c:v>424.70604008436197</c:v>
                </c:pt>
                <c:pt idx="37709">
                  <c:v>707.70604008436203</c:v>
                </c:pt>
                <c:pt idx="37710">
                  <c:v>550.70604008436203</c:v>
                </c:pt>
                <c:pt idx="37711">
                  <c:v>522.70604008436203</c:v>
                </c:pt>
                <c:pt idx="37712">
                  <c:v>361.70604008436197</c:v>
                </c:pt>
                <c:pt idx="37713">
                  <c:v>274.70604008436197</c:v>
                </c:pt>
                <c:pt idx="37714">
                  <c:v>140.706040084362</c:v>
                </c:pt>
                <c:pt idx="37715">
                  <c:v>151.706040084362</c:v>
                </c:pt>
                <c:pt idx="37716">
                  <c:v>27.706040084362002</c:v>
                </c:pt>
                <c:pt idx="37717">
                  <c:v>-94.293959915637998</c:v>
                </c:pt>
                <c:pt idx="37718">
                  <c:v>32.706040084362002</c:v>
                </c:pt>
                <c:pt idx="37719">
                  <c:v>-127.293959915638</c:v>
                </c:pt>
                <c:pt idx="37720">
                  <c:v>-368.29395991563803</c:v>
                </c:pt>
                <c:pt idx="37721">
                  <c:v>-361.29395991563803</c:v>
                </c:pt>
                <c:pt idx="37722">
                  <c:v>-569.29395991563797</c:v>
                </c:pt>
                <c:pt idx="37723">
                  <c:v>-692.29395991563797</c:v>
                </c:pt>
                <c:pt idx="37724">
                  <c:v>-718.29395991563797</c:v>
                </c:pt>
                <c:pt idx="37725">
                  <c:v>-574.29395991563797</c:v>
                </c:pt>
                <c:pt idx="37726">
                  <c:v>-645.29395991563797</c:v>
                </c:pt>
                <c:pt idx="37727">
                  <c:v>-508.29395991563803</c:v>
                </c:pt>
                <c:pt idx="37728">
                  <c:v>-663.29395991563797</c:v>
                </c:pt>
                <c:pt idx="37729">
                  <c:v>-707.29395991563797</c:v>
                </c:pt>
                <c:pt idx="37730">
                  <c:v>-614.29395991563797</c:v>
                </c:pt>
                <c:pt idx="37731">
                  <c:v>-583.29395991563797</c:v>
                </c:pt>
                <c:pt idx="37732">
                  <c:v>-848.29395991563797</c:v>
                </c:pt>
                <c:pt idx="37733">
                  <c:v>-913.29395991563797</c:v>
                </c:pt>
                <c:pt idx="37734">
                  <c:v>-796.29395991563797</c:v>
                </c:pt>
                <c:pt idx="37735">
                  <c:v>-716.29395991563797</c:v>
                </c:pt>
                <c:pt idx="37736">
                  <c:v>-631.29395991563797</c:v>
                </c:pt>
                <c:pt idx="37737">
                  <c:v>-446.29395991563803</c:v>
                </c:pt>
                <c:pt idx="37738">
                  <c:v>-274.29395991563803</c:v>
                </c:pt>
                <c:pt idx="37739">
                  <c:v>-205.293959915638</c:v>
                </c:pt>
                <c:pt idx="37740">
                  <c:v>-60.293959915637998</c:v>
                </c:pt>
                <c:pt idx="37741">
                  <c:v>-8.29395991563797</c:v>
                </c:pt>
                <c:pt idx="37742">
                  <c:v>27.706040084362002</c:v>
                </c:pt>
                <c:pt idx="37743">
                  <c:v>77.706040084362002</c:v>
                </c:pt>
                <c:pt idx="37744">
                  <c:v>-46.293959915637998</c:v>
                </c:pt>
                <c:pt idx="37745">
                  <c:v>-101.293959915638</c:v>
                </c:pt>
                <c:pt idx="37746">
                  <c:v>-16.293959915637998</c:v>
                </c:pt>
                <c:pt idx="37747">
                  <c:v>125.706040084362</c:v>
                </c:pt>
                <c:pt idx="37748">
                  <c:v>71.706040084362002</c:v>
                </c:pt>
                <c:pt idx="37749">
                  <c:v>-124.293959915638</c:v>
                </c:pt>
                <c:pt idx="37750">
                  <c:v>46.706040084362002</c:v>
                </c:pt>
                <c:pt idx="37751">
                  <c:v>-102.293959915638</c:v>
                </c:pt>
                <c:pt idx="37752">
                  <c:v>-61.293959915637998</c:v>
                </c:pt>
                <c:pt idx="37753">
                  <c:v>-117.293959915638</c:v>
                </c:pt>
                <c:pt idx="37754">
                  <c:v>125.706040084362</c:v>
                </c:pt>
                <c:pt idx="37755">
                  <c:v>-75.293959915637998</c:v>
                </c:pt>
                <c:pt idx="37756">
                  <c:v>-140.293959915638</c:v>
                </c:pt>
                <c:pt idx="37757">
                  <c:v>-57.293959915637998</c:v>
                </c:pt>
                <c:pt idx="37758">
                  <c:v>-102.293959915638</c:v>
                </c:pt>
                <c:pt idx="37759">
                  <c:v>-252.293959915638</c:v>
                </c:pt>
                <c:pt idx="37760">
                  <c:v>-182.293959915638</c:v>
                </c:pt>
                <c:pt idx="37761">
                  <c:v>-61.293959915637998</c:v>
                </c:pt>
                <c:pt idx="37762">
                  <c:v>-141.293959915638</c:v>
                </c:pt>
                <c:pt idx="37763">
                  <c:v>-138.293959915638</c:v>
                </c:pt>
                <c:pt idx="37764">
                  <c:v>-54.293959915637998</c:v>
                </c:pt>
                <c:pt idx="37765">
                  <c:v>-50.293959915637998</c:v>
                </c:pt>
                <c:pt idx="37766">
                  <c:v>-162.293959915638</c:v>
                </c:pt>
                <c:pt idx="37767">
                  <c:v>-10.293959915638</c:v>
                </c:pt>
                <c:pt idx="37768">
                  <c:v>-39.293959915637998</c:v>
                </c:pt>
                <c:pt idx="37769">
                  <c:v>-8.29395991563797</c:v>
                </c:pt>
                <c:pt idx="37770">
                  <c:v>28.706040084362002</c:v>
                </c:pt>
                <c:pt idx="37771">
                  <c:v>-213.293959915638</c:v>
                </c:pt>
                <c:pt idx="37772">
                  <c:v>-57.293959915637998</c:v>
                </c:pt>
                <c:pt idx="37773">
                  <c:v>-31.293959915637998</c:v>
                </c:pt>
                <c:pt idx="37774">
                  <c:v>233.706040084362</c:v>
                </c:pt>
                <c:pt idx="37775">
                  <c:v>324.70604008436197</c:v>
                </c:pt>
                <c:pt idx="37776">
                  <c:v>317.70604008436197</c:v>
                </c:pt>
                <c:pt idx="37777">
                  <c:v>248.706040084362</c:v>
                </c:pt>
                <c:pt idx="37778">
                  <c:v>619.70604008436203</c:v>
                </c:pt>
                <c:pt idx="37779">
                  <c:v>612.70604008436203</c:v>
                </c:pt>
                <c:pt idx="37780">
                  <c:v>452.70604008436197</c:v>
                </c:pt>
                <c:pt idx="37781">
                  <c:v>467.70604008436197</c:v>
                </c:pt>
                <c:pt idx="37782">
                  <c:v>321.70604008436197</c:v>
                </c:pt>
                <c:pt idx="37783">
                  <c:v>118.706040084362</c:v>
                </c:pt>
                <c:pt idx="37784">
                  <c:v>-3.29395991563797</c:v>
                </c:pt>
                <c:pt idx="37785">
                  <c:v>-2.29395991563797</c:v>
                </c:pt>
                <c:pt idx="37786">
                  <c:v>-4.29395991563797</c:v>
                </c:pt>
                <c:pt idx="37787">
                  <c:v>-220.293959915638</c:v>
                </c:pt>
                <c:pt idx="37788">
                  <c:v>-358.29395991563803</c:v>
                </c:pt>
                <c:pt idx="37789">
                  <c:v>-323.29395991563803</c:v>
                </c:pt>
                <c:pt idx="37790">
                  <c:v>-205.293959915638</c:v>
                </c:pt>
                <c:pt idx="37791">
                  <c:v>-279.29395991563803</c:v>
                </c:pt>
                <c:pt idx="37792">
                  <c:v>-575.29395991563797</c:v>
                </c:pt>
                <c:pt idx="37793">
                  <c:v>-629.29395991563797</c:v>
                </c:pt>
                <c:pt idx="37794">
                  <c:v>-718.29395991563797</c:v>
                </c:pt>
                <c:pt idx="37795">
                  <c:v>-850.29395991563797</c:v>
                </c:pt>
                <c:pt idx="37796">
                  <c:v>-915.29395991563797</c:v>
                </c:pt>
                <c:pt idx="37797">
                  <c:v>-880.29395991563797</c:v>
                </c:pt>
                <c:pt idx="37798">
                  <c:v>-1026.29395991564</c:v>
                </c:pt>
                <c:pt idx="37799">
                  <c:v>-897.29395991563797</c:v>
                </c:pt>
                <c:pt idx="37800">
                  <c:v>-1208.29395991564</c:v>
                </c:pt>
                <c:pt idx="37801">
                  <c:v>-1289.29395991564</c:v>
                </c:pt>
                <c:pt idx="37802">
                  <c:v>-1112.29395991564</c:v>
                </c:pt>
                <c:pt idx="37803">
                  <c:v>-1111.29395991564</c:v>
                </c:pt>
                <c:pt idx="37804">
                  <c:v>-878.29395991563797</c:v>
                </c:pt>
                <c:pt idx="37805">
                  <c:v>-798.29395991563797</c:v>
                </c:pt>
                <c:pt idx="37806">
                  <c:v>-437.29395991563803</c:v>
                </c:pt>
                <c:pt idx="37807">
                  <c:v>-378.29395991563803</c:v>
                </c:pt>
                <c:pt idx="37808">
                  <c:v>-343.29395991563803</c:v>
                </c:pt>
                <c:pt idx="37809">
                  <c:v>-143.293959915638</c:v>
                </c:pt>
                <c:pt idx="37810">
                  <c:v>1.70604008436203</c:v>
                </c:pt>
                <c:pt idx="37811">
                  <c:v>3.70604008436203</c:v>
                </c:pt>
                <c:pt idx="37812">
                  <c:v>-192.293959915638</c:v>
                </c:pt>
                <c:pt idx="37813">
                  <c:v>-30.293959915637998</c:v>
                </c:pt>
                <c:pt idx="37814">
                  <c:v>73.706040084362002</c:v>
                </c:pt>
                <c:pt idx="37815">
                  <c:v>94.706040084362002</c:v>
                </c:pt>
                <c:pt idx="37816">
                  <c:v>89.706040084362002</c:v>
                </c:pt>
                <c:pt idx="37817">
                  <c:v>124.706040084362</c:v>
                </c:pt>
                <c:pt idx="37818">
                  <c:v>137.706040084362</c:v>
                </c:pt>
                <c:pt idx="37819">
                  <c:v>369.70604008436197</c:v>
                </c:pt>
                <c:pt idx="37820">
                  <c:v>353.70604008436197</c:v>
                </c:pt>
                <c:pt idx="37821">
                  <c:v>457.70604008436197</c:v>
                </c:pt>
                <c:pt idx="37822">
                  <c:v>305.70604008436197</c:v>
                </c:pt>
                <c:pt idx="37823">
                  <c:v>450.70604008436197</c:v>
                </c:pt>
                <c:pt idx="37824">
                  <c:v>196.706040084362</c:v>
                </c:pt>
                <c:pt idx="37825">
                  <c:v>108.706040084362</c:v>
                </c:pt>
                <c:pt idx="37826">
                  <c:v>28.706040084362002</c:v>
                </c:pt>
                <c:pt idx="37827">
                  <c:v>84.706040084362002</c:v>
                </c:pt>
                <c:pt idx="37828">
                  <c:v>13.706040084362</c:v>
                </c:pt>
                <c:pt idx="37829">
                  <c:v>53.706040084362002</c:v>
                </c:pt>
                <c:pt idx="37830">
                  <c:v>45.706040084362002</c:v>
                </c:pt>
                <c:pt idx="37831">
                  <c:v>70.706040084362002</c:v>
                </c:pt>
                <c:pt idx="37832">
                  <c:v>59.706040084362002</c:v>
                </c:pt>
                <c:pt idx="37833">
                  <c:v>123.706040084362</c:v>
                </c:pt>
                <c:pt idx="37834">
                  <c:v>179.706040084362</c:v>
                </c:pt>
                <c:pt idx="37835">
                  <c:v>-46.293959915637998</c:v>
                </c:pt>
                <c:pt idx="37836">
                  <c:v>-30.293959915637998</c:v>
                </c:pt>
                <c:pt idx="37837">
                  <c:v>80.706040084362002</c:v>
                </c:pt>
                <c:pt idx="37838">
                  <c:v>-28.293959915637998</c:v>
                </c:pt>
                <c:pt idx="37839">
                  <c:v>136.706040084362</c:v>
                </c:pt>
                <c:pt idx="37840">
                  <c:v>-154.293959915638</c:v>
                </c:pt>
                <c:pt idx="37841">
                  <c:v>-37.293959915637998</c:v>
                </c:pt>
                <c:pt idx="37842">
                  <c:v>-10.293959915638</c:v>
                </c:pt>
                <c:pt idx="37843">
                  <c:v>162.706040084362</c:v>
                </c:pt>
                <c:pt idx="37844">
                  <c:v>374.70604008436197</c:v>
                </c:pt>
                <c:pt idx="37845">
                  <c:v>537.70604008436203</c:v>
                </c:pt>
                <c:pt idx="37846">
                  <c:v>788.70604008436203</c:v>
                </c:pt>
                <c:pt idx="37847">
                  <c:v>898.70604008436203</c:v>
                </c:pt>
                <c:pt idx="37848">
                  <c:v>942.70604008436203</c:v>
                </c:pt>
                <c:pt idx="37849">
                  <c:v>833.70604008436203</c:v>
                </c:pt>
                <c:pt idx="37850">
                  <c:v>665.70604008436203</c:v>
                </c:pt>
                <c:pt idx="37851">
                  <c:v>421.70604008436197</c:v>
                </c:pt>
                <c:pt idx="37852">
                  <c:v>160.706040084362</c:v>
                </c:pt>
                <c:pt idx="37853">
                  <c:v>23.706040084362002</c:v>
                </c:pt>
                <c:pt idx="37854">
                  <c:v>-373.29395991563803</c:v>
                </c:pt>
                <c:pt idx="37855">
                  <c:v>-369.29395991563803</c:v>
                </c:pt>
                <c:pt idx="37856">
                  <c:v>-118.293959915638</c:v>
                </c:pt>
                <c:pt idx="37857">
                  <c:v>-66.293959915637998</c:v>
                </c:pt>
                <c:pt idx="37858">
                  <c:v>-37.293959915637998</c:v>
                </c:pt>
                <c:pt idx="37859">
                  <c:v>162.706040084362</c:v>
                </c:pt>
                <c:pt idx="37860">
                  <c:v>211.706040084362</c:v>
                </c:pt>
                <c:pt idx="37861">
                  <c:v>237.706040084362</c:v>
                </c:pt>
                <c:pt idx="37862">
                  <c:v>216.706040084362</c:v>
                </c:pt>
                <c:pt idx="37863">
                  <c:v>196.706040084362</c:v>
                </c:pt>
                <c:pt idx="37864">
                  <c:v>-362.29395991563803</c:v>
                </c:pt>
                <c:pt idx="37865">
                  <c:v>-411.29395991563803</c:v>
                </c:pt>
                <c:pt idx="37866">
                  <c:v>-731.29395991563797</c:v>
                </c:pt>
                <c:pt idx="37867">
                  <c:v>-1013.29395991564</c:v>
                </c:pt>
                <c:pt idx="37868">
                  <c:v>-931.29395991563797</c:v>
                </c:pt>
                <c:pt idx="37869">
                  <c:v>-1068.29395991564</c:v>
                </c:pt>
                <c:pt idx="37870">
                  <c:v>-917.29395991563797</c:v>
                </c:pt>
                <c:pt idx="37871">
                  <c:v>-791.29395991563797</c:v>
                </c:pt>
                <c:pt idx="37872">
                  <c:v>-472.29395991563803</c:v>
                </c:pt>
                <c:pt idx="37873">
                  <c:v>-372.29395991563803</c:v>
                </c:pt>
                <c:pt idx="37874">
                  <c:v>-239.293959915638</c:v>
                </c:pt>
                <c:pt idx="37875">
                  <c:v>-39.293959915637998</c:v>
                </c:pt>
                <c:pt idx="37876">
                  <c:v>158.706040084362</c:v>
                </c:pt>
                <c:pt idx="37877">
                  <c:v>119.706040084362</c:v>
                </c:pt>
                <c:pt idx="37878">
                  <c:v>130.706040084362</c:v>
                </c:pt>
                <c:pt idx="37879">
                  <c:v>145.706040084362</c:v>
                </c:pt>
                <c:pt idx="37880">
                  <c:v>-92.293959915637998</c:v>
                </c:pt>
                <c:pt idx="37881">
                  <c:v>-231.293959915638</c:v>
                </c:pt>
                <c:pt idx="37882">
                  <c:v>-478.29395991563803</c:v>
                </c:pt>
                <c:pt idx="37883">
                  <c:v>-485.29395991563803</c:v>
                </c:pt>
                <c:pt idx="37884">
                  <c:v>-221.293959915638</c:v>
                </c:pt>
                <c:pt idx="37885">
                  <c:v>30.706040084362002</c:v>
                </c:pt>
                <c:pt idx="37886">
                  <c:v>-100.293959915638</c:v>
                </c:pt>
                <c:pt idx="37887">
                  <c:v>95.706040084362002</c:v>
                </c:pt>
                <c:pt idx="37888">
                  <c:v>273.70604008436197</c:v>
                </c:pt>
                <c:pt idx="37889">
                  <c:v>341.70604008436197</c:v>
                </c:pt>
                <c:pt idx="37890">
                  <c:v>614.70604008436203</c:v>
                </c:pt>
                <c:pt idx="37891">
                  <c:v>652.70604008436203</c:v>
                </c:pt>
                <c:pt idx="37892">
                  <c:v>475.70604008436197</c:v>
                </c:pt>
                <c:pt idx="37893">
                  <c:v>254.706040084362</c:v>
                </c:pt>
                <c:pt idx="37894">
                  <c:v>49.706040084362002</c:v>
                </c:pt>
                <c:pt idx="37895">
                  <c:v>150.706040084362</c:v>
                </c:pt>
                <c:pt idx="37896">
                  <c:v>175.706040084362</c:v>
                </c:pt>
                <c:pt idx="37897">
                  <c:v>37.706040084362002</c:v>
                </c:pt>
                <c:pt idx="37898">
                  <c:v>116.706040084362</c:v>
                </c:pt>
                <c:pt idx="37899">
                  <c:v>72.706040084362002</c:v>
                </c:pt>
                <c:pt idx="37900">
                  <c:v>118.706040084362</c:v>
                </c:pt>
                <c:pt idx="37901">
                  <c:v>183.706040084362</c:v>
                </c:pt>
                <c:pt idx="37902">
                  <c:v>418.70604008436197</c:v>
                </c:pt>
                <c:pt idx="37903">
                  <c:v>442.70604008436197</c:v>
                </c:pt>
                <c:pt idx="37904">
                  <c:v>291.70604008436197</c:v>
                </c:pt>
                <c:pt idx="37905">
                  <c:v>387.70604008436197</c:v>
                </c:pt>
                <c:pt idx="37906">
                  <c:v>343.70604008436197</c:v>
                </c:pt>
                <c:pt idx="37907">
                  <c:v>322.70604008436197</c:v>
                </c:pt>
                <c:pt idx="37908">
                  <c:v>255.706040084362</c:v>
                </c:pt>
                <c:pt idx="37909">
                  <c:v>150.706040084362</c:v>
                </c:pt>
                <c:pt idx="37910">
                  <c:v>339.70604008436197</c:v>
                </c:pt>
                <c:pt idx="37911">
                  <c:v>533.70604008436203</c:v>
                </c:pt>
                <c:pt idx="37912">
                  <c:v>667.70604008436203</c:v>
                </c:pt>
                <c:pt idx="37913">
                  <c:v>877.70604008436203</c:v>
                </c:pt>
                <c:pt idx="37914">
                  <c:v>1051.70604008436</c:v>
                </c:pt>
                <c:pt idx="37915">
                  <c:v>1147.70604008436</c:v>
                </c:pt>
                <c:pt idx="37916">
                  <c:v>1017.70604008436</c:v>
                </c:pt>
                <c:pt idx="37917">
                  <c:v>888.70604008436203</c:v>
                </c:pt>
                <c:pt idx="37918">
                  <c:v>536.70604008436203</c:v>
                </c:pt>
                <c:pt idx="37919">
                  <c:v>387.70604008436197</c:v>
                </c:pt>
                <c:pt idx="37920">
                  <c:v>243.706040084362</c:v>
                </c:pt>
                <c:pt idx="37921">
                  <c:v>268.70604008436197</c:v>
                </c:pt>
                <c:pt idx="37922">
                  <c:v>117.706040084362</c:v>
                </c:pt>
                <c:pt idx="37923">
                  <c:v>-5.29395991563797</c:v>
                </c:pt>
                <c:pt idx="37924">
                  <c:v>-71.293959915637998</c:v>
                </c:pt>
                <c:pt idx="37925">
                  <c:v>85.706040084362002</c:v>
                </c:pt>
                <c:pt idx="37926">
                  <c:v>307.70604008436197</c:v>
                </c:pt>
                <c:pt idx="37927">
                  <c:v>336.70604008436197</c:v>
                </c:pt>
                <c:pt idx="37928">
                  <c:v>156.706040084362</c:v>
                </c:pt>
                <c:pt idx="37929">
                  <c:v>136.706040084362</c:v>
                </c:pt>
                <c:pt idx="37930">
                  <c:v>1.70604008436203</c:v>
                </c:pt>
                <c:pt idx="37931">
                  <c:v>-106.293959915638</c:v>
                </c:pt>
                <c:pt idx="37932">
                  <c:v>-405.29395991563803</c:v>
                </c:pt>
                <c:pt idx="37933">
                  <c:v>-714.29395991563797</c:v>
                </c:pt>
                <c:pt idx="37934">
                  <c:v>-895.29395991563797</c:v>
                </c:pt>
                <c:pt idx="37935">
                  <c:v>-1087.29395991564</c:v>
                </c:pt>
                <c:pt idx="37936">
                  <c:v>-968.29395991563797</c:v>
                </c:pt>
                <c:pt idx="37937">
                  <c:v>-925.29395991563797</c:v>
                </c:pt>
                <c:pt idx="37938">
                  <c:v>-713.29395991563797</c:v>
                </c:pt>
                <c:pt idx="37939">
                  <c:v>-604.29395991563797</c:v>
                </c:pt>
                <c:pt idx="37940">
                  <c:v>-328.29395991563803</c:v>
                </c:pt>
                <c:pt idx="37941">
                  <c:v>-110.293959915638</c:v>
                </c:pt>
                <c:pt idx="37942">
                  <c:v>-154.293959915638</c:v>
                </c:pt>
                <c:pt idx="37943">
                  <c:v>-63.293959915637998</c:v>
                </c:pt>
                <c:pt idx="37944">
                  <c:v>27.706040084362002</c:v>
                </c:pt>
                <c:pt idx="37945">
                  <c:v>16.706040084362002</c:v>
                </c:pt>
                <c:pt idx="37946">
                  <c:v>-81.293959915637998</c:v>
                </c:pt>
                <c:pt idx="37947">
                  <c:v>70.706040084362002</c:v>
                </c:pt>
                <c:pt idx="37948">
                  <c:v>-166.293959915638</c:v>
                </c:pt>
                <c:pt idx="37949">
                  <c:v>-268.29395991563803</c:v>
                </c:pt>
                <c:pt idx="37950">
                  <c:v>-197.293959915638</c:v>
                </c:pt>
                <c:pt idx="37951">
                  <c:v>-236.293959915638</c:v>
                </c:pt>
                <c:pt idx="37952">
                  <c:v>-58.293959915637998</c:v>
                </c:pt>
                <c:pt idx="37953">
                  <c:v>-103.293959915638</c:v>
                </c:pt>
                <c:pt idx="37954">
                  <c:v>-268.29395991563803</c:v>
                </c:pt>
                <c:pt idx="37955">
                  <c:v>18.706040084362002</c:v>
                </c:pt>
                <c:pt idx="37956">
                  <c:v>627.70604008436203</c:v>
                </c:pt>
                <c:pt idx="37957">
                  <c:v>694.70604008436203</c:v>
                </c:pt>
                <c:pt idx="37958">
                  <c:v>690.70604008436203</c:v>
                </c:pt>
                <c:pt idx="37959">
                  <c:v>608.70604008436203</c:v>
                </c:pt>
                <c:pt idx="37960">
                  <c:v>626.70604008436203</c:v>
                </c:pt>
                <c:pt idx="37961">
                  <c:v>432.70604008436197</c:v>
                </c:pt>
                <c:pt idx="37962">
                  <c:v>354.70604008436197</c:v>
                </c:pt>
                <c:pt idx="37963">
                  <c:v>92.706040084362002</c:v>
                </c:pt>
                <c:pt idx="37964">
                  <c:v>-214.293959915638</c:v>
                </c:pt>
                <c:pt idx="37965">
                  <c:v>-156.293959915638</c:v>
                </c:pt>
                <c:pt idx="37966">
                  <c:v>-198.293959915638</c:v>
                </c:pt>
                <c:pt idx="37967">
                  <c:v>-21.293959915637998</c:v>
                </c:pt>
                <c:pt idx="37968">
                  <c:v>41.706040084362002</c:v>
                </c:pt>
                <c:pt idx="37969">
                  <c:v>253.706040084362</c:v>
                </c:pt>
                <c:pt idx="37970">
                  <c:v>229.706040084362</c:v>
                </c:pt>
                <c:pt idx="37971">
                  <c:v>-22.293959915637998</c:v>
                </c:pt>
                <c:pt idx="37972">
                  <c:v>60.706040084362002</c:v>
                </c:pt>
                <c:pt idx="37973">
                  <c:v>0.70604008436203003</c:v>
                </c:pt>
                <c:pt idx="37974">
                  <c:v>68.706040084362002</c:v>
                </c:pt>
                <c:pt idx="37975">
                  <c:v>82.706040084362002</c:v>
                </c:pt>
                <c:pt idx="37976">
                  <c:v>128.706040084362</c:v>
                </c:pt>
                <c:pt idx="37977">
                  <c:v>30.706040084362002</c:v>
                </c:pt>
                <c:pt idx="37978">
                  <c:v>156.706040084362</c:v>
                </c:pt>
                <c:pt idx="37979">
                  <c:v>81.706040084362002</c:v>
                </c:pt>
                <c:pt idx="37980">
                  <c:v>-147.293959915638</c:v>
                </c:pt>
                <c:pt idx="37981">
                  <c:v>-287.29395991563803</c:v>
                </c:pt>
                <c:pt idx="37982">
                  <c:v>-199.293959915638</c:v>
                </c:pt>
                <c:pt idx="37983">
                  <c:v>-366.29395991563803</c:v>
                </c:pt>
                <c:pt idx="37984">
                  <c:v>-177.293959915638</c:v>
                </c:pt>
                <c:pt idx="37985">
                  <c:v>212.706040084362</c:v>
                </c:pt>
                <c:pt idx="37986">
                  <c:v>352.70604008436197</c:v>
                </c:pt>
                <c:pt idx="37987">
                  <c:v>381.70604008436197</c:v>
                </c:pt>
                <c:pt idx="37988">
                  <c:v>571.70604008436203</c:v>
                </c:pt>
                <c:pt idx="37989">
                  <c:v>351.70604008436197</c:v>
                </c:pt>
                <c:pt idx="37990">
                  <c:v>374.70604008436197</c:v>
                </c:pt>
                <c:pt idx="37991">
                  <c:v>295.70604008436197</c:v>
                </c:pt>
                <c:pt idx="37992">
                  <c:v>307.70604008436197</c:v>
                </c:pt>
                <c:pt idx="37993">
                  <c:v>-34.293959915637998</c:v>
                </c:pt>
                <c:pt idx="37994">
                  <c:v>-48.293959915637998</c:v>
                </c:pt>
                <c:pt idx="37995">
                  <c:v>-199.293959915638</c:v>
                </c:pt>
                <c:pt idx="37996">
                  <c:v>-112.293959915638</c:v>
                </c:pt>
                <c:pt idx="37997">
                  <c:v>-111.293959915638</c:v>
                </c:pt>
                <c:pt idx="37998">
                  <c:v>66.706040084362002</c:v>
                </c:pt>
                <c:pt idx="37999">
                  <c:v>224.706040084362</c:v>
                </c:pt>
                <c:pt idx="38000">
                  <c:v>281.70604008436197</c:v>
                </c:pt>
                <c:pt idx="38001">
                  <c:v>271.70604008436197</c:v>
                </c:pt>
                <c:pt idx="38002">
                  <c:v>464.70604008436197</c:v>
                </c:pt>
                <c:pt idx="38003">
                  <c:v>472.70604008436197</c:v>
                </c:pt>
                <c:pt idx="38004">
                  <c:v>434.70604008436197</c:v>
                </c:pt>
                <c:pt idx="38005">
                  <c:v>248.706040084362</c:v>
                </c:pt>
                <c:pt idx="38006">
                  <c:v>121.706040084362</c:v>
                </c:pt>
                <c:pt idx="38007">
                  <c:v>216.706040084362</c:v>
                </c:pt>
                <c:pt idx="38008">
                  <c:v>217.706040084362</c:v>
                </c:pt>
                <c:pt idx="38009">
                  <c:v>132.706040084362</c:v>
                </c:pt>
                <c:pt idx="38010">
                  <c:v>-99.293959915637998</c:v>
                </c:pt>
                <c:pt idx="38011">
                  <c:v>-2.29395991563797</c:v>
                </c:pt>
                <c:pt idx="38012">
                  <c:v>-32.293959915637998</c:v>
                </c:pt>
                <c:pt idx="38013">
                  <c:v>-39.293959915637998</c:v>
                </c:pt>
                <c:pt idx="38014">
                  <c:v>-17.293959915637998</c:v>
                </c:pt>
                <c:pt idx="38015">
                  <c:v>-41.293959915637998</c:v>
                </c:pt>
                <c:pt idx="38016">
                  <c:v>-103.293959915638</c:v>
                </c:pt>
                <c:pt idx="38017">
                  <c:v>-183.293959915638</c:v>
                </c:pt>
                <c:pt idx="38018">
                  <c:v>-461.29395991563803</c:v>
                </c:pt>
                <c:pt idx="38019">
                  <c:v>-576.29395991563797</c:v>
                </c:pt>
                <c:pt idx="38020">
                  <c:v>-451.29395991563803</c:v>
                </c:pt>
                <c:pt idx="38021">
                  <c:v>-397.29395991563803</c:v>
                </c:pt>
                <c:pt idx="38022">
                  <c:v>-521.29395991563797</c:v>
                </c:pt>
                <c:pt idx="38023">
                  <c:v>-553.29395991563797</c:v>
                </c:pt>
                <c:pt idx="38024">
                  <c:v>-496.29395991563803</c:v>
                </c:pt>
                <c:pt idx="38025">
                  <c:v>-393.29395991563803</c:v>
                </c:pt>
                <c:pt idx="38026">
                  <c:v>-246.293959915638</c:v>
                </c:pt>
                <c:pt idx="38027">
                  <c:v>-330.29395991563803</c:v>
                </c:pt>
                <c:pt idx="38028">
                  <c:v>-56.293959915637998</c:v>
                </c:pt>
                <c:pt idx="38029">
                  <c:v>-291.29395991563803</c:v>
                </c:pt>
                <c:pt idx="38030">
                  <c:v>-406.29395991563803</c:v>
                </c:pt>
                <c:pt idx="38031">
                  <c:v>-389.29395991563803</c:v>
                </c:pt>
                <c:pt idx="38032">
                  <c:v>-512.29395991563797</c:v>
                </c:pt>
                <c:pt idx="38033">
                  <c:v>-319.29395991563803</c:v>
                </c:pt>
                <c:pt idx="38034">
                  <c:v>-438.29395991563803</c:v>
                </c:pt>
                <c:pt idx="38035">
                  <c:v>-491.29395991563803</c:v>
                </c:pt>
                <c:pt idx="38036">
                  <c:v>-232.293959915638</c:v>
                </c:pt>
                <c:pt idx="38037">
                  <c:v>73.706040084362002</c:v>
                </c:pt>
                <c:pt idx="38038">
                  <c:v>355.70604008436197</c:v>
                </c:pt>
                <c:pt idx="38039">
                  <c:v>618.70604008436203</c:v>
                </c:pt>
                <c:pt idx="38040">
                  <c:v>798.70604008436203</c:v>
                </c:pt>
                <c:pt idx="38041">
                  <c:v>647.70604008436203</c:v>
                </c:pt>
                <c:pt idx="38042">
                  <c:v>449.70604008436197</c:v>
                </c:pt>
                <c:pt idx="38043">
                  <c:v>178.706040084362</c:v>
                </c:pt>
                <c:pt idx="38044">
                  <c:v>-4.29395991563797</c:v>
                </c:pt>
                <c:pt idx="38045">
                  <c:v>-78.293959915637998</c:v>
                </c:pt>
                <c:pt idx="38046">
                  <c:v>-257.29395991563803</c:v>
                </c:pt>
                <c:pt idx="38047">
                  <c:v>-236.293959915638</c:v>
                </c:pt>
                <c:pt idx="38048">
                  <c:v>-174.293959915638</c:v>
                </c:pt>
                <c:pt idx="38049">
                  <c:v>20.706040084362002</c:v>
                </c:pt>
                <c:pt idx="38050">
                  <c:v>544.70604008436203</c:v>
                </c:pt>
                <c:pt idx="38051">
                  <c:v>574.70604008436203</c:v>
                </c:pt>
                <c:pt idx="38052">
                  <c:v>898.70604008436203</c:v>
                </c:pt>
                <c:pt idx="38053">
                  <c:v>728.70604008436203</c:v>
                </c:pt>
                <c:pt idx="38054">
                  <c:v>566.70604008436203</c:v>
                </c:pt>
                <c:pt idx="38055">
                  <c:v>580.70604008436203</c:v>
                </c:pt>
                <c:pt idx="38056">
                  <c:v>520.70604008436203</c:v>
                </c:pt>
                <c:pt idx="38057">
                  <c:v>391.70604008436197</c:v>
                </c:pt>
                <c:pt idx="38058">
                  <c:v>-8.29395991563797</c:v>
                </c:pt>
                <c:pt idx="38059">
                  <c:v>-505.29395991563803</c:v>
                </c:pt>
                <c:pt idx="38060">
                  <c:v>-687.29395991563797</c:v>
                </c:pt>
                <c:pt idx="38061">
                  <c:v>-687.29395991563797</c:v>
                </c:pt>
                <c:pt idx="38062">
                  <c:v>-397.29395991563803</c:v>
                </c:pt>
                <c:pt idx="38063">
                  <c:v>-263.29395991563803</c:v>
                </c:pt>
                <c:pt idx="38064">
                  <c:v>-160.293959915638</c:v>
                </c:pt>
                <c:pt idx="38065">
                  <c:v>-59.293959915637998</c:v>
                </c:pt>
                <c:pt idx="38066">
                  <c:v>64.706040084362002</c:v>
                </c:pt>
                <c:pt idx="38067">
                  <c:v>221.706040084362</c:v>
                </c:pt>
                <c:pt idx="38068">
                  <c:v>344.70604008436197</c:v>
                </c:pt>
                <c:pt idx="38069">
                  <c:v>303.70604008436197</c:v>
                </c:pt>
                <c:pt idx="38070">
                  <c:v>-34.293959915637998</c:v>
                </c:pt>
                <c:pt idx="38071">
                  <c:v>-130.293959915638</c:v>
                </c:pt>
                <c:pt idx="38072">
                  <c:v>-284.29395991563803</c:v>
                </c:pt>
                <c:pt idx="38073">
                  <c:v>-176.293959915638</c:v>
                </c:pt>
                <c:pt idx="38074">
                  <c:v>-334.29395991563803</c:v>
                </c:pt>
                <c:pt idx="38075">
                  <c:v>-421.29395991563803</c:v>
                </c:pt>
                <c:pt idx="38076">
                  <c:v>-306.29395991563803</c:v>
                </c:pt>
                <c:pt idx="38077">
                  <c:v>-206.293959915638</c:v>
                </c:pt>
                <c:pt idx="38078">
                  <c:v>-104.293959915638</c:v>
                </c:pt>
                <c:pt idx="38079">
                  <c:v>-76.293959915637998</c:v>
                </c:pt>
                <c:pt idx="38080">
                  <c:v>221.706040084362</c:v>
                </c:pt>
                <c:pt idx="38081">
                  <c:v>202.706040084362</c:v>
                </c:pt>
                <c:pt idx="38082">
                  <c:v>168.706040084362</c:v>
                </c:pt>
                <c:pt idx="38083">
                  <c:v>361.70604008436197</c:v>
                </c:pt>
                <c:pt idx="38084">
                  <c:v>111.706040084362</c:v>
                </c:pt>
                <c:pt idx="38085">
                  <c:v>157.706040084362</c:v>
                </c:pt>
                <c:pt idx="38086">
                  <c:v>51.706040084362002</c:v>
                </c:pt>
                <c:pt idx="38087">
                  <c:v>66.706040084362002</c:v>
                </c:pt>
                <c:pt idx="38088">
                  <c:v>-84.293959915637998</c:v>
                </c:pt>
                <c:pt idx="38089">
                  <c:v>-232.293959915638</c:v>
                </c:pt>
                <c:pt idx="38090">
                  <c:v>-334.29395991563803</c:v>
                </c:pt>
                <c:pt idx="38091">
                  <c:v>-368.29395991563803</c:v>
                </c:pt>
                <c:pt idx="38092">
                  <c:v>-326.29395991563803</c:v>
                </c:pt>
                <c:pt idx="38093">
                  <c:v>-411.29395991563803</c:v>
                </c:pt>
                <c:pt idx="38094">
                  <c:v>-395.29395991563803</c:v>
                </c:pt>
                <c:pt idx="38095">
                  <c:v>-416.29395991563803</c:v>
                </c:pt>
                <c:pt idx="38096">
                  <c:v>-350.29395991563803</c:v>
                </c:pt>
                <c:pt idx="38097">
                  <c:v>-124.293959915638</c:v>
                </c:pt>
                <c:pt idx="38098">
                  <c:v>-8.29395991563797</c:v>
                </c:pt>
                <c:pt idx="38099">
                  <c:v>49.706040084362002</c:v>
                </c:pt>
                <c:pt idx="38100">
                  <c:v>240.706040084362</c:v>
                </c:pt>
                <c:pt idx="38101">
                  <c:v>132.706040084362</c:v>
                </c:pt>
                <c:pt idx="38102">
                  <c:v>-79.293959915637998</c:v>
                </c:pt>
                <c:pt idx="38103">
                  <c:v>-190.293959915638</c:v>
                </c:pt>
                <c:pt idx="38104">
                  <c:v>-272.29395991563803</c:v>
                </c:pt>
                <c:pt idx="38105">
                  <c:v>-358.29395991563803</c:v>
                </c:pt>
                <c:pt idx="38106">
                  <c:v>-515.29395991563797</c:v>
                </c:pt>
                <c:pt idx="38107">
                  <c:v>-501.29395991563803</c:v>
                </c:pt>
                <c:pt idx="38108">
                  <c:v>-314.29395991563803</c:v>
                </c:pt>
                <c:pt idx="38109">
                  <c:v>-208.293959915638</c:v>
                </c:pt>
                <c:pt idx="38110">
                  <c:v>-15.293959915638</c:v>
                </c:pt>
                <c:pt idx="38111">
                  <c:v>53.706040084362002</c:v>
                </c:pt>
                <c:pt idx="38112">
                  <c:v>261.70604008436197</c:v>
                </c:pt>
                <c:pt idx="38113">
                  <c:v>310.70604008436197</c:v>
                </c:pt>
                <c:pt idx="38114">
                  <c:v>85.706040084362002</c:v>
                </c:pt>
                <c:pt idx="38115">
                  <c:v>242.706040084362</c:v>
                </c:pt>
                <c:pt idx="38116">
                  <c:v>30.706040084362002</c:v>
                </c:pt>
                <c:pt idx="38117">
                  <c:v>161.706040084362</c:v>
                </c:pt>
                <c:pt idx="38118">
                  <c:v>144.706040084362</c:v>
                </c:pt>
                <c:pt idx="38119">
                  <c:v>-132.293959915638</c:v>
                </c:pt>
                <c:pt idx="38120">
                  <c:v>-197.293959915638</c:v>
                </c:pt>
                <c:pt idx="38121">
                  <c:v>-146.293959915638</c:v>
                </c:pt>
                <c:pt idx="38122">
                  <c:v>-125.293959915638</c:v>
                </c:pt>
                <c:pt idx="38123">
                  <c:v>-2.29395991563797</c:v>
                </c:pt>
                <c:pt idx="38124">
                  <c:v>205.706040084362</c:v>
                </c:pt>
                <c:pt idx="38125">
                  <c:v>241.706040084362</c:v>
                </c:pt>
                <c:pt idx="38126">
                  <c:v>440.70604008436197</c:v>
                </c:pt>
                <c:pt idx="38127">
                  <c:v>449.70604008436197</c:v>
                </c:pt>
                <c:pt idx="38128">
                  <c:v>437.70604008436197</c:v>
                </c:pt>
                <c:pt idx="38129">
                  <c:v>153.706040084362</c:v>
                </c:pt>
                <c:pt idx="38130">
                  <c:v>192.706040084362</c:v>
                </c:pt>
                <c:pt idx="38131">
                  <c:v>-155.293959915638</c:v>
                </c:pt>
                <c:pt idx="38132">
                  <c:v>-79.293959915637998</c:v>
                </c:pt>
                <c:pt idx="38133">
                  <c:v>-180.293959915638</c:v>
                </c:pt>
                <c:pt idx="38134">
                  <c:v>-258.29395991563803</c:v>
                </c:pt>
                <c:pt idx="38135">
                  <c:v>-204.293959915638</c:v>
                </c:pt>
                <c:pt idx="38136">
                  <c:v>-121.293959915638</c:v>
                </c:pt>
                <c:pt idx="38137">
                  <c:v>32.706040084362002</c:v>
                </c:pt>
                <c:pt idx="38138">
                  <c:v>74.706040084362002</c:v>
                </c:pt>
                <c:pt idx="38139">
                  <c:v>39.706040084362002</c:v>
                </c:pt>
                <c:pt idx="38140">
                  <c:v>-359.29395991563803</c:v>
                </c:pt>
                <c:pt idx="38141">
                  <c:v>-514.29395991563797</c:v>
                </c:pt>
                <c:pt idx="38142">
                  <c:v>-753.29395991563797</c:v>
                </c:pt>
                <c:pt idx="38143">
                  <c:v>-716.29395991563797</c:v>
                </c:pt>
                <c:pt idx="38144">
                  <c:v>-509.29395991563803</c:v>
                </c:pt>
                <c:pt idx="38145">
                  <c:v>-319.29395991563803</c:v>
                </c:pt>
                <c:pt idx="38146">
                  <c:v>-401.29395991563803</c:v>
                </c:pt>
                <c:pt idx="38147">
                  <c:v>-413.29395991563803</c:v>
                </c:pt>
                <c:pt idx="38148">
                  <c:v>-51.293959915637998</c:v>
                </c:pt>
                <c:pt idx="38149">
                  <c:v>47.706040084362002</c:v>
                </c:pt>
                <c:pt idx="38150">
                  <c:v>126.706040084362</c:v>
                </c:pt>
                <c:pt idx="38151">
                  <c:v>194.706040084362</c:v>
                </c:pt>
                <c:pt idx="38152">
                  <c:v>-75.293959915637998</c:v>
                </c:pt>
                <c:pt idx="38153">
                  <c:v>-250.293959915638</c:v>
                </c:pt>
                <c:pt idx="38154">
                  <c:v>-176.293959915638</c:v>
                </c:pt>
                <c:pt idx="38155">
                  <c:v>-135.293959915638</c:v>
                </c:pt>
                <c:pt idx="38156">
                  <c:v>-126.293959915638</c:v>
                </c:pt>
                <c:pt idx="38157">
                  <c:v>-142.293959915638</c:v>
                </c:pt>
                <c:pt idx="38158">
                  <c:v>-105.293959915638</c:v>
                </c:pt>
                <c:pt idx="38159">
                  <c:v>182.706040084362</c:v>
                </c:pt>
                <c:pt idx="38160">
                  <c:v>186.706040084362</c:v>
                </c:pt>
                <c:pt idx="38161">
                  <c:v>85.706040084362002</c:v>
                </c:pt>
                <c:pt idx="38162">
                  <c:v>68.706040084362002</c:v>
                </c:pt>
                <c:pt idx="38163">
                  <c:v>65.706040084362002</c:v>
                </c:pt>
                <c:pt idx="38164">
                  <c:v>-251.293959915638</c:v>
                </c:pt>
                <c:pt idx="38165">
                  <c:v>-218.293959915638</c:v>
                </c:pt>
                <c:pt idx="38166">
                  <c:v>-664.29395991563797</c:v>
                </c:pt>
                <c:pt idx="38167">
                  <c:v>-589.29395991563797</c:v>
                </c:pt>
                <c:pt idx="38168">
                  <c:v>-493.29395991563803</c:v>
                </c:pt>
                <c:pt idx="38169">
                  <c:v>-477.29395991563803</c:v>
                </c:pt>
                <c:pt idx="38170">
                  <c:v>-123.293959915638</c:v>
                </c:pt>
                <c:pt idx="38171">
                  <c:v>-341.29395991563803</c:v>
                </c:pt>
                <c:pt idx="38172">
                  <c:v>-376.29395991563803</c:v>
                </c:pt>
                <c:pt idx="38173">
                  <c:v>-140.293959915638</c:v>
                </c:pt>
                <c:pt idx="38174">
                  <c:v>-10.293959915638</c:v>
                </c:pt>
                <c:pt idx="38175">
                  <c:v>-86.293959915637998</c:v>
                </c:pt>
                <c:pt idx="38176">
                  <c:v>-197.293959915638</c:v>
                </c:pt>
                <c:pt idx="38177">
                  <c:v>-359.29395991563803</c:v>
                </c:pt>
                <c:pt idx="38178">
                  <c:v>-437.29395991563803</c:v>
                </c:pt>
                <c:pt idx="38179">
                  <c:v>-198.293959915638</c:v>
                </c:pt>
                <c:pt idx="38180">
                  <c:v>-306.29395991563803</c:v>
                </c:pt>
                <c:pt idx="38181">
                  <c:v>-451.29395991563803</c:v>
                </c:pt>
                <c:pt idx="38182">
                  <c:v>-538.29395991563797</c:v>
                </c:pt>
                <c:pt idx="38183">
                  <c:v>-521.29395991563797</c:v>
                </c:pt>
                <c:pt idx="38184">
                  <c:v>-407.29395991563803</c:v>
                </c:pt>
                <c:pt idx="38185">
                  <c:v>-24.293959915637998</c:v>
                </c:pt>
                <c:pt idx="38186">
                  <c:v>106.706040084362</c:v>
                </c:pt>
                <c:pt idx="38187">
                  <c:v>133.706040084362</c:v>
                </c:pt>
                <c:pt idx="38188">
                  <c:v>305.70604008436197</c:v>
                </c:pt>
                <c:pt idx="38189">
                  <c:v>502.70604008436197</c:v>
                </c:pt>
                <c:pt idx="38190">
                  <c:v>518.70604008436203</c:v>
                </c:pt>
                <c:pt idx="38191">
                  <c:v>703.70604008436203</c:v>
                </c:pt>
                <c:pt idx="38192">
                  <c:v>524.70604008436203</c:v>
                </c:pt>
                <c:pt idx="38193">
                  <c:v>444.70604008436197</c:v>
                </c:pt>
                <c:pt idx="38194">
                  <c:v>578.70604008436203</c:v>
                </c:pt>
                <c:pt idx="38195">
                  <c:v>607.70604008436203</c:v>
                </c:pt>
                <c:pt idx="38196">
                  <c:v>544.70604008436203</c:v>
                </c:pt>
                <c:pt idx="38197">
                  <c:v>719.70604008436203</c:v>
                </c:pt>
                <c:pt idx="38198">
                  <c:v>677.70604008436203</c:v>
                </c:pt>
                <c:pt idx="38199">
                  <c:v>601.70604008436203</c:v>
                </c:pt>
                <c:pt idx="38200">
                  <c:v>320.70604008436197</c:v>
                </c:pt>
                <c:pt idx="38201">
                  <c:v>74.706040084362002</c:v>
                </c:pt>
                <c:pt idx="38202">
                  <c:v>-205.293959915638</c:v>
                </c:pt>
                <c:pt idx="38203">
                  <c:v>-145.293959915638</c:v>
                </c:pt>
                <c:pt idx="38204">
                  <c:v>118.706040084362</c:v>
                </c:pt>
                <c:pt idx="38205">
                  <c:v>-44.293959915637998</c:v>
                </c:pt>
                <c:pt idx="38206">
                  <c:v>-216.293959915638</c:v>
                </c:pt>
                <c:pt idx="38207">
                  <c:v>-225.293959915638</c:v>
                </c:pt>
                <c:pt idx="38208">
                  <c:v>139.706040084362</c:v>
                </c:pt>
                <c:pt idx="38209">
                  <c:v>276.70604008436197</c:v>
                </c:pt>
                <c:pt idx="38210">
                  <c:v>210.706040084362</c:v>
                </c:pt>
                <c:pt idx="38211">
                  <c:v>23.706040084362002</c:v>
                </c:pt>
                <c:pt idx="38212">
                  <c:v>-367.29395991563803</c:v>
                </c:pt>
                <c:pt idx="38213">
                  <c:v>-468.29395991563803</c:v>
                </c:pt>
                <c:pt idx="38214">
                  <c:v>-467.29395991563803</c:v>
                </c:pt>
                <c:pt idx="38215">
                  <c:v>-478.29395991563803</c:v>
                </c:pt>
                <c:pt idx="38216">
                  <c:v>-341.29395991563803</c:v>
                </c:pt>
                <c:pt idx="38217">
                  <c:v>-280.29395991563803</c:v>
                </c:pt>
                <c:pt idx="38218">
                  <c:v>-6.29395991563797</c:v>
                </c:pt>
                <c:pt idx="38219">
                  <c:v>202.706040084362</c:v>
                </c:pt>
                <c:pt idx="38220">
                  <c:v>391.70604008436197</c:v>
                </c:pt>
                <c:pt idx="38221">
                  <c:v>328.70604008436197</c:v>
                </c:pt>
                <c:pt idx="38222">
                  <c:v>249.706040084362</c:v>
                </c:pt>
                <c:pt idx="38223">
                  <c:v>233.706040084362</c:v>
                </c:pt>
                <c:pt idx="38224">
                  <c:v>-366.29395991563803</c:v>
                </c:pt>
                <c:pt idx="38225">
                  <c:v>-556.29395991563797</c:v>
                </c:pt>
                <c:pt idx="38226">
                  <c:v>-726.29395991563797</c:v>
                </c:pt>
                <c:pt idx="38227">
                  <c:v>-625.29395991563797</c:v>
                </c:pt>
                <c:pt idx="38228">
                  <c:v>-626.29395991563797</c:v>
                </c:pt>
                <c:pt idx="38229">
                  <c:v>-415.29395991563803</c:v>
                </c:pt>
                <c:pt idx="38230">
                  <c:v>-420.29395991563803</c:v>
                </c:pt>
                <c:pt idx="38231">
                  <c:v>-51.293959915637998</c:v>
                </c:pt>
                <c:pt idx="38232">
                  <c:v>79.706040084362002</c:v>
                </c:pt>
                <c:pt idx="38233">
                  <c:v>69.706040084362002</c:v>
                </c:pt>
                <c:pt idx="38234">
                  <c:v>387.70604008436197</c:v>
                </c:pt>
                <c:pt idx="38235">
                  <c:v>251.706040084362</c:v>
                </c:pt>
                <c:pt idx="38236">
                  <c:v>-36.293959915637998</c:v>
                </c:pt>
                <c:pt idx="38237">
                  <c:v>-49.293959915637998</c:v>
                </c:pt>
                <c:pt idx="38238">
                  <c:v>-29.293959915637998</c:v>
                </c:pt>
                <c:pt idx="38239">
                  <c:v>-224.293959915638</c:v>
                </c:pt>
                <c:pt idx="38240">
                  <c:v>-590.29395991563797</c:v>
                </c:pt>
                <c:pt idx="38241">
                  <c:v>-681.29395991563797</c:v>
                </c:pt>
                <c:pt idx="38242">
                  <c:v>-612.29395991563797</c:v>
                </c:pt>
                <c:pt idx="38243">
                  <c:v>-527.29395991563797</c:v>
                </c:pt>
                <c:pt idx="38244">
                  <c:v>-177.293959915638</c:v>
                </c:pt>
                <c:pt idx="38245">
                  <c:v>-178.293959915638</c:v>
                </c:pt>
                <c:pt idx="38246">
                  <c:v>220.706040084362</c:v>
                </c:pt>
                <c:pt idx="38247">
                  <c:v>443.70604008436197</c:v>
                </c:pt>
                <c:pt idx="38248">
                  <c:v>835.70604008436203</c:v>
                </c:pt>
                <c:pt idx="38249">
                  <c:v>861.70604008436203</c:v>
                </c:pt>
                <c:pt idx="38250">
                  <c:v>772.70604008436203</c:v>
                </c:pt>
                <c:pt idx="38251">
                  <c:v>1002.70604008436</c:v>
                </c:pt>
                <c:pt idx="38252">
                  <c:v>625.70604008436203</c:v>
                </c:pt>
                <c:pt idx="38253">
                  <c:v>363.70604008436197</c:v>
                </c:pt>
                <c:pt idx="38254">
                  <c:v>267.70604008436197</c:v>
                </c:pt>
                <c:pt idx="38255">
                  <c:v>326.70604008436197</c:v>
                </c:pt>
                <c:pt idx="38256">
                  <c:v>574.70604008436203</c:v>
                </c:pt>
                <c:pt idx="38257">
                  <c:v>744.70604008436203</c:v>
                </c:pt>
                <c:pt idx="38258">
                  <c:v>1009.70604008436</c:v>
                </c:pt>
                <c:pt idx="38259">
                  <c:v>944.70604008436203</c:v>
                </c:pt>
                <c:pt idx="38260">
                  <c:v>716.70604008436203</c:v>
                </c:pt>
                <c:pt idx="38261">
                  <c:v>720.70604008436203</c:v>
                </c:pt>
                <c:pt idx="38262">
                  <c:v>768.70604008436203</c:v>
                </c:pt>
                <c:pt idx="38263">
                  <c:v>624.70604008436203</c:v>
                </c:pt>
                <c:pt idx="38264">
                  <c:v>532.70604008436203</c:v>
                </c:pt>
                <c:pt idx="38265">
                  <c:v>462.70604008436197</c:v>
                </c:pt>
                <c:pt idx="38266">
                  <c:v>226.706040084362</c:v>
                </c:pt>
                <c:pt idx="38267">
                  <c:v>157.706040084362</c:v>
                </c:pt>
                <c:pt idx="38268">
                  <c:v>249.706040084362</c:v>
                </c:pt>
                <c:pt idx="38269">
                  <c:v>389.70604008436197</c:v>
                </c:pt>
                <c:pt idx="38270">
                  <c:v>308.70604008436197</c:v>
                </c:pt>
                <c:pt idx="38271">
                  <c:v>-67.293959915637998</c:v>
                </c:pt>
                <c:pt idx="38272">
                  <c:v>-308.29395991563803</c:v>
                </c:pt>
                <c:pt idx="38273">
                  <c:v>-487.29395991563803</c:v>
                </c:pt>
                <c:pt idx="38274">
                  <c:v>-502.29395991563803</c:v>
                </c:pt>
                <c:pt idx="38275">
                  <c:v>-576.29395991563797</c:v>
                </c:pt>
                <c:pt idx="38276">
                  <c:v>-517.29395991563797</c:v>
                </c:pt>
                <c:pt idx="38277">
                  <c:v>-328.29395991563803</c:v>
                </c:pt>
                <c:pt idx="38278">
                  <c:v>-215.293959915638</c:v>
                </c:pt>
                <c:pt idx="38279">
                  <c:v>17.706040084362002</c:v>
                </c:pt>
                <c:pt idx="38280">
                  <c:v>266.70604008436197</c:v>
                </c:pt>
                <c:pt idx="38281">
                  <c:v>278.70604008436197</c:v>
                </c:pt>
                <c:pt idx="38282">
                  <c:v>-175.293959915638</c:v>
                </c:pt>
                <c:pt idx="38283">
                  <c:v>-361.29395991563803</c:v>
                </c:pt>
                <c:pt idx="38284">
                  <c:v>-666.29395991563797</c:v>
                </c:pt>
                <c:pt idx="38285">
                  <c:v>-874.29395991563797</c:v>
                </c:pt>
                <c:pt idx="38286">
                  <c:v>-837.29395991563797</c:v>
                </c:pt>
                <c:pt idx="38287">
                  <c:v>-900.29395991563797</c:v>
                </c:pt>
                <c:pt idx="38288">
                  <c:v>-770.29395991563797</c:v>
                </c:pt>
                <c:pt idx="38289">
                  <c:v>-423.29395991563803</c:v>
                </c:pt>
                <c:pt idx="38290">
                  <c:v>-176.293959915638</c:v>
                </c:pt>
                <c:pt idx="38291">
                  <c:v>67.706040084362002</c:v>
                </c:pt>
                <c:pt idx="38292">
                  <c:v>51.706040084362002</c:v>
                </c:pt>
                <c:pt idx="38293">
                  <c:v>74.706040084362002</c:v>
                </c:pt>
                <c:pt idx="38294">
                  <c:v>-102.293959915638</c:v>
                </c:pt>
                <c:pt idx="38295">
                  <c:v>-264.29395991563803</c:v>
                </c:pt>
                <c:pt idx="38296">
                  <c:v>-434.29395991563803</c:v>
                </c:pt>
                <c:pt idx="38297">
                  <c:v>-479.29395991563803</c:v>
                </c:pt>
                <c:pt idx="38298">
                  <c:v>-421.29395991563803</c:v>
                </c:pt>
                <c:pt idx="38299">
                  <c:v>-366.29395991563803</c:v>
                </c:pt>
                <c:pt idx="38300">
                  <c:v>-795.29395991563797</c:v>
                </c:pt>
                <c:pt idx="38301">
                  <c:v>-724.29395991563797</c:v>
                </c:pt>
                <c:pt idx="38302">
                  <c:v>-618.29395991563797</c:v>
                </c:pt>
                <c:pt idx="38303">
                  <c:v>-482.29395991563803</c:v>
                </c:pt>
                <c:pt idx="38304">
                  <c:v>-396.29395991563803</c:v>
                </c:pt>
                <c:pt idx="38305">
                  <c:v>-291.29395991563803</c:v>
                </c:pt>
                <c:pt idx="38306">
                  <c:v>-33.293959915637998</c:v>
                </c:pt>
                <c:pt idx="38307">
                  <c:v>-75.293959915637998</c:v>
                </c:pt>
                <c:pt idx="38308">
                  <c:v>88.706040084362002</c:v>
                </c:pt>
                <c:pt idx="38309">
                  <c:v>266.70604008436197</c:v>
                </c:pt>
                <c:pt idx="38310">
                  <c:v>406.70604008436197</c:v>
                </c:pt>
                <c:pt idx="38311">
                  <c:v>506.70604008436197</c:v>
                </c:pt>
                <c:pt idx="38312">
                  <c:v>320.70604008436197</c:v>
                </c:pt>
                <c:pt idx="38313">
                  <c:v>269.70604008436197</c:v>
                </c:pt>
                <c:pt idx="38314">
                  <c:v>299.70604008436197</c:v>
                </c:pt>
                <c:pt idx="38315">
                  <c:v>568.70604008436203</c:v>
                </c:pt>
                <c:pt idx="38316">
                  <c:v>775.70604008436203</c:v>
                </c:pt>
                <c:pt idx="38317">
                  <c:v>810.70604008436203</c:v>
                </c:pt>
                <c:pt idx="38318">
                  <c:v>873.70604008436203</c:v>
                </c:pt>
                <c:pt idx="38319">
                  <c:v>910.70604008436203</c:v>
                </c:pt>
                <c:pt idx="38320">
                  <c:v>905.70604008436203</c:v>
                </c:pt>
                <c:pt idx="38321">
                  <c:v>870.70604008436203</c:v>
                </c:pt>
                <c:pt idx="38322">
                  <c:v>732.70604008436203</c:v>
                </c:pt>
                <c:pt idx="38323">
                  <c:v>844.70604008436203</c:v>
                </c:pt>
                <c:pt idx="38324">
                  <c:v>955.70604008436203</c:v>
                </c:pt>
                <c:pt idx="38325">
                  <c:v>1111.70604008436</c:v>
                </c:pt>
                <c:pt idx="38326">
                  <c:v>901.70604008436203</c:v>
                </c:pt>
                <c:pt idx="38327">
                  <c:v>966.70604008436203</c:v>
                </c:pt>
                <c:pt idx="38328">
                  <c:v>974.70604008436203</c:v>
                </c:pt>
                <c:pt idx="38329">
                  <c:v>811.70604008436203</c:v>
                </c:pt>
                <c:pt idx="38330">
                  <c:v>687.70604008436203</c:v>
                </c:pt>
                <c:pt idx="38331">
                  <c:v>548.70604008436203</c:v>
                </c:pt>
                <c:pt idx="38332">
                  <c:v>232.706040084362</c:v>
                </c:pt>
                <c:pt idx="38333">
                  <c:v>-32.293959915637998</c:v>
                </c:pt>
                <c:pt idx="38334">
                  <c:v>-493.29395991563803</c:v>
                </c:pt>
                <c:pt idx="38335">
                  <c:v>-336.29395991563803</c:v>
                </c:pt>
                <c:pt idx="38336">
                  <c:v>-296.29395991563803</c:v>
                </c:pt>
                <c:pt idx="38337">
                  <c:v>3.70604008436203</c:v>
                </c:pt>
                <c:pt idx="38338">
                  <c:v>-91.293959915637998</c:v>
                </c:pt>
                <c:pt idx="38339">
                  <c:v>73.706040084362002</c:v>
                </c:pt>
                <c:pt idx="38340">
                  <c:v>131.706040084362</c:v>
                </c:pt>
                <c:pt idx="38341">
                  <c:v>-14.293959915638</c:v>
                </c:pt>
                <c:pt idx="38342">
                  <c:v>-483.29395991563803</c:v>
                </c:pt>
                <c:pt idx="38343">
                  <c:v>-835.29395991563797</c:v>
                </c:pt>
                <c:pt idx="38344">
                  <c:v>-1246.29395991564</c:v>
                </c:pt>
                <c:pt idx="38345">
                  <c:v>-1536.29395991564</c:v>
                </c:pt>
                <c:pt idx="38346">
                  <c:v>-1731.29395991564</c:v>
                </c:pt>
                <c:pt idx="38347">
                  <c:v>-1569.29395991564</c:v>
                </c:pt>
                <c:pt idx="38348">
                  <c:v>-1468.29395991564</c:v>
                </c:pt>
                <c:pt idx="38349">
                  <c:v>-1181.29395991564</c:v>
                </c:pt>
                <c:pt idx="38350">
                  <c:v>-653.29395991563797</c:v>
                </c:pt>
                <c:pt idx="38351">
                  <c:v>-384.29395991563803</c:v>
                </c:pt>
                <c:pt idx="38352">
                  <c:v>-337.29395991563803</c:v>
                </c:pt>
                <c:pt idx="38353">
                  <c:v>-334.29395991563803</c:v>
                </c:pt>
                <c:pt idx="38354">
                  <c:v>-704.29395991563797</c:v>
                </c:pt>
                <c:pt idx="38355">
                  <c:v>-474.29395991563803</c:v>
                </c:pt>
                <c:pt idx="38356">
                  <c:v>-509.29395991563803</c:v>
                </c:pt>
                <c:pt idx="38357">
                  <c:v>-309.29395991563803</c:v>
                </c:pt>
                <c:pt idx="38358">
                  <c:v>-273.29395991563803</c:v>
                </c:pt>
                <c:pt idx="38359">
                  <c:v>-361.29395991563803</c:v>
                </c:pt>
                <c:pt idx="38360">
                  <c:v>-289.29395991563803</c:v>
                </c:pt>
                <c:pt idx="38361">
                  <c:v>-227.293959915638</c:v>
                </c:pt>
                <c:pt idx="38362">
                  <c:v>-164.293959915638</c:v>
                </c:pt>
                <c:pt idx="38363">
                  <c:v>-109.293959915638</c:v>
                </c:pt>
                <c:pt idx="38364">
                  <c:v>230.706040084362</c:v>
                </c:pt>
                <c:pt idx="38365">
                  <c:v>268.70604008436197</c:v>
                </c:pt>
                <c:pt idx="38366">
                  <c:v>505.70604008436197</c:v>
                </c:pt>
                <c:pt idx="38367">
                  <c:v>623.70604008436203</c:v>
                </c:pt>
                <c:pt idx="38368">
                  <c:v>889.70604008436203</c:v>
                </c:pt>
                <c:pt idx="38369">
                  <c:v>946.70604008436203</c:v>
                </c:pt>
                <c:pt idx="38370">
                  <c:v>819.70604008436203</c:v>
                </c:pt>
                <c:pt idx="38371">
                  <c:v>808.70604008436203</c:v>
                </c:pt>
                <c:pt idx="38372">
                  <c:v>789.70604008436203</c:v>
                </c:pt>
                <c:pt idx="38373">
                  <c:v>393.70604008436197</c:v>
                </c:pt>
                <c:pt idx="38374">
                  <c:v>512.70604008436203</c:v>
                </c:pt>
                <c:pt idx="38375">
                  <c:v>484.70604008436197</c:v>
                </c:pt>
                <c:pt idx="38376">
                  <c:v>761.70604008436203</c:v>
                </c:pt>
                <c:pt idx="38377">
                  <c:v>686.70604008436203</c:v>
                </c:pt>
                <c:pt idx="38378">
                  <c:v>642.70604008436203</c:v>
                </c:pt>
                <c:pt idx="38379">
                  <c:v>810.70604008436203</c:v>
                </c:pt>
                <c:pt idx="38380">
                  <c:v>707.70604008436203</c:v>
                </c:pt>
                <c:pt idx="38381">
                  <c:v>693.70604008436203</c:v>
                </c:pt>
                <c:pt idx="38382">
                  <c:v>716.70604008436203</c:v>
                </c:pt>
                <c:pt idx="38383">
                  <c:v>758.70604008436203</c:v>
                </c:pt>
                <c:pt idx="38384">
                  <c:v>751.70604008436203</c:v>
                </c:pt>
                <c:pt idx="38385">
                  <c:v>808.70604008436203</c:v>
                </c:pt>
                <c:pt idx="38386">
                  <c:v>823.70604008436203</c:v>
                </c:pt>
                <c:pt idx="38387">
                  <c:v>891.70604008436203</c:v>
                </c:pt>
                <c:pt idx="38388">
                  <c:v>766.70604008436203</c:v>
                </c:pt>
                <c:pt idx="38389">
                  <c:v>680.70604008436203</c:v>
                </c:pt>
                <c:pt idx="38390">
                  <c:v>415.70604008436197</c:v>
                </c:pt>
                <c:pt idx="38391">
                  <c:v>369.70604008436197</c:v>
                </c:pt>
                <c:pt idx="38392">
                  <c:v>147.706040084362</c:v>
                </c:pt>
                <c:pt idx="38393">
                  <c:v>57.706040084362002</c:v>
                </c:pt>
                <c:pt idx="38394">
                  <c:v>-153.293959915638</c:v>
                </c:pt>
                <c:pt idx="38395">
                  <c:v>-215.293959915638</c:v>
                </c:pt>
                <c:pt idx="38396">
                  <c:v>115.706040084362</c:v>
                </c:pt>
                <c:pt idx="38397">
                  <c:v>221.706040084362</c:v>
                </c:pt>
                <c:pt idx="38398">
                  <c:v>526.70604008436203</c:v>
                </c:pt>
                <c:pt idx="38399">
                  <c:v>467.70604008436197</c:v>
                </c:pt>
                <c:pt idx="38400">
                  <c:v>364.70604008436197</c:v>
                </c:pt>
                <c:pt idx="38401">
                  <c:v>179.706040084362</c:v>
                </c:pt>
                <c:pt idx="38402">
                  <c:v>-262.29395991563803</c:v>
                </c:pt>
                <c:pt idx="38403">
                  <c:v>-759.29395991563797</c:v>
                </c:pt>
                <c:pt idx="38404">
                  <c:v>-1438.29395991564</c:v>
                </c:pt>
                <c:pt idx="38405">
                  <c:v>-1562.29395991564</c:v>
                </c:pt>
                <c:pt idx="38406">
                  <c:v>-1690.29395991564</c:v>
                </c:pt>
                <c:pt idx="38407">
                  <c:v>-1398.29395991564</c:v>
                </c:pt>
                <c:pt idx="38408">
                  <c:v>-1232.29395991564</c:v>
                </c:pt>
                <c:pt idx="38409">
                  <c:v>-991.29395991563797</c:v>
                </c:pt>
                <c:pt idx="38410">
                  <c:v>-676.29395991563797</c:v>
                </c:pt>
                <c:pt idx="38411">
                  <c:v>-564.29395991563797</c:v>
                </c:pt>
                <c:pt idx="38412">
                  <c:v>-503.29395991563803</c:v>
                </c:pt>
                <c:pt idx="38413">
                  <c:v>-718.29395991563797</c:v>
                </c:pt>
                <c:pt idx="38414">
                  <c:v>-787.29395991563797</c:v>
                </c:pt>
                <c:pt idx="38415">
                  <c:v>-1004.29395991564</c:v>
                </c:pt>
                <c:pt idx="38416">
                  <c:v>-1182.29395991564</c:v>
                </c:pt>
                <c:pt idx="38417">
                  <c:v>-1010.29395991564</c:v>
                </c:pt>
                <c:pt idx="38418">
                  <c:v>-1086.29395991564</c:v>
                </c:pt>
                <c:pt idx="38419">
                  <c:v>-924.29395991563797</c:v>
                </c:pt>
                <c:pt idx="38420">
                  <c:v>-1045.29395991564</c:v>
                </c:pt>
                <c:pt idx="38421">
                  <c:v>-997.29395991563797</c:v>
                </c:pt>
                <c:pt idx="38422">
                  <c:v>-557.29395991563797</c:v>
                </c:pt>
                <c:pt idx="38423">
                  <c:v>-454.29395991563803</c:v>
                </c:pt>
                <c:pt idx="38424">
                  <c:v>-53.293959915637998</c:v>
                </c:pt>
                <c:pt idx="38425">
                  <c:v>184.706040084362</c:v>
                </c:pt>
                <c:pt idx="38426">
                  <c:v>402.70604008436197</c:v>
                </c:pt>
                <c:pt idx="38427">
                  <c:v>643.70604008436203</c:v>
                </c:pt>
                <c:pt idx="38428">
                  <c:v>663.70604008436203</c:v>
                </c:pt>
                <c:pt idx="38429">
                  <c:v>910.70604008436203</c:v>
                </c:pt>
                <c:pt idx="38430">
                  <c:v>1018.70604008436</c:v>
                </c:pt>
                <c:pt idx="38431">
                  <c:v>939.70604008436203</c:v>
                </c:pt>
                <c:pt idx="38432">
                  <c:v>942.70604008436203</c:v>
                </c:pt>
                <c:pt idx="38433">
                  <c:v>869.70604008436203</c:v>
                </c:pt>
                <c:pt idx="38434">
                  <c:v>978.70604008436203</c:v>
                </c:pt>
                <c:pt idx="38435">
                  <c:v>924.70604008436203</c:v>
                </c:pt>
                <c:pt idx="38436">
                  <c:v>904.70604008436203</c:v>
                </c:pt>
                <c:pt idx="38437">
                  <c:v>990.70604008436203</c:v>
                </c:pt>
                <c:pt idx="38438">
                  <c:v>956.70604008436203</c:v>
                </c:pt>
                <c:pt idx="38439">
                  <c:v>1121.70604008436</c:v>
                </c:pt>
                <c:pt idx="38440">
                  <c:v>1010.70604008436</c:v>
                </c:pt>
                <c:pt idx="38441">
                  <c:v>829.70604008436203</c:v>
                </c:pt>
                <c:pt idx="38442">
                  <c:v>818.70604008436203</c:v>
                </c:pt>
                <c:pt idx="38443">
                  <c:v>930.70604008436203</c:v>
                </c:pt>
                <c:pt idx="38444">
                  <c:v>665.70604008436203</c:v>
                </c:pt>
                <c:pt idx="38445">
                  <c:v>482.70604008436197</c:v>
                </c:pt>
                <c:pt idx="38446">
                  <c:v>383.70604008436197</c:v>
                </c:pt>
                <c:pt idx="38447">
                  <c:v>650.70604008436203</c:v>
                </c:pt>
                <c:pt idx="38448">
                  <c:v>456.70604008436197</c:v>
                </c:pt>
                <c:pt idx="38449">
                  <c:v>356.70604008436197</c:v>
                </c:pt>
                <c:pt idx="38450">
                  <c:v>98.706040084362002</c:v>
                </c:pt>
                <c:pt idx="38451">
                  <c:v>23.706040084362002</c:v>
                </c:pt>
                <c:pt idx="38452">
                  <c:v>-82.293959915637998</c:v>
                </c:pt>
                <c:pt idx="38453">
                  <c:v>-486.29395991563803</c:v>
                </c:pt>
                <c:pt idx="38454">
                  <c:v>-523.29395991563797</c:v>
                </c:pt>
                <c:pt idx="38455">
                  <c:v>-485.29395991563803</c:v>
                </c:pt>
                <c:pt idx="38456">
                  <c:v>-87.293959915637998</c:v>
                </c:pt>
                <c:pt idx="38457">
                  <c:v>67.706040084362002</c:v>
                </c:pt>
                <c:pt idx="38458">
                  <c:v>225.706040084362</c:v>
                </c:pt>
                <c:pt idx="38459">
                  <c:v>393.70604008436197</c:v>
                </c:pt>
                <c:pt idx="38460">
                  <c:v>358.70604008436197</c:v>
                </c:pt>
                <c:pt idx="38461">
                  <c:v>185.706040084362</c:v>
                </c:pt>
                <c:pt idx="38462">
                  <c:v>-533.29395991563797</c:v>
                </c:pt>
                <c:pt idx="38463">
                  <c:v>-936.29395991563797</c:v>
                </c:pt>
                <c:pt idx="38464">
                  <c:v>-1270.29395991564</c:v>
                </c:pt>
                <c:pt idx="38465">
                  <c:v>-1472.29395991564</c:v>
                </c:pt>
                <c:pt idx="38466">
                  <c:v>-1447.29395991564</c:v>
                </c:pt>
                <c:pt idx="38467">
                  <c:v>-1443.29395991564</c:v>
                </c:pt>
                <c:pt idx="38468">
                  <c:v>-838.29395991563797</c:v>
                </c:pt>
                <c:pt idx="38469">
                  <c:v>-536.29395991563797</c:v>
                </c:pt>
                <c:pt idx="38470">
                  <c:v>-368.29395991563803</c:v>
                </c:pt>
                <c:pt idx="38471">
                  <c:v>-328.29395991563803</c:v>
                </c:pt>
                <c:pt idx="38472">
                  <c:v>-360.29395991563803</c:v>
                </c:pt>
                <c:pt idx="38473">
                  <c:v>-513.29395991563797</c:v>
                </c:pt>
                <c:pt idx="38474">
                  <c:v>-564.29395991563797</c:v>
                </c:pt>
                <c:pt idx="38475">
                  <c:v>-800.29395991563797</c:v>
                </c:pt>
                <c:pt idx="38476">
                  <c:v>-533.29395991563797</c:v>
                </c:pt>
                <c:pt idx="38477">
                  <c:v>-586.29395991563797</c:v>
                </c:pt>
                <c:pt idx="38478">
                  <c:v>-597.29395991563797</c:v>
                </c:pt>
                <c:pt idx="38479">
                  <c:v>-801.29395991563797</c:v>
                </c:pt>
                <c:pt idx="38480">
                  <c:v>-740.29395991563797</c:v>
                </c:pt>
                <c:pt idx="38481">
                  <c:v>-779.29395991563797</c:v>
                </c:pt>
                <c:pt idx="38482">
                  <c:v>-388.29395991563803</c:v>
                </c:pt>
                <c:pt idx="38483">
                  <c:v>-254.293959915638</c:v>
                </c:pt>
                <c:pt idx="38484">
                  <c:v>-18.293959915637998</c:v>
                </c:pt>
                <c:pt idx="38485">
                  <c:v>98.706040084362002</c:v>
                </c:pt>
                <c:pt idx="38486">
                  <c:v>358.70604008436197</c:v>
                </c:pt>
                <c:pt idx="38487">
                  <c:v>671.70604008436203</c:v>
                </c:pt>
                <c:pt idx="38488">
                  <c:v>711.70604008436203</c:v>
                </c:pt>
                <c:pt idx="38489">
                  <c:v>753.70604008436203</c:v>
                </c:pt>
                <c:pt idx="38490">
                  <c:v>685.70604008436203</c:v>
                </c:pt>
                <c:pt idx="38491">
                  <c:v>894.70604008436203</c:v>
                </c:pt>
                <c:pt idx="38492">
                  <c:v>844.70604008436203</c:v>
                </c:pt>
                <c:pt idx="38493">
                  <c:v>817.70604008436203</c:v>
                </c:pt>
                <c:pt idx="38494">
                  <c:v>771.70604008436203</c:v>
                </c:pt>
                <c:pt idx="38495">
                  <c:v>622.70604008436203</c:v>
                </c:pt>
                <c:pt idx="38496">
                  <c:v>580.70604008436203</c:v>
                </c:pt>
                <c:pt idx="38497">
                  <c:v>619.70604008436203</c:v>
                </c:pt>
                <c:pt idx="38498">
                  <c:v>652.70604008436203</c:v>
                </c:pt>
                <c:pt idx="38499">
                  <c:v>834.70604008436203</c:v>
                </c:pt>
                <c:pt idx="38500">
                  <c:v>587.70604008436203</c:v>
                </c:pt>
                <c:pt idx="38501">
                  <c:v>864.70604008436203</c:v>
                </c:pt>
                <c:pt idx="38502">
                  <c:v>794.70604008436203</c:v>
                </c:pt>
                <c:pt idx="38503">
                  <c:v>670.70604008436203</c:v>
                </c:pt>
                <c:pt idx="38504">
                  <c:v>601.70604008436203</c:v>
                </c:pt>
                <c:pt idx="38505">
                  <c:v>432.70604008436197</c:v>
                </c:pt>
                <c:pt idx="38506">
                  <c:v>532.70604008436203</c:v>
                </c:pt>
                <c:pt idx="38507">
                  <c:v>448.70604008436197</c:v>
                </c:pt>
                <c:pt idx="38508">
                  <c:v>576.70604008436203</c:v>
                </c:pt>
                <c:pt idx="38509">
                  <c:v>440.70604008436197</c:v>
                </c:pt>
                <c:pt idx="38510">
                  <c:v>101.706040084362</c:v>
                </c:pt>
                <c:pt idx="38511">
                  <c:v>175.706040084362</c:v>
                </c:pt>
                <c:pt idx="38512">
                  <c:v>-103.293959915638</c:v>
                </c:pt>
                <c:pt idx="38513">
                  <c:v>-342.29395991563803</c:v>
                </c:pt>
                <c:pt idx="38514">
                  <c:v>-364.29395991563803</c:v>
                </c:pt>
                <c:pt idx="38515">
                  <c:v>-223.293959915638</c:v>
                </c:pt>
                <c:pt idx="38516">
                  <c:v>144.706040084362</c:v>
                </c:pt>
                <c:pt idx="38517">
                  <c:v>467.70604008436197</c:v>
                </c:pt>
                <c:pt idx="38518">
                  <c:v>856.70604008436203</c:v>
                </c:pt>
                <c:pt idx="38519">
                  <c:v>890.70604008436203</c:v>
                </c:pt>
                <c:pt idx="38520">
                  <c:v>714.70604008436203</c:v>
                </c:pt>
                <c:pt idx="38521">
                  <c:v>406.70604008436197</c:v>
                </c:pt>
                <c:pt idx="38522">
                  <c:v>-239.293959915638</c:v>
                </c:pt>
                <c:pt idx="38523">
                  <c:v>-548.29395991563797</c:v>
                </c:pt>
                <c:pt idx="38524">
                  <c:v>-1049.29395991564</c:v>
                </c:pt>
                <c:pt idx="38525">
                  <c:v>-1054.29395991564</c:v>
                </c:pt>
                <c:pt idx="38526">
                  <c:v>-948.29395991563797</c:v>
                </c:pt>
                <c:pt idx="38527">
                  <c:v>-821.29395991563797</c:v>
                </c:pt>
                <c:pt idx="38528">
                  <c:v>-157.293959915638</c:v>
                </c:pt>
                <c:pt idx="38529">
                  <c:v>56.706040084362002</c:v>
                </c:pt>
                <c:pt idx="38530">
                  <c:v>-12.293959915638</c:v>
                </c:pt>
                <c:pt idx="38531">
                  <c:v>-13.293959915638</c:v>
                </c:pt>
                <c:pt idx="38532">
                  <c:v>-69.293959915637998</c:v>
                </c:pt>
                <c:pt idx="38533">
                  <c:v>-335.29395991563803</c:v>
                </c:pt>
                <c:pt idx="38534">
                  <c:v>-745.29395991563797</c:v>
                </c:pt>
                <c:pt idx="38535">
                  <c:v>-824.29395991563797</c:v>
                </c:pt>
                <c:pt idx="38536">
                  <c:v>-937.29395991563797</c:v>
                </c:pt>
                <c:pt idx="38537">
                  <c:v>-917.29395991563797</c:v>
                </c:pt>
                <c:pt idx="38538">
                  <c:v>-1006.29395991564</c:v>
                </c:pt>
                <c:pt idx="38539">
                  <c:v>-1158.29395991564</c:v>
                </c:pt>
                <c:pt idx="38540">
                  <c:v>-1272.29395991564</c:v>
                </c:pt>
                <c:pt idx="38541">
                  <c:v>-1226.29395991564</c:v>
                </c:pt>
                <c:pt idx="38542">
                  <c:v>-1006.29395991564</c:v>
                </c:pt>
                <c:pt idx="38543">
                  <c:v>-839.29395991563797</c:v>
                </c:pt>
                <c:pt idx="38544">
                  <c:v>-431.29395991563803</c:v>
                </c:pt>
                <c:pt idx="38545">
                  <c:v>-198.293959915638</c:v>
                </c:pt>
                <c:pt idx="38546">
                  <c:v>12.706040084362</c:v>
                </c:pt>
                <c:pt idx="38547">
                  <c:v>202.706040084362</c:v>
                </c:pt>
                <c:pt idx="38548">
                  <c:v>482.70604008436197</c:v>
                </c:pt>
                <c:pt idx="38549">
                  <c:v>466.70604008436197</c:v>
                </c:pt>
                <c:pt idx="38550">
                  <c:v>636.70604008436203</c:v>
                </c:pt>
                <c:pt idx="38551">
                  <c:v>549.70604008436203</c:v>
                </c:pt>
                <c:pt idx="38552">
                  <c:v>628.70604008436203</c:v>
                </c:pt>
                <c:pt idx="38553">
                  <c:v>800.70604008436203</c:v>
                </c:pt>
                <c:pt idx="38554">
                  <c:v>813.70604008436203</c:v>
                </c:pt>
                <c:pt idx="38555">
                  <c:v>773.70604008436203</c:v>
                </c:pt>
                <c:pt idx="38556">
                  <c:v>905.70604008436203</c:v>
                </c:pt>
                <c:pt idx="38557">
                  <c:v>958.70604008436203</c:v>
                </c:pt>
                <c:pt idx="38558">
                  <c:v>918.70604008436203</c:v>
                </c:pt>
                <c:pt idx="38559">
                  <c:v>1023.70604008436</c:v>
                </c:pt>
                <c:pt idx="38560">
                  <c:v>1202.70604008436</c:v>
                </c:pt>
                <c:pt idx="38561">
                  <c:v>1187.70604008436</c:v>
                </c:pt>
                <c:pt idx="38562">
                  <c:v>1462.70604008436</c:v>
                </c:pt>
                <c:pt idx="38563">
                  <c:v>1371.70604008436</c:v>
                </c:pt>
                <c:pt idx="38564">
                  <c:v>1195.70604008436</c:v>
                </c:pt>
                <c:pt idx="38565">
                  <c:v>1143.70604008436</c:v>
                </c:pt>
                <c:pt idx="38566">
                  <c:v>1026.70604008436</c:v>
                </c:pt>
                <c:pt idx="38567">
                  <c:v>795.70604008436203</c:v>
                </c:pt>
                <c:pt idx="38568">
                  <c:v>642.70604008436203</c:v>
                </c:pt>
                <c:pt idx="38569">
                  <c:v>519.70604008436203</c:v>
                </c:pt>
                <c:pt idx="38570">
                  <c:v>324.70604008436197</c:v>
                </c:pt>
                <c:pt idx="38571">
                  <c:v>105.706040084362</c:v>
                </c:pt>
                <c:pt idx="38572">
                  <c:v>27.706040084362002</c:v>
                </c:pt>
                <c:pt idx="38573">
                  <c:v>-388.29395991563803</c:v>
                </c:pt>
                <c:pt idx="38574">
                  <c:v>-140.293959915638</c:v>
                </c:pt>
                <c:pt idx="38575">
                  <c:v>-217.293959915638</c:v>
                </c:pt>
                <c:pt idx="38576">
                  <c:v>-307.29395991563803</c:v>
                </c:pt>
                <c:pt idx="38577">
                  <c:v>-81.293959915637998</c:v>
                </c:pt>
                <c:pt idx="38578">
                  <c:v>141.706040084362</c:v>
                </c:pt>
                <c:pt idx="38579">
                  <c:v>189.706040084362</c:v>
                </c:pt>
                <c:pt idx="38580">
                  <c:v>38.706040084362002</c:v>
                </c:pt>
                <c:pt idx="38581">
                  <c:v>-205.293959915638</c:v>
                </c:pt>
                <c:pt idx="38582">
                  <c:v>-709.29395991563797</c:v>
                </c:pt>
                <c:pt idx="38583">
                  <c:v>-1182.29395991564</c:v>
                </c:pt>
                <c:pt idx="38584">
                  <c:v>-1488.29395991564</c:v>
                </c:pt>
                <c:pt idx="38585">
                  <c:v>-1600.29395991564</c:v>
                </c:pt>
                <c:pt idx="38586">
                  <c:v>-1518.29395991564</c:v>
                </c:pt>
                <c:pt idx="38587">
                  <c:v>-1144.29395991564</c:v>
                </c:pt>
                <c:pt idx="38588">
                  <c:v>-576.29395991563797</c:v>
                </c:pt>
                <c:pt idx="38589">
                  <c:v>-255.293959915638</c:v>
                </c:pt>
                <c:pt idx="38590">
                  <c:v>0.70604008436203003</c:v>
                </c:pt>
                <c:pt idx="38591">
                  <c:v>-64.293959915637998</c:v>
                </c:pt>
                <c:pt idx="38592">
                  <c:v>-305.29395991563803</c:v>
                </c:pt>
                <c:pt idx="38593">
                  <c:v>-380.29395991563803</c:v>
                </c:pt>
                <c:pt idx="38594">
                  <c:v>-406.29395991563803</c:v>
                </c:pt>
                <c:pt idx="38595">
                  <c:v>-562.29395991563797</c:v>
                </c:pt>
                <c:pt idx="38596">
                  <c:v>-645.29395991563797</c:v>
                </c:pt>
                <c:pt idx="38597">
                  <c:v>-567.29395991563797</c:v>
                </c:pt>
                <c:pt idx="38598">
                  <c:v>-463.29395991563803</c:v>
                </c:pt>
                <c:pt idx="38599">
                  <c:v>-619.29395991563797</c:v>
                </c:pt>
                <c:pt idx="38600">
                  <c:v>-631.29395991563797</c:v>
                </c:pt>
                <c:pt idx="38601">
                  <c:v>-689.29395991563797</c:v>
                </c:pt>
                <c:pt idx="38602">
                  <c:v>-622.29395991563797</c:v>
                </c:pt>
                <c:pt idx="38603">
                  <c:v>-527.29395991563797</c:v>
                </c:pt>
                <c:pt idx="38604">
                  <c:v>-17.293959915637998</c:v>
                </c:pt>
                <c:pt idx="38605">
                  <c:v>-33.293959915637998</c:v>
                </c:pt>
                <c:pt idx="38606">
                  <c:v>248.706040084362</c:v>
                </c:pt>
                <c:pt idx="38607">
                  <c:v>325.70604008436197</c:v>
                </c:pt>
                <c:pt idx="38608">
                  <c:v>304.70604008436197</c:v>
                </c:pt>
                <c:pt idx="38609">
                  <c:v>401.70604008436197</c:v>
                </c:pt>
                <c:pt idx="38610">
                  <c:v>301.70604008436197</c:v>
                </c:pt>
                <c:pt idx="38611">
                  <c:v>208.706040084362</c:v>
                </c:pt>
                <c:pt idx="38612">
                  <c:v>41.706040084362002</c:v>
                </c:pt>
                <c:pt idx="38613">
                  <c:v>177.706040084362</c:v>
                </c:pt>
                <c:pt idx="38614">
                  <c:v>-21.293959915637998</c:v>
                </c:pt>
                <c:pt idx="38615">
                  <c:v>-69.293959915637998</c:v>
                </c:pt>
                <c:pt idx="38616">
                  <c:v>-88.293959915637998</c:v>
                </c:pt>
                <c:pt idx="38617">
                  <c:v>37.706040084362002</c:v>
                </c:pt>
                <c:pt idx="38618">
                  <c:v>191.706040084362</c:v>
                </c:pt>
                <c:pt idx="38619">
                  <c:v>393.70604008436197</c:v>
                </c:pt>
                <c:pt idx="38620">
                  <c:v>347.70604008436197</c:v>
                </c:pt>
                <c:pt idx="38621">
                  <c:v>434.70604008436197</c:v>
                </c:pt>
                <c:pt idx="38622">
                  <c:v>468.70604008436197</c:v>
                </c:pt>
                <c:pt idx="38623">
                  <c:v>668.70604008436203</c:v>
                </c:pt>
                <c:pt idx="38624">
                  <c:v>704.70604008436203</c:v>
                </c:pt>
                <c:pt idx="38625">
                  <c:v>753.70604008436203</c:v>
                </c:pt>
                <c:pt idx="38626">
                  <c:v>625.70604008436203</c:v>
                </c:pt>
                <c:pt idx="38627">
                  <c:v>525.70604008436203</c:v>
                </c:pt>
                <c:pt idx="38628">
                  <c:v>550.70604008436203</c:v>
                </c:pt>
                <c:pt idx="38629">
                  <c:v>497.70604008436197</c:v>
                </c:pt>
                <c:pt idx="38630">
                  <c:v>370.70604008436197</c:v>
                </c:pt>
                <c:pt idx="38631">
                  <c:v>312.70604008436197</c:v>
                </c:pt>
                <c:pt idx="38632">
                  <c:v>184.706040084362</c:v>
                </c:pt>
                <c:pt idx="38633">
                  <c:v>134.706040084362</c:v>
                </c:pt>
                <c:pt idx="38634">
                  <c:v>-21.293959915637998</c:v>
                </c:pt>
                <c:pt idx="38635">
                  <c:v>21.706040084362002</c:v>
                </c:pt>
                <c:pt idx="38636">
                  <c:v>-71.293959915637998</c:v>
                </c:pt>
                <c:pt idx="38637">
                  <c:v>240.706040084362</c:v>
                </c:pt>
                <c:pt idx="38638">
                  <c:v>320.70604008436197</c:v>
                </c:pt>
                <c:pt idx="38639">
                  <c:v>332.70604008436197</c:v>
                </c:pt>
                <c:pt idx="38640">
                  <c:v>470.70604008436197</c:v>
                </c:pt>
                <c:pt idx="38641">
                  <c:v>219.706040084362</c:v>
                </c:pt>
                <c:pt idx="38642">
                  <c:v>-225.293959915638</c:v>
                </c:pt>
                <c:pt idx="38643">
                  <c:v>-705.29395991563797</c:v>
                </c:pt>
                <c:pt idx="38644">
                  <c:v>-1170.29395991564</c:v>
                </c:pt>
                <c:pt idx="38645">
                  <c:v>-1581.29395991564</c:v>
                </c:pt>
                <c:pt idx="38646">
                  <c:v>-1724.29395991564</c:v>
                </c:pt>
                <c:pt idx="38647">
                  <c:v>-1533.29395991564</c:v>
                </c:pt>
                <c:pt idx="38648">
                  <c:v>-817.29395991563797</c:v>
                </c:pt>
                <c:pt idx="38649">
                  <c:v>-761.29395991563797</c:v>
                </c:pt>
                <c:pt idx="38650">
                  <c:v>-375.29395991563803</c:v>
                </c:pt>
                <c:pt idx="38651">
                  <c:v>-106.293959915638</c:v>
                </c:pt>
                <c:pt idx="38652">
                  <c:v>-266.29395991563803</c:v>
                </c:pt>
                <c:pt idx="38653">
                  <c:v>-495.29395991563803</c:v>
                </c:pt>
                <c:pt idx="38654">
                  <c:v>-732.29395991563797</c:v>
                </c:pt>
                <c:pt idx="38655">
                  <c:v>-865.29395991563797</c:v>
                </c:pt>
                <c:pt idx="38656">
                  <c:v>-774.29395991563797</c:v>
                </c:pt>
                <c:pt idx="38657">
                  <c:v>-636.29395991563797</c:v>
                </c:pt>
                <c:pt idx="38658">
                  <c:v>-646.29395991563797</c:v>
                </c:pt>
                <c:pt idx="38659">
                  <c:v>-553.29395991563797</c:v>
                </c:pt>
                <c:pt idx="38660">
                  <c:v>-532.29395991563797</c:v>
                </c:pt>
                <c:pt idx="38661">
                  <c:v>-425.29395991563803</c:v>
                </c:pt>
                <c:pt idx="38662">
                  <c:v>-637.29395991563797</c:v>
                </c:pt>
                <c:pt idx="38663">
                  <c:v>-692.29395991563797</c:v>
                </c:pt>
                <c:pt idx="38664">
                  <c:v>-425.29395991563803</c:v>
                </c:pt>
                <c:pt idx="38665">
                  <c:v>-138.293959915638</c:v>
                </c:pt>
                <c:pt idx="38666">
                  <c:v>442.70604008436197</c:v>
                </c:pt>
                <c:pt idx="38667">
                  <c:v>668.70604008436203</c:v>
                </c:pt>
                <c:pt idx="38668">
                  <c:v>961.70604008436203</c:v>
                </c:pt>
                <c:pt idx="38669">
                  <c:v>1026.70604008436</c:v>
                </c:pt>
                <c:pt idx="38670">
                  <c:v>783.70604008436203</c:v>
                </c:pt>
                <c:pt idx="38671">
                  <c:v>710.70604008436203</c:v>
                </c:pt>
                <c:pt idx="38672">
                  <c:v>279.70604008436197</c:v>
                </c:pt>
                <c:pt idx="38673">
                  <c:v>255.706040084362</c:v>
                </c:pt>
                <c:pt idx="38674">
                  <c:v>237.706040084362</c:v>
                </c:pt>
                <c:pt idx="38675">
                  <c:v>252.706040084362</c:v>
                </c:pt>
                <c:pt idx="38676">
                  <c:v>507.70604008436197</c:v>
                </c:pt>
                <c:pt idx="38677">
                  <c:v>479.70604008436197</c:v>
                </c:pt>
                <c:pt idx="38678">
                  <c:v>615.70604008436203</c:v>
                </c:pt>
                <c:pt idx="38679">
                  <c:v>462.70604008436197</c:v>
                </c:pt>
                <c:pt idx="38680">
                  <c:v>443.70604008436197</c:v>
                </c:pt>
                <c:pt idx="38681">
                  <c:v>151.706040084362</c:v>
                </c:pt>
                <c:pt idx="38682">
                  <c:v>237.706040084362</c:v>
                </c:pt>
                <c:pt idx="38683">
                  <c:v>235.706040084362</c:v>
                </c:pt>
                <c:pt idx="38684">
                  <c:v>396.70604008436197</c:v>
                </c:pt>
                <c:pt idx="38685">
                  <c:v>387.70604008436197</c:v>
                </c:pt>
                <c:pt idx="38686">
                  <c:v>495.70604008436197</c:v>
                </c:pt>
                <c:pt idx="38687">
                  <c:v>552.70604008436203</c:v>
                </c:pt>
                <c:pt idx="38688">
                  <c:v>385.70604008436197</c:v>
                </c:pt>
                <c:pt idx="38689">
                  <c:v>155.706040084362</c:v>
                </c:pt>
                <c:pt idx="38690">
                  <c:v>91.706040084362002</c:v>
                </c:pt>
                <c:pt idx="38691">
                  <c:v>-263.29395991563803</c:v>
                </c:pt>
                <c:pt idx="38692">
                  <c:v>-280.29395991563803</c:v>
                </c:pt>
                <c:pt idx="38693">
                  <c:v>-247.293959915638</c:v>
                </c:pt>
                <c:pt idx="38694">
                  <c:v>-153.293959915638</c:v>
                </c:pt>
                <c:pt idx="38695">
                  <c:v>101.706040084362</c:v>
                </c:pt>
                <c:pt idx="38696">
                  <c:v>80.706040084362002</c:v>
                </c:pt>
                <c:pt idx="38697">
                  <c:v>125.706040084362</c:v>
                </c:pt>
                <c:pt idx="38698">
                  <c:v>457.70604008436197</c:v>
                </c:pt>
                <c:pt idx="38699">
                  <c:v>567.70604008436203</c:v>
                </c:pt>
                <c:pt idx="38700">
                  <c:v>530.70604008436203</c:v>
                </c:pt>
                <c:pt idx="38701">
                  <c:v>476.70604008436197</c:v>
                </c:pt>
                <c:pt idx="38702">
                  <c:v>286.70604008436197</c:v>
                </c:pt>
                <c:pt idx="38703">
                  <c:v>144.706040084362</c:v>
                </c:pt>
                <c:pt idx="38704">
                  <c:v>-450.29395991563803</c:v>
                </c:pt>
                <c:pt idx="38705">
                  <c:v>-644.29395991563797</c:v>
                </c:pt>
                <c:pt idx="38706">
                  <c:v>-1035.29395991564</c:v>
                </c:pt>
                <c:pt idx="38707">
                  <c:v>-1125.29395991564</c:v>
                </c:pt>
                <c:pt idx="38708">
                  <c:v>-982.29395991563797</c:v>
                </c:pt>
                <c:pt idx="38709">
                  <c:v>-638.29395991563797</c:v>
                </c:pt>
                <c:pt idx="38710">
                  <c:v>-410.29395991563803</c:v>
                </c:pt>
                <c:pt idx="38711">
                  <c:v>-37.293959915637998</c:v>
                </c:pt>
                <c:pt idx="38712">
                  <c:v>-51.293959915637998</c:v>
                </c:pt>
                <c:pt idx="38713">
                  <c:v>-131.293959915638</c:v>
                </c:pt>
                <c:pt idx="38714">
                  <c:v>-326.29395991563803</c:v>
                </c:pt>
                <c:pt idx="38715">
                  <c:v>-538.29395991563797</c:v>
                </c:pt>
                <c:pt idx="38716">
                  <c:v>-672.29395991563797</c:v>
                </c:pt>
                <c:pt idx="38717">
                  <c:v>-652.29395991563797</c:v>
                </c:pt>
                <c:pt idx="38718">
                  <c:v>-769.29395991563797</c:v>
                </c:pt>
                <c:pt idx="38719">
                  <c:v>-493.29395991563803</c:v>
                </c:pt>
                <c:pt idx="38720">
                  <c:v>-677.29395991563797</c:v>
                </c:pt>
                <c:pt idx="38721">
                  <c:v>-529.29395991563797</c:v>
                </c:pt>
                <c:pt idx="38722">
                  <c:v>-736.29395991563797</c:v>
                </c:pt>
                <c:pt idx="38723">
                  <c:v>-806.29395991563797</c:v>
                </c:pt>
                <c:pt idx="38724">
                  <c:v>-783.29395991563797</c:v>
                </c:pt>
                <c:pt idx="38725">
                  <c:v>-673.29395991563797</c:v>
                </c:pt>
                <c:pt idx="38726">
                  <c:v>-169.293959915638</c:v>
                </c:pt>
                <c:pt idx="38727">
                  <c:v>306.70604008436197</c:v>
                </c:pt>
                <c:pt idx="38728">
                  <c:v>645.70604008436203</c:v>
                </c:pt>
                <c:pt idx="38729">
                  <c:v>967.70604008436203</c:v>
                </c:pt>
                <c:pt idx="38730">
                  <c:v>1282.70604008436</c:v>
                </c:pt>
                <c:pt idx="38731">
                  <c:v>1059.70604008436</c:v>
                </c:pt>
                <c:pt idx="38732">
                  <c:v>649.70604008436203</c:v>
                </c:pt>
                <c:pt idx="38733">
                  <c:v>471.70604008436197</c:v>
                </c:pt>
                <c:pt idx="38734">
                  <c:v>340.70604008436197</c:v>
                </c:pt>
                <c:pt idx="38735">
                  <c:v>183.706040084362</c:v>
                </c:pt>
                <c:pt idx="38736">
                  <c:v>490.70604008436197</c:v>
                </c:pt>
                <c:pt idx="38737">
                  <c:v>771.70604008436203</c:v>
                </c:pt>
                <c:pt idx="38738">
                  <c:v>981.70604008436203</c:v>
                </c:pt>
                <c:pt idx="38739">
                  <c:v>1257.70604008436</c:v>
                </c:pt>
                <c:pt idx="38740">
                  <c:v>959.70604008436203</c:v>
                </c:pt>
                <c:pt idx="38741">
                  <c:v>612.70604008436203</c:v>
                </c:pt>
                <c:pt idx="38742">
                  <c:v>261.70604008436197</c:v>
                </c:pt>
                <c:pt idx="38743">
                  <c:v>150.706040084362</c:v>
                </c:pt>
                <c:pt idx="38744">
                  <c:v>218.706040084362</c:v>
                </c:pt>
                <c:pt idx="38745">
                  <c:v>295.70604008436197</c:v>
                </c:pt>
                <c:pt idx="38746">
                  <c:v>468.70604008436197</c:v>
                </c:pt>
                <c:pt idx="38747">
                  <c:v>653.70604008436203</c:v>
                </c:pt>
                <c:pt idx="38748">
                  <c:v>662.70604008436203</c:v>
                </c:pt>
                <c:pt idx="38749">
                  <c:v>679.70604008436203</c:v>
                </c:pt>
                <c:pt idx="38750">
                  <c:v>166.706040084362</c:v>
                </c:pt>
                <c:pt idx="38751">
                  <c:v>-5.29395991563797</c:v>
                </c:pt>
                <c:pt idx="38752">
                  <c:v>-524.29395991563797</c:v>
                </c:pt>
                <c:pt idx="38753">
                  <c:v>-758.29395991563797</c:v>
                </c:pt>
                <c:pt idx="38754">
                  <c:v>-842.29395991563797</c:v>
                </c:pt>
                <c:pt idx="38755">
                  <c:v>-528.29395991563797</c:v>
                </c:pt>
                <c:pt idx="38756">
                  <c:v>-324.29395991563803</c:v>
                </c:pt>
                <c:pt idx="38757">
                  <c:v>-82.293959915637998</c:v>
                </c:pt>
                <c:pt idx="38758">
                  <c:v>57.706040084362002</c:v>
                </c:pt>
                <c:pt idx="38759">
                  <c:v>15.706040084362</c:v>
                </c:pt>
                <c:pt idx="38760">
                  <c:v>-9.29395991563797</c:v>
                </c:pt>
                <c:pt idx="38761">
                  <c:v>-16.293959915637998</c:v>
                </c:pt>
                <c:pt idx="38762">
                  <c:v>-120.293959915638</c:v>
                </c:pt>
                <c:pt idx="38763">
                  <c:v>-308.29395991563803</c:v>
                </c:pt>
                <c:pt idx="38764">
                  <c:v>-327.29395991563803</c:v>
                </c:pt>
                <c:pt idx="38765">
                  <c:v>-309.29395991563803</c:v>
                </c:pt>
                <c:pt idx="38766">
                  <c:v>-614.29395991563797</c:v>
                </c:pt>
                <c:pt idx="38767">
                  <c:v>-368.29395991563803</c:v>
                </c:pt>
                <c:pt idx="38768">
                  <c:v>-812.29395991563797</c:v>
                </c:pt>
                <c:pt idx="38769">
                  <c:v>-840.29395991563797</c:v>
                </c:pt>
                <c:pt idx="38770">
                  <c:v>-901.29395991563797</c:v>
                </c:pt>
                <c:pt idx="38771">
                  <c:v>-972.29395991563797</c:v>
                </c:pt>
                <c:pt idx="38772">
                  <c:v>-920.29395991563797</c:v>
                </c:pt>
                <c:pt idx="38773">
                  <c:v>-668.29395991563797</c:v>
                </c:pt>
                <c:pt idx="38774">
                  <c:v>-418.29395991563803</c:v>
                </c:pt>
                <c:pt idx="38775">
                  <c:v>-149.293959915638</c:v>
                </c:pt>
                <c:pt idx="38776">
                  <c:v>81.706040084362002</c:v>
                </c:pt>
                <c:pt idx="38777">
                  <c:v>109.706040084362</c:v>
                </c:pt>
                <c:pt idx="38778">
                  <c:v>-103.293959915638</c:v>
                </c:pt>
                <c:pt idx="38779">
                  <c:v>-136.293959915638</c:v>
                </c:pt>
                <c:pt idx="38780">
                  <c:v>-185.293959915638</c:v>
                </c:pt>
                <c:pt idx="38781">
                  <c:v>-226.293959915638</c:v>
                </c:pt>
                <c:pt idx="38782">
                  <c:v>-355.29395991563803</c:v>
                </c:pt>
                <c:pt idx="38783">
                  <c:v>-457.29395991563803</c:v>
                </c:pt>
                <c:pt idx="38784">
                  <c:v>-534.29395991563797</c:v>
                </c:pt>
                <c:pt idx="38785">
                  <c:v>-453.29395991563803</c:v>
                </c:pt>
                <c:pt idx="38786">
                  <c:v>-124.293959915638</c:v>
                </c:pt>
                <c:pt idx="38787">
                  <c:v>176.706040084362</c:v>
                </c:pt>
                <c:pt idx="38788">
                  <c:v>517.70604008436203</c:v>
                </c:pt>
                <c:pt idx="38789">
                  <c:v>747.70604008436203</c:v>
                </c:pt>
                <c:pt idx="38790">
                  <c:v>1186.70604008436</c:v>
                </c:pt>
                <c:pt idx="38791">
                  <c:v>1140.70604008436</c:v>
                </c:pt>
                <c:pt idx="38792">
                  <c:v>1204.70604008436</c:v>
                </c:pt>
                <c:pt idx="38793">
                  <c:v>1057.70604008436</c:v>
                </c:pt>
                <c:pt idx="38794">
                  <c:v>585.70604008436203</c:v>
                </c:pt>
                <c:pt idx="38795">
                  <c:v>693.70604008436203</c:v>
                </c:pt>
                <c:pt idx="38796">
                  <c:v>501.70604008436197</c:v>
                </c:pt>
                <c:pt idx="38797">
                  <c:v>449.70604008436197</c:v>
                </c:pt>
                <c:pt idx="38798">
                  <c:v>823.70604008436203</c:v>
                </c:pt>
                <c:pt idx="38799">
                  <c:v>956.70604008436203</c:v>
                </c:pt>
                <c:pt idx="38800">
                  <c:v>1159.70604008436</c:v>
                </c:pt>
                <c:pt idx="38801">
                  <c:v>1067.70604008436</c:v>
                </c:pt>
                <c:pt idx="38802">
                  <c:v>712.70604008436203</c:v>
                </c:pt>
                <c:pt idx="38803">
                  <c:v>422.70604008436197</c:v>
                </c:pt>
                <c:pt idx="38804">
                  <c:v>163.706040084362</c:v>
                </c:pt>
                <c:pt idx="38805">
                  <c:v>44.706040084362002</c:v>
                </c:pt>
                <c:pt idx="38806">
                  <c:v>-87.293959915637998</c:v>
                </c:pt>
                <c:pt idx="38807">
                  <c:v>-47.293959915637998</c:v>
                </c:pt>
                <c:pt idx="38808">
                  <c:v>277.70604008436197</c:v>
                </c:pt>
                <c:pt idx="38809">
                  <c:v>426.70604008436197</c:v>
                </c:pt>
                <c:pt idx="38810">
                  <c:v>398.70604008436197</c:v>
                </c:pt>
                <c:pt idx="38811">
                  <c:v>201.706040084362</c:v>
                </c:pt>
                <c:pt idx="38812">
                  <c:v>-301.29395991563803</c:v>
                </c:pt>
                <c:pt idx="38813">
                  <c:v>-649.29395991563797</c:v>
                </c:pt>
                <c:pt idx="38814">
                  <c:v>-1338.29395991564</c:v>
                </c:pt>
                <c:pt idx="38815">
                  <c:v>-1337.29395991564</c:v>
                </c:pt>
                <c:pt idx="38816">
                  <c:v>-1491.29395991564</c:v>
                </c:pt>
                <c:pt idx="38817">
                  <c:v>-1453.29395991564</c:v>
                </c:pt>
                <c:pt idx="38818">
                  <c:v>-765.29395991563797</c:v>
                </c:pt>
                <c:pt idx="38819">
                  <c:v>-523.29395991563797</c:v>
                </c:pt>
                <c:pt idx="38820">
                  <c:v>-220.293959915638</c:v>
                </c:pt>
                <c:pt idx="38821">
                  <c:v>-381.29395991563803</c:v>
                </c:pt>
                <c:pt idx="38822">
                  <c:v>-719.29395991563797</c:v>
                </c:pt>
                <c:pt idx="38823">
                  <c:v>-869.29395991563797</c:v>
                </c:pt>
                <c:pt idx="38824">
                  <c:v>-1194.29395991564</c:v>
                </c:pt>
                <c:pt idx="38825">
                  <c:v>-1031.29395991564</c:v>
                </c:pt>
                <c:pt idx="38826">
                  <c:v>-585.29395991563797</c:v>
                </c:pt>
                <c:pt idx="38827">
                  <c:v>-81.293959915637998</c:v>
                </c:pt>
                <c:pt idx="38828">
                  <c:v>249.706040084362</c:v>
                </c:pt>
                <c:pt idx="38829">
                  <c:v>374.70604008436197</c:v>
                </c:pt>
                <c:pt idx="38830">
                  <c:v>368.70604008436197</c:v>
                </c:pt>
                <c:pt idx="38831">
                  <c:v>140.706040084362</c:v>
                </c:pt>
                <c:pt idx="38832">
                  <c:v>-299.29395991563803</c:v>
                </c:pt>
                <c:pt idx="38833">
                  <c:v>-444.29395991563803</c:v>
                </c:pt>
                <c:pt idx="38834">
                  <c:v>-707.29395991563797</c:v>
                </c:pt>
                <c:pt idx="38835">
                  <c:v>-543.29395991563797</c:v>
                </c:pt>
                <c:pt idx="38836">
                  <c:v>-126.293959915638</c:v>
                </c:pt>
                <c:pt idx="38837">
                  <c:v>401.70604008436197</c:v>
                </c:pt>
                <c:pt idx="38838">
                  <c:v>970.70604008436203</c:v>
                </c:pt>
                <c:pt idx="38839">
                  <c:v>1152.70604008436</c:v>
                </c:pt>
                <c:pt idx="38840">
                  <c:v>1167.70604008436</c:v>
                </c:pt>
                <c:pt idx="38841">
                  <c:v>699.70604008436203</c:v>
                </c:pt>
                <c:pt idx="38842">
                  <c:v>299.70604008436197</c:v>
                </c:pt>
                <c:pt idx="38843">
                  <c:v>-172.293959915638</c:v>
                </c:pt>
                <c:pt idx="38844">
                  <c:v>-490.29395991563803</c:v>
                </c:pt>
                <c:pt idx="38845">
                  <c:v>-586.29395991563797</c:v>
                </c:pt>
                <c:pt idx="38846">
                  <c:v>-390.29395991563803</c:v>
                </c:pt>
                <c:pt idx="38847">
                  <c:v>-136.293959915638</c:v>
                </c:pt>
                <c:pt idx="38848">
                  <c:v>178.706040084362</c:v>
                </c:pt>
                <c:pt idx="38849">
                  <c:v>393.70604008436197</c:v>
                </c:pt>
                <c:pt idx="38850">
                  <c:v>590.70604008436203</c:v>
                </c:pt>
                <c:pt idx="38851">
                  <c:v>507.70604008436197</c:v>
                </c:pt>
                <c:pt idx="38852">
                  <c:v>351.70604008436197</c:v>
                </c:pt>
                <c:pt idx="38853">
                  <c:v>144.706040084362</c:v>
                </c:pt>
                <c:pt idx="38854">
                  <c:v>92.706040084362002</c:v>
                </c:pt>
                <c:pt idx="38855">
                  <c:v>145.706040084362</c:v>
                </c:pt>
                <c:pt idx="38856">
                  <c:v>167.706040084362</c:v>
                </c:pt>
                <c:pt idx="38857">
                  <c:v>425.70604008436197</c:v>
                </c:pt>
                <c:pt idx="38858">
                  <c:v>634.70604008436203</c:v>
                </c:pt>
                <c:pt idx="38859">
                  <c:v>610.70604008436203</c:v>
                </c:pt>
                <c:pt idx="38860">
                  <c:v>293.70604008436197</c:v>
                </c:pt>
                <c:pt idx="38861">
                  <c:v>297.70604008436197</c:v>
                </c:pt>
                <c:pt idx="38862">
                  <c:v>275.70604008436197</c:v>
                </c:pt>
                <c:pt idx="38863">
                  <c:v>261.70604008436197</c:v>
                </c:pt>
                <c:pt idx="38864">
                  <c:v>67.706040084362002</c:v>
                </c:pt>
                <c:pt idx="38865">
                  <c:v>61.706040084362002</c:v>
                </c:pt>
                <c:pt idx="38866">
                  <c:v>169.706040084362</c:v>
                </c:pt>
                <c:pt idx="38867">
                  <c:v>202.706040084362</c:v>
                </c:pt>
                <c:pt idx="38868">
                  <c:v>39.706040084362002</c:v>
                </c:pt>
                <c:pt idx="38869">
                  <c:v>235.706040084362</c:v>
                </c:pt>
                <c:pt idx="38870">
                  <c:v>322.70604008436197</c:v>
                </c:pt>
                <c:pt idx="38871">
                  <c:v>290.70604008436197</c:v>
                </c:pt>
                <c:pt idx="38872">
                  <c:v>-68.293959915637998</c:v>
                </c:pt>
                <c:pt idx="38873">
                  <c:v>19.706040084362002</c:v>
                </c:pt>
                <c:pt idx="38874">
                  <c:v>-118.293959915638</c:v>
                </c:pt>
                <c:pt idx="38875">
                  <c:v>-244.293959915638</c:v>
                </c:pt>
                <c:pt idx="38876">
                  <c:v>-522.29395991563797</c:v>
                </c:pt>
                <c:pt idx="38877">
                  <c:v>-564.29395991563797</c:v>
                </c:pt>
                <c:pt idx="38878">
                  <c:v>-644.29395991563797</c:v>
                </c:pt>
                <c:pt idx="38879">
                  <c:v>-525.29395991563797</c:v>
                </c:pt>
                <c:pt idx="38880">
                  <c:v>-565.29395991563797</c:v>
                </c:pt>
                <c:pt idx="38881">
                  <c:v>-460.29395991563803</c:v>
                </c:pt>
                <c:pt idx="38882">
                  <c:v>-511.29395991563803</c:v>
                </c:pt>
                <c:pt idx="38883">
                  <c:v>-598.29395991563797</c:v>
                </c:pt>
                <c:pt idx="38884">
                  <c:v>-825.29395991563797</c:v>
                </c:pt>
                <c:pt idx="38885">
                  <c:v>-1118.29395991564</c:v>
                </c:pt>
                <c:pt idx="38886">
                  <c:v>-912.29395991563797</c:v>
                </c:pt>
                <c:pt idx="38887">
                  <c:v>-910.29395991563797</c:v>
                </c:pt>
                <c:pt idx="38888">
                  <c:v>-481.29395991563803</c:v>
                </c:pt>
                <c:pt idx="38889">
                  <c:v>-285.29395991563803</c:v>
                </c:pt>
                <c:pt idx="38890">
                  <c:v>339.70604008436197</c:v>
                </c:pt>
                <c:pt idx="38891">
                  <c:v>679.70604008436203</c:v>
                </c:pt>
                <c:pt idx="38892">
                  <c:v>609.70604008436203</c:v>
                </c:pt>
                <c:pt idx="38893">
                  <c:v>622.70604008436203</c:v>
                </c:pt>
                <c:pt idx="38894">
                  <c:v>233.706040084362</c:v>
                </c:pt>
                <c:pt idx="38895">
                  <c:v>-35.293959915637998</c:v>
                </c:pt>
                <c:pt idx="38896">
                  <c:v>-336.29395991563803</c:v>
                </c:pt>
                <c:pt idx="38897">
                  <c:v>-607.29395991563797</c:v>
                </c:pt>
                <c:pt idx="38898">
                  <c:v>-710.29395991563797</c:v>
                </c:pt>
                <c:pt idx="38899">
                  <c:v>-597.29395991563797</c:v>
                </c:pt>
                <c:pt idx="38900">
                  <c:v>-246.293959915638</c:v>
                </c:pt>
                <c:pt idx="38901">
                  <c:v>133.706040084362</c:v>
                </c:pt>
                <c:pt idx="38902">
                  <c:v>541.70604008436203</c:v>
                </c:pt>
                <c:pt idx="38903">
                  <c:v>717.70604008436203</c:v>
                </c:pt>
                <c:pt idx="38904">
                  <c:v>802.70604008436203</c:v>
                </c:pt>
                <c:pt idx="38905">
                  <c:v>705.70604008436203</c:v>
                </c:pt>
                <c:pt idx="38906">
                  <c:v>590.70604008436203</c:v>
                </c:pt>
                <c:pt idx="38907">
                  <c:v>445.70604008436197</c:v>
                </c:pt>
                <c:pt idx="38908">
                  <c:v>326.70604008436197</c:v>
                </c:pt>
                <c:pt idx="38909">
                  <c:v>216.706040084362</c:v>
                </c:pt>
                <c:pt idx="38910">
                  <c:v>319.70604008436197</c:v>
                </c:pt>
                <c:pt idx="38911">
                  <c:v>111.706040084362</c:v>
                </c:pt>
                <c:pt idx="38912">
                  <c:v>21.706040084362002</c:v>
                </c:pt>
                <c:pt idx="38913">
                  <c:v>-92.293959915637998</c:v>
                </c:pt>
                <c:pt idx="38914">
                  <c:v>-164.293959915638</c:v>
                </c:pt>
                <c:pt idx="38915">
                  <c:v>-266.29395991563803</c:v>
                </c:pt>
                <c:pt idx="38916">
                  <c:v>6.70604008436203</c:v>
                </c:pt>
                <c:pt idx="38917">
                  <c:v>-18.293959915637998</c:v>
                </c:pt>
                <c:pt idx="38918">
                  <c:v>558.70604008436203</c:v>
                </c:pt>
                <c:pt idx="38919">
                  <c:v>798.70604008436203</c:v>
                </c:pt>
                <c:pt idx="38920">
                  <c:v>1161.70604008436</c:v>
                </c:pt>
                <c:pt idx="38921">
                  <c:v>997.70604008436203</c:v>
                </c:pt>
                <c:pt idx="38922">
                  <c:v>723.70604008436203</c:v>
                </c:pt>
                <c:pt idx="38923">
                  <c:v>371.70604008436197</c:v>
                </c:pt>
                <c:pt idx="38924">
                  <c:v>308.70604008436197</c:v>
                </c:pt>
                <c:pt idx="38925">
                  <c:v>47.706040084362002</c:v>
                </c:pt>
                <c:pt idx="38926">
                  <c:v>-103.293959915638</c:v>
                </c:pt>
                <c:pt idx="38927">
                  <c:v>-93.293959915637998</c:v>
                </c:pt>
                <c:pt idx="38928">
                  <c:v>-194.293959915638</c:v>
                </c:pt>
                <c:pt idx="38929">
                  <c:v>-39.293959915637998</c:v>
                </c:pt>
                <c:pt idx="38930">
                  <c:v>-47.293959915637998</c:v>
                </c:pt>
                <c:pt idx="38931">
                  <c:v>-51.293959915637998</c:v>
                </c:pt>
                <c:pt idx="38932">
                  <c:v>-247.293959915638</c:v>
                </c:pt>
                <c:pt idx="38933">
                  <c:v>-348.29395991563803</c:v>
                </c:pt>
                <c:pt idx="38934">
                  <c:v>-361.29395991563803</c:v>
                </c:pt>
                <c:pt idx="38935">
                  <c:v>-409.29395991563803</c:v>
                </c:pt>
                <c:pt idx="38936">
                  <c:v>-315.29395991563803</c:v>
                </c:pt>
                <c:pt idx="38937">
                  <c:v>-40.293959915637998</c:v>
                </c:pt>
                <c:pt idx="38938">
                  <c:v>-11.293959915638</c:v>
                </c:pt>
                <c:pt idx="38939">
                  <c:v>146.706040084362</c:v>
                </c:pt>
                <c:pt idx="38940">
                  <c:v>-49.293959915637998</c:v>
                </c:pt>
                <c:pt idx="38941">
                  <c:v>-441.29395991563803</c:v>
                </c:pt>
                <c:pt idx="38942">
                  <c:v>-796.29395991563797</c:v>
                </c:pt>
                <c:pt idx="38943">
                  <c:v>-1000.29395991564</c:v>
                </c:pt>
                <c:pt idx="38944">
                  <c:v>-1207.29395991564</c:v>
                </c:pt>
                <c:pt idx="38945">
                  <c:v>-1201.29395991564</c:v>
                </c:pt>
                <c:pt idx="38946">
                  <c:v>-963.29395991563797</c:v>
                </c:pt>
                <c:pt idx="38947">
                  <c:v>-769.29395991563797</c:v>
                </c:pt>
                <c:pt idx="38948">
                  <c:v>-608.29395991563797</c:v>
                </c:pt>
                <c:pt idx="38949">
                  <c:v>-246.293959915638</c:v>
                </c:pt>
                <c:pt idx="38950">
                  <c:v>-352.29395991563803</c:v>
                </c:pt>
                <c:pt idx="38951">
                  <c:v>-445.29395991563803</c:v>
                </c:pt>
                <c:pt idx="38952">
                  <c:v>-533.29395991563797</c:v>
                </c:pt>
                <c:pt idx="38953">
                  <c:v>-623.29395991563797</c:v>
                </c:pt>
                <c:pt idx="38954">
                  <c:v>-883.29395991563797</c:v>
                </c:pt>
                <c:pt idx="38955">
                  <c:v>-419.29395991563803</c:v>
                </c:pt>
                <c:pt idx="38956">
                  <c:v>68.706040084362002</c:v>
                </c:pt>
                <c:pt idx="38957">
                  <c:v>451.70604008436197</c:v>
                </c:pt>
                <c:pt idx="38958">
                  <c:v>878.70604008436203</c:v>
                </c:pt>
                <c:pt idx="38959">
                  <c:v>1018.70604008436</c:v>
                </c:pt>
                <c:pt idx="38960">
                  <c:v>998.70604008436203</c:v>
                </c:pt>
                <c:pt idx="38961">
                  <c:v>871.70604008436203</c:v>
                </c:pt>
                <c:pt idx="38962">
                  <c:v>322.70604008436197</c:v>
                </c:pt>
                <c:pt idx="38963">
                  <c:v>-28.293959915637998</c:v>
                </c:pt>
                <c:pt idx="38964">
                  <c:v>-656.29395991563797</c:v>
                </c:pt>
                <c:pt idx="38965">
                  <c:v>-896.29395991563797</c:v>
                </c:pt>
                <c:pt idx="38966">
                  <c:v>-573.29395991563797</c:v>
                </c:pt>
                <c:pt idx="38967">
                  <c:v>-82.293959915637998</c:v>
                </c:pt>
                <c:pt idx="38968">
                  <c:v>347.70604008436197</c:v>
                </c:pt>
                <c:pt idx="38969">
                  <c:v>614.70604008436203</c:v>
                </c:pt>
                <c:pt idx="38970">
                  <c:v>1390.70604008436</c:v>
                </c:pt>
                <c:pt idx="38971">
                  <c:v>1351.70604008436</c:v>
                </c:pt>
                <c:pt idx="38972">
                  <c:v>1233.70604008436</c:v>
                </c:pt>
                <c:pt idx="38973">
                  <c:v>656.70604008436203</c:v>
                </c:pt>
                <c:pt idx="38974">
                  <c:v>245.706040084362</c:v>
                </c:pt>
                <c:pt idx="38975">
                  <c:v>52.706040084362002</c:v>
                </c:pt>
                <c:pt idx="38976">
                  <c:v>-6.29395991563797</c:v>
                </c:pt>
                <c:pt idx="38977">
                  <c:v>-86.293959915637998</c:v>
                </c:pt>
                <c:pt idx="38978">
                  <c:v>-142.293959915638</c:v>
                </c:pt>
                <c:pt idx="38979">
                  <c:v>-35.293959915637998</c:v>
                </c:pt>
                <c:pt idx="38980">
                  <c:v>-127.293959915638</c:v>
                </c:pt>
                <c:pt idx="38981">
                  <c:v>-125.293959915638</c:v>
                </c:pt>
                <c:pt idx="38982">
                  <c:v>-194.293959915638</c:v>
                </c:pt>
                <c:pt idx="38983">
                  <c:v>-332.29395991563803</c:v>
                </c:pt>
                <c:pt idx="38984">
                  <c:v>-342.29395991563803</c:v>
                </c:pt>
                <c:pt idx="38985">
                  <c:v>-199.293959915638</c:v>
                </c:pt>
                <c:pt idx="38986">
                  <c:v>193.706040084362</c:v>
                </c:pt>
                <c:pt idx="38987">
                  <c:v>571.70604008436203</c:v>
                </c:pt>
                <c:pt idx="38988">
                  <c:v>1024.70604008436</c:v>
                </c:pt>
                <c:pt idx="38989">
                  <c:v>931.70604008436203</c:v>
                </c:pt>
                <c:pt idx="38990">
                  <c:v>936.70604008436203</c:v>
                </c:pt>
                <c:pt idx="38991">
                  <c:v>665.70604008436203</c:v>
                </c:pt>
                <c:pt idx="38992">
                  <c:v>47.706040084362002</c:v>
                </c:pt>
                <c:pt idx="38993">
                  <c:v>-543.29395991563797</c:v>
                </c:pt>
                <c:pt idx="38994">
                  <c:v>-995.29395991563797</c:v>
                </c:pt>
                <c:pt idx="38995">
                  <c:v>-1078.29395991564</c:v>
                </c:pt>
                <c:pt idx="38996">
                  <c:v>-941.29395991563797</c:v>
                </c:pt>
                <c:pt idx="38997">
                  <c:v>-753.29395991563797</c:v>
                </c:pt>
                <c:pt idx="38998">
                  <c:v>-199.293959915638</c:v>
                </c:pt>
                <c:pt idx="38999">
                  <c:v>-119.293959915638</c:v>
                </c:pt>
                <c:pt idx="39000">
                  <c:v>181.706040084362</c:v>
                </c:pt>
                <c:pt idx="39001">
                  <c:v>385.70604008436197</c:v>
                </c:pt>
                <c:pt idx="39002">
                  <c:v>262.70604008436197</c:v>
                </c:pt>
                <c:pt idx="39003">
                  <c:v>30.706040084362002</c:v>
                </c:pt>
                <c:pt idx="39004">
                  <c:v>-260.29395991563803</c:v>
                </c:pt>
                <c:pt idx="39005">
                  <c:v>-353.29395991563803</c:v>
                </c:pt>
                <c:pt idx="39006">
                  <c:v>-612.29395991563797</c:v>
                </c:pt>
                <c:pt idx="39007">
                  <c:v>-694.29395991563797</c:v>
                </c:pt>
                <c:pt idx="39008">
                  <c:v>-703.29395991563797</c:v>
                </c:pt>
                <c:pt idx="39009">
                  <c:v>-806.29395991563797</c:v>
                </c:pt>
                <c:pt idx="39010">
                  <c:v>-904.29395991563797</c:v>
                </c:pt>
                <c:pt idx="39011">
                  <c:v>-834.29395991563797</c:v>
                </c:pt>
                <c:pt idx="39012">
                  <c:v>-589.29395991563797</c:v>
                </c:pt>
                <c:pt idx="39013">
                  <c:v>-534.29395991563797</c:v>
                </c:pt>
                <c:pt idx="39014">
                  <c:v>-303.29395991563803</c:v>
                </c:pt>
                <c:pt idx="39015">
                  <c:v>-276.29395991563803</c:v>
                </c:pt>
                <c:pt idx="39016">
                  <c:v>-475.29395991563803</c:v>
                </c:pt>
                <c:pt idx="39017">
                  <c:v>-238.293959915638</c:v>
                </c:pt>
                <c:pt idx="39018">
                  <c:v>-140.293959915638</c:v>
                </c:pt>
                <c:pt idx="39019">
                  <c:v>-313.29395991563803</c:v>
                </c:pt>
                <c:pt idx="39020">
                  <c:v>-198.293959915638</c:v>
                </c:pt>
                <c:pt idx="39021">
                  <c:v>-237.293959915638</c:v>
                </c:pt>
                <c:pt idx="39022">
                  <c:v>-39.293959915637998</c:v>
                </c:pt>
                <c:pt idx="39023">
                  <c:v>35.706040084362002</c:v>
                </c:pt>
                <c:pt idx="39024">
                  <c:v>470.70604008436197</c:v>
                </c:pt>
                <c:pt idx="39025">
                  <c:v>830.70604008436203</c:v>
                </c:pt>
                <c:pt idx="39026">
                  <c:v>1243.70604008436</c:v>
                </c:pt>
                <c:pt idx="39027">
                  <c:v>1649.70604008436</c:v>
                </c:pt>
                <c:pt idx="39028">
                  <c:v>1633.70604008436</c:v>
                </c:pt>
                <c:pt idx="39029">
                  <c:v>1664.70604008436</c:v>
                </c:pt>
                <c:pt idx="39030">
                  <c:v>1400.70604008436</c:v>
                </c:pt>
                <c:pt idx="39031">
                  <c:v>1068.70604008436</c:v>
                </c:pt>
                <c:pt idx="39032">
                  <c:v>501.70604008436197</c:v>
                </c:pt>
                <c:pt idx="39033">
                  <c:v>208.706040084362</c:v>
                </c:pt>
                <c:pt idx="39034">
                  <c:v>-342.29395991563803</c:v>
                </c:pt>
                <c:pt idx="39035">
                  <c:v>-264.29395991563803</c:v>
                </c:pt>
                <c:pt idx="39036">
                  <c:v>-72.293959915637998</c:v>
                </c:pt>
                <c:pt idx="39037">
                  <c:v>149.706040084362</c:v>
                </c:pt>
                <c:pt idx="39038">
                  <c:v>871.70604008436203</c:v>
                </c:pt>
                <c:pt idx="39039">
                  <c:v>1230.70604008436</c:v>
                </c:pt>
                <c:pt idx="39040">
                  <c:v>1359.70604008436</c:v>
                </c:pt>
                <c:pt idx="39041">
                  <c:v>1209.70604008436</c:v>
                </c:pt>
                <c:pt idx="39042">
                  <c:v>861.70604008436203</c:v>
                </c:pt>
                <c:pt idx="39043">
                  <c:v>396.70604008436197</c:v>
                </c:pt>
                <c:pt idx="39044">
                  <c:v>-331.29395991563803</c:v>
                </c:pt>
                <c:pt idx="39045">
                  <c:v>-625.29395991563797</c:v>
                </c:pt>
                <c:pt idx="39046">
                  <c:v>-931.29395991563797</c:v>
                </c:pt>
                <c:pt idx="39047">
                  <c:v>-963.29395991563797</c:v>
                </c:pt>
                <c:pt idx="39048">
                  <c:v>-735.29395991563797</c:v>
                </c:pt>
                <c:pt idx="39049">
                  <c:v>-637.29395991563797</c:v>
                </c:pt>
                <c:pt idx="39050">
                  <c:v>-638.29395991563797</c:v>
                </c:pt>
                <c:pt idx="39051">
                  <c:v>-690.29395991563797</c:v>
                </c:pt>
                <c:pt idx="39052">
                  <c:v>-900.29395991563797</c:v>
                </c:pt>
                <c:pt idx="39053">
                  <c:v>-910.29395991563797</c:v>
                </c:pt>
                <c:pt idx="39054">
                  <c:v>-920.29395991563797</c:v>
                </c:pt>
                <c:pt idx="39055">
                  <c:v>-937.29395991563797</c:v>
                </c:pt>
                <c:pt idx="39056">
                  <c:v>-369.29395991563803</c:v>
                </c:pt>
                <c:pt idx="39057">
                  <c:v>-184.293959915638</c:v>
                </c:pt>
                <c:pt idx="39058">
                  <c:v>274.70604008436197</c:v>
                </c:pt>
                <c:pt idx="39059">
                  <c:v>571.70604008436203</c:v>
                </c:pt>
                <c:pt idx="39060">
                  <c:v>474.70604008436197</c:v>
                </c:pt>
                <c:pt idx="39061">
                  <c:v>281.70604008436197</c:v>
                </c:pt>
                <c:pt idx="39062">
                  <c:v>-310.29395991563803</c:v>
                </c:pt>
                <c:pt idx="39063">
                  <c:v>-672.29395991563797</c:v>
                </c:pt>
                <c:pt idx="39064">
                  <c:v>-1333.29395991564</c:v>
                </c:pt>
                <c:pt idx="39065">
                  <c:v>-1185.29395991564</c:v>
                </c:pt>
                <c:pt idx="39066">
                  <c:v>-1094.29395991564</c:v>
                </c:pt>
                <c:pt idx="39067">
                  <c:v>-784.29395991563797</c:v>
                </c:pt>
                <c:pt idx="39068">
                  <c:v>-76.293959915637998</c:v>
                </c:pt>
                <c:pt idx="39069">
                  <c:v>455.70604008436197</c:v>
                </c:pt>
                <c:pt idx="39070">
                  <c:v>976.70604008436203</c:v>
                </c:pt>
                <c:pt idx="39071">
                  <c:v>1151.70604008436</c:v>
                </c:pt>
                <c:pt idx="39072">
                  <c:v>870.70604008436203</c:v>
                </c:pt>
                <c:pt idx="39073">
                  <c:v>762.70604008436203</c:v>
                </c:pt>
                <c:pt idx="39074">
                  <c:v>22.706040084362002</c:v>
                </c:pt>
                <c:pt idx="39075">
                  <c:v>-509.29395991563803</c:v>
                </c:pt>
                <c:pt idx="39076">
                  <c:v>-992.29395991563797</c:v>
                </c:pt>
                <c:pt idx="39077">
                  <c:v>-952.29395991563797</c:v>
                </c:pt>
                <c:pt idx="39078">
                  <c:v>-729.29395991563797</c:v>
                </c:pt>
                <c:pt idx="39079">
                  <c:v>-343.29395991563803</c:v>
                </c:pt>
                <c:pt idx="39080">
                  <c:v>-137.293959915638</c:v>
                </c:pt>
                <c:pt idx="39081">
                  <c:v>92.706040084362002</c:v>
                </c:pt>
                <c:pt idx="39082">
                  <c:v>403.70604008436197</c:v>
                </c:pt>
                <c:pt idx="39083">
                  <c:v>439.70604008436197</c:v>
                </c:pt>
                <c:pt idx="39084">
                  <c:v>136.706040084362</c:v>
                </c:pt>
                <c:pt idx="39085">
                  <c:v>50.706040084362002</c:v>
                </c:pt>
                <c:pt idx="39086">
                  <c:v>-224.293959915638</c:v>
                </c:pt>
                <c:pt idx="39087">
                  <c:v>-396.29395991563803</c:v>
                </c:pt>
                <c:pt idx="39088">
                  <c:v>-306.29395991563803</c:v>
                </c:pt>
                <c:pt idx="39089">
                  <c:v>-269.29395991563803</c:v>
                </c:pt>
                <c:pt idx="39090">
                  <c:v>-122.293959915638</c:v>
                </c:pt>
                <c:pt idx="39091">
                  <c:v>-167.293959915638</c:v>
                </c:pt>
                <c:pt idx="39092">
                  <c:v>156.706040084362</c:v>
                </c:pt>
                <c:pt idx="39093">
                  <c:v>87.706040084362002</c:v>
                </c:pt>
                <c:pt idx="39094">
                  <c:v>513.70604008436203</c:v>
                </c:pt>
                <c:pt idx="39095">
                  <c:v>866.70604008436203</c:v>
                </c:pt>
                <c:pt idx="39096">
                  <c:v>1065.70604008436</c:v>
                </c:pt>
                <c:pt idx="39097">
                  <c:v>1350.70604008436</c:v>
                </c:pt>
                <c:pt idx="39098">
                  <c:v>1599.70604008436</c:v>
                </c:pt>
                <c:pt idx="39099">
                  <c:v>1668.70604008436</c:v>
                </c:pt>
                <c:pt idx="39100">
                  <c:v>1298.70604008436</c:v>
                </c:pt>
                <c:pt idx="39101">
                  <c:v>919.70604008436203</c:v>
                </c:pt>
                <c:pt idx="39102">
                  <c:v>176.706040084362</c:v>
                </c:pt>
                <c:pt idx="39103">
                  <c:v>-306.29395991563803</c:v>
                </c:pt>
                <c:pt idx="39104">
                  <c:v>-1003.29395991564</c:v>
                </c:pt>
                <c:pt idx="39105">
                  <c:v>-1155.29395991564</c:v>
                </c:pt>
                <c:pt idx="39106">
                  <c:v>-699.29395991563797</c:v>
                </c:pt>
                <c:pt idx="39107">
                  <c:v>-203.293959915638</c:v>
                </c:pt>
                <c:pt idx="39108">
                  <c:v>641.70604008436203</c:v>
                </c:pt>
                <c:pt idx="39109">
                  <c:v>1002.70604008436</c:v>
                </c:pt>
                <c:pt idx="39110">
                  <c:v>1397.70604008436</c:v>
                </c:pt>
                <c:pt idx="39111">
                  <c:v>1235.70604008436</c:v>
                </c:pt>
                <c:pt idx="39112">
                  <c:v>737.70604008436203</c:v>
                </c:pt>
                <c:pt idx="39113">
                  <c:v>108.706040084362</c:v>
                </c:pt>
                <c:pt idx="39114">
                  <c:v>-827.29395991563797</c:v>
                </c:pt>
                <c:pt idx="39115">
                  <c:v>-1327.29395991564</c:v>
                </c:pt>
                <c:pt idx="39116">
                  <c:v>-1622.29395991564</c:v>
                </c:pt>
                <c:pt idx="39117">
                  <c:v>-1435.29395991564</c:v>
                </c:pt>
                <c:pt idx="39118">
                  <c:v>-1103.29395991564</c:v>
                </c:pt>
                <c:pt idx="39119">
                  <c:v>-755.29395991563797</c:v>
                </c:pt>
                <c:pt idx="39120">
                  <c:v>-386.29395991563803</c:v>
                </c:pt>
                <c:pt idx="39121">
                  <c:v>-217.293959915638</c:v>
                </c:pt>
                <c:pt idx="39122">
                  <c:v>-233.293959915638</c:v>
                </c:pt>
                <c:pt idx="39123">
                  <c:v>-377.29395991563803</c:v>
                </c:pt>
                <c:pt idx="39124">
                  <c:v>-419.29395991563803</c:v>
                </c:pt>
                <c:pt idx="39125">
                  <c:v>-436.29395991563803</c:v>
                </c:pt>
                <c:pt idx="39126">
                  <c:v>-194.293959915638</c:v>
                </c:pt>
                <c:pt idx="39127">
                  <c:v>38.706040084362002</c:v>
                </c:pt>
                <c:pt idx="39128">
                  <c:v>280.70604008436197</c:v>
                </c:pt>
                <c:pt idx="39129">
                  <c:v>410.70604008436197</c:v>
                </c:pt>
                <c:pt idx="39130">
                  <c:v>352.70604008436197</c:v>
                </c:pt>
                <c:pt idx="39131">
                  <c:v>281.70604008436197</c:v>
                </c:pt>
                <c:pt idx="39132">
                  <c:v>53.706040084362002</c:v>
                </c:pt>
                <c:pt idx="39133">
                  <c:v>-401.29395991563803</c:v>
                </c:pt>
                <c:pt idx="39134">
                  <c:v>-441.29395991563803</c:v>
                </c:pt>
                <c:pt idx="39135">
                  <c:v>-339.29395991563803</c:v>
                </c:pt>
                <c:pt idx="39136">
                  <c:v>-2.29395991563797</c:v>
                </c:pt>
                <c:pt idx="39137">
                  <c:v>152.706040084362</c:v>
                </c:pt>
                <c:pt idx="39138">
                  <c:v>867.70604008436203</c:v>
                </c:pt>
                <c:pt idx="39139">
                  <c:v>1113.70604008436</c:v>
                </c:pt>
                <c:pt idx="39140">
                  <c:v>1004.70604008436</c:v>
                </c:pt>
                <c:pt idx="39141">
                  <c:v>813.70604008436203</c:v>
                </c:pt>
                <c:pt idx="39142">
                  <c:v>537.70604008436203</c:v>
                </c:pt>
                <c:pt idx="39143">
                  <c:v>14.706040084362</c:v>
                </c:pt>
                <c:pt idx="39144">
                  <c:v>-363.29395991563803</c:v>
                </c:pt>
                <c:pt idx="39145">
                  <c:v>-669.29395991563797</c:v>
                </c:pt>
                <c:pt idx="39146">
                  <c:v>-630.29395991563797</c:v>
                </c:pt>
                <c:pt idx="39147">
                  <c:v>-444.29395991563803</c:v>
                </c:pt>
                <c:pt idx="39148">
                  <c:v>121.706040084362</c:v>
                </c:pt>
                <c:pt idx="39149">
                  <c:v>258.70604008436197</c:v>
                </c:pt>
                <c:pt idx="39150">
                  <c:v>537.70604008436203</c:v>
                </c:pt>
                <c:pt idx="39151">
                  <c:v>628.70604008436203</c:v>
                </c:pt>
                <c:pt idx="39152">
                  <c:v>488.70604008436197</c:v>
                </c:pt>
                <c:pt idx="39153">
                  <c:v>289.70604008436197</c:v>
                </c:pt>
                <c:pt idx="39154">
                  <c:v>-230.293959915638</c:v>
                </c:pt>
                <c:pt idx="39155">
                  <c:v>-391.29395991563803</c:v>
                </c:pt>
                <c:pt idx="39156">
                  <c:v>-561.29395991563797</c:v>
                </c:pt>
                <c:pt idx="39157">
                  <c:v>-850.29395991563797</c:v>
                </c:pt>
                <c:pt idx="39158">
                  <c:v>-670.29395991563797</c:v>
                </c:pt>
                <c:pt idx="39159">
                  <c:v>-746.29395991563797</c:v>
                </c:pt>
                <c:pt idx="39160">
                  <c:v>-472.29395991563803</c:v>
                </c:pt>
                <c:pt idx="39161">
                  <c:v>-136.293959915638</c:v>
                </c:pt>
                <c:pt idx="39162">
                  <c:v>236.706040084362</c:v>
                </c:pt>
                <c:pt idx="39163">
                  <c:v>338.70604008436197</c:v>
                </c:pt>
                <c:pt idx="39164">
                  <c:v>686.70604008436203</c:v>
                </c:pt>
                <c:pt idx="39165">
                  <c:v>921.70604008436203</c:v>
                </c:pt>
                <c:pt idx="39166">
                  <c:v>1254.70604008436</c:v>
                </c:pt>
                <c:pt idx="39167">
                  <c:v>1326.70604008436</c:v>
                </c:pt>
                <c:pt idx="39168">
                  <c:v>1111.70604008436</c:v>
                </c:pt>
                <c:pt idx="39169">
                  <c:v>1179.70604008436</c:v>
                </c:pt>
                <c:pt idx="39170">
                  <c:v>834.70604008436203</c:v>
                </c:pt>
                <c:pt idx="39171">
                  <c:v>742.70604008436203</c:v>
                </c:pt>
                <c:pt idx="39172">
                  <c:v>387.70604008436197</c:v>
                </c:pt>
                <c:pt idx="39173">
                  <c:v>-48.293959915637998</c:v>
                </c:pt>
                <c:pt idx="39174">
                  <c:v>-265.29395991563803</c:v>
                </c:pt>
                <c:pt idx="39175">
                  <c:v>-332.29395991563803</c:v>
                </c:pt>
                <c:pt idx="39176">
                  <c:v>-173.293959915638</c:v>
                </c:pt>
                <c:pt idx="39177">
                  <c:v>206.706040084362</c:v>
                </c:pt>
                <c:pt idx="39178">
                  <c:v>937.70604008436203</c:v>
                </c:pt>
                <c:pt idx="39179">
                  <c:v>1243.70604008436</c:v>
                </c:pt>
                <c:pt idx="39180">
                  <c:v>1545.70604008436</c:v>
                </c:pt>
                <c:pt idx="39181">
                  <c:v>1385.70604008436</c:v>
                </c:pt>
                <c:pt idx="39182">
                  <c:v>907.70604008436203</c:v>
                </c:pt>
                <c:pt idx="39183">
                  <c:v>325.70604008436197</c:v>
                </c:pt>
                <c:pt idx="39184">
                  <c:v>-546.29395991563797</c:v>
                </c:pt>
                <c:pt idx="39185">
                  <c:v>-1025.29395991564</c:v>
                </c:pt>
                <c:pt idx="39186">
                  <c:v>-1775.29395991564</c:v>
                </c:pt>
                <c:pt idx="39187">
                  <c:v>-1715.29395991564</c:v>
                </c:pt>
                <c:pt idx="39188">
                  <c:v>-1319.29395991564</c:v>
                </c:pt>
                <c:pt idx="39189">
                  <c:v>-600.29395991563797</c:v>
                </c:pt>
                <c:pt idx="39190">
                  <c:v>-98.293959915637998</c:v>
                </c:pt>
                <c:pt idx="39191">
                  <c:v>226.706040084362</c:v>
                </c:pt>
                <c:pt idx="39192">
                  <c:v>635.70604008436203</c:v>
                </c:pt>
                <c:pt idx="39193">
                  <c:v>405.70604008436197</c:v>
                </c:pt>
                <c:pt idx="39194">
                  <c:v>-61.293959915637998</c:v>
                </c:pt>
                <c:pt idx="39195">
                  <c:v>-383.29395991563803</c:v>
                </c:pt>
                <c:pt idx="39196">
                  <c:v>-893.29395991563797</c:v>
                </c:pt>
                <c:pt idx="39197">
                  <c:v>-1063.29395991564</c:v>
                </c:pt>
                <c:pt idx="39198">
                  <c:v>-974.29395991563797</c:v>
                </c:pt>
                <c:pt idx="39199">
                  <c:v>-784.29395991563797</c:v>
                </c:pt>
                <c:pt idx="39200">
                  <c:v>-599.29395991563797</c:v>
                </c:pt>
                <c:pt idx="39201">
                  <c:v>-379.29395991563803</c:v>
                </c:pt>
                <c:pt idx="39202">
                  <c:v>-241.293959915638</c:v>
                </c:pt>
                <c:pt idx="39203">
                  <c:v>-152.293959915638</c:v>
                </c:pt>
                <c:pt idx="39204">
                  <c:v>-60.293959915637998</c:v>
                </c:pt>
                <c:pt idx="39205">
                  <c:v>-39.293959915637998</c:v>
                </c:pt>
                <c:pt idx="39206">
                  <c:v>92.706040084362002</c:v>
                </c:pt>
                <c:pt idx="39207">
                  <c:v>207.706040084362</c:v>
                </c:pt>
                <c:pt idx="39208">
                  <c:v>488.70604008436197</c:v>
                </c:pt>
                <c:pt idx="39209">
                  <c:v>618.70604008436203</c:v>
                </c:pt>
                <c:pt idx="39210">
                  <c:v>417.70604008436197</c:v>
                </c:pt>
                <c:pt idx="39211">
                  <c:v>-0.29395991563797003</c:v>
                </c:pt>
                <c:pt idx="39212">
                  <c:v>-384.29395991563803</c:v>
                </c:pt>
                <c:pt idx="39213">
                  <c:v>-734.29395991563797</c:v>
                </c:pt>
                <c:pt idx="39214">
                  <c:v>-1054.29395991564</c:v>
                </c:pt>
                <c:pt idx="39215">
                  <c:v>-920.29395991563797</c:v>
                </c:pt>
                <c:pt idx="39216">
                  <c:v>-576.29395991563797</c:v>
                </c:pt>
                <c:pt idx="39217">
                  <c:v>-180.293959915638</c:v>
                </c:pt>
                <c:pt idx="39218">
                  <c:v>620.70604008436203</c:v>
                </c:pt>
                <c:pt idx="39219">
                  <c:v>1129.70604008436</c:v>
                </c:pt>
                <c:pt idx="39220">
                  <c:v>1505.70604008436</c:v>
                </c:pt>
                <c:pt idx="39221">
                  <c:v>1355.70604008436</c:v>
                </c:pt>
                <c:pt idx="39222">
                  <c:v>729.70604008436203</c:v>
                </c:pt>
                <c:pt idx="39223">
                  <c:v>140.706040084362</c:v>
                </c:pt>
                <c:pt idx="39224">
                  <c:v>-455.29395991563803</c:v>
                </c:pt>
                <c:pt idx="39225">
                  <c:v>-756.29395991563797</c:v>
                </c:pt>
                <c:pt idx="39226">
                  <c:v>-967.29395991563797</c:v>
                </c:pt>
                <c:pt idx="39227">
                  <c:v>-779.29395991563797</c:v>
                </c:pt>
                <c:pt idx="39228">
                  <c:v>-405.29395991563803</c:v>
                </c:pt>
                <c:pt idx="39229">
                  <c:v>-139.293959915638</c:v>
                </c:pt>
                <c:pt idx="39230">
                  <c:v>385.70604008436197</c:v>
                </c:pt>
                <c:pt idx="39231">
                  <c:v>487.70604008436197</c:v>
                </c:pt>
                <c:pt idx="39232">
                  <c:v>387.70604008436197</c:v>
                </c:pt>
                <c:pt idx="39233">
                  <c:v>347.70604008436197</c:v>
                </c:pt>
                <c:pt idx="39234">
                  <c:v>414.70604008436197</c:v>
                </c:pt>
                <c:pt idx="39235">
                  <c:v>452.70604008436197</c:v>
                </c:pt>
                <c:pt idx="39236">
                  <c:v>631.70604008436203</c:v>
                </c:pt>
                <c:pt idx="39237">
                  <c:v>1041.70604008436</c:v>
                </c:pt>
                <c:pt idx="39238">
                  <c:v>1307.70604008436</c:v>
                </c:pt>
                <c:pt idx="39239">
                  <c:v>1433.70604008436</c:v>
                </c:pt>
                <c:pt idx="39240">
                  <c:v>1038.70604008436</c:v>
                </c:pt>
                <c:pt idx="39241">
                  <c:v>686.70604008436203</c:v>
                </c:pt>
                <c:pt idx="39242">
                  <c:v>-2.29395991563797</c:v>
                </c:pt>
                <c:pt idx="39243">
                  <c:v>-235.293959915638</c:v>
                </c:pt>
                <c:pt idx="39244">
                  <c:v>-314.29395991563803</c:v>
                </c:pt>
                <c:pt idx="39245">
                  <c:v>-216.293959915638</c:v>
                </c:pt>
                <c:pt idx="39246">
                  <c:v>313.70604008436197</c:v>
                </c:pt>
                <c:pt idx="39247">
                  <c:v>1037.70604008436</c:v>
                </c:pt>
                <c:pt idx="39248">
                  <c:v>1517.70604008436</c:v>
                </c:pt>
                <c:pt idx="39249">
                  <c:v>1848.70604008436</c:v>
                </c:pt>
                <c:pt idx="39250">
                  <c:v>1826.70604008436</c:v>
                </c:pt>
                <c:pt idx="39251">
                  <c:v>1328.70604008436</c:v>
                </c:pt>
                <c:pt idx="39252">
                  <c:v>404.70604008436197</c:v>
                </c:pt>
                <c:pt idx="39253">
                  <c:v>-280.29395991563803</c:v>
                </c:pt>
                <c:pt idx="39254">
                  <c:v>-1441.29395991564</c:v>
                </c:pt>
                <c:pt idx="39255">
                  <c:v>-1759.29395991564</c:v>
                </c:pt>
                <c:pt idx="39256">
                  <c:v>-1939.29395991564</c:v>
                </c:pt>
                <c:pt idx="39257">
                  <c:v>-1719.29395991564</c:v>
                </c:pt>
                <c:pt idx="39258">
                  <c:v>-976.29395991563797</c:v>
                </c:pt>
                <c:pt idx="39259">
                  <c:v>-587.29395991563797</c:v>
                </c:pt>
                <c:pt idx="39260">
                  <c:v>396.70604008436197</c:v>
                </c:pt>
                <c:pt idx="39261">
                  <c:v>570.70604008436203</c:v>
                </c:pt>
                <c:pt idx="39262">
                  <c:v>700.70604008436203</c:v>
                </c:pt>
                <c:pt idx="39263">
                  <c:v>450.70604008436197</c:v>
                </c:pt>
                <c:pt idx="39264">
                  <c:v>7.70604008436203</c:v>
                </c:pt>
                <c:pt idx="39265">
                  <c:v>-335.29395991563803</c:v>
                </c:pt>
                <c:pt idx="39266">
                  <c:v>-976.29395991563797</c:v>
                </c:pt>
                <c:pt idx="39267">
                  <c:v>-1187.29395991564</c:v>
                </c:pt>
                <c:pt idx="39268">
                  <c:v>-1460.29395991564</c:v>
                </c:pt>
                <c:pt idx="39269">
                  <c:v>-1189.29395991564</c:v>
                </c:pt>
                <c:pt idx="39270">
                  <c:v>-1079.29395991564</c:v>
                </c:pt>
                <c:pt idx="39271">
                  <c:v>-738.29395991563797</c:v>
                </c:pt>
                <c:pt idx="39272">
                  <c:v>-387.29395991563803</c:v>
                </c:pt>
                <c:pt idx="39273">
                  <c:v>-36.293959915637998</c:v>
                </c:pt>
                <c:pt idx="39274">
                  <c:v>297.70604008436197</c:v>
                </c:pt>
                <c:pt idx="39275">
                  <c:v>354.70604008436197</c:v>
                </c:pt>
                <c:pt idx="39276">
                  <c:v>768.70604008436203</c:v>
                </c:pt>
                <c:pt idx="39277">
                  <c:v>784.70604008436203</c:v>
                </c:pt>
                <c:pt idx="39278">
                  <c:v>923.70604008436203</c:v>
                </c:pt>
                <c:pt idx="39279">
                  <c:v>877.70604008436203</c:v>
                </c:pt>
                <c:pt idx="39280">
                  <c:v>673.70604008436203</c:v>
                </c:pt>
                <c:pt idx="39281">
                  <c:v>391.70604008436197</c:v>
                </c:pt>
                <c:pt idx="39282">
                  <c:v>-4.29395991563797</c:v>
                </c:pt>
                <c:pt idx="39283">
                  <c:v>-238.293959915638</c:v>
                </c:pt>
                <c:pt idx="39284">
                  <c:v>-564.29395991563797</c:v>
                </c:pt>
                <c:pt idx="39285">
                  <c:v>-665.29395991563797</c:v>
                </c:pt>
                <c:pt idx="39286">
                  <c:v>-822.29395991563797</c:v>
                </c:pt>
                <c:pt idx="39287">
                  <c:v>-618.29395991563797</c:v>
                </c:pt>
                <c:pt idx="39288">
                  <c:v>-274.29395991563803</c:v>
                </c:pt>
                <c:pt idx="39289">
                  <c:v>34.706040084362002</c:v>
                </c:pt>
                <c:pt idx="39290">
                  <c:v>745.70604008436203</c:v>
                </c:pt>
                <c:pt idx="39291">
                  <c:v>1003.70604008436</c:v>
                </c:pt>
                <c:pt idx="39292">
                  <c:v>1131.70604008436</c:v>
                </c:pt>
                <c:pt idx="39293">
                  <c:v>1129.70604008436</c:v>
                </c:pt>
                <c:pt idx="39294">
                  <c:v>634.70604008436203</c:v>
                </c:pt>
                <c:pt idx="39295">
                  <c:v>225.706040084362</c:v>
                </c:pt>
                <c:pt idx="39296">
                  <c:v>-438.29395991563803</c:v>
                </c:pt>
                <c:pt idx="39297">
                  <c:v>-896.29395991563797</c:v>
                </c:pt>
                <c:pt idx="39298">
                  <c:v>-877.29395991563797</c:v>
                </c:pt>
                <c:pt idx="39299">
                  <c:v>-874.29395991563797</c:v>
                </c:pt>
                <c:pt idx="39300">
                  <c:v>-328.29395991563803</c:v>
                </c:pt>
                <c:pt idx="39301">
                  <c:v>114.706040084362</c:v>
                </c:pt>
                <c:pt idx="39302">
                  <c:v>570.70604008436203</c:v>
                </c:pt>
                <c:pt idx="39303">
                  <c:v>941.70604008436203</c:v>
                </c:pt>
                <c:pt idx="39304">
                  <c:v>1032.70604008436</c:v>
                </c:pt>
                <c:pt idx="39305">
                  <c:v>1006.70604008436</c:v>
                </c:pt>
                <c:pt idx="39306">
                  <c:v>1102.70604008436</c:v>
                </c:pt>
                <c:pt idx="39307">
                  <c:v>894.70604008436203</c:v>
                </c:pt>
                <c:pt idx="39308">
                  <c:v>612.70604008436203</c:v>
                </c:pt>
                <c:pt idx="39309">
                  <c:v>526.70604008436203</c:v>
                </c:pt>
                <c:pt idx="39310">
                  <c:v>348.70604008436197</c:v>
                </c:pt>
                <c:pt idx="39311">
                  <c:v>183.706040084362</c:v>
                </c:pt>
                <c:pt idx="39312">
                  <c:v>169.706040084362</c:v>
                </c:pt>
                <c:pt idx="39313">
                  <c:v>129.706040084362</c:v>
                </c:pt>
                <c:pt idx="39314">
                  <c:v>77.706040084362002</c:v>
                </c:pt>
                <c:pt idx="39315">
                  <c:v>114.706040084362</c:v>
                </c:pt>
                <c:pt idx="39316">
                  <c:v>117.706040084362</c:v>
                </c:pt>
                <c:pt idx="39317">
                  <c:v>393.70604008436197</c:v>
                </c:pt>
                <c:pt idx="39318">
                  <c:v>892.70604008436203</c:v>
                </c:pt>
                <c:pt idx="39319">
                  <c:v>1144.70604008436</c:v>
                </c:pt>
                <c:pt idx="39320">
                  <c:v>1552.70604008436</c:v>
                </c:pt>
                <c:pt idx="39321">
                  <c:v>1556.70604008436</c:v>
                </c:pt>
                <c:pt idx="39322">
                  <c:v>836.70604008436203</c:v>
                </c:pt>
                <c:pt idx="39323">
                  <c:v>360.70604008436197</c:v>
                </c:pt>
                <c:pt idx="39324">
                  <c:v>-556.29395991563797</c:v>
                </c:pt>
                <c:pt idx="39325">
                  <c:v>-1182.29395991564</c:v>
                </c:pt>
                <c:pt idx="39326">
                  <c:v>-1945.29395991564</c:v>
                </c:pt>
                <c:pt idx="39327">
                  <c:v>-2040.29395991564</c:v>
                </c:pt>
                <c:pt idx="39328">
                  <c:v>-1676.29395991564</c:v>
                </c:pt>
                <c:pt idx="39329">
                  <c:v>-1472.29395991564</c:v>
                </c:pt>
                <c:pt idx="39330">
                  <c:v>-485.29395991563803</c:v>
                </c:pt>
                <c:pt idx="39331">
                  <c:v>-74.293959915637998</c:v>
                </c:pt>
                <c:pt idx="39332">
                  <c:v>403.70604008436197</c:v>
                </c:pt>
                <c:pt idx="39333">
                  <c:v>387.70604008436197</c:v>
                </c:pt>
                <c:pt idx="39334">
                  <c:v>299.70604008436197</c:v>
                </c:pt>
                <c:pt idx="39335">
                  <c:v>-57.293959915637998</c:v>
                </c:pt>
                <c:pt idx="39336">
                  <c:v>-562.29395991563797</c:v>
                </c:pt>
                <c:pt idx="39337">
                  <c:v>-910.29395991563797</c:v>
                </c:pt>
                <c:pt idx="39338">
                  <c:v>-1168.29395991564</c:v>
                </c:pt>
                <c:pt idx="39339">
                  <c:v>-1176.29395991564</c:v>
                </c:pt>
                <c:pt idx="39340">
                  <c:v>-1202.29395991564</c:v>
                </c:pt>
                <c:pt idx="39341">
                  <c:v>-1111.29395991564</c:v>
                </c:pt>
                <c:pt idx="39342">
                  <c:v>-863.29395991563797</c:v>
                </c:pt>
                <c:pt idx="39343">
                  <c:v>-823.29395991563797</c:v>
                </c:pt>
                <c:pt idx="39344">
                  <c:v>-781.29395991563797</c:v>
                </c:pt>
                <c:pt idx="39345">
                  <c:v>-706.29395991563797</c:v>
                </c:pt>
                <c:pt idx="39346">
                  <c:v>-493.29395991563803</c:v>
                </c:pt>
                <c:pt idx="39347">
                  <c:v>-229.293959915638</c:v>
                </c:pt>
                <c:pt idx="39348">
                  <c:v>207.706040084362</c:v>
                </c:pt>
                <c:pt idx="39349">
                  <c:v>314.70604008436197</c:v>
                </c:pt>
                <c:pt idx="39350">
                  <c:v>613.70604008436203</c:v>
                </c:pt>
                <c:pt idx="39351">
                  <c:v>440.70604008436197</c:v>
                </c:pt>
                <c:pt idx="39352">
                  <c:v>341.70604008436197</c:v>
                </c:pt>
                <c:pt idx="39353">
                  <c:v>16.706040084362002</c:v>
                </c:pt>
                <c:pt idx="39354">
                  <c:v>-482.29395991563803</c:v>
                </c:pt>
                <c:pt idx="39355">
                  <c:v>-512.29395991563797</c:v>
                </c:pt>
                <c:pt idx="39356">
                  <c:v>-527.29395991563797</c:v>
                </c:pt>
                <c:pt idx="39357">
                  <c:v>-272.29395991563803</c:v>
                </c:pt>
                <c:pt idx="39358">
                  <c:v>10.706040084362</c:v>
                </c:pt>
                <c:pt idx="39359">
                  <c:v>228.706040084362</c:v>
                </c:pt>
                <c:pt idx="39360">
                  <c:v>459.70604008436197</c:v>
                </c:pt>
                <c:pt idx="39361">
                  <c:v>411.70604008436197</c:v>
                </c:pt>
                <c:pt idx="39362">
                  <c:v>194.706040084362</c:v>
                </c:pt>
                <c:pt idx="39363">
                  <c:v>67.706040084362002</c:v>
                </c:pt>
                <c:pt idx="39364">
                  <c:v>-268.29395991563803</c:v>
                </c:pt>
                <c:pt idx="39365">
                  <c:v>-242.293959915638</c:v>
                </c:pt>
                <c:pt idx="39366">
                  <c:v>-299.29395991563803</c:v>
                </c:pt>
                <c:pt idx="39367">
                  <c:v>-348.29395991563803</c:v>
                </c:pt>
                <c:pt idx="39368">
                  <c:v>-76.293959915637998</c:v>
                </c:pt>
                <c:pt idx="39369">
                  <c:v>238.706040084362</c:v>
                </c:pt>
                <c:pt idx="39370">
                  <c:v>363.70604008436197</c:v>
                </c:pt>
                <c:pt idx="39371">
                  <c:v>585.70604008436203</c:v>
                </c:pt>
                <c:pt idx="39372">
                  <c:v>435.70604008436197</c:v>
                </c:pt>
                <c:pt idx="39373">
                  <c:v>191.706040084362</c:v>
                </c:pt>
                <c:pt idx="39374">
                  <c:v>333.70604008436197</c:v>
                </c:pt>
                <c:pt idx="39375">
                  <c:v>294.70604008436197</c:v>
                </c:pt>
                <c:pt idx="39376">
                  <c:v>389.70604008436197</c:v>
                </c:pt>
                <c:pt idx="39377">
                  <c:v>568.70604008436203</c:v>
                </c:pt>
                <c:pt idx="39378">
                  <c:v>565.70604008436203</c:v>
                </c:pt>
                <c:pt idx="39379">
                  <c:v>512.70604008436203</c:v>
                </c:pt>
                <c:pt idx="39380">
                  <c:v>189.706040084362</c:v>
                </c:pt>
                <c:pt idx="39381">
                  <c:v>135.706040084362</c:v>
                </c:pt>
                <c:pt idx="39382">
                  <c:v>-397.29395991563803</c:v>
                </c:pt>
                <c:pt idx="39383">
                  <c:v>-484.29395991563803</c:v>
                </c:pt>
                <c:pt idx="39384">
                  <c:v>-466.29395991563803</c:v>
                </c:pt>
                <c:pt idx="39385">
                  <c:v>-475.29395991563803</c:v>
                </c:pt>
                <c:pt idx="39386">
                  <c:v>156.706040084362</c:v>
                </c:pt>
                <c:pt idx="39387">
                  <c:v>584.70604008436203</c:v>
                </c:pt>
                <c:pt idx="39388">
                  <c:v>1075.70604008436</c:v>
                </c:pt>
                <c:pt idx="39389">
                  <c:v>1307.70604008436</c:v>
                </c:pt>
                <c:pt idx="39390">
                  <c:v>1057.70604008436</c:v>
                </c:pt>
                <c:pt idx="39391">
                  <c:v>904.70604008436203</c:v>
                </c:pt>
                <c:pt idx="39392">
                  <c:v>141.706040084362</c:v>
                </c:pt>
                <c:pt idx="39393">
                  <c:v>-208.293959915638</c:v>
                </c:pt>
                <c:pt idx="39394">
                  <c:v>-602.29395991563797</c:v>
                </c:pt>
                <c:pt idx="39395">
                  <c:v>-570.29395991563797</c:v>
                </c:pt>
                <c:pt idx="39396">
                  <c:v>-232.293959915638</c:v>
                </c:pt>
                <c:pt idx="39397">
                  <c:v>53.706040084362002</c:v>
                </c:pt>
                <c:pt idx="39398">
                  <c:v>563.70604008436203</c:v>
                </c:pt>
                <c:pt idx="39399">
                  <c:v>637.70604008436203</c:v>
                </c:pt>
                <c:pt idx="39400">
                  <c:v>615.70604008436203</c:v>
                </c:pt>
                <c:pt idx="39401">
                  <c:v>472.70604008436197</c:v>
                </c:pt>
                <c:pt idx="39402">
                  <c:v>-326.29395991563803</c:v>
                </c:pt>
                <c:pt idx="39403">
                  <c:v>-776.29395991563797</c:v>
                </c:pt>
                <c:pt idx="39404">
                  <c:v>-1449.29395991564</c:v>
                </c:pt>
                <c:pt idx="39405">
                  <c:v>-1563.29395991564</c:v>
                </c:pt>
                <c:pt idx="39406">
                  <c:v>-1294.29395991564</c:v>
                </c:pt>
                <c:pt idx="39407">
                  <c:v>-914.29395991563797</c:v>
                </c:pt>
                <c:pt idx="39408">
                  <c:v>-402.29395991563803</c:v>
                </c:pt>
                <c:pt idx="39409">
                  <c:v>-73.293959915637998</c:v>
                </c:pt>
                <c:pt idx="39410">
                  <c:v>250.706040084362</c:v>
                </c:pt>
                <c:pt idx="39411">
                  <c:v>308.70604008436197</c:v>
                </c:pt>
                <c:pt idx="39412">
                  <c:v>-46.293959915637998</c:v>
                </c:pt>
                <c:pt idx="39413">
                  <c:v>-295.29395991563803</c:v>
                </c:pt>
                <c:pt idx="39414">
                  <c:v>-615.29395991563797</c:v>
                </c:pt>
                <c:pt idx="39415">
                  <c:v>-823.29395991563797</c:v>
                </c:pt>
                <c:pt idx="39416">
                  <c:v>-625.29395991563797</c:v>
                </c:pt>
                <c:pt idx="39417">
                  <c:v>-342.29395991563803</c:v>
                </c:pt>
                <c:pt idx="39418">
                  <c:v>-30.293959915637998</c:v>
                </c:pt>
                <c:pt idx="39419">
                  <c:v>-103.293959915638</c:v>
                </c:pt>
                <c:pt idx="39420">
                  <c:v>-47.293959915637998</c:v>
                </c:pt>
                <c:pt idx="39421">
                  <c:v>-216.293959915638</c:v>
                </c:pt>
                <c:pt idx="39422">
                  <c:v>-678.29395991563797</c:v>
                </c:pt>
                <c:pt idx="39423">
                  <c:v>-753.29395991563797</c:v>
                </c:pt>
                <c:pt idx="39424">
                  <c:v>-914.29395991563797</c:v>
                </c:pt>
                <c:pt idx="39425">
                  <c:v>-597.29395991563797</c:v>
                </c:pt>
                <c:pt idx="39426">
                  <c:v>-364.29395991563803</c:v>
                </c:pt>
                <c:pt idx="39427">
                  <c:v>301.70604008436197</c:v>
                </c:pt>
                <c:pt idx="39428">
                  <c:v>920.70604008436203</c:v>
                </c:pt>
                <c:pt idx="39429">
                  <c:v>1160.70604008436</c:v>
                </c:pt>
                <c:pt idx="39430">
                  <c:v>1427.70604008436</c:v>
                </c:pt>
                <c:pt idx="39431">
                  <c:v>1315.70604008436</c:v>
                </c:pt>
                <c:pt idx="39432">
                  <c:v>907.70604008436203</c:v>
                </c:pt>
                <c:pt idx="39433">
                  <c:v>438.70604008436197</c:v>
                </c:pt>
                <c:pt idx="39434">
                  <c:v>-222.293959915638</c:v>
                </c:pt>
                <c:pt idx="39435">
                  <c:v>-624.29395991563797</c:v>
                </c:pt>
                <c:pt idx="39436">
                  <c:v>-1111.29395991564</c:v>
                </c:pt>
                <c:pt idx="39437">
                  <c:v>-1179.29395991564</c:v>
                </c:pt>
                <c:pt idx="39438">
                  <c:v>-815.29395991563797</c:v>
                </c:pt>
                <c:pt idx="39439">
                  <c:v>-481.29395991563803</c:v>
                </c:pt>
                <c:pt idx="39440">
                  <c:v>496.70604008436197</c:v>
                </c:pt>
                <c:pt idx="39441">
                  <c:v>1112.70604008436</c:v>
                </c:pt>
                <c:pt idx="39442">
                  <c:v>1451.70604008436</c:v>
                </c:pt>
                <c:pt idx="39443">
                  <c:v>1511.70604008436</c:v>
                </c:pt>
                <c:pt idx="39444">
                  <c:v>1160.70604008436</c:v>
                </c:pt>
                <c:pt idx="39445">
                  <c:v>819.70604008436203</c:v>
                </c:pt>
                <c:pt idx="39446">
                  <c:v>313.70604008436197</c:v>
                </c:pt>
                <c:pt idx="39447">
                  <c:v>-167.293959915638</c:v>
                </c:pt>
                <c:pt idx="39448">
                  <c:v>-609.29395991563797</c:v>
                </c:pt>
                <c:pt idx="39449">
                  <c:v>-571.29395991563797</c:v>
                </c:pt>
                <c:pt idx="39450">
                  <c:v>-414.29395991563803</c:v>
                </c:pt>
                <c:pt idx="39451">
                  <c:v>-264.29395991563803</c:v>
                </c:pt>
                <c:pt idx="39452">
                  <c:v>91.706040084362002</c:v>
                </c:pt>
                <c:pt idx="39453">
                  <c:v>207.706040084362</c:v>
                </c:pt>
                <c:pt idx="39454">
                  <c:v>190.706040084362</c:v>
                </c:pt>
                <c:pt idx="39455">
                  <c:v>339.70604008436197</c:v>
                </c:pt>
                <c:pt idx="39456">
                  <c:v>104.706040084362</c:v>
                </c:pt>
                <c:pt idx="39457">
                  <c:v>161.706040084362</c:v>
                </c:pt>
                <c:pt idx="39458">
                  <c:v>242.706040084362</c:v>
                </c:pt>
                <c:pt idx="39459">
                  <c:v>311.70604008436197</c:v>
                </c:pt>
                <c:pt idx="39460">
                  <c:v>503.70604008436197</c:v>
                </c:pt>
                <c:pt idx="39461">
                  <c:v>622.70604008436203</c:v>
                </c:pt>
                <c:pt idx="39462">
                  <c:v>410.70604008436197</c:v>
                </c:pt>
                <c:pt idx="39463">
                  <c:v>224.706040084362</c:v>
                </c:pt>
                <c:pt idx="39464">
                  <c:v>-143.293959915638</c:v>
                </c:pt>
                <c:pt idx="39465">
                  <c:v>-230.293959915638</c:v>
                </c:pt>
                <c:pt idx="39466">
                  <c:v>-429.29395991563803</c:v>
                </c:pt>
                <c:pt idx="39467">
                  <c:v>-640.29395991563797</c:v>
                </c:pt>
                <c:pt idx="39468">
                  <c:v>-284.29395991563803</c:v>
                </c:pt>
                <c:pt idx="39469">
                  <c:v>-199.293959915638</c:v>
                </c:pt>
                <c:pt idx="39470">
                  <c:v>190.706040084362</c:v>
                </c:pt>
                <c:pt idx="39471">
                  <c:v>636.70604008436203</c:v>
                </c:pt>
                <c:pt idx="39472">
                  <c:v>788.70604008436203</c:v>
                </c:pt>
                <c:pt idx="39473">
                  <c:v>789.70604008436203</c:v>
                </c:pt>
                <c:pt idx="39474">
                  <c:v>544.70604008436203</c:v>
                </c:pt>
                <c:pt idx="39475">
                  <c:v>165.706040084362</c:v>
                </c:pt>
                <c:pt idx="39476">
                  <c:v>-427.29395991563803</c:v>
                </c:pt>
                <c:pt idx="39477">
                  <c:v>-769.29395991563797</c:v>
                </c:pt>
                <c:pt idx="39478">
                  <c:v>-1360.29395991564</c:v>
                </c:pt>
                <c:pt idx="39479">
                  <c:v>-1753.29395991564</c:v>
                </c:pt>
                <c:pt idx="39480">
                  <c:v>-1813.29395991564</c:v>
                </c:pt>
                <c:pt idx="39481">
                  <c:v>-1860.29395991564</c:v>
                </c:pt>
                <c:pt idx="39482">
                  <c:v>-1599.29395991564</c:v>
                </c:pt>
                <c:pt idx="39483">
                  <c:v>-1077.29395991564</c:v>
                </c:pt>
                <c:pt idx="39484">
                  <c:v>-725.29395991563797</c:v>
                </c:pt>
                <c:pt idx="39485">
                  <c:v>-485.29395991563803</c:v>
                </c:pt>
                <c:pt idx="39486">
                  <c:v>-159.293959915638</c:v>
                </c:pt>
                <c:pt idx="39487">
                  <c:v>-211.293959915638</c:v>
                </c:pt>
                <c:pt idx="39488">
                  <c:v>-150.293959915638</c:v>
                </c:pt>
                <c:pt idx="39489">
                  <c:v>-173.293959915638</c:v>
                </c:pt>
                <c:pt idx="39490">
                  <c:v>-388.29395991563803</c:v>
                </c:pt>
                <c:pt idx="39491">
                  <c:v>-740.29395991563797</c:v>
                </c:pt>
                <c:pt idx="39492">
                  <c:v>-1109.29395991564</c:v>
                </c:pt>
                <c:pt idx="39493">
                  <c:v>-1118.29395991564</c:v>
                </c:pt>
                <c:pt idx="39494">
                  <c:v>-1304.29395991564</c:v>
                </c:pt>
                <c:pt idx="39495">
                  <c:v>-1399.29395991564</c:v>
                </c:pt>
                <c:pt idx="39496">
                  <c:v>-947.29395991563797</c:v>
                </c:pt>
                <c:pt idx="39497">
                  <c:v>-682.29395991563797</c:v>
                </c:pt>
                <c:pt idx="39498">
                  <c:v>-90.293959915637998</c:v>
                </c:pt>
                <c:pt idx="39499">
                  <c:v>360.70604008436197</c:v>
                </c:pt>
                <c:pt idx="39500">
                  <c:v>976.70604008436203</c:v>
                </c:pt>
                <c:pt idx="39501">
                  <c:v>1119.70604008436</c:v>
                </c:pt>
                <c:pt idx="39502">
                  <c:v>918.70604008436203</c:v>
                </c:pt>
                <c:pt idx="39503">
                  <c:v>669.70604008436203</c:v>
                </c:pt>
                <c:pt idx="39504">
                  <c:v>459.70604008436197</c:v>
                </c:pt>
                <c:pt idx="39505">
                  <c:v>246.706040084362</c:v>
                </c:pt>
                <c:pt idx="39506">
                  <c:v>341.70604008436197</c:v>
                </c:pt>
                <c:pt idx="39507">
                  <c:v>526.70604008436203</c:v>
                </c:pt>
                <c:pt idx="39508">
                  <c:v>497.70604008436197</c:v>
                </c:pt>
                <c:pt idx="39509">
                  <c:v>842.70604008436203</c:v>
                </c:pt>
                <c:pt idx="39510">
                  <c:v>797.70604008436203</c:v>
                </c:pt>
                <c:pt idx="39511">
                  <c:v>662.70604008436203</c:v>
                </c:pt>
                <c:pt idx="39512">
                  <c:v>324.70604008436197</c:v>
                </c:pt>
                <c:pt idx="39513">
                  <c:v>56.706040084362002</c:v>
                </c:pt>
                <c:pt idx="39514">
                  <c:v>-401.29395991563803</c:v>
                </c:pt>
                <c:pt idx="39515">
                  <c:v>-610.29395991563797</c:v>
                </c:pt>
                <c:pt idx="39516">
                  <c:v>-407.29395991563803</c:v>
                </c:pt>
                <c:pt idx="39517">
                  <c:v>-98.293959915637998</c:v>
                </c:pt>
                <c:pt idx="39518">
                  <c:v>287.70604008436197</c:v>
                </c:pt>
                <c:pt idx="39519">
                  <c:v>422.70604008436197</c:v>
                </c:pt>
                <c:pt idx="39520">
                  <c:v>586.70604008436203</c:v>
                </c:pt>
                <c:pt idx="39521">
                  <c:v>265.70604008436197</c:v>
                </c:pt>
                <c:pt idx="39522">
                  <c:v>-88.293959915637998</c:v>
                </c:pt>
                <c:pt idx="39523">
                  <c:v>-462.29395991563803</c:v>
                </c:pt>
                <c:pt idx="39524">
                  <c:v>-1160.29395991564</c:v>
                </c:pt>
                <c:pt idx="39525">
                  <c:v>-1327.29395991564</c:v>
                </c:pt>
                <c:pt idx="39526">
                  <c:v>-1066.29395991564</c:v>
                </c:pt>
                <c:pt idx="39527">
                  <c:v>-746.29395991563797</c:v>
                </c:pt>
                <c:pt idx="39528">
                  <c:v>-140.293959915638</c:v>
                </c:pt>
                <c:pt idx="39529">
                  <c:v>232.706040084362</c:v>
                </c:pt>
                <c:pt idx="39530">
                  <c:v>577.70604008436203</c:v>
                </c:pt>
                <c:pt idx="39531">
                  <c:v>644.70604008436203</c:v>
                </c:pt>
                <c:pt idx="39532">
                  <c:v>436.70604008436197</c:v>
                </c:pt>
                <c:pt idx="39533">
                  <c:v>20.706040084362002</c:v>
                </c:pt>
                <c:pt idx="39534">
                  <c:v>-468.29395991563803</c:v>
                </c:pt>
                <c:pt idx="39535">
                  <c:v>-904.29395991563797</c:v>
                </c:pt>
                <c:pt idx="39536">
                  <c:v>-818.29395991563797</c:v>
                </c:pt>
                <c:pt idx="39537">
                  <c:v>-636.29395991563797</c:v>
                </c:pt>
                <c:pt idx="39538">
                  <c:v>-71.293959915637998</c:v>
                </c:pt>
                <c:pt idx="39539">
                  <c:v>364.70604008436197</c:v>
                </c:pt>
                <c:pt idx="39540">
                  <c:v>1086.70604008436</c:v>
                </c:pt>
                <c:pt idx="39541">
                  <c:v>1169.70604008436</c:v>
                </c:pt>
                <c:pt idx="39542">
                  <c:v>1335.70604008436</c:v>
                </c:pt>
                <c:pt idx="39543">
                  <c:v>1060.70604008436</c:v>
                </c:pt>
                <c:pt idx="39544">
                  <c:v>737.70604008436203</c:v>
                </c:pt>
                <c:pt idx="39545">
                  <c:v>484.70604008436197</c:v>
                </c:pt>
                <c:pt idx="39546">
                  <c:v>118.706040084362</c:v>
                </c:pt>
                <c:pt idx="39547">
                  <c:v>104.706040084362</c:v>
                </c:pt>
                <c:pt idx="39548">
                  <c:v>222.706040084362</c:v>
                </c:pt>
                <c:pt idx="39549">
                  <c:v>361.70604008436197</c:v>
                </c:pt>
                <c:pt idx="39550">
                  <c:v>476.70604008436197</c:v>
                </c:pt>
                <c:pt idx="39551">
                  <c:v>590.70604008436203</c:v>
                </c:pt>
                <c:pt idx="39552">
                  <c:v>288.70604008436197</c:v>
                </c:pt>
                <c:pt idx="39553">
                  <c:v>-35.293959915637998</c:v>
                </c:pt>
                <c:pt idx="39554">
                  <c:v>-825.29395991563797</c:v>
                </c:pt>
                <c:pt idx="39555">
                  <c:v>-1023.29395991564</c:v>
                </c:pt>
                <c:pt idx="39556">
                  <c:v>-1518.29395991564</c:v>
                </c:pt>
                <c:pt idx="39557">
                  <c:v>-1399.29395991564</c:v>
                </c:pt>
                <c:pt idx="39558">
                  <c:v>-1181.29395991564</c:v>
                </c:pt>
                <c:pt idx="39559">
                  <c:v>-842.29395991563797</c:v>
                </c:pt>
                <c:pt idx="39560">
                  <c:v>-447.29395991563803</c:v>
                </c:pt>
                <c:pt idx="39561">
                  <c:v>-204.293959915638</c:v>
                </c:pt>
                <c:pt idx="39562">
                  <c:v>37.706040084362002</c:v>
                </c:pt>
                <c:pt idx="39563">
                  <c:v>-159.293959915638</c:v>
                </c:pt>
                <c:pt idx="39564">
                  <c:v>-346.29395991563803</c:v>
                </c:pt>
                <c:pt idx="39565">
                  <c:v>-516.29395991563797</c:v>
                </c:pt>
                <c:pt idx="39566">
                  <c:v>-634.29395991563797</c:v>
                </c:pt>
                <c:pt idx="39567">
                  <c:v>-697.29395991563797</c:v>
                </c:pt>
                <c:pt idx="39568">
                  <c:v>-410.29395991563803</c:v>
                </c:pt>
                <c:pt idx="39569">
                  <c:v>-322.29395991563803</c:v>
                </c:pt>
                <c:pt idx="39570">
                  <c:v>-76.293959915637998</c:v>
                </c:pt>
                <c:pt idx="39571">
                  <c:v>241.706040084362</c:v>
                </c:pt>
                <c:pt idx="39572">
                  <c:v>177.706040084362</c:v>
                </c:pt>
                <c:pt idx="39573">
                  <c:v>106.706040084362</c:v>
                </c:pt>
                <c:pt idx="39574">
                  <c:v>177.706040084362</c:v>
                </c:pt>
                <c:pt idx="39575">
                  <c:v>-80.293959915637998</c:v>
                </c:pt>
                <c:pt idx="39576">
                  <c:v>-318.29395991563803</c:v>
                </c:pt>
                <c:pt idx="39577">
                  <c:v>-254.293959915638</c:v>
                </c:pt>
                <c:pt idx="39578">
                  <c:v>-13.293959915638</c:v>
                </c:pt>
                <c:pt idx="39579">
                  <c:v>155.706040084362</c:v>
                </c:pt>
                <c:pt idx="39580">
                  <c:v>661.70604008436203</c:v>
                </c:pt>
                <c:pt idx="39581">
                  <c:v>764.70604008436203</c:v>
                </c:pt>
                <c:pt idx="39582">
                  <c:v>842.70604008436203</c:v>
                </c:pt>
                <c:pt idx="39583">
                  <c:v>750.70604008436203</c:v>
                </c:pt>
                <c:pt idx="39584">
                  <c:v>564.70604008436203</c:v>
                </c:pt>
                <c:pt idx="39585">
                  <c:v>559.70604008436203</c:v>
                </c:pt>
                <c:pt idx="39586">
                  <c:v>99.706040084362002</c:v>
                </c:pt>
                <c:pt idx="39587">
                  <c:v>58.706040084362002</c:v>
                </c:pt>
                <c:pt idx="39588">
                  <c:v>-172.293959915638</c:v>
                </c:pt>
                <c:pt idx="39589">
                  <c:v>-271.29395991563803</c:v>
                </c:pt>
                <c:pt idx="39590">
                  <c:v>-200.293959915638</c:v>
                </c:pt>
                <c:pt idx="39591">
                  <c:v>-237.293959915638</c:v>
                </c:pt>
                <c:pt idx="39592">
                  <c:v>-375.29395991563803</c:v>
                </c:pt>
                <c:pt idx="39593">
                  <c:v>-365.29395991563803</c:v>
                </c:pt>
                <c:pt idx="39594">
                  <c:v>-351.29395991563803</c:v>
                </c:pt>
                <c:pt idx="39595">
                  <c:v>-384.29395991563803</c:v>
                </c:pt>
                <c:pt idx="39596">
                  <c:v>-285.29395991563803</c:v>
                </c:pt>
                <c:pt idx="39597">
                  <c:v>-177.293959915638</c:v>
                </c:pt>
                <c:pt idx="39598">
                  <c:v>-148.293959915638</c:v>
                </c:pt>
                <c:pt idx="39599">
                  <c:v>7.70604008436203</c:v>
                </c:pt>
                <c:pt idx="39600">
                  <c:v>115.706040084362</c:v>
                </c:pt>
                <c:pt idx="39601">
                  <c:v>76.706040084362002</c:v>
                </c:pt>
                <c:pt idx="39602">
                  <c:v>66.706040084362002</c:v>
                </c:pt>
                <c:pt idx="39603">
                  <c:v>9.70604008436203</c:v>
                </c:pt>
                <c:pt idx="39604">
                  <c:v>-102.293959915638</c:v>
                </c:pt>
                <c:pt idx="39605">
                  <c:v>-90.293959915637998</c:v>
                </c:pt>
                <c:pt idx="39606">
                  <c:v>188.706040084362</c:v>
                </c:pt>
                <c:pt idx="39607">
                  <c:v>126.706040084362</c:v>
                </c:pt>
                <c:pt idx="39608">
                  <c:v>183.706040084362</c:v>
                </c:pt>
                <c:pt idx="39609">
                  <c:v>381.70604008436197</c:v>
                </c:pt>
                <c:pt idx="39610">
                  <c:v>652.70604008436203</c:v>
                </c:pt>
                <c:pt idx="39611">
                  <c:v>475.70604008436197</c:v>
                </c:pt>
                <c:pt idx="39612">
                  <c:v>888.70604008436203</c:v>
                </c:pt>
                <c:pt idx="39613">
                  <c:v>709.70604008436203</c:v>
                </c:pt>
                <c:pt idx="39614">
                  <c:v>786.70604008436203</c:v>
                </c:pt>
                <c:pt idx="39615">
                  <c:v>657.70604008436203</c:v>
                </c:pt>
                <c:pt idx="39616">
                  <c:v>670.70604008436203</c:v>
                </c:pt>
                <c:pt idx="39617">
                  <c:v>863.70604008436203</c:v>
                </c:pt>
                <c:pt idx="39618">
                  <c:v>1016.70604008436</c:v>
                </c:pt>
                <c:pt idx="39619">
                  <c:v>852.70604008436203</c:v>
                </c:pt>
                <c:pt idx="39620">
                  <c:v>915.70604008436203</c:v>
                </c:pt>
                <c:pt idx="39621">
                  <c:v>717.70604008436203</c:v>
                </c:pt>
                <c:pt idx="39622">
                  <c:v>641.70604008436203</c:v>
                </c:pt>
                <c:pt idx="39623">
                  <c:v>547.70604008436203</c:v>
                </c:pt>
                <c:pt idx="39624">
                  <c:v>429.70604008436197</c:v>
                </c:pt>
                <c:pt idx="39625">
                  <c:v>358.70604008436197</c:v>
                </c:pt>
                <c:pt idx="39626">
                  <c:v>178.706040084362</c:v>
                </c:pt>
                <c:pt idx="39627">
                  <c:v>318.70604008436197</c:v>
                </c:pt>
                <c:pt idx="39628">
                  <c:v>-0.29395991563797003</c:v>
                </c:pt>
                <c:pt idx="39629">
                  <c:v>-189.293959915638</c:v>
                </c:pt>
                <c:pt idx="39630">
                  <c:v>-823.29395991563797</c:v>
                </c:pt>
                <c:pt idx="39631">
                  <c:v>-937.29395991563797</c:v>
                </c:pt>
                <c:pt idx="39632">
                  <c:v>-1460.29395991564</c:v>
                </c:pt>
                <c:pt idx="39633">
                  <c:v>-1759.29395991564</c:v>
                </c:pt>
                <c:pt idx="39634">
                  <c:v>-1769.29395991564</c:v>
                </c:pt>
                <c:pt idx="39635">
                  <c:v>-1724.29395991564</c:v>
                </c:pt>
                <c:pt idx="39636">
                  <c:v>-1317.29395991564</c:v>
                </c:pt>
                <c:pt idx="39637">
                  <c:v>-758.29395991563797</c:v>
                </c:pt>
                <c:pt idx="39638">
                  <c:v>-533.29395991563797</c:v>
                </c:pt>
                <c:pt idx="39639">
                  <c:v>-166.293959915638</c:v>
                </c:pt>
                <c:pt idx="39640">
                  <c:v>26.706040084362002</c:v>
                </c:pt>
                <c:pt idx="39641">
                  <c:v>303.70604008436197</c:v>
                </c:pt>
                <c:pt idx="39642">
                  <c:v>156.706040084362</c:v>
                </c:pt>
                <c:pt idx="39643">
                  <c:v>74.706040084362002</c:v>
                </c:pt>
                <c:pt idx="39644">
                  <c:v>164.706040084362</c:v>
                </c:pt>
                <c:pt idx="39645">
                  <c:v>125.706040084362</c:v>
                </c:pt>
                <c:pt idx="39646">
                  <c:v>-103.293959915638</c:v>
                </c:pt>
                <c:pt idx="39647">
                  <c:v>52.706040084362002</c:v>
                </c:pt>
                <c:pt idx="39648">
                  <c:v>61.706040084362002</c:v>
                </c:pt>
                <c:pt idx="39649">
                  <c:v>157.706040084362</c:v>
                </c:pt>
                <c:pt idx="39650">
                  <c:v>85.706040084362002</c:v>
                </c:pt>
                <c:pt idx="39651">
                  <c:v>66.706040084362002</c:v>
                </c:pt>
                <c:pt idx="39652">
                  <c:v>175.706040084362</c:v>
                </c:pt>
                <c:pt idx="39653">
                  <c:v>327.70604008436197</c:v>
                </c:pt>
                <c:pt idx="39654">
                  <c:v>351.70604008436197</c:v>
                </c:pt>
                <c:pt idx="39655">
                  <c:v>227.706040084362</c:v>
                </c:pt>
                <c:pt idx="39656">
                  <c:v>652.70604008436203</c:v>
                </c:pt>
                <c:pt idx="39657">
                  <c:v>590.70604008436203</c:v>
                </c:pt>
                <c:pt idx="39658">
                  <c:v>737.70604008436203</c:v>
                </c:pt>
                <c:pt idx="39659">
                  <c:v>774.70604008436203</c:v>
                </c:pt>
                <c:pt idx="39660">
                  <c:v>702.70604008436203</c:v>
                </c:pt>
                <c:pt idx="39661">
                  <c:v>564.70604008436203</c:v>
                </c:pt>
                <c:pt idx="39662">
                  <c:v>269.70604008436197</c:v>
                </c:pt>
                <c:pt idx="39663">
                  <c:v>204.706040084362</c:v>
                </c:pt>
                <c:pt idx="39664">
                  <c:v>-174.293959915638</c:v>
                </c:pt>
                <c:pt idx="39665">
                  <c:v>-378.29395991563803</c:v>
                </c:pt>
                <c:pt idx="39666">
                  <c:v>-455.29395991563803</c:v>
                </c:pt>
                <c:pt idx="39667">
                  <c:v>-335.29395991563803</c:v>
                </c:pt>
                <c:pt idx="39668">
                  <c:v>-172.293959915638</c:v>
                </c:pt>
                <c:pt idx="39669">
                  <c:v>-24.293959915637998</c:v>
                </c:pt>
                <c:pt idx="39670">
                  <c:v>77.706040084362002</c:v>
                </c:pt>
                <c:pt idx="39671">
                  <c:v>388.70604008436197</c:v>
                </c:pt>
                <c:pt idx="39672">
                  <c:v>340.70604008436197</c:v>
                </c:pt>
                <c:pt idx="39673">
                  <c:v>176.706040084362</c:v>
                </c:pt>
                <c:pt idx="39674">
                  <c:v>-68.293959915637998</c:v>
                </c:pt>
                <c:pt idx="39675">
                  <c:v>-216.293959915638</c:v>
                </c:pt>
                <c:pt idx="39676">
                  <c:v>-353.29395991563803</c:v>
                </c:pt>
                <c:pt idx="39677">
                  <c:v>-261.29395991563803</c:v>
                </c:pt>
                <c:pt idx="39678">
                  <c:v>-13.293959915638</c:v>
                </c:pt>
                <c:pt idx="39679">
                  <c:v>392.70604008436197</c:v>
                </c:pt>
                <c:pt idx="39680">
                  <c:v>634.70604008436203</c:v>
                </c:pt>
                <c:pt idx="39681">
                  <c:v>772.70604008436203</c:v>
                </c:pt>
                <c:pt idx="39682">
                  <c:v>997.70604008436203</c:v>
                </c:pt>
                <c:pt idx="39683">
                  <c:v>833.70604008436203</c:v>
                </c:pt>
                <c:pt idx="39684">
                  <c:v>581.70604008436203</c:v>
                </c:pt>
                <c:pt idx="39685">
                  <c:v>482.70604008436197</c:v>
                </c:pt>
                <c:pt idx="39686">
                  <c:v>162.706040084362</c:v>
                </c:pt>
                <c:pt idx="39687">
                  <c:v>151.706040084362</c:v>
                </c:pt>
                <c:pt idx="39688">
                  <c:v>305.70604008436197</c:v>
                </c:pt>
                <c:pt idx="39689">
                  <c:v>393.70604008436197</c:v>
                </c:pt>
                <c:pt idx="39690">
                  <c:v>506.70604008436197</c:v>
                </c:pt>
                <c:pt idx="39691">
                  <c:v>617.70604008436203</c:v>
                </c:pt>
                <c:pt idx="39692">
                  <c:v>636.70604008436203</c:v>
                </c:pt>
                <c:pt idx="39693">
                  <c:v>385.70604008436197</c:v>
                </c:pt>
                <c:pt idx="39694">
                  <c:v>180.706040084362</c:v>
                </c:pt>
                <c:pt idx="39695">
                  <c:v>-65.293959915637998</c:v>
                </c:pt>
                <c:pt idx="39696">
                  <c:v>-146.293959915638</c:v>
                </c:pt>
                <c:pt idx="39697">
                  <c:v>125.706040084362</c:v>
                </c:pt>
                <c:pt idx="39698">
                  <c:v>341.70604008436197</c:v>
                </c:pt>
                <c:pt idx="39699">
                  <c:v>754.70604008436203</c:v>
                </c:pt>
                <c:pt idx="39700">
                  <c:v>863.70604008436203</c:v>
                </c:pt>
                <c:pt idx="39701">
                  <c:v>957.70604008436203</c:v>
                </c:pt>
                <c:pt idx="39702">
                  <c:v>678.70604008436203</c:v>
                </c:pt>
                <c:pt idx="39703">
                  <c:v>306.70604008436197</c:v>
                </c:pt>
                <c:pt idx="39704">
                  <c:v>-483.29395991563803</c:v>
                </c:pt>
                <c:pt idx="39705">
                  <c:v>-900.29395991563797</c:v>
                </c:pt>
                <c:pt idx="39706">
                  <c:v>-1373.29395991564</c:v>
                </c:pt>
                <c:pt idx="39707">
                  <c:v>-1505.29395991564</c:v>
                </c:pt>
                <c:pt idx="39708">
                  <c:v>-1374.29395991564</c:v>
                </c:pt>
                <c:pt idx="39709">
                  <c:v>-779.29395991563797</c:v>
                </c:pt>
                <c:pt idx="39710">
                  <c:v>-384.29395991563803</c:v>
                </c:pt>
                <c:pt idx="39711">
                  <c:v>101.706040084362</c:v>
                </c:pt>
                <c:pt idx="39712">
                  <c:v>227.706040084362</c:v>
                </c:pt>
                <c:pt idx="39713">
                  <c:v>117.706040084362</c:v>
                </c:pt>
                <c:pt idx="39714">
                  <c:v>-114.293959915638</c:v>
                </c:pt>
                <c:pt idx="39715">
                  <c:v>-469.29395991563803</c:v>
                </c:pt>
                <c:pt idx="39716">
                  <c:v>-597.29395991563797</c:v>
                </c:pt>
                <c:pt idx="39717">
                  <c:v>-539.29395991563797</c:v>
                </c:pt>
                <c:pt idx="39718">
                  <c:v>-177.293959915638</c:v>
                </c:pt>
                <c:pt idx="39719">
                  <c:v>154.706040084362</c:v>
                </c:pt>
                <c:pt idx="39720">
                  <c:v>411.70604008436197</c:v>
                </c:pt>
                <c:pt idx="39721">
                  <c:v>806.70604008436203</c:v>
                </c:pt>
                <c:pt idx="39722">
                  <c:v>816.70604008436203</c:v>
                </c:pt>
                <c:pt idx="39723">
                  <c:v>467.70604008436197</c:v>
                </c:pt>
                <c:pt idx="39724">
                  <c:v>-26.293959915637998</c:v>
                </c:pt>
                <c:pt idx="39725">
                  <c:v>-314.29395991563803</c:v>
                </c:pt>
                <c:pt idx="39726">
                  <c:v>-118.293959915638</c:v>
                </c:pt>
                <c:pt idx="39727">
                  <c:v>-160.293959915638</c:v>
                </c:pt>
                <c:pt idx="39728">
                  <c:v>-41.293959915637998</c:v>
                </c:pt>
                <c:pt idx="39729">
                  <c:v>137.706040084362</c:v>
                </c:pt>
                <c:pt idx="39730">
                  <c:v>467.70604008436197</c:v>
                </c:pt>
                <c:pt idx="39731">
                  <c:v>378.70604008436197</c:v>
                </c:pt>
                <c:pt idx="39732">
                  <c:v>235.706040084362</c:v>
                </c:pt>
                <c:pt idx="39733">
                  <c:v>52.706040084362002</c:v>
                </c:pt>
                <c:pt idx="39734">
                  <c:v>-320.29395991563803</c:v>
                </c:pt>
                <c:pt idx="39735">
                  <c:v>-382.29395991563803</c:v>
                </c:pt>
                <c:pt idx="39736">
                  <c:v>-335.29395991563803</c:v>
                </c:pt>
                <c:pt idx="39737">
                  <c:v>-209.293959915638</c:v>
                </c:pt>
                <c:pt idx="39738">
                  <c:v>553.70604008436203</c:v>
                </c:pt>
                <c:pt idx="39739">
                  <c:v>709.70604008436203</c:v>
                </c:pt>
                <c:pt idx="39740">
                  <c:v>699.70604008436203</c:v>
                </c:pt>
                <c:pt idx="39741">
                  <c:v>462.70604008436197</c:v>
                </c:pt>
                <c:pt idx="39742">
                  <c:v>109.706040084362</c:v>
                </c:pt>
                <c:pt idx="39743">
                  <c:v>-190.293959915638</c:v>
                </c:pt>
                <c:pt idx="39744">
                  <c:v>-540.29395991563797</c:v>
                </c:pt>
                <c:pt idx="39745">
                  <c:v>-597.29395991563797</c:v>
                </c:pt>
                <c:pt idx="39746">
                  <c:v>-437.29395991563803</c:v>
                </c:pt>
                <c:pt idx="39747">
                  <c:v>-163.293959915638</c:v>
                </c:pt>
                <c:pt idx="39748">
                  <c:v>197.706040084362</c:v>
                </c:pt>
                <c:pt idx="39749">
                  <c:v>301.70604008436197</c:v>
                </c:pt>
                <c:pt idx="39750">
                  <c:v>153.706040084362</c:v>
                </c:pt>
                <c:pt idx="39751">
                  <c:v>110.706040084362</c:v>
                </c:pt>
                <c:pt idx="39752">
                  <c:v>30.706040084362002</c:v>
                </c:pt>
                <c:pt idx="39753">
                  <c:v>-209.293959915638</c:v>
                </c:pt>
                <c:pt idx="39754">
                  <c:v>-190.293959915638</c:v>
                </c:pt>
                <c:pt idx="39755">
                  <c:v>16.706040084362002</c:v>
                </c:pt>
                <c:pt idx="39756">
                  <c:v>377.70604008436197</c:v>
                </c:pt>
                <c:pt idx="39757">
                  <c:v>487.70604008436197</c:v>
                </c:pt>
                <c:pt idx="39758">
                  <c:v>396.70604008436197</c:v>
                </c:pt>
                <c:pt idx="39759">
                  <c:v>661.70604008436203</c:v>
                </c:pt>
                <c:pt idx="39760">
                  <c:v>531.70604008436203</c:v>
                </c:pt>
                <c:pt idx="39761">
                  <c:v>249.706040084362</c:v>
                </c:pt>
                <c:pt idx="39762">
                  <c:v>29.706040084362002</c:v>
                </c:pt>
                <c:pt idx="39763">
                  <c:v>-52.293959915637998</c:v>
                </c:pt>
                <c:pt idx="39764">
                  <c:v>176.706040084362</c:v>
                </c:pt>
                <c:pt idx="39765">
                  <c:v>266.70604008436197</c:v>
                </c:pt>
                <c:pt idx="39766">
                  <c:v>213.706040084362</c:v>
                </c:pt>
                <c:pt idx="39767">
                  <c:v>353.70604008436197</c:v>
                </c:pt>
                <c:pt idx="39768">
                  <c:v>357.70604008436197</c:v>
                </c:pt>
                <c:pt idx="39769">
                  <c:v>509.70604008436197</c:v>
                </c:pt>
                <c:pt idx="39770">
                  <c:v>270.70604008436197</c:v>
                </c:pt>
                <c:pt idx="39771">
                  <c:v>118.706040084362</c:v>
                </c:pt>
                <c:pt idx="39772">
                  <c:v>185.706040084362</c:v>
                </c:pt>
                <c:pt idx="39773">
                  <c:v>239.706040084362</c:v>
                </c:pt>
                <c:pt idx="39774">
                  <c:v>-43.293959915637998</c:v>
                </c:pt>
                <c:pt idx="39775">
                  <c:v>-227.293959915638</c:v>
                </c:pt>
                <c:pt idx="39776">
                  <c:v>-169.293959915638</c:v>
                </c:pt>
                <c:pt idx="39777">
                  <c:v>41.706040084362002</c:v>
                </c:pt>
                <c:pt idx="39778">
                  <c:v>93.706040084362002</c:v>
                </c:pt>
                <c:pt idx="39779">
                  <c:v>87.706040084362002</c:v>
                </c:pt>
                <c:pt idx="39780">
                  <c:v>351.70604008436197</c:v>
                </c:pt>
                <c:pt idx="39781">
                  <c:v>360.70604008436197</c:v>
                </c:pt>
                <c:pt idx="39782">
                  <c:v>98.706040084362002</c:v>
                </c:pt>
                <c:pt idx="39783">
                  <c:v>-104.293959915638</c:v>
                </c:pt>
                <c:pt idx="39784">
                  <c:v>-794.29395991563797</c:v>
                </c:pt>
                <c:pt idx="39785">
                  <c:v>-1135.29395991564</c:v>
                </c:pt>
                <c:pt idx="39786">
                  <c:v>-1415.29395991564</c:v>
                </c:pt>
                <c:pt idx="39787">
                  <c:v>-1363.29395991564</c:v>
                </c:pt>
                <c:pt idx="39788">
                  <c:v>-1295.29395991564</c:v>
                </c:pt>
                <c:pt idx="39789">
                  <c:v>-1064.29395991564</c:v>
                </c:pt>
                <c:pt idx="39790">
                  <c:v>-619.29395991563797</c:v>
                </c:pt>
                <c:pt idx="39791">
                  <c:v>-315.29395991563803</c:v>
                </c:pt>
                <c:pt idx="39792">
                  <c:v>-316.29395991563803</c:v>
                </c:pt>
                <c:pt idx="39793">
                  <c:v>-465.29395991563803</c:v>
                </c:pt>
                <c:pt idx="39794">
                  <c:v>-782.29395991563797</c:v>
                </c:pt>
                <c:pt idx="39795">
                  <c:v>-911.29395991563797</c:v>
                </c:pt>
                <c:pt idx="39796">
                  <c:v>-860.29395991563797</c:v>
                </c:pt>
                <c:pt idx="39797">
                  <c:v>-682.29395991563797</c:v>
                </c:pt>
                <c:pt idx="39798">
                  <c:v>-165.293959915638</c:v>
                </c:pt>
                <c:pt idx="39799">
                  <c:v>196.706040084362</c:v>
                </c:pt>
                <c:pt idx="39800">
                  <c:v>428.70604008436197</c:v>
                </c:pt>
                <c:pt idx="39801">
                  <c:v>444.70604008436197</c:v>
                </c:pt>
                <c:pt idx="39802">
                  <c:v>104.706040084362</c:v>
                </c:pt>
                <c:pt idx="39803">
                  <c:v>-145.293959915638</c:v>
                </c:pt>
                <c:pt idx="39804">
                  <c:v>-689.29395991563797</c:v>
                </c:pt>
                <c:pt idx="39805">
                  <c:v>-996.29395991563797</c:v>
                </c:pt>
                <c:pt idx="39806">
                  <c:v>-1004.29395991564</c:v>
                </c:pt>
                <c:pt idx="39807">
                  <c:v>-766.29395991563797</c:v>
                </c:pt>
                <c:pt idx="39808">
                  <c:v>-138.293959915638</c:v>
                </c:pt>
                <c:pt idx="39809">
                  <c:v>208.706040084362</c:v>
                </c:pt>
                <c:pt idx="39810">
                  <c:v>347.70604008436197</c:v>
                </c:pt>
                <c:pt idx="39811">
                  <c:v>497.70604008436197</c:v>
                </c:pt>
                <c:pt idx="39812">
                  <c:v>221.706040084362</c:v>
                </c:pt>
                <c:pt idx="39813">
                  <c:v>-98.293959915637998</c:v>
                </c:pt>
                <c:pt idx="39814">
                  <c:v>-222.293959915638</c:v>
                </c:pt>
                <c:pt idx="39815">
                  <c:v>-188.293959915638</c:v>
                </c:pt>
                <c:pt idx="39816">
                  <c:v>-60.293959915637998</c:v>
                </c:pt>
                <c:pt idx="39817">
                  <c:v>-277.29395991563803</c:v>
                </c:pt>
                <c:pt idx="39818">
                  <c:v>25.706040084362002</c:v>
                </c:pt>
                <c:pt idx="39819">
                  <c:v>225.706040084362</c:v>
                </c:pt>
                <c:pt idx="39820">
                  <c:v>417.70604008436197</c:v>
                </c:pt>
                <c:pt idx="39821">
                  <c:v>424.70604008436197</c:v>
                </c:pt>
                <c:pt idx="39822">
                  <c:v>184.706040084362</c:v>
                </c:pt>
                <c:pt idx="39823">
                  <c:v>13.706040084362</c:v>
                </c:pt>
                <c:pt idx="39824">
                  <c:v>-439.29395991563803</c:v>
                </c:pt>
                <c:pt idx="39825">
                  <c:v>-452.29395991563803</c:v>
                </c:pt>
                <c:pt idx="39826">
                  <c:v>-670.29395991563797</c:v>
                </c:pt>
                <c:pt idx="39827">
                  <c:v>-593.29395991563797</c:v>
                </c:pt>
                <c:pt idx="39828">
                  <c:v>-597.29395991563797</c:v>
                </c:pt>
                <c:pt idx="39829">
                  <c:v>-374.29395991563803</c:v>
                </c:pt>
                <c:pt idx="39830">
                  <c:v>-99.293959915637998</c:v>
                </c:pt>
                <c:pt idx="39831">
                  <c:v>61.706040084362002</c:v>
                </c:pt>
                <c:pt idx="39832">
                  <c:v>314.70604008436197</c:v>
                </c:pt>
                <c:pt idx="39833">
                  <c:v>188.706040084362</c:v>
                </c:pt>
                <c:pt idx="39834">
                  <c:v>179.706040084362</c:v>
                </c:pt>
                <c:pt idx="39835">
                  <c:v>139.706040084362</c:v>
                </c:pt>
                <c:pt idx="39836">
                  <c:v>193.706040084362</c:v>
                </c:pt>
                <c:pt idx="39837">
                  <c:v>219.706040084362</c:v>
                </c:pt>
                <c:pt idx="39838">
                  <c:v>543.70604008436203</c:v>
                </c:pt>
                <c:pt idx="39839">
                  <c:v>739.70604008436203</c:v>
                </c:pt>
                <c:pt idx="39840">
                  <c:v>1020.70604008436</c:v>
                </c:pt>
                <c:pt idx="39841">
                  <c:v>1010.70604008436</c:v>
                </c:pt>
                <c:pt idx="39842">
                  <c:v>881.70604008436203</c:v>
                </c:pt>
                <c:pt idx="39843">
                  <c:v>395.70604008436197</c:v>
                </c:pt>
                <c:pt idx="39844">
                  <c:v>136.706040084362</c:v>
                </c:pt>
                <c:pt idx="39845">
                  <c:v>-57.293959915637998</c:v>
                </c:pt>
                <c:pt idx="39846">
                  <c:v>-228.293959915638</c:v>
                </c:pt>
                <c:pt idx="39847">
                  <c:v>-294.29395991563803</c:v>
                </c:pt>
                <c:pt idx="39848">
                  <c:v>154.706040084362</c:v>
                </c:pt>
                <c:pt idx="39849">
                  <c:v>557.70604008436203</c:v>
                </c:pt>
                <c:pt idx="39850">
                  <c:v>1202.70604008436</c:v>
                </c:pt>
                <c:pt idx="39851">
                  <c:v>1240.70604008436</c:v>
                </c:pt>
                <c:pt idx="39852">
                  <c:v>882.70604008436203</c:v>
                </c:pt>
                <c:pt idx="39853">
                  <c:v>561.70604008436203</c:v>
                </c:pt>
                <c:pt idx="39854">
                  <c:v>-72.293959915637998</c:v>
                </c:pt>
                <c:pt idx="39855">
                  <c:v>-535.29395991563797</c:v>
                </c:pt>
                <c:pt idx="39856">
                  <c:v>-949.29395991563797</c:v>
                </c:pt>
                <c:pt idx="39857">
                  <c:v>-888.29395991563797</c:v>
                </c:pt>
                <c:pt idx="39858">
                  <c:v>-893.29395991563797</c:v>
                </c:pt>
                <c:pt idx="39859">
                  <c:v>-606.29395991563797</c:v>
                </c:pt>
                <c:pt idx="39860">
                  <c:v>-383.29395991563803</c:v>
                </c:pt>
                <c:pt idx="39861">
                  <c:v>-269.29395991563803</c:v>
                </c:pt>
                <c:pt idx="39862">
                  <c:v>-334.29395991563803</c:v>
                </c:pt>
                <c:pt idx="39863">
                  <c:v>-536.29395991563797</c:v>
                </c:pt>
                <c:pt idx="39864">
                  <c:v>-861.29395991563797</c:v>
                </c:pt>
                <c:pt idx="39865">
                  <c:v>-1238.29395991564</c:v>
                </c:pt>
                <c:pt idx="39866">
                  <c:v>-1250.29395991564</c:v>
                </c:pt>
                <c:pt idx="39867">
                  <c:v>-1205.29395991564</c:v>
                </c:pt>
                <c:pt idx="39868">
                  <c:v>-1127.29395991564</c:v>
                </c:pt>
                <c:pt idx="39869">
                  <c:v>-922.29395991563797</c:v>
                </c:pt>
                <c:pt idx="39870">
                  <c:v>-752.29395991563797</c:v>
                </c:pt>
                <c:pt idx="39871">
                  <c:v>-654.29395991563797</c:v>
                </c:pt>
                <c:pt idx="39872">
                  <c:v>-391.29395991563803</c:v>
                </c:pt>
                <c:pt idx="39873">
                  <c:v>-536.29395991563797</c:v>
                </c:pt>
                <c:pt idx="39874">
                  <c:v>-454.29395991563803</c:v>
                </c:pt>
                <c:pt idx="39875">
                  <c:v>-538.29395991563797</c:v>
                </c:pt>
                <c:pt idx="39876">
                  <c:v>-388.29395991563803</c:v>
                </c:pt>
                <c:pt idx="39877">
                  <c:v>-135.293959915638</c:v>
                </c:pt>
                <c:pt idx="39878">
                  <c:v>343.70604008436197</c:v>
                </c:pt>
                <c:pt idx="39879">
                  <c:v>403.70604008436197</c:v>
                </c:pt>
                <c:pt idx="39880">
                  <c:v>667.70604008436203</c:v>
                </c:pt>
                <c:pt idx="39881">
                  <c:v>631.70604008436203</c:v>
                </c:pt>
                <c:pt idx="39882">
                  <c:v>518.70604008436203</c:v>
                </c:pt>
                <c:pt idx="39883">
                  <c:v>307.70604008436197</c:v>
                </c:pt>
                <c:pt idx="39884">
                  <c:v>14.706040084362</c:v>
                </c:pt>
                <c:pt idx="39885">
                  <c:v>-94.293959915637998</c:v>
                </c:pt>
                <c:pt idx="39886">
                  <c:v>-462.29395991563803</c:v>
                </c:pt>
                <c:pt idx="39887">
                  <c:v>-407.29395991563803</c:v>
                </c:pt>
                <c:pt idx="39888">
                  <c:v>-333.29395991563803</c:v>
                </c:pt>
                <c:pt idx="39889">
                  <c:v>-92.293959915637998</c:v>
                </c:pt>
                <c:pt idx="39890">
                  <c:v>113.706040084362</c:v>
                </c:pt>
                <c:pt idx="39891">
                  <c:v>109.706040084362</c:v>
                </c:pt>
                <c:pt idx="39892">
                  <c:v>179.706040084362</c:v>
                </c:pt>
                <c:pt idx="39893">
                  <c:v>-36.293959915637998</c:v>
                </c:pt>
                <c:pt idx="39894">
                  <c:v>-248.293959915638</c:v>
                </c:pt>
                <c:pt idx="39895">
                  <c:v>-135.293959915638</c:v>
                </c:pt>
                <c:pt idx="39896">
                  <c:v>68.706040084362002</c:v>
                </c:pt>
                <c:pt idx="39897">
                  <c:v>168.706040084362</c:v>
                </c:pt>
                <c:pt idx="39898">
                  <c:v>294.70604008436197</c:v>
                </c:pt>
                <c:pt idx="39899">
                  <c:v>84.706040084362002</c:v>
                </c:pt>
                <c:pt idx="39900">
                  <c:v>234.706040084362</c:v>
                </c:pt>
                <c:pt idx="39901">
                  <c:v>-35.293959915637998</c:v>
                </c:pt>
                <c:pt idx="39902">
                  <c:v>-250.293959915638</c:v>
                </c:pt>
                <c:pt idx="39903">
                  <c:v>-393.29395991563803</c:v>
                </c:pt>
                <c:pt idx="39904">
                  <c:v>-478.29395991563803</c:v>
                </c:pt>
                <c:pt idx="39905">
                  <c:v>-331.29395991563803</c:v>
                </c:pt>
                <c:pt idx="39906">
                  <c:v>-196.293959915638</c:v>
                </c:pt>
                <c:pt idx="39907">
                  <c:v>22.706040084362002</c:v>
                </c:pt>
                <c:pt idx="39908">
                  <c:v>363.70604008436197</c:v>
                </c:pt>
                <c:pt idx="39909">
                  <c:v>587.70604008436203</c:v>
                </c:pt>
                <c:pt idx="39910">
                  <c:v>748.70604008436203</c:v>
                </c:pt>
                <c:pt idx="39911">
                  <c:v>683.70604008436203</c:v>
                </c:pt>
                <c:pt idx="39912">
                  <c:v>339.70604008436197</c:v>
                </c:pt>
                <c:pt idx="39913">
                  <c:v>66.706040084362002</c:v>
                </c:pt>
                <c:pt idx="39914">
                  <c:v>-204.293959915638</c:v>
                </c:pt>
                <c:pt idx="39915">
                  <c:v>-272.29395991563803</c:v>
                </c:pt>
                <c:pt idx="39916">
                  <c:v>-76.293959915637998</c:v>
                </c:pt>
                <c:pt idx="39917">
                  <c:v>249.706040084362</c:v>
                </c:pt>
                <c:pt idx="39918">
                  <c:v>577.70604008436203</c:v>
                </c:pt>
                <c:pt idx="39919">
                  <c:v>860.70604008436203</c:v>
                </c:pt>
                <c:pt idx="39920">
                  <c:v>896.70604008436203</c:v>
                </c:pt>
                <c:pt idx="39921">
                  <c:v>777.70604008436203</c:v>
                </c:pt>
                <c:pt idx="39922">
                  <c:v>428.70604008436197</c:v>
                </c:pt>
                <c:pt idx="39923">
                  <c:v>271.70604008436197</c:v>
                </c:pt>
                <c:pt idx="39924">
                  <c:v>-20.293959915637998</c:v>
                </c:pt>
                <c:pt idx="39925">
                  <c:v>-128.293959915638</c:v>
                </c:pt>
                <c:pt idx="39926">
                  <c:v>-266.29395991563803</c:v>
                </c:pt>
                <c:pt idx="39927">
                  <c:v>-196.293959915638</c:v>
                </c:pt>
                <c:pt idx="39928">
                  <c:v>-312.29395991563803</c:v>
                </c:pt>
                <c:pt idx="39929">
                  <c:v>-150.293959915638</c:v>
                </c:pt>
                <c:pt idx="39930">
                  <c:v>-290.29395991563803</c:v>
                </c:pt>
                <c:pt idx="39931">
                  <c:v>-267.29395991563803</c:v>
                </c:pt>
                <c:pt idx="39932">
                  <c:v>-346.29395991563803</c:v>
                </c:pt>
                <c:pt idx="39933">
                  <c:v>-400.29395991563803</c:v>
                </c:pt>
                <c:pt idx="39934">
                  <c:v>-581.29395991563797</c:v>
                </c:pt>
                <c:pt idx="39935">
                  <c:v>-751.29395991563797</c:v>
                </c:pt>
                <c:pt idx="39936">
                  <c:v>-666.29395991563797</c:v>
                </c:pt>
                <c:pt idx="39937">
                  <c:v>-610.29395991563797</c:v>
                </c:pt>
                <c:pt idx="39938">
                  <c:v>-508.29395991563803</c:v>
                </c:pt>
                <c:pt idx="39939">
                  <c:v>-516.29395991563797</c:v>
                </c:pt>
                <c:pt idx="39940">
                  <c:v>-284.29395991563803</c:v>
                </c:pt>
                <c:pt idx="39941">
                  <c:v>-284.29395991563803</c:v>
                </c:pt>
                <c:pt idx="39942">
                  <c:v>-423.29395991563803</c:v>
                </c:pt>
                <c:pt idx="39943">
                  <c:v>-668.29395991563797</c:v>
                </c:pt>
                <c:pt idx="39944">
                  <c:v>-784.29395991563797</c:v>
                </c:pt>
                <c:pt idx="39945">
                  <c:v>-1003.29395991564</c:v>
                </c:pt>
                <c:pt idx="39946">
                  <c:v>-1168.29395991564</c:v>
                </c:pt>
                <c:pt idx="39947">
                  <c:v>-947.29395991563797</c:v>
                </c:pt>
                <c:pt idx="39948">
                  <c:v>-520.29395991563797</c:v>
                </c:pt>
                <c:pt idx="39949">
                  <c:v>-183.293959915638</c:v>
                </c:pt>
                <c:pt idx="39950">
                  <c:v>390.70604008436197</c:v>
                </c:pt>
                <c:pt idx="39951">
                  <c:v>409.70604008436197</c:v>
                </c:pt>
                <c:pt idx="39952">
                  <c:v>584.70604008436203</c:v>
                </c:pt>
                <c:pt idx="39953">
                  <c:v>535.70604008436203</c:v>
                </c:pt>
                <c:pt idx="39954">
                  <c:v>305.70604008436197</c:v>
                </c:pt>
                <c:pt idx="39955">
                  <c:v>-62.293959915637998</c:v>
                </c:pt>
                <c:pt idx="39956">
                  <c:v>-462.29395991563803</c:v>
                </c:pt>
                <c:pt idx="39957">
                  <c:v>-156.293959915638</c:v>
                </c:pt>
                <c:pt idx="39958">
                  <c:v>-93.293959915637998</c:v>
                </c:pt>
                <c:pt idx="39959">
                  <c:v>391.70604008436197</c:v>
                </c:pt>
                <c:pt idx="39960">
                  <c:v>720.70604008436203</c:v>
                </c:pt>
                <c:pt idx="39961">
                  <c:v>649.70604008436203</c:v>
                </c:pt>
                <c:pt idx="39962">
                  <c:v>569.70604008436203</c:v>
                </c:pt>
                <c:pt idx="39963">
                  <c:v>303.70604008436197</c:v>
                </c:pt>
                <c:pt idx="39964">
                  <c:v>-41.293959915637998</c:v>
                </c:pt>
                <c:pt idx="39965">
                  <c:v>-434.29395991563803</c:v>
                </c:pt>
                <c:pt idx="39966">
                  <c:v>-632.29395991563797</c:v>
                </c:pt>
                <c:pt idx="39967">
                  <c:v>-558.29395991563797</c:v>
                </c:pt>
                <c:pt idx="39968">
                  <c:v>-129.293959915638</c:v>
                </c:pt>
                <c:pt idx="39969">
                  <c:v>-31.293959915637998</c:v>
                </c:pt>
                <c:pt idx="39970">
                  <c:v>315.70604008436197</c:v>
                </c:pt>
                <c:pt idx="39971">
                  <c:v>399.70604008436197</c:v>
                </c:pt>
                <c:pt idx="39972">
                  <c:v>211.706040084362</c:v>
                </c:pt>
                <c:pt idx="39973">
                  <c:v>-156.293959915638</c:v>
                </c:pt>
                <c:pt idx="39974">
                  <c:v>-537.29395991563797</c:v>
                </c:pt>
                <c:pt idx="39975">
                  <c:v>-724.29395991563797</c:v>
                </c:pt>
                <c:pt idx="39976">
                  <c:v>-726.29395991563797</c:v>
                </c:pt>
                <c:pt idx="39977">
                  <c:v>-725.29395991563797</c:v>
                </c:pt>
                <c:pt idx="39978">
                  <c:v>-326.29395991563803</c:v>
                </c:pt>
                <c:pt idx="39979">
                  <c:v>116.706040084362</c:v>
                </c:pt>
                <c:pt idx="39980">
                  <c:v>507.70604008436197</c:v>
                </c:pt>
                <c:pt idx="39981">
                  <c:v>796.70604008436203</c:v>
                </c:pt>
                <c:pt idx="39982">
                  <c:v>767.70604008436203</c:v>
                </c:pt>
                <c:pt idx="39983">
                  <c:v>581.70604008436203</c:v>
                </c:pt>
                <c:pt idx="39984">
                  <c:v>103.706040084362</c:v>
                </c:pt>
                <c:pt idx="39985">
                  <c:v>-243.293959915638</c:v>
                </c:pt>
                <c:pt idx="39986">
                  <c:v>-528.29395991563797</c:v>
                </c:pt>
                <c:pt idx="39987">
                  <c:v>-395.29395991563803</c:v>
                </c:pt>
                <c:pt idx="39988">
                  <c:v>-126.293959915638</c:v>
                </c:pt>
                <c:pt idx="39989">
                  <c:v>165.706040084362</c:v>
                </c:pt>
                <c:pt idx="39990">
                  <c:v>594.70604008436203</c:v>
                </c:pt>
                <c:pt idx="39991">
                  <c:v>797.70604008436203</c:v>
                </c:pt>
                <c:pt idx="39992">
                  <c:v>727.70604008436203</c:v>
                </c:pt>
                <c:pt idx="39993">
                  <c:v>806.70604008436203</c:v>
                </c:pt>
                <c:pt idx="39994">
                  <c:v>234.706040084362</c:v>
                </c:pt>
                <c:pt idx="39995">
                  <c:v>-144.293959915638</c:v>
                </c:pt>
                <c:pt idx="39996">
                  <c:v>-79.293959915637998</c:v>
                </c:pt>
                <c:pt idx="39997">
                  <c:v>-190.293959915638</c:v>
                </c:pt>
                <c:pt idx="39998">
                  <c:v>102.706040084362</c:v>
                </c:pt>
                <c:pt idx="39999">
                  <c:v>273.70604008436197</c:v>
                </c:pt>
                <c:pt idx="40000">
                  <c:v>436.70604008436197</c:v>
                </c:pt>
                <c:pt idx="40001">
                  <c:v>611.70604008436203</c:v>
                </c:pt>
                <c:pt idx="40002">
                  <c:v>547.70604008436203</c:v>
                </c:pt>
                <c:pt idx="40003">
                  <c:v>449.70604008436197</c:v>
                </c:pt>
                <c:pt idx="40004">
                  <c:v>15.706040084362</c:v>
                </c:pt>
                <c:pt idx="40005">
                  <c:v>-100.293959915638</c:v>
                </c:pt>
                <c:pt idx="40006">
                  <c:v>-214.293959915638</c:v>
                </c:pt>
                <c:pt idx="40007">
                  <c:v>-233.293959915638</c:v>
                </c:pt>
                <c:pt idx="40008">
                  <c:v>-114.293959915638</c:v>
                </c:pt>
                <c:pt idx="40009">
                  <c:v>184.706040084362</c:v>
                </c:pt>
                <c:pt idx="40010">
                  <c:v>425.70604008436197</c:v>
                </c:pt>
                <c:pt idx="40011">
                  <c:v>115.706040084362</c:v>
                </c:pt>
                <c:pt idx="40012">
                  <c:v>320.70604008436197</c:v>
                </c:pt>
                <c:pt idx="40013">
                  <c:v>156.706040084362</c:v>
                </c:pt>
                <c:pt idx="40014">
                  <c:v>-200.293959915638</c:v>
                </c:pt>
                <c:pt idx="40015">
                  <c:v>-501.29395991563803</c:v>
                </c:pt>
                <c:pt idx="40016">
                  <c:v>-631.29395991563797</c:v>
                </c:pt>
                <c:pt idx="40017">
                  <c:v>-406.29395991563803</c:v>
                </c:pt>
                <c:pt idx="40018">
                  <c:v>-440.29395991563803</c:v>
                </c:pt>
                <c:pt idx="40019">
                  <c:v>-326.29395991563803</c:v>
                </c:pt>
                <c:pt idx="40020">
                  <c:v>-134.293959915638</c:v>
                </c:pt>
                <c:pt idx="40021">
                  <c:v>-67.293959915637998</c:v>
                </c:pt>
                <c:pt idx="40022">
                  <c:v>-133.293959915638</c:v>
                </c:pt>
                <c:pt idx="40023">
                  <c:v>-331.29395991563803</c:v>
                </c:pt>
                <c:pt idx="40024">
                  <c:v>-190.293959915638</c:v>
                </c:pt>
                <c:pt idx="40025">
                  <c:v>-343.29395991563803</c:v>
                </c:pt>
                <c:pt idx="40026">
                  <c:v>-334.29395991563803</c:v>
                </c:pt>
                <c:pt idx="40027">
                  <c:v>-238.293959915638</c:v>
                </c:pt>
                <c:pt idx="40028">
                  <c:v>-184.293959915638</c:v>
                </c:pt>
                <c:pt idx="40029">
                  <c:v>-165.293959915638</c:v>
                </c:pt>
                <c:pt idx="40030">
                  <c:v>-38.293959915637998</c:v>
                </c:pt>
                <c:pt idx="40031">
                  <c:v>86.706040084362002</c:v>
                </c:pt>
                <c:pt idx="40032">
                  <c:v>-184.293959915638</c:v>
                </c:pt>
                <c:pt idx="40033">
                  <c:v>-146.293959915638</c:v>
                </c:pt>
                <c:pt idx="40034">
                  <c:v>-285.29395991563803</c:v>
                </c:pt>
                <c:pt idx="40035">
                  <c:v>-351.29395991563803</c:v>
                </c:pt>
                <c:pt idx="40036">
                  <c:v>-272.29395991563803</c:v>
                </c:pt>
                <c:pt idx="40037">
                  <c:v>-15.293959915638</c:v>
                </c:pt>
                <c:pt idx="40038">
                  <c:v>352.70604008436197</c:v>
                </c:pt>
                <c:pt idx="40039">
                  <c:v>504.70604008436197</c:v>
                </c:pt>
                <c:pt idx="40040">
                  <c:v>533.70604008436203</c:v>
                </c:pt>
                <c:pt idx="40041">
                  <c:v>487.70604008436197</c:v>
                </c:pt>
                <c:pt idx="40042">
                  <c:v>327.70604008436197</c:v>
                </c:pt>
                <c:pt idx="40043">
                  <c:v>195.706040084362</c:v>
                </c:pt>
                <c:pt idx="40044">
                  <c:v>-86.293959915637998</c:v>
                </c:pt>
                <c:pt idx="40045">
                  <c:v>-219.293959915638</c:v>
                </c:pt>
                <c:pt idx="40046">
                  <c:v>-65.293959915637998</c:v>
                </c:pt>
                <c:pt idx="40047">
                  <c:v>251.706040084362</c:v>
                </c:pt>
                <c:pt idx="40048">
                  <c:v>456.70604008436197</c:v>
                </c:pt>
                <c:pt idx="40049">
                  <c:v>419.70604008436197</c:v>
                </c:pt>
                <c:pt idx="40050">
                  <c:v>560.70604008436203</c:v>
                </c:pt>
                <c:pt idx="40051">
                  <c:v>532.70604008436203</c:v>
                </c:pt>
                <c:pt idx="40052">
                  <c:v>500.70604008436197</c:v>
                </c:pt>
                <c:pt idx="40053">
                  <c:v>159.706040084362</c:v>
                </c:pt>
                <c:pt idx="40054">
                  <c:v>-108.293959915638</c:v>
                </c:pt>
                <c:pt idx="40055">
                  <c:v>-54.293959915637998</c:v>
                </c:pt>
                <c:pt idx="40056">
                  <c:v>13.706040084362</c:v>
                </c:pt>
                <c:pt idx="40057">
                  <c:v>-77.293959915637998</c:v>
                </c:pt>
                <c:pt idx="40058">
                  <c:v>315.70604008436197</c:v>
                </c:pt>
                <c:pt idx="40059">
                  <c:v>569.70604008436203</c:v>
                </c:pt>
                <c:pt idx="40060">
                  <c:v>572.70604008436203</c:v>
                </c:pt>
                <c:pt idx="40061">
                  <c:v>665.70604008436203</c:v>
                </c:pt>
                <c:pt idx="40062">
                  <c:v>318.70604008436197</c:v>
                </c:pt>
                <c:pt idx="40063">
                  <c:v>215.706040084362</c:v>
                </c:pt>
                <c:pt idx="40064">
                  <c:v>71.706040084362002</c:v>
                </c:pt>
                <c:pt idx="40065">
                  <c:v>-119.293959915638</c:v>
                </c:pt>
                <c:pt idx="40066">
                  <c:v>-65.293959915637998</c:v>
                </c:pt>
                <c:pt idx="40067">
                  <c:v>-114.293959915638</c:v>
                </c:pt>
                <c:pt idx="40068">
                  <c:v>272.70604008436197</c:v>
                </c:pt>
                <c:pt idx="40069">
                  <c:v>639.70604008436203</c:v>
                </c:pt>
                <c:pt idx="40070">
                  <c:v>714.70604008436203</c:v>
                </c:pt>
                <c:pt idx="40071">
                  <c:v>696.70604008436203</c:v>
                </c:pt>
                <c:pt idx="40072">
                  <c:v>525.70604008436203</c:v>
                </c:pt>
                <c:pt idx="40073">
                  <c:v>462.70604008436197</c:v>
                </c:pt>
                <c:pt idx="40074">
                  <c:v>38.706040084362002</c:v>
                </c:pt>
                <c:pt idx="40075">
                  <c:v>-72.293959915637998</c:v>
                </c:pt>
                <c:pt idx="40076">
                  <c:v>32.706040084362002</c:v>
                </c:pt>
                <c:pt idx="40077">
                  <c:v>-15.293959915638</c:v>
                </c:pt>
                <c:pt idx="40078">
                  <c:v>327.70604008436197</c:v>
                </c:pt>
                <c:pt idx="40079">
                  <c:v>641.70604008436203</c:v>
                </c:pt>
                <c:pt idx="40080">
                  <c:v>933.70604008436203</c:v>
                </c:pt>
                <c:pt idx="40081">
                  <c:v>881.70604008436203</c:v>
                </c:pt>
                <c:pt idx="40082">
                  <c:v>831.70604008436203</c:v>
                </c:pt>
                <c:pt idx="40083">
                  <c:v>572.70604008436203</c:v>
                </c:pt>
                <c:pt idx="40084">
                  <c:v>258.70604008436197</c:v>
                </c:pt>
                <c:pt idx="40085">
                  <c:v>43.706040084362002</c:v>
                </c:pt>
                <c:pt idx="40086">
                  <c:v>-126.293959915638</c:v>
                </c:pt>
                <c:pt idx="40087">
                  <c:v>-126.293959915638</c:v>
                </c:pt>
                <c:pt idx="40088">
                  <c:v>67.706040084362002</c:v>
                </c:pt>
                <c:pt idx="40089">
                  <c:v>43.706040084362002</c:v>
                </c:pt>
                <c:pt idx="40090">
                  <c:v>429.70604008436197</c:v>
                </c:pt>
                <c:pt idx="40091">
                  <c:v>680.70604008436203</c:v>
                </c:pt>
                <c:pt idx="40092">
                  <c:v>444.70604008436197</c:v>
                </c:pt>
                <c:pt idx="40093">
                  <c:v>162.706040084362</c:v>
                </c:pt>
                <c:pt idx="40094">
                  <c:v>89.706040084362002</c:v>
                </c:pt>
                <c:pt idx="40095">
                  <c:v>-160.293959915638</c:v>
                </c:pt>
                <c:pt idx="40096">
                  <c:v>-497.29395991563803</c:v>
                </c:pt>
                <c:pt idx="40097">
                  <c:v>-335.29395991563803</c:v>
                </c:pt>
                <c:pt idx="40098">
                  <c:v>8.70604008436203</c:v>
                </c:pt>
                <c:pt idx="40099">
                  <c:v>30.706040084362002</c:v>
                </c:pt>
                <c:pt idx="40100">
                  <c:v>329.70604008436197</c:v>
                </c:pt>
                <c:pt idx="40101">
                  <c:v>332.70604008436197</c:v>
                </c:pt>
                <c:pt idx="40102">
                  <c:v>373.70604008436197</c:v>
                </c:pt>
                <c:pt idx="40103">
                  <c:v>344.70604008436197</c:v>
                </c:pt>
                <c:pt idx="40104">
                  <c:v>103.706040084362</c:v>
                </c:pt>
                <c:pt idx="40105">
                  <c:v>-203.293959915638</c:v>
                </c:pt>
                <c:pt idx="40106">
                  <c:v>-488.29395991563803</c:v>
                </c:pt>
                <c:pt idx="40107">
                  <c:v>-478.29395991563803</c:v>
                </c:pt>
                <c:pt idx="40108">
                  <c:v>-118.293959915638</c:v>
                </c:pt>
                <c:pt idx="40109">
                  <c:v>96.706040084362002</c:v>
                </c:pt>
                <c:pt idx="40110">
                  <c:v>343.70604008436197</c:v>
                </c:pt>
                <c:pt idx="40111">
                  <c:v>458.70604008436197</c:v>
                </c:pt>
                <c:pt idx="40112">
                  <c:v>429.70604008436197</c:v>
                </c:pt>
                <c:pt idx="40113">
                  <c:v>350.70604008436197</c:v>
                </c:pt>
                <c:pt idx="40114">
                  <c:v>115.706040084362</c:v>
                </c:pt>
                <c:pt idx="40115">
                  <c:v>-123.293959915638</c:v>
                </c:pt>
                <c:pt idx="40116">
                  <c:v>-210.293959915638</c:v>
                </c:pt>
                <c:pt idx="40117">
                  <c:v>-243.293959915638</c:v>
                </c:pt>
                <c:pt idx="40118">
                  <c:v>-45.293959915637998</c:v>
                </c:pt>
                <c:pt idx="40119">
                  <c:v>263.70604008436197</c:v>
                </c:pt>
                <c:pt idx="40120">
                  <c:v>440.70604008436197</c:v>
                </c:pt>
                <c:pt idx="40121">
                  <c:v>807.70604008436203</c:v>
                </c:pt>
                <c:pt idx="40122">
                  <c:v>761.70604008436203</c:v>
                </c:pt>
                <c:pt idx="40123">
                  <c:v>767.70604008436203</c:v>
                </c:pt>
                <c:pt idx="40124">
                  <c:v>284.70604008436197</c:v>
                </c:pt>
                <c:pt idx="40125">
                  <c:v>-64.293959915637998</c:v>
                </c:pt>
                <c:pt idx="40126">
                  <c:v>-338.29395991563803</c:v>
                </c:pt>
                <c:pt idx="40127">
                  <c:v>-339.29395991563803</c:v>
                </c:pt>
                <c:pt idx="40128">
                  <c:v>-261.29395991563803</c:v>
                </c:pt>
                <c:pt idx="40129">
                  <c:v>-238.293959915638</c:v>
                </c:pt>
                <c:pt idx="40130">
                  <c:v>114.706040084362</c:v>
                </c:pt>
                <c:pt idx="40131">
                  <c:v>268.70604008436197</c:v>
                </c:pt>
                <c:pt idx="40132">
                  <c:v>358.70604008436197</c:v>
                </c:pt>
                <c:pt idx="40133">
                  <c:v>252.706040084362</c:v>
                </c:pt>
                <c:pt idx="40134">
                  <c:v>104.706040084362</c:v>
                </c:pt>
                <c:pt idx="40135">
                  <c:v>-279.29395991563803</c:v>
                </c:pt>
                <c:pt idx="40136">
                  <c:v>-281.29395991563803</c:v>
                </c:pt>
                <c:pt idx="40137">
                  <c:v>-303.29395991563803</c:v>
                </c:pt>
                <c:pt idx="40138">
                  <c:v>-343.29395991563803</c:v>
                </c:pt>
                <c:pt idx="40139">
                  <c:v>-123.293959915638</c:v>
                </c:pt>
                <c:pt idx="40140">
                  <c:v>7.70604008436203</c:v>
                </c:pt>
                <c:pt idx="40141">
                  <c:v>463.70604008436197</c:v>
                </c:pt>
                <c:pt idx="40142">
                  <c:v>171.706040084362</c:v>
                </c:pt>
                <c:pt idx="40143">
                  <c:v>30.706040084362002</c:v>
                </c:pt>
                <c:pt idx="40144">
                  <c:v>-139.293959915638</c:v>
                </c:pt>
                <c:pt idx="40145">
                  <c:v>-376.29395991563803</c:v>
                </c:pt>
                <c:pt idx="40146">
                  <c:v>-414.29395991563803</c:v>
                </c:pt>
                <c:pt idx="40147">
                  <c:v>-419.29395991563803</c:v>
                </c:pt>
                <c:pt idx="40148">
                  <c:v>-222.293959915638</c:v>
                </c:pt>
                <c:pt idx="40149">
                  <c:v>27.706040084362002</c:v>
                </c:pt>
                <c:pt idx="40150">
                  <c:v>264.70604008436197</c:v>
                </c:pt>
                <c:pt idx="40151">
                  <c:v>345.70604008436197</c:v>
                </c:pt>
                <c:pt idx="40152">
                  <c:v>383.70604008436197</c:v>
                </c:pt>
                <c:pt idx="40153">
                  <c:v>239.706040084362</c:v>
                </c:pt>
                <c:pt idx="40154">
                  <c:v>35.706040084362002</c:v>
                </c:pt>
                <c:pt idx="40155">
                  <c:v>92.706040084362002</c:v>
                </c:pt>
                <c:pt idx="40156">
                  <c:v>-48.293959915637998</c:v>
                </c:pt>
                <c:pt idx="40157">
                  <c:v>-102.293959915638</c:v>
                </c:pt>
                <c:pt idx="40158">
                  <c:v>134.706040084362</c:v>
                </c:pt>
                <c:pt idx="40159">
                  <c:v>183.706040084362</c:v>
                </c:pt>
                <c:pt idx="40160">
                  <c:v>436.70604008436197</c:v>
                </c:pt>
                <c:pt idx="40161">
                  <c:v>601.70604008436203</c:v>
                </c:pt>
                <c:pt idx="40162">
                  <c:v>524.70604008436203</c:v>
                </c:pt>
                <c:pt idx="40163">
                  <c:v>538.70604008436203</c:v>
                </c:pt>
                <c:pt idx="40164">
                  <c:v>80.706040084362002</c:v>
                </c:pt>
                <c:pt idx="40165">
                  <c:v>-73.293959915637998</c:v>
                </c:pt>
                <c:pt idx="40166">
                  <c:v>50.706040084362002</c:v>
                </c:pt>
                <c:pt idx="40167">
                  <c:v>23.706040084362002</c:v>
                </c:pt>
                <c:pt idx="40168">
                  <c:v>-6.29395991563797</c:v>
                </c:pt>
                <c:pt idx="40169">
                  <c:v>137.706040084362</c:v>
                </c:pt>
                <c:pt idx="40170">
                  <c:v>389.70604008436197</c:v>
                </c:pt>
                <c:pt idx="40171">
                  <c:v>287.70604008436197</c:v>
                </c:pt>
                <c:pt idx="40172">
                  <c:v>380.70604008436197</c:v>
                </c:pt>
                <c:pt idx="40173">
                  <c:v>330.70604008436197</c:v>
                </c:pt>
                <c:pt idx="40174">
                  <c:v>-221.293959915638</c:v>
                </c:pt>
                <c:pt idx="40175">
                  <c:v>-311.29395991563803</c:v>
                </c:pt>
                <c:pt idx="40176">
                  <c:v>-409.29395991563803</c:v>
                </c:pt>
                <c:pt idx="40177">
                  <c:v>-469.29395991563803</c:v>
                </c:pt>
                <c:pt idx="40178">
                  <c:v>-263.29395991563803</c:v>
                </c:pt>
                <c:pt idx="40179">
                  <c:v>-27.293959915637998</c:v>
                </c:pt>
                <c:pt idx="40180">
                  <c:v>66.706040084362002</c:v>
                </c:pt>
                <c:pt idx="40181">
                  <c:v>47.706040084362002</c:v>
                </c:pt>
                <c:pt idx="40182">
                  <c:v>151.706040084362</c:v>
                </c:pt>
                <c:pt idx="40183">
                  <c:v>-156.293959915638</c:v>
                </c:pt>
                <c:pt idx="40184">
                  <c:v>-547.29395991563797</c:v>
                </c:pt>
                <c:pt idx="40185">
                  <c:v>-705.29395991563797</c:v>
                </c:pt>
                <c:pt idx="40186">
                  <c:v>-935.29395991563797</c:v>
                </c:pt>
                <c:pt idx="40187">
                  <c:v>-831.29395991563797</c:v>
                </c:pt>
                <c:pt idx="40188">
                  <c:v>-491.29395991563803</c:v>
                </c:pt>
                <c:pt idx="40189">
                  <c:v>-249.293959915638</c:v>
                </c:pt>
                <c:pt idx="40190">
                  <c:v>-91.293959915637998</c:v>
                </c:pt>
                <c:pt idx="40191">
                  <c:v>-40.293959915637998</c:v>
                </c:pt>
                <c:pt idx="40192">
                  <c:v>-192.293959915638</c:v>
                </c:pt>
                <c:pt idx="40193">
                  <c:v>-283.29395991563803</c:v>
                </c:pt>
                <c:pt idx="40194">
                  <c:v>-434.29395991563803</c:v>
                </c:pt>
                <c:pt idx="40195">
                  <c:v>-567.29395991563797</c:v>
                </c:pt>
                <c:pt idx="40196">
                  <c:v>-675.29395991563797</c:v>
                </c:pt>
                <c:pt idx="40197">
                  <c:v>-291.29395991563803</c:v>
                </c:pt>
                <c:pt idx="40198">
                  <c:v>-249.293959915638</c:v>
                </c:pt>
                <c:pt idx="40199">
                  <c:v>84.706040084362002</c:v>
                </c:pt>
                <c:pt idx="40200">
                  <c:v>398.70604008436197</c:v>
                </c:pt>
                <c:pt idx="40201">
                  <c:v>306.70604008436197</c:v>
                </c:pt>
                <c:pt idx="40202">
                  <c:v>284.70604008436197</c:v>
                </c:pt>
                <c:pt idx="40203">
                  <c:v>218.706040084362</c:v>
                </c:pt>
                <c:pt idx="40204">
                  <c:v>24.706040084362002</c:v>
                </c:pt>
                <c:pt idx="40205">
                  <c:v>34.706040084362002</c:v>
                </c:pt>
                <c:pt idx="40206">
                  <c:v>-28.293959915637998</c:v>
                </c:pt>
                <c:pt idx="40207">
                  <c:v>276.70604008436197</c:v>
                </c:pt>
                <c:pt idx="40208">
                  <c:v>405.70604008436197</c:v>
                </c:pt>
                <c:pt idx="40209">
                  <c:v>528.70604008436203</c:v>
                </c:pt>
                <c:pt idx="40210">
                  <c:v>519.70604008436203</c:v>
                </c:pt>
                <c:pt idx="40211">
                  <c:v>679.70604008436203</c:v>
                </c:pt>
                <c:pt idx="40212">
                  <c:v>590.70604008436203</c:v>
                </c:pt>
                <c:pt idx="40213">
                  <c:v>326.70604008436197</c:v>
                </c:pt>
                <c:pt idx="40214">
                  <c:v>31.706040084362002</c:v>
                </c:pt>
                <c:pt idx="40215">
                  <c:v>-122.293959915638</c:v>
                </c:pt>
                <c:pt idx="40216">
                  <c:v>-273.29395991563803</c:v>
                </c:pt>
                <c:pt idx="40217">
                  <c:v>-83.293959915637998</c:v>
                </c:pt>
                <c:pt idx="40218">
                  <c:v>74.706040084362002</c:v>
                </c:pt>
                <c:pt idx="40219">
                  <c:v>307.70604008436197</c:v>
                </c:pt>
                <c:pt idx="40220">
                  <c:v>212.706040084362</c:v>
                </c:pt>
                <c:pt idx="40221">
                  <c:v>385.70604008436197</c:v>
                </c:pt>
                <c:pt idx="40222">
                  <c:v>35.706040084362002</c:v>
                </c:pt>
                <c:pt idx="40223">
                  <c:v>-63.293959915637998</c:v>
                </c:pt>
                <c:pt idx="40224">
                  <c:v>-525.29395991563797</c:v>
                </c:pt>
                <c:pt idx="40225">
                  <c:v>-648.29395991563797</c:v>
                </c:pt>
                <c:pt idx="40226">
                  <c:v>-903.29395991563797</c:v>
                </c:pt>
                <c:pt idx="40227">
                  <c:v>-737.29395991563797</c:v>
                </c:pt>
                <c:pt idx="40228">
                  <c:v>-518.29395991563797</c:v>
                </c:pt>
                <c:pt idx="40229">
                  <c:v>-426.29395991563803</c:v>
                </c:pt>
                <c:pt idx="40230">
                  <c:v>-229.293959915638</c:v>
                </c:pt>
                <c:pt idx="40231">
                  <c:v>-145.293959915638</c:v>
                </c:pt>
                <c:pt idx="40232">
                  <c:v>-232.293959915638</c:v>
                </c:pt>
                <c:pt idx="40233">
                  <c:v>-385.29395991563803</c:v>
                </c:pt>
                <c:pt idx="40234">
                  <c:v>-653.29395991563797</c:v>
                </c:pt>
                <c:pt idx="40235">
                  <c:v>-995.29395991563797</c:v>
                </c:pt>
                <c:pt idx="40236">
                  <c:v>-921.29395991563797</c:v>
                </c:pt>
                <c:pt idx="40237">
                  <c:v>-712.29395991563797</c:v>
                </c:pt>
                <c:pt idx="40238">
                  <c:v>-726.29395991563797</c:v>
                </c:pt>
                <c:pt idx="40239">
                  <c:v>-446.29395991563803</c:v>
                </c:pt>
                <c:pt idx="40240">
                  <c:v>-115.293959915638</c:v>
                </c:pt>
                <c:pt idx="40241">
                  <c:v>153.706040084362</c:v>
                </c:pt>
                <c:pt idx="40242">
                  <c:v>30.706040084362002</c:v>
                </c:pt>
                <c:pt idx="40243">
                  <c:v>-4.29395991563797</c:v>
                </c:pt>
                <c:pt idx="40244">
                  <c:v>-310.29395991563803</c:v>
                </c:pt>
                <c:pt idx="40245">
                  <c:v>-369.29395991563803</c:v>
                </c:pt>
                <c:pt idx="40246">
                  <c:v>-434.29395991563803</c:v>
                </c:pt>
                <c:pt idx="40247">
                  <c:v>-510.29395991563803</c:v>
                </c:pt>
                <c:pt idx="40248">
                  <c:v>-381.29395991563803</c:v>
                </c:pt>
                <c:pt idx="40249">
                  <c:v>-55.293959915637998</c:v>
                </c:pt>
                <c:pt idx="40250">
                  <c:v>304.70604008436197</c:v>
                </c:pt>
                <c:pt idx="40251">
                  <c:v>166.706040084362</c:v>
                </c:pt>
                <c:pt idx="40252">
                  <c:v>389.70604008436197</c:v>
                </c:pt>
                <c:pt idx="40253">
                  <c:v>226.706040084362</c:v>
                </c:pt>
                <c:pt idx="40254">
                  <c:v>-198.293959915638</c:v>
                </c:pt>
                <c:pt idx="40255">
                  <c:v>-245.293959915638</c:v>
                </c:pt>
                <c:pt idx="40256">
                  <c:v>-658.29395991563797</c:v>
                </c:pt>
                <c:pt idx="40257">
                  <c:v>-463.29395991563803</c:v>
                </c:pt>
                <c:pt idx="40258">
                  <c:v>-357.29395991563803</c:v>
                </c:pt>
                <c:pt idx="40259">
                  <c:v>-173.293959915638</c:v>
                </c:pt>
                <c:pt idx="40260">
                  <c:v>98.706040084362002</c:v>
                </c:pt>
                <c:pt idx="40261">
                  <c:v>212.706040084362</c:v>
                </c:pt>
                <c:pt idx="40262">
                  <c:v>83.706040084362002</c:v>
                </c:pt>
                <c:pt idx="40263">
                  <c:v>45.706040084362002</c:v>
                </c:pt>
                <c:pt idx="40264">
                  <c:v>50.706040084362002</c:v>
                </c:pt>
                <c:pt idx="40265">
                  <c:v>-354.29395991563803</c:v>
                </c:pt>
                <c:pt idx="40266">
                  <c:v>-420.29395991563803</c:v>
                </c:pt>
                <c:pt idx="40267">
                  <c:v>-517.29395991563797</c:v>
                </c:pt>
                <c:pt idx="40268">
                  <c:v>-418.29395991563803</c:v>
                </c:pt>
                <c:pt idx="40269">
                  <c:v>-417.29395991563803</c:v>
                </c:pt>
                <c:pt idx="40270">
                  <c:v>13.706040084362</c:v>
                </c:pt>
                <c:pt idx="40271">
                  <c:v>296.70604008436197</c:v>
                </c:pt>
                <c:pt idx="40272">
                  <c:v>351.70604008436197</c:v>
                </c:pt>
                <c:pt idx="40273">
                  <c:v>476.70604008436197</c:v>
                </c:pt>
                <c:pt idx="40274">
                  <c:v>88.706040084362002</c:v>
                </c:pt>
                <c:pt idx="40275">
                  <c:v>106.706040084362</c:v>
                </c:pt>
                <c:pt idx="40276">
                  <c:v>-62.293959915637998</c:v>
                </c:pt>
                <c:pt idx="40277">
                  <c:v>-28.293959915637998</c:v>
                </c:pt>
                <c:pt idx="40278">
                  <c:v>199.706040084362</c:v>
                </c:pt>
                <c:pt idx="40279">
                  <c:v>322.70604008436197</c:v>
                </c:pt>
                <c:pt idx="40280">
                  <c:v>628.70604008436203</c:v>
                </c:pt>
                <c:pt idx="40281">
                  <c:v>597.70604008436203</c:v>
                </c:pt>
                <c:pt idx="40282">
                  <c:v>785.70604008436203</c:v>
                </c:pt>
                <c:pt idx="40283">
                  <c:v>696.70604008436203</c:v>
                </c:pt>
                <c:pt idx="40284">
                  <c:v>428.70604008436197</c:v>
                </c:pt>
                <c:pt idx="40285">
                  <c:v>144.706040084362</c:v>
                </c:pt>
                <c:pt idx="40286">
                  <c:v>-42.293959915637998</c:v>
                </c:pt>
                <c:pt idx="40287">
                  <c:v>20.706040084362002</c:v>
                </c:pt>
                <c:pt idx="40288">
                  <c:v>31.706040084362002</c:v>
                </c:pt>
                <c:pt idx="40289">
                  <c:v>62.706040084362002</c:v>
                </c:pt>
                <c:pt idx="40290">
                  <c:v>207.706040084362</c:v>
                </c:pt>
                <c:pt idx="40291">
                  <c:v>256.70604008436197</c:v>
                </c:pt>
                <c:pt idx="40292">
                  <c:v>317.70604008436197</c:v>
                </c:pt>
                <c:pt idx="40293">
                  <c:v>154.706040084362</c:v>
                </c:pt>
                <c:pt idx="40294">
                  <c:v>147.706040084362</c:v>
                </c:pt>
                <c:pt idx="40295">
                  <c:v>-103.293959915638</c:v>
                </c:pt>
                <c:pt idx="40296">
                  <c:v>-395.29395991563803</c:v>
                </c:pt>
                <c:pt idx="40297">
                  <c:v>-292.29395991563803</c:v>
                </c:pt>
                <c:pt idx="40298">
                  <c:v>-492.29395991563803</c:v>
                </c:pt>
                <c:pt idx="40299">
                  <c:v>-196.293959915638</c:v>
                </c:pt>
                <c:pt idx="40300">
                  <c:v>-120.293959915638</c:v>
                </c:pt>
                <c:pt idx="40301">
                  <c:v>62.706040084362002</c:v>
                </c:pt>
                <c:pt idx="40302">
                  <c:v>135.706040084362</c:v>
                </c:pt>
                <c:pt idx="40303">
                  <c:v>207.706040084362</c:v>
                </c:pt>
                <c:pt idx="40304">
                  <c:v>125.706040084362</c:v>
                </c:pt>
                <c:pt idx="40305">
                  <c:v>-78.293959915637998</c:v>
                </c:pt>
                <c:pt idx="40306">
                  <c:v>-100.293959915638</c:v>
                </c:pt>
                <c:pt idx="40307">
                  <c:v>-20.293959915637998</c:v>
                </c:pt>
                <c:pt idx="40308">
                  <c:v>48.706040084362002</c:v>
                </c:pt>
                <c:pt idx="40309">
                  <c:v>285.70604008436197</c:v>
                </c:pt>
                <c:pt idx="40310">
                  <c:v>432.70604008436197</c:v>
                </c:pt>
                <c:pt idx="40311">
                  <c:v>445.70604008436197</c:v>
                </c:pt>
                <c:pt idx="40312">
                  <c:v>348.70604008436197</c:v>
                </c:pt>
                <c:pt idx="40313">
                  <c:v>325.70604008436197</c:v>
                </c:pt>
                <c:pt idx="40314">
                  <c:v>211.706040084362</c:v>
                </c:pt>
                <c:pt idx="40315">
                  <c:v>77.706040084362002</c:v>
                </c:pt>
                <c:pt idx="40316">
                  <c:v>41.706040084362002</c:v>
                </c:pt>
                <c:pt idx="40317">
                  <c:v>38.706040084362002</c:v>
                </c:pt>
                <c:pt idx="40318">
                  <c:v>330.70604008436197</c:v>
                </c:pt>
                <c:pt idx="40319">
                  <c:v>419.70604008436197</c:v>
                </c:pt>
                <c:pt idx="40320">
                  <c:v>318.70604008436197</c:v>
                </c:pt>
                <c:pt idx="40321">
                  <c:v>403.70604008436197</c:v>
                </c:pt>
                <c:pt idx="40322">
                  <c:v>181.706040084362</c:v>
                </c:pt>
                <c:pt idx="40323">
                  <c:v>216.706040084362</c:v>
                </c:pt>
                <c:pt idx="40324">
                  <c:v>-234.293959915638</c:v>
                </c:pt>
                <c:pt idx="40325">
                  <c:v>-185.293959915638</c:v>
                </c:pt>
                <c:pt idx="40326">
                  <c:v>-274.29395991563803</c:v>
                </c:pt>
                <c:pt idx="40327">
                  <c:v>-64.293959915637998</c:v>
                </c:pt>
                <c:pt idx="40328">
                  <c:v>-86.293959915637998</c:v>
                </c:pt>
                <c:pt idx="40329">
                  <c:v>30.706040084362002</c:v>
                </c:pt>
                <c:pt idx="40330">
                  <c:v>274.70604008436197</c:v>
                </c:pt>
                <c:pt idx="40331">
                  <c:v>109.706040084362</c:v>
                </c:pt>
                <c:pt idx="40332">
                  <c:v>147.706040084362</c:v>
                </c:pt>
                <c:pt idx="40333">
                  <c:v>51.706040084362002</c:v>
                </c:pt>
                <c:pt idx="40334">
                  <c:v>-138.293959915638</c:v>
                </c:pt>
                <c:pt idx="40335">
                  <c:v>-279.29395991563803</c:v>
                </c:pt>
                <c:pt idx="40336">
                  <c:v>-474.29395991563803</c:v>
                </c:pt>
                <c:pt idx="40337">
                  <c:v>-515.29395991563797</c:v>
                </c:pt>
                <c:pt idx="40338">
                  <c:v>-184.293959915638</c:v>
                </c:pt>
                <c:pt idx="40339">
                  <c:v>20.706040084362002</c:v>
                </c:pt>
                <c:pt idx="40340">
                  <c:v>103.706040084362</c:v>
                </c:pt>
                <c:pt idx="40341">
                  <c:v>223.706040084362</c:v>
                </c:pt>
                <c:pt idx="40342">
                  <c:v>374.70604008436197</c:v>
                </c:pt>
                <c:pt idx="40343">
                  <c:v>326.70604008436197</c:v>
                </c:pt>
                <c:pt idx="40344">
                  <c:v>72.706040084362002</c:v>
                </c:pt>
                <c:pt idx="40345">
                  <c:v>-36.293959915637998</c:v>
                </c:pt>
                <c:pt idx="40346">
                  <c:v>-4.29395991563797</c:v>
                </c:pt>
                <c:pt idx="40347">
                  <c:v>-81.293959915637998</c:v>
                </c:pt>
                <c:pt idx="40348">
                  <c:v>60.706040084362002</c:v>
                </c:pt>
                <c:pt idx="40349">
                  <c:v>331.70604008436197</c:v>
                </c:pt>
                <c:pt idx="40350">
                  <c:v>489.70604008436197</c:v>
                </c:pt>
                <c:pt idx="40351">
                  <c:v>589.70604008436203</c:v>
                </c:pt>
                <c:pt idx="40352">
                  <c:v>748.70604008436203</c:v>
                </c:pt>
                <c:pt idx="40353">
                  <c:v>679.70604008436203</c:v>
                </c:pt>
                <c:pt idx="40354">
                  <c:v>101.706040084362</c:v>
                </c:pt>
                <c:pt idx="40355">
                  <c:v>-260.29395991563803</c:v>
                </c:pt>
                <c:pt idx="40356">
                  <c:v>-394.29395991563803</c:v>
                </c:pt>
                <c:pt idx="40357">
                  <c:v>-344.29395991563803</c:v>
                </c:pt>
                <c:pt idx="40358">
                  <c:v>-235.293959915638</c:v>
                </c:pt>
                <c:pt idx="40359">
                  <c:v>-94.293959915637998</c:v>
                </c:pt>
                <c:pt idx="40360">
                  <c:v>69.706040084362002</c:v>
                </c:pt>
                <c:pt idx="40361">
                  <c:v>166.706040084362</c:v>
                </c:pt>
                <c:pt idx="40362">
                  <c:v>-103.293959915638</c:v>
                </c:pt>
                <c:pt idx="40363">
                  <c:v>-380.29395991563803</c:v>
                </c:pt>
                <c:pt idx="40364">
                  <c:v>-532.29395991563797</c:v>
                </c:pt>
                <c:pt idx="40365">
                  <c:v>-770.29395991563797</c:v>
                </c:pt>
                <c:pt idx="40366">
                  <c:v>-1117.29395991564</c:v>
                </c:pt>
                <c:pt idx="40367">
                  <c:v>-1016.29395991564</c:v>
                </c:pt>
                <c:pt idx="40368">
                  <c:v>-807.29395991563797</c:v>
                </c:pt>
                <c:pt idx="40369">
                  <c:v>-659.29395991563797</c:v>
                </c:pt>
                <c:pt idx="40370">
                  <c:v>-213.293959915638</c:v>
                </c:pt>
                <c:pt idx="40371">
                  <c:v>-414.29395991563803</c:v>
                </c:pt>
                <c:pt idx="40372">
                  <c:v>-286.29395991563803</c:v>
                </c:pt>
                <c:pt idx="40373">
                  <c:v>-476.29395991563803</c:v>
                </c:pt>
                <c:pt idx="40374">
                  <c:v>-506.29395991563803</c:v>
                </c:pt>
                <c:pt idx="40375">
                  <c:v>-879.29395991563797</c:v>
                </c:pt>
                <c:pt idx="40376">
                  <c:v>-823.29395991563797</c:v>
                </c:pt>
                <c:pt idx="40377">
                  <c:v>-683.29395991563797</c:v>
                </c:pt>
                <c:pt idx="40378">
                  <c:v>-356.29395991563803</c:v>
                </c:pt>
                <c:pt idx="40379">
                  <c:v>-101.293959915638</c:v>
                </c:pt>
                <c:pt idx="40380">
                  <c:v>210.706040084362</c:v>
                </c:pt>
                <c:pt idx="40381">
                  <c:v>292.70604008436197</c:v>
                </c:pt>
                <c:pt idx="40382">
                  <c:v>342.70604008436197</c:v>
                </c:pt>
                <c:pt idx="40383">
                  <c:v>87.706040084362002</c:v>
                </c:pt>
                <c:pt idx="40384">
                  <c:v>-32.293959915637998</c:v>
                </c:pt>
                <c:pt idx="40385">
                  <c:v>-96.293959915637998</c:v>
                </c:pt>
                <c:pt idx="40386">
                  <c:v>-40.293959915637998</c:v>
                </c:pt>
                <c:pt idx="40387">
                  <c:v>-124.293959915638</c:v>
                </c:pt>
                <c:pt idx="40388">
                  <c:v>237.706040084362</c:v>
                </c:pt>
                <c:pt idx="40389">
                  <c:v>531.70604008436203</c:v>
                </c:pt>
                <c:pt idx="40390">
                  <c:v>983.70604008436203</c:v>
                </c:pt>
                <c:pt idx="40391">
                  <c:v>1009.70604008436</c:v>
                </c:pt>
                <c:pt idx="40392">
                  <c:v>977.70604008436203</c:v>
                </c:pt>
                <c:pt idx="40393">
                  <c:v>1015.70604008436</c:v>
                </c:pt>
                <c:pt idx="40394">
                  <c:v>570.70604008436203</c:v>
                </c:pt>
                <c:pt idx="40395">
                  <c:v>311.70604008436197</c:v>
                </c:pt>
                <c:pt idx="40396">
                  <c:v>204.706040084362</c:v>
                </c:pt>
                <c:pt idx="40397">
                  <c:v>193.706040084362</c:v>
                </c:pt>
                <c:pt idx="40398">
                  <c:v>226.706040084362</c:v>
                </c:pt>
                <c:pt idx="40399">
                  <c:v>288.70604008436197</c:v>
                </c:pt>
                <c:pt idx="40400">
                  <c:v>609.70604008436203</c:v>
                </c:pt>
                <c:pt idx="40401">
                  <c:v>839.70604008436203</c:v>
                </c:pt>
                <c:pt idx="40402">
                  <c:v>716.70604008436203</c:v>
                </c:pt>
                <c:pt idx="40403">
                  <c:v>447.70604008436197</c:v>
                </c:pt>
                <c:pt idx="40404">
                  <c:v>367.70604008436197</c:v>
                </c:pt>
                <c:pt idx="40405">
                  <c:v>141.706040084362</c:v>
                </c:pt>
                <c:pt idx="40406">
                  <c:v>-275.29395991563803</c:v>
                </c:pt>
                <c:pt idx="40407">
                  <c:v>-435.29395991563803</c:v>
                </c:pt>
                <c:pt idx="40408">
                  <c:v>-448.29395991563803</c:v>
                </c:pt>
                <c:pt idx="40409">
                  <c:v>-226.293959915638</c:v>
                </c:pt>
                <c:pt idx="40410">
                  <c:v>-99.293959915637998</c:v>
                </c:pt>
                <c:pt idx="40411">
                  <c:v>-112.293959915638</c:v>
                </c:pt>
                <c:pt idx="40412">
                  <c:v>-26.293959915637998</c:v>
                </c:pt>
                <c:pt idx="40413">
                  <c:v>-324.29395991563803</c:v>
                </c:pt>
                <c:pt idx="40414">
                  <c:v>-521.29395991563797</c:v>
                </c:pt>
                <c:pt idx="40415">
                  <c:v>-582.29395991563797</c:v>
                </c:pt>
                <c:pt idx="40416">
                  <c:v>-571.29395991563797</c:v>
                </c:pt>
                <c:pt idx="40417">
                  <c:v>-620.29395991563797</c:v>
                </c:pt>
                <c:pt idx="40418">
                  <c:v>-543.29395991563797</c:v>
                </c:pt>
                <c:pt idx="40419">
                  <c:v>-371.29395991563803</c:v>
                </c:pt>
                <c:pt idx="40420">
                  <c:v>-286.29395991563803</c:v>
                </c:pt>
                <c:pt idx="40421">
                  <c:v>-185.293959915638</c:v>
                </c:pt>
                <c:pt idx="40422">
                  <c:v>-191.293959915638</c:v>
                </c:pt>
                <c:pt idx="40423">
                  <c:v>-290.29395991563803</c:v>
                </c:pt>
                <c:pt idx="40424">
                  <c:v>-371.29395991563803</c:v>
                </c:pt>
                <c:pt idx="40425">
                  <c:v>-583.29395991563797</c:v>
                </c:pt>
                <c:pt idx="40426">
                  <c:v>-636.29395991563797</c:v>
                </c:pt>
                <c:pt idx="40427">
                  <c:v>-405.29395991563803</c:v>
                </c:pt>
                <c:pt idx="40428">
                  <c:v>-337.29395991563803</c:v>
                </c:pt>
                <c:pt idx="40429">
                  <c:v>-62.293959915637998</c:v>
                </c:pt>
                <c:pt idx="40430">
                  <c:v>120.706040084362</c:v>
                </c:pt>
                <c:pt idx="40431">
                  <c:v>489.70604008436197</c:v>
                </c:pt>
                <c:pt idx="40432">
                  <c:v>441.70604008436197</c:v>
                </c:pt>
                <c:pt idx="40433">
                  <c:v>479.70604008436197</c:v>
                </c:pt>
                <c:pt idx="40434">
                  <c:v>401.70604008436197</c:v>
                </c:pt>
                <c:pt idx="40435">
                  <c:v>169.706040084362</c:v>
                </c:pt>
                <c:pt idx="40436">
                  <c:v>251.706040084362</c:v>
                </c:pt>
                <c:pt idx="40437">
                  <c:v>147.706040084362</c:v>
                </c:pt>
                <c:pt idx="40438">
                  <c:v>300.70604008436197</c:v>
                </c:pt>
                <c:pt idx="40439">
                  <c:v>410.70604008436197</c:v>
                </c:pt>
                <c:pt idx="40440">
                  <c:v>628.70604008436203</c:v>
                </c:pt>
                <c:pt idx="40441">
                  <c:v>643.70604008436203</c:v>
                </c:pt>
                <c:pt idx="40442">
                  <c:v>578.70604008436203</c:v>
                </c:pt>
                <c:pt idx="40443">
                  <c:v>477.70604008436197</c:v>
                </c:pt>
                <c:pt idx="40444">
                  <c:v>417.70604008436197</c:v>
                </c:pt>
                <c:pt idx="40445">
                  <c:v>333.70604008436197</c:v>
                </c:pt>
                <c:pt idx="40446">
                  <c:v>185.706040084362</c:v>
                </c:pt>
                <c:pt idx="40447">
                  <c:v>397.70604008436197</c:v>
                </c:pt>
                <c:pt idx="40448">
                  <c:v>309.70604008436197</c:v>
                </c:pt>
                <c:pt idx="40449">
                  <c:v>377.70604008436197</c:v>
                </c:pt>
                <c:pt idx="40450">
                  <c:v>364.70604008436197</c:v>
                </c:pt>
                <c:pt idx="40451">
                  <c:v>456.70604008436197</c:v>
                </c:pt>
                <c:pt idx="40452">
                  <c:v>244.706040084362</c:v>
                </c:pt>
                <c:pt idx="40453">
                  <c:v>105.706040084362</c:v>
                </c:pt>
                <c:pt idx="40454">
                  <c:v>-35.293959915637998</c:v>
                </c:pt>
                <c:pt idx="40455">
                  <c:v>34.706040084362002</c:v>
                </c:pt>
                <c:pt idx="40456">
                  <c:v>-200.293959915638</c:v>
                </c:pt>
                <c:pt idx="40457">
                  <c:v>-215.293959915638</c:v>
                </c:pt>
                <c:pt idx="40458">
                  <c:v>-19.293959915637998</c:v>
                </c:pt>
                <c:pt idx="40459">
                  <c:v>122.706040084362</c:v>
                </c:pt>
                <c:pt idx="40460">
                  <c:v>280.70604008436197</c:v>
                </c:pt>
                <c:pt idx="40461">
                  <c:v>210.706040084362</c:v>
                </c:pt>
                <c:pt idx="40462">
                  <c:v>109.706040084362</c:v>
                </c:pt>
                <c:pt idx="40463">
                  <c:v>-108.293959915638</c:v>
                </c:pt>
                <c:pt idx="40464">
                  <c:v>-140.293959915638</c:v>
                </c:pt>
                <c:pt idx="40465">
                  <c:v>-343.29395991563803</c:v>
                </c:pt>
                <c:pt idx="40466">
                  <c:v>-334.29395991563803</c:v>
                </c:pt>
                <c:pt idx="40467">
                  <c:v>-337.29395991563803</c:v>
                </c:pt>
                <c:pt idx="40468">
                  <c:v>-276.29395991563803</c:v>
                </c:pt>
                <c:pt idx="40469">
                  <c:v>-56.293959915637998</c:v>
                </c:pt>
                <c:pt idx="40470">
                  <c:v>86.706040084362002</c:v>
                </c:pt>
                <c:pt idx="40471">
                  <c:v>343.70604008436197</c:v>
                </c:pt>
                <c:pt idx="40472">
                  <c:v>341.70604008436197</c:v>
                </c:pt>
                <c:pt idx="40473">
                  <c:v>285.70604008436197</c:v>
                </c:pt>
                <c:pt idx="40474">
                  <c:v>102.706040084362</c:v>
                </c:pt>
                <c:pt idx="40475">
                  <c:v>97.706040084362002</c:v>
                </c:pt>
                <c:pt idx="40476">
                  <c:v>189.706040084362</c:v>
                </c:pt>
                <c:pt idx="40477">
                  <c:v>211.706040084362</c:v>
                </c:pt>
                <c:pt idx="40478">
                  <c:v>244.706040084362</c:v>
                </c:pt>
                <c:pt idx="40479">
                  <c:v>413.70604008436197</c:v>
                </c:pt>
                <c:pt idx="40480">
                  <c:v>506.70604008436197</c:v>
                </c:pt>
                <c:pt idx="40481">
                  <c:v>736.70604008436203</c:v>
                </c:pt>
                <c:pt idx="40482">
                  <c:v>352.70604008436197</c:v>
                </c:pt>
                <c:pt idx="40483">
                  <c:v>237.706040084362</c:v>
                </c:pt>
                <c:pt idx="40484">
                  <c:v>131.706040084362</c:v>
                </c:pt>
                <c:pt idx="40485">
                  <c:v>-53.293959915637998</c:v>
                </c:pt>
                <c:pt idx="40486">
                  <c:v>-29.293959915637998</c:v>
                </c:pt>
                <c:pt idx="40487">
                  <c:v>-97.293959915637998</c:v>
                </c:pt>
                <c:pt idx="40488">
                  <c:v>52.706040084362002</c:v>
                </c:pt>
                <c:pt idx="40489">
                  <c:v>264.70604008436197</c:v>
                </c:pt>
                <c:pt idx="40490">
                  <c:v>447.70604008436197</c:v>
                </c:pt>
                <c:pt idx="40491">
                  <c:v>452.70604008436197</c:v>
                </c:pt>
                <c:pt idx="40492">
                  <c:v>326.70604008436197</c:v>
                </c:pt>
                <c:pt idx="40493">
                  <c:v>15.706040084362</c:v>
                </c:pt>
                <c:pt idx="40494">
                  <c:v>-163.293959915638</c:v>
                </c:pt>
                <c:pt idx="40495">
                  <c:v>-214.293959915638</c:v>
                </c:pt>
                <c:pt idx="40496">
                  <c:v>-443.29395991563803</c:v>
                </c:pt>
                <c:pt idx="40497">
                  <c:v>-373.29395991563803</c:v>
                </c:pt>
                <c:pt idx="40498">
                  <c:v>-263.29395991563803</c:v>
                </c:pt>
                <c:pt idx="40499">
                  <c:v>-144.293959915638</c:v>
                </c:pt>
                <c:pt idx="40500">
                  <c:v>170.706040084362</c:v>
                </c:pt>
                <c:pt idx="40501">
                  <c:v>284.70604008436197</c:v>
                </c:pt>
                <c:pt idx="40502">
                  <c:v>83.706040084362002</c:v>
                </c:pt>
                <c:pt idx="40503">
                  <c:v>245.706040084362</c:v>
                </c:pt>
                <c:pt idx="40504">
                  <c:v>40.706040084362002</c:v>
                </c:pt>
                <c:pt idx="40505">
                  <c:v>-30.293959915637998</c:v>
                </c:pt>
                <c:pt idx="40506">
                  <c:v>-413.29395991563803</c:v>
                </c:pt>
                <c:pt idx="40507">
                  <c:v>-297.29395991563803</c:v>
                </c:pt>
                <c:pt idx="40508">
                  <c:v>-222.293959915638</c:v>
                </c:pt>
                <c:pt idx="40509">
                  <c:v>-70.293959915637998</c:v>
                </c:pt>
                <c:pt idx="40510">
                  <c:v>303.70604008436197</c:v>
                </c:pt>
                <c:pt idx="40511">
                  <c:v>349.70604008436197</c:v>
                </c:pt>
                <c:pt idx="40512">
                  <c:v>397.70604008436197</c:v>
                </c:pt>
                <c:pt idx="40513">
                  <c:v>633.70604008436203</c:v>
                </c:pt>
                <c:pt idx="40514">
                  <c:v>287.70604008436197</c:v>
                </c:pt>
                <c:pt idx="40515">
                  <c:v>185.706040084362</c:v>
                </c:pt>
                <c:pt idx="40516">
                  <c:v>157.706040084362</c:v>
                </c:pt>
                <c:pt idx="40517">
                  <c:v>119.706040084362</c:v>
                </c:pt>
                <c:pt idx="40518">
                  <c:v>244.706040084362</c:v>
                </c:pt>
                <c:pt idx="40519">
                  <c:v>241.706040084362</c:v>
                </c:pt>
                <c:pt idx="40520">
                  <c:v>442.70604008436197</c:v>
                </c:pt>
                <c:pt idx="40521">
                  <c:v>677.70604008436203</c:v>
                </c:pt>
                <c:pt idx="40522">
                  <c:v>567.70604008436203</c:v>
                </c:pt>
                <c:pt idx="40523">
                  <c:v>303.70604008436197</c:v>
                </c:pt>
                <c:pt idx="40524">
                  <c:v>184.706040084362</c:v>
                </c:pt>
                <c:pt idx="40525">
                  <c:v>74.706040084362002</c:v>
                </c:pt>
                <c:pt idx="40526">
                  <c:v>-223.293959915638</c:v>
                </c:pt>
                <c:pt idx="40527">
                  <c:v>-419.29395991563803</c:v>
                </c:pt>
                <c:pt idx="40528">
                  <c:v>-306.29395991563803</c:v>
                </c:pt>
                <c:pt idx="40529">
                  <c:v>-196.293959915638</c:v>
                </c:pt>
                <c:pt idx="40530">
                  <c:v>58.706040084362002</c:v>
                </c:pt>
                <c:pt idx="40531">
                  <c:v>223.706040084362</c:v>
                </c:pt>
                <c:pt idx="40532">
                  <c:v>230.706040084362</c:v>
                </c:pt>
                <c:pt idx="40533">
                  <c:v>87.706040084362002</c:v>
                </c:pt>
                <c:pt idx="40534">
                  <c:v>-54.293959915637998</c:v>
                </c:pt>
                <c:pt idx="40535">
                  <c:v>-167.293959915638</c:v>
                </c:pt>
                <c:pt idx="40536">
                  <c:v>-493.29395991563803</c:v>
                </c:pt>
                <c:pt idx="40537">
                  <c:v>-606.29395991563797</c:v>
                </c:pt>
                <c:pt idx="40538">
                  <c:v>-349.29395991563803</c:v>
                </c:pt>
                <c:pt idx="40539">
                  <c:v>-379.29395991563803</c:v>
                </c:pt>
                <c:pt idx="40540">
                  <c:v>-25.293959915637998</c:v>
                </c:pt>
                <c:pt idx="40541">
                  <c:v>260.70604008436197</c:v>
                </c:pt>
                <c:pt idx="40542">
                  <c:v>491.70604008436197</c:v>
                </c:pt>
                <c:pt idx="40543">
                  <c:v>500.70604008436197</c:v>
                </c:pt>
                <c:pt idx="40544">
                  <c:v>123.706040084362</c:v>
                </c:pt>
                <c:pt idx="40545">
                  <c:v>70.706040084362002</c:v>
                </c:pt>
                <c:pt idx="40546">
                  <c:v>-71.293959915637998</c:v>
                </c:pt>
                <c:pt idx="40547">
                  <c:v>-246.293959915638</c:v>
                </c:pt>
                <c:pt idx="40548">
                  <c:v>-84.293959915637998</c:v>
                </c:pt>
                <c:pt idx="40549">
                  <c:v>-91.293959915637998</c:v>
                </c:pt>
                <c:pt idx="40550">
                  <c:v>388.70604008436197</c:v>
                </c:pt>
                <c:pt idx="40551">
                  <c:v>435.70604008436197</c:v>
                </c:pt>
                <c:pt idx="40552">
                  <c:v>355.70604008436197</c:v>
                </c:pt>
                <c:pt idx="40553">
                  <c:v>355.70604008436197</c:v>
                </c:pt>
                <c:pt idx="40554">
                  <c:v>234.706040084362</c:v>
                </c:pt>
                <c:pt idx="40555">
                  <c:v>-155.293959915638</c:v>
                </c:pt>
                <c:pt idx="40556">
                  <c:v>-284.29395991563803</c:v>
                </c:pt>
                <c:pt idx="40557">
                  <c:v>-346.29395991563803</c:v>
                </c:pt>
                <c:pt idx="40558">
                  <c:v>-364.29395991563803</c:v>
                </c:pt>
                <c:pt idx="40559">
                  <c:v>-184.293959915638</c:v>
                </c:pt>
                <c:pt idx="40560">
                  <c:v>-128.293959915638</c:v>
                </c:pt>
                <c:pt idx="40561">
                  <c:v>0.70604008436203003</c:v>
                </c:pt>
                <c:pt idx="40562">
                  <c:v>-16.293959915637998</c:v>
                </c:pt>
                <c:pt idx="40563">
                  <c:v>-85.293959915637998</c:v>
                </c:pt>
                <c:pt idx="40564">
                  <c:v>-309.29395991563803</c:v>
                </c:pt>
                <c:pt idx="40565">
                  <c:v>-467.29395991563803</c:v>
                </c:pt>
                <c:pt idx="40566">
                  <c:v>-718.29395991563797</c:v>
                </c:pt>
                <c:pt idx="40567">
                  <c:v>-503.29395991563803</c:v>
                </c:pt>
                <c:pt idx="40568">
                  <c:v>-425.29395991563803</c:v>
                </c:pt>
                <c:pt idx="40569">
                  <c:v>-61.293959915637998</c:v>
                </c:pt>
                <c:pt idx="40570">
                  <c:v>-161.293959915638</c:v>
                </c:pt>
                <c:pt idx="40571">
                  <c:v>175.706040084362</c:v>
                </c:pt>
                <c:pt idx="40572">
                  <c:v>209.706040084362</c:v>
                </c:pt>
                <c:pt idx="40573">
                  <c:v>36.706040084362002</c:v>
                </c:pt>
                <c:pt idx="40574">
                  <c:v>1.70604008436203</c:v>
                </c:pt>
                <c:pt idx="40575">
                  <c:v>-199.293959915638</c:v>
                </c:pt>
                <c:pt idx="40576">
                  <c:v>-161.293959915638</c:v>
                </c:pt>
                <c:pt idx="40577">
                  <c:v>-226.293959915638</c:v>
                </c:pt>
                <c:pt idx="40578">
                  <c:v>-80.293959915637998</c:v>
                </c:pt>
                <c:pt idx="40579">
                  <c:v>-70.293959915637998</c:v>
                </c:pt>
                <c:pt idx="40580">
                  <c:v>200.706040084362</c:v>
                </c:pt>
                <c:pt idx="40581">
                  <c:v>178.706040084362</c:v>
                </c:pt>
                <c:pt idx="40582">
                  <c:v>264.70604008436197</c:v>
                </c:pt>
                <c:pt idx="40583">
                  <c:v>351.70604008436197</c:v>
                </c:pt>
                <c:pt idx="40584">
                  <c:v>150.706040084362</c:v>
                </c:pt>
                <c:pt idx="40585">
                  <c:v>-17.293959915637998</c:v>
                </c:pt>
                <c:pt idx="40586">
                  <c:v>-94.293959915637998</c:v>
                </c:pt>
                <c:pt idx="40587">
                  <c:v>-26.293959915637998</c:v>
                </c:pt>
                <c:pt idx="40588">
                  <c:v>67.706040084362002</c:v>
                </c:pt>
                <c:pt idx="40589">
                  <c:v>184.706040084362</c:v>
                </c:pt>
                <c:pt idx="40590">
                  <c:v>265.70604008436197</c:v>
                </c:pt>
                <c:pt idx="40591">
                  <c:v>205.706040084362</c:v>
                </c:pt>
                <c:pt idx="40592">
                  <c:v>98.706040084362002</c:v>
                </c:pt>
                <c:pt idx="40593">
                  <c:v>-76.293959915637998</c:v>
                </c:pt>
                <c:pt idx="40594">
                  <c:v>-324.29395991563803</c:v>
                </c:pt>
                <c:pt idx="40595">
                  <c:v>-547.29395991563797</c:v>
                </c:pt>
                <c:pt idx="40596">
                  <c:v>-628.29395991563797</c:v>
                </c:pt>
                <c:pt idx="40597">
                  <c:v>-630.29395991563797</c:v>
                </c:pt>
                <c:pt idx="40598">
                  <c:v>-279.29395991563803</c:v>
                </c:pt>
                <c:pt idx="40599">
                  <c:v>-252.293959915638</c:v>
                </c:pt>
                <c:pt idx="40600">
                  <c:v>-37.293959915637998</c:v>
                </c:pt>
                <c:pt idx="40601">
                  <c:v>-57.293959915637998</c:v>
                </c:pt>
                <c:pt idx="40602">
                  <c:v>-79.293959915637998</c:v>
                </c:pt>
                <c:pt idx="40603">
                  <c:v>-228.293959915638</c:v>
                </c:pt>
                <c:pt idx="40604">
                  <c:v>-306.29395991563803</c:v>
                </c:pt>
                <c:pt idx="40605">
                  <c:v>-542.29395991563797</c:v>
                </c:pt>
                <c:pt idx="40606">
                  <c:v>-559.29395991563797</c:v>
                </c:pt>
                <c:pt idx="40607">
                  <c:v>-421.29395991563803</c:v>
                </c:pt>
                <c:pt idx="40608">
                  <c:v>-262.29395991563803</c:v>
                </c:pt>
                <c:pt idx="40609">
                  <c:v>-142.293959915638</c:v>
                </c:pt>
                <c:pt idx="40610">
                  <c:v>291.70604008436197</c:v>
                </c:pt>
                <c:pt idx="40611">
                  <c:v>354.70604008436197</c:v>
                </c:pt>
                <c:pt idx="40612">
                  <c:v>277.70604008436197</c:v>
                </c:pt>
                <c:pt idx="40613">
                  <c:v>135.706040084362</c:v>
                </c:pt>
                <c:pt idx="40614">
                  <c:v>-104.293959915638</c:v>
                </c:pt>
                <c:pt idx="40615">
                  <c:v>-219.293959915638</c:v>
                </c:pt>
                <c:pt idx="40616">
                  <c:v>-338.29395991563803</c:v>
                </c:pt>
                <c:pt idx="40617">
                  <c:v>-111.293959915638</c:v>
                </c:pt>
                <c:pt idx="40618">
                  <c:v>21.706040084362002</c:v>
                </c:pt>
                <c:pt idx="40619">
                  <c:v>349.70604008436197</c:v>
                </c:pt>
                <c:pt idx="40620">
                  <c:v>409.70604008436197</c:v>
                </c:pt>
                <c:pt idx="40621">
                  <c:v>527.70604008436203</c:v>
                </c:pt>
                <c:pt idx="40622">
                  <c:v>312.70604008436197</c:v>
                </c:pt>
                <c:pt idx="40623">
                  <c:v>250.706040084362</c:v>
                </c:pt>
                <c:pt idx="40624">
                  <c:v>151.706040084362</c:v>
                </c:pt>
                <c:pt idx="40625">
                  <c:v>-38.293959915637998</c:v>
                </c:pt>
                <c:pt idx="40626">
                  <c:v>-85.293959915637998</c:v>
                </c:pt>
                <c:pt idx="40627">
                  <c:v>-51.293959915637998</c:v>
                </c:pt>
                <c:pt idx="40628">
                  <c:v>44.706040084362002</c:v>
                </c:pt>
                <c:pt idx="40629">
                  <c:v>165.706040084362</c:v>
                </c:pt>
                <c:pt idx="40630">
                  <c:v>449.70604008436197</c:v>
                </c:pt>
                <c:pt idx="40631">
                  <c:v>465.70604008436197</c:v>
                </c:pt>
                <c:pt idx="40632">
                  <c:v>426.70604008436197</c:v>
                </c:pt>
                <c:pt idx="40633">
                  <c:v>255.706040084362</c:v>
                </c:pt>
                <c:pt idx="40634">
                  <c:v>-80.293959915637998</c:v>
                </c:pt>
                <c:pt idx="40635">
                  <c:v>-222.293959915638</c:v>
                </c:pt>
                <c:pt idx="40636">
                  <c:v>-86.293959915637998</c:v>
                </c:pt>
                <c:pt idx="40637">
                  <c:v>-91.293959915637998</c:v>
                </c:pt>
                <c:pt idx="40638">
                  <c:v>53.706040084362002</c:v>
                </c:pt>
                <c:pt idx="40639">
                  <c:v>189.706040084362</c:v>
                </c:pt>
                <c:pt idx="40640">
                  <c:v>279.70604008436197</c:v>
                </c:pt>
                <c:pt idx="40641">
                  <c:v>356.70604008436197</c:v>
                </c:pt>
                <c:pt idx="40642">
                  <c:v>332.70604008436197</c:v>
                </c:pt>
                <c:pt idx="40643">
                  <c:v>146.706040084362</c:v>
                </c:pt>
                <c:pt idx="40644">
                  <c:v>-149.293959915638</c:v>
                </c:pt>
                <c:pt idx="40645">
                  <c:v>-262.29395991563803</c:v>
                </c:pt>
                <c:pt idx="40646">
                  <c:v>-455.29395991563803</c:v>
                </c:pt>
                <c:pt idx="40647">
                  <c:v>-497.29395991563803</c:v>
                </c:pt>
                <c:pt idx="40648">
                  <c:v>-297.29395991563803</c:v>
                </c:pt>
                <c:pt idx="40649">
                  <c:v>-301.29395991563803</c:v>
                </c:pt>
                <c:pt idx="40650">
                  <c:v>-45.293959915637998</c:v>
                </c:pt>
                <c:pt idx="40651">
                  <c:v>126.706040084362</c:v>
                </c:pt>
                <c:pt idx="40652">
                  <c:v>173.706040084362</c:v>
                </c:pt>
                <c:pt idx="40653">
                  <c:v>117.706040084362</c:v>
                </c:pt>
                <c:pt idx="40654">
                  <c:v>-23.293959915637998</c:v>
                </c:pt>
                <c:pt idx="40655">
                  <c:v>-428.29395991563803</c:v>
                </c:pt>
                <c:pt idx="40656">
                  <c:v>-666.29395991563797</c:v>
                </c:pt>
                <c:pt idx="40657">
                  <c:v>-634.29395991563797</c:v>
                </c:pt>
                <c:pt idx="40658">
                  <c:v>-542.29395991563797</c:v>
                </c:pt>
                <c:pt idx="40659">
                  <c:v>-370.29395991563803</c:v>
                </c:pt>
                <c:pt idx="40660">
                  <c:v>-191.293959915638</c:v>
                </c:pt>
                <c:pt idx="40661">
                  <c:v>-119.293959915638</c:v>
                </c:pt>
                <c:pt idx="40662">
                  <c:v>-6.29395991563797</c:v>
                </c:pt>
                <c:pt idx="40663">
                  <c:v>56.706040084362002</c:v>
                </c:pt>
                <c:pt idx="40664">
                  <c:v>-280.29395991563803</c:v>
                </c:pt>
                <c:pt idx="40665">
                  <c:v>-433.29395991563803</c:v>
                </c:pt>
                <c:pt idx="40666">
                  <c:v>-619.29395991563797</c:v>
                </c:pt>
                <c:pt idx="40667">
                  <c:v>-569.29395991563797</c:v>
                </c:pt>
                <c:pt idx="40668">
                  <c:v>-396.29395991563803</c:v>
                </c:pt>
                <c:pt idx="40669">
                  <c:v>-411.29395991563803</c:v>
                </c:pt>
                <c:pt idx="40670">
                  <c:v>-122.293959915638</c:v>
                </c:pt>
                <c:pt idx="40671">
                  <c:v>141.706040084362</c:v>
                </c:pt>
                <c:pt idx="40672">
                  <c:v>63.706040084362002</c:v>
                </c:pt>
                <c:pt idx="40673">
                  <c:v>292.70604008436197</c:v>
                </c:pt>
                <c:pt idx="40674">
                  <c:v>-10.293959915638</c:v>
                </c:pt>
                <c:pt idx="40675">
                  <c:v>-48.293959915637998</c:v>
                </c:pt>
                <c:pt idx="40676">
                  <c:v>-191.293959915638</c:v>
                </c:pt>
                <c:pt idx="40677">
                  <c:v>-147.293959915638</c:v>
                </c:pt>
                <c:pt idx="40678">
                  <c:v>-189.293959915638</c:v>
                </c:pt>
                <c:pt idx="40679">
                  <c:v>-244.293959915638</c:v>
                </c:pt>
                <c:pt idx="40680">
                  <c:v>78.706040084362002</c:v>
                </c:pt>
                <c:pt idx="40681">
                  <c:v>366.70604008436197</c:v>
                </c:pt>
                <c:pt idx="40682">
                  <c:v>302.70604008436197</c:v>
                </c:pt>
                <c:pt idx="40683">
                  <c:v>395.70604008436197</c:v>
                </c:pt>
                <c:pt idx="40684">
                  <c:v>90.706040084362002</c:v>
                </c:pt>
                <c:pt idx="40685">
                  <c:v>35.706040084362002</c:v>
                </c:pt>
                <c:pt idx="40686">
                  <c:v>-312.29395991563803</c:v>
                </c:pt>
                <c:pt idx="40687">
                  <c:v>-501.29395991563803</c:v>
                </c:pt>
                <c:pt idx="40688">
                  <c:v>-322.29395991563803</c:v>
                </c:pt>
                <c:pt idx="40689">
                  <c:v>-190.293959915638</c:v>
                </c:pt>
                <c:pt idx="40690">
                  <c:v>-164.293959915638</c:v>
                </c:pt>
                <c:pt idx="40691">
                  <c:v>-158.293959915638</c:v>
                </c:pt>
                <c:pt idx="40692">
                  <c:v>-316.29395991563803</c:v>
                </c:pt>
                <c:pt idx="40693">
                  <c:v>-101.293959915638</c:v>
                </c:pt>
                <c:pt idx="40694">
                  <c:v>-259.29395991563803</c:v>
                </c:pt>
                <c:pt idx="40695">
                  <c:v>-359.29395991563803</c:v>
                </c:pt>
                <c:pt idx="40696">
                  <c:v>-526.29395991563797</c:v>
                </c:pt>
                <c:pt idx="40697">
                  <c:v>-542.29395991563797</c:v>
                </c:pt>
                <c:pt idx="40698">
                  <c:v>-438.29395991563803</c:v>
                </c:pt>
                <c:pt idx="40699">
                  <c:v>-354.29395991563803</c:v>
                </c:pt>
                <c:pt idx="40700">
                  <c:v>-313.29395991563803</c:v>
                </c:pt>
                <c:pt idx="40701">
                  <c:v>-202.293959915638</c:v>
                </c:pt>
                <c:pt idx="40702">
                  <c:v>-89.293959915637998</c:v>
                </c:pt>
                <c:pt idx="40703">
                  <c:v>-100.293959915638</c:v>
                </c:pt>
                <c:pt idx="40704">
                  <c:v>-431.29395991563803</c:v>
                </c:pt>
                <c:pt idx="40705">
                  <c:v>-416.29395991563803</c:v>
                </c:pt>
                <c:pt idx="40706">
                  <c:v>-299.29395991563803</c:v>
                </c:pt>
                <c:pt idx="40707">
                  <c:v>-263.29395991563803</c:v>
                </c:pt>
                <c:pt idx="40708">
                  <c:v>-224.293959915638</c:v>
                </c:pt>
                <c:pt idx="40709">
                  <c:v>-6.29395991563797</c:v>
                </c:pt>
                <c:pt idx="40710">
                  <c:v>258.70604008436197</c:v>
                </c:pt>
                <c:pt idx="40711">
                  <c:v>381.70604008436197</c:v>
                </c:pt>
                <c:pt idx="40712">
                  <c:v>447.70604008436197</c:v>
                </c:pt>
                <c:pt idx="40713">
                  <c:v>346.70604008436197</c:v>
                </c:pt>
                <c:pt idx="40714">
                  <c:v>308.70604008436197</c:v>
                </c:pt>
                <c:pt idx="40715">
                  <c:v>188.706040084362</c:v>
                </c:pt>
                <c:pt idx="40716">
                  <c:v>76.706040084362002</c:v>
                </c:pt>
                <c:pt idx="40717">
                  <c:v>25.706040084362002</c:v>
                </c:pt>
                <c:pt idx="40718">
                  <c:v>189.706040084362</c:v>
                </c:pt>
                <c:pt idx="40719">
                  <c:v>372.70604008436197</c:v>
                </c:pt>
                <c:pt idx="40720">
                  <c:v>189.706040084362</c:v>
                </c:pt>
                <c:pt idx="40721">
                  <c:v>212.706040084362</c:v>
                </c:pt>
                <c:pt idx="40722">
                  <c:v>432.70604008436197</c:v>
                </c:pt>
                <c:pt idx="40723">
                  <c:v>177.706040084362</c:v>
                </c:pt>
                <c:pt idx="40724">
                  <c:v>-34.293959915637998</c:v>
                </c:pt>
                <c:pt idx="40725">
                  <c:v>-100.293959915638</c:v>
                </c:pt>
                <c:pt idx="40726">
                  <c:v>-295.29395991563803</c:v>
                </c:pt>
                <c:pt idx="40727">
                  <c:v>-439.29395991563803</c:v>
                </c:pt>
                <c:pt idx="40728">
                  <c:v>-330.29395991563803</c:v>
                </c:pt>
                <c:pt idx="40729">
                  <c:v>-197.293959915638</c:v>
                </c:pt>
                <c:pt idx="40730">
                  <c:v>-4.29395991563797</c:v>
                </c:pt>
                <c:pt idx="40731">
                  <c:v>108.706040084362</c:v>
                </c:pt>
                <c:pt idx="40732">
                  <c:v>100.706040084362</c:v>
                </c:pt>
                <c:pt idx="40733">
                  <c:v>-123.293959915638</c:v>
                </c:pt>
                <c:pt idx="40734">
                  <c:v>-127.293959915638</c:v>
                </c:pt>
                <c:pt idx="40735">
                  <c:v>-326.29395991563803</c:v>
                </c:pt>
                <c:pt idx="40736">
                  <c:v>-519.29395991563797</c:v>
                </c:pt>
                <c:pt idx="40737">
                  <c:v>-485.29395991563803</c:v>
                </c:pt>
                <c:pt idx="40738">
                  <c:v>-306.29395991563803</c:v>
                </c:pt>
                <c:pt idx="40739">
                  <c:v>-240.293959915638</c:v>
                </c:pt>
                <c:pt idx="40740">
                  <c:v>35.706040084362002</c:v>
                </c:pt>
                <c:pt idx="40741">
                  <c:v>147.706040084362</c:v>
                </c:pt>
                <c:pt idx="40742">
                  <c:v>39.706040084362002</c:v>
                </c:pt>
                <c:pt idx="40743">
                  <c:v>27.706040084362002</c:v>
                </c:pt>
                <c:pt idx="40744">
                  <c:v>-98.293959915637998</c:v>
                </c:pt>
                <c:pt idx="40745">
                  <c:v>-323.29395991563803</c:v>
                </c:pt>
                <c:pt idx="40746">
                  <c:v>-368.29395991563803</c:v>
                </c:pt>
                <c:pt idx="40747">
                  <c:v>-286.29395991563803</c:v>
                </c:pt>
                <c:pt idx="40748">
                  <c:v>-222.293959915638</c:v>
                </c:pt>
                <c:pt idx="40749">
                  <c:v>103.706040084362</c:v>
                </c:pt>
                <c:pt idx="40750">
                  <c:v>195.706040084362</c:v>
                </c:pt>
                <c:pt idx="40751">
                  <c:v>517.70604008436203</c:v>
                </c:pt>
                <c:pt idx="40752">
                  <c:v>468.70604008436197</c:v>
                </c:pt>
                <c:pt idx="40753">
                  <c:v>266.70604008436197</c:v>
                </c:pt>
                <c:pt idx="40754">
                  <c:v>127.706040084362</c:v>
                </c:pt>
                <c:pt idx="40755">
                  <c:v>-143.293959915638</c:v>
                </c:pt>
                <c:pt idx="40756">
                  <c:v>-164.293959915638</c:v>
                </c:pt>
                <c:pt idx="40757">
                  <c:v>-64.293959915637998</c:v>
                </c:pt>
                <c:pt idx="40758">
                  <c:v>-94.293959915637998</c:v>
                </c:pt>
                <c:pt idx="40759">
                  <c:v>43.706040084362002</c:v>
                </c:pt>
                <c:pt idx="40760">
                  <c:v>327.70604008436197</c:v>
                </c:pt>
                <c:pt idx="40761">
                  <c:v>433.70604008436197</c:v>
                </c:pt>
                <c:pt idx="40762">
                  <c:v>360.70604008436197</c:v>
                </c:pt>
                <c:pt idx="40763">
                  <c:v>240.706040084362</c:v>
                </c:pt>
                <c:pt idx="40764">
                  <c:v>81.706040084362002</c:v>
                </c:pt>
                <c:pt idx="40765">
                  <c:v>-64.293959915637998</c:v>
                </c:pt>
                <c:pt idx="40766">
                  <c:v>-295.29395991563803</c:v>
                </c:pt>
                <c:pt idx="40767">
                  <c:v>-246.293959915638</c:v>
                </c:pt>
                <c:pt idx="40768">
                  <c:v>-193.293959915638</c:v>
                </c:pt>
                <c:pt idx="40769">
                  <c:v>-7.29395991563797</c:v>
                </c:pt>
                <c:pt idx="40770">
                  <c:v>316.70604008436197</c:v>
                </c:pt>
                <c:pt idx="40771">
                  <c:v>326.70604008436197</c:v>
                </c:pt>
                <c:pt idx="40772">
                  <c:v>142.706040084362</c:v>
                </c:pt>
                <c:pt idx="40773">
                  <c:v>185.706040084362</c:v>
                </c:pt>
                <c:pt idx="40774">
                  <c:v>-30.293959915637998</c:v>
                </c:pt>
                <c:pt idx="40775">
                  <c:v>-346.29395991563803</c:v>
                </c:pt>
                <c:pt idx="40776">
                  <c:v>-541.29395991563797</c:v>
                </c:pt>
                <c:pt idx="40777">
                  <c:v>-549.29395991563797</c:v>
                </c:pt>
                <c:pt idx="40778">
                  <c:v>-316.29395991563803</c:v>
                </c:pt>
                <c:pt idx="40779">
                  <c:v>-307.29395991563803</c:v>
                </c:pt>
                <c:pt idx="40780">
                  <c:v>1.70604008436203</c:v>
                </c:pt>
                <c:pt idx="40781">
                  <c:v>49.706040084362002</c:v>
                </c:pt>
                <c:pt idx="40782">
                  <c:v>281.70604008436197</c:v>
                </c:pt>
                <c:pt idx="40783">
                  <c:v>116.706040084362</c:v>
                </c:pt>
                <c:pt idx="40784">
                  <c:v>-32.293959915637998</c:v>
                </c:pt>
                <c:pt idx="40785">
                  <c:v>-264.29395991563803</c:v>
                </c:pt>
                <c:pt idx="40786">
                  <c:v>-277.29395991563803</c:v>
                </c:pt>
                <c:pt idx="40787">
                  <c:v>-412.29395991563803</c:v>
                </c:pt>
                <c:pt idx="40788">
                  <c:v>-248.293959915638</c:v>
                </c:pt>
                <c:pt idx="40789">
                  <c:v>-12.293959915638</c:v>
                </c:pt>
                <c:pt idx="40790">
                  <c:v>197.706040084362</c:v>
                </c:pt>
                <c:pt idx="40791">
                  <c:v>216.706040084362</c:v>
                </c:pt>
                <c:pt idx="40792">
                  <c:v>253.706040084362</c:v>
                </c:pt>
                <c:pt idx="40793">
                  <c:v>204.706040084362</c:v>
                </c:pt>
                <c:pt idx="40794">
                  <c:v>9.70604008436203</c:v>
                </c:pt>
                <c:pt idx="40795">
                  <c:v>-121.293959915638</c:v>
                </c:pt>
                <c:pt idx="40796">
                  <c:v>-267.29395991563803</c:v>
                </c:pt>
                <c:pt idx="40797">
                  <c:v>-259.29395991563803</c:v>
                </c:pt>
                <c:pt idx="40798">
                  <c:v>-161.293959915638</c:v>
                </c:pt>
                <c:pt idx="40799">
                  <c:v>56.706040084362002</c:v>
                </c:pt>
                <c:pt idx="40800">
                  <c:v>203.706040084362</c:v>
                </c:pt>
                <c:pt idx="40801">
                  <c:v>520.70604008436203</c:v>
                </c:pt>
                <c:pt idx="40802">
                  <c:v>450.70604008436197</c:v>
                </c:pt>
                <c:pt idx="40803">
                  <c:v>182.706040084362</c:v>
                </c:pt>
                <c:pt idx="40804">
                  <c:v>91.706040084362002</c:v>
                </c:pt>
                <c:pt idx="40805">
                  <c:v>-27.293959915637998</c:v>
                </c:pt>
                <c:pt idx="40806">
                  <c:v>-244.293959915638</c:v>
                </c:pt>
                <c:pt idx="40807">
                  <c:v>-189.293959915638</c:v>
                </c:pt>
                <c:pt idx="40808">
                  <c:v>-238.293959915638</c:v>
                </c:pt>
                <c:pt idx="40809">
                  <c:v>-92.293959915637998</c:v>
                </c:pt>
                <c:pt idx="40810">
                  <c:v>240.706040084362</c:v>
                </c:pt>
                <c:pt idx="40811">
                  <c:v>330.70604008436197</c:v>
                </c:pt>
                <c:pt idx="40812">
                  <c:v>359.70604008436197</c:v>
                </c:pt>
                <c:pt idx="40813">
                  <c:v>385.70604008436197</c:v>
                </c:pt>
                <c:pt idx="40814">
                  <c:v>282.70604008436197</c:v>
                </c:pt>
                <c:pt idx="40815">
                  <c:v>389.70604008436197</c:v>
                </c:pt>
                <c:pt idx="40816">
                  <c:v>-45.293959915637998</c:v>
                </c:pt>
                <c:pt idx="40817">
                  <c:v>43.706040084362002</c:v>
                </c:pt>
                <c:pt idx="40818">
                  <c:v>-18.293959915637998</c:v>
                </c:pt>
                <c:pt idx="40819">
                  <c:v>95.706040084362002</c:v>
                </c:pt>
                <c:pt idx="40820">
                  <c:v>169.706040084362</c:v>
                </c:pt>
                <c:pt idx="40821">
                  <c:v>193.706040084362</c:v>
                </c:pt>
                <c:pt idx="40822">
                  <c:v>390.70604008436197</c:v>
                </c:pt>
                <c:pt idx="40823">
                  <c:v>245.706040084362</c:v>
                </c:pt>
                <c:pt idx="40824">
                  <c:v>89.706040084362002</c:v>
                </c:pt>
                <c:pt idx="40825">
                  <c:v>-24.293959915637998</c:v>
                </c:pt>
                <c:pt idx="40826">
                  <c:v>-58.293959915637998</c:v>
                </c:pt>
                <c:pt idx="40827">
                  <c:v>-124.293959915638</c:v>
                </c:pt>
                <c:pt idx="40828">
                  <c:v>-154.293959915638</c:v>
                </c:pt>
                <c:pt idx="40829">
                  <c:v>43.706040084362002</c:v>
                </c:pt>
                <c:pt idx="40830">
                  <c:v>144.706040084362</c:v>
                </c:pt>
                <c:pt idx="40831">
                  <c:v>172.706040084362</c:v>
                </c:pt>
                <c:pt idx="40832">
                  <c:v>236.706040084362</c:v>
                </c:pt>
                <c:pt idx="40833">
                  <c:v>106.706040084362</c:v>
                </c:pt>
                <c:pt idx="40834">
                  <c:v>139.706040084362</c:v>
                </c:pt>
                <c:pt idx="40835">
                  <c:v>-96.293959915637998</c:v>
                </c:pt>
                <c:pt idx="40836">
                  <c:v>-18.293959915637998</c:v>
                </c:pt>
                <c:pt idx="40837">
                  <c:v>-249.293959915638</c:v>
                </c:pt>
                <c:pt idx="40838">
                  <c:v>-208.293959915638</c:v>
                </c:pt>
                <c:pt idx="40839">
                  <c:v>-68.293959915637998</c:v>
                </c:pt>
                <c:pt idx="40840">
                  <c:v>42.706040084362002</c:v>
                </c:pt>
                <c:pt idx="40841">
                  <c:v>206.706040084362</c:v>
                </c:pt>
                <c:pt idx="40842">
                  <c:v>253.706040084362</c:v>
                </c:pt>
                <c:pt idx="40843">
                  <c:v>374.70604008436197</c:v>
                </c:pt>
                <c:pt idx="40844">
                  <c:v>311.70604008436197</c:v>
                </c:pt>
                <c:pt idx="40845">
                  <c:v>46.706040084362002</c:v>
                </c:pt>
                <c:pt idx="40846">
                  <c:v>-131.293959915638</c:v>
                </c:pt>
                <c:pt idx="40847">
                  <c:v>12.706040084362</c:v>
                </c:pt>
                <c:pt idx="40848">
                  <c:v>-2.29395991563797</c:v>
                </c:pt>
                <c:pt idx="40849">
                  <c:v>231.706040084362</c:v>
                </c:pt>
                <c:pt idx="40850">
                  <c:v>409.70604008436197</c:v>
                </c:pt>
                <c:pt idx="40851">
                  <c:v>403.70604008436197</c:v>
                </c:pt>
                <c:pt idx="40852">
                  <c:v>190.706040084362</c:v>
                </c:pt>
                <c:pt idx="40853">
                  <c:v>339.70604008436197</c:v>
                </c:pt>
                <c:pt idx="40854">
                  <c:v>184.706040084362</c:v>
                </c:pt>
                <c:pt idx="40855">
                  <c:v>55.706040084362002</c:v>
                </c:pt>
                <c:pt idx="40856">
                  <c:v>-119.293959915638</c:v>
                </c:pt>
                <c:pt idx="40857">
                  <c:v>49.706040084362002</c:v>
                </c:pt>
                <c:pt idx="40858">
                  <c:v>37.706040084362002</c:v>
                </c:pt>
                <c:pt idx="40859">
                  <c:v>36.706040084362002</c:v>
                </c:pt>
                <c:pt idx="40860">
                  <c:v>348.70604008436197</c:v>
                </c:pt>
                <c:pt idx="40861">
                  <c:v>300.70604008436197</c:v>
                </c:pt>
                <c:pt idx="40862">
                  <c:v>126.706040084362</c:v>
                </c:pt>
                <c:pt idx="40863">
                  <c:v>115.706040084362</c:v>
                </c:pt>
                <c:pt idx="40864">
                  <c:v>-33.293959915637998</c:v>
                </c:pt>
                <c:pt idx="40865">
                  <c:v>-72.293959915637998</c:v>
                </c:pt>
                <c:pt idx="40866">
                  <c:v>-218.293959915638</c:v>
                </c:pt>
                <c:pt idx="40867">
                  <c:v>-92.293959915637998</c:v>
                </c:pt>
                <c:pt idx="40868">
                  <c:v>132.706040084362</c:v>
                </c:pt>
                <c:pt idx="40869">
                  <c:v>248.706040084362</c:v>
                </c:pt>
                <c:pt idx="40870">
                  <c:v>440.70604008436197</c:v>
                </c:pt>
                <c:pt idx="40871">
                  <c:v>462.70604008436197</c:v>
                </c:pt>
                <c:pt idx="40872">
                  <c:v>384.70604008436197</c:v>
                </c:pt>
                <c:pt idx="40873">
                  <c:v>346.70604008436197</c:v>
                </c:pt>
                <c:pt idx="40874">
                  <c:v>169.706040084362</c:v>
                </c:pt>
                <c:pt idx="40875">
                  <c:v>305.70604008436197</c:v>
                </c:pt>
                <c:pt idx="40876">
                  <c:v>112.706040084362</c:v>
                </c:pt>
                <c:pt idx="40877">
                  <c:v>-95.293959915637998</c:v>
                </c:pt>
                <c:pt idx="40878">
                  <c:v>142.706040084362</c:v>
                </c:pt>
                <c:pt idx="40879">
                  <c:v>254.706040084362</c:v>
                </c:pt>
                <c:pt idx="40880">
                  <c:v>457.70604008436197</c:v>
                </c:pt>
                <c:pt idx="40881">
                  <c:v>782.70604008436203</c:v>
                </c:pt>
                <c:pt idx="40882">
                  <c:v>692.70604008436203</c:v>
                </c:pt>
                <c:pt idx="40883">
                  <c:v>486.70604008436197</c:v>
                </c:pt>
                <c:pt idx="40884">
                  <c:v>332.70604008436197</c:v>
                </c:pt>
                <c:pt idx="40885">
                  <c:v>144.706040084362</c:v>
                </c:pt>
                <c:pt idx="40886">
                  <c:v>83.706040084362002</c:v>
                </c:pt>
                <c:pt idx="40887">
                  <c:v>-61.293959915637998</c:v>
                </c:pt>
                <c:pt idx="40888">
                  <c:v>171.706040084362</c:v>
                </c:pt>
                <c:pt idx="40889">
                  <c:v>338.70604008436197</c:v>
                </c:pt>
                <c:pt idx="40890">
                  <c:v>226.706040084362</c:v>
                </c:pt>
                <c:pt idx="40891">
                  <c:v>380.70604008436197</c:v>
                </c:pt>
                <c:pt idx="40892">
                  <c:v>431.70604008436197</c:v>
                </c:pt>
                <c:pt idx="40893">
                  <c:v>217.706040084362</c:v>
                </c:pt>
                <c:pt idx="40894">
                  <c:v>-190.293959915638</c:v>
                </c:pt>
                <c:pt idx="40895">
                  <c:v>-221.293959915638</c:v>
                </c:pt>
                <c:pt idx="40896">
                  <c:v>-388.29395991563803</c:v>
                </c:pt>
                <c:pt idx="40897">
                  <c:v>-297.29395991563803</c:v>
                </c:pt>
                <c:pt idx="40898">
                  <c:v>-461.29395991563803</c:v>
                </c:pt>
                <c:pt idx="40899">
                  <c:v>-317.29395991563803</c:v>
                </c:pt>
                <c:pt idx="40900">
                  <c:v>-75.293959915637998</c:v>
                </c:pt>
                <c:pt idx="40901">
                  <c:v>-126.293959915638</c:v>
                </c:pt>
                <c:pt idx="40902">
                  <c:v>-98.293959915637998</c:v>
                </c:pt>
                <c:pt idx="40903">
                  <c:v>-184.293959915638</c:v>
                </c:pt>
                <c:pt idx="40904">
                  <c:v>-211.293959915638</c:v>
                </c:pt>
                <c:pt idx="40905">
                  <c:v>-395.29395991563803</c:v>
                </c:pt>
                <c:pt idx="40906">
                  <c:v>-527.29395991563797</c:v>
                </c:pt>
                <c:pt idx="40907">
                  <c:v>-597.29395991563797</c:v>
                </c:pt>
                <c:pt idx="40908">
                  <c:v>-449.29395991563803</c:v>
                </c:pt>
                <c:pt idx="40909">
                  <c:v>-394.29395991563803</c:v>
                </c:pt>
                <c:pt idx="40910">
                  <c:v>-172.293959915638</c:v>
                </c:pt>
                <c:pt idx="40911">
                  <c:v>103.706040084362</c:v>
                </c:pt>
                <c:pt idx="40912">
                  <c:v>249.706040084362</c:v>
                </c:pt>
                <c:pt idx="40913">
                  <c:v>343.70604008436197</c:v>
                </c:pt>
                <c:pt idx="40914">
                  <c:v>16.706040084362002</c:v>
                </c:pt>
                <c:pt idx="40915">
                  <c:v>-34.293959915637998</c:v>
                </c:pt>
                <c:pt idx="40916">
                  <c:v>-265.29395991563803</c:v>
                </c:pt>
                <c:pt idx="40917">
                  <c:v>-241.293959915638</c:v>
                </c:pt>
                <c:pt idx="40918">
                  <c:v>-235.293959915638</c:v>
                </c:pt>
                <c:pt idx="40919">
                  <c:v>77.706040084362002</c:v>
                </c:pt>
                <c:pt idx="40920">
                  <c:v>299.70604008436197</c:v>
                </c:pt>
                <c:pt idx="40921">
                  <c:v>523.70604008436203</c:v>
                </c:pt>
                <c:pt idx="40922">
                  <c:v>577.70604008436203</c:v>
                </c:pt>
                <c:pt idx="40923">
                  <c:v>641.70604008436203</c:v>
                </c:pt>
                <c:pt idx="40924">
                  <c:v>426.70604008436197</c:v>
                </c:pt>
                <c:pt idx="40925">
                  <c:v>295.70604008436197</c:v>
                </c:pt>
                <c:pt idx="40926">
                  <c:v>340.70604008436197</c:v>
                </c:pt>
                <c:pt idx="40927">
                  <c:v>227.706040084362</c:v>
                </c:pt>
                <c:pt idx="40928">
                  <c:v>252.706040084362</c:v>
                </c:pt>
                <c:pt idx="40929">
                  <c:v>341.70604008436197</c:v>
                </c:pt>
                <c:pt idx="40930">
                  <c:v>375.70604008436197</c:v>
                </c:pt>
                <c:pt idx="40931">
                  <c:v>548.70604008436203</c:v>
                </c:pt>
                <c:pt idx="40932">
                  <c:v>694.70604008436203</c:v>
                </c:pt>
                <c:pt idx="40933">
                  <c:v>584.70604008436203</c:v>
                </c:pt>
                <c:pt idx="40934">
                  <c:v>395.70604008436197</c:v>
                </c:pt>
                <c:pt idx="40935">
                  <c:v>273.70604008436197</c:v>
                </c:pt>
                <c:pt idx="40936">
                  <c:v>233.706040084362</c:v>
                </c:pt>
                <c:pt idx="40937">
                  <c:v>61.706040084362002</c:v>
                </c:pt>
                <c:pt idx="40938">
                  <c:v>74.706040084362002</c:v>
                </c:pt>
                <c:pt idx="40939">
                  <c:v>228.706040084362</c:v>
                </c:pt>
                <c:pt idx="40940">
                  <c:v>423.70604008436197</c:v>
                </c:pt>
                <c:pt idx="40941">
                  <c:v>560.70604008436203</c:v>
                </c:pt>
                <c:pt idx="40942">
                  <c:v>406.70604008436197</c:v>
                </c:pt>
                <c:pt idx="40943">
                  <c:v>478.70604008436197</c:v>
                </c:pt>
                <c:pt idx="40944">
                  <c:v>332.70604008436197</c:v>
                </c:pt>
                <c:pt idx="40945">
                  <c:v>152.706040084362</c:v>
                </c:pt>
                <c:pt idx="40946">
                  <c:v>-185.293959915638</c:v>
                </c:pt>
                <c:pt idx="40947">
                  <c:v>-185.293959915638</c:v>
                </c:pt>
                <c:pt idx="40948">
                  <c:v>-118.293959915638</c:v>
                </c:pt>
                <c:pt idx="40949">
                  <c:v>-40.293959915637998</c:v>
                </c:pt>
                <c:pt idx="40950">
                  <c:v>69.706040084362002</c:v>
                </c:pt>
                <c:pt idx="40951">
                  <c:v>300.70604008436197</c:v>
                </c:pt>
                <c:pt idx="40952">
                  <c:v>207.706040084362</c:v>
                </c:pt>
                <c:pt idx="40953">
                  <c:v>192.706040084362</c:v>
                </c:pt>
                <c:pt idx="40954">
                  <c:v>116.706040084362</c:v>
                </c:pt>
                <c:pt idx="40955">
                  <c:v>-77.293959915637998</c:v>
                </c:pt>
                <c:pt idx="40956">
                  <c:v>-217.293959915638</c:v>
                </c:pt>
                <c:pt idx="40957">
                  <c:v>-217.293959915638</c:v>
                </c:pt>
                <c:pt idx="40958">
                  <c:v>-196.293959915638</c:v>
                </c:pt>
                <c:pt idx="40959">
                  <c:v>-153.293959915638</c:v>
                </c:pt>
                <c:pt idx="40960">
                  <c:v>-9.29395991563797</c:v>
                </c:pt>
                <c:pt idx="40961">
                  <c:v>273.70604008436197</c:v>
                </c:pt>
                <c:pt idx="40962">
                  <c:v>208.706040084362</c:v>
                </c:pt>
                <c:pt idx="40963">
                  <c:v>181.706040084362</c:v>
                </c:pt>
                <c:pt idx="40964">
                  <c:v>-18.293959915637998</c:v>
                </c:pt>
                <c:pt idx="40965">
                  <c:v>-141.293959915638</c:v>
                </c:pt>
                <c:pt idx="40966">
                  <c:v>-113.293959915638</c:v>
                </c:pt>
                <c:pt idx="40967">
                  <c:v>-164.293959915638</c:v>
                </c:pt>
                <c:pt idx="40968">
                  <c:v>-178.293959915638</c:v>
                </c:pt>
                <c:pt idx="40969">
                  <c:v>-8.29395991563797</c:v>
                </c:pt>
                <c:pt idx="40970">
                  <c:v>273.70604008436197</c:v>
                </c:pt>
                <c:pt idx="40971">
                  <c:v>345.70604008436197</c:v>
                </c:pt>
                <c:pt idx="40972">
                  <c:v>454.70604008436197</c:v>
                </c:pt>
                <c:pt idx="40973">
                  <c:v>255.706040084362</c:v>
                </c:pt>
                <c:pt idx="40974">
                  <c:v>371.70604008436197</c:v>
                </c:pt>
                <c:pt idx="40975">
                  <c:v>125.706040084362</c:v>
                </c:pt>
                <c:pt idx="40976">
                  <c:v>-47.293959915637998</c:v>
                </c:pt>
                <c:pt idx="40977">
                  <c:v>-5.29395991563797</c:v>
                </c:pt>
                <c:pt idx="40978">
                  <c:v>184.706040084362</c:v>
                </c:pt>
                <c:pt idx="40979">
                  <c:v>218.706040084362</c:v>
                </c:pt>
                <c:pt idx="40980">
                  <c:v>445.70604008436197</c:v>
                </c:pt>
                <c:pt idx="40981">
                  <c:v>754.70604008436203</c:v>
                </c:pt>
                <c:pt idx="40982">
                  <c:v>684.70604008436203</c:v>
                </c:pt>
                <c:pt idx="40983">
                  <c:v>625.70604008436203</c:v>
                </c:pt>
                <c:pt idx="40984">
                  <c:v>593.70604008436203</c:v>
                </c:pt>
                <c:pt idx="40985">
                  <c:v>510.70604008436197</c:v>
                </c:pt>
                <c:pt idx="40986">
                  <c:v>105.706040084362</c:v>
                </c:pt>
                <c:pt idx="40987">
                  <c:v>219.706040084362</c:v>
                </c:pt>
                <c:pt idx="40988">
                  <c:v>181.706040084362</c:v>
                </c:pt>
                <c:pt idx="40989">
                  <c:v>352.70604008436197</c:v>
                </c:pt>
                <c:pt idx="40990">
                  <c:v>521.70604008436203</c:v>
                </c:pt>
                <c:pt idx="40991">
                  <c:v>482.70604008436197</c:v>
                </c:pt>
                <c:pt idx="40992">
                  <c:v>496.70604008436197</c:v>
                </c:pt>
                <c:pt idx="40993">
                  <c:v>459.70604008436197</c:v>
                </c:pt>
                <c:pt idx="40994">
                  <c:v>273.70604008436197</c:v>
                </c:pt>
                <c:pt idx="40995">
                  <c:v>141.706040084362</c:v>
                </c:pt>
                <c:pt idx="40996">
                  <c:v>91.706040084362002</c:v>
                </c:pt>
                <c:pt idx="40997">
                  <c:v>-55.293959915637998</c:v>
                </c:pt>
                <c:pt idx="40998">
                  <c:v>-43.293959915637998</c:v>
                </c:pt>
                <c:pt idx="40999">
                  <c:v>75.706040084362002</c:v>
                </c:pt>
                <c:pt idx="41000">
                  <c:v>203.706040084362</c:v>
                </c:pt>
                <c:pt idx="41001">
                  <c:v>67.706040084362002</c:v>
                </c:pt>
                <c:pt idx="41002">
                  <c:v>203.706040084362</c:v>
                </c:pt>
                <c:pt idx="41003">
                  <c:v>131.706040084362</c:v>
                </c:pt>
                <c:pt idx="41004">
                  <c:v>-147.293959915638</c:v>
                </c:pt>
                <c:pt idx="41005">
                  <c:v>-235.293959915638</c:v>
                </c:pt>
                <c:pt idx="41006">
                  <c:v>-359.29395991563803</c:v>
                </c:pt>
                <c:pt idx="41007">
                  <c:v>-122.293959915638</c:v>
                </c:pt>
                <c:pt idx="41008">
                  <c:v>-247.293959915638</c:v>
                </c:pt>
                <c:pt idx="41009">
                  <c:v>24.706040084362002</c:v>
                </c:pt>
                <c:pt idx="41010">
                  <c:v>234.706040084362</c:v>
                </c:pt>
                <c:pt idx="41011">
                  <c:v>294.70604008436197</c:v>
                </c:pt>
                <c:pt idx="41012">
                  <c:v>294.70604008436197</c:v>
                </c:pt>
                <c:pt idx="41013">
                  <c:v>198.706040084362</c:v>
                </c:pt>
                <c:pt idx="41014">
                  <c:v>-112.293959915638</c:v>
                </c:pt>
                <c:pt idx="41015">
                  <c:v>34.706040084362002</c:v>
                </c:pt>
                <c:pt idx="41016">
                  <c:v>-169.293959915638</c:v>
                </c:pt>
                <c:pt idx="41017">
                  <c:v>-345.29395991563803</c:v>
                </c:pt>
                <c:pt idx="41018">
                  <c:v>-213.293959915638</c:v>
                </c:pt>
                <c:pt idx="41019">
                  <c:v>-221.293959915638</c:v>
                </c:pt>
                <c:pt idx="41020">
                  <c:v>-46.293959915637998</c:v>
                </c:pt>
                <c:pt idx="41021">
                  <c:v>88.706040084362002</c:v>
                </c:pt>
                <c:pt idx="41022">
                  <c:v>60.706040084362002</c:v>
                </c:pt>
                <c:pt idx="41023">
                  <c:v>30.706040084362002</c:v>
                </c:pt>
                <c:pt idx="41024">
                  <c:v>-167.293959915638</c:v>
                </c:pt>
                <c:pt idx="41025">
                  <c:v>-220.293959915638</c:v>
                </c:pt>
                <c:pt idx="41026">
                  <c:v>-440.29395991563803</c:v>
                </c:pt>
                <c:pt idx="41027">
                  <c:v>-469.29395991563803</c:v>
                </c:pt>
                <c:pt idx="41028">
                  <c:v>-397.29395991563803</c:v>
                </c:pt>
                <c:pt idx="41029">
                  <c:v>-320.29395991563803</c:v>
                </c:pt>
                <c:pt idx="41030">
                  <c:v>-168.293959915638</c:v>
                </c:pt>
                <c:pt idx="41031">
                  <c:v>-14.293959915638</c:v>
                </c:pt>
                <c:pt idx="41032">
                  <c:v>40.706040084362002</c:v>
                </c:pt>
                <c:pt idx="41033">
                  <c:v>170.706040084362</c:v>
                </c:pt>
                <c:pt idx="41034">
                  <c:v>58.706040084362002</c:v>
                </c:pt>
                <c:pt idx="41035">
                  <c:v>-242.293959915638</c:v>
                </c:pt>
                <c:pt idx="41036">
                  <c:v>-336.29395991563803</c:v>
                </c:pt>
                <c:pt idx="41037">
                  <c:v>-385.29395991563803</c:v>
                </c:pt>
                <c:pt idx="41038">
                  <c:v>-309.29395991563803</c:v>
                </c:pt>
                <c:pt idx="41039">
                  <c:v>-244.293959915638</c:v>
                </c:pt>
                <c:pt idx="41040">
                  <c:v>56.706040084362002</c:v>
                </c:pt>
                <c:pt idx="41041">
                  <c:v>143.706040084362</c:v>
                </c:pt>
                <c:pt idx="41042">
                  <c:v>147.706040084362</c:v>
                </c:pt>
                <c:pt idx="41043">
                  <c:v>230.706040084362</c:v>
                </c:pt>
                <c:pt idx="41044">
                  <c:v>-366.29395991563803</c:v>
                </c:pt>
                <c:pt idx="41045">
                  <c:v>-104.293959915638</c:v>
                </c:pt>
                <c:pt idx="41046">
                  <c:v>-267.29395991563803</c:v>
                </c:pt>
                <c:pt idx="41047">
                  <c:v>-258.29395991563803</c:v>
                </c:pt>
                <c:pt idx="41048">
                  <c:v>-250.293959915638</c:v>
                </c:pt>
                <c:pt idx="41049">
                  <c:v>-113.293959915638</c:v>
                </c:pt>
                <c:pt idx="41050">
                  <c:v>18.706040084362002</c:v>
                </c:pt>
                <c:pt idx="41051">
                  <c:v>114.706040084362</c:v>
                </c:pt>
                <c:pt idx="41052">
                  <c:v>240.706040084362</c:v>
                </c:pt>
                <c:pt idx="41053">
                  <c:v>169.706040084362</c:v>
                </c:pt>
                <c:pt idx="41054">
                  <c:v>-122.293959915638</c:v>
                </c:pt>
                <c:pt idx="41055">
                  <c:v>-236.293959915638</c:v>
                </c:pt>
                <c:pt idx="41056">
                  <c:v>-435.29395991563803</c:v>
                </c:pt>
                <c:pt idx="41057">
                  <c:v>-502.29395991563803</c:v>
                </c:pt>
                <c:pt idx="41058">
                  <c:v>-385.29395991563803</c:v>
                </c:pt>
                <c:pt idx="41059">
                  <c:v>-373.29395991563803</c:v>
                </c:pt>
                <c:pt idx="41060">
                  <c:v>-92.293959915637998</c:v>
                </c:pt>
                <c:pt idx="41061">
                  <c:v>-86.293959915637998</c:v>
                </c:pt>
                <c:pt idx="41062">
                  <c:v>50.706040084362002</c:v>
                </c:pt>
                <c:pt idx="41063">
                  <c:v>-116.293959915638</c:v>
                </c:pt>
                <c:pt idx="41064">
                  <c:v>-129.293959915638</c:v>
                </c:pt>
                <c:pt idx="41065">
                  <c:v>-404.29395991563803</c:v>
                </c:pt>
                <c:pt idx="41066">
                  <c:v>-641.29395991563797</c:v>
                </c:pt>
                <c:pt idx="41067">
                  <c:v>-519.29395991563797</c:v>
                </c:pt>
                <c:pt idx="41068">
                  <c:v>-429.29395991563803</c:v>
                </c:pt>
                <c:pt idx="41069">
                  <c:v>-286.29395991563803</c:v>
                </c:pt>
                <c:pt idx="41070">
                  <c:v>-8.29395991563797</c:v>
                </c:pt>
                <c:pt idx="41071">
                  <c:v>88.706040084362002</c:v>
                </c:pt>
                <c:pt idx="41072">
                  <c:v>236.706040084362</c:v>
                </c:pt>
                <c:pt idx="41073">
                  <c:v>144.706040084362</c:v>
                </c:pt>
                <c:pt idx="41074">
                  <c:v>131.706040084362</c:v>
                </c:pt>
                <c:pt idx="41075">
                  <c:v>36.706040084362002</c:v>
                </c:pt>
                <c:pt idx="41076">
                  <c:v>-203.293959915638</c:v>
                </c:pt>
                <c:pt idx="41077">
                  <c:v>-204.293959915638</c:v>
                </c:pt>
                <c:pt idx="41078">
                  <c:v>-171.293959915638</c:v>
                </c:pt>
                <c:pt idx="41079">
                  <c:v>-23.293959915637998</c:v>
                </c:pt>
                <c:pt idx="41080">
                  <c:v>223.706040084362</c:v>
                </c:pt>
                <c:pt idx="41081">
                  <c:v>114.706040084362</c:v>
                </c:pt>
                <c:pt idx="41082">
                  <c:v>205.706040084362</c:v>
                </c:pt>
                <c:pt idx="41083">
                  <c:v>92.706040084362002</c:v>
                </c:pt>
                <c:pt idx="41084">
                  <c:v>-53.293959915637998</c:v>
                </c:pt>
                <c:pt idx="41085">
                  <c:v>-293.29395991563803</c:v>
                </c:pt>
                <c:pt idx="41086">
                  <c:v>-418.29395991563803</c:v>
                </c:pt>
                <c:pt idx="41087">
                  <c:v>-469.29395991563803</c:v>
                </c:pt>
                <c:pt idx="41088">
                  <c:v>-634.29395991563797</c:v>
                </c:pt>
                <c:pt idx="41089">
                  <c:v>-667.29395991563797</c:v>
                </c:pt>
                <c:pt idx="41090">
                  <c:v>-430.29395991563803</c:v>
                </c:pt>
                <c:pt idx="41091">
                  <c:v>-308.29395991563803</c:v>
                </c:pt>
                <c:pt idx="41092">
                  <c:v>-233.293959915638</c:v>
                </c:pt>
                <c:pt idx="41093">
                  <c:v>-185.293959915638</c:v>
                </c:pt>
                <c:pt idx="41094">
                  <c:v>-164.293959915638</c:v>
                </c:pt>
                <c:pt idx="41095">
                  <c:v>-479.29395991563803</c:v>
                </c:pt>
                <c:pt idx="41096">
                  <c:v>-578.29395991563797</c:v>
                </c:pt>
                <c:pt idx="41097">
                  <c:v>-592.29395991563797</c:v>
                </c:pt>
                <c:pt idx="41098">
                  <c:v>-621.29395991563797</c:v>
                </c:pt>
                <c:pt idx="41099">
                  <c:v>-546.29395991563797</c:v>
                </c:pt>
                <c:pt idx="41100">
                  <c:v>-318.29395991563803</c:v>
                </c:pt>
                <c:pt idx="41101">
                  <c:v>-123.293959915638</c:v>
                </c:pt>
                <c:pt idx="41102">
                  <c:v>-4.29395991563797</c:v>
                </c:pt>
                <c:pt idx="41103">
                  <c:v>57.706040084362002</c:v>
                </c:pt>
                <c:pt idx="41104">
                  <c:v>32.706040084362002</c:v>
                </c:pt>
                <c:pt idx="41105">
                  <c:v>-83.293959915637998</c:v>
                </c:pt>
                <c:pt idx="41106">
                  <c:v>-245.293959915638</c:v>
                </c:pt>
                <c:pt idx="41107">
                  <c:v>-365.29395991563803</c:v>
                </c:pt>
                <c:pt idx="41108">
                  <c:v>-169.293959915638</c:v>
                </c:pt>
                <c:pt idx="41109">
                  <c:v>-69.293959915637998</c:v>
                </c:pt>
                <c:pt idx="41110">
                  <c:v>139.706040084362</c:v>
                </c:pt>
                <c:pt idx="41111">
                  <c:v>210.706040084362</c:v>
                </c:pt>
                <c:pt idx="41112">
                  <c:v>199.706040084362</c:v>
                </c:pt>
                <c:pt idx="41113">
                  <c:v>242.706040084362</c:v>
                </c:pt>
                <c:pt idx="41114">
                  <c:v>181.706040084362</c:v>
                </c:pt>
                <c:pt idx="41115">
                  <c:v>28.706040084362002</c:v>
                </c:pt>
                <c:pt idx="41116">
                  <c:v>50.706040084362002</c:v>
                </c:pt>
                <c:pt idx="41117">
                  <c:v>-89.293959915637998</c:v>
                </c:pt>
                <c:pt idx="41118">
                  <c:v>-53.293959915637998</c:v>
                </c:pt>
                <c:pt idx="41119">
                  <c:v>139.706040084362</c:v>
                </c:pt>
                <c:pt idx="41120">
                  <c:v>138.706040084362</c:v>
                </c:pt>
                <c:pt idx="41121">
                  <c:v>175.706040084362</c:v>
                </c:pt>
                <c:pt idx="41122">
                  <c:v>183.706040084362</c:v>
                </c:pt>
                <c:pt idx="41123">
                  <c:v>-60.293959915637998</c:v>
                </c:pt>
                <c:pt idx="41124">
                  <c:v>-61.293959915637998</c:v>
                </c:pt>
                <c:pt idx="41125">
                  <c:v>-384.29395991563803</c:v>
                </c:pt>
                <c:pt idx="41126">
                  <c:v>-419.29395991563803</c:v>
                </c:pt>
                <c:pt idx="41127">
                  <c:v>-580.29395991563797</c:v>
                </c:pt>
                <c:pt idx="41128">
                  <c:v>-675.29395991563797</c:v>
                </c:pt>
                <c:pt idx="41129">
                  <c:v>-580.29395991563797</c:v>
                </c:pt>
                <c:pt idx="41130">
                  <c:v>-507.29395991563803</c:v>
                </c:pt>
                <c:pt idx="41131">
                  <c:v>-408.29395991563803</c:v>
                </c:pt>
                <c:pt idx="41132">
                  <c:v>-390.29395991563803</c:v>
                </c:pt>
                <c:pt idx="41133">
                  <c:v>-405.29395991563803</c:v>
                </c:pt>
                <c:pt idx="41134">
                  <c:v>-613.29395991563797</c:v>
                </c:pt>
                <c:pt idx="41135">
                  <c:v>-644.29395991563797</c:v>
                </c:pt>
                <c:pt idx="41136">
                  <c:v>-892.29395991563797</c:v>
                </c:pt>
                <c:pt idx="41137">
                  <c:v>-765.29395991563797</c:v>
                </c:pt>
                <c:pt idx="41138">
                  <c:v>-925.29395991563797</c:v>
                </c:pt>
                <c:pt idx="41139">
                  <c:v>-870.29395991563797</c:v>
                </c:pt>
                <c:pt idx="41140">
                  <c:v>-597.29395991563797</c:v>
                </c:pt>
                <c:pt idx="41141">
                  <c:v>-405.29395991563803</c:v>
                </c:pt>
                <c:pt idx="41142">
                  <c:v>-243.293959915638</c:v>
                </c:pt>
                <c:pt idx="41143">
                  <c:v>-201.293959915638</c:v>
                </c:pt>
                <c:pt idx="41144">
                  <c:v>-390.29395991563803</c:v>
                </c:pt>
                <c:pt idx="41145">
                  <c:v>-260.29395991563803</c:v>
                </c:pt>
                <c:pt idx="41146">
                  <c:v>-305.29395991563803</c:v>
                </c:pt>
                <c:pt idx="41147">
                  <c:v>-344.29395991563803</c:v>
                </c:pt>
                <c:pt idx="41148">
                  <c:v>-242.293959915638</c:v>
                </c:pt>
                <c:pt idx="41149">
                  <c:v>70.706040084362002</c:v>
                </c:pt>
                <c:pt idx="41150">
                  <c:v>240.706040084362</c:v>
                </c:pt>
                <c:pt idx="41151">
                  <c:v>416.70604008436197</c:v>
                </c:pt>
                <c:pt idx="41152">
                  <c:v>539.70604008436203</c:v>
                </c:pt>
                <c:pt idx="41153">
                  <c:v>592.70604008436203</c:v>
                </c:pt>
                <c:pt idx="41154">
                  <c:v>374.70604008436197</c:v>
                </c:pt>
                <c:pt idx="41155">
                  <c:v>198.706040084362</c:v>
                </c:pt>
                <c:pt idx="41156">
                  <c:v>109.706040084362</c:v>
                </c:pt>
                <c:pt idx="41157">
                  <c:v>276.70604008436197</c:v>
                </c:pt>
                <c:pt idx="41158">
                  <c:v>377.70604008436197</c:v>
                </c:pt>
                <c:pt idx="41159">
                  <c:v>378.70604008436197</c:v>
                </c:pt>
                <c:pt idx="41160">
                  <c:v>482.70604008436197</c:v>
                </c:pt>
                <c:pt idx="41161">
                  <c:v>559.70604008436203</c:v>
                </c:pt>
                <c:pt idx="41162">
                  <c:v>565.70604008436203</c:v>
                </c:pt>
                <c:pt idx="41163">
                  <c:v>306.70604008436197</c:v>
                </c:pt>
                <c:pt idx="41164">
                  <c:v>267.70604008436197</c:v>
                </c:pt>
                <c:pt idx="41165">
                  <c:v>71.706040084362002</c:v>
                </c:pt>
                <c:pt idx="41166">
                  <c:v>-394.29395991563803</c:v>
                </c:pt>
                <c:pt idx="41167">
                  <c:v>-293.29395991563803</c:v>
                </c:pt>
                <c:pt idx="41168">
                  <c:v>-356.29395991563803</c:v>
                </c:pt>
                <c:pt idx="41169">
                  <c:v>-324.29395991563803</c:v>
                </c:pt>
                <c:pt idx="41170">
                  <c:v>71.706040084362002</c:v>
                </c:pt>
                <c:pt idx="41171">
                  <c:v>248.706040084362</c:v>
                </c:pt>
                <c:pt idx="41172">
                  <c:v>53.706040084362002</c:v>
                </c:pt>
                <c:pt idx="41173">
                  <c:v>95.706040084362002</c:v>
                </c:pt>
                <c:pt idx="41174">
                  <c:v>-81.293959915637998</c:v>
                </c:pt>
                <c:pt idx="41175">
                  <c:v>-307.29395991563803</c:v>
                </c:pt>
                <c:pt idx="41176">
                  <c:v>-364.29395991563803</c:v>
                </c:pt>
                <c:pt idx="41177">
                  <c:v>-376.29395991563803</c:v>
                </c:pt>
                <c:pt idx="41178">
                  <c:v>-329.29395991563803</c:v>
                </c:pt>
                <c:pt idx="41179">
                  <c:v>-356.29395991563803</c:v>
                </c:pt>
                <c:pt idx="41180">
                  <c:v>-61.293959915637998</c:v>
                </c:pt>
                <c:pt idx="41181">
                  <c:v>36.706040084362002</c:v>
                </c:pt>
                <c:pt idx="41182">
                  <c:v>214.706040084362</c:v>
                </c:pt>
                <c:pt idx="41183">
                  <c:v>222.706040084362</c:v>
                </c:pt>
                <c:pt idx="41184">
                  <c:v>-61.293959915637998</c:v>
                </c:pt>
                <c:pt idx="41185">
                  <c:v>-180.293959915638</c:v>
                </c:pt>
                <c:pt idx="41186">
                  <c:v>-366.29395991563803</c:v>
                </c:pt>
                <c:pt idx="41187">
                  <c:v>-442.29395991563803</c:v>
                </c:pt>
                <c:pt idx="41188">
                  <c:v>-308.29395991563803</c:v>
                </c:pt>
                <c:pt idx="41189">
                  <c:v>-242.293959915638</c:v>
                </c:pt>
                <c:pt idx="41190">
                  <c:v>-46.293959915637998</c:v>
                </c:pt>
                <c:pt idx="41191">
                  <c:v>-50.293959915637998</c:v>
                </c:pt>
                <c:pt idx="41192">
                  <c:v>122.706040084362</c:v>
                </c:pt>
                <c:pt idx="41193">
                  <c:v>168.706040084362</c:v>
                </c:pt>
                <c:pt idx="41194">
                  <c:v>85.706040084362002</c:v>
                </c:pt>
                <c:pt idx="41195">
                  <c:v>-118.293959915638</c:v>
                </c:pt>
                <c:pt idx="41196">
                  <c:v>-201.293959915638</c:v>
                </c:pt>
                <c:pt idx="41197">
                  <c:v>-328.29395991563803</c:v>
                </c:pt>
                <c:pt idx="41198">
                  <c:v>-51.293959915637998</c:v>
                </c:pt>
                <c:pt idx="41199">
                  <c:v>-149.293959915638</c:v>
                </c:pt>
                <c:pt idx="41200">
                  <c:v>291.70604008436197</c:v>
                </c:pt>
                <c:pt idx="41201">
                  <c:v>175.706040084362</c:v>
                </c:pt>
                <c:pt idx="41202">
                  <c:v>355.70604008436197</c:v>
                </c:pt>
                <c:pt idx="41203">
                  <c:v>331.70604008436197</c:v>
                </c:pt>
                <c:pt idx="41204">
                  <c:v>288.70604008436197</c:v>
                </c:pt>
                <c:pt idx="41205">
                  <c:v>54.706040084362002</c:v>
                </c:pt>
                <c:pt idx="41206">
                  <c:v>-50.293959915637998</c:v>
                </c:pt>
                <c:pt idx="41207">
                  <c:v>0.70604008436203003</c:v>
                </c:pt>
                <c:pt idx="41208">
                  <c:v>-136.293959915638</c:v>
                </c:pt>
                <c:pt idx="41209">
                  <c:v>0.70604008436203003</c:v>
                </c:pt>
                <c:pt idx="41210">
                  <c:v>113.706040084362</c:v>
                </c:pt>
                <c:pt idx="41211">
                  <c:v>331.70604008436197</c:v>
                </c:pt>
                <c:pt idx="41212">
                  <c:v>346.70604008436197</c:v>
                </c:pt>
                <c:pt idx="41213">
                  <c:v>349.70604008436197</c:v>
                </c:pt>
                <c:pt idx="41214">
                  <c:v>228.706040084362</c:v>
                </c:pt>
                <c:pt idx="41215">
                  <c:v>95.706040084362002</c:v>
                </c:pt>
                <c:pt idx="41216">
                  <c:v>-31.293959915637998</c:v>
                </c:pt>
                <c:pt idx="41217">
                  <c:v>93.706040084362002</c:v>
                </c:pt>
                <c:pt idx="41218">
                  <c:v>-26.293959915637998</c:v>
                </c:pt>
                <c:pt idx="41219">
                  <c:v>132.706040084362</c:v>
                </c:pt>
                <c:pt idx="41220">
                  <c:v>496.70604008436197</c:v>
                </c:pt>
                <c:pt idx="41221">
                  <c:v>702.70604008436203</c:v>
                </c:pt>
                <c:pt idx="41222">
                  <c:v>764.70604008436203</c:v>
                </c:pt>
                <c:pt idx="41223">
                  <c:v>632.70604008436203</c:v>
                </c:pt>
                <c:pt idx="41224">
                  <c:v>485.70604008436197</c:v>
                </c:pt>
                <c:pt idx="41225">
                  <c:v>311.70604008436197</c:v>
                </c:pt>
                <c:pt idx="41226">
                  <c:v>127.706040084362</c:v>
                </c:pt>
                <c:pt idx="41227">
                  <c:v>19.706040084362002</c:v>
                </c:pt>
                <c:pt idx="41228">
                  <c:v>-53.293959915637998</c:v>
                </c:pt>
                <c:pt idx="41229">
                  <c:v>104.706040084362</c:v>
                </c:pt>
                <c:pt idx="41230">
                  <c:v>202.706040084362</c:v>
                </c:pt>
                <c:pt idx="41231">
                  <c:v>404.70604008436197</c:v>
                </c:pt>
                <c:pt idx="41232">
                  <c:v>406.70604008436197</c:v>
                </c:pt>
                <c:pt idx="41233">
                  <c:v>475.70604008436197</c:v>
                </c:pt>
                <c:pt idx="41234">
                  <c:v>93.706040084362002</c:v>
                </c:pt>
                <c:pt idx="41235">
                  <c:v>10.706040084362</c:v>
                </c:pt>
                <c:pt idx="41236">
                  <c:v>-208.293959915638</c:v>
                </c:pt>
                <c:pt idx="41237">
                  <c:v>-191.293959915638</c:v>
                </c:pt>
                <c:pt idx="41238">
                  <c:v>-202.293959915638</c:v>
                </c:pt>
                <c:pt idx="41239">
                  <c:v>-347.29395991563803</c:v>
                </c:pt>
                <c:pt idx="41240">
                  <c:v>-94.293959915637998</c:v>
                </c:pt>
                <c:pt idx="41241">
                  <c:v>-116.293959915638</c:v>
                </c:pt>
                <c:pt idx="41242">
                  <c:v>-5.29395991563797</c:v>
                </c:pt>
                <c:pt idx="41243">
                  <c:v>-133.293959915638</c:v>
                </c:pt>
                <c:pt idx="41244">
                  <c:v>-320.29395991563803</c:v>
                </c:pt>
                <c:pt idx="41245">
                  <c:v>-401.29395991563803</c:v>
                </c:pt>
                <c:pt idx="41246">
                  <c:v>-653.29395991563797</c:v>
                </c:pt>
                <c:pt idx="41247">
                  <c:v>-534.29395991563797</c:v>
                </c:pt>
                <c:pt idx="41248">
                  <c:v>-651.29395991563797</c:v>
                </c:pt>
                <c:pt idx="41249">
                  <c:v>-553.29395991563797</c:v>
                </c:pt>
                <c:pt idx="41250">
                  <c:v>-418.29395991563803</c:v>
                </c:pt>
                <c:pt idx="41251">
                  <c:v>-350.29395991563803</c:v>
                </c:pt>
                <c:pt idx="41252">
                  <c:v>-109.293959915638</c:v>
                </c:pt>
                <c:pt idx="41253">
                  <c:v>-209.293959915638</c:v>
                </c:pt>
                <c:pt idx="41254">
                  <c:v>-42.293959915637998</c:v>
                </c:pt>
                <c:pt idx="41255">
                  <c:v>-264.29395991563803</c:v>
                </c:pt>
                <c:pt idx="41256">
                  <c:v>-267.29395991563803</c:v>
                </c:pt>
                <c:pt idx="41257">
                  <c:v>-208.293959915638</c:v>
                </c:pt>
                <c:pt idx="41258">
                  <c:v>-211.293959915638</c:v>
                </c:pt>
                <c:pt idx="41259">
                  <c:v>-107.293959915638</c:v>
                </c:pt>
                <c:pt idx="41260">
                  <c:v>79.706040084362002</c:v>
                </c:pt>
                <c:pt idx="41261">
                  <c:v>122.706040084362</c:v>
                </c:pt>
                <c:pt idx="41262">
                  <c:v>419.70604008436197</c:v>
                </c:pt>
                <c:pt idx="41263">
                  <c:v>371.70604008436197</c:v>
                </c:pt>
                <c:pt idx="41264">
                  <c:v>496.70604008436197</c:v>
                </c:pt>
                <c:pt idx="41265">
                  <c:v>396.70604008436197</c:v>
                </c:pt>
                <c:pt idx="41266">
                  <c:v>204.706040084362</c:v>
                </c:pt>
                <c:pt idx="41267">
                  <c:v>155.706040084362</c:v>
                </c:pt>
                <c:pt idx="41268">
                  <c:v>273.70604008436197</c:v>
                </c:pt>
                <c:pt idx="41269">
                  <c:v>277.70604008436197</c:v>
                </c:pt>
                <c:pt idx="41270">
                  <c:v>321.70604008436197</c:v>
                </c:pt>
                <c:pt idx="41271">
                  <c:v>500.70604008436197</c:v>
                </c:pt>
                <c:pt idx="41272">
                  <c:v>519.70604008436203</c:v>
                </c:pt>
                <c:pt idx="41273">
                  <c:v>387.70604008436197</c:v>
                </c:pt>
                <c:pt idx="41274">
                  <c:v>273.70604008436197</c:v>
                </c:pt>
                <c:pt idx="41275">
                  <c:v>71.706040084362002</c:v>
                </c:pt>
                <c:pt idx="41276">
                  <c:v>80.706040084362002</c:v>
                </c:pt>
                <c:pt idx="41277">
                  <c:v>-81.293959915637998</c:v>
                </c:pt>
                <c:pt idx="41278">
                  <c:v>127.706040084362</c:v>
                </c:pt>
                <c:pt idx="41279">
                  <c:v>58.706040084362002</c:v>
                </c:pt>
                <c:pt idx="41280">
                  <c:v>53.706040084362002</c:v>
                </c:pt>
                <c:pt idx="41281">
                  <c:v>292.70604008436197</c:v>
                </c:pt>
                <c:pt idx="41282">
                  <c:v>60.706040084362002</c:v>
                </c:pt>
                <c:pt idx="41283">
                  <c:v>153.706040084362</c:v>
                </c:pt>
                <c:pt idx="41284">
                  <c:v>-287.29395991563803</c:v>
                </c:pt>
                <c:pt idx="41285">
                  <c:v>-159.293959915638</c:v>
                </c:pt>
                <c:pt idx="41286">
                  <c:v>-358.29395991563803</c:v>
                </c:pt>
                <c:pt idx="41287">
                  <c:v>-379.29395991563803</c:v>
                </c:pt>
                <c:pt idx="41288">
                  <c:v>-389.29395991563803</c:v>
                </c:pt>
                <c:pt idx="41289">
                  <c:v>-460.29395991563803</c:v>
                </c:pt>
                <c:pt idx="41290">
                  <c:v>-369.29395991563803</c:v>
                </c:pt>
                <c:pt idx="41291">
                  <c:v>-224.293959915638</c:v>
                </c:pt>
                <c:pt idx="41292">
                  <c:v>-162.293959915638</c:v>
                </c:pt>
                <c:pt idx="41293">
                  <c:v>-169.293959915638</c:v>
                </c:pt>
                <c:pt idx="41294">
                  <c:v>-412.29395991563803</c:v>
                </c:pt>
                <c:pt idx="41295">
                  <c:v>-423.29395991563803</c:v>
                </c:pt>
                <c:pt idx="41296">
                  <c:v>-369.29395991563803</c:v>
                </c:pt>
                <c:pt idx="41297">
                  <c:v>-272.29395991563803</c:v>
                </c:pt>
                <c:pt idx="41298">
                  <c:v>-411.29395991563803</c:v>
                </c:pt>
                <c:pt idx="41299">
                  <c:v>-351.29395991563803</c:v>
                </c:pt>
                <c:pt idx="41300">
                  <c:v>-306.29395991563803</c:v>
                </c:pt>
                <c:pt idx="41301">
                  <c:v>-271.29395991563803</c:v>
                </c:pt>
                <c:pt idx="41302">
                  <c:v>73.706040084362002</c:v>
                </c:pt>
                <c:pt idx="41303">
                  <c:v>176.706040084362</c:v>
                </c:pt>
                <c:pt idx="41304">
                  <c:v>40.706040084362002</c:v>
                </c:pt>
                <c:pt idx="41305">
                  <c:v>-2.29395991563797</c:v>
                </c:pt>
                <c:pt idx="41306">
                  <c:v>24.706040084362002</c:v>
                </c:pt>
                <c:pt idx="41307">
                  <c:v>-105.293959915638</c:v>
                </c:pt>
                <c:pt idx="41308">
                  <c:v>57.706040084362002</c:v>
                </c:pt>
                <c:pt idx="41309">
                  <c:v>47.706040084362002</c:v>
                </c:pt>
                <c:pt idx="41310">
                  <c:v>463.70604008436197</c:v>
                </c:pt>
                <c:pt idx="41311">
                  <c:v>578.70604008436203</c:v>
                </c:pt>
                <c:pt idx="41312">
                  <c:v>617.70604008436203</c:v>
                </c:pt>
                <c:pt idx="41313">
                  <c:v>735.70604008436203</c:v>
                </c:pt>
                <c:pt idx="41314">
                  <c:v>650.70604008436203</c:v>
                </c:pt>
                <c:pt idx="41315">
                  <c:v>413.70604008436197</c:v>
                </c:pt>
                <c:pt idx="41316">
                  <c:v>194.706040084362</c:v>
                </c:pt>
                <c:pt idx="41317">
                  <c:v>209.706040084362</c:v>
                </c:pt>
                <c:pt idx="41318">
                  <c:v>184.706040084362</c:v>
                </c:pt>
                <c:pt idx="41319">
                  <c:v>343.70604008436197</c:v>
                </c:pt>
                <c:pt idx="41320">
                  <c:v>433.70604008436197</c:v>
                </c:pt>
                <c:pt idx="41321">
                  <c:v>504.70604008436197</c:v>
                </c:pt>
                <c:pt idx="41322">
                  <c:v>662.70604008436203</c:v>
                </c:pt>
                <c:pt idx="41323">
                  <c:v>541.70604008436203</c:v>
                </c:pt>
                <c:pt idx="41324">
                  <c:v>386.70604008436197</c:v>
                </c:pt>
                <c:pt idx="41325">
                  <c:v>154.706040084362</c:v>
                </c:pt>
                <c:pt idx="41326">
                  <c:v>-115.293959915638</c:v>
                </c:pt>
                <c:pt idx="41327">
                  <c:v>-66.293959915637998</c:v>
                </c:pt>
                <c:pt idx="41328">
                  <c:v>-107.293959915638</c:v>
                </c:pt>
                <c:pt idx="41329">
                  <c:v>167.706040084362</c:v>
                </c:pt>
                <c:pt idx="41330">
                  <c:v>328.70604008436197</c:v>
                </c:pt>
                <c:pt idx="41331">
                  <c:v>417.70604008436197</c:v>
                </c:pt>
                <c:pt idx="41332">
                  <c:v>442.70604008436197</c:v>
                </c:pt>
                <c:pt idx="41333">
                  <c:v>432.70604008436197</c:v>
                </c:pt>
                <c:pt idx="41334">
                  <c:v>235.706040084362</c:v>
                </c:pt>
                <c:pt idx="41335">
                  <c:v>-46.293959915637998</c:v>
                </c:pt>
                <c:pt idx="41336">
                  <c:v>-224.293959915638</c:v>
                </c:pt>
                <c:pt idx="41337">
                  <c:v>-235.293959915638</c:v>
                </c:pt>
                <c:pt idx="41338">
                  <c:v>-332.29395991563803</c:v>
                </c:pt>
                <c:pt idx="41339">
                  <c:v>-241.293959915638</c:v>
                </c:pt>
                <c:pt idx="41340">
                  <c:v>-56.293959915637998</c:v>
                </c:pt>
                <c:pt idx="41341">
                  <c:v>63.706040084362002</c:v>
                </c:pt>
                <c:pt idx="41342">
                  <c:v>119.706040084362</c:v>
                </c:pt>
                <c:pt idx="41343">
                  <c:v>120.706040084362</c:v>
                </c:pt>
                <c:pt idx="41344">
                  <c:v>59.706040084362002</c:v>
                </c:pt>
                <c:pt idx="41345">
                  <c:v>-48.293959915637998</c:v>
                </c:pt>
                <c:pt idx="41346">
                  <c:v>-171.293959915638</c:v>
                </c:pt>
                <c:pt idx="41347">
                  <c:v>-373.29395991563803</c:v>
                </c:pt>
                <c:pt idx="41348">
                  <c:v>-434.29395991563803</c:v>
                </c:pt>
                <c:pt idx="41349">
                  <c:v>-258.29395991563803</c:v>
                </c:pt>
                <c:pt idx="41350">
                  <c:v>-227.293959915638</c:v>
                </c:pt>
                <c:pt idx="41351">
                  <c:v>-131.293959915638</c:v>
                </c:pt>
                <c:pt idx="41352">
                  <c:v>-43.293959915637998</c:v>
                </c:pt>
                <c:pt idx="41353">
                  <c:v>-56.293959915637998</c:v>
                </c:pt>
                <c:pt idx="41354">
                  <c:v>-147.293959915638</c:v>
                </c:pt>
                <c:pt idx="41355">
                  <c:v>-246.293959915638</c:v>
                </c:pt>
                <c:pt idx="41356">
                  <c:v>-441.29395991563803</c:v>
                </c:pt>
                <c:pt idx="41357">
                  <c:v>-507.29395991563803</c:v>
                </c:pt>
                <c:pt idx="41358">
                  <c:v>-381.29395991563803</c:v>
                </c:pt>
                <c:pt idx="41359">
                  <c:v>-335.29395991563803</c:v>
                </c:pt>
                <c:pt idx="41360">
                  <c:v>-196.293959915638</c:v>
                </c:pt>
                <c:pt idx="41361">
                  <c:v>28.706040084362002</c:v>
                </c:pt>
                <c:pt idx="41362">
                  <c:v>242.706040084362</c:v>
                </c:pt>
                <c:pt idx="41363">
                  <c:v>212.706040084362</c:v>
                </c:pt>
                <c:pt idx="41364">
                  <c:v>92.706040084362002</c:v>
                </c:pt>
                <c:pt idx="41365">
                  <c:v>72.706040084362002</c:v>
                </c:pt>
                <c:pt idx="41366">
                  <c:v>-43.293959915637998</c:v>
                </c:pt>
                <c:pt idx="41367">
                  <c:v>-199.293959915638</c:v>
                </c:pt>
                <c:pt idx="41368">
                  <c:v>-186.293959915638</c:v>
                </c:pt>
                <c:pt idx="41369">
                  <c:v>-157.293959915638</c:v>
                </c:pt>
                <c:pt idx="41370">
                  <c:v>35.706040084362002</c:v>
                </c:pt>
                <c:pt idx="41371">
                  <c:v>242.706040084362</c:v>
                </c:pt>
                <c:pt idx="41372">
                  <c:v>628.70604008436203</c:v>
                </c:pt>
                <c:pt idx="41373">
                  <c:v>654.70604008436203</c:v>
                </c:pt>
                <c:pt idx="41374">
                  <c:v>775.70604008436203</c:v>
                </c:pt>
                <c:pt idx="41375">
                  <c:v>467.70604008436197</c:v>
                </c:pt>
                <c:pt idx="41376">
                  <c:v>433.70604008436197</c:v>
                </c:pt>
                <c:pt idx="41377">
                  <c:v>553.70604008436203</c:v>
                </c:pt>
                <c:pt idx="41378">
                  <c:v>481.70604008436197</c:v>
                </c:pt>
                <c:pt idx="41379">
                  <c:v>655.70604008436203</c:v>
                </c:pt>
                <c:pt idx="41380">
                  <c:v>746.70604008436203</c:v>
                </c:pt>
                <c:pt idx="41381">
                  <c:v>838.70604008436203</c:v>
                </c:pt>
                <c:pt idx="41382">
                  <c:v>764.70604008436203</c:v>
                </c:pt>
                <c:pt idx="41383">
                  <c:v>875.70604008436203</c:v>
                </c:pt>
                <c:pt idx="41384">
                  <c:v>807.70604008436203</c:v>
                </c:pt>
                <c:pt idx="41385">
                  <c:v>705.70604008436203</c:v>
                </c:pt>
                <c:pt idx="41386">
                  <c:v>501.70604008436197</c:v>
                </c:pt>
                <c:pt idx="41387">
                  <c:v>391.70604008436197</c:v>
                </c:pt>
                <c:pt idx="41388">
                  <c:v>243.706040084362</c:v>
                </c:pt>
                <c:pt idx="41389">
                  <c:v>321.70604008436197</c:v>
                </c:pt>
                <c:pt idx="41390">
                  <c:v>344.70604008436197</c:v>
                </c:pt>
                <c:pt idx="41391">
                  <c:v>324.70604008436197</c:v>
                </c:pt>
                <c:pt idx="41392">
                  <c:v>201.706040084362</c:v>
                </c:pt>
                <c:pt idx="41393">
                  <c:v>105.706040084362</c:v>
                </c:pt>
                <c:pt idx="41394">
                  <c:v>-256.29395991563803</c:v>
                </c:pt>
                <c:pt idx="41395">
                  <c:v>-632.29395991563797</c:v>
                </c:pt>
                <c:pt idx="41396">
                  <c:v>-898.29395991563797</c:v>
                </c:pt>
                <c:pt idx="41397">
                  <c:v>-954.29395991563797</c:v>
                </c:pt>
                <c:pt idx="41398">
                  <c:v>-1140.29395991564</c:v>
                </c:pt>
                <c:pt idx="41399">
                  <c:v>-1041.29395991564</c:v>
                </c:pt>
                <c:pt idx="41400">
                  <c:v>-981.29395991563797</c:v>
                </c:pt>
                <c:pt idx="41401">
                  <c:v>-893.29395991563797</c:v>
                </c:pt>
                <c:pt idx="41402">
                  <c:v>-918.29395991563797</c:v>
                </c:pt>
                <c:pt idx="41403">
                  <c:v>-840.29395991563797</c:v>
                </c:pt>
                <c:pt idx="41404">
                  <c:v>-1021.29395991564</c:v>
                </c:pt>
                <c:pt idx="41405">
                  <c:v>-971.29395991563797</c:v>
                </c:pt>
                <c:pt idx="41406">
                  <c:v>-1130.29395991564</c:v>
                </c:pt>
                <c:pt idx="41407">
                  <c:v>-1076.29395991564</c:v>
                </c:pt>
                <c:pt idx="41408">
                  <c:v>-1007.29395991564</c:v>
                </c:pt>
                <c:pt idx="41409">
                  <c:v>-926.29395991563797</c:v>
                </c:pt>
                <c:pt idx="41410">
                  <c:v>-731.29395991563797</c:v>
                </c:pt>
                <c:pt idx="41411">
                  <c:v>-546.29395991563797</c:v>
                </c:pt>
                <c:pt idx="41412">
                  <c:v>-551.29395991563797</c:v>
                </c:pt>
                <c:pt idx="41413">
                  <c:v>-484.29395991563803</c:v>
                </c:pt>
                <c:pt idx="41414">
                  <c:v>-438.29395991563803</c:v>
                </c:pt>
                <c:pt idx="41415">
                  <c:v>-376.29395991563803</c:v>
                </c:pt>
                <c:pt idx="41416">
                  <c:v>-311.29395991563803</c:v>
                </c:pt>
                <c:pt idx="41417">
                  <c:v>-257.29395991563803</c:v>
                </c:pt>
                <c:pt idx="41418">
                  <c:v>-147.293959915638</c:v>
                </c:pt>
                <c:pt idx="41419">
                  <c:v>33.706040084362002</c:v>
                </c:pt>
                <c:pt idx="41420">
                  <c:v>408.70604008436197</c:v>
                </c:pt>
                <c:pt idx="41421">
                  <c:v>456.70604008436197</c:v>
                </c:pt>
                <c:pt idx="41422">
                  <c:v>732.70604008436203</c:v>
                </c:pt>
                <c:pt idx="41423">
                  <c:v>752.70604008436203</c:v>
                </c:pt>
                <c:pt idx="41424">
                  <c:v>767.70604008436203</c:v>
                </c:pt>
                <c:pt idx="41425">
                  <c:v>774.70604008436203</c:v>
                </c:pt>
                <c:pt idx="41426">
                  <c:v>643.70604008436203</c:v>
                </c:pt>
                <c:pt idx="41427">
                  <c:v>626.70604008436203</c:v>
                </c:pt>
                <c:pt idx="41428">
                  <c:v>720.70604008436203</c:v>
                </c:pt>
                <c:pt idx="41429">
                  <c:v>491.70604008436197</c:v>
                </c:pt>
                <c:pt idx="41430">
                  <c:v>665.70604008436203</c:v>
                </c:pt>
                <c:pt idx="41431">
                  <c:v>750.70604008436203</c:v>
                </c:pt>
                <c:pt idx="41432">
                  <c:v>922.70604008436203</c:v>
                </c:pt>
                <c:pt idx="41433">
                  <c:v>730.70604008436203</c:v>
                </c:pt>
                <c:pt idx="41434">
                  <c:v>490.70604008436197</c:v>
                </c:pt>
                <c:pt idx="41435">
                  <c:v>258.70604008436197</c:v>
                </c:pt>
                <c:pt idx="41436">
                  <c:v>56.706040084362002</c:v>
                </c:pt>
                <c:pt idx="41437">
                  <c:v>-175.293959915638</c:v>
                </c:pt>
                <c:pt idx="41438">
                  <c:v>-204.293959915638</c:v>
                </c:pt>
                <c:pt idx="41439">
                  <c:v>-121.293959915638</c:v>
                </c:pt>
                <c:pt idx="41440">
                  <c:v>98.706040084362002</c:v>
                </c:pt>
                <c:pt idx="41441">
                  <c:v>222.706040084362</c:v>
                </c:pt>
                <c:pt idx="41442">
                  <c:v>274.70604008436197</c:v>
                </c:pt>
                <c:pt idx="41443">
                  <c:v>201.706040084362</c:v>
                </c:pt>
                <c:pt idx="41444">
                  <c:v>46.706040084362002</c:v>
                </c:pt>
                <c:pt idx="41445">
                  <c:v>-38.293959915637998</c:v>
                </c:pt>
                <c:pt idx="41446">
                  <c:v>-286.29395991563803</c:v>
                </c:pt>
                <c:pt idx="41447">
                  <c:v>-384.29395991563803</c:v>
                </c:pt>
                <c:pt idx="41448">
                  <c:v>-352.29395991563803</c:v>
                </c:pt>
                <c:pt idx="41449">
                  <c:v>-321.29395991563803</c:v>
                </c:pt>
                <c:pt idx="41450">
                  <c:v>-216.293959915638</c:v>
                </c:pt>
                <c:pt idx="41451">
                  <c:v>-47.293959915637998</c:v>
                </c:pt>
                <c:pt idx="41452">
                  <c:v>202.706040084362</c:v>
                </c:pt>
                <c:pt idx="41453">
                  <c:v>198.706040084362</c:v>
                </c:pt>
                <c:pt idx="41454">
                  <c:v>19.706040084362002</c:v>
                </c:pt>
                <c:pt idx="41455">
                  <c:v>-294.29395991563803</c:v>
                </c:pt>
                <c:pt idx="41456">
                  <c:v>-460.29395991563803</c:v>
                </c:pt>
                <c:pt idx="41457">
                  <c:v>-564.29395991563797</c:v>
                </c:pt>
                <c:pt idx="41458">
                  <c:v>-736.29395991563797</c:v>
                </c:pt>
                <c:pt idx="41459">
                  <c:v>-747.29395991563797</c:v>
                </c:pt>
                <c:pt idx="41460">
                  <c:v>-710.29395991563797</c:v>
                </c:pt>
                <c:pt idx="41461">
                  <c:v>-669.29395991563797</c:v>
                </c:pt>
                <c:pt idx="41462">
                  <c:v>-427.29395991563803</c:v>
                </c:pt>
                <c:pt idx="41463">
                  <c:v>-375.29395991563803</c:v>
                </c:pt>
                <c:pt idx="41464">
                  <c:v>-486.29395991563803</c:v>
                </c:pt>
                <c:pt idx="41465">
                  <c:v>-646.29395991563797</c:v>
                </c:pt>
                <c:pt idx="41466">
                  <c:v>-571.29395991563797</c:v>
                </c:pt>
                <c:pt idx="41467">
                  <c:v>-686.29395991563797</c:v>
                </c:pt>
                <c:pt idx="41468">
                  <c:v>-763.29395991563797</c:v>
                </c:pt>
                <c:pt idx="41469">
                  <c:v>-516.29395991563797</c:v>
                </c:pt>
                <c:pt idx="41470">
                  <c:v>-428.29395991563803</c:v>
                </c:pt>
                <c:pt idx="41471">
                  <c:v>-46.293959915637998</c:v>
                </c:pt>
                <c:pt idx="41472">
                  <c:v>39.706040084362002</c:v>
                </c:pt>
                <c:pt idx="41473">
                  <c:v>0.70604008436203003</c:v>
                </c:pt>
                <c:pt idx="41474">
                  <c:v>-276.29395991563803</c:v>
                </c:pt>
                <c:pt idx="41475">
                  <c:v>-435.29395991563803</c:v>
                </c:pt>
                <c:pt idx="41476">
                  <c:v>-589.29395991563797</c:v>
                </c:pt>
                <c:pt idx="41477">
                  <c:v>-726.29395991563797</c:v>
                </c:pt>
                <c:pt idx="41478">
                  <c:v>-536.29395991563797</c:v>
                </c:pt>
                <c:pt idx="41479">
                  <c:v>-424.29395991563803</c:v>
                </c:pt>
                <c:pt idx="41480">
                  <c:v>-65.293959915637998</c:v>
                </c:pt>
                <c:pt idx="41481">
                  <c:v>132.706040084362</c:v>
                </c:pt>
                <c:pt idx="41482">
                  <c:v>283.70604008436197</c:v>
                </c:pt>
                <c:pt idx="41483">
                  <c:v>459.70604008436197</c:v>
                </c:pt>
                <c:pt idx="41484">
                  <c:v>530.70604008436203</c:v>
                </c:pt>
                <c:pt idx="41485">
                  <c:v>438.70604008436197</c:v>
                </c:pt>
                <c:pt idx="41486">
                  <c:v>449.70604008436197</c:v>
                </c:pt>
                <c:pt idx="41487">
                  <c:v>436.70604008436197</c:v>
                </c:pt>
                <c:pt idx="41488">
                  <c:v>402.70604008436197</c:v>
                </c:pt>
                <c:pt idx="41489">
                  <c:v>604.70604008436203</c:v>
                </c:pt>
                <c:pt idx="41490">
                  <c:v>666.70604008436203</c:v>
                </c:pt>
                <c:pt idx="41491">
                  <c:v>617.70604008436203</c:v>
                </c:pt>
                <c:pt idx="41492">
                  <c:v>627.70604008436203</c:v>
                </c:pt>
                <c:pt idx="41493">
                  <c:v>537.70604008436203</c:v>
                </c:pt>
                <c:pt idx="41494">
                  <c:v>387.70604008436197</c:v>
                </c:pt>
                <c:pt idx="41495">
                  <c:v>210.706040084362</c:v>
                </c:pt>
                <c:pt idx="41496">
                  <c:v>-19.293959915637998</c:v>
                </c:pt>
                <c:pt idx="41497">
                  <c:v>-108.293959915638</c:v>
                </c:pt>
                <c:pt idx="41498">
                  <c:v>-20.293959915637998</c:v>
                </c:pt>
                <c:pt idx="41499">
                  <c:v>-115.293959915638</c:v>
                </c:pt>
                <c:pt idx="41500">
                  <c:v>-63.293959915637998</c:v>
                </c:pt>
                <c:pt idx="41501">
                  <c:v>-34.293959915637998</c:v>
                </c:pt>
                <c:pt idx="41502">
                  <c:v>166.706040084362</c:v>
                </c:pt>
                <c:pt idx="41503">
                  <c:v>192.706040084362</c:v>
                </c:pt>
                <c:pt idx="41504">
                  <c:v>59.706040084362002</c:v>
                </c:pt>
                <c:pt idx="41505">
                  <c:v>-70.293959915637998</c:v>
                </c:pt>
                <c:pt idx="41506">
                  <c:v>-454.29395991563803</c:v>
                </c:pt>
                <c:pt idx="41507">
                  <c:v>-514.29395991563797</c:v>
                </c:pt>
                <c:pt idx="41508">
                  <c:v>-472.29395991563803</c:v>
                </c:pt>
                <c:pt idx="41509">
                  <c:v>-423.29395991563803</c:v>
                </c:pt>
                <c:pt idx="41510">
                  <c:v>-370.29395991563803</c:v>
                </c:pt>
                <c:pt idx="41511">
                  <c:v>-369.29395991563803</c:v>
                </c:pt>
                <c:pt idx="41512">
                  <c:v>-288.29395991563803</c:v>
                </c:pt>
                <c:pt idx="41513">
                  <c:v>-417.29395991563803</c:v>
                </c:pt>
                <c:pt idx="41514">
                  <c:v>-440.29395991563803</c:v>
                </c:pt>
                <c:pt idx="41515">
                  <c:v>-563.29395991563797</c:v>
                </c:pt>
                <c:pt idx="41516">
                  <c:v>-611.29395991563797</c:v>
                </c:pt>
                <c:pt idx="41517">
                  <c:v>-732.29395991563797</c:v>
                </c:pt>
                <c:pt idx="41518">
                  <c:v>-546.29395991563797</c:v>
                </c:pt>
                <c:pt idx="41519">
                  <c:v>-449.29395991563803</c:v>
                </c:pt>
                <c:pt idx="41520">
                  <c:v>-248.293959915638</c:v>
                </c:pt>
                <c:pt idx="41521">
                  <c:v>-131.293959915638</c:v>
                </c:pt>
                <c:pt idx="41522">
                  <c:v>-105.293959915638</c:v>
                </c:pt>
                <c:pt idx="41523">
                  <c:v>-171.293959915638</c:v>
                </c:pt>
                <c:pt idx="41524">
                  <c:v>-252.293959915638</c:v>
                </c:pt>
                <c:pt idx="41525">
                  <c:v>-425.29395991563803</c:v>
                </c:pt>
                <c:pt idx="41526">
                  <c:v>-507.29395991563803</c:v>
                </c:pt>
                <c:pt idx="41527">
                  <c:v>-570.29395991563797</c:v>
                </c:pt>
                <c:pt idx="41528">
                  <c:v>-467.29395991563803</c:v>
                </c:pt>
                <c:pt idx="41529">
                  <c:v>-277.29395991563803</c:v>
                </c:pt>
                <c:pt idx="41530">
                  <c:v>-100.293959915638</c:v>
                </c:pt>
                <c:pt idx="41531">
                  <c:v>-9.29395991563797</c:v>
                </c:pt>
                <c:pt idx="41532">
                  <c:v>144.706040084362</c:v>
                </c:pt>
                <c:pt idx="41533">
                  <c:v>122.706040084362</c:v>
                </c:pt>
                <c:pt idx="41534">
                  <c:v>65.706040084362002</c:v>
                </c:pt>
                <c:pt idx="41535">
                  <c:v>-15.293959915638</c:v>
                </c:pt>
                <c:pt idx="41536">
                  <c:v>-186.293959915638</c:v>
                </c:pt>
                <c:pt idx="41537">
                  <c:v>-194.293959915638</c:v>
                </c:pt>
                <c:pt idx="41538">
                  <c:v>53.706040084362002</c:v>
                </c:pt>
                <c:pt idx="41539">
                  <c:v>94.706040084362002</c:v>
                </c:pt>
                <c:pt idx="41540">
                  <c:v>181.706040084362</c:v>
                </c:pt>
                <c:pt idx="41541">
                  <c:v>205.706040084362</c:v>
                </c:pt>
                <c:pt idx="41542">
                  <c:v>286.70604008436197</c:v>
                </c:pt>
                <c:pt idx="41543">
                  <c:v>286.70604008436197</c:v>
                </c:pt>
                <c:pt idx="41544">
                  <c:v>282.70604008436197</c:v>
                </c:pt>
                <c:pt idx="41545">
                  <c:v>21.706040084362002</c:v>
                </c:pt>
                <c:pt idx="41546">
                  <c:v>91.706040084362002</c:v>
                </c:pt>
                <c:pt idx="41547">
                  <c:v>137.706040084362</c:v>
                </c:pt>
                <c:pt idx="41548">
                  <c:v>248.706040084362</c:v>
                </c:pt>
                <c:pt idx="41549">
                  <c:v>353.70604008436197</c:v>
                </c:pt>
                <c:pt idx="41550">
                  <c:v>584.70604008436203</c:v>
                </c:pt>
                <c:pt idx="41551">
                  <c:v>718.70604008436203</c:v>
                </c:pt>
                <c:pt idx="41552">
                  <c:v>790.70604008436203</c:v>
                </c:pt>
                <c:pt idx="41553">
                  <c:v>651.70604008436203</c:v>
                </c:pt>
                <c:pt idx="41554">
                  <c:v>715.70604008436203</c:v>
                </c:pt>
                <c:pt idx="41555">
                  <c:v>578.70604008436203</c:v>
                </c:pt>
                <c:pt idx="41556">
                  <c:v>321.70604008436197</c:v>
                </c:pt>
                <c:pt idx="41557">
                  <c:v>169.706040084362</c:v>
                </c:pt>
                <c:pt idx="41558">
                  <c:v>-7.29395991563797</c:v>
                </c:pt>
                <c:pt idx="41559">
                  <c:v>-90.293959915637998</c:v>
                </c:pt>
                <c:pt idx="41560">
                  <c:v>-25.293959915637998</c:v>
                </c:pt>
                <c:pt idx="41561">
                  <c:v>48.706040084362002</c:v>
                </c:pt>
                <c:pt idx="41562">
                  <c:v>219.706040084362</c:v>
                </c:pt>
                <c:pt idx="41563">
                  <c:v>350.70604008436197</c:v>
                </c:pt>
                <c:pt idx="41564">
                  <c:v>164.706040084362</c:v>
                </c:pt>
                <c:pt idx="41565">
                  <c:v>118.706040084362</c:v>
                </c:pt>
                <c:pt idx="41566">
                  <c:v>-63.293959915637998</c:v>
                </c:pt>
                <c:pt idx="41567">
                  <c:v>-115.293959915638</c:v>
                </c:pt>
                <c:pt idx="41568">
                  <c:v>-266.29395991563803</c:v>
                </c:pt>
                <c:pt idx="41569">
                  <c:v>-358.29395991563803</c:v>
                </c:pt>
                <c:pt idx="41570">
                  <c:v>-144.293959915638</c:v>
                </c:pt>
                <c:pt idx="41571">
                  <c:v>-177.293959915638</c:v>
                </c:pt>
                <c:pt idx="41572">
                  <c:v>-68.293959915637998</c:v>
                </c:pt>
                <c:pt idx="41573">
                  <c:v>128.706040084362</c:v>
                </c:pt>
                <c:pt idx="41574">
                  <c:v>-175.293959915638</c:v>
                </c:pt>
                <c:pt idx="41575">
                  <c:v>-365.29395991563803</c:v>
                </c:pt>
                <c:pt idx="41576">
                  <c:v>-495.29395991563803</c:v>
                </c:pt>
                <c:pt idx="41577">
                  <c:v>-652.29395991563797</c:v>
                </c:pt>
                <c:pt idx="41578">
                  <c:v>-589.29395991563797</c:v>
                </c:pt>
                <c:pt idx="41579">
                  <c:v>-529.29395991563797</c:v>
                </c:pt>
                <c:pt idx="41580">
                  <c:v>-87.293959915637998</c:v>
                </c:pt>
                <c:pt idx="41581">
                  <c:v>-29.293959915637998</c:v>
                </c:pt>
                <c:pt idx="41582">
                  <c:v>150.706040084362</c:v>
                </c:pt>
                <c:pt idx="41583">
                  <c:v>402.70604008436197</c:v>
                </c:pt>
                <c:pt idx="41584">
                  <c:v>287.70604008436197</c:v>
                </c:pt>
                <c:pt idx="41585">
                  <c:v>420.70604008436197</c:v>
                </c:pt>
                <c:pt idx="41586">
                  <c:v>284.70604008436197</c:v>
                </c:pt>
                <c:pt idx="41587">
                  <c:v>140.706040084362</c:v>
                </c:pt>
                <c:pt idx="41588">
                  <c:v>354.70604008436197</c:v>
                </c:pt>
                <c:pt idx="41589">
                  <c:v>443.70604008436197</c:v>
                </c:pt>
                <c:pt idx="41590">
                  <c:v>433.70604008436197</c:v>
                </c:pt>
                <c:pt idx="41591">
                  <c:v>367.70604008436197</c:v>
                </c:pt>
                <c:pt idx="41592">
                  <c:v>311.70604008436197</c:v>
                </c:pt>
                <c:pt idx="41593">
                  <c:v>197.706040084362</c:v>
                </c:pt>
                <c:pt idx="41594">
                  <c:v>131.706040084362</c:v>
                </c:pt>
                <c:pt idx="41595">
                  <c:v>-129.293959915638</c:v>
                </c:pt>
                <c:pt idx="41596">
                  <c:v>-213.293959915638</c:v>
                </c:pt>
                <c:pt idx="41597">
                  <c:v>-300.29395991563803</c:v>
                </c:pt>
                <c:pt idx="41598">
                  <c:v>-177.293959915638</c:v>
                </c:pt>
                <c:pt idx="41599">
                  <c:v>-75.293959915637998</c:v>
                </c:pt>
                <c:pt idx="41600">
                  <c:v>198.706040084362</c:v>
                </c:pt>
                <c:pt idx="41601">
                  <c:v>319.70604008436197</c:v>
                </c:pt>
                <c:pt idx="41602">
                  <c:v>122.706040084362</c:v>
                </c:pt>
                <c:pt idx="41603">
                  <c:v>162.706040084362</c:v>
                </c:pt>
                <c:pt idx="41604">
                  <c:v>204.706040084362</c:v>
                </c:pt>
                <c:pt idx="41605">
                  <c:v>137.706040084362</c:v>
                </c:pt>
                <c:pt idx="41606">
                  <c:v>-0.29395991563797003</c:v>
                </c:pt>
                <c:pt idx="41607">
                  <c:v>52.706040084362002</c:v>
                </c:pt>
                <c:pt idx="41608">
                  <c:v>18.706040084362002</c:v>
                </c:pt>
                <c:pt idx="41609">
                  <c:v>-5.29395991563797</c:v>
                </c:pt>
                <c:pt idx="41610">
                  <c:v>93.706040084362002</c:v>
                </c:pt>
                <c:pt idx="41611">
                  <c:v>76.706040084362002</c:v>
                </c:pt>
                <c:pt idx="41612">
                  <c:v>347.70604008436197</c:v>
                </c:pt>
                <c:pt idx="41613">
                  <c:v>325.70604008436197</c:v>
                </c:pt>
                <c:pt idx="41614">
                  <c:v>539.70604008436203</c:v>
                </c:pt>
                <c:pt idx="41615">
                  <c:v>549.70604008436203</c:v>
                </c:pt>
                <c:pt idx="41616">
                  <c:v>402.70604008436197</c:v>
                </c:pt>
                <c:pt idx="41617">
                  <c:v>390.70604008436197</c:v>
                </c:pt>
                <c:pt idx="41618">
                  <c:v>193.706040084362</c:v>
                </c:pt>
                <c:pt idx="41619">
                  <c:v>125.706040084362</c:v>
                </c:pt>
                <c:pt idx="41620">
                  <c:v>268.70604008436197</c:v>
                </c:pt>
                <c:pt idx="41621">
                  <c:v>424.70604008436197</c:v>
                </c:pt>
                <c:pt idx="41622">
                  <c:v>570.70604008436203</c:v>
                </c:pt>
                <c:pt idx="41623">
                  <c:v>576.70604008436203</c:v>
                </c:pt>
                <c:pt idx="41624">
                  <c:v>472.70604008436197</c:v>
                </c:pt>
                <c:pt idx="41625">
                  <c:v>337.70604008436197</c:v>
                </c:pt>
                <c:pt idx="41626">
                  <c:v>129.706040084362</c:v>
                </c:pt>
                <c:pt idx="41627">
                  <c:v>-136.293959915638</c:v>
                </c:pt>
                <c:pt idx="41628">
                  <c:v>-276.29395991563803</c:v>
                </c:pt>
                <c:pt idx="41629">
                  <c:v>-35.293959915637998</c:v>
                </c:pt>
                <c:pt idx="41630">
                  <c:v>124.706040084362</c:v>
                </c:pt>
                <c:pt idx="41631">
                  <c:v>304.70604008436197</c:v>
                </c:pt>
                <c:pt idx="41632">
                  <c:v>484.70604008436197</c:v>
                </c:pt>
                <c:pt idx="41633">
                  <c:v>328.70604008436197</c:v>
                </c:pt>
                <c:pt idx="41634">
                  <c:v>94.706040084362002</c:v>
                </c:pt>
                <c:pt idx="41635">
                  <c:v>-74.293959915637998</c:v>
                </c:pt>
                <c:pt idx="41636">
                  <c:v>-330.29395991563803</c:v>
                </c:pt>
                <c:pt idx="41637">
                  <c:v>-505.29395991563803</c:v>
                </c:pt>
                <c:pt idx="41638">
                  <c:v>-532.29395991563797</c:v>
                </c:pt>
                <c:pt idx="41639">
                  <c:v>-385.29395991563803</c:v>
                </c:pt>
                <c:pt idx="41640">
                  <c:v>-258.29395991563803</c:v>
                </c:pt>
                <c:pt idx="41641">
                  <c:v>-36.293959915637998</c:v>
                </c:pt>
                <c:pt idx="41642">
                  <c:v>-117.293959915638</c:v>
                </c:pt>
                <c:pt idx="41643">
                  <c:v>-43.293959915637998</c:v>
                </c:pt>
                <c:pt idx="41644">
                  <c:v>-236.293959915638</c:v>
                </c:pt>
                <c:pt idx="41645">
                  <c:v>-425.29395991563803</c:v>
                </c:pt>
                <c:pt idx="41646">
                  <c:v>-342.29395991563803</c:v>
                </c:pt>
                <c:pt idx="41647">
                  <c:v>-426.29395991563803</c:v>
                </c:pt>
                <c:pt idx="41648">
                  <c:v>-396.29395991563803</c:v>
                </c:pt>
                <c:pt idx="41649">
                  <c:v>-466.29395991563803</c:v>
                </c:pt>
                <c:pt idx="41650">
                  <c:v>2.70604008436203</c:v>
                </c:pt>
                <c:pt idx="41651">
                  <c:v>152.706040084362</c:v>
                </c:pt>
                <c:pt idx="41652">
                  <c:v>242.706040084362</c:v>
                </c:pt>
                <c:pt idx="41653">
                  <c:v>299.70604008436197</c:v>
                </c:pt>
                <c:pt idx="41654">
                  <c:v>515.70604008436203</c:v>
                </c:pt>
                <c:pt idx="41655">
                  <c:v>649.70604008436203</c:v>
                </c:pt>
                <c:pt idx="41656">
                  <c:v>652.70604008436203</c:v>
                </c:pt>
                <c:pt idx="41657">
                  <c:v>381.70604008436197</c:v>
                </c:pt>
                <c:pt idx="41658">
                  <c:v>177.706040084362</c:v>
                </c:pt>
                <c:pt idx="41659">
                  <c:v>303.70604008436197</c:v>
                </c:pt>
                <c:pt idx="41660">
                  <c:v>434.70604008436197</c:v>
                </c:pt>
                <c:pt idx="41661">
                  <c:v>375.70604008436197</c:v>
                </c:pt>
                <c:pt idx="41662">
                  <c:v>375.70604008436197</c:v>
                </c:pt>
                <c:pt idx="41663">
                  <c:v>376.70604008436197</c:v>
                </c:pt>
                <c:pt idx="41664">
                  <c:v>215.706040084362</c:v>
                </c:pt>
                <c:pt idx="41665">
                  <c:v>320.70604008436197</c:v>
                </c:pt>
                <c:pt idx="41666">
                  <c:v>304.70604008436197</c:v>
                </c:pt>
                <c:pt idx="41667">
                  <c:v>354.70604008436197</c:v>
                </c:pt>
                <c:pt idx="41668">
                  <c:v>448.70604008436197</c:v>
                </c:pt>
                <c:pt idx="41669">
                  <c:v>593.70604008436203</c:v>
                </c:pt>
                <c:pt idx="41670">
                  <c:v>768.70604008436203</c:v>
                </c:pt>
                <c:pt idx="41671">
                  <c:v>633.70604008436203</c:v>
                </c:pt>
                <c:pt idx="41672">
                  <c:v>807.70604008436203</c:v>
                </c:pt>
                <c:pt idx="41673">
                  <c:v>544.70604008436203</c:v>
                </c:pt>
                <c:pt idx="41674">
                  <c:v>619.70604008436203</c:v>
                </c:pt>
                <c:pt idx="41675">
                  <c:v>533.70604008436203</c:v>
                </c:pt>
                <c:pt idx="41676">
                  <c:v>175.706040084362</c:v>
                </c:pt>
                <c:pt idx="41677">
                  <c:v>70.706040084362002</c:v>
                </c:pt>
                <c:pt idx="41678">
                  <c:v>-250.293959915638</c:v>
                </c:pt>
                <c:pt idx="41679">
                  <c:v>-393.29395991563803</c:v>
                </c:pt>
                <c:pt idx="41680">
                  <c:v>-137.293959915638</c:v>
                </c:pt>
                <c:pt idx="41681">
                  <c:v>-70.293959915637998</c:v>
                </c:pt>
                <c:pt idx="41682">
                  <c:v>29.706040084362002</c:v>
                </c:pt>
                <c:pt idx="41683">
                  <c:v>221.706040084362</c:v>
                </c:pt>
                <c:pt idx="41684">
                  <c:v>162.706040084362</c:v>
                </c:pt>
                <c:pt idx="41685">
                  <c:v>-65.293959915637998</c:v>
                </c:pt>
                <c:pt idx="41686">
                  <c:v>-102.293959915638</c:v>
                </c:pt>
                <c:pt idx="41687">
                  <c:v>-389.29395991563803</c:v>
                </c:pt>
                <c:pt idx="41688">
                  <c:v>-302.29395991563803</c:v>
                </c:pt>
                <c:pt idx="41689">
                  <c:v>-446.29395991563803</c:v>
                </c:pt>
                <c:pt idx="41690">
                  <c:v>-144.293959915638</c:v>
                </c:pt>
                <c:pt idx="41691">
                  <c:v>-268.29395991563803</c:v>
                </c:pt>
                <c:pt idx="41692">
                  <c:v>-276.29395991563803</c:v>
                </c:pt>
                <c:pt idx="41693">
                  <c:v>-481.29395991563803</c:v>
                </c:pt>
                <c:pt idx="41694">
                  <c:v>-293.29395991563803</c:v>
                </c:pt>
                <c:pt idx="41695">
                  <c:v>-410.29395991563803</c:v>
                </c:pt>
                <c:pt idx="41696">
                  <c:v>-587.29395991563797</c:v>
                </c:pt>
                <c:pt idx="41697">
                  <c:v>-607.29395991563797</c:v>
                </c:pt>
                <c:pt idx="41698">
                  <c:v>-505.29395991563803</c:v>
                </c:pt>
                <c:pt idx="41699">
                  <c:v>-582.29395991563797</c:v>
                </c:pt>
                <c:pt idx="41700">
                  <c:v>-144.293959915638</c:v>
                </c:pt>
                <c:pt idx="41701">
                  <c:v>26.706040084362002</c:v>
                </c:pt>
                <c:pt idx="41702">
                  <c:v>78.706040084362002</c:v>
                </c:pt>
                <c:pt idx="41703">
                  <c:v>79.706040084362002</c:v>
                </c:pt>
                <c:pt idx="41704">
                  <c:v>-78.293959915637998</c:v>
                </c:pt>
                <c:pt idx="41705">
                  <c:v>-116.293959915638</c:v>
                </c:pt>
                <c:pt idx="41706">
                  <c:v>-209.293959915638</c:v>
                </c:pt>
                <c:pt idx="41707">
                  <c:v>-280.29395991563803</c:v>
                </c:pt>
                <c:pt idx="41708">
                  <c:v>-248.293959915638</c:v>
                </c:pt>
                <c:pt idx="41709">
                  <c:v>-170.293959915638</c:v>
                </c:pt>
                <c:pt idx="41710">
                  <c:v>134.706040084362</c:v>
                </c:pt>
                <c:pt idx="41711">
                  <c:v>249.706040084362</c:v>
                </c:pt>
                <c:pt idx="41712">
                  <c:v>370.70604008436197</c:v>
                </c:pt>
                <c:pt idx="41713">
                  <c:v>408.70604008436197</c:v>
                </c:pt>
                <c:pt idx="41714">
                  <c:v>333.70604008436197</c:v>
                </c:pt>
                <c:pt idx="41715">
                  <c:v>270.70604008436197</c:v>
                </c:pt>
                <c:pt idx="41716">
                  <c:v>75.706040084362002</c:v>
                </c:pt>
                <c:pt idx="41717">
                  <c:v>24.706040084362002</c:v>
                </c:pt>
                <c:pt idx="41718">
                  <c:v>39.706040084362002</c:v>
                </c:pt>
                <c:pt idx="41719">
                  <c:v>257.70604008436197</c:v>
                </c:pt>
                <c:pt idx="41720">
                  <c:v>505.70604008436197</c:v>
                </c:pt>
                <c:pt idx="41721">
                  <c:v>642.70604008436203</c:v>
                </c:pt>
                <c:pt idx="41722">
                  <c:v>1038.70604008436</c:v>
                </c:pt>
                <c:pt idx="41723">
                  <c:v>1190.70604008436</c:v>
                </c:pt>
                <c:pt idx="41724">
                  <c:v>1114.70604008436</c:v>
                </c:pt>
                <c:pt idx="41725">
                  <c:v>1082.70604008436</c:v>
                </c:pt>
                <c:pt idx="41726">
                  <c:v>841.70604008436203</c:v>
                </c:pt>
                <c:pt idx="41727">
                  <c:v>965.70604008436203</c:v>
                </c:pt>
                <c:pt idx="41728">
                  <c:v>509.70604008436197</c:v>
                </c:pt>
                <c:pt idx="41729">
                  <c:v>519.70604008436203</c:v>
                </c:pt>
                <c:pt idx="41730">
                  <c:v>433.70604008436197</c:v>
                </c:pt>
                <c:pt idx="41731">
                  <c:v>250.706040084362</c:v>
                </c:pt>
                <c:pt idx="41732">
                  <c:v>346.70604008436197</c:v>
                </c:pt>
                <c:pt idx="41733">
                  <c:v>264.70604008436197</c:v>
                </c:pt>
                <c:pt idx="41734">
                  <c:v>273.70604008436197</c:v>
                </c:pt>
                <c:pt idx="41735">
                  <c:v>197.706040084362</c:v>
                </c:pt>
                <c:pt idx="41736">
                  <c:v>148.706040084362</c:v>
                </c:pt>
                <c:pt idx="41737">
                  <c:v>61.706040084362002</c:v>
                </c:pt>
                <c:pt idx="41738">
                  <c:v>-116.293959915638</c:v>
                </c:pt>
                <c:pt idx="41739">
                  <c:v>192.706040084362</c:v>
                </c:pt>
                <c:pt idx="41740">
                  <c:v>-53.293959915637998</c:v>
                </c:pt>
                <c:pt idx="41741">
                  <c:v>-53.293959915637998</c:v>
                </c:pt>
                <c:pt idx="41742">
                  <c:v>-160.293959915638</c:v>
                </c:pt>
                <c:pt idx="41743">
                  <c:v>-345.29395991563803</c:v>
                </c:pt>
                <c:pt idx="41744">
                  <c:v>-327.29395991563803</c:v>
                </c:pt>
                <c:pt idx="41745">
                  <c:v>-595.29395991563797</c:v>
                </c:pt>
                <c:pt idx="41746">
                  <c:v>-827.29395991563797</c:v>
                </c:pt>
                <c:pt idx="41747">
                  <c:v>-739.29395991563797</c:v>
                </c:pt>
                <c:pt idx="41748">
                  <c:v>-959.29395991563797</c:v>
                </c:pt>
                <c:pt idx="41749">
                  <c:v>-989.29395991563797</c:v>
                </c:pt>
                <c:pt idx="41750">
                  <c:v>-794.29395991563797</c:v>
                </c:pt>
                <c:pt idx="41751">
                  <c:v>-717.29395991563797</c:v>
                </c:pt>
                <c:pt idx="41752">
                  <c:v>-435.29395991563803</c:v>
                </c:pt>
                <c:pt idx="41753">
                  <c:v>-309.29395991563803</c:v>
                </c:pt>
                <c:pt idx="41754">
                  <c:v>-29.293959915637998</c:v>
                </c:pt>
                <c:pt idx="41755">
                  <c:v>-61.293959915637998</c:v>
                </c:pt>
                <c:pt idx="41756">
                  <c:v>-269.29395991563803</c:v>
                </c:pt>
                <c:pt idx="41757">
                  <c:v>-353.29395991563803</c:v>
                </c:pt>
                <c:pt idx="41758">
                  <c:v>-349.29395991563803</c:v>
                </c:pt>
                <c:pt idx="41759">
                  <c:v>-381.29395991563803</c:v>
                </c:pt>
                <c:pt idx="41760">
                  <c:v>-267.29395991563803</c:v>
                </c:pt>
                <c:pt idx="41761">
                  <c:v>-86.293959915637998</c:v>
                </c:pt>
                <c:pt idx="41762">
                  <c:v>-189.293959915638</c:v>
                </c:pt>
                <c:pt idx="41763">
                  <c:v>312.70604008436197</c:v>
                </c:pt>
                <c:pt idx="41764">
                  <c:v>321.70604008436197</c:v>
                </c:pt>
                <c:pt idx="41765">
                  <c:v>300.70604008436197</c:v>
                </c:pt>
                <c:pt idx="41766">
                  <c:v>130.706040084362</c:v>
                </c:pt>
                <c:pt idx="41767">
                  <c:v>76.706040084362002</c:v>
                </c:pt>
                <c:pt idx="41768">
                  <c:v>-97.293959915637998</c:v>
                </c:pt>
                <c:pt idx="41769">
                  <c:v>-112.293959915638</c:v>
                </c:pt>
                <c:pt idx="41770">
                  <c:v>23.706040084362002</c:v>
                </c:pt>
                <c:pt idx="41771">
                  <c:v>163.706040084362</c:v>
                </c:pt>
                <c:pt idx="41772">
                  <c:v>407.70604008436197</c:v>
                </c:pt>
                <c:pt idx="41773">
                  <c:v>520.70604008436203</c:v>
                </c:pt>
                <c:pt idx="41774">
                  <c:v>329.70604008436197</c:v>
                </c:pt>
                <c:pt idx="41775">
                  <c:v>168.706040084362</c:v>
                </c:pt>
                <c:pt idx="41776">
                  <c:v>15.706040084362</c:v>
                </c:pt>
                <c:pt idx="41777">
                  <c:v>-228.293959915638</c:v>
                </c:pt>
                <c:pt idx="41778">
                  <c:v>-150.293959915638</c:v>
                </c:pt>
                <c:pt idx="41779">
                  <c:v>1.70604008436203</c:v>
                </c:pt>
                <c:pt idx="41780">
                  <c:v>65.706040084362002</c:v>
                </c:pt>
                <c:pt idx="41781">
                  <c:v>154.706040084362</c:v>
                </c:pt>
                <c:pt idx="41782">
                  <c:v>246.706040084362</c:v>
                </c:pt>
                <c:pt idx="41783">
                  <c:v>276.70604008436197</c:v>
                </c:pt>
                <c:pt idx="41784">
                  <c:v>119.706040084362</c:v>
                </c:pt>
                <c:pt idx="41785">
                  <c:v>-67.293959915637998</c:v>
                </c:pt>
                <c:pt idx="41786">
                  <c:v>-360.29395991563803</c:v>
                </c:pt>
                <c:pt idx="41787">
                  <c:v>-328.29395991563803</c:v>
                </c:pt>
                <c:pt idx="41788">
                  <c:v>-446.29395991563803</c:v>
                </c:pt>
                <c:pt idx="41789">
                  <c:v>-183.293959915638</c:v>
                </c:pt>
                <c:pt idx="41790">
                  <c:v>261.70604008436197</c:v>
                </c:pt>
                <c:pt idx="41791">
                  <c:v>370.70604008436197</c:v>
                </c:pt>
                <c:pt idx="41792">
                  <c:v>649.70604008436203</c:v>
                </c:pt>
                <c:pt idx="41793">
                  <c:v>669.70604008436203</c:v>
                </c:pt>
                <c:pt idx="41794">
                  <c:v>708.70604008436203</c:v>
                </c:pt>
                <c:pt idx="41795">
                  <c:v>630.70604008436203</c:v>
                </c:pt>
                <c:pt idx="41796">
                  <c:v>457.70604008436197</c:v>
                </c:pt>
                <c:pt idx="41797">
                  <c:v>433.70604008436197</c:v>
                </c:pt>
                <c:pt idx="41798">
                  <c:v>325.70604008436197</c:v>
                </c:pt>
                <c:pt idx="41799">
                  <c:v>381.70604008436197</c:v>
                </c:pt>
                <c:pt idx="41800">
                  <c:v>242.706040084362</c:v>
                </c:pt>
                <c:pt idx="41801">
                  <c:v>31.706040084362002</c:v>
                </c:pt>
                <c:pt idx="41802">
                  <c:v>70.706040084362002</c:v>
                </c:pt>
                <c:pt idx="41803">
                  <c:v>16.706040084362002</c:v>
                </c:pt>
                <c:pt idx="41804">
                  <c:v>-137.293959915638</c:v>
                </c:pt>
                <c:pt idx="41805">
                  <c:v>-361.29395991563803</c:v>
                </c:pt>
                <c:pt idx="41806">
                  <c:v>-281.29395991563803</c:v>
                </c:pt>
                <c:pt idx="41807">
                  <c:v>-222.293959915638</c:v>
                </c:pt>
                <c:pt idx="41808">
                  <c:v>27.706040084362002</c:v>
                </c:pt>
                <c:pt idx="41809">
                  <c:v>-76.293959915637998</c:v>
                </c:pt>
                <c:pt idx="41810">
                  <c:v>-11.293959915638</c:v>
                </c:pt>
                <c:pt idx="41811">
                  <c:v>40.706040084362002</c:v>
                </c:pt>
                <c:pt idx="41812">
                  <c:v>-132.293959915638</c:v>
                </c:pt>
                <c:pt idx="41813">
                  <c:v>-471.29395991563803</c:v>
                </c:pt>
                <c:pt idx="41814">
                  <c:v>-734.29395991563797</c:v>
                </c:pt>
                <c:pt idx="41815">
                  <c:v>-874.29395991563797</c:v>
                </c:pt>
                <c:pt idx="41816">
                  <c:v>-883.29395991563797</c:v>
                </c:pt>
                <c:pt idx="41817">
                  <c:v>-939.29395991563797</c:v>
                </c:pt>
                <c:pt idx="41818">
                  <c:v>-903.29395991563797</c:v>
                </c:pt>
                <c:pt idx="41819">
                  <c:v>-696.29395991563797</c:v>
                </c:pt>
                <c:pt idx="41820">
                  <c:v>-680.29395991563797</c:v>
                </c:pt>
                <c:pt idx="41821">
                  <c:v>-600.29395991563797</c:v>
                </c:pt>
                <c:pt idx="41822">
                  <c:v>-373.29395991563803</c:v>
                </c:pt>
                <c:pt idx="41823">
                  <c:v>-298.29395991563803</c:v>
                </c:pt>
                <c:pt idx="41824">
                  <c:v>-252.293959915638</c:v>
                </c:pt>
                <c:pt idx="41825">
                  <c:v>-113.293959915638</c:v>
                </c:pt>
                <c:pt idx="41826">
                  <c:v>-402.29395991563803</c:v>
                </c:pt>
                <c:pt idx="41827">
                  <c:v>-214.293959915638</c:v>
                </c:pt>
                <c:pt idx="41828">
                  <c:v>-447.29395991563803</c:v>
                </c:pt>
                <c:pt idx="41829">
                  <c:v>-210.293959915638</c:v>
                </c:pt>
                <c:pt idx="41830">
                  <c:v>-201.293959915638</c:v>
                </c:pt>
                <c:pt idx="41831">
                  <c:v>-202.293959915638</c:v>
                </c:pt>
                <c:pt idx="41832">
                  <c:v>-90.293959915637998</c:v>
                </c:pt>
                <c:pt idx="41833">
                  <c:v>-90.293959915637998</c:v>
                </c:pt>
                <c:pt idx="41834">
                  <c:v>42.706040084362002</c:v>
                </c:pt>
                <c:pt idx="41835">
                  <c:v>232.706040084362</c:v>
                </c:pt>
                <c:pt idx="41836">
                  <c:v>162.706040084362</c:v>
                </c:pt>
                <c:pt idx="41837">
                  <c:v>2.70604008436203</c:v>
                </c:pt>
                <c:pt idx="41838">
                  <c:v>-130.293959915638</c:v>
                </c:pt>
                <c:pt idx="41839">
                  <c:v>-58.293959915637998</c:v>
                </c:pt>
                <c:pt idx="41840">
                  <c:v>-197.293959915638</c:v>
                </c:pt>
                <c:pt idx="41841">
                  <c:v>-85.293959915637998</c:v>
                </c:pt>
                <c:pt idx="41842">
                  <c:v>80.706040084362002</c:v>
                </c:pt>
                <c:pt idx="41843">
                  <c:v>106.706040084362</c:v>
                </c:pt>
                <c:pt idx="41844">
                  <c:v>289.70604008436197</c:v>
                </c:pt>
                <c:pt idx="41845">
                  <c:v>250.706040084362</c:v>
                </c:pt>
                <c:pt idx="41846">
                  <c:v>353.70604008436197</c:v>
                </c:pt>
                <c:pt idx="41847">
                  <c:v>401.70604008436197</c:v>
                </c:pt>
                <c:pt idx="41848">
                  <c:v>97.706040084362002</c:v>
                </c:pt>
                <c:pt idx="41849">
                  <c:v>224.706040084362</c:v>
                </c:pt>
                <c:pt idx="41850">
                  <c:v>335.70604008436197</c:v>
                </c:pt>
                <c:pt idx="41851">
                  <c:v>263.70604008436197</c:v>
                </c:pt>
                <c:pt idx="41852">
                  <c:v>300.70604008436197</c:v>
                </c:pt>
                <c:pt idx="41853">
                  <c:v>296.70604008436197</c:v>
                </c:pt>
                <c:pt idx="41854">
                  <c:v>329.70604008436197</c:v>
                </c:pt>
                <c:pt idx="41855">
                  <c:v>244.706040084362</c:v>
                </c:pt>
                <c:pt idx="41856">
                  <c:v>-173.293959915638</c:v>
                </c:pt>
                <c:pt idx="41857">
                  <c:v>-346.29395991563803</c:v>
                </c:pt>
                <c:pt idx="41858">
                  <c:v>-235.293959915638</c:v>
                </c:pt>
                <c:pt idx="41859">
                  <c:v>-334.29395991563803</c:v>
                </c:pt>
                <c:pt idx="41860">
                  <c:v>114.706040084362</c:v>
                </c:pt>
                <c:pt idx="41861">
                  <c:v>291.70604008436197</c:v>
                </c:pt>
                <c:pt idx="41862">
                  <c:v>687.70604008436203</c:v>
                </c:pt>
                <c:pt idx="41863">
                  <c:v>849.70604008436203</c:v>
                </c:pt>
                <c:pt idx="41864">
                  <c:v>784.70604008436203</c:v>
                </c:pt>
                <c:pt idx="41865">
                  <c:v>795.70604008436203</c:v>
                </c:pt>
                <c:pt idx="41866">
                  <c:v>456.70604008436197</c:v>
                </c:pt>
                <c:pt idx="41867">
                  <c:v>133.706040084362</c:v>
                </c:pt>
                <c:pt idx="41868">
                  <c:v>-84.293959915637998</c:v>
                </c:pt>
                <c:pt idx="41869">
                  <c:v>-203.293959915638</c:v>
                </c:pt>
                <c:pt idx="41870">
                  <c:v>16.706040084362002</c:v>
                </c:pt>
                <c:pt idx="41871">
                  <c:v>152.706040084362</c:v>
                </c:pt>
                <c:pt idx="41872">
                  <c:v>483.70604008436197</c:v>
                </c:pt>
                <c:pt idx="41873">
                  <c:v>301.70604008436197</c:v>
                </c:pt>
                <c:pt idx="41874">
                  <c:v>73.706040084362002</c:v>
                </c:pt>
                <c:pt idx="41875">
                  <c:v>280.70604008436197</c:v>
                </c:pt>
                <c:pt idx="41876">
                  <c:v>41.706040084362002</c:v>
                </c:pt>
                <c:pt idx="41877">
                  <c:v>-71.293959915637998</c:v>
                </c:pt>
                <c:pt idx="41878">
                  <c:v>-236.293959915638</c:v>
                </c:pt>
                <c:pt idx="41879">
                  <c:v>-214.293959915638</c:v>
                </c:pt>
                <c:pt idx="41880">
                  <c:v>-61.293959915637998</c:v>
                </c:pt>
                <c:pt idx="41881">
                  <c:v>-160.293959915638</c:v>
                </c:pt>
                <c:pt idx="41882">
                  <c:v>-96.293959915637998</c:v>
                </c:pt>
                <c:pt idx="41883">
                  <c:v>-93.293959915637998</c:v>
                </c:pt>
                <c:pt idx="41884">
                  <c:v>-284.29395991563803</c:v>
                </c:pt>
                <c:pt idx="41885">
                  <c:v>-310.29395991563803</c:v>
                </c:pt>
                <c:pt idx="41886">
                  <c:v>-386.29395991563803</c:v>
                </c:pt>
                <c:pt idx="41887">
                  <c:v>-536.29395991563797</c:v>
                </c:pt>
                <c:pt idx="41888">
                  <c:v>-299.29395991563803</c:v>
                </c:pt>
                <c:pt idx="41889">
                  <c:v>-201.293959915638</c:v>
                </c:pt>
                <c:pt idx="41890">
                  <c:v>132.706040084362</c:v>
                </c:pt>
                <c:pt idx="41891">
                  <c:v>177.706040084362</c:v>
                </c:pt>
                <c:pt idx="41892">
                  <c:v>305.70604008436197</c:v>
                </c:pt>
                <c:pt idx="41893">
                  <c:v>122.706040084362</c:v>
                </c:pt>
                <c:pt idx="41894">
                  <c:v>-111.293959915638</c:v>
                </c:pt>
                <c:pt idx="41895">
                  <c:v>-151.293959915638</c:v>
                </c:pt>
                <c:pt idx="41896">
                  <c:v>-202.293959915638</c:v>
                </c:pt>
                <c:pt idx="41897">
                  <c:v>-335.29395991563803</c:v>
                </c:pt>
                <c:pt idx="41898">
                  <c:v>-217.293959915638</c:v>
                </c:pt>
                <c:pt idx="41899">
                  <c:v>-306.29395991563803</c:v>
                </c:pt>
                <c:pt idx="41900">
                  <c:v>-38.293959915637998</c:v>
                </c:pt>
                <c:pt idx="41901">
                  <c:v>93.706040084362002</c:v>
                </c:pt>
                <c:pt idx="41902">
                  <c:v>269.70604008436197</c:v>
                </c:pt>
                <c:pt idx="41903">
                  <c:v>244.706040084362</c:v>
                </c:pt>
                <c:pt idx="41904">
                  <c:v>346.70604008436197</c:v>
                </c:pt>
                <c:pt idx="41905">
                  <c:v>273.70604008436197</c:v>
                </c:pt>
                <c:pt idx="41906">
                  <c:v>192.706040084362</c:v>
                </c:pt>
                <c:pt idx="41907">
                  <c:v>103.706040084362</c:v>
                </c:pt>
                <c:pt idx="41908">
                  <c:v>-132.293959915638</c:v>
                </c:pt>
                <c:pt idx="41909">
                  <c:v>3.70604008436203</c:v>
                </c:pt>
                <c:pt idx="41910">
                  <c:v>-253.293959915638</c:v>
                </c:pt>
                <c:pt idx="41911">
                  <c:v>-130.293959915638</c:v>
                </c:pt>
                <c:pt idx="41912">
                  <c:v>-315.29395991563803</c:v>
                </c:pt>
                <c:pt idx="41913">
                  <c:v>-242.293959915638</c:v>
                </c:pt>
                <c:pt idx="41914">
                  <c:v>-215.293959915638</c:v>
                </c:pt>
                <c:pt idx="41915">
                  <c:v>-236.293959915638</c:v>
                </c:pt>
                <c:pt idx="41916">
                  <c:v>-37.293959915637998</c:v>
                </c:pt>
                <c:pt idx="41917">
                  <c:v>64.706040084362002</c:v>
                </c:pt>
                <c:pt idx="41918">
                  <c:v>353.70604008436197</c:v>
                </c:pt>
                <c:pt idx="41919">
                  <c:v>392.70604008436197</c:v>
                </c:pt>
                <c:pt idx="41920">
                  <c:v>419.70604008436197</c:v>
                </c:pt>
                <c:pt idx="41921">
                  <c:v>353.70604008436197</c:v>
                </c:pt>
                <c:pt idx="41922">
                  <c:v>327.70604008436197</c:v>
                </c:pt>
                <c:pt idx="41923">
                  <c:v>114.706040084362</c:v>
                </c:pt>
                <c:pt idx="41924">
                  <c:v>71.706040084362002</c:v>
                </c:pt>
                <c:pt idx="41925">
                  <c:v>-167.293959915638</c:v>
                </c:pt>
                <c:pt idx="41926">
                  <c:v>-55.293959915637998</c:v>
                </c:pt>
                <c:pt idx="41927">
                  <c:v>-212.293959915638</c:v>
                </c:pt>
                <c:pt idx="41928">
                  <c:v>33.706040084362002</c:v>
                </c:pt>
                <c:pt idx="41929">
                  <c:v>224.706040084362</c:v>
                </c:pt>
                <c:pt idx="41930">
                  <c:v>281.70604008436197</c:v>
                </c:pt>
                <c:pt idx="41931">
                  <c:v>307.70604008436197</c:v>
                </c:pt>
                <c:pt idx="41932">
                  <c:v>419.70604008436197</c:v>
                </c:pt>
                <c:pt idx="41933">
                  <c:v>578.70604008436203</c:v>
                </c:pt>
                <c:pt idx="41934">
                  <c:v>566.70604008436203</c:v>
                </c:pt>
                <c:pt idx="41935">
                  <c:v>371.70604008436197</c:v>
                </c:pt>
                <c:pt idx="41936">
                  <c:v>421.70604008436197</c:v>
                </c:pt>
                <c:pt idx="41937">
                  <c:v>311.70604008436197</c:v>
                </c:pt>
                <c:pt idx="41938">
                  <c:v>257.70604008436197</c:v>
                </c:pt>
                <c:pt idx="41939">
                  <c:v>133.706040084362</c:v>
                </c:pt>
                <c:pt idx="41940">
                  <c:v>27.706040084362002</c:v>
                </c:pt>
                <c:pt idx="41941">
                  <c:v>89.706040084362002</c:v>
                </c:pt>
                <c:pt idx="41942">
                  <c:v>154.706040084362</c:v>
                </c:pt>
                <c:pt idx="41943">
                  <c:v>366.70604008436197</c:v>
                </c:pt>
                <c:pt idx="41944">
                  <c:v>430.70604008436197</c:v>
                </c:pt>
                <c:pt idx="41945">
                  <c:v>635.70604008436203</c:v>
                </c:pt>
                <c:pt idx="41946">
                  <c:v>651.70604008436203</c:v>
                </c:pt>
                <c:pt idx="41947">
                  <c:v>450.70604008436197</c:v>
                </c:pt>
                <c:pt idx="41948">
                  <c:v>509.70604008436197</c:v>
                </c:pt>
                <c:pt idx="41949">
                  <c:v>124.706040084362</c:v>
                </c:pt>
                <c:pt idx="41950">
                  <c:v>-78.293959915637998</c:v>
                </c:pt>
                <c:pt idx="41951">
                  <c:v>-235.293959915638</c:v>
                </c:pt>
                <c:pt idx="41952">
                  <c:v>-260.29395991563803</c:v>
                </c:pt>
                <c:pt idx="41953">
                  <c:v>-318.29395991563803</c:v>
                </c:pt>
                <c:pt idx="41954">
                  <c:v>-294.29395991563803</c:v>
                </c:pt>
                <c:pt idx="41955">
                  <c:v>-229.293959915638</c:v>
                </c:pt>
                <c:pt idx="41956">
                  <c:v>-203.293959915638</c:v>
                </c:pt>
                <c:pt idx="41957">
                  <c:v>-369.29395991563803</c:v>
                </c:pt>
                <c:pt idx="41958">
                  <c:v>-433.29395991563803</c:v>
                </c:pt>
                <c:pt idx="41959">
                  <c:v>-451.29395991563803</c:v>
                </c:pt>
                <c:pt idx="41960">
                  <c:v>-230.293959915638</c:v>
                </c:pt>
                <c:pt idx="41961">
                  <c:v>-171.293959915638</c:v>
                </c:pt>
                <c:pt idx="41962">
                  <c:v>-316.29395991563803</c:v>
                </c:pt>
                <c:pt idx="41963">
                  <c:v>-123.293959915638</c:v>
                </c:pt>
                <c:pt idx="41964">
                  <c:v>-291.29395991563803</c:v>
                </c:pt>
                <c:pt idx="41965">
                  <c:v>-492.29395991563803</c:v>
                </c:pt>
                <c:pt idx="41966">
                  <c:v>-928.29395991563797</c:v>
                </c:pt>
                <c:pt idx="41967">
                  <c:v>-973.29395991563797</c:v>
                </c:pt>
                <c:pt idx="41968">
                  <c:v>-1219.29395991564</c:v>
                </c:pt>
                <c:pt idx="41969">
                  <c:v>-1030.29395991564</c:v>
                </c:pt>
                <c:pt idx="41970">
                  <c:v>-823.29395991563797</c:v>
                </c:pt>
                <c:pt idx="41971">
                  <c:v>-514.29395991563797</c:v>
                </c:pt>
                <c:pt idx="41972">
                  <c:v>-136.293959915638</c:v>
                </c:pt>
                <c:pt idx="41973">
                  <c:v>8.70604008436203</c:v>
                </c:pt>
                <c:pt idx="41974">
                  <c:v>71.706040084362002</c:v>
                </c:pt>
                <c:pt idx="41975">
                  <c:v>-74.293959915637998</c:v>
                </c:pt>
                <c:pt idx="41976">
                  <c:v>-259.29395991563803</c:v>
                </c:pt>
                <c:pt idx="41977">
                  <c:v>-401.29395991563803</c:v>
                </c:pt>
                <c:pt idx="41978">
                  <c:v>-405.29395991563803</c:v>
                </c:pt>
                <c:pt idx="41979">
                  <c:v>-586.29395991563797</c:v>
                </c:pt>
                <c:pt idx="41980">
                  <c:v>-287.29395991563803</c:v>
                </c:pt>
                <c:pt idx="41981">
                  <c:v>-60.293959915637998</c:v>
                </c:pt>
                <c:pt idx="41982">
                  <c:v>73.706040084362002</c:v>
                </c:pt>
                <c:pt idx="41983">
                  <c:v>-10.293959915638</c:v>
                </c:pt>
                <c:pt idx="41984">
                  <c:v>-122.293959915638</c:v>
                </c:pt>
                <c:pt idx="41985">
                  <c:v>-253.293959915638</c:v>
                </c:pt>
                <c:pt idx="41986">
                  <c:v>-102.293959915638</c:v>
                </c:pt>
                <c:pt idx="41987">
                  <c:v>-25.293959915637998</c:v>
                </c:pt>
                <c:pt idx="41988">
                  <c:v>47.706040084362002</c:v>
                </c:pt>
                <c:pt idx="41989">
                  <c:v>221.706040084362</c:v>
                </c:pt>
                <c:pt idx="41990">
                  <c:v>560.70604008436203</c:v>
                </c:pt>
                <c:pt idx="41991">
                  <c:v>778.70604008436203</c:v>
                </c:pt>
                <c:pt idx="41992">
                  <c:v>645.70604008436203</c:v>
                </c:pt>
                <c:pt idx="41993">
                  <c:v>771.70604008436203</c:v>
                </c:pt>
                <c:pt idx="41994">
                  <c:v>504.70604008436197</c:v>
                </c:pt>
                <c:pt idx="41995">
                  <c:v>387.70604008436197</c:v>
                </c:pt>
                <c:pt idx="41996">
                  <c:v>164.706040084362</c:v>
                </c:pt>
                <c:pt idx="41997">
                  <c:v>131.706040084362</c:v>
                </c:pt>
                <c:pt idx="41998">
                  <c:v>268.70604008436197</c:v>
                </c:pt>
                <c:pt idx="41999">
                  <c:v>444.70604008436197</c:v>
                </c:pt>
                <c:pt idx="42000">
                  <c:v>681.70604008436203</c:v>
                </c:pt>
                <c:pt idx="42001">
                  <c:v>803.70604008436203</c:v>
                </c:pt>
                <c:pt idx="42002">
                  <c:v>900.70604008436203</c:v>
                </c:pt>
                <c:pt idx="42003">
                  <c:v>767.70604008436203</c:v>
                </c:pt>
                <c:pt idx="42004">
                  <c:v>751.70604008436203</c:v>
                </c:pt>
                <c:pt idx="42005">
                  <c:v>523.70604008436203</c:v>
                </c:pt>
                <c:pt idx="42006">
                  <c:v>176.706040084362</c:v>
                </c:pt>
                <c:pt idx="42007">
                  <c:v>18.706040084362002</c:v>
                </c:pt>
                <c:pt idx="42008">
                  <c:v>109.706040084362</c:v>
                </c:pt>
                <c:pt idx="42009">
                  <c:v>87.706040084362002</c:v>
                </c:pt>
                <c:pt idx="42010">
                  <c:v>222.706040084362</c:v>
                </c:pt>
                <c:pt idx="42011">
                  <c:v>171.706040084362</c:v>
                </c:pt>
                <c:pt idx="42012">
                  <c:v>402.70604008436197</c:v>
                </c:pt>
                <c:pt idx="42013">
                  <c:v>340.70604008436197</c:v>
                </c:pt>
                <c:pt idx="42014">
                  <c:v>83.706040084362002</c:v>
                </c:pt>
                <c:pt idx="42015">
                  <c:v>79.706040084362002</c:v>
                </c:pt>
                <c:pt idx="42016">
                  <c:v>-113.293959915638</c:v>
                </c:pt>
                <c:pt idx="42017">
                  <c:v>-49.293959915637998</c:v>
                </c:pt>
                <c:pt idx="42018">
                  <c:v>-63.293959915637998</c:v>
                </c:pt>
                <c:pt idx="42019">
                  <c:v>-101.293959915638</c:v>
                </c:pt>
                <c:pt idx="42020">
                  <c:v>-347.29395991563803</c:v>
                </c:pt>
                <c:pt idx="42021">
                  <c:v>-418.29395991563803</c:v>
                </c:pt>
                <c:pt idx="42022">
                  <c:v>-721.29395991563797</c:v>
                </c:pt>
                <c:pt idx="42023">
                  <c:v>-895.29395991563797</c:v>
                </c:pt>
                <c:pt idx="42024">
                  <c:v>-1106.29395991564</c:v>
                </c:pt>
                <c:pt idx="42025">
                  <c:v>-1059.29395991564</c:v>
                </c:pt>
                <c:pt idx="42026">
                  <c:v>-921.29395991563797</c:v>
                </c:pt>
                <c:pt idx="42027">
                  <c:v>-802.29395991563797</c:v>
                </c:pt>
                <c:pt idx="42028">
                  <c:v>-615.29395991563797</c:v>
                </c:pt>
                <c:pt idx="42029">
                  <c:v>-470.29395991563803</c:v>
                </c:pt>
                <c:pt idx="42030">
                  <c:v>-350.29395991563803</c:v>
                </c:pt>
                <c:pt idx="42031">
                  <c:v>-287.29395991563803</c:v>
                </c:pt>
                <c:pt idx="42032">
                  <c:v>-192.293959915638</c:v>
                </c:pt>
                <c:pt idx="42033">
                  <c:v>-345.29395991563803</c:v>
                </c:pt>
                <c:pt idx="42034">
                  <c:v>-493.29395991563803</c:v>
                </c:pt>
                <c:pt idx="42035">
                  <c:v>-417.29395991563803</c:v>
                </c:pt>
                <c:pt idx="42036">
                  <c:v>-413.29395991563803</c:v>
                </c:pt>
                <c:pt idx="42037">
                  <c:v>-573.29395991563797</c:v>
                </c:pt>
                <c:pt idx="42038">
                  <c:v>-552.29395991563797</c:v>
                </c:pt>
                <c:pt idx="42039">
                  <c:v>-477.29395991563803</c:v>
                </c:pt>
                <c:pt idx="42040">
                  <c:v>-409.29395991563803</c:v>
                </c:pt>
                <c:pt idx="42041">
                  <c:v>-116.293959915638</c:v>
                </c:pt>
                <c:pt idx="42042">
                  <c:v>170.706040084362</c:v>
                </c:pt>
                <c:pt idx="42043">
                  <c:v>217.706040084362</c:v>
                </c:pt>
                <c:pt idx="42044">
                  <c:v>409.70604008436197</c:v>
                </c:pt>
                <c:pt idx="42045">
                  <c:v>456.70604008436197</c:v>
                </c:pt>
                <c:pt idx="42046">
                  <c:v>450.70604008436197</c:v>
                </c:pt>
                <c:pt idx="42047">
                  <c:v>445.70604008436197</c:v>
                </c:pt>
                <c:pt idx="42048">
                  <c:v>279.70604008436197</c:v>
                </c:pt>
                <c:pt idx="42049">
                  <c:v>290.70604008436197</c:v>
                </c:pt>
                <c:pt idx="42050">
                  <c:v>-23.293959915637998</c:v>
                </c:pt>
                <c:pt idx="42051">
                  <c:v>47.706040084362002</c:v>
                </c:pt>
                <c:pt idx="42052">
                  <c:v>10.706040084362</c:v>
                </c:pt>
                <c:pt idx="42053">
                  <c:v>117.706040084362</c:v>
                </c:pt>
                <c:pt idx="42054">
                  <c:v>395.70604008436197</c:v>
                </c:pt>
                <c:pt idx="42055">
                  <c:v>358.70604008436197</c:v>
                </c:pt>
                <c:pt idx="42056">
                  <c:v>308.70604008436197</c:v>
                </c:pt>
                <c:pt idx="42057">
                  <c:v>309.70604008436197</c:v>
                </c:pt>
                <c:pt idx="42058">
                  <c:v>178.706040084362</c:v>
                </c:pt>
                <c:pt idx="42059">
                  <c:v>115.706040084362</c:v>
                </c:pt>
                <c:pt idx="42060">
                  <c:v>-52.293959915637998</c:v>
                </c:pt>
                <c:pt idx="42061">
                  <c:v>35.706040084362002</c:v>
                </c:pt>
                <c:pt idx="42062">
                  <c:v>-17.293959915637998</c:v>
                </c:pt>
                <c:pt idx="42063">
                  <c:v>55.706040084362002</c:v>
                </c:pt>
                <c:pt idx="42064">
                  <c:v>223.706040084362</c:v>
                </c:pt>
                <c:pt idx="42065">
                  <c:v>81.706040084362002</c:v>
                </c:pt>
                <c:pt idx="42066">
                  <c:v>-292.29395991563803</c:v>
                </c:pt>
                <c:pt idx="42067">
                  <c:v>-295.29395991563803</c:v>
                </c:pt>
                <c:pt idx="42068">
                  <c:v>-415.29395991563803</c:v>
                </c:pt>
                <c:pt idx="42069">
                  <c:v>-584.29395991563797</c:v>
                </c:pt>
                <c:pt idx="42070">
                  <c:v>-365.29395991563803</c:v>
                </c:pt>
                <c:pt idx="42071">
                  <c:v>-378.29395991563803</c:v>
                </c:pt>
                <c:pt idx="42072">
                  <c:v>-146.293959915638</c:v>
                </c:pt>
                <c:pt idx="42073">
                  <c:v>-233.293959915638</c:v>
                </c:pt>
                <c:pt idx="42074">
                  <c:v>-250.293959915638</c:v>
                </c:pt>
                <c:pt idx="42075">
                  <c:v>-369.29395991563803</c:v>
                </c:pt>
                <c:pt idx="42076">
                  <c:v>-506.29395991563803</c:v>
                </c:pt>
                <c:pt idx="42077">
                  <c:v>-619.29395991563797</c:v>
                </c:pt>
                <c:pt idx="42078">
                  <c:v>-740.29395991563797</c:v>
                </c:pt>
                <c:pt idx="42079">
                  <c:v>-833.29395991563797</c:v>
                </c:pt>
                <c:pt idx="42080">
                  <c:v>-634.29395991563797</c:v>
                </c:pt>
                <c:pt idx="42081">
                  <c:v>-518.29395991563797</c:v>
                </c:pt>
                <c:pt idx="42082">
                  <c:v>-238.293959915638</c:v>
                </c:pt>
                <c:pt idx="42083">
                  <c:v>-117.293959915638</c:v>
                </c:pt>
                <c:pt idx="42084">
                  <c:v>18.706040084362002</c:v>
                </c:pt>
                <c:pt idx="42085">
                  <c:v>-12.293959915638</c:v>
                </c:pt>
                <c:pt idx="42086">
                  <c:v>130.706040084362</c:v>
                </c:pt>
                <c:pt idx="42087">
                  <c:v>-56.293959915637998</c:v>
                </c:pt>
                <c:pt idx="42088">
                  <c:v>-48.293959915637998</c:v>
                </c:pt>
                <c:pt idx="42089">
                  <c:v>-186.293959915638</c:v>
                </c:pt>
                <c:pt idx="42090">
                  <c:v>-280.29395991563803</c:v>
                </c:pt>
                <c:pt idx="42091">
                  <c:v>-267.29395991563803</c:v>
                </c:pt>
                <c:pt idx="42092">
                  <c:v>-77.293959915637998</c:v>
                </c:pt>
                <c:pt idx="42093">
                  <c:v>-79.293959915637998</c:v>
                </c:pt>
                <c:pt idx="42094">
                  <c:v>-423.29395991563803</c:v>
                </c:pt>
                <c:pt idx="42095">
                  <c:v>-348.29395991563803</c:v>
                </c:pt>
                <c:pt idx="42096">
                  <c:v>-430.29395991563803</c:v>
                </c:pt>
                <c:pt idx="42097">
                  <c:v>-382.29395991563803</c:v>
                </c:pt>
                <c:pt idx="42098">
                  <c:v>-111.293959915638</c:v>
                </c:pt>
                <c:pt idx="42099">
                  <c:v>31.706040084362002</c:v>
                </c:pt>
                <c:pt idx="42100">
                  <c:v>223.706040084362</c:v>
                </c:pt>
                <c:pt idx="42101">
                  <c:v>136.706040084362</c:v>
                </c:pt>
                <c:pt idx="42102">
                  <c:v>157.706040084362</c:v>
                </c:pt>
                <c:pt idx="42103">
                  <c:v>-1.29395991563797</c:v>
                </c:pt>
                <c:pt idx="42104">
                  <c:v>-174.293959915638</c:v>
                </c:pt>
                <c:pt idx="42105">
                  <c:v>-322.29395991563803</c:v>
                </c:pt>
                <c:pt idx="42106">
                  <c:v>-325.29395991563803</c:v>
                </c:pt>
                <c:pt idx="42107">
                  <c:v>-469.29395991563803</c:v>
                </c:pt>
                <c:pt idx="42108">
                  <c:v>-393.29395991563803</c:v>
                </c:pt>
                <c:pt idx="42109">
                  <c:v>-464.29395991563803</c:v>
                </c:pt>
                <c:pt idx="42110">
                  <c:v>-159.293959915638</c:v>
                </c:pt>
                <c:pt idx="42111">
                  <c:v>-275.29395991563803</c:v>
                </c:pt>
                <c:pt idx="42112">
                  <c:v>-19.293959915637998</c:v>
                </c:pt>
                <c:pt idx="42113">
                  <c:v>-19.293959915637998</c:v>
                </c:pt>
                <c:pt idx="42114">
                  <c:v>19.706040084362002</c:v>
                </c:pt>
                <c:pt idx="42115">
                  <c:v>59.706040084362002</c:v>
                </c:pt>
                <c:pt idx="42116">
                  <c:v>-83.293959915637998</c:v>
                </c:pt>
                <c:pt idx="42117">
                  <c:v>-107.293959915638</c:v>
                </c:pt>
                <c:pt idx="42118">
                  <c:v>-199.293959915638</c:v>
                </c:pt>
                <c:pt idx="42119">
                  <c:v>-319.29395991563803</c:v>
                </c:pt>
                <c:pt idx="42120">
                  <c:v>-423.29395991563803</c:v>
                </c:pt>
                <c:pt idx="42121">
                  <c:v>-333.29395991563803</c:v>
                </c:pt>
                <c:pt idx="42122">
                  <c:v>-169.293959915638</c:v>
                </c:pt>
                <c:pt idx="42123">
                  <c:v>-43.293959915637998</c:v>
                </c:pt>
                <c:pt idx="42124">
                  <c:v>-220.293959915638</c:v>
                </c:pt>
                <c:pt idx="42125">
                  <c:v>-75.293959915637998</c:v>
                </c:pt>
                <c:pt idx="42126">
                  <c:v>-181.293959915638</c:v>
                </c:pt>
                <c:pt idx="42127">
                  <c:v>-164.293959915638</c:v>
                </c:pt>
                <c:pt idx="42128">
                  <c:v>-237.293959915638</c:v>
                </c:pt>
                <c:pt idx="42129">
                  <c:v>-379.29395991563803</c:v>
                </c:pt>
                <c:pt idx="42130">
                  <c:v>-475.29395991563803</c:v>
                </c:pt>
                <c:pt idx="42131">
                  <c:v>-443.29395991563803</c:v>
                </c:pt>
                <c:pt idx="42132">
                  <c:v>-311.29395991563803</c:v>
                </c:pt>
                <c:pt idx="42133">
                  <c:v>-119.293959915638</c:v>
                </c:pt>
                <c:pt idx="42134">
                  <c:v>-173.293959915638</c:v>
                </c:pt>
                <c:pt idx="42135">
                  <c:v>-116.293959915638</c:v>
                </c:pt>
                <c:pt idx="42136">
                  <c:v>-220.293959915638</c:v>
                </c:pt>
                <c:pt idx="42137">
                  <c:v>-145.293959915638</c:v>
                </c:pt>
                <c:pt idx="42138">
                  <c:v>-54.293959915637998</c:v>
                </c:pt>
                <c:pt idx="42139">
                  <c:v>-199.293959915638</c:v>
                </c:pt>
                <c:pt idx="42140">
                  <c:v>-228.293959915638</c:v>
                </c:pt>
                <c:pt idx="42141">
                  <c:v>-157.293959915638</c:v>
                </c:pt>
                <c:pt idx="42142">
                  <c:v>78.706040084362002</c:v>
                </c:pt>
                <c:pt idx="42143">
                  <c:v>123.706040084362</c:v>
                </c:pt>
                <c:pt idx="42144">
                  <c:v>309.70604008436197</c:v>
                </c:pt>
                <c:pt idx="42145">
                  <c:v>131.706040084362</c:v>
                </c:pt>
                <c:pt idx="42146">
                  <c:v>97.706040084362002</c:v>
                </c:pt>
                <c:pt idx="42147">
                  <c:v>-228.293959915638</c:v>
                </c:pt>
                <c:pt idx="42148">
                  <c:v>-332.29395991563803</c:v>
                </c:pt>
                <c:pt idx="42149">
                  <c:v>-304.29395991563803</c:v>
                </c:pt>
                <c:pt idx="42150">
                  <c:v>-84.293959915637998</c:v>
                </c:pt>
                <c:pt idx="42151">
                  <c:v>60.706040084362002</c:v>
                </c:pt>
                <c:pt idx="42152">
                  <c:v>246.706040084362</c:v>
                </c:pt>
                <c:pt idx="42153">
                  <c:v>574.70604008436203</c:v>
                </c:pt>
                <c:pt idx="42154">
                  <c:v>623.70604008436203</c:v>
                </c:pt>
                <c:pt idx="42155">
                  <c:v>803.70604008436203</c:v>
                </c:pt>
                <c:pt idx="42156">
                  <c:v>533.70604008436203</c:v>
                </c:pt>
                <c:pt idx="42157">
                  <c:v>362.70604008436197</c:v>
                </c:pt>
                <c:pt idx="42158">
                  <c:v>319.70604008436197</c:v>
                </c:pt>
                <c:pt idx="42159">
                  <c:v>254.706040084362</c:v>
                </c:pt>
                <c:pt idx="42160">
                  <c:v>98.706040084362002</c:v>
                </c:pt>
                <c:pt idx="42161">
                  <c:v>-24.293959915637998</c:v>
                </c:pt>
                <c:pt idx="42162">
                  <c:v>-132.293959915638</c:v>
                </c:pt>
                <c:pt idx="42163">
                  <c:v>-113.293959915638</c:v>
                </c:pt>
                <c:pt idx="42164">
                  <c:v>-89.293959915637998</c:v>
                </c:pt>
                <c:pt idx="42165">
                  <c:v>8.70604008436203</c:v>
                </c:pt>
                <c:pt idx="42166">
                  <c:v>-52.293959915637998</c:v>
                </c:pt>
                <c:pt idx="42167">
                  <c:v>63.706040084362002</c:v>
                </c:pt>
                <c:pt idx="42168">
                  <c:v>290.70604008436197</c:v>
                </c:pt>
                <c:pt idx="42169">
                  <c:v>338.70604008436197</c:v>
                </c:pt>
                <c:pt idx="42170">
                  <c:v>465.70604008436197</c:v>
                </c:pt>
                <c:pt idx="42171">
                  <c:v>394.70604008436197</c:v>
                </c:pt>
                <c:pt idx="42172">
                  <c:v>26.706040084362002</c:v>
                </c:pt>
                <c:pt idx="42173">
                  <c:v>46.706040084362002</c:v>
                </c:pt>
                <c:pt idx="42174">
                  <c:v>-430.29395991563803</c:v>
                </c:pt>
                <c:pt idx="42175">
                  <c:v>-677.29395991563797</c:v>
                </c:pt>
                <c:pt idx="42176">
                  <c:v>-580.29395991563797</c:v>
                </c:pt>
                <c:pt idx="42177">
                  <c:v>-722.29395991563797</c:v>
                </c:pt>
                <c:pt idx="42178">
                  <c:v>-727.29395991563797</c:v>
                </c:pt>
                <c:pt idx="42179">
                  <c:v>-639.29395991563797</c:v>
                </c:pt>
                <c:pt idx="42180">
                  <c:v>-444.29395991563803</c:v>
                </c:pt>
                <c:pt idx="42181">
                  <c:v>-391.29395991563803</c:v>
                </c:pt>
                <c:pt idx="42182">
                  <c:v>-287.29395991563803</c:v>
                </c:pt>
                <c:pt idx="42183">
                  <c:v>-388.29395991563803</c:v>
                </c:pt>
                <c:pt idx="42184">
                  <c:v>-147.293959915638</c:v>
                </c:pt>
                <c:pt idx="42185">
                  <c:v>-94.293959915637998</c:v>
                </c:pt>
                <c:pt idx="42186">
                  <c:v>-6.29395991563797</c:v>
                </c:pt>
                <c:pt idx="42187">
                  <c:v>-20.293959915637998</c:v>
                </c:pt>
                <c:pt idx="42188">
                  <c:v>-66.293959915637998</c:v>
                </c:pt>
                <c:pt idx="42189">
                  <c:v>-34.293959915637998</c:v>
                </c:pt>
                <c:pt idx="42190">
                  <c:v>87.706040084362002</c:v>
                </c:pt>
                <c:pt idx="42191">
                  <c:v>171.706040084362</c:v>
                </c:pt>
                <c:pt idx="42192">
                  <c:v>257.70604008436197</c:v>
                </c:pt>
                <c:pt idx="42193">
                  <c:v>402.70604008436197</c:v>
                </c:pt>
                <c:pt idx="42194">
                  <c:v>650.70604008436203</c:v>
                </c:pt>
                <c:pt idx="42195">
                  <c:v>619.70604008436203</c:v>
                </c:pt>
                <c:pt idx="42196">
                  <c:v>613.70604008436203</c:v>
                </c:pt>
                <c:pt idx="42197">
                  <c:v>513.70604008436203</c:v>
                </c:pt>
                <c:pt idx="42198">
                  <c:v>566.70604008436203</c:v>
                </c:pt>
                <c:pt idx="42199">
                  <c:v>641.70604008436203</c:v>
                </c:pt>
                <c:pt idx="42200">
                  <c:v>348.70604008436197</c:v>
                </c:pt>
                <c:pt idx="42201">
                  <c:v>365.70604008436197</c:v>
                </c:pt>
                <c:pt idx="42202">
                  <c:v>339.70604008436197</c:v>
                </c:pt>
                <c:pt idx="42203">
                  <c:v>339.70604008436197</c:v>
                </c:pt>
                <c:pt idx="42204">
                  <c:v>362.70604008436197</c:v>
                </c:pt>
                <c:pt idx="42205">
                  <c:v>613.70604008436203</c:v>
                </c:pt>
                <c:pt idx="42206">
                  <c:v>447.70604008436197</c:v>
                </c:pt>
                <c:pt idx="42207">
                  <c:v>504.70604008436197</c:v>
                </c:pt>
                <c:pt idx="42208">
                  <c:v>361.70604008436197</c:v>
                </c:pt>
                <c:pt idx="42209">
                  <c:v>342.70604008436197</c:v>
                </c:pt>
                <c:pt idx="42210">
                  <c:v>-33.293959915637998</c:v>
                </c:pt>
                <c:pt idx="42211">
                  <c:v>18.706040084362002</c:v>
                </c:pt>
                <c:pt idx="42212">
                  <c:v>-121.293959915638</c:v>
                </c:pt>
                <c:pt idx="42213">
                  <c:v>-69.293959915637998</c:v>
                </c:pt>
                <c:pt idx="42214">
                  <c:v>-1.29395991563797</c:v>
                </c:pt>
                <c:pt idx="42215">
                  <c:v>-61.293959915637998</c:v>
                </c:pt>
                <c:pt idx="42216">
                  <c:v>-211.293959915638</c:v>
                </c:pt>
                <c:pt idx="42217">
                  <c:v>-295.29395991563803</c:v>
                </c:pt>
                <c:pt idx="42218">
                  <c:v>-497.29395991563803</c:v>
                </c:pt>
                <c:pt idx="42219">
                  <c:v>-486.29395991563803</c:v>
                </c:pt>
                <c:pt idx="42220">
                  <c:v>-482.29395991563803</c:v>
                </c:pt>
                <c:pt idx="42221">
                  <c:v>-401.29395991563803</c:v>
                </c:pt>
                <c:pt idx="42222">
                  <c:v>1.70604008436203</c:v>
                </c:pt>
                <c:pt idx="42223">
                  <c:v>269.70604008436197</c:v>
                </c:pt>
                <c:pt idx="42224">
                  <c:v>562.70604008436203</c:v>
                </c:pt>
                <c:pt idx="42225">
                  <c:v>662.70604008436203</c:v>
                </c:pt>
                <c:pt idx="42226">
                  <c:v>806.70604008436203</c:v>
                </c:pt>
                <c:pt idx="42227">
                  <c:v>482.70604008436197</c:v>
                </c:pt>
                <c:pt idx="42228">
                  <c:v>425.70604008436197</c:v>
                </c:pt>
                <c:pt idx="42229">
                  <c:v>136.706040084362</c:v>
                </c:pt>
                <c:pt idx="42230">
                  <c:v>68.706040084362002</c:v>
                </c:pt>
                <c:pt idx="42231">
                  <c:v>-14.293959915638</c:v>
                </c:pt>
                <c:pt idx="42232">
                  <c:v>-62.293959915637998</c:v>
                </c:pt>
                <c:pt idx="42233">
                  <c:v>-29.293959915637998</c:v>
                </c:pt>
                <c:pt idx="42234">
                  <c:v>148.706040084362</c:v>
                </c:pt>
                <c:pt idx="42235">
                  <c:v>379.70604008436197</c:v>
                </c:pt>
                <c:pt idx="42236">
                  <c:v>685.70604008436203</c:v>
                </c:pt>
                <c:pt idx="42237">
                  <c:v>806.70604008436203</c:v>
                </c:pt>
                <c:pt idx="42238">
                  <c:v>751.70604008436203</c:v>
                </c:pt>
                <c:pt idx="42239">
                  <c:v>754.70604008436203</c:v>
                </c:pt>
                <c:pt idx="42240">
                  <c:v>466.70604008436197</c:v>
                </c:pt>
                <c:pt idx="42241">
                  <c:v>334.70604008436197</c:v>
                </c:pt>
                <c:pt idx="42242">
                  <c:v>83.706040084362002</c:v>
                </c:pt>
                <c:pt idx="42243">
                  <c:v>59.706040084362002</c:v>
                </c:pt>
                <c:pt idx="42244">
                  <c:v>-247.293959915638</c:v>
                </c:pt>
                <c:pt idx="42245">
                  <c:v>-309.29395991563803</c:v>
                </c:pt>
                <c:pt idx="42246">
                  <c:v>-293.29395991563803</c:v>
                </c:pt>
                <c:pt idx="42247">
                  <c:v>-468.29395991563803</c:v>
                </c:pt>
                <c:pt idx="42248">
                  <c:v>-568.29395991563797</c:v>
                </c:pt>
                <c:pt idx="42249">
                  <c:v>-367.29395991563803</c:v>
                </c:pt>
                <c:pt idx="42250">
                  <c:v>-359.29395991563803</c:v>
                </c:pt>
                <c:pt idx="42251">
                  <c:v>-288.29395991563803</c:v>
                </c:pt>
                <c:pt idx="42252">
                  <c:v>-97.293959915637998</c:v>
                </c:pt>
                <c:pt idx="42253">
                  <c:v>-108.293959915638</c:v>
                </c:pt>
                <c:pt idx="42254">
                  <c:v>-112.293959915638</c:v>
                </c:pt>
                <c:pt idx="42255">
                  <c:v>-144.293959915638</c:v>
                </c:pt>
                <c:pt idx="42256">
                  <c:v>-134.293959915638</c:v>
                </c:pt>
                <c:pt idx="42257">
                  <c:v>-116.293959915638</c:v>
                </c:pt>
                <c:pt idx="42258">
                  <c:v>-355.29395991563803</c:v>
                </c:pt>
                <c:pt idx="42259">
                  <c:v>-259.29395991563803</c:v>
                </c:pt>
                <c:pt idx="42260">
                  <c:v>-301.29395991563803</c:v>
                </c:pt>
                <c:pt idx="42261">
                  <c:v>-231.293959915638</c:v>
                </c:pt>
                <c:pt idx="42262">
                  <c:v>-226.293959915638</c:v>
                </c:pt>
                <c:pt idx="42263">
                  <c:v>206.706040084362</c:v>
                </c:pt>
                <c:pt idx="42264">
                  <c:v>160.706040084362</c:v>
                </c:pt>
                <c:pt idx="42265">
                  <c:v>230.706040084362</c:v>
                </c:pt>
                <c:pt idx="42266">
                  <c:v>351.70604008436197</c:v>
                </c:pt>
                <c:pt idx="42267">
                  <c:v>202.706040084362</c:v>
                </c:pt>
                <c:pt idx="42268">
                  <c:v>278.70604008436197</c:v>
                </c:pt>
                <c:pt idx="42269">
                  <c:v>234.706040084362</c:v>
                </c:pt>
                <c:pt idx="42270">
                  <c:v>297.70604008436197</c:v>
                </c:pt>
                <c:pt idx="42271">
                  <c:v>165.706040084362</c:v>
                </c:pt>
                <c:pt idx="42272">
                  <c:v>321.70604008436197</c:v>
                </c:pt>
                <c:pt idx="42273">
                  <c:v>307.70604008436197</c:v>
                </c:pt>
                <c:pt idx="42274">
                  <c:v>460.70604008436197</c:v>
                </c:pt>
                <c:pt idx="42275">
                  <c:v>459.70604008436197</c:v>
                </c:pt>
                <c:pt idx="42276">
                  <c:v>459.70604008436197</c:v>
                </c:pt>
                <c:pt idx="42277">
                  <c:v>239.706040084362</c:v>
                </c:pt>
                <c:pt idx="42278">
                  <c:v>275.70604008436197</c:v>
                </c:pt>
                <c:pt idx="42279">
                  <c:v>234.706040084362</c:v>
                </c:pt>
                <c:pt idx="42280">
                  <c:v>344.70604008436197</c:v>
                </c:pt>
                <c:pt idx="42281">
                  <c:v>382.70604008436197</c:v>
                </c:pt>
                <c:pt idx="42282">
                  <c:v>218.706040084362</c:v>
                </c:pt>
                <c:pt idx="42283">
                  <c:v>269.70604008436197</c:v>
                </c:pt>
                <c:pt idx="42284">
                  <c:v>-33.293959915637998</c:v>
                </c:pt>
                <c:pt idx="42285">
                  <c:v>-10.293959915638</c:v>
                </c:pt>
                <c:pt idx="42286">
                  <c:v>-153.293959915638</c:v>
                </c:pt>
                <c:pt idx="42287">
                  <c:v>-447.29395991563803</c:v>
                </c:pt>
                <c:pt idx="42288">
                  <c:v>-298.29395991563803</c:v>
                </c:pt>
                <c:pt idx="42289">
                  <c:v>-376.29395991563803</c:v>
                </c:pt>
                <c:pt idx="42290">
                  <c:v>-97.293959915637998</c:v>
                </c:pt>
                <c:pt idx="42291">
                  <c:v>-10.293959915638</c:v>
                </c:pt>
                <c:pt idx="42292">
                  <c:v>423.70604008436197</c:v>
                </c:pt>
                <c:pt idx="42293">
                  <c:v>487.70604008436197</c:v>
                </c:pt>
                <c:pt idx="42294">
                  <c:v>608.70604008436203</c:v>
                </c:pt>
                <c:pt idx="42295">
                  <c:v>590.70604008436203</c:v>
                </c:pt>
                <c:pt idx="42296">
                  <c:v>390.70604008436197</c:v>
                </c:pt>
                <c:pt idx="42297">
                  <c:v>443.70604008436197</c:v>
                </c:pt>
                <c:pt idx="42298">
                  <c:v>-58.293959915637998</c:v>
                </c:pt>
                <c:pt idx="42299">
                  <c:v>-209.293959915638</c:v>
                </c:pt>
                <c:pt idx="42300">
                  <c:v>-307.29395991563803</c:v>
                </c:pt>
                <c:pt idx="42301">
                  <c:v>-197.293959915638</c:v>
                </c:pt>
                <c:pt idx="42302">
                  <c:v>51.706040084362002</c:v>
                </c:pt>
                <c:pt idx="42303">
                  <c:v>207.706040084362</c:v>
                </c:pt>
                <c:pt idx="42304">
                  <c:v>585.70604008436203</c:v>
                </c:pt>
                <c:pt idx="42305">
                  <c:v>816.70604008436203</c:v>
                </c:pt>
                <c:pt idx="42306">
                  <c:v>1008.70604008436</c:v>
                </c:pt>
                <c:pt idx="42307">
                  <c:v>1023.70604008436</c:v>
                </c:pt>
                <c:pt idx="42308">
                  <c:v>808.70604008436203</c:v>
                </c:pt>
                <c:pt idx="42309">
                  <c:v>650.70604008436203</c:v>
                </c:pt>
                <c:pt idx="42310">
                  <c:v>454.70604008436197</c:v>
                </c:pt>
                <c:pt idx="42311">
                  <c:v>251.706040084362</c:v>
                </c:pt>
                <c:pt idx="42312">
                  <c:v>67.706040084362002</c:v>
                </c:pt>
                <c:pt idx="42313">
                  <c:v>66.706040084362002</c:v>
                </c:pt>
                <c:pt idx="42314">
                  <c:v>-69.293959915637998</c:v>
                </c:pt>
                <c:pt idx="42315">
                  <c:v>57.706040084362002</c:v>
                </c:pt>
                <c:pt idx="42316">
                  <c:v>200.706040084362</c:v>
                </c:pt>
                <c:pt idx="42317">
                  <c:v>15.706040084362</c:v>
                </c:pt>
                <c:pt idx="42318">
                  <c:v>-189.293959915638</c:v>
                </c:pt>
                <c:pt idx="42319">
                  <c:v>-11.293959915638</c:v>
                </c:pt>
                <c:pt idx="42320">
                  <c:v>99.706040084362002</c:v>
                </c:pt>
                <c:pt idx="42321">
                  <c:v>131.706040084362</c:v>
                </c:pt>
                <c:pt idx="42322">
                  <c:v>68.706040084362002</c:v>
                </c:pt>
                <c:pt idx="42323">
                  <c:v>60.706040084362002</c:v>
                </c:pt>
                <c:pt idx="42324">
                  <c:v>109.706040084362</c:v>
                </c:pt>
                <c:pt idx="42325">
                  <c:v>44.706040084362002</c:v>
                </c:pt>
                <c:pt idx="42326">
                  <c:v>65.706040084362002</c:v>
                </c:pt>
                <c:pt idx="42327">
                  <c:v>-226.293959915638</c:v>
                </c:pt>
                <c:pt idx="42328">
                  <c:v>-467.29395991563803</c:v>
                </c:pt>
                <c:pt idx="42329">
                  <c:v>-424.29395991563803</c:v>
                </c:pt>
                <c:pt idx="42330">
                  <c:v>-279.29395991563803</c:v>
                </c:pt>
                <c:pt idx="42331">
                  <c:v>-82.293959915637998</c:v>
                </c:pt>
                <c:pt idx="42332">
                  <c:v>91.706040084362002</c:v>
                </c:pt>
                <c:pt idx="42333">
                  <c:v>200.706040084362</c:v>
                </c:pt>
                <c:pt idx="42334">
                  <c:v>183.706040084362</c:v>
                </c:pt>
                <c:pt idx="42335">
                  <c:v>301.70604008436197</c:v>
                </c:pt>
                <c:pt idx="42336">
                  <c:v>287.70604008436197</c:v>
                </c:pt>
                <c:pt idx="42337">
                  <c:v>195.706040084362</c:v>
                </c:pt>
                <c:pt idx="42338">
                  <c:v>184.706040084362</c:v>
                </c:pt>
                <c:pt idx="42339">
                  <c:v>169.706040084362</c:v>
                </c:pt>
                <c:pt idx="42340">
                  <c:v>160.706040084362</c:v>
                </c:pt>
                <c:pt idx="42341">
                  <c:v>98.706040084362002</c:v>
                </c:pt>
                <c:pt idx="42342">
                  <c:v>247.706040084362</c:v>
                </c:pt>
                <c:pt idx="42343">
                  <c:v>152.706040084362</c:v>
                </c:pt>
                <c:pt idx="42344">
                  <c:v>56.706040084362002</c:v>
                </c:pt>
                <c:pt idx="42345">
                  <c:v>224.706040084362</c:v>
                </c:pt>
                <c:pt idx="42346">
                  <c:v>120.706040084362</c:v>
                </c:pt>
                <c:pt idx="42347">
                  <c:v>229.706040084362</c:v>
                </c:pt>
                <c:pt idx="42348">
                  <c:v>292.70604008436197</c:v>
                </c:pt>
                <c:pt idx="42349">
                  <c:v>393.70604008436197</c:v>
                </c:pt>
                <c:pt idx="42350">
                  <c:v>193.706040084362</c:v>
                </c:pt>
                <c:pt idx="42351">
                  <c:v>210.706040084362</c:v>
                </c:pt>
                <c:pt idx="42352">
                  <c:v>80.706040084362002</c:v>
                </c:pt>
                <c:pt idx="42353">
                  <c:v>90.706040084362002</c:v>
                </c:pt>
                <c:pt idx="42354">
                  <c:v>-134.293959915638</c:v>
                </c:pt>
                <c:pt idx="42355">
                  <c:v>0.70604008436203003</c:v>
                </c:pt>
                <c:pt idx="42356">
                  <c:v>31.706040084362002</c:v>
                </c:pt>
                <c:pt idx="42357">
                  <c:v>95.706040084362002</c:v>
                </c:pt>
                <c:pt idx="42358">
                  <c:v>117.706040084362</c:v>
                </c:pt>
                <c:pt idx="42359">
                  <c:v>114.706040084362</c:v>
                </c:pt>
                <c:pt idx="42360">
                  <c:v>266.70604008436197</c:v>
                </c:pt>
                <c:pt idx="42361">
                  <c:v>286.70604008436197</c:v>
                </c:pt>
                <c:pt idx="42362">
                  <c:v>445.70604008436197</c:v>
                </c:pt>
                <c:pt idx="42363">
                  <c:v>324.70604008436197</c:v>
                </c:pt>
                <c:pt idx="42364">
                  <c:v>178.706040084362</c:v>
                </c:pt>
                <c:pt idx="42365">
                  <c:v>49.706040084362002</c:v>
                </c:pt>
                <c:pt idx="42366">
                  <c:v>-14.293959915638</c:v>
                </c:pt>
                <c:pt idx="42367">
                  <c:v>-108.293959915638</c:v>
                </c:pt>
                <c:pt idx="42368">
                  <c:v>-200.293959915638</c:v>
                </c:pt>
                <c:pt idx="42369">
                  <c:v>-312.29395991563803</c:v>
                </c:pt>
                <c:pt idx="42370">
                  <c:v>-239.293959915638</c:v>
                </c:pt>
                <c:pt idx="42371">
                  <c:v>-212.293959915638</c:v>
                </c:pt>
                <c:pt idx="42372">
                  <c:v>-252.293959915638</c:v>
                </c:pt>
                <c:pt idx="42373">
                  <c:v>100.706040084362</c:v>
                </c:pt>
                <c:pt idx="42374">
                  <c:v>328.70604008436197</c:v>
                </c:pt>
                <c:pt idx="42375">
                  <c:v>520.70604008436203</c:v>
                </c:pt>
                <c:pt idx="42376">
                  <c:v>492.70604008436197</c:v>
                </c:pt>
                <c:pt idx="42377">
                  <c:v>385.70604008436197</c:v>
                </c:pt>
                <c:pt idx="42378">
                  <c:v>161.706040084362</c:v>
                </c:pt>
                <c:pt idx="42379">
                  <c:v>3.70604008436203</c:v>
                </c:pt>
                <c:pt idx="42380">
                  <c:v>-322.29395991563803</c:v>
                </c:pt>
                <c:pt idx="42381">
                  <c:v>-655.29395991563797</c:v>
                </c:pt>
                <c:pt idx="42382">
                  <c:v>-795.29395991563797</c:v>
                </c:pt>
                <c:pt idx="42383">
                  <c:v>-923.29395991563797</c:v>
                </c:pt>
                <c:pt idx="42384">
                  <c:v>-671.29395991563797</c:v>
                </c:pt>
                <c:pt idx="42385">
                  <c:v>-518.29395991563797</c:v>
                </c:pt>
                <c:pt idx="42386">
                  <c:v>-108.293959915638</c:v>
                </c:pt>
                <c:pt idx="42387">
                  <c:v>24.706040084362002</c:v>
                </c:pt>
                <c:pt idx="42388">
                  <c:v>205.706040084362</c:v>
                </c:pt>
                <c:pt idx="42389">
                  <c:v>239.706040084362</c:v>
                </c:pt>
                <c:pt idx="42390">
                  <c:v>293.70604008436197</c:v>
                </c:pt>
                <c:pt idx="42391">
                  <c:v>105.706040084362</c:v>
                </c:pt>
                <c:pt idx="42392">
                  <c:v>128.706040084362</c:v>
                </c:pt>
                <c:pt idx="42393">
                  <c:v>41.706040084362002</c:v>
                </c:pt>
                <c:pt idx="42394">
                  <c:v>62.706040084362002</c:v>
                </c:pt>
                <c:pt idx="42395">
                  <c:v>-132.293959915638</c:v>
                </c:pt>
                <c:pt idx="42396">
                  <c:v>-186.293959915638</c:v>
                </c:pt>
                <c:pt idx="42397">
                  <c:v>-308.29395991563803</c:v>
                </c:pt>
                <c:pt idx="42398">
                  <c:v>-606.29395991563797</c:v>
                </c:pt>
                <c:pt idx="42399">
                  <c:v>-589.29395991563797</c:v>
                </c:pt>
                <c:pt idx="42400">
                  <c:v>-589.29395991563797</c:v>
                </c:pt>
                <c:pt idx="42401">
                  <c:v>-343.29395991563803</c:v>
                </c:pt>
                <c:pt idx="42402">
                  <c:v>14.706040084362</c:v>
                </c:pt>
                <c:pt idx="42403">
                  <c:v>255.706040084362</c:v>
                </c:pt>
                <c:pt idx="42404">
                  <c:v>680.70604008436203</c:v>
                </c:pt>
                <c:pt idx="42405">
                  <c:v>799.70604008436203</c:v>
                </c:pt>
                <c:pt idx="42406">
                  <c:v>749.70604008436203</c:v>
                </c:pt>
                <c:pt idx="42407">
                  <c:v>657.70604008436203</c:v>
                </c:pt>
                <c:pt idx="42408">
                  <c:v>126.706040084362</c:v>
                </c:pt>
                <c:pt idx="42409">
                  <c:v>-121.293959915638</c:v>
                </c:pt>
                <c:pt idx="42410">
                  <c:v>-396.29395991563803</c:v>
                </c:pt>
                <c:pt idx="42411">
                  <c:v>-459.29395991563803</c:v>
                </c:pt>
                <c:pt idx="42412">
                  <c:v>-364.29395991563803</c:v>
                </c:pt>
                <c:pt idx="42413">
                  <c:v>-266.29395991563803</c:v>
                </c:pt>
                <c:pt idx="42414">
                  <c:v>-80.293959915637998</c:v>
                </c:pt>
                <c:pt idx="42415">
                  <c:v>47.706040084362002</c:v>
                </c:pt>
                <c:pt idx="42416">
                  <c:v>132.706040084362</c:v>
                </c:pt>
                <c:pt idx="42417">
                  <c:v>78.706040084362002</c:v>
                </c:pt>
                <c:pt idx="42418">
                  <c:v>-2.29395991563797</c:v>
                </c:pt>
                <c:pt idx="42419">
                  <c:v>-58.293959915637998</c:v>
                </c:pt>
                <c:pt idx="42420">
                  <c:v>-421.29395991563803</c:v>
                </c:pt>
                <c:pt idx="42421">
                  <c:v>-471.29395991563803</c:v>
                </c:pt>
                <c:pt idx="42422">
                  <c:v>-590.29395991563797</c:v>
                </c:pt>
                <c:pt idx="42423">
                  <c:v>-492.29395991563803</c:v>
                </c:pt>
                <c:pt idx="42424">
                  <c:v>-349.29395991563803</c:v>
                </c:pt>
                <c:pt idx="42425">
                  <c:v>-360.29395991563803</c:v>
                </c:pt>
                <c:pt idx="42426">
                  <c:v>-384.29395991563803</c:v>
                </c:pt>
                <c:pt idx="42427">
                  <c:v>-370.29395991563803</c:v>
                </c:pt>
                <c:pt idx="42428">
                  <c:v>-308.29395991563803</c:v>
                </c:pt>
                <c:pt idx="42429">
                  <c:v>-352.29395991563803</c:v>
                </c:pt>
                <c:pt idx="42430">
                  <c:v>-64.293959915637998</c:v>
                </c:pt>
                <c:pt idx="42431">
                  <c:v>145.706040084362</c:v>
                </c:pt>
                <c:pt idx="42432">
                  <c:v>338.70604008436197</c:v>
                </c:pt>
                <c:pt idx="42433">
                  <c:v>297.70604008436197</c:v>
                </c:pt>
                <c:pt idx="42434">
                  <c:v>80.706040084362002</c:v>
                </c:pt>
                <c:pt idx="42435">
                  <c:v>158.706040084362</c:v>
                </c:pt>
                <c:pt idx="42436">
                  <c:v>-157.293959915638</c:v>
                </c:pt>
                <c:pt idx="42437">
                  <c:v>-346.29395991563803</c:v>
                </c:pt>
                <c:pt idx="42438">
                  <c:v>-511.29395991563803</c:v>
                </c:pt>
                <c:pt idx="42439">
                  <c:v>-559.29395991563797</c:v>
                </c:pt>
                <c:pt idx="42440">
                  <c:v>-294.29395991563803</c:v>
                </c:pt>
                <c:pt idx="42441">
                  <c:v>-40.293959915637998</c:v>
                </c:pt>
                <c:pt idx="42442">
                  <c:v>-74.293959915637998</c:v>
                </c:pt>
                <c:pt idx="42443">
                  <c:v>141.706040084362</c:v>
                </c:pt>
                <c:pt idx="42444">
                  <c:v>384.70604008436197</c:v>
                </c:pt>
                <c:pt idx="42445">
                  <c:v>495.70604008436197</c:v>
                </c:pt>
                <c:pt idx="42446">
                  <c:v>550.70604008436203</c:v>
                </c:pt>
                <c:pt idx="42447">
                  <c:v>331.70604008436197</c:v>
                </c:pt>
                <c:pt idx="42448">
                  <c:v>299.70604008436197</c:v>
                </c:pt>
                <c:pt idx="42449">
                  <c:v>-24.293959915637998</c:v>
                </c:pt>
                <c:pt idx="42450">
                  <c:v>-191.293959915638</c:v>
                </c:pt>
                <c:pt idx="42451">
                  <c:v>-430.29395991563803</c:v>
                </c:pt>
                <c:pt idx="42452">
                  <c:v>-470.29395991563803</c:v>
                </c:pt>
                <c:pt idx="42453">
                  <c:v>-647.29395991563797</c:v>
                </c:pt>
                <c:pt idx="42454">
                  <c:v>-703.29395991563797</c:v>
                </c:pt>
                <c:pt idx="42455">
                  <c:v>-412.29395991563803</c:v>
                </c:pt>
                <c:pt idx="42456">
                  <c:v>-220.293959915638</c:v>
                </c:pt>
                <c:pt idx="42457">
                  <c:v>33.706040084362002</c:v>
                </c:pt>
                <c:pt idx="42458">
                  <c:v>14.706040084362</c:v>
                </c:pt>
                <c:pt idx="42459">
                  <c:v>37.706040084362002</c:v>
                </c:pt>
                <c:pt idx="42460">
                  <c:v>-98.293959915637998</c:v>
                </c:pt>
                <c:pt idx="42461">
                  <c:v>-355.29395991563803</c:v>
                </c:pt>
                <c:pt idx="42462">
                  <c:v>-445.29395991563803</c:v>
                </c:pt>
                <c:pt idx="42463">
                  <c:v>-528.29395991563797</c:v>
                </c:pt>
                <c:pt idx="42464">
                  <c:v>-623.29395991563797</c:v>
                </c:pt>
                <c:pt idx="42465">
                  <c:v>-870.29395991563797</c:v>
                </c:pt>
                <c:pt idx="42466">
                  <c:v>-822.29395991563797</c:v>
                </c:pt>
                <c:pt idx="42467">
                  <c:v>-678.29395991563797</c:v>
                </c:pt>
                <c:pt idx="42468">
                  <c:v>-608.29395991563797</c:v>
                </c:pt>
                <c:pt idx="42469">
                  <c:v>-694.29395991563797</c:v>
                </c:pt>
                <c:pt idx="42470">
                  <c:v>-571.29395991563797</c:v>
                </c:pt>
                <c:pt idx="42471">
                  <c:v>-564.29395991563797</c:v>
                </c:pt>
                <c:pt idx="42472">
                  <c:v>-575.29395991563797</c:v>
                </c:pt>
                <c:pt idx="42473">
                  <c:v>-479.29395991563803</c:v>
                </c:pt>
                <c:pt idx="42474">
                  <c:v>-460.29395991563803</c:v>
                </c:pt>
                <c:pt idx="42475">
                  <c:v>-387.29395991563803</c:v>
                </c:pt>
                <c:pt idx="42476">
                  <c:v>-21.293959915637998</c:v>
                </c:pt>
                <c:pt idx="42477">
                  <c:v>68.706040084362002</c:v>
                </c:pt>
                <c:pt idx="42478">
                  <c:v>-113.293959915638</c:v>
                </c:pt>
                <c:pt idx="42479">
                  <c:v>-265.29395991563803</c:v>
                </c:pt>
                <c:pt idx="42480">
                  <c:v>-235.293959915638</c:v>
                </c:pt>
                <c:pt idx="42481">
                  <c:v>-390.29395991563803</c:v>
                </c:pt>
                <c:pt idx="42482">
                  <c:v>-255.293959915638</c:v>
                </c:pt>
                <c:pt idx="42483">
                  <c:v>-204.293959915638</c:v>
                </c:pt>
                <c:pt idx="42484">
                  <c:v>-52.293959915637998</c:v>
                </c:pt>
                <c:pt idx="42485">
                  <c:v>342.70604008436197</c:v>
                </c:pt>
                <c:pt idx="42486">
                  <c:v>388.70604008436197</c:v>
                </c:pt>
                <c:pt idx="42487">
                  <c:v>499.70604008436197</c:v>
                </c:pt>
                <c:pt idx="42488">
                  <c:v>292.70604008436197</c:v>
                </c:pt>
                <c:pt idx="42489">
                  <c:v>269.70604008436197</c:v>
                </c:pt>
                <c:pt idx="42490">
                  <c:v>-44.293959915637998</c:v>
                </c:pt>
                <c:pt idx="42491">
                  <c:v>-84.293959915637998</c:v>
                </c:pt>
                <c:pt idx="42492">
                  <c:v>-381.29395991563803</c:v>
                </c:pt>
                <c:pt idx="42493">
                  <c:v>-516.29395991563797</c:v>
                </c:pt>
                <c:pt idx="42494">
                  <c:v>-247.293959915638</c:v>
                </c:pt>
                <c:pt idx="42495">
                  <c:v>-202.293959915638</c:v>
                </c:pt>
                <c:pt idx="42496">
                  <c:v>216.706040084362</c:v>
                </c:pt>
                <c:pt idx="42497">
                  <c:v>194.706040084362</c:v>
                </c:pt>
                <c:pt idx="42498">
                  <c:v>344.70604008436197</c:v>
                </c:pt>
                <c:pt idx="42499">
                  <c:v>385.70604008436197</c:v>
                </c:pt>
                <c:pt idx="42500">
                  <c:v>148.706040084362</c:v>
                </c:pt>
                <c:pt idx="42501">
                  <c:v>381.70604008436197</c:v>
                </c:pt>
                <c:pt idx="42502">
                  <c:v>150.706040084362</c:v>
                </c:pt>
                <c:pt idx="42503">
                  <c:v>407.70604008436197</c:v>
                </c:pt>
                <c:pt idx="42504">
                  <c:v>77.706040084362002</c:v>
                </c:pt>
                <c:pt idx="42505">
                  <c:v>46.706040084362002</c:v>
                </c:pt>
                <c:pt idx="42506">
                  <c:v>-286.29395991563803</c:v>
                </c:pt>
                <c:pt idx="42507">
                  <c:v>-376.29395991563803</c:v>
                </c:pt>
                <c:pt idx="42508">
                  <c:v>-492.29395991563803</c:v>
                </c:pt>
                <c:pt idx="42509">
                  <c:v>-635.29395991563797</c:v>
                </c:pt>
                <c:pt idx="42510">
                  <c:v>-352.29395991563803</c:v>
                </c:pt>
                <c:pt idx="42511">
                  <c:v>-251.293959915638</c:v>
                </c:pt>
                <c:pt idx="42512">
                  <c:v>-340.29395991563803</c:v>
                </c:pt>
                <c:pt idx="42513">
                  <c:v>1.70604008436203</c:v>
                </c:pt>
                <c:pt idx="42514">
                  <c:v>79.706040084362002</c:v>
                </c:pt>
                <c:pt idx="42515">
                  <c:v>154.706040084362</c:v>
                </c:pt>
                <c:pt idx="42516">
                  <c:v>147.706040084362</c:v>
                </c:pt>
                <c:pt idx="42517">
                  <c:v>-10.293959915638</c:v>
                </c:pt>
                <c:pt idx="42518">
                  <c:v>-113.293959915638</c:v>
                </c:pt>
                <c:pt idx="42519">
                  <c:v>-217.293959915638</c:v>
                </c:pt>
                <c:pt idx="42520">
                  <c:v>-304.29395991563803</c:v>
                </c:pt>
                <c:pt idx="42521">
                  <c:v>-438.29395991563803</c:v>
                </c:pt>
                <c:pt idx="42522">
                  <c:v>-497.29395991563803</c:v>
                </c:pt>
                <c:pt idx="42523">
                  <c:v>-400.29395991563803</c:v>
                </c:pt>
                <c:pt idx="42524">
                  <c:v>-338.29395991563803</c:v>
                </c:pt>
                <c:pt idx="42525">
                  <c:v>-434.29395991563803</c:v>
                </c:pt>
                <c:pt idx="42526">
                  <c:v>-64.293959915637998</c:v>
                </c:pt>
                <c:pt idx="42527">
                  <c:v>42.706040084362002</c:v>
                </c:pt>
                <c:pt idx="42528">
                  <c:v>176.706040084362</c:v>
                </c:pt>
                <c:pt idx="42529">
                  <c:v>232.706040084362</c:v>
                </c:pt>
                <c:pt idx="42530">
                  <c:v>165.706040084362</c:v>
                </c:pt>
                <c:pt idx="42531">
                  <c:v>232.706040084362</c:v>
                </c:pt>
                <c:pt idx="42532">
                  <c:v>-118.293959915638</c:v>
                </c:pt>
                <c:pt idx="42533">
                  <c:v>-161.293959915638</c:v>
                </c:pt>
                <c:pt idx="42534">
                  <c:v>-225.293959915638</c:v>
                </c:pt>
                <c:pt idx="42535">
                  <c:v>-131.293959915638</c:v>
                </c:pt>
                <c:pt idx="42536">
                  <c:v>104.706040084362</c:v>
                </c:pt>
                <c:pt idx="42537">
                  <c:v>74.706040084362002</c:v>
                </c:pt>
                <c:pt idx="42538">
                  <c:v>113.706040084362</c:v>
                </c:pt>
                <c:pt idx="42539">
                  <c:v>59.706040084362002</c:v>
                </c:pt>
                <c:pt idx="42540">
                  <c:v>129.706040084362</c:v>
                </c:pt>
                <c:pt idx="42541">
                  <c:v>113.706040084362</c:v>
                </c:pt>
                <c:pt idx="42542">
                  <c:v>58.706040084362002</c:v>
                </c:pt>
                <c:pt idx="42543">
                  <c:v>37.706040084362002</c:v>
                </c:pt>
                <c:pt idx="42544">
                  <c:v>52.706040084362002</c:v>
                </c:pt>
                <c:pt idx="42545">
                  <c:v>67.706040084362002</c:v>
                </c:pt>
                <c:pt idx="42546">
                  <c:v>66.706040084362002</c:v>
                </c:pt>
                <c:pt idx="42547">
                  <c:v>89.706040084362002</c:v>
                </c:pt>
                <c:pt idx="42548">
                  <c:v>175.706040084362</c:v>
                </c:pt>
                <c:pt idx="42549">
                  <c:v>-118.293959915638</c:v>
                </c:pt>
                <c:pt idx="42550">
                  <c:v>-243.293959915638</c:v>
                </c:pt>
                <c:pt idx="42551">
                  <c:v>-214.293959915638</c:v>
                </c:pt>
                <c:pt idx="42552">
                  <c:v>-204.293959915638</c:v>
                </c:pt>
                <c:pt idx="42553">
                  <c:v>-119.293959915638</c:v>
                </c:pt>
                <c:pt idx="42554">
                  <c:v>14.706040084362</c:v>
                </c:pt>
                <c:pt idx="42555">
                  <c:v>68.706040084362002</c:v>
                </c:pt>
                <c:pt idx="42556">
                  <c:v>285.70604008436197</c:v>
                </c:pt>
                <c:pt idx="42557">
                  <c:v>105.706040084362</c:v>
                </c:pt>
                <c:pt idx="42558">
                  <c:v>99.706040084362002</c:v>
                </c:pt>
                <c:pt idx="42559">
                  <c:v>6.70604008436203</c:v>
                </c:pt>
                <c:pt idx="42560">
                  <c:v>-42.293959915637998</c:v>
                </c:pt>
                <c:pt idx="42561">
                  <c:v>-218.293959915638</c:v>
                </c:pt>
                <c:pt idx="42562">
                  <c:v>-232.293959915638</c:v>
                </c:pt>
                <c:pt idx="42563">
                  <c:v>-278.29395991563803</c:v>
                </c:pt>
                <c:pt idx="42564">
                  <c:v>-11.293959915638</c:v>
                </c:pt>
                <c:pt idx="42565">
                  <c:v>173.706040084362</c:v>
                </c:pt>
                <c:pt idx="42566">
                  <c:v>336.70604008436197</c:v>
                </c:pt>
                <c:pt idx="42567">
                  <c:v>344.70604008436197</c:v>
                </c:pt>
                <c:pt idx="42568">
                  <c:v>261.70604008436197</c:v>
                </c:pt>
                <c:pt idx="42569">
                  <c:v>541.70604008436203</c:v>
                </c:pt>
                <c:pt idx="42570">
                  <c:v>518.70604008436203</c:v>
                </c:pt>
                <c:pt idx="42571">
                  <c:v>431.70604008436197</c:v>
                </c:pt>
                <c:pt idx="42572">
                  <c:v>456.70604008436197</c:v>
                </c:pt>
                <c:pt idx="42573">
                  <c:v>448.70604008436197</c:v>
                </c:pt>
                <c:pt idx="42574">
                  <c:v>483.70604008436197</c:v>
                </c:pt>
                <c:pt idx="42575">
                  <c:v>404.70604008436197</c:v>
                </c:pt>
                <c:pt idx="42576">
                  <c:v>280.70604008436197</c:v>
                </c:pt>
                <c:pt idx="42577">
                  <c:v>244.706040084362</c:v>
                </c:pt>
                <c:pt idx="42578">
                  <c:v>221.706040084362</c:v>
                </c:pt>
                <c:pt idx="42579">
                  <c:v>142.706040084362</c:v>
                </c:pt>
                <c:pt idx="42580">
                  <c:v>127.706040084362</c:v>
                </c:pt>
                <c:pt idx="42581">
                  <c:v>185.706040084362</c:v>
                </c:pt>
                <c:pt idx="42582">
                  <c:v>165.706040084362</c:v>
                </c:pt>
                <c:pt idx="42583">
                  <c:v>224.706040084362</c:v>
                </c:pt>
                <c:pt idx="42584">
                  <c:v>273.70604008436197</c:v>
                </c:pt>
                <c:pt idx="42585">
                  <c:v>170.706040084362</c:v>
                </c:pt>
                <c:pt idx="42586">
                  <c:v>287.70604008436197</c:v>
                </c:pt>
                <c:pt idx="42587">
                  <c:v>-44.293959915637998</c:v>
                </c:pt>
                <c:pt idx="42588">
                  <c:v>-118.293959915638</c:v>
                </c:pt>
                <c:pt idx="42589">
                  <c:v>-381.29395991563803</c:v>
                </c:pt>
                <c:pt idx="42590">
                  <c:v>-559.29395991563797</c:v>
                </c:pt>
                <c:pt idx="42591">
                  <c:v>-445.29395991563803</c:v>
                </c:pt>
                <c:pt idx="42592">
                  <c:v>-449.29395991563803</c:v>
                </c:pt>
                <c:pt idx="42593">
                  <c:v>-314.29395991563803</c:v>
                </c:pt>
                <c:pt idx="42594">
                  <c:v>-178.293959915638</c:v>
                </c:pt>
                <c:pt idx="42595">
                  <c:v>-161.293959915638</c:v>
                </c:pt>
                <c:pt idx="42596">
                  <c:v>-158.293959915638</c:v>
                </c:pt>
                <c:pt idx="42597">
                  <c:v>-164.293959915638</c:v>
                </c:pt>
                <c:pt idx="42598">
                  <c:v>-150.293959915638</c:v>
                </c:pt>
                <c:pt idx="42599">
                  <c:v>-267.29395991563803</c:v>
                </c:pt>
                <c:pt idx="42600">
                  <c:v>-200.293959915638</c:v>
                </c:pt>
                <c:pt idx="42601">
                  <c:v>-256.29395991563803</c:v>
                </c:pt>
                <c:pt idx="42602">
                  <c:v>-145.293959915638</c:v>
                </c:pt>
                <c:pt idx="42603">
                  <c:v>-142.293959915638</c:v>
                </c:pt>
                <c:pt idx="42604">
                  <c:v>-35.293959915637998</c:v>
                </c:pt>
                <c:pt idx="42605">
                  <c:v>138.706040084362</c:v>
                </c:pt>
                <c:pt idx="42606">
                  <c:v>153.706040084362</c:v>
                </c:pt>
                <c:pt idx="42607">
                  <c:v>66.706040084362002</c:v>
                </c:pt>
                <c:pt idx="42608">
                  <c:v>194.706040084362</c:v>
                </c:pt>
                <c:pt idx="42609">
                  <c:v>185.706040084362</c:v>
                </c:pt>
                <c:pt idx="42610">
                  <c:v>42.706040084362002</c:v>
                </c:pt>
                <c:pt idx="42611">
                  <c:v>-11.293959915638</c:v>
                </c:pt>
                <c:pt idx="42612">
                  <c:v>176.706040084362</c:v>
                </c:pt>
                <c:pt idx="42613">
                  <c:v>125.706040084362</c:v>
                </c:pt>
                <c:pt idx="42614">
                  <c:v>252.706040084362</c:v>
                </c:pt>
                <c:pt idx="42615">
                  <c:v>407.70604008436197</c:v>
                </c:pt>
                <c:pt idx="42616">
                  <c:v>339.70604008436197</c:v>
                </c:pt>
                <c:pt idx="42617">
                  <c:v>313.70604008436197</c:v>
                </c:pt>
                <c:pt idx="42618">
                  <c:v>372.70604008436197</c:v>
                </c:pt>
                <c:pt idx="42619">
                  <c:v>195.706040084362</c:v>
                </c:pt>
                <c:pt idx="42620">
                  <c:v>115.706040084362</c:v>
                </c:pt>
                <c:pt idx="42621">
                  <c:v>88.706040084362002</c:v>
                </c:pt>
                <c:pt idx="42622">
                  <c:v>218.706040084362</c:v>
                </c:pt>
                <c:pt idx="42623">
                  <c:v>318.70604008436197</c:v>
                </c:pt>
                <c:pt idx="42624">
                  <c:v>328.70604008436197</c:v>
                </c:pt>
                <c:pt idx="42625">
                  <c:v>486.70604008436197</c:v>
                </c:pt>
                <c:pt idx="42626">
                  <c:v>564.70604008436203</c:v>
                </c:pt>
                <c:pt idx="42627">
                  <c:v>506.70604008436197</c:v>
                </c:pt>
                <c:pt idx="42628">
                  <c:v>439.70604008436197</c:v>
                </c:pt>
                <c:pt idx="42629">
                  <c:v>570.70604008436203</c:v>
                </c:pt>
                <c:pt idx="42630">
                  <c:v>224.706040084362</c:v>
                </c:pt>
                <c:pt idx="42631">
                  <c:v>-17.293959915637998</c:v>
                </c:pt>
                <c:pt idx="42632">
                  <c:v>-49.293959915637998</c:v>
                </c:pt>
                <c:pt idx="42633">
                  <c:v>88.706040084362002</c:v>
                </c:pt>
                <c:pt idx="42634">
                  <c:v>213.706040084362</c:v>
                </c:pt>
                <c:pt idx="42635">
                  <c:v>259.70604008436197</c:v>
                </c:pt>
                <c:pt idx="42636">
                  <c:v>261.70604008436197</c:v>
                </c:pt>
                <c:pt idx="42637">
                  <c:v>520.70604008436203</c:v>
                </c:pt>
                <c:pt idx="42638">
                  <c:v>491.70604008436197</c:v>
                </c:pt>
                <c:pt idx="42639">
                  <c:v>513.70604008436203</c:v>
                </c:pt>
                <c:pt idx="42640">
                  <c:v>315.70604008436197</c:v>
                </c:pt>
                <c:pt idx="42641">
                  <c:v>233.706040084362</c:v>
                </c:pt>
                <c:pt idx="42642">
                  <c:v>63.706040084362002</c:v>
                </c:pt>
                <c:pt idx="42643">
                  <c:v>0.70604008436203003</c:v>
                </c:pt>
                <c:pt idx="42644">
                  <c:v>-261.29395991563803</c:v>
                </c:pt>
                <c:pt idx="42645">
                  <c:v>-172.293959915638</c:v>
                </c:pt>
                <c:pt idx="42646">
                  <c:v>-105.293959915638</c:v>
                </c:pt>
                <c:pt idx="42647">
                  <c:v>87.706040084362002</c:v>
                </c:pt>
                <c:pt idx="42648">
                  <c:v>27.706040084362002</c:v>
                </c:pt>
                <c:pt idx="42649">
                  <c:v>189.706040084362</c:v>
                </c:pt>
                <c:pt idx="42650">
                  <c:v>90.706040084362002</c:v>
                </c:pt>
                <c:pt idx="42651">
                  <c:v>130.706040084362</c:v>
                </c:pt>
                <c:pt idx="42652">
                  <c:v>-38.293959915637998</c:v>
                </c:pt>
                <c:pt idx="42653">
                  <c:v>161.706040084362</c:v>
                </c:pt>
                <c:pt idx="42654">
                  <c:v>14.706040084362</c:v>
                </c:pt>
                <c:pt idx="42655">
                  <c:v>53.706040084362002</c:v>
                </c:pt>
                <c:pt idx="42656">
                  <c:v>249.706040084362</c:v>
                </c:pt>
                <c:pt idx="42657">
                  <c:v>106.706040084362</c:v>
                </c:pt>
                <c:pt idx="42658">
                  <c:v>244.706040084362</c:v>
                </c:pt>
                <c:pt idx="42659">
                  <c:v>166.706040084362</c:v>
                </c:pt>
                <c:pt idx="42660">
                  <c:v>138.706040084362</c:v>
                </c:pt>
                <c:pt idx="42661">
                  <c:v>195.706040084362</c:v>
                </c:pt>
                <c:pt idx="42662">
                  <c:v>87.706040084362002</c:v>
                </c:pt>
                <c:pt idx="42663">
                  <c:v>206.706040084362</c:v>
                </c:pt>
                <c:pt idx="42664">
                  <c:v>294.70604008436197</c:v>
                </c:pt>
                <c:pt idx="42665">
                  <c:v>304.70604008436197</c:v>
                </c:pt>
                <c:pt idx="42666">
                  <c:v>308.70604008436197</c:v>
                </c:pt>
                <c:pt idx="42667">
                  <c:v>582.70604008436203</c:v>
                </c:pt>
                <c:pt idx="42668">
                  <c:v>393.70604008436197</c:v>
                </c:pt>
                <c:pt idx="42669">
                  <c:v>152.706040084362</c:v>
                </c:pt>
                <c:pt idx="42670">
                  <c:v>126.706040084362</c:v>
                </c:pt>
                <c:pt idx="42671">
                  <c:v>180.706040084362</c:v>
                </c:pt>
                <c:pt idx="42672">
                  <c:v>-39.293959915637998</c:v>
                </c:pt>
                <c:pt idx="42673">
                  <c:v>45.706040084362002</c:v>
                </c:pt>
                <c:pt idx="42674">
                  <c:v>139.706040084362</c:v>
                </c:pt>
                <c:pt idx="42675">
                  <c:v>161.706040084362</c:v>
                </c:pt>
                <c:pt idx="42676">
                  <c:v>203.706040084362</c:v>
                </c:pt>
                <c:pt idx="42677">
                  <c:v>286.70604008436197</c:v>
                </c:pt>
                <c:pt idx="42678">
                  <c:v>178.706040084362</c:v>
                </c:pt>
                <c:pt idx="42679">
                  <c:v>65.706040084362002</c:v>
                </c:pt>
                <c:pt idx="42680">
                  <c:v>8.70604008436203</c:v>
                </c:pt>
                <c:pt idx="42681">
                  <c:v>52.706040084362002</c:v>
                </c:pt>
                <c:pt idx="42682">
                  <c:v>-16.293959915637998</c:v>
                </c:pt>
                <c:pt idx="42683">
                  <c:v>116.706040084362</c:v>
                </c:pt>
                <c:pt idx="42684">
                  <c:v>88.706040084362002</c:v>
                </c:pt>
                <c:pt idx="42685">
                  <c:v>208.706040084362</c:v>
                </c:pt>
                <c:pt idx="42686">
                  <c:v>-115.293959915638</c:v>
                </c:pt>
                <c:pt idx="42687">
                  <c:v>-202.293959915638</c:v>
                </c:pt>
                <c:pt idx="42688">
                  <c:v>-298.29395991563803</c:v>
                </c:pt>
                <c:pt idx="42689">
                  <c:v>-358.29395991563803</c:v>
                </c:pt>
                <c:pt idx="42690">
                  <c:v>-278.29395991563803</c:v>
                </c:pt>
                <c:pt idx="42691">
                  <c:v>-140.293959915638</c:v>
                </c:pt>
                <c:pt idx="42692">
                  <c:v>-111.293959915638</c:v>
                </c:pt>
                <c:pt idx="42693">
                  <c:v>44.706040084362002</c:v>
                </c:pt>
                <c:pt idx="42694">
                  <c:v>189.706040084362</c:v>
                </c:pt>
                <c:pt idx="42695">
                  <c:v>174.706040084362</c:v>
                </c:pt>
                <c:pt idx="42696">
                  <c:v>377.70604008436197</c:v>
                </c:pt>
                <c:pt idx="42697">
                  <c:v>330.70604008436197</c:v>
                </c:pt>
                <c:pt idx="42698">
                  <c:v>201.706040084362</c:v>
                </c:pt>
                <c:pt idx="42699">
                  <c:v>203.706040084362</c:v>
                </c:pt>
                <c:pt idx="42700">
                  <c:v>92.706040084362002</c:v>
                </c:pt>
                <c:pt idx="42701">
                  <c:v>-8.29395991563797</c:v>
                </c:pt>
                <c:pt idx="42702">
                  <c:v>-29.293959915637998</c:v>
                </c:pt>
                <c:pt idx="42703">
                  <c:v>-48.293959915637998</c:v>
                </c:pt>
                <c:pt idx="42704">
                  <c:v>5.70604008436203</c:v>
                </c:pt>
                <c:pt idx="42705">
                  <c:v>121.706040084362</c:v>
                </c:pt>
                <c:pt idx="42706">
                  <c:v>462.70604008436197</c:v>
                </c:pt>
                <c:pt idx="42707">
                  <c:v>366.70604008436197</c:v>
                </c:pt>
                <c:pt idx="42708">
                  <c:v>306.70604008436197</c:v>
                </c:pt>
                <c:pt idx="42709">
                  <c:v>330.70604008436197</c:v>
                </c:pt>
                <c:pt idx="42710">
                  <c:v>14.706040084362</c:v>
                </c:pt>
                <c:pt idx="42711">
                  <c:v>-10.293959915638</c:v>
                </c:pt>
                <c:pt idx="42712">
                  <c:v>-36.293959915637998</c:v>
                </c:pt>
                <c:pt idx="42713">
                  <c:v>185.706040084362</c:v>
                </c:pt>
                <c:pt idx="42714">
                  <c:v>245.706040084362</c:v>
                </c:pt>
                <c:pt idx="42715">
                  <c:v>289.70604008436197</c:v>
                </c:pt>
                <c:pt idx="42716">
                  <c:v>532.70604008436203</c:v>
                </c:pt>
                <c:pt idx="42717">
                  <c:v>323.70604008436197</c:v>
                </c:pt>
                <c:pt idx="42718">
                  <c:v>334.70604008436197</c:v>
                </c:pt>
                <c:pt idx="42719">
                  <c:v>261.70604008436197</c:v>
                </c:pt>
                <c:pt idx="42720">
                  <c:v>290.70604008436197</c:v>
                </c:pt>
                <c:pt idx="42721">
                  <c:v>-199.293959915638</c:v>
                </c:pt>
                <c:pt idx="42722">
                  <c:v>-10.293959915638</c:v>
                </c:pt>
                <c:pt idx="42723">
                  <c:v>-11.293959915638</c:v>
                </c:pt>
                <c:pt idx="42724">
                  <c:v>-158.293959915638</c:v>
                </c:pt>
                <c:pt idx="42725">
                  <c:v>-56.293959915637998</c:v>
                </c:pt>
                <c:pt idx="42726">
                  <c:v>125.706040084362</c:v>
                </c:pt>
                <c:pt idx="42727">
                  <c:v>154.706040084362</c:v>
                </c:pt>
                <c:pt idx="42728">
                  <c:v>72.706040084362002</c:v>
                </c:pt>
                <c:pt idx="42729">
                  <c:v>-43.293959915637998</c:v>
                </c:pt>
                <c:pt idx="42730">
                  <c:v>-184.293959915638</c:v>
                </c:pt>
                <c:pt idx="42731">
                  <c:v>-196.293959915638</c:v>
                </c:pt>
                <c:pt idx="42732">
                  <c:v>-344.29395991563803</c:v>
                </c:pt>
                <c:pt idx="42733">
                  <c:v>-301.29395991563803</c:v>
                </c:pt>
                <c:pt idx="42734">
                  <c:v>-285.29395991563803</c:v>
                </c:pt>
                <c:pt idx="42735">
                  <c:v>-22.293959915637998</c:v>
                </c:pt>
                <c:pt idx="42736">
                  <c:v>-200.293959915638</c:v>
                </c:pt>
                <c:pt idx="42737">
                  <c:v>-145.293959915638</c:v>
                </c:pt>
                <c:pt idx="42738">
                  <c:v>-215.293959915638</c:v>
                </c:pt>
                <c:pt idx="42739">
                  <c:v>-231.293959915638</c:v>
                </c:pt>
                <c:pt idx="42740">
                  <c:v>-597.29395991563797</c:v>
                </c:pt>
                <c:pt idx="42741">
                  <c:v>-571.29395991563797</c:v>
                </c:pt>
                <c:pt idx="42742">
                  <c:v>-670.29395991563797</c:v>
                </c:pt>
                <c:pt idx="42743">
                  <c:v>-450.29395991563803</c:v>
                </c:pt>
                <c:pt idx="42744">
                  <c:v>-447.29395991563803</c:v>
                </c:pt>
                <c:pt idx="42745">
                  <c:v>-476.29395991563803</c:v>
                </c:pt>
                <c:pt idx="42746">
                  <c:v>-104.293959915638</c:v>
                </c:pt>
                <c:pt idx="42747">
                  <c:v>-335.29395991563803</c:v>
                </c:pt>
                <c:pt idx="42748">
                  <c:v>-218.293959915638</c:v>
                </c:pt>
                <c:pt idx="42749">
                  <c:v>-245.293959915638</c:v>
                </c:pt>
                <c:pt idx="42750">
                  <c:v>-318.29395991563803</c:v>
                </c:pt>
                <c:pt idx="42751">
                  <c:v>-231.293959915638</c:v>
                </c:pt>
                <c:pt idx="42752">
                  <c:v>-344.29395991563803</c:v>
                </c:pt>
                <c:pt idx="42753">
                  <c:v>-109.293959915638</c:v>
                </c:pt>
                <c:pt idx="42754">
                  <c:v>-189.293959915638</c:v>
                </c:pt>
                <c:pt idx="42755">
                  <c:v>-95.293959915637998</c:v>
                </c:pt>
                <c:pt idx="42756">
                  <c:v>-38.293959915637998</c:v>
                </c:pt>
                <c:pt idx="42757">
                  <c:v>-50.293959915637998</c:v>
                </c:pt>
                <c:pt idx="42758">
                  <c:v>45.706040084362002</c:v>
                </c:pt>
                <c:pt idx="42759">
                  <c:v>85.706040084362002</c:v>
                </c:pt>
                <c:pt idx="42760">
                  <c:v>-26.293959915637998</c:v>
                </c:pt>
                <c:pt idx="42761">
                  <c:v>46.706040084362002</c:v>
                </c:pt>
                <c:pt idx="42762">
                  <c:v>-11.293959915638</c:v>
                </c:pt>
                <c:pt idx="42763">
                  <c:v>80.706040084362002</c:v>
                </c:pt>
                <c:pt idx="42764">
                  <c:v>147.706040084362</c:v>
                </c:pt>
                <c:pt idx="42765">
                  <c:v>378.70604008436197</c:v>
                </c:pt>
                <c:pt idx="42766">
                  <c:v>359.70604008436197</c:v>
                </c:pt>
                <c:pt idx="42767">
                  <c:v>353.70604008436197</c:v>
                </c:pt>
                <c:pt idx="42768">
                  <c:v>353.70604008436197</c:v>
                </c:pt>
                <c:pt idx="42769">
                  <c:v>268.70604008436197</c:v>
                </c:pt>
                <c:pt idx="42770">
                  <c:v>274.70604008436197</c:v>
                </c:pt>
                <c:pt idx="42771">
                  <c:v>154.706040084362</c:v>
                </c:pt>
                <c:pt idx="42772">
                  <c:v>112.706040084362</c:v>
                </c:pt>
                <c:pt idx="42773">
                  <c:v>267.70604008436197</c:v>
                </c:pt>
                <c:pt idx="42774">
                  <c:v>273.70604008436197</c:v>
                </c:pt>
                <c:pt idx="42775">
                  <c:v>255.706040084362</c:v>
                </c:pt>
                <c:pt idx="42776">
                  <c:v>243.706040084362</c:v>
                </c:pt>
                <c:pt idx="42777">
                  <c:v>307.70604008436197</c:v>
                </c:pt>
                <c:pt idx="42778">
                  <c:v>142.706040084362</c:v>
                </c:pt>
                <c:pt idx="42779">
                  <c:v>19.706040084362002</c:v>
                </c:pt>
                <c:pt idx="42780">
                  <c:v>-18.293959915637998</c:v>
                </c:pt>
                <c:pt idx="42781">
                  <c:v>-142.293959915638</c:v>
                </c:pt>
                <c:pt idx="42782">
                  <c:v>-223.293959915638</c:v>
                </c:pt>
                <c:pt idx="42783">
                  <c:v>-203.293959915638</c:v>
                </c:pt>
                <c:pt idx="42784">
                  <c:v>-67.293959915637998</c:v>
                </c:pt>
                <c:pt idx="42785">
                  <c:v>-83.293959915637998</c:v>
                </c:pt>
                <c:pt idx="42786">
                  <c:v>-205.293959915638</c:v>
                </c:pt>
                <c:pt idx="42787">
                  <c:v>-177.293959915638</c:v>
                </c:pt>
                <c:pt idx="42788">
                  <c:v>-160.293959915638</c:v>
                </c:pt>
                <c:pt idx="42789">
                  <c:v>-206.293959915638</c:v>
                </c:pt>
                <c:pt idx="42790">
                  <c:v>-382.29395991563803</c:v>
                </c:pt>
                <c:pt idx="42791">
                  <c:v>-494.29395991563803</c:v>
                </c:pt>
                <c:pt idx="42792">
                  <c:v>-584.29395991563797</c:v>
                </c:pt>
                <c:pt idx="42793">
                  <c:v>-661.29395991563797</c:v>
                </c:pt>
                <c:pt idx="42794">
                  <c:v>-471.29395991563803</c:v>
                </c:pt>
                <c:pt idx="42795">
                  <c:v>-322.29395991563803</c:v>
                </c:pt>
                <c:pt idx="42796">
                  <c:v>-152.293959915638</c:v>
                </c:pt>
                <c:pt idx="42797">
                  <c:v>-318.29395991563803</c:v>
                </c:pt>
                <c:pt idx="42798">
                  <c:v>-117.293959915638</c:v>
                </c:pt>
                <c:pt idx="42799">
                  <c:v>-271.29395991563803</c:v>
                </c:pt>
                <c:pt idx="42800">
                  <c:v>-418.29395991563803</c:v>
                </c:pt>
                <c:pt idx="42801">
                  <c:v>-533.29395991563797</c:v>
                </c:pt>
                <c:pt idx="42802">
                  <c:v>-482.29395991563803</c:v>
                </c:pt>
                <c:pt idx="42803">
                  <c:v>-516.29395991563797</c:v>
                </c:pt>
                <c:pt idx="42804">
                  <c:v>-359.29395991563803</c:v>
                </c:pt>
                <c:pt idx="42805">
                  <c:v>-284.29395991563803</c:v>
                </c:pt>
                <c:pt idx="42806">
                  <c:v>-145.293959915638</c:v>
                </c:pt>
                <c:pt idx="42807">
                  <c:v>-15.293959915638</c:v>
                </c:pt>
                <c:pt idx="42808">
                  <c:v>-207.293959915638</c:v>
                </c:pt>
                <c:pt idx="42809">
                  <c:v>3.70604008436203</c:v>
                </c:pt>
                <c:pt idx="42810">
                  <c:v>-216.293959915638</c:v>
                </c:pt>
                <c:pt idx="42811">
                  <c:v>-204.293959915638</c:v>
                </c:pt>
                <c:pt idx="42812">
                  <c:v>-162.293959915638</c:v>
                </c:pt>
                <c:pt idx="42813">
                  <c:v>-107.293959915638</c:v>
                </c:pt>
                <c:pt idx="42814">
                  <c:v>-207.293959915638</c:v>
                </c:pt>
                <c:pt idx="42815">
                  <c:v>-22.293959915637998</c:v>
                </c:pt>
                <c:pt idx="42816">
                  <c:v>108.706040084362</c:v>
                </c:pt>
                <c:pt idx="42817">
                  <c:v>80.706040084362002</c:v>
                </c:pt>
                <c:pt idx="42818">
                  <c:v>25.706040084362002</c:v>
                </c:pt>
                <c:pt idx="42819">
                  <c:v>121.706040084362</c:v>
                </c:pt>
                <c:pt idx="42820">
                  <c:v>131.706040084362</c:v>
                </c:pt>
                <c:pt idx="42821">
                  <c:v>-52.293959915637998</c:v>
                </c:pt>
                <c:pt idx="42822">
                  <c:v>12.706040084362</c:v>
                </c:pt>
                <c:pt idx="42823">
                  <c:v>75.706040084362002</c:v>
                </c:pt>
                <c:pt idx="42824">
                  <c:v>24.706040084362002</c:v>
                </c:pt>
                <c:pt idx="42825">
                  <c:v>154.706040084362</c:v>
                </c:pt>
                <c:pt idx="42826">
                  <c:v>242.706040084362</c:v>
                </c:pt>
                <c:pt idx="42827">
                  <c:v>227.706040084362</c:v>
                </c:pt>
                <c:pt idx="42828">
                  <c:v>158.706040084362</c:v>
                </c:pt>
                <c:pt idx="42829">
                  <c:v>141.706040084362</c:v>
                </c:pt>
                <c:pt idx="42830">
                  <c:v>24.706040084362002</c:v>
                </c:pt>
                <c:pt idx="42831">
                  <c:v>76.706040084362002</c:v>
                </c:pt>
                <c:pt idx="42832">
                  <c:v>-112.293959915638</c:v>
                </c:pt>
                <c:pt idx="42833">
                  <c:v>-184.293959915638</c:v>
                </c:pt>
                <c:pt idx="42834">
                  <c:v>-1.29395991563797</c:v>
                </c:pt>
                <c:pt idx="42835">
                  <c:v>-56.293959915637998</c:v>
                </c:pt>
                <c:pt idx="42836">
                  <c:v>-8.29395991563797</c:v>
                </c:pt>
                <c:pt idx="42837">
                  <c:v>0.70604008436203003</c:v>
                </c:pt>
                <c:pt idx="42838">
                  <c:v>-116.293959915638</c:v>
                </c:pt>
                <c:pt idx="42839">
                  <c:v>-174.293959915638</c:v>
                </c:pt>
                <c:pt idx="42840">
                  <c:v>-14.293959915638</c:v>
                </c:pt>
                <c:pt idx="42841">
                  <c:v>-267.29395991563803</c:v>
                </c:pt>
                <c:pt idx="42842">
                  <c:v>-182.293959915638</c:v>
                </c:pt>
                <c:pt idx="42843">
                  <c:v>-207.293959915638</c:v>
                </c:pt>
                <c:pt idx="42844">
                  <c:v>-153.293959915638</c:v>
                </c:pt>
                <c:pt idx="42845">
                  <c:v>-16.293959915637998</c:v>
                </c:pt>
                <c:pt idx="42846">
                  <c:v>-154.293959915638</c:v>
                </c:pt>
                <c:pt idx="42847">
                  <c:v>-293.29395991563803</c:v>
                </c:pt>
                <c:pt idx="42848">
                  <c:v>-270.29395991563803</c:v>
                </c:pt>
                <c:pt idx="42849">
                  <c:v>-453.29395991563803</c:v>
                </c:pt>
                <c:pt idx="42850">
                  <c:v>-365.29395991563803</c:v>
                </c:pt>
                <c:pt idx="42851">
                  <c:v>-631.29395991563797</c:v>
                </c:pt>
                <c:pt idx="42852">
                  <c:v>-538.29395991563797</c:v>
                </c:pt>
                <c:pt idx="42853">
                  <c:v>-428.29395991563803</c:v>
                </c:pt>
                <c:pt idx="42854">
                  <c:v>-291.29395991563803</c:v>
                </c:pt>
                <c:pt idx="42855">
                  <c:v>-241.293959915638</c:v>
                </c:pt>
                <c:pt idx="42856">
                  <c:v>-363.29395991563803</c:v>
                </c:pt>
                <c:pt idx="42857">
                  <c:v>-169.293959915638</c:v>
                </c:pt>
                <c:pt idx="42858">
                  <c:v>-246.293959915638</c:v>
                </c:pt>
                <c:pt idx="42859">
                  <c:v>-531.29395991563797</c:v>
                </c:pt>
                <c:pt idx="42860">
                  <c:v>-369.29395991563803</c:v>
                </c:pt>
                <c:pt idx="42861">
                  <c:v>-505.29395991563803</c:v>
                </c:pt>
                <c:pt idx="42862">
                  <c:v>-312.29395991563803</c:v>
                </c:pt>
                <c:pt idx="42863">
                  <c:v>-302.29395991563803</c:v>
                </c:pt>
                <c:pt idx="42864">
                  <c:v>-111.293959915638</c:v>
                </c:pt>
                <c:pt idx="42865">
                  <c:v>194.706040084362</c:v>
                </c:pt>
                <c:pt idx="42866">
                  <c:v>346.70604008436197</c:v>
                </c:pt>
                <c:pt idx="42867">
                  <c:v>341.70604008436197</c:v>
                </c:pt>
                <c:pt idx="42868">
                  <c:v>192.706040084362</c:v>
                </c:pt>
                <c:pt idx="42869">
                  <c:v>438.70604008436197</c:v>
                </c:pt>
                <c:pt idx="42870">
                  <c:v>387.70604008436197</c:v>
                </c:pt>
                <c:pt idx="42871">
                  <c:v>445.70604008436197</c:v>
                </c:pt>
                <c:pt idx="42872">
                  <c:v>245.706040084362</c:v>
                </c:pt>
                <c:pt idx="42873">
                  <c:v>461.70604008436197</c:v>
                </c:pt>
                <c:pt idx="42874">
                  <c:v>413.70604008436197</c:v>
                </c:pt>
                <c:pt idx="42875">
                  <c:v>298.70604008436197</c:v>
                </c:pt>
                <c:pt idx="42876">
                  <c:v>365.70604008436197</c:v>
                </c:pt>
                <c:pt idx="42877">
                  <c:v>323.70604008436197</c:v>
                </c:pt>
                <c:pt idx="42878">
                  <c:v>275.70604008436197</c:v>
                </c:pt>
                <c:pt idx="42879">
                  <c:v>260.70604008436197</c:v>
                </c:pt>
                <c:pt idx="42880">
                  <c:v>-54.293959915637998</c:v>
                </c:pt>
                <c:pt idx="42881">
                  <c:v>-146.293959915638</c:v>
                </c:pt>
                <c:pt idx="42882">
                  <c:v>-164.293959915638</c:v>
                </c:pt>
                <c:pt idx="42883">
                  <c:v>-240.293959915638</c:v>
                </c:pt>
                <c:pt idx="42884">
                  <c:v>-186.293959915638</c:v>
                </c:pt>
                <c:pt idx="42885">
                  <c:v>-145.293959915638</c:v>
                </c:pt>
                <c:pt idx="42886">
                  <c:v>-252.293959915638</c:v>
                </c:pt>
                <c:pt idx="42887">
                  <c:v>-166.293959915638</c:v>
                </c:pt>
                <c:pt idx="42888">
                  <c:v>-244.293959915638</c:v>
                </c:pt>
                <c:pt idx="42889">
                  <c:v>-427.29395991563803</c:v>
                </c:pt>
                <c:pt idx="42890">
                  <c:v>-409.29395991563803</c:v>
                </c:pt>
                <c:pt idx="42891">
                  <c:v>-493.29395991563803</c:v>
                </c:pt>
                <c:pt idx="42892">
                  <c:v>-606.29395991563797</c:v>
                </c:pt>
                <c:pt idx="42893">
                  <c:v>-541.29395991563797</c:v>
                </c:pt>
                <c:pt idx="42894">
                  <c:v>-360.29395991563803</c:v>
                </c:pt>
                <c:pt idx="42895">
                  <c:v>-276.29395991563803</c:v>
                </c:pt>
                <c:pt idx="42896">
                  <c:v>-40.293959915637998</c:v>
                </c:pt>
                <c:pt idx="42897">
                  <c:v>-78.293959915637998</c:v>
                </c:pt>
                <c:pt idx="42898">
                  <c:v>17.706040084362002</c:v>
                </c:pt>
                <c:pt idx="42899">
                  <c:v>58.706040084362002</c:v>
                </c:pt>
                <c:pt idx="42900">
                  <c:v>-222.293959915638</c:v>
                </c:pt>
                <c:pt idx="42901">
                  <c:v>-265.29395991563803</c:v>
                </c:pt>
                <c:pt idx="42902">
                  <c:v>-175.293959915638</c:v>
                </c:pt>
                <c:pt idx="42903">
                  <c:v>-150.293959915638</c:v>
                </c:pt>
                <c:pt idx="42904">
                  <c:v>-173.293959915638</c:v>
                </c:pt>
                <c:pt idx="42905">
                  <c:v>-37.293959915637998</c:v>
                </c:pt>
                <c:pt idx="42906">
                  <c:v>36.706040084362002</c:v>
                </c:pt>
                <c:pt idx="42907">
                  <c:v>45.706040084362002</c:v>
                </c:pt>
                <c:pt idx="42908">
                  <c:v>70.706040084362002</c:v>
                </c:pt>
                <c:pt idx="42909">
                  <c:v>126.706040084362</c:v>
                </c:pt>
                <c:pt idx="42910">
                  <c:v>139.706040084362</c:v>
                </c:pt>
                <c:pt idx="42911">
                  <c:v>57.706040084362002</c:v>
                </c:pt>
                <c:pt idx="42912">
                  <c:v>-20.293959915637998</c:v>
                </c:pt>
                <c:pt idx="42913">
                  <c:v>-6.29395991563797</c:v>
                </c:pt>
                <c:pt idx="42914">
                  <c:v>-48.293959915637998</c:v>
                </c:pt>
                <c:pt idx="42915">
                  <c:v>-37.293959915637998</c:v>
                </c:pt>
                <c:pt idx="42916">
                  <c:v>-163.293959915638</c:v>
                </c:pt>
                <c:pt idx="42917">
                  <c:v>-44.293959915637998</c:v>
                </c:pt>
                <c:pt idx="42918">
                  <c:v>-35.293959915637998</c:v>
                </c:pt>
                <c:pt idx="42919">
                  <c:v>-225.293959915638</c:v>
                </c:pt>
                <c:pt idx="42920">
                  <c:v>-284.29395991563803</c:v>
                </c:pt>
                <c:pt idx="42921">
                  <c:v>-285.29395991563803</c:v>
                </c:pt>
                <c:pt idx="42922">
                  <c:v>-359.29395991563803</c:v>
                </c:pt>
                <c:pt idx="42923">
                  <c:v>-260.29395991563803</c:v>
                </c:pt>
                <c:pt idx="42924">
                  <c:v>-205.293959915638</c:v>
                </c:pt>
                <c:pt idx="42925">
                  <c:v>30.706040084362002</c:v>
                </c:pt>
                <c:pt idx="42926">
                  <c:v>-166.293959915638</c:v>
                </c:pt>
                <c:pt idx="42927">
                  <c:v>42.706040084362002</c:v>
                </c:pt>
                <c:pt idx="42928">
                  <c:v>-52.293959915637998</c:v>
                </c:pt>
                <c:pt idx="42929">
                  <c:v>-235.293959915638</c:v>
                </c:pt>
                <c:pt idx="42930">
                  <c:v>-18.293959915637998</c:v>
                </c:pt>
                <c:pt idx="42931">
                  <c:v>-161.293959915638</c:v>
                </c:pt>
                <c:pt idx="42932">
                  <c:v>9.70604008436203</c:v>
                </c:pt>
                <c:pt idx="42933">
                  <c:v>16.706040084362002</c:v>
                </c:pt>
                <c:pt idx="42934">
                  <c:v>-58.293959915637998</c:v>
                </c:pt>
                <c:pt idx="42935">
                  <c:v>222.706040084362</c:v>
                </c:pt>
                <c:pt idx="42936">
                  <c:v>96.706040084362002</c:v>
                </c:pt>
                <c:pt idx="42937">
                  <c:v>234.706040084362</c:v>
                </c:pt>
                <c:pt idx="42938">
                  <c:v>250.706040084362</c:v>
                </c:pt>
                <c:pt idx="42939">
                  <c:v>189.706040084362</c:v>
                </c:pt>
                <c:pt idx="42940">
                  <c:v>220.706040084362</c:v>
                </c:pt>
                <c:pt idx="42941">
                  <c:v>252.706040084362</c:v>
                </c:pt>
                <c:pt idx="42942">
                  <c:v>293.70604008436197</c:v>
                </c:pt>
                <c:pt idx="42943">
                  <c:v>217.706040084362</c:v>
                </c:pt>
                <c:pt idx="42944">
                  <c:v>253.706040084362</c:v>
                </c:pt>
                <c:pt idx="42945">
                  <c:v>246.706040084362</c:v>
                </c:pt>
                <c:pt idx="42946">
                  <c:v>151.706040084362</c:v>
                </c:pt>
                <c:pt idx="42947">
                  <c:v>163.706040084362</c:v>
                </c:pt>
                <c:pt idx="42948">
                  <c:v>55.706040084362002</c:v>
                </c:pt>
                <c:pt idx="42949">
                  <c:v>46.706040084362002</c:v>
                </c:pt>
                <c:pt idx="42950">
                  <c:v>-22.293959915637998</c:v>
                </c:pt>
                <c:pt idx="42951">
                  <c:v>84.706040084362002</c:v>
                </c:pt>
                <c:pt idx="42952">
                  <c:v>-69.293959915637998</c:v>
                </c:pt>
                <c:pt idx="42953">
                  <c:v>61.706040084362002</c:v>
                </c:pt>
                <c:pt idx="42954">
                  <c:v>317.70604008436197</c:v>
                </c:pt>
                <c:pt idx="42955">
                  <c:v>157.706040084362</c:v>
                </c:pt>
                <c:pt idx="42956">
                  <c:v>191.706040084362</c:v>
                </c:pt>
                <c:pt idx="42957">
                  <c:v>214.706040084362</c:v>
                </c:pt>
                <c:pt idx="42958">
                  <c:v>157.706040084362</c:v>
                </c:pt>
                <c:pt idx="42959">
                  <c:v>192.706040084362</c:v>
                </c:pt>
                <c:pt idx="42960">
                  <c:v>-1.29395991563797</c:v>
                </c:pt>
                <c:pt idx="42961">
                  <c:v>-62.293959915637998</c:v>
                </c:pt>
                <c:pt idx="42962">
                  <c:v>-30.293959915637998</c:v>
                </c:pt>
                <c:pt idx="42963">
                  <c:v>170.706040084362</c:v>
                </c:pt>
                <c:pt idx="42964">
                  <c:v>200.706040084362</c:v>
                </c:pt>
                <c:pt idx="42965">
                  <c:v>232.706040084362</c:v>
                </c:pt>
                <c:pt idx="42966">
                  <c:v>229.706040084362</c:v>
                </c:pt>
                <c:pt idx="42967">
                  <c:v>269.70604008436197</c:v>
                </c:pt>
                <c:pt idx="42968">
                  <c:v>262.70604008436197</c:v>
                </c:pt>
                <c:pt idx="42969">
                  <c:v>401.70604008436197</c:v>
                </c:pt>
                <c:pt idx="42970">
                  <c:v>157.706040084362</c:v>
                </c:pt>
                <c:pt idx="42971">
                  <c:v>58.706040084362002</c:v>
                </c:pt>
                <c:pt idx="42972">
                  <c:v>-20.293959915637998</c:v>
                </c:pt>
                <c:pt idx="42973">
                  <c:v>-31.293959915637998</c:v>
                </c:pt>
                <c:pt idx="42974">
                  <c:v>162.706040084362</c:v>
                </c:pt>
                <c:pt idx="42975">
                  <c:v>82.706040084362002</c:v>
                </c:pt>
                <c:pt idx="42976">
                  <c:v>147.706040084362</c:v>
                </c:pt>
                <c:pt idx="42977">
                  <c:v>12.706040084362</c:v>
                </c:pt>
                <c:pt idx="42978">
                  <c:v>94.706040084362002</c:v>
                </c:pt>
                <c:pt idx="42979">
                  <c:v>-21.293959915637998</c:v>
                </c:pt>
                <c:pt idx="42980">
                  <c:v>-177.293959915638</c:v>
                </c:pt>
                <c:pt idx="42981">
                  <c:v>-138.293959915638</c:v>
                </c:pt>
                <c:pt idx="42982">
                  <c:v>-238.293959915638</c:v>
                </c:pt>
                <c:pt idx="42983">
                  <c:v>-340.29395991563803</c:v>
                </c:pt>
                <c:pt idx="42984">
                  <c:v>-289.29395991563803</c:v>
                </c:pt>
                <c:pt idx="42985">
                  <c:v>-115.293959915638</c:v>
                </c:pt>
                <c:pt idx="42986">
                  <c:v>-239.293959915638</c:v>
                </c:pt>
                <c:pt idx="42987">
                  <c:v>-412.29395991563803</c:v>
                </c:pt>
                <c:pt idx="42988">
                  <c:v>-479.29395991563803</c:v>
                </c:pt>
                <c:pt idx="42989">
                  <c:v>-335.29395991563803</c:v>
                </c:pt>
                <c:pt idx="42990">
                  <c:v>-545.29395991563797</c:v>
                </c:pt>
                <c:pt idx="42991">
                  <c:v>-458.29395991563803</c:v>
                </c:pt>
                <c:pt idx="42992">
                  <c:v>-279.29395991563803</c:v>
                </c:pt>
                <c:pt idx="42993">
                  <c:v>-369.29395991563803</c:v>
                </c:pt>
                <c:pt idx="42994">
                  <c:v>-216.293959915638</c:v>
                </c:pt>
                <c:pt idx="42995">
                  <c:v>-85.293959915637998</c:v>
                </c:pt>
                <c:pt idx="42996">
                  <c:v>20.706040084362002</c:v>
                </c:pt>
                <c:pt idx="42997">
                  <c:v>80.706040084362002</c:v>
                </c:pt>
                <c:pt idx="42998">
                  <c:v>167.706040084362</c:v>
                </c:pt>
                <c:pt idx="42999">
                  <c:v>165.706040084362</c:v>
                </c:pt>
                <c:pt idx="43000">
                  <c:v>168.706040084362</c:v>
                </c:pt>
                <c:pt idx="43001">
                  <c:v>102.706040084362</c:v>
                </c:pt>
                <c:pt idx="43002">
                  <c:v>168.706040084362</c:v>
                </c:pt>
                <c:pt idx="43003">
                  <c:v>166.706040084362</c:v>
                </c:pt>
                <c:pt idx="43004">
                  <c:v>384.70604008436197</c:v>
                </c:pt>
                <c:pt idx="43005">
                  <c:v>806.70604008436203</c:v>
                </c:pt>
                <c:pt idx="43006">
                  <c:v>680.70604008436203</c:v>
                </c:pt>
                <c:pt idx="43007">
                  <c:v>797.70604008436203</c:v>
                </c:pt>
                <c:pt idx="43008">
                  <c:v>668.70604008436203</c:v>
                </c:pt>
                <c:pt idx="43009">
                  <c:v>495.70604008436197</c:v>
                </c:pt>
                <c:pt idx="43010">
                  <c:v>438.70604008436197</c:v>
                </c:pt>
                <c:pt idx="43011">
                  <c:v>350.70604008436197</c:v>
                </c:pt>
                <c:pt idx="43012">
                  <c:v>351.70604008436197</c:v>
                </c:pt>
                <c:pt idx="43013">
                  <c:v>297.70604008436197</c:v>
                </c:pt>
                <c:pt idx="43014">
                  <c:v>246.706040084362</c:v>
                </c:pt>
                <c:pt idx="43015">
                  <c:v>315.70604008436197</c:v>
                </c:pt>
                <c:pt idx="43016">
                  <c:v>465.70604008436197</c:v>
                </c:pt>
                <c:pt idx="43017">
                  <c:v>284.70604008436197</c:v>
                </c:pt>
                <c:pt idx="43018">
                  <c:v>180.706040084362</c:v>
                </c:pt>
                <c:pt idx="43019">
                  <c:v>206.706040084362</c:v>
                </c:pt>
                <c:pt idx="43020">
                  <c:v>13.706040084362</c:v>
                </c:pt>
                <c:pt idx="43021">
                  <c:v>-9.29395991563797</c:v>
                </c:pt>
                <c:pt idx="43022">
                  <c:v>27.706040084362002</c:v>
                </c:pt>
                <c:pt idx="43023">
                  <c:v>-102.293959915638</c:v>
                </c:pt>
                <c:pt idx="43024">
                  <c:v>0.70604008436203003</c:v>
                </c:pt>
                <c:pt idx="43025">
                  <c:v>-43.293959915637998</c:v>
                </c:pt>
                <c:pt idx="43026">
                  <c:v>26.706040084362002</c:v>
                </c:pt>
                <c:pt idx="43027">
                  <c:v>-37.293959915637998</c:v>
                </c:pt>
                <c:pt idx="43028">
                  <c:v>-48.293959915637998</c:v>
                </c:pt>
                <c:pt idx="43029">
                  <c:v>-241.293959915638</c:v>
                </c:pt>
                <c:pt idx="43030">
                  <c:v>-439.29395991563803</c:v>
                </c:pt>
                <c:pt idx="43031">
                  <c:v>-329.29395991563803</c:v>
                </c:pt>
                <c:pt idx="43032">
                  <c:v>-331.29395991563803</c:v>
                </c:pt>
                <c:pt idx="43033">
                  <c:v>-297.29395991563803</c:v>
                </c:pt>
                <c:pt idx="43034">
                  <c:v>-91.293959915637998</c:v>
                </c:pt>
                <c:pt idx="43035">
                  <c:v>-175.293959915638</c:v>
                </c:pt>
                <c:pt idx="43036">
                  <c:v>12.706040084362</c:v>
                </c:pt>
                <c:pt idx="43037">
                  <c:v>149.706040084362</c:v>
                </c:pt>
                <c:pt idx="43038">
                  <c:v>100.706040084362</c:v>
                </c:pt>
                <c:pt idx="43039">
                  <c:v>-62.293959915637998</c:v>
                </c:pt>
                <c:pt idx="43040">
                  <c:v>-20.293959915637998</c:v>
                </c:pt>
                <c:pt idx="43041">
                  <c:v>115.706040084362</c:v>
                </c:pt>
                <c:pt idx="43042">
                  <c:v>-165.293959915638</c:v>
                </c:pt>
                <c:pt idx="43043">
                  <c:v>-119.293959915638</c:v>
                </c:pt>
                <c:pt idx="43044">
                  <c:v>-28.293959915637998</c:v>
                </c:pt>
                <c:pt idx="43045">
                  <c:v>147.706040084362</c:v>
                </c:pt>
                <c:pt idx="43046">
                  <c:v>112.706040084362</c:v>
                </c:pt>
                <c:pt idx="43047">
                  <c:v>142.706040084362</c:v>
                </c:pt>
                <c:pt idx="43048">
                  <c:v>-134.293959915638</c:v>
                </c:pt>
                <c:pt idx="43049">
                  <c:v>-14.293959915638</c:v>
                </c:pt>
                <c:pt idx="43050">
                  <c:v>121.706040084362</c:v>
                </c:pt>
                <c:pt idx="43051">
                  <c:v>199.706040084362</c:v>
                </c:pt>
                <c:pt idx="43052">
                  <c:v>-87.293959915637998</c:v>
                </c:pt>
                <c:pt idx="43053">
                  <c:v>-25.293959915637998</c:v>
                </c:pt>
                <c:pt idx="43054">
                  <c:v>-99.293959915637998</c:v>
                </c:pt>
                <c:pt idx="43055">
                  <c:v>-145.293959915638</c:v>
                </c:pt>
                <c:pt idx="43056">
                  <c:v>3.70604008436203</c:v>
                </c:pt>
                <c:pt idx="43057">
                  <c:v>135.706040084362</c:v>
                </c:pt>
                <c:pt idx="43058">
                  <c:v>-141.293959915638</c:v>
                </c:pt>
                <c:pt idx="43059">
                  <c:v>-37.293959915637998</c:v>
                </c:pt>
                <c:pt idx="43060">
                  <c:v>40.706040084362002</c:v>
                </c:pt>
                <c:pt idx="43061">
                  <c:v>162.706040084362</c:v>
                </c:pt>
                <c:pt idx="43062">
                  <c:v>47.706040084362002</c:v>
                </c:pt>
                <c:pt idx="43063">
                  <c:v>164.706040084362</c:v>
                </c:pt>
                <c:pt idx="43064">
                  <c:v>225.706040084362</c:v>
                </c:pt>
                <c:pt idx="43065">
                  <c:v>227.706040084362</c:v>
                </c:pt>
                <c:pt idx="43066">
                  <c:v>447.70604008436197</c:v>
                </c:pt>
                <c:pt idx="43067">
                  <c:v>398.70604008436197</c:v>
                </c:pt>
                <c:pt idx="43068">
                  <c:v>285.70604008436197</c:v>
                </c:pt>
                <c:pt idx="43069">
                  <c:v>264.70604008436197</c:v>
                </c:pt>
                <c:pt idx="43070">
                  <c:v>254.706040084362</c:v>
                </c:pt>
                <c:pt idx="43071">
                  <c:v>389.70604008436197</c:v>
                </c:pt>
                <c:pt idx="43072">
                  <c:v>211.706040084362</c:v>
                </c:pt>
                <c:pt idx="43073">
                  <c:v>310.70604008436197</c:v>
                </c:pt>
                <c:pt idx="43074">
                  <c:v>361.70604008436197</c:v>
                </c:pt>
                <c:pt idx="43075">
                  <c:v>350.70604008436197</c:v>
                </c:pt>
                <c:pt idx="43076">
                  <c:v>433.70604008436197</c:v>
                </c:pt>
                <c:pt idx="43077">
                  <c:v>387.70604008436197</c:v>
                </c:pt>
                <c:pt idx="43078">
                  <c:v>274.70604008436197</c:v>
                </c:pt>
                <c:pt idx="43079">
                  <c:v>347.70604008436197</c:v>
                </c:pt>
                <c:pt idx="43080">
                  <c:v>335.70604008436197</c:v>
                </c:pt>
                <c:pt idx="43081">
                  <c:v>285.70604008436197</c:v>
                </c:pt>
                <c:pt idx="43082">
                  <c:v>290.70604008436197</c:v>
                </c:pt>
                <c:pt idx="43083">
                  <c:v>225.706040084362</c:v>
                </c:pt>
                <c:pt idx="43084">
                  <c:v>294.70604008436197</c:v>
                </c:pt>
                <c:pt idx="43085">
                  <c:v>240.706040084362</c:v>
                </c:pt>
                <c:pt idx="43086">
                  <c:v>136.706040084362</c:v>
                </c:pt>
                <c:pt idx="43087">
                  <c:v>192.706040084362</c:v>
                </c:pt>
                <c:pt idx="43088">
                  <c:v>203.706040084362</c:v>
                </c:pt>
                <c:pt idx="43089">
                  <c:v>-38.293959915637998</c:v>
                </c:pt>
                <c:pt idx="43090">
                  <c:v>47.706040084362002</c:v>
                </c:pt>
                <c:pt idx="43091">
                  <c:v>105.706040084362</c:v>
                </c:pt>
                <c:pt idx="43092">
                  <c:v>-28.293959915637998</c:v>
                </c:pt>
                <c:pt idx="43093">
                  <c:v>10.706040084362</c:v>
                </c:pt>
                <c:pt idx="43094">
                  <c:v>70.706040084362002</c:v>
                </c:pt>
                <c:pt idx="43095">
                  <c:v>97.706040084362002</c:v>
                </c:pt>
                <c:pt idx="43096">
                  <c:v>115.706040084362</c:v>
                </c:pt>
                <c:pt idx="43097">
                  <c:v>38.706040084362002</c:v>
                </c:pt>
                <c:pt idx="43098">
                  <c:v>-50.293959915637998</c:v>
                </c:pt>
                <c:pt idx="43099">
                  <c:v>-115.293959915638</c:v>
                </c:pt>
                <c:pt idx="43100">
                  <c:v>-100.293959915638</c:v>
                </c:pt>
                <c:pt idx="43101">
                  <c:v>-213.293959915638</c:v>
                </c:pt>
                <c:pt idx="43102">
                  <c:v>-131.293959915638</c:v>
                </c:pt>
                <c:pt idx="43103">
                  <c:v>-52.293959915637998</c:v>
                </c:pt>
                <c:pt idx="43104">
                  <c:v>60.706040084362002</c:v>
                </c:pt>
                <c:pt idx="43105">
                  <c:v>20.706040084362002</c:v>
                </c:pt>
                <c:pt idx="43106">
                  <c:v>211.706040084362</c:v>
                </c:pt>
                <c:pt idx="43107">
                  <c:v>51.706040084362002</c:v>
                </c:pt>
                <c:pt idx="43108">
                  <c:v>126.706040084362</c:v>
                </c:pt>
                <c:pt idx="43109">
                  <c:v>85.706040084362002</c:v>
                </c:pt>
                <c:pt idx="43110">
                  <c:v>-175.293959915638</c:v>
                </c:pt>
                <c:pt idx="43111">
                  <c:v>-339.29395991563803</c:v>
                </c:pt>
                <c:pt idx="43112">
                  <c:v>-151.293959915638</c:v>
                </c:pt>
                <c:pt idx="43113">
                  <c:v>-56.293959915637998</c:v>
                </c:pt>
                <c:pt idx="43114">
                  <c:v>-14.293959915638</c:v>
                </c:pt>
                <c:pt idx="43115">
                  <c:v>46.706040084362002</c:v>
                </c:pt>
                <c:pt idx="43116">
                  <c:v>-60.293959915637998</c:v>
                </c:pt>
                <c:pt idx="43117">
                  <c:v>-85.293959915637998</c:v>
                </c:pt>
                <c:pt idx="43118">
                  <c:v>0.70604008436203003</c:v>
                </c:pt>
                <c:pt idx="43119">
                  <c:v>-182.293959915638</c:v>
                </c:pt>
                <c:pt idx="43120">
                  <c:v>-141.293959915638</c:v>
                </c:pt>
                <c:pt idx="43121">
                  <c:v>-171.293959915638</c:v>
                </c:pt>
                <c:pt idx="43122">
                  <c:v>-252.293959915638</c:v>
                </c:pt>
                <c:pt idx="43123">
                  <c:v>-344.29395991563803</c:v>
                </c:pt>
                <c:pt idx="43124">
                  <c:v>-214.293959915638</c:v>
                </c:pt>
                <c:pt idx="43125">
                  <c:v>5.70604008436203</c:v>
                </c:pt>
                <c:pt idx="43126">
                  <c:v>55.706040084362002</c:v>
                </c:pt>
                <c:pt idx="43127">
                  <c:v>85.706040084362002</c:v>
                </c:pt>
                <c:pt idx="43128">
                  <c:v>37.706040084362002</c:v>
                </c:pt>
                <c:pt idx="43129">
                  <c:v>-60.293959915637998</c:v>
                </c:pt>
                <c:pt idx="43130">
                  <c:v>-177.293959915638</c:v>
                </c:pt>
                <c:pt idx="43131">
                  <c:v>-314.29395991563803</c:v>
                </c:pt>
                <c:pt idx="43132">
                  <c:v>-287.29395991563803</c:v>
                </c:pt>
                <c:pt idx="43133">
                  <c:v>-275.29395991563803</c:v>
                </c:pt>
                <c:pt idx="43134">
                  <c:v>92.706040084362002</c:v>
                </c:pt>
                <c:pt idx="43135">
                  <c:v>189.706040084362</c:v>
                </c:pt>
                <c:pt idx="43136">
                  <c:v>60.706040084362002</c:v>
                </c:pt>
                <c:pt idx="43137">
                  <c:v>51.706040084362002</c:v>
                </c:pt>
                <c:pt idx="43138">
                  <c:v>114.706040084362</c:v>
                </c:pt>
                <c:pt idx="43139">
                  <c:v>18.706040084362002</c:v>
                </c:pt>
                <c:pt idx="43140">
                  <c:v>-128.293959915638</c:v>
                </c:pt>
                <c:pt idx="43141">
                  <c:v>-239.293959915638</c:v>
                </c:pt>
                <c:pt idx="43142">
                  <c:v>-78.293959915637998</c:v>
                </c:pt>
                <c:pt idx="43143">
                  <c:v>79.706040084362002</c:v>
                </c:pt>
                <c:pt idx="43144">
                  <c:v>46.706040084362002</c:v>
                </c:pt>
                <c:pt idx="43145">
                  <c:v>176.706040084362</c:v>
                </c:pt>
                <c:pt idx="43146">
                  <c:v>249.706040084362</c:v>
                </c:pt>
                <c:pt idx="43147">
                  <c:v>110.706040084362</c:v>
                </c:pt>
                <c:pt idx="43148">
                  <c:v>173.706040084362</c:v>
                </c:pt>
                <c:pt idx="43149">
                  <c:v>25.706040084362002</c:v>
                </c:pt>
                <c:pt idx="43150">
                  <c:v>-63.293959915637998</c:v>
                </c:pt>
                <c:pt idx="43151">
                  <c:v>-123.293959915638</c:v>
                </c:pt>
                <c:pt idx="43152">
                  <c:v>-176.293959915638</c:v>
                </c:pt>
                <c:pt idx="43153">
                  <c:v>-212.293959915638</c:v>
                </c:pt>
                <c:pt idx="43154">
                  <c:v>-265.29395991563803</c:v>
                </c:pt>
                <c:pt idx="43155">
                  <c:v>-279.29395991563803</c:v>
                </c:pt>
                <c:pt idx="43156">
                  <c:v>-112.293959915638</c:v>
                </c:pt>
                <c:pt idx="43157">
                  <c:v>-243.293959915638</c:v>
                </c:pt>
                <c:pt idx="43158">
                  <c:v>-177.293959915638</c:v>
                </c:pt>
                <c:pt idx="43159">
                  <c:v>-67.293959915637998</c:v>
                </c:pt>
                <c:pt idx="43160">
                  <c:v>-280.29395991563803</c:v>
                </c:pt>
                <c:pt idx="43161">
                  <c:v>-156.293959915638</c:v>
                </c:pt>
                <c:pt idx="43162">
                  <c:v>-27.293959915637998</c:v>
                </c:pt>
                <c:pt idx="43163">
                  <c:v>50.706040084362002</c:v>
                </c:pt>
                <c:pt idx="43164">
                  <c:v>-1.29395991563797</c:v>
                </c:pt>
                <c:pt idx="43165">
                  <c:v>81.706040084362002</c:v>
                </c:pt>
                <c:pt idx="43166">
                  <c:v>39.706040084362002</c:v>
                </c:pt>
                <c:pt idx="43167">
                  <c:v>3.70604008436203</c:v>
                </c:pt>
                <c:pt idx="43168">
                  <c:v>64.706040084362002</c:v>
                </c:pt>
                <c:pt idx="43169">
                  <c:v>-59.293959915637998</c:v>
                </c:pt>
                <c:pt idx="43170">
                  <c:v>-280.29395991563803</c:v>
                </c:pt>
                <c:pt idx="43171">
                  <c:v>-229.293959915638</c:v>
                </c:pt>
                <c:pt idx="43172">
                  <c:v>-184.293959915638</c:v>
                </c:pt>
                <c:pt idx="43173">
                  <c:v>-334.29395991563803</c:v>
                </c:pt>
                <c:pt idx="43174">
                  <c:v>-354.29395991563803</c:v>
                </c:pt>
                <c:pt idx="43175">
                  <c:v>-261.29395991563803</c:v>
                </c:pt>
                <c:pt idx="43176">
                  <c:v>-94.293959915637998</c:v>
                </c:pt>
                <c:pt idx="43177">
                  <c:v>-137.293959915638</c:v>
                </c:pt>
                <c:pt idx="43178">
                  <c:v>-251.293959915638</c:v>
                </c:pt>
                <c:pt idx="43179">
                  <c:v>-339.29395991563803</c:v>
                </c:pt>
                <c:pt idx="43180">
                  <c:v>-415.29395991563803</c:v>
                </c:pt>
                <c:pt idx="43181">
                  <c:v>-425.29395991563803</c:v>
                </c:pt>
                <c:pt idx="43182">
                  <c:v>-437.29395991563803</c:v>
                </c:pt>
                <c:pt idx="43183">
                  <c:v>-321.29395991563803</c:v>
                </c:pt>
                <c:pt idx="43184">
                  <c:v>-289.29395991563803</c:v>
                </c:pt>
                <c:pt idx="43185">
                  <c:v>-290.29395991563803</c:v>
                </c:pt>
                <c:pt idx="43186">
                  <c:v>-140.293959915638</c:v>
                </c:pt>
                <c:pt idx="43187">
                  <c:v>-22.293959915637998</c:v>
                </c:pt>
                <c:pt idx="43188">
                  <c:v>-113.293959915638</c:v>
                </c:pt>
                <c:pt idx="43189">
                  <c:v>-76.293959915637998</c:v>
                </c:pt>
                <c:pt idx="43190">
                  <c:v>-333.29395991563803</c:v>
                </c:pt>
                <c:pt idx="43191">
                  <c:v>-351.29395991563803</c:v>
                </c:pt>
                <c:pt idx="43192">
                  <c:v>-221.293959915638</c:v>
                </c:pt>
                <c:pt idx="43193">
                  <c:v>-183.293959915638</c:v>
                </c:pt>
                <c:pt idx="43194">
                  <c:v>-312.29395991563803</c:v>
                </c:pt>
                <c:pt idx="43195">
                  <c:v>-61.293959915637998</c:v>
                </c:pt>
                <c:pt idx="43196">
                  <c:v>66.706040084362002</c:v>
                </c:pt>
                <c:pt idx="43197">
                  <c:v>73.706040084362002</c:v>
                </c:pt>
                <c:pt idx="43198">
                  <c:v>79.706040084362002</c:v>
                </c:pt>
                <c:pt idx="43199">
                  <c:v>-97.293959915637998</c:v>
                </c:pt>
                <c:pt idx="43200">
                  <c:v>-124.293959915638</c:v>
                </c:pt>
                <c:pt idx="43201">
                  <c:v>-25.293959915637998</c:v>
                </c:pt>
                <c:pt idx="43202">
                  <c:v>86.706040084362002</c:v>
                </c:pt>
                <c:pt idx="43203">
                  <c:v>188.706040084362</c:v>
                </c:pt>
                <c:pt idx="43204">
                  <c:v>325.70604008436197</c:v>
                </c:pt>
                <c:pt idx="43205">
                  <c:v>329.70604008436197</c:v>
                </c:pt>
                <c:pt idx="43206">
                  <c:v>315.70604008436197</c:v>
                </c:pt>
                <c:pt idx="43207">
                  <c:v>320.70604008436197</c:v>
                </c:pt>
                <c:pt idx="43208">
                  <c:v>353.70604008436197</c:v>
                </c:pt>
                <c:pt idx="43209">
                  <c:v>162.706040084362</c:v>
                </c:pt>
                <c:pt idx="43210">
                  <c:v>38.706040084362002</c:v>
                </c:pt>
                <c:pt idx="43211">
                  <c:v>52.706040084362002</c:v>
                </c:pt>
                <c:pt idx="43212">
                  <c:v>298.70604008436197</c:v>
                </c:pt>
                <c:pt idx="43213">
                  <c:v>170.706040084362</c:v>
                </c:pt>
                <c:pt idx="43214">
                  <c:v>234.706040084362</c:v>
                </c:pt>
                <c:pt idx="43215">
                  <c:v>90.706040084362002</c:v>
                </c:pt>
                <c:pt idx="43216">
                  <c:v>300.70604008436197</c:v>
                </c:pt>
                <c:pt idx="43217">
                  <c:v>351.70604008436197</c:v>
                </c:pt>
                <c:pt idx="43218">
                  <c:v>113.706040084362</c:v>
                </c:pt>
                <c:pt idx="43219">
                  <c:v>141.706040084362</c:v>
                </c:pt>
                <c:pt idx="43220">
                  <c:v>-173.293959915638</c:v>
                </c:pt>
                <c:pt idx="43221">
                  <c:v>-94.293959915637998</c:v>
                </c:pt>
                <c:pt idx="43222">
                  <c:v>-239.293959915638</c:v>
                </c:pt>
                <c:pt idx="43223">
                  <c:v>-143.293959915638</c:v>
                </c:pt>
                <c:pt idx="43224">
                  <c:v>-343.29395991563803</c:v>
                </c:pt>
                <c:pt idx="43225">
                  <c:v>-235.293959915638</c:v>
                </c:pt>
                <c:pt idx="43226">
                  <c:v>-294.29395991563803</c:v>
                </c:pt>
                <c:pt idx="43227">
                  <c:v>-279.29395991563803</c:v>
                </c:pt>
                <c:pt idx="43228">
                  <c:v>-313.29395991563803</c:v>
                </c:pt>
                <c:pt idx="43229">
                  <c:v>-382.29395991563803</c:v>
                </c:pt>
                <c:pt idx="43230">
                  <c:v>-361.29395991563803</c:v>
                </c:pt>
                <c:pt idx="43231">
                  <c:v>-345.29395991563803</c:v>
                </c:pt>
                <c:pt idx="43232">
                  <c:v>-217.293959915638</c:v>
                </c:pt>
                <c:pt idx="43233">
                  <c:v>-118.293959915638</c:v>
                </c:pt>
                <c:pt idx="43234">
                  <c:v>37.706040084362002</c:v>
                </c:pt>
                <c:pt idx="43235">
                  <c:v>7.70604008436203</c:v>
                </c:pt>
                <c:pt idx="43236">
                  <c:v>-24.293959915637998</c:v>
                </c:pt>
                <c:pt idx="43237">
                  <c:v>-76.293959915637998</c:v>
                </c:pt>
                <c:pt idx="43238">
                  <c:v>90.706040084362002</c:v>
                </c:pt>
                <c:pt idx="43239">
                  <c:v>-56.293959915637998</c:v>
                </c:pt>
                <c:pt idx="43240">
                  <c:v>-10.293959915638</c:v>
                </c:pt>
                <c:pt idx="43241">
                  <c:v>113.706040084362</c:v>
                </c:pt>
                <c:pt idx="43242">
                  <c:v>91.706040084362002</c:v>
                </c:pt>
                <c:pt idx="43243">
                  <c:v>167.706040084362</c:v>
                </c:pt>
                <c:pt idx="43244">
                  <c:v>171.706040084362</c:v>
                </c:pt>
                <c:pt idx="43245">
                  <c:v>216.706040084362</c:v>
                </c:pt>
                <c:pt idx="43246">
                  <c:v>225.706040084362</c:v>
                </c:pt>
                <c:pt idx="43247">
                  <c:v>89.706040084362002</c:v>
                </c:pt>
                <c:pt idx="43248">
                  <c:v>295.70604008436197</c:v>
                </c:pt>
                <c:pt idx="43249">
                  <c:v>31.706040084362002</c:v>
                </c:pt>
                <c:pt idx="43250">
                  <c:v>203.706040084362</c:v>
                </c:pt>
                <c:pt idx="43251">
                  <c:v>-1.29395991563797</c:v>
                </c:pt>
                <c:pt idx="43252">
                  <c:v>86.706040084362002</c:v>
                </c:pt>
                <c:pt idx="43253">
                  <c:v>-46.293959915637998</c:v>
                </c:pt>
                <c:pt idx="43254">
                  <c:v>-0.29395991563797003</c:v>
                </c:pt>
                <c:pt idx="43255">
                  <c:v>110.706040084362</c:v>
                </c:pt>
                <c:pt idx="43256">
                  <c:v>118.706040084362</c:v>
                </c:pt>
                <c:pt idx="43257">
                  <c:v>-29.293959915637998</c:v>
                </c:pt>
                <c:pt idx="43258">
                  <c:v>59.706040084362002</c:v>
                </c:pt>
                <c:pt idx="43259">
                  <c:v>-30.293959915637998</c:v>
                </c:pt>
                <c:pt idx="43260">
                  <c:v>-57.293959915637998</c:v>
                </c:pt>
                <c:pt idx="43261">
                  <c:v>-24.293959915637998</c:v>
                </c:pt>
                <c:pt idx="43262">
                  <c:v>-143.293959915638</c:v>
                </c:pt>
                <c:pt idx="43263">
                  <c:v>-64.293959915637998</c:v>
                </c:pt>
                <c:pt idx="43264">
                  <c:v>35.706040084362002</c:v>
                </c:pt>
                <c:pt idx="43265">
                  <c:v>43.706040084362002</c:v>
                </c:pt>
                <c:pt idx="43266">
                  <c:v>194.706040084362</c:v>
                </c:pt>
                <c:pt idx="43267">
                  <c:v>382.70604008436197</c:v>
                </c:pt>
                <c:pt idx="43268">
                  <c:v>183.706040084362</c:v>
                </c:pt>
                <c:pt idx="43269">
                  <c:v>262.70604008436197</c:v>
                </c:pt>
                <c:pt idx="43270">
                  <c:v>400.70604008436197</c:v>
                </c:pt>
                <c:pt idx="43271">
                  <c:v>310.70604008436197</c:v>
                </c:pt>
                <c:pt idx="43272">
                  <c:v>287.70604008436197</c:v>
                </c:pt>
                <c:pt idx="43273">
                  <c:v>283.70604008436197</c:v>
                </c:pt>
                <c:pt idx="43274">
                  <c:v>330.70604008436197</c:v>
                </c:pt>
                <c:pt idx="43275">
                  <c:v>249.706040084362</c:v>
                </c:pt>
                <c:pt idx="43276">
                  <c:v>377.70604008436197</c:v>
                </c:pt>
                <c:pt idx="43277">
                  <c:v>302.70604008436197</c:v>
                </c:pt>
                <c:pt idx="43278">
                  <c:v>276.70604008436197</c:v>
                </c:pt>
                <c:pt idx="43279">
                  <c:v>175.706040084362</c:v>
                </c:pt>
                <c:pt idx="43280">
                  <c:v>95.706040084362002</c:v>
                </c:pt>
                <c:pt idx="43281">
                  <c:v>-128.293959915638</c:v>
                </c:pt>
                <c:pt idx="43282">
                  <c:v>-186.293959915638</c:v>
                </c:pt>
                <c:pt idx="43283">
                  <c:v>-207.293959915638</c:v>
                </c:pt>
                <c:pt idx="43284">
                  <c:v>-16.293959915637998</c:v>
                </c:pt>
                <c:pt idx="43285">
                  <c:v>-83.293959915637998</c:v>
                </c:pt>
                <c:pt idx="43286">
                  <c:v>113.706040084362</c:v>
                </c:pt>
                <c:pt idx="43287">
                  <c:v>52.706040084362002</c:v>
                </c:pt>
                <c:pt idx="43288">
                  <c:v>58.706040084362002</c:v>
                </c:pt>
                <c:pt idx="43289">
                  <c:v>-29.293959915637998</c:v>
                </c:pt>
                <c:pt idx="43290">
                  <c:v>-278.29395991563803</c:v>
                </c:pt>
                <c:pt idx="43291">
                  <c:v>-248.293959915638</c:v>
                </c:pt>
                <c:pt idx="43292">
                  <c:v>-335.29395991563803</c:v>
                </c:pt>
                <c:pt idx="43293">
                  <c:v>-355.29395991563803</c:v>
                </c:pt>
                <c:pt idx="43294">
                  <c:v>-345.29395991563803</c:v>
                </c:pt>
                <c:pt idx="43295">
                  <c:v>-235.293959915638</c:v>
                </c:pt>
                <c:pt idx="43296">
                  <c:v>-79.293959915637998</c:v>
                </c:pt>
                <c:pt idx="43297">
                  <c:v>-111.293959915638</c:v>
                </c:pt>
                <c:pt idx="43298">
                  <c:v>44.706040084362002</c:v>
                </c:pt>
                <c:pt idx="43299">
                  <c:v>-136.293959915638</c:v>
                </c:pt>
                <c:pt idx="43300">
                  <c:v>-124.293959915638</c:v>
                </c:pt>
                <c:pt idx="43301">
                  <c:v>-25.293959915637998</c:v>
                </c:pt>
                <c:pt idx="43302">
                  <c:v>-48.293959915637998</c:v>
                </c:pt>
                <c:pt idx="43303">
                  <c:v>-149.293959915638</c:v>
                </c:pt>
                <c:pt idx="43304">
                  <c:v>-84.293959915637998</c:v>
                </c:pt>
                <c:pt idx="43305">
                  <c:v>-48.293959915637998</c:v>
                </c:pt>
                <c:pt idx="43306">
                  <c:v>72.706040084362002</c:v>
                </c:pt>
                <c:pt idx="43307">
                  <c:v>218.706040084362</c:v>
                </c:pt>
                <c:pt idx="43308">
                  <c:v>159.706040084362</c:v>
                </c:pt>
                <c:pt idx="43309">
                  <c:v>149.706040084362</c:v>
                </c:pt>
                <c:pt idx="43310">
                  <c:v>93.706040084362002</c:v>
                </c:pt>
                <c:pt idx="43311">
                  <c:v>110.706040084362</c:v>
                </c:pt>
                <c:pt idx="43312">
                  <c:v>147.706040084362</c:v>
                </c:pt>
                <c:pt idx="43313">
                  <c:v>437.70604008436197</c:v>
                </c:pt>
                <c:pt idx="43314">
                  <c:v>424.70604008436197</c:v>
                </c:pt>
                <c:pt idx="43315">
                  <c:v>418.70604008436197</c:v>
                </c:pt>
                <c:pt idx="43316">
                  <c:v>500.70604008436197</c:v>
                </c:pt>
                <c:pt idx="43317">
                  <c:v>471.70604008436197</c:v>
                </c:pt>
                <c:pt idx="43318">
                  <c:v>522.70604008436203</c:v>
                </c:pt>
                <c:pt idx="43319">
                  <c:v>400.70604008436197</c:v>
                </c:pt>
                <c:pt idx="43320">
                  <c:v>280.70604008436197</c:v>
                </c:pt>
                <c:pt idx="43321">
                  <c:v>155.706040084362</c:v>
                </c:pt>
                <c:pt idx="43322">
                  <c:v>358.70604008436197</c:v>
                </c:pt>
                <c:pt idx="43323">
                  <c:v>120.706040084362</c:v>
                </c:pt>
                <c:pt idx="43324">
                  <c:v>30.706040084362002</c:v>
                </c:pt>
                <c:pt idx="43325">
                  <c:v>119.706040084362</c:v>
                </c:pt>
                <c:pt idx="43326">
                  <c:v>97.706040084362002</c:v>
                </c:pt>
                <c:pt idx="43327">
                  <c:v>-98.293959915637998</c:v>
                </c:pt>
                <c:pt idx="43328">
                  <c:v>112.706040084362</c:v>
                </c:pt>
                <c:pt idx="43329">
                  <c:v>32.706040084362002</c:v>
                </c:pt>
                <c:pt idx="43330">
                  <c:v>-173.293959915638</c:v>
                </c:pt>
                <c:pt idx="43331">
                  <c:v>-114.293959915638</c:v>
                </c:pt>
                <c:pt idx="43332">
                  <c:v>-150.293959915638</c:v>
                </c:pt>
                <c:pt idx="43333">
                  <c:v>-173.293959915638</c:v>
                </c:pt>
                <c:pt idx="43334">
                  <c:v>-75.293959915637998</c:v>
                </c:pt>
                <c:pt idx="43335">
                  <c:v>25.706040084362002</c:v>
                </c:pt>
                <c:pt idx="43336">
                  <c:v>122.706040084362</c:v>
                </c:pt>
                <c:pt idx="43337">
                  <c:v>56.706040084362002</c:v>
                </c:pt>
                <c:pt idx="43338">
                  <c:v>125.706040084362</c:v>
                </c:pt>
                <c:pt idx="43339">
                  <c:v>126.706040084362</c:v>
                </c:pt>
                <c:pt idx="43340">
                  <c:v>-277.29395991563803</c:v>
                </c:pt>
                <c:pt idx="43341">
                  <c:v>-156.293959915638</c:v>
                </c:pt>
                <c:pt idx="43342">
                  <c:v>-75.293959915637998</c:v>
                </c:pt>
                <c:pt idx="43343">
                  <c:v>-27.293959915637998</c:v>
                </c:pt>
                <c:pt idx="43344">
                  <c:v>58.706040084362002</c:v>
                </c:pt>
                <c:pt idx="43345">
                  <c:v>5.70604008436203</c:v>
                </c:pt>
                <c:pt idx="43346">
                  <c:v>-10.293959915638</c:v>
                </c:pt>
                <c:pt idx="43347">
                  <c:v>-11.293959915638</c:v>
                </c:pt>
                <c:pt idx="43348">
                  <c:v>-167.293959915638</c:v>
                </c:pt>
                <c:pt idx="43349">
                  <c:v>-145.293959915638</c:v>
                </c:pt>
                <c:pt idx="43350">
                  <c:v>-391.29395991563803</c:v>
                </c:pt>
                <c:pt idx="43351">
                  <c:v>-363.29395991563803</c:v>
                </c:pt>
                <c:pt idx="43352">
                  <c:v>-322.29395991563803</c:v>
                </c:pt>
                <c:pt idx="43353">
                  <c:v>-356.29395991563803</c:v>
                </c:pt>
                <c:pt idx="43354">
                  <c:v>-187.293959915638</c:v>
                </c:pt>
                <c:pt idx="43355">
                  <c:v>-280.29395991563803</c:v>
                </c:pt>
                <c:pt idx="43356">
                  <c:v>-205.293959915638</c:v>
                </c:pt>
                <c:pt idx="43357">
                  <c:v>-176.293959915638</c:v>
                </c:pt>
                <c:pt idx="43358">
                  <c:v>-110.293959915638</c:v>
                </c:pt>
                <c:pt idx="43359">
                  <c:v>-193.293959915638</c:v>
                </c:pt>
                <c:pt idx="43360">
                  <c:v>-462.29395991563803</c:v>
                </c:pt>
                <c:pt idx="43361">
                  <c:v>-274.29395991563803</c:v>
                </c:pt>
                <c:pt idx="43362">
                  <c:v>-259.29395991563803</c:v>
                </c:pt>
                <c:pt idx="43363">
                  <c:v>-284.29395991563803</c:v>
                </c:pt>
                <c:pt idx="43364">
                  <c:v>-148.293959915638</c:v>
                </c:pt>
                <c:pt idx="43365">
                  <c:v>9.70604008436203</c:v>
                </c:pt>
                <c:pt idx="43366">
                  <c:v>81.706040084362002</c:v>
                </c:pt>
                <c:pt idx="43367">
                  <c:v>261.70604008436197</c:v>
                </c:pt>
                <c:pt idx="43368">
                  <c:v>262.70604008436197</c:v>
                </c:pt>
                <c:pt idx="43369">
                  <c:v>-3.29395991563797</c:v>
                </c:pt>
                <c:pt idx="43370">
                  <c:v>69.706040084362002</c:v>
                </c:pt>
                <c:pt idx="43371">
                  <c:v>123.706040084362</c:v>
                </c:pt>
                <c:pt idx="43372">
                  <c:v>-3.29395991563797</c:v>
                </c:pt>
                <c:pt idx="43373">
                  <c:v>144.706040084362</c:v>
                </c:pt>
                <c:pt idx="43374">
                  <c:v>379.70604008436197</c:v>
                </c:pt>
                <c:pt idx="43375">
                  <c:v>370.70604008436197</c:v>
                </c:pt>
                <c:pt idx="43376">
                  <c:v>437.70604008436197</c:v>
                </c:pt>
                <c:pt idx="43377">
                  <c:v>419.70604008436197</c:v>
                </c:pt>
                <c:pt idx="43378">
                  <c:v>346.70604008436197</c:v>
                </c:pt>
                <c:pt idx="43379">
                  <c:v>350.70604008436197</c:v>
                </c:pt>
                <c:pt idx="43380">
                  <c:v>74.706040084362002</c:v>
                </c:pt>
                <c:pt idx="43381">
                  <c:v>-5.29395991563797</c:v>
                </c:pt>
                <c:pt idx="43382">
                  <c:v>133.706040084362</c:v>
                </c:pt>
                <c:pt idx="43383">
                  <c:v>107.706040084362</c:v>
                </c:pt>
                <c:pt idx="43384">
                  <c:v>84.706040084362002</c:v>
                </c:pt>
                <c:pt idx="43385">
                  <c:v>-3.29395991563797</c:v>
                </c:pt>
                <c:pt idx="43386">
                  <c:v>213.706040084362</c:v>
                </c:pt>
                <c:pt idx="43387">
                  <c:v>70.706040084362002</c:v>
                </c:pt>
                <c:pt idx="43388">
                  <c:v>19.706040084362002</c:v>
                </c:pt>
                <c:pt idx="43389">
                  <c:v>-77.293959915637998</c:v>
                </c:pt>
                <c:pt idx="43390">
                  <c:v>-129.293959915638</c:v>
                </c:pt>
                <c:pt idx="43391">
                  <c:v>-309.29395991563803</c:v>
                </c:pt>
                <c:pt idx="43392">
                  <c:v>-325.29395991563803</c:v>
                </c:pt>
                <c:pt idx="43393">
                  <c:v>-194.293959915638</c:v>
                </c:pt>
                <c:pt idx="43394">
                  <c:v>-300.29395991563803</c:v>
                </c:pt>
                <c:pt idx="43395">
                  <c:v>21.706040084362002</c:v>
                </c:pt>
                <c:pt idx="43396">
                  <c:v>-57.293959915637998</c:v>
                </c:pt>
                <c:pt idx="43397">
                  <c:v>-61.293959915637998</c:v>
                </c:pt>
                <c:pt idx="43398">
                  <c:v>-39.293959915637998</c:v>
                </c:pt>
                <c:pt idx="43399">
                  <c:v>-143.293959915638</c:v>
                </c:pt>
                <c:pt idx="43400">
                  <c:v>65.706040084362002</c:v>
                </c:pt>
                <c:pt idx="43401">
                  <c:v>-28.293959915637998</c:v>
                </c:pt>
                <c:pt idx="43402">
                  <c:v>96.706040084362002</c:v>
                </c:pt>
                <c:pt idx="43403">
                  <c:v>107.706040084362</c:v>
                </c:pt>
                <c:pt idx="43404">
                  <c:v>212.706040084362</c:v>
                </c:pt>
                <c:pt idx="43405">
                  <c:v>207.706040084362</c:v>
                </c:pt>
                <c:pt idx="43406">
                  <c:v>211.706040084362</c:v>
                </c:pt>
                <c:pt idx="43407">
                  <c:v>287.70604008436197</c:v>
                </c:pt>
                <c:pt idx="43408">
                  <c:v>191.706040084362</c:v>
                </c:pt>
                <c:pt idx="43409">
                  <c:v>185.706040084362</c:v>
                </c:pt>
                <c:pt idx="43410">
                  <c:v>78.706040084362002</c:v>
                </c:pt>
                <c:pt idx="43411">
                  <c:v>130.706040084362</c:v>
                </c:pt>
                <c:pt idx="43412">
                  <c:v>65.706040084362002</c:v>
                </c:pt>
                <c:pt idx="43413">
                  <c:v>197.706040084362</c:v>
                </c:pt>
                <c:pt idx="43414">
                  <c:v>193.706040084362</c:v>
                </c:pt>
                <c:pt idx="43415">
                  <c:v>166.706040084362</c:v>
                </c:pt>
                <c:pt idx="43416">
                  <c:v>155.706040084362</c:v>
                </c:pt>
                <c:pt idx="43417">
                  <c:v>247.706040084362</c:v>
                </c:pt>
                <c:pt idx="43418">
                  <c:v>-59.293959915637998</c:v>
                </c:pt>
                <c:pt idx="43419">
                  <c:v>83.706040084362002</c:v>
                </c:pt>
                <c:pt idx="43420">
                  <c:v>-41.293959915637998</c:v>
                </c:pt>
                <c:pt idx="43421">
                  <c:v>-109.293959915638</c:v>
                </c:pt>
                <c:pt idx="43422">
                  <c:v>-21.293959915637998</c:v>
                </c:pt>
                <c:pt idx="43423">
                  <c:v>-22.293959915637998</c:v>
                </c:pt>
                <c:pt idx="43424">
                  <c:v>-35.293959915637998</c:v>
                </c:pt>
                <c:pt idx="43425">
                  <c:v>-97.293959915637998</c:v>
                </c:pt>
                <c:pt idx="43426">
                  <c:v>137.706040084362</c:v>
                </c:pt>
                <c:pt idx="43427">
                  <c:v>-50.293959915637998</c:v>
                </c:pt>
                <c:pt idx="43428">
                  <c:v>-157.293959915638</c:v>
                </c:pt>
                <c:pt idx="43429">
                  <c:v>-127.293959915638</c:v>
                </c:pt>
                <c:pt idx="43430">
                  <c:v>-100.293959915638</c:v>
                </c:pt>
                <c:pt idx="43431">
                  <c:v>-58.293959915637998</c:v>
                </c:pt>
                <c:pt idx="43432">
                  <c:v>-223.293959915638</c:v>
                </c:pt>
                <c:pt idx="43433">
                  <c:v>-219.293959915638</c:v>
                </c:pt>
                <c:pt idx="43434">
                  <c:v>-87.293959915637998</c:v>
                </c:pt>
                <c:pt idx="43435">
                  <c:v>134.706040084362</c:v>
                </c:pt>
                <c:pt idx="43436">
                  <c:v>138.706040084362</c:v>
                </c:pt>
                <c:pt idx="43437">
                  <c:v>-111.293959915638</c:v>
                </c:pt>
                <c:pt idx="43438">
                  <c:v>87.706040084362002</c:v>
                </c:pt>
                <c:pt idx="43439">
                  <c:v>154.706040084362</c:v>
                </c:pt>
                <c:pt idx="43440">
                  <c:v>174.706040084362</c:v>
                </c:pt>
                <c:pt idx="43441">
                  <c:v>162.706040084362</c:v>
                </c:pt>
                <c:pt idx="43442">
                  <c:v>164.706040084362</c:v>
                </c:pt>
                <c:pt idx="43443">
                  <c:v>135.706040084362</c:v>
                </c:pt>
                <c:pt idx="43444">
                  <c:v>239.706040084362</c:v>
                </c:pt>
                <c:pt idx="43445">
                  <c:v>233.706040084362</c:v>
                </c:pt>
                <c:pt idx="43446">
                  <c:v>115.706040084362</c:v>
                </c:pt>
                <c:pt idx="43447">
                  <c:v>177.706040084362</c:v>
                </c:pt>
                <c:pt idx="43448">
                  <c:v>217.706040084362</c:v>
                </c:pt>
                <c:pt idx="43449">
                  <c:v>198.706040084362</c:v>
                </c:pt>
                <c:pt idx="43450">
                  <c:v>104.706040084362</c:v>
                </c:pt>
                <c:pt idx="43451">
                  <c:v>102.706040084362</c:v>
                </c:pt>
                <c:pt idx="43452">
                  <c:v>175.706040084362</c:v>
                </c:pt>
                <c:pt idx="43453">
                  <c:v>203.706040084362</c:v>
                </c:pt>
                <c:pt idx="43454">
                  <c:v>298.70604008436197</c:v>
                </c:pt>
                <c:pt idx="43455">
                  <c:v>190.706040084362</c:v>
                </c:pt>
                <c:pt idx="43456">
                  <c:v>279.70604008436197</c:v>
                </c:pt>
                <c:pt idx="43457">
                  <c:v>133.706040084362</c:v>
                </c:pt>
                <c:pt idx="43458">
                  <c:v>233.706040084362</c:v>
                </c:pt>
                <c:pt idx="43459">
                  <c:v>152.706040084362</c:v>
                </c:pt>
                <c:pt idx="43460">
                  <c:v>43.706040084362002</c:v>
                </c:pt>
                <c:pt idx="43461">
                  <c:v>88.706040084362002</c:v>
                </c:pt>
                <c:pt idx="43462">
                  <c:v>-14.293959915638</c:v>
                </c:pt>
                <c:pt idx="43463">
                  <c:v>24.706040084362002</c:v>
                </c:pt>
                <c:pt idx="43464">
                  <c:v>58.706040084362002</c:v>
                </c:pt>
                <c:pt idx="43465">
                  <c:v>-4.29395991563797</c:v>
                </c:pt>
                <c:pt idx="43466">
                  <c:v>40.706040084362002</c:v>
                </c:pt>
                <c:pt idx="43467">
                  <c:v>200.706040084362</c:v>
                </c:pt>
                <c:pt idx="43468">
                  <c:v>69.706040084362002</c:v>
                </c:pt>
                <c:pt idx="43469">
                  <c:v>-77.293959915637998</c:v>
                </c:pt>
                <c:pt idx="43470">
                  <c:v>96.706040084362002</c:v>
                </c:pt>
                <c:pt idx="43471">
                  <c:v>-29.293959915637998</c:v>
                </c:pt>
                <c:pt idx="43472">
                  <c:v>78.706040084362002</c:v>
                </c:pt>
                <c:pt idx="43473">
                  <c:v>189.706040084362</c:v>
                </c:pt>
                <c:pt idx="43474">
                  <c:v>157.706040084362</c:v>
                </c:pt>
                <c:pt idx="43475">
                  <c:v>147.706040084362</c:v>
                </c:pt>
                <c:pt idx="43476">
                  <c:v>-65.293959915637998</c:v>
                </c:pt>
                <c:pt idx="43477">
                  <c:v>110.706040084362</c:v>
                </c:pt>
                <c:pt idx="43478">
                  <c:v>65.706040084362002</c:v>
                </c:pt>
                <c:pt idx="43479">
                  <c:v>29.706040084362002</c:v>
                </c:pt>
                <c:pt idx="43480">
                  <c:v>-40.293959915637998</c:v>
                </c:pt>
                <c:pt idx="43481">
                  <c:v>92.706040084362002</c:v>
                </c:pt>
                <c:pt idx="43482">
                  <c:v>-119.293959915638</c:v>
                </c:pt>
                <c:pt idx="43483">
                  <c:v>-79.293959915637998</c:v>
                </c:pt>
                <c:pt idx="43484">
                  <c:v>37.706040084362002</c:v>
                </c:pt>
                <c:pt idx="43485">
                  <c:v>-90.293959915637998</c:v>
                </c:pt>
                <c:pt idx="43486">
                  <c:v>-84.293959915637998</c:v>
                </c:pt>
                <c:pt idx="43487">
                  <c:v>-109.293959915638</c:v>
                </c:pt>
                <c:pt idx="43488">
                  <c:v>-174.293959915638</c:v>
                </c:pt>
                <c:pt idx="43489">
                  <c:v>-143.293959915638</c:v>
                </c:pt>
                <c:pt idx="43490">
                  <c:v>-113.293959915638</c:v>
                </c:pt>
                <c:pt idx="43491">
                  <c:v>-310.29395991563803</c:v>
                </c:pt>
                <c:pt idx="43492">
                  <c:v>-231.293959915638</c:v>
                </c:pt>
                <c:pt idx="43493">
                  <c:v>-333.29395991563803</c:v>
                </c:pt>
                <c:pt idx="43494">
                  <c:v>-260.29395991563803</c:v>
                </c:pt>
                <c:pt idx="43495">
                  <c:v>-185.293959915638</c:v>
                </c:pt>
                <c:pt idx="43496">
                  <c:v>-247.293959915638</c:v>
                </c:pt>
                <c:pt idx="43497">
                  <c:v>-191.293959915638</c:v>
                </c:pt>
                <c:pt idx="43498">
                  <c:v>-79.293959915637998</c:v>
                </c:pt>
                <c:pt idx="43499">
                  <c:v>63.706040084362002</c:v>
                </c:pt>
                <c:pt idx="43500">
                  <c:v>-84.293959915637998</c:v>
                </c:pt>
                <c:pt idx="43501">
                  <c:v>-156.293959915638</c:v>
                </c:pt>
                <c:pt idx="43502">
                  <c:v>-234.293959915638</c:v>
                </c:pt>
                <c:pt idx="43503">
                  <c:v>-119.293959915638</c:v>
                </c:pt>
                <c:pt idx="43504">
                  <c:v>-42.293959915637998</c:v>
                </c:pt>
                <c:pt idx="43505">
                  <c:v>3.70604008436203</c:v>
                </c:pt>
                <c:pt idx="43506">
                  <c:v>141.706040084362</c:v>
                </c:pt>
                <c:pt idx="43507">
                  <c:v>167.706040084362</c:v>
                </c:pt>
                <c:pt idx="43508">
                  <c:v>132.706040084362</c:v>
                </c:pt>
                <c:pt idx="43509">
                  <c:v>47.706040084362002</c:v>
                </c:pt>
                <c:pt idx="43510">
                  <c:v>91.706040084362002</c:v>
                </c:pt>
                <c:pt idx="43511">
                  <c:v>80.706040084362002</c:v>
                </c:pt>
                <c:pt idx="43512">
                  <c:v>-4.29395991563797</c:v>
                </c:pt>
                <c:pt idx="43513">
                  <c:v>36.706040084362002</c:v>
                </c:pt>
                <c:pt idx="43514">
                  <c:v>129.706040084362</c:v>
                </c:pt>
                <c:pt idx="43515">
                  <c:v>49.706040084362002</c:v>
                </c:pt>
                <c:pt idx="43516">
                  <c:v>338.70604008436197</c:v>
                </c:pt>
                <c:pt idx="43517">
                  <c:v>362.70604008436197</c:v>
                </c:pt>
                <c:pt idx="43518">
                  <c:v>268.70604008436197</c:v>
                </c:pt>
                <c:pt idx="43519">
                  <c:v>242.706040084362</c:v>
                </c:pt>
                <c:pt idx="43520">
                  <c:v>-8.29395991563797</c:v>
                </c:pt>
                <c:pt idx="43521">
                  <c:v>36.706040084362002</c:v>
                </c:pt>
                <c:pt idx="43522">
                  <c:v>-11.293959915638</c:v>
                </c:pt>
                <c:pt idx="43523">
                  <c:v>78.706040084362002</c:v>
                </c:pt>
                <c:pt idx="43524">
                  <c:v>-116.293959915638</c:v>
                </c:pt>
                <c:pt idx="43525">
                  <c:v>-31.293959915637998</c:v>
                </c:pt>
                <c:pt idx="43526">
                  <c:v>-55.293959915637998</c:v>
                </c:pt>
                <c:pt idx="43527">
                  <c:v>-16.293959915637998</c:v>
                </c:pt>
                <c:pt idx="43528">
                  <c:v>-89.293959915637998</c:v>
                </c:pt>
                <c:pt idx="43529">
                  <c:v>-132.293959915638</c:v>
                </c:pt>
                <c:pt idx="43530">
                  <c:v>-214.293959915638</c:v>
                </c:pt>
                <c:pt idx="43531">
                  <c:v>-366.29395991563803</c:v>
                </c:pt>
                <c:pt idx="43532">
                  <c:v>-227.293959915638</c:v>
                </c:pt>
                <c:pt idx="43533">
                  <c:v>-222.293959915638</c:v>
                </c:pt>
                <c:pt idx="43534">
                  <c:v>-204.293959915638</c:v>
                </c:pt>
                <c:pt idx="43535">
                  <c:v>-157.293959915638</c:v>
                </c:pt>
                <c:pt idx="43536">
                  <c:v>-162.293959915638</c:v>
                </c:pt>
                <c:pt idx="43537">
                  <c:v>-157.293959915638</c:v>
                </c:pt>
                <c:pt idx="43538">
                  <c:v>-236.293959915638</c:v>
                </c:pt>
                <c:pt idx="43539">
                  <c:v>-232.293959915638</c:v>
                </c:pt>
                <c:pt idx="43540">
                  <c:v>-373.29395991563803</c:v>
                </c:pt>
                <c:pt idx="43541">
                  <c:v>-391.29395991563803</c:v>
                </c:pt>
                <c:pt idx="43542">
                  <c:v>-279.29395991563803</c:v>
                </c:pt>
                <c:pt idx="43543">
                  <c:v>-372.29395991563803</c:v>
                </c:pt>
                <c:pt idx="43544">
                  <c:v>-356.29395991563803</c:v>
                </c:pt>
                <c:pt idx="43545">
                  <c:v>-174.293959915638</c:v>
                </c:pt>
                <c:pt idx="43546">
                  <c:v>-81.293959915637998</c:v>
                </c:pt>
                <c:pt idx="43547">
                  <c:v>-38.293959915637998</c:v>
                </c:pt>
                <c:pt idx="43548">
                  <c:v>-101.293959915638</c:v>
                </c:pt>
                <c:pt idx="43549">
                  <c:v>-73.293959915637998</c:v>
                </c:pt>
                <c:pt idx="43550">
                  <c:v>-312.29395991563803</c:v>
                </c:pt>
                <c:pt idx="43551">
                  <c:v>-346.29395991563803</c:v>
                </c:pt>
                <c:pt idx="43552">
                  <c:v>-365.29395991563803</c:v>
                </c:pt>
                <c:pt idx="43553">
                  <c:v>-204.293959915638</c:v>
                </c:pt>
                <c:pt idx="43554">
                  <c:v>-233.293959915638</c:v>
                </c:pt>
                <c:pt idx="43555">
                  <c:v>-148.293959915638</c:v>
                </c:pt>
                <c:pt idx="43556">
                  <c:v>-98.293959915637998</c:v>
                </c:pt>
                <c:pt idx="43557">
                  <c:v>62.706040084362002</c:v>
                </c:pt>
                <c:pt idx="43558">
                  <c:v>-7.29395991563797</c:v>
                </c:pt>
                <c:pt idx="43559">
                  <c:v>-70.293959915637998</c:v>
                </c:pt>
                <c:pt idx="43560">
                  <c:v>-117.293959915638</c:v>
                </c:pt>
                <c:pt idx="43561">
                  <c:v>-295.29395991563803</c:v>
                </c:pt>
                <c:pt idx="43562">
                  <c:v>-259.29395991563803</c:v>
                </c:pt>
                <c:pt idx="43563">
                  <c:v>-354.29395991563803</c:v>
                </c:pt>
                <c:pt idx="43564">
                  <c:v>-116.293959915638</c:v>
                </c:pt>
                <c:pt idx="43565">
                  <c:v>-90.293959915637998</c:v>
                </c:pt>
                <c:pt idx="43566">
                  <c:v>-257.29395991563803</c:v>
                </c:pt>
                <c:pt idx="43567">
                  <c:v>-22.293959915637998</c:v>
                </c:pt>
                <c:pt idx="43568">
                  <c:v>-78.293959915637998</c:v>
                </c:pt>
                <c:pt idx="43569">
                  <c:v>-181.293959915638</c:v>
                </c:pt>
                <c:pt idx="43570">
                  <c:v>-131.293959915638</c:v>
                </c:pt>
                <c:pt idx="43571">
                  <c:v>-136.293959915638</c:v>
                </c:pt>
                <c:pt idx="43572">
                  <c:v>-154.293959915638</c:v>
                </c:pt>
                <c:pt idx="43573">
                  <c:v>-79.293959915637998</c:v>
                </c:pt>
                <c:pt idx="43574">
                  <c:v>-32.293959915637998</c:v>
                </c:pt>
                <c:pt idx="43575">
                  <c:v>139.706040084362</c:v>
                </c:pt>
                <c:pt idx="43576">
                  <c:v>48.706040084362002</c:v>
                </c:pt>
                <c:pt idx="43577">
                  <c:v>71.706040084362002</c:v>
                </c:pt>
                <c:pt idx="43578">
                  <c:v>11.706040084362</c:v>
                </c:pt>
                <c:pt idx="43579">
                  <c:v>-140.293959915638</c:v>
                </c:pt>
                <c:pt idx="43580">
                  <c:v>-265.29395991563803</c:v>
                </c:pt>
                <c:pt idx="43581">
                  <c:v>-135.293959915638</c:v>
                </c:pt>
                <c:pt idx="43582">
                  <c:v>-298.29395991563803</c:v>
                </c:pt>
                <c:pt idx="43583">
                  <c:v>-117.293959915638</c:v>
                </c:pt>
                <c:pt idx="43584">
                  <c:v>-142.293959915638</c:v>
                </c:pt>
                <c:pt idx="43585">
                  <c:v>-133.293959915638</c:v>
                </c:pt>
                <c:pt idx="43586">
                  <c:v>-188.293959915638</c:v>
                </c:pt>
                <c:pt idx="43587">
                  <c:v>-169.293959915638</c:v>
                </c:pt>
                <c:pt idx="43588">
                  <c:v>-121.293959915638</c:v>
                </c:pt>
                <c:pt idx="43589">
                  <c:v>-350.29395991563803</c:v>
                </c:pt>
                <c:pt idx="43590">
                  <c:v>-233.293959915638</c:v>
                </c:pt>
                <c:pt idx="43591">
                  <c:v>-360.29395991563803</c:v>
                </c:pt>
                <c:pt idx="43592">
                  <c:v>-360.29395991563803</c:v>
                </c:pt>
                <c:pt idx="43593">
                  <c:v>-141.293959915638</c:v>
                </c:pt>
                <c:pt idx="43594">
                  <c:v>-119.293959915638</c:v>
                </c:pt>
                <c:pt idx="43595">
                  <c:v>-166.293959915638</c:v>
                </c:pt>
                <c:pt idx="43596">
                  <c:v>-86.293959915637998</c:v>
                </c:pt>
                <c:pt idx="43597">
                  <c:v>-70.293959915637998</c:v>
                </c:pt>
                <c:pt idx="43598">
                  <c:v>-79.293959915637998</c:v>
                </c:pt>
                <c:pt idx="43599">
                  <c:v>-183.293959915638</c:v>
                </c:pt>
                <c:pt idx="43600">
                  <c:v>-53.293959915637998</c:v>
                </c:pt>
                <c:pt idx="43601">
                  <c:v>104.706040084362</c:v>
                </c:pt>
                <c:pt idx="43602">
                  <c:v>0.70604008436203003</c:v>
                </c:pt>
                <c:pt idx="43603">
                  <c:v>-165.293959915638</c:v>
                </c:pt>
                <c:pt idx="43604">
                  <c:v>-135.293959915638</c:v>
                </c:pt>
                <c:pt idx="43605">
                  <c:v>-160.293959915638</c:v>
                </c:pt>
                <c:pt idx="43606">
                  <c:v>-89.293959915637998</c:v>
                </c:pt>
                <c:pt idx="43607">
                  <c:v>-133.293959915638</c:v>
                </c:pt>
                <c:pt idx="43608">
                  <c:v>-33.293959915637998</c:v>
                </c:pt>
                <c:pt idx="43609">
                  <c:v>-32.293959915637998</c:v>
                </c:pt>
                <c:pt idx="43610">
                  <c:v>-36.293959915637998</c:v>
                </c:pt>
                <c:pt idx="43611">
                  <c:v>-16.293959915637998</c:v>
                </c:pt>
                <c:pt idx="43612">
                  <c:v>-94.293959915637998</c:v>
                </c:pt>
                <c:pt idx="43613">
                  <c:v>-214.293959915638</c:v>
                </c:pt>
                <c:pt idx="43614">
                  <c:v>-90.293959915637998</c:v>
                </c:pt>
                <c:pt idx="43615">
                  <c:v>-82.293959915637998</c:v>
                </c:pt>
                <c:pt idx="43616">
                  <c:v>-22.293959915637998</c:v>
                </c:pt>
                <c:pt idx="43617">
                  <c:v>-46.293959915637998</c:v>
                </c:pt>
                <c:pt idx="43618">
                  <c:v>-137.293959915638</c:v>
                </c:pt>
                <c:pt idx="43619">
                  <c:v>-375.29395991563803</c:v>
                </c:pt>
                <c:pt idx="43620">
                  <c:v>-314.29395991563803</c:v>
                </c:pt>
                <c:pt idx="43621">
                  <c:v>-319.29395991563803</c:v>
                </c:pt>
                <c:pt idx="43622">
                  <c:v>-401.29395991563803</c:v>
                </c:pt>
                <c:pt idx="43623">
                  <c:v>-244.293959915638</c:v>
                </c:pt>
                <c:pt idx="43624">
                  <c:v>-262.29395991563803</c:v>
                </c:pt>
                <c:pt idx="43625">
                  <c:v>-299.29395991563803</c:v>
                </c:pt>
                <c:pt idx="43626">
                  <c:v>-59.293959915637998</c:v>
                </c:pt>
                <c:pt idx="43627">
                  <c:v>-69.293959915637998</c:v>
                </c:pt>
                <c:pt idx="43628">
                  <c:v>134.706040084362</c:v>
                </c:pt>
                <c:pt idx="43629">
                  <c:v>53.706040084362002</c:v>
                </c:pt>
                <c:pt idx="43630">
                  <c:v>11.706040084362</c:v>
                </c:pt>
                <c:pt idx="43631">
                  <c:v>104.706040084362</c:v>
                </c:pt>
                <c:pt idx="43632">
                  <c:v>187.706040084362</c:v>
                </c:pt>
                <c:pt idx="43633">
                  <c:v>98.706040084362002</c:v>
                </c:pt>
                <c:pt idx="43634">
                  <c:v>195.706040084362</c:v>
                </c:pt>
                <c:pt idx="43635">
                  <c:v>65.706040084362002</c:v>
                </c:pt>
                <c:pt idx="43636">
                  <c:v>145.706040084362</c:v>
                </c:pt>
                <c:pt idx="43637">
                  <c:v>219.706040084362</c:v>
                </c:pt>
                <c:pt idx="43638">
                  <c:v>276.70604008436197</c:v>
                </c:pt>
                <c:pt idx="43639">
                  <c:v>275.70604008436197</c:v>
                </c:pt>
                <c:pt idx="43640">
                  <c:v>226.706040084362</c:v>
                </c:pt>
                <c:pt idx="43641">
                  <c:v>407.70604008436197</c:v>
                </c:pt>
                <c:pt idx="43642">
                  <c:v>396.70604008436197</c:v>
                </c:pt>
                <c:pt idx="43643">
                  <c:v>291.70604008436197</c:v>
                </c:pt>
                <c:pt idx="43644">
                  <c:v>263.70604008436197</c:v>
                </c:pt>
                <c:pt idx="43645">
                  <c:v>218.706040084362</c:v>
                </c:pt>
                <c:pt idx="43646">
                  <c:v>275.70604008436197</c:v>
                </c:pt>
                <c:pt idx="43647">
                  <c:v>213.706040084362</c:v>
                </c:pt>
                <c:pt idx="43648">
                  <c:v>254.706040084362</c:v>
                </c:pt>
                <c:pt idx="43649">
                  <c:v>265.70604008436197</c:v>
                </c:pt>
                <c:pt idx="43650">
                  <c:v>134.706040084362</c:v>
                </c:pt>
                <c:pt idx="43651">
                  <c:v>75.706040084362002</c:v>
                </c:pt>
                <c:pt idx="43652">
                  <c:v>-80.293959915637998</c:v>
                </c:pt>
                <c:pt idx="43653">
                  <c:v>-42.293959915637998</c:v>
                </c:pt>
                <c:pt idx="43654">
                  <c:v>-113.293959915638</c:v>
                </c:pt>
                <c:pt idx="43655">
                  <c:v>-99.293959915637998</c:v>
                </c:pt>
                <c:pt idx="43656">
                  <c:v>-3.29395991563797</c:v>
                </c:pt>
                <c:pt idx="43657">
                  <c:v>60.706040084362002</c:v>
                </c:pt>
                <c:pt idx="43658">
                  <c:v>-135.293959915638</c:v>
                </c:pt>
                <c:pt idx="43659">
                  <c:v>-179.293959915638</c:v>
                </c:pt>
                <c:pt idx="43660">
                  <c:v>-191.293959915638</c:v>
                </c:pt>
                <c:pt idx="43661">
                  <c:v>-158.293959915638</c:v>
                </c:pt>
                <c:pt idx="43662">
                  <c:v>-237.293959915638</c:v>
                </c:pt>
                <c:pt idx="43663">
                  <c:v>-371.29395991563803</c:v>
                </c:pt>
                <c:pt idx="43664">
                  <c:v>-351.29395991563803</c:v>
                </c:pt>
                <c:pt idx="43665">
                  <c:v>-295.29395991563803</c:v>
                </c:pt>
                <c:pt idx="43666">
                  <c:v>-18.293959915637998</c:v>
                </c:pt>
                <c:pt idx="43667">
                  <c:v>31.706040084362002</c:v>
                </c:pt>
                <c:pt idx="43668">
                  <c:v>-62.293959915637998</c:v>
                </c:pt>
                <c:pt idx="43669">
                  <c:v>-133.293959915638</c:v>
                </c:pt>
                <c:pt idx="43670">
                  <c:v>-90.293959915637998</c:v>
                </c:pt>
                <c:pt idx="43671">
                  <c:v>-185.293959915638</c:v>
                </c:pt>
                <c:pt idx="43672">
                  <c:v>-198.293959915638</c:v>
                </c:pt>
                <c:pt idx="43673">
                  <c:v>-155.293959915638</c:v>
                </c:pt>
                <c:pt idx="43674">
                  <c:v>-4.29395991563797</c:v>
                </c:pt>
                <c:pt idx="43675">
                  <c:v>-62.293959915637998</c:v>
                </c:pt>
                <c:pt idx="43676">
                  <c:v>209.706040084362</c:v>
                </c:pt>
                <c:pt idx="43677">
                  <c:v>285.70604008436197</c:v>
                </c:pt>
                <c:pt idx="43678">
                  <c:v>192.706040084362</c:v>
                </c:pt>
                <c:pt idx="43679">
                  <c:v>263.70604008436197</c:v>
                </c:pt>
                <c:pt idx="43680">
                  <c:v>75.706040084362002</c:v>
                </c:pt>
                <c:pt idx="43681">
                  <c:v>155.706040084362</c:v>
                </c:pt>
                <c:pt idx="43682">
                  <c:v>10.706040084362</c:v>
                </c:pt>
                <c:pt idx="43683">
                  <c:v>9.70604008436203</c:v>
                </c:pt>
                <c:pt idx="43684">
                  <c:v>194.706040084362</c:v>
                </c:pt>
                <c:pt idx="43685">
                  <c:v>265.70604008436197</c:v>
                </c:pt>
                <c:pt idx="43686">
                  <c:v>376.70604008436197</c:v>
                </c:pt>
                <c:pt idx="43687">
                  <c:v>405.70604008436197</c:v>
                </c:pt>
                <c:pt idx="43688">
                  <c:v>210.706040084362</c:v>
                </c:pt>
                <c:pt idx="43689">
                  <c:v>214.706040084362</c:v>
                </c:pt>
                <c:pt idx="43690">
                  <c:v>194.706040084362</c:v>
                </c:pt>
                <c:pt idx="43691">
                  <c:v>152.706040084362</c:v>
                </c:pt>
                <c:pt idx="43692">
                  <c:v>63.706040084362002</c:v>
                </c:pt>
                <c:pt idx="43693">
                  <c:v>26.706040084362002</c:v>
                </c:pt>
                <c:pt idx="43694">
                  <c:v>172.706040084362</c:v>
                </c:pt>
                <c:pt idx="43695">
                  <c:v>166.706040084362</c:v>
                </c:pt>
                <c:pt idx="43696">
                  <c:v>314.70604008436197</c:v>
                </c:pt>
                <c:pt idx="43697">
                  <c:v>369.70604008436197</c:v>
                </c:pt>
                <c:pt idx="43698">
                  <c:v>268.70604008436197</c:v>
                </c:pt>
                <c:pt idx="43699">
                  <c:v>256.70604008436197</c:v>
                </c:pt>
                <c:pt idx="43700">
                  <c:v>327.70604008436197</c:v>
                </c:pt>
                <c:pt idx="43701">
                  <c:v>204.706040084362</c:v>
                </c:pt>
                <c:pt idx="43702">
                  <c:v>170.706040084362</c:v>
                </c:pt>
                <c:pt idx="43703">
                  <c:v>150.706040084362</c:v>
                </c:pt>
                <c:pt idx="43704">
                  <c:v>128.706040084362</c:v>
                </c:pt>
                <c:pt idx="43705">
                  <c:v>87.706040084362002</c:v>
                </c:pt>
                <c:pt idx="43706">
                  <c:v>-2.29395991563797</c:v>
                </c:pt>
                <c:pt idx="43707">
                  <c:v>173.706040084362</c:v>
                </c:pt>
                <c:pt idx="43708">
                  <c:v>233.706040084362</c:v>
                </c:pt>
                <c:pt idx="43709">
                  <c:v>202.706040084362</c:v>
                </c:pt>
                <c:pt idx="43710">
                  <c:v>144.706040084362</c:v>
                </c:pt>
                <c:pt idx="43711">
                  <c:v>66.706040084362002</c:v>
                </c:pt>
                <c:pt idx="43712">
                  <c:v>98.706040084362002</c:v>
                </c:pt>
                <c:pt idx="43713">
                  <c:v>177.706040084362</c:v>
                </c:pt>
                <c:pt idx="43714">
                  <c:v>81.706040084362002</c:v>
                </c:pt>
                <c:pt idx="43715">
                  <c:v>-1.29395991563797</c:v>
                </c:pt>
                <c:pt idx="43716">
                  <c:v>66.706040084362002</c:v>
                </c:pt>
                <c:pt idx="43717">
                  <c:v>-19.293959915637998</c:v>
                </c:pt>
                <c:pt idx="43718">
                  <c:v>-22.293959915637998</c:v>
                </c:pt>
                <c:pt idx="43719">
                  <c:v>83.706040084362002</c:v>
                </c:pt>
                <c:pt idx="43720">
                  <c:v>-5.29395991563797</c:v>
                </c:pt>
                <c:pt idx="43721">
                  <c:v>20.706040084362002</c:v>
                </c:pt>
                <c:pt idx="43722">
                  <c:v>-204.293959915638</c:v>
                </c:pt>
                <c:pt idx="43723">
                  <c:v>-10.293959915638</c:v>
                </c:pt>
                <c:pt idx="43724">
                  <c:v>-223.293959915638</c:v>
                </c:pt>
                <c:pt idx="43725">
                  <c:v>-112.293959915638</c:v>
                </c:pt>
                <c:pt idx="43726">
                  <c:v>51.706040084362002</c:v>
                </c:pt>
                <c:pt idx="43727">
                  <c:v>91.706040084362002</c:v>
                </c:pt>
                <c:pt idx="43728">
                  <c:v>-59.293959915637998</c:v>
                </c:pt>
                <c:pt idx="43729">
                  <c:v>-194.293959915638</c:v>
                </c:pt>
                <c:pt idx="43730">
                  <c:v>-330.29395991563803</c:v>
                </c:pt>
                <c:pt idx="43731">
                  <c:v>-225.293959915638</c:v>
                </c:pt>
                <c:pt idx="43732">
                  <c:v>-252.293959915638</c:v>
                </c:pt>
                <c:pt idx="43733">
                  <c:v>-85.293959915637998</c:v>
                </c:pt>
                <c:pt idx="43734">
                  <c:v>-39.293959915637998</c:v>
                </c:pt>
                <c:pt idx="43735">
                  <c:v>35.706040084362002</c:v>
                </c:pt>
                <c:pt idx="43736">
                  <c:v>-65.293959915637998</c:v>
                </c:pt>
                <c:pt idx="43737">
                  <c:v>156.706040084362</c:v>
                </c:pt>
                <c:pt idx="43738">
                  <c:v>126.706040084362</c:v>
                </c:pt>
                <c:pt idx="43739">
                  <c:v>27.706040084362002</c:v>
                </c:pt>
                <c:pt idx="43740">
                  <c:v>-55.293959915637998</c:v>
                </c:pt>
                <c:pt idx="43741">
                  <c:v>-53.293959915637998</c:v>
                </c:pt>
                <c:pt idx="43742">
                  <c:v>65.706040084362002</c:v>
                </c:pt>
                <c:pt idx="43743">
                  <c:v>178.706040084362</c:v>
                </c:pt>
                <c:pt idx="43744">
                  <c:v>177.706040084362</c:v>
                </c:pt>
                <c:pt idx="43745">
                  <c:v>226.706040084362</c:v>
                </c:pt>
                <c:pt idx="43746">
                  <c:v>329.70604008436197</c:v>
                </c:pt>
                <c:pt idx="43747">
                  <c:v>189.706040084362</c:v>
                </c:pt>
                <c:pt idx="43748">
                  <c:v>348.70604008436197</c:v>
                </c:pt>
                <c:pt idx="43749">
                  <c:v>305.70604008436197</c:v>
                </c:pt>
                <c:pt idx="43750">
                  <c:v>345.70604008436197</c:v>
                </c:pt>
                <c:pt idx="43751">
                  <c:v>366.70604008436197</c:v>
                </c:pt>
                <c:pt idx="43752">
                  <c:v>347.70604008436197</c:v>
                </c:pt>
                <c:pt idx="43753">
                  <c:v>376.70604008436197</c:v>
                </c:pt>
                <c:pt idx="43754">
                  <c:v>264.70604008436197</c:v>
                </c:pt>
                <c:pt idx="43755">
                  <c:v>454.70604008436197</c:v>
                </c:pt>
                <c:pt idx="43756">
                  <c:v>398.70604008436197</c:v>
                </c:pt>
                <c:pt idx="43757">
                  <c:v>260.70604008436197</c:v>
                </c:pt>
                <c:pt idx="43758">
                  <c:v>266.70604008436197</c:v>
                </c:pt>
                <c:pt idx="43759">
                  <c:v>261.70604008436197</c:v>
                </c:pt>
                <c:pt idx="43760">
                  <c:v>20.706040084362002</c:v>
                </c:pt>
                <c:pt idx="43761">
                  <c:v>36.706040084362002</c:v>
                </c:pt>
                <c:pt idx="43762">
                  <c:v>-97.293959915637998</c:v>
                </c:pt>
                <c:pt idx="43763">
                  <c:v>74.706040084362002</c:v>
                </c:pt>
                <c:pt idx="43764">
                  <c:v>72.706040084362002</c:v>
                </c:pt>
                <c:pt idx="43765">
                  <c:v>112.706040084362</c:v>
                </c:pt>
                <c:pt idx="43766">
                  <c:v>-23.293959915637998</c:v>
                </c:pt>
                <c:pt idx="43767">
                  <c:v>157.706040084362</c:v>
                </c:pt>
                <c:pt idx="43768">
                  <c:v>98.706040084362002</c:v>
                </c:pt>
                <c:pt idx="43769">
                  <c:v>203.706040084362</c:v>
                </c:pt>
                <c:pt idx="43770">
                  <c:v>74.706040084362002</c:v>
                </c:pt>
                <c:pt idx="43771">
                  <c:v>-69.293959915637998</c:v>
                </c:pt>
                <c:pt idx="43772">
                  <c:v>-210.293959915638</c:v>
                </c:pt>
                <c:pt idx="43773">
                  <c:v>-157.293959915638</c:v>
                </c:pt>
                <c:pt idx="43774">
                  <c:v>-189.293959915638</c:v>
                </c:pt>
                <c:pt idx="43775">
                  <c:v>-106.293959915638</c:v>
                </c:pt>
                <c:pt idx="43776">
                  <c:v>-176.293959915638</c:v>
                </c:pt>
                <c:pt idx="43777">
                  <c:v>-84.293959915637998</c:v>
                </c:pt>
                <c:pt idx="43778">
                  <c:v>-27.293959915637998</c:v>
                </c:pt>
                <c:pt idx="43779">
                  <c:v>-143.293959915638</c:v>
                </c:pt>
                <c:pt idx="43780">
                  <c:v>-243.293959915638</c:v>
                </c:pt>
                <c:pt idx="43781">
                  <c:v>-159.293959915638</c:v>
                </c:pt>
                <c:pt idx="43782">
                  <c:v>-359.29395991563803</c:v>
                </c:pt>
                <c:pt idx="43783">
                  <c:v>-397.29395991563803</c:v>
                </c:pt>
                <c:pt idx="43784">
                  <c:v>-357.29395991563803</c:v>
                </c:pt>
                <c:pt idx="43785">
                  <c:v>-323.29395991563803</c:v>
                </c:pt>
                <c:pt idx="43786">
                  <c:v>-190.293959915638</c:v>
                </c:pt>
                <c:pt idx="43787">
                  <c:v>-160.293959915638</c:v>
                </c:pt>
                <c:pt idx="43788">
                  <c:v>-119.293959915638</c:v>
                </c:pt>
                <c:pt idx="43789">
                  <c:v>-308.29395991563803</c:v>
                </c:pt>
                <c:pt idx="43790">
                  <c:v>-178.293959915638</c:v>
                </c:pt>
                <c:pt idx="43791">
                  <c:v>-180.293959915638</c:v>
                </c:pt>
                <c:pt idx="43792">
                  <c:v>-70.293959915637998</c:v>
                </c:pt>
                <c:pt idx="43793">
                  <c:v>-17.293959915637998</c:v>
                </c:pt>
                <c:pt idx="43794">
                  <c:v>-100.293959915638</c:v>
                </c:pt>
                <c:pt idx="43795">
                  <c:v>234.706040084362</c:v>
                </c:pt>
                <c:pt idx="43796">
                  <c:v>92.706040084362002</c:v>
                </c:pt>
                <c:pt idx="43797">
                  <c:v>210.706040084362</c:v>
                </c:pt>
                <c:pt idx="43798">
                  <c:v>186.706040084362</c:v>
                </c:pt>
                <c:pt idx="43799">
                  <c:v>95.706040084362002</c:v>
                </c:pt>
                <c:pt idx="43800">
                  <c:v>186.706040084362</c:v>
                </c:pt>
                <c:pt idx="43801">
                  <c:v>249.706040084362</c:v>
                </c:pt>
                <c:pt idx="43802">
                  <c:v>232.706040084362</c:v>
                </c:pt>
                <c:pt idx="43803">
                  <c:v>54.706040084362002</c:v>
                </c:pt>
                <c:pt idx="43804">
                  <c:v>120.706040084362</c:v>
                </c:pt>
                <c:pt idx="43805">
                  <c:v>261.70604008436197</c:v>
                </c:pt>
                <c:pt idx="43806">
                  <c:v>183.706040084362</c:v>
                </c:pt>
                <c:pt idx="43807">
                  <c:v>128.706040084362</c:v>
                </c:pt>
                <c:pt idx="43808">
                  <c:v>-7.29395991563797</c:v>
                </c:pt>
                <c:pt idx="43809">
                  <c:v>169.706040084362</c:v>
                </c:pt>
                <c:pt idx="43810">
                  <c:v>34.706040084362002</c:v>
                </c:pt>
                <c:pt idx="43811">
                  <c:v>51.706040084362002</c:v>
                </c:pt>
                <c:pt idx="43812">
                  <c:v>-65.293959915637998</c:v>
                </c:pt>
                <c:pt idx="43813">
                  <c:v>-64.293959915637998</c:v>
                </c:pt>
                <c:pt idx="43814">
                  <c:v>-5.29395991563797</c:v>
                </c:pt>
                <c:pt idx="43815">
                  <c:v>71.706040084362002</c:v>
                </c:pt>
                <c:pt idx="43816">
                  <c:v>61.706040084362002</c:v>
                </c:pt>
                <c:pt idx="43817">
                  <c:v>-123.293959915638</c:v>
                </c:pt>
                <c:pt idx="43818">
                  <c:v>-94.293959915637998</c:v>
                </c:pt>
                <c:pt idx="43819">
                  <c:v>-177.293959915638</c:v>
                </c:pt>
                <c:pt idx="43820">
                  <c:v>-229.293959915638</c:v>
                </c:pt>
                <c:pt idx="43821">
                  <c:v>-229.293959915638</c:v>
                </c:pt>
                <c:pt idx="43822">
                  <c:v>-212.293959915638</c:v>
                </c:pt>
                <c:pt idx="43823">
                  <c:v>-256.29395991563803</c:v>
                </c:pt>
                <c:pt idx="43824">
                  <c:v>-229.293959915638</c:v>
                </c:pt>
                <c:pt idx="43825">
                  <c:v>-123.293959915638</c:v>
                </c:pt>
                <c:pt idx="43826">
                  <c:v>-204.293959915638</c:v>
                </c:pt>
                <c:pt idx="43827">
                  <c:v>-248.293959915638</c:v>
                </c:pt>
                <c:pt idx="43828">
                  <c:v>-276.29395991563803</c:v>
                </c:pt>
                <c:pt idx="43829">
                  <c:v>-191.293959915638</c:v>
                </c:pt>
                <c:pt idx="43830">
                  <c:v>-176.293959915638</c:v>
                </c:pt>
                <c:pt idx="43831">
                  <c:v>-101.293959915638</c:v>
                </c:pt>
                <c:pt idx="43832">
                  <c:v>-119.293959915638</c:v>
                </c:pt>
                <c:pt idx="43833">
                  <c:v>-144.293959915638</c:v>
                </c:pt>
                <c:pt idx="43834">
                  <c:v>-113.293959915638</c:v>
                </c:pt>
                <c:pt idx="43835">
                  <c:v>-121.293959915638</c:v>
                </c:pt>
                <c:pt idx="43836">
                  <c:v>2.70604008436203</c:v>
                </c:pt>
                <c:pt idx="43837">
                  <c:v>-4.29395991563797</c:v>
                </c:pt>
                <c:pt idx="43838">
                  <c:v>-66.293959915637998</c:v>
                </c:pt>
                <c:pt idx="43839">
                  <c:v>-112.293959915638</c:v>
                </c:pt>
                <c:pt idx="43840">
                  <c:v>-0.29395991563797003</c:v>
                </c:pt>
                <c:pt idx="43841">
                  <c:v>-35.293959915637998</c:v>
                </c:pt>
                <c:pt idx="43842">
                  <c:v>-130.293959915638</c:v>
                </c:pt>
                <c:pt idx="43843">
                  <c:v>-243.293959915638</c:v>
                </c:pt>
                <c:pt idx="43844">
                  <c:v>-36.293959915637998</c:v>
                </c:pt>
                <c:pt idx="43845">
                  <c:v>3.70604008436203</c:v>
                </c:pt>
                <c:pt idx="43846">
                  <c:v>42.706040084362002</c:v>
                </c:pt>
                <c:pt idx="43847">
                  <c:v>59.706040084362002</c:v>
                </c:pt>
                <c:pt idx="43848">
                  <c:v>8.70604008436203</c:v>
                </c:pt>
                <c:pt idx="43849">
                  <c:v>20.706040084362002</c:v>
                </c:pt>
                <c:pt idx="43850">
                  <c:v>69.706040084362002</c:v>
                </c:pt>
                <c:pt idx="43851">
                  <c:v>41.706040084362002</c:v>
                </c:pt>
                <c:pt idx="43852">
                  <c:v>41.706040084362002</c:v>
                </c:pt>
                <c:pt idx="43853">
                  <c:v>11.706040084362</c:v>
                </c:pt>
                <c:pt idx="43854">
                  <c:v>84.706040084362002</c:v>
                </c:pt>
                <c:pt idx="43855">
                  <c:v>181.706040084362</c:v>
                </c:pt>
                <c:pt idx="43856">
                  <c:v>-75.293959915637998</c:v>
                </c:pt>
                <c:pt idx="43857">
                  <c:v>-0.29395991563797003</c:v>
                </c:pt>
                <c:pt idx="43858">
                  <c:v>207.706040084362</c:v>
                </c:pt>
                <c:pt idx="43859">
                  <c:v>59.706040084362002</c:v>
                </c:pt>
                <c:pt idx="43860">
                  <c:v>14.706040084362</c:v>
                </c:pt>
                <c:pt idx="43861">
                  <c:v>30.706040084362002</c:v>
                </c:pt>
                <c:pt idx="43862">
                  <c:v>-74.293959915637998</c:v>
                </c:pt>
                <c:pt idx="43863">
                  <c:v>48.706040084362002</c:v>
                </c:pt>
                <c:pt idx="43864">
                  <c:v>70.706040084362002</c:v>
                </c:pt>
                <c:pt idx="43865">
                  <c:v>42.706040084362002</c:v>
                </c:pt>
                <c:pt idx="43866">
                  <c:v>81.706040084362002</c:v>
                </c:pt>
                <c:pt idx="43867">
                  <c:v>39.706040084362002</c:v>
                </c:pt>
                <c:pt idx="43868">
                  <c:v>189.706040084362</c:v>
                </c:pt>
                <c:pt idx="43869">
                  <c:v>58.706040084362002</c:v>
                </c:pt>
                <c:pt idx="43870">
                  <c:v>112.706040084362</c:v>
                </c:pt>
                <c:pt idx="43871">
                  <c:v>-37.293959915637998</c:v>
                </c:pt>
                <c:pt idx="43872">
                  <c:v>-112.293959915638</c:v>
                </c:pt>
                <c:pt idx="43873">
                  <c:v>-302.29395991563803</c:v>
                </c:pt>
                <c:pt idx="43874">
                  <c:v>-44.293959915637998</c:v>
                </c:pt>
                <c:pt idx="43875">
                  <c:v>-10.293959915638</c:v>
                </c:pt>
                <c:pt idx="43876">
                  <c:v>-116.293959915638</c:v>
                </c:pt>
                <c:pt idx="43877">
                  <c:v>-252.293959915638</c:v>
                </c:pt>
                <c:pt idx="43878">
                  <c:v>-304.29395991563803</c:v>
                </c:pt>
                <c:pt idx="43879">
                  <c:v>-290.29395991563803</c:v>
                </c:pt>
                <c:pt idx="43880">
                  <c:v>-253.293959915638</c:v>
                </c:pt>
                <c:pt idx="43881">
                  <c:v>-261.29395991563803</c:v>
                </c:pt>
                <c:pt idx="43882">
                  <c:v>-340.29395991563803</c:v>
                </c:pt>
                <c:pt idx="43883">
                  <c:v>-323.29395991563803</c:v>
                </c:pt>
                <c:pt idx="43884">
                  <c:v>-301.29395991563803</c:v>
                </c:pt>
                <c:pt idx="43885">
                  <c:v>-318.29395991563803</c:v>
                </c:pt>
                <c:pt idx="43886">
                  <c:v>-134.293959915638</c:v>
                </c:pt>
                <c:pt idx="43887">
                  <c:v>-263.29395991563803</c:v>
                </c:pt>
                <c:pt idx="43888">
                  <c:v>-158.293959915638</c:v>
                </c:pt>
                <c:pt idx="43889">
                  <c:v>-168.293959915638</c:v>
                </c:pt>
                <c:pt idx="43890">
                  <c:v>-140.293959915638</c:v>
                </c:pt>
                <c:pt idx="43891">
                  <c:v>-164.293959915638</c:v>
                </c:pt>
                <c:pt idx="43892">
                  <c:v>-237.293959915638</c:v>
                </c:pt>
                <c:pt idx="43893">
                  <c:v>-320.29395991563803</c:v>
                </c:pt>
                <c:pt idx="43894">
                  <c:v>-270.29395991563803</c:v>
                </c:pt>
                <c:pt idx="43895">
                  <c:v>-292.29395991563803</c:v>
                </c:pt>
                <c:pt idx="43896">
                  <c:v>-312.29395991563803</c:v>
                </c:pt>
                <c:pt idx="43897">
                  <c:v>-163.293959915638</c:v>
                </c:pt>
                <c:pt idx="43898">
                  <c:v>-439.29395991563803</c:v>
                </c:pt>
                <c:pt idx="43899">
                  <c:v>-405.29395991563803</c:v>
                </c:pt>
                <c:pt idx="43900">
                  <c:v>-554.29395991563797</c:v>
                </c:pt>
                <c:pt idx="43901">
                  <c:v>-782.29395991563797</c:v>
                </c:pt>
                <c:pt idx="43902">
                  <c:v>-639.29395991563797</c:v>
                </c:pt>
                <c:pt idx="43903">
                  <c:v>-680.29395991563797</c:v>
                </c:pt>
                <c:pt idx="43904">
                  <c:v>-777.29395991563797</c:v>
                </c:pt>
                <c:pt idx="43905">
                  <c:v>-487.29395991563803</c:v>
                </c:pt>
                <c:pt idx="43906">
                  <c:v>-240.293959915638</c:v>
                </c:pt>
                <c:pt idx="43907">
                  <c:v>-419.29395991563803</c:v>
                </c:pt>
                <c:pt idx="43908">
                  <c:v>-352.29395991563803</c:v>
                </c:pt>
                <c:pt idx="43909">
                  <c:v>-356.29395991563803</c:v>
                </c:pt>
                <c:pt idx="43910">
                  <c:v>-289.29395991563803</c:v>
                </c:pt>
                <c:pt idx="43911">
                  <c:v>-265.29395991563803</c:v>
                </c:pt>
                <c:pt idx="43912">
                  <c:v>-267.29395991563803</c:v>
                </c:pt>
                <c:pt idx="43913">
                  <c:v>-242.293959915638</c:v>
                </c:pt>
                <c:pt idx="43914">
                  <c:v>-17.293959915637998</c:v>
                </c:pt>
                <c:pt idx="43915">
                  <c:v>-68.293959915637998</c:v>
                </c:pt>
                <c:pt idx="43916">
                  <c:v>-79.293959915637998</c:v>
                </c:pt>
                <c:pt idx="43917">
                  <c:v>152.706040084362</c:v>
                </c:pt>
                <c:pt idx="43918">
                  <c:v>73.706040084362002</c:v>
                </c:pt>
                <c:pt idx="43919">
                  <c:v>22.706040084362002</c:v>
                </c:pt>
                <c:pt idx="43920">
                  <c:v>-117.293959915638</c:v>
                </c:pt>
                <c:pt idx="43921">
                  <c:v>-111.293959915638</c:v>
                </c:pt>
                <c:pt idx="43922">
                  <c:v>-43.293959915637998</c:v>
                </c:pt>
                <c:pt idx="43923">
                  <c:v>182.706040084362</c:v>
                </c:pt>
                <c:pt idx="43924">
                  <c:v>269.70604008436197</c:v>
                </c:pt>
                <c:pt idx="43925">
                  <c:v>-8.29395991563797</c:v>
                </c:pt>
                <c:pt idx="43926">
                  <c:v>60.706040084362002</c:v>
                </c:pt>
                <c:pt idx="43927">
                  <c:v>59.706040084362002</c:v>
                </c:pt>
                <c:pt idx="43928">
                  <c:v>107.706040084362</c:v>
                </c:pt>
                <c:pt idx="43929">
                  <c:v>-85.293959915637998</c:v>
                </c:pt>
                <c:pt idx="43930">
                  <c:v>-60.293959915637998</c:v>
                </c:pt>
                <c:pt idx="43931">
                  <c:v>-21.293959915637998</c:v>
                </c:pt>
                <c:pt idx="43932">
                  <c:v>-103.293959915638</c:v>
                </c:pt>
                <c:pt idx="43933">
                  <c:v>-84.293959915637998</c:v>
                </c:pt>
                <c:pt idx="43934">
                  <c:v>24.706040084362002</c:v>
                </c:pt>
                <c:pt idx="43935">
                  <c:v>-58.293959915637998</c:v>
                </c:pt>
                <c:pt idx="43936">
                  <c:v>-75.293959915637998</c:v>
                </c:pt>
                <c:pt idx="43937">
                  <c:v>-179.293959915638</c:v>
                </c:pt>
                <c:pt idx="43938">
                  <c:v>-140.293959915638</c:v>
                </c:pt>
                <c:pt idx="43939">
                  <c:v>-259.29395991563803</c:v>
                </c:pt>
                <c:pt idx="43940">
                  <c:v>-164.293959915638</c:v>
                </c:pt>
                <c:pt idx="43941">
                  <c:v>-316.29395991563803</c:v>
                </c:pt>
                <c:pt idx="43942">
                  <c:v>-384.29395991563803</c:v>
                </c:pt>
                <c:pt idx="43943">
                  <c:v>-362.29395991563803</c:v>
                </c:pt>
                <c:pt idx="43944">
                  <c:v>-250.293959915638</c:v>
                </c:pt>
                <c:pt idx="43945">
                  <c:v>-319.29395991563803</c:v>
                </c:pt>
                <c:pt idx="43946">
                  <c:v>-323.29395991563803</c:v>
                </c:pt>
                <c:pt idx="43947">
                  <c:v>-197.293959915638</c:v>
                </c:pt>
                <c:pt idx="43948">
                  <c:v>-367.29395991563803</c:v>
                </c:pt>
                <c:pt idx="43949">
                  <c:v>-318.29395991563803</c:v>
                </c:pt>
                <c:pt idx="43950">
                  <c:v>-475.29395991563803</c:v>
                </c:pt>
                <c:pt idx="43951">
                  <c:v>-542.29395991563797</c:v>
                </c:pt>
                <c:pt idx="43952">
                  <c:v>-404.29395991563803</c:v>
                </c:pt>
                <c:pt idx="43953">
                  <c:v>-410.29395991563803</c:v>
                </c:pt>
                <c:pt idx="43954">
                  <c:v>-396.29395991563803</c:v>
                </c:pt>
                <c:pt idx="43955">
                  <c:v>-303.29395991563803</c:v>
                </c:pt>
                <c:pt idx="43956">
                  <c:v>-292.29395991563803</c:v>
                </c:pt>
                <c:pt idx="43957">
                  <c:v>-241.293959915638</c:v>
                </c:pt>
                <c:pt idx="43958">
                  <c:v>-338.29395991563803</c:v>
                </c:pt>
                <c:pt idx="43959">
                  <c:v>-478.29395991563803</c:v>
                </c:pt>
                <c:pt idx="43960">
                  <c:v>-462.29395991563803</c:v>
                </c:pt>
                <c:pt idx="43961">
                  <c:v>-459.29395991563803</c:v>
                </c:pt>
                <c:pt idx="43962">
                  <c:v>-244.293959915638</c:v>
                </c:pt>
                <c:pt idx="43963">
                  <c:v>-409.29395991563803</c:v>
                </c:pt>
                <c:pt idx="43964">
                  <c:v>-218.293959915638</c:v>
                </c:pt>
                <c:pt idx="43965">
                  <c:v>-137.293959915638</c:v>
                </c:pt>
                <c:pt idx="43966">
                  <c:v>11.706040084362</c:v>
                </c:pt>
                <c:pt idx="43967">
                  <c:v>-133.293959915638</c:v>
                </c:pt>
                <c:pt idx="43968">
                  <c:v>-33.293959915637998</c:v>
                </c:pt>
                <c:pt idx="43969">
                  <c:v>-109.293959915638</c:v>
                </c:pt>
                <c:pt idx="43970">
                  <c:v>72.706040084362002</c:v>
                </c:pt>
                <c:pt idx="43971">
                  <c:v>41.706040084362002</c:v>
                </c:pt>
                <c:pt idx="43972">
                  <c:v>222.706040084362</c:v>
                </c:pt>
                <c:pt idx="43973">
                  <c:v>293.70604008436197</c:v>
                </c:pt>
                <c:pt idx="43974">
                  <c:v>400.70604008436197</c:v>
                </c:pt>
                <c:pt idx="43975">
                  <c:v>307.70604008436197</c:v>
                </c:pt>
                <c:pt idx="43976">
                  <c:v>457.70604008436197</c:v>
                </c:pt>
                <c:pt idx="43977">
                  <c:v>437.70604008436197</c:v>
                </c:pt>
                <c:pt idx="43978">
                  <c:v>522.70604008436203</c:v>
                </c:pt>
                <c:pt idx="43979">
                  <c:v>592.70604008436203</c:v>
                </c:pt>
                <c:pt idx="43980">
                  <c:v>533.70604008436203</c:v>
                </c:pt>
                <c:pt idx="43981">
                  <c:v>479.70604008436197</c:v>
                </c:pt>
                <c:pt idx="43982">
                  <c:v>637.70604008436203</c:v>
                </c:pt>
                <c:pt idx="43983">
                  <c:v>773.70604008436203</c:v>
                </c:pt>
                <c:pt idx="43984">
                  <c:v>396.70604008436197</c:v>
                </c:pt>
                <c:pt idx="43985">
                  <c:v>584.70604008436203</c:v>
                </c:pt>
                <c:pt idx="43986">
                  <c:v>335.70604008436197</c:v>
                </c:pt>
                <c:pt idx="43987">
                  <c:v>320.70604008436197</c:v>
                </c:pt>
                <c:pt idx="43988">
                  <c:v>270.70604008436197</c:v>
                </c:pt>
                <c:pt idx="43989">
                  <c:v>143.706040084362</c:v>
                </c:pt>
                <c:pt idx="43990">
                  <c:v>217.706040084362</c:v>
                </c:pt>
                <c:pt idx="43991">
                  <c:v>197.706040084362</c:v>
                </c:pt>
                <c:pt idx="43992">
                  <c:v>35.706040084362002</c:v>
                </c:pt>
                <c:pt idx="43993">
                  <c:v>138.706040084362</c:v>
                </c:pt>
                <c:pt idx="43994">
                  <c:v>-30.293959915637998</c:v>
                </c:pt>
                <c:pt idx="43995">
                  <c:v>-77.293959915637998</c:v>
                </c:pt>
                <c:pt idx="43996">
                  <c:v>-110.293959915638</c:v>
                </c:pt>
                <c:pt idx="43997">
                  <c:v>-300.29395991563803</c:v>
                </c:pt>
                <c:pt idx="43998">
                  <c:v>-209.293959915638</c:v>
                </c:pt>
                <c:pt idx="43999">
                  <c:v>-320.29395991563803</c:v>
                </c:pt>
                <c:pt idx="44000">
                  <c:v>-462.29395991563803</c:v>
                </c:pt>
                <c:pt idx="44001">
                  <c:v>-313.29395991563803</c:v>
                </c:pt>
                <c:pt idx="44002">
                  <c:v>-402.29395991563803</c:v>
                </c:pt>
                <c:pt idx="44003">
                  <c:v>-461.29395991563803</c:v>
                </c:pt>
                <c:pt idx="44004">
                  <c:v>-370.29395991563803</c:v>
                </c:pt>
                <c:pt idx="44005">
                  <c:v>-144.293959915638</c:v>
                </c:pt>
                <c:pt idx="44006">
                  <c:v>-228.293959915638</c:v>
                </c:pt>
                <c:pt idx="44007">
                  <c:v>-320.29395991563803</c:v>
                </c:pt>
                <c:pt idx="44008">
                  <c:v>-116.293959915638</c:v>
                </c:pt>
                <c:pt idx="44009">
                  <c:v>-178.293959915638</c:v>
                </c:pt>
                <c:pt idx="44010">
                  <c:v>-347.29395991563803</c:v>
                </c:pt>
                <c:pt idx="44011">
                  <c:v>-255.293959915638</c:v>
                </c:pt>
                <c:pt idx="44012">
                  <c:v>-199.293959915638</c:v>
                </c:pt>
                <c:pt idx="44013">
                  <c:v>-225.293959915638</c:v>
                </c:pt>
                <c:pt idx="44014">
                  <c:v>-267.29395991563803</c:v>
                </c:pt>
                <c:pt idx="44015">
                  <c:v>-78.293959915637998</c:v>
                </c:pt>
                <c:pt idx="44016">
                  <c:v>-90.293959915637998</c:v>
                </c:pt>
                <c:pt idx="44017">
                  <c:v>13.706040084362</c:v>
                </c:pt>
                <c:pt idx="44018">
                  <c:v>108.706040084362</c:v>
                </c:pt>
                <c:pt idx="44019">
                  <c:v>45.706040084362002</c:v>
                </c:pt>
                <c:pt idx="44020">
                  <c:v>-114.293959915638</c:v>
                </c:pt>
                <c:pt idx="44021">
                  <c:v>-31.293959915637998</c:v>
                </c:pt>
                <c:pt idx="44022">
                  <c:v>-12.293959915638</c:v>
                </c:pt>
                <c:pt idx="44023">
                  <c:v>55.706040084362002</c:v>
                </c:pt>
                <c:pt idx="44024">
                  <c:v>-22.293959915637998</c:v>
                </c:pt>
                <c:pt idx="44025">
                  <c:v>16.706040084362002</c:v>
                </c:pt>
                <c:pt idx="44026">
                  <c:v>106.706040084362</c:v>
                </c:pt>
                <c:pt idx="44027">
                  <c:v>99.706040084362002</c:v>
                </c:pt>
                <c:pt idx="44028">
                  <c:v>92.706040084362002</c:v>
                </c:pt>
                <c:pt idx="44029">
                  <c:v>122.706040084362</c:v>
                </c:pt>
                <c:pt idx="44030">
                  <c:v>108.706040084362</c:v>
                </c:pt>
                <c:pt idx="44031">
                  <c:v>27.706040084362002</c:v>
                </c:pt>
                <c:pt idx="44032">
                  <c:v>222.706040084362</c:v>
                </c:pt>
                <c:pt idx="44033">
                  <c:v>124.706040084362</c:v>
                </c:pt>
                <c:pt idx="44034">
                  <c:v>192.706040084362</c:v>
                </c:pt>
                <c:pt idx="44035">
                  <c:v>285.70604008436197</c:v>
                </c:pt>
                <c:pt idx="44036">
                  <c:v>454.70604008436197</c:v>
                </c:pt>
                <c:pt idx="44037">
                  <c:v>591.70604008436203</c:v>
                </c:pt>
                <c:pt idx="44038">
                  <c:v>361.70604008436197</c:v>
                </c:pt>
                <c:pt idx="44039">
                  <c:v>451.70604008436197</c:v>
                </c:pt>
                <c:pt idx="44040">
                  <c:v>531.70604008436203</c:v>
                </c:pt>
                <c:pt idx="44041">
                  <c:v>564.70604008436203</c:v>
                </c:pt>
                <c:pt idx="44042">
                  <c:v>518.70604008436203</c:v>
                </c:pt>
                <c:pt idx="44043">
                  <c:v>366.70604008436197</c:v>
                </c:pt>
                <c:pt idx="44044">
                  <c:v>363.70604008436197</c:v>
                </c:pt>
                <c:pt idx="44045">
                  <c:v>372.70604008436197</c:v>
                </c:pt>
                <c:pt idx="44046">
                  <c:v>386.70604008436197</c:v>
                </c:pt>
                <c:pt idx="44047">
                  <c:v>379.70604008436197</c:v>
                </c:pt>
                <c:pt idx="44048">
                  <c:v>220.706040084362</c:v>
                </c:pt>
                <c:pt idx="44049">
                  <c:v>272.70604008436197</c:v>
                </c:pt>
                <c:pt idx="44050">
                  <c:v>100.706040084362</c:v>
                </c:pt>
                <c:pt idx="44051">
                  <c:v>237.706040084362</c:v>
                </c:pt>
                <c:pt idx="44052">
                  <c:v>-37.293959915637998</c:v>
                </c:pt>
                <c:pt idx="44053">
                  <c:v>92.706040084362002</c:v>
                </c:pt>
                <c:pt idx="44054">
                  <c:v>34.706040084362002</c:v>
                </c:pt>
                <c:pt idx="44055">
                  <c:v>26.706040084362002</c:v>
                </c:pt>
                <c:pt idx="44056">
                  <c:v>-71.293959915637998</c:v>
                </c:pt>
                <c:pt idx="44057">
                  <c:v>1.70604008436203</c:v>
                </c:pt>
                <c:pt idx="44058">
                  <c:v>41.706040084362002</c:v>
                </c:pt>
                <c:pt idx="44059">
                  <c:v>-25.293959915637998</c:v>
                </c:pt>
                <c:pt idx="44060">
                  <c:v>-22.293959915637998</c:v>
                </c:pt>
                <c:pt idx="44061">
                  <c:v>-114.293959915638</c:v>
                </c:pt>
                <c:pt idx="44062">
                  <c:v>-121.293959915638</c:v>
                </c:pt>
                <c:pt idx="44063">
                  <c:v>-129.293959915638</c:v>
                </c:pt>
                <c:pt idx="44064">
                  <c:v>-355.29395991563803</c:v>
                </c:pt>
                <c:pt idx="44065">
                  <c:v>-189.293959915638</c:v>
                </c:pt>
                <c:pt idx="44066">
                  <c:v>10.706040084362</c:v>
                </c:pt>
                <c:pt idx="44067">
                  <c:v>20.706040084362002</c:v>
                </c:pt>
                <c:pt idx="44068">
                  <c:v>186.706040084362</c:v>
                </c:pt>
                <c:pt idx="44069">
                  <c:v>196.706040084362</c:v>
                </c:pt>
                <c:pt idx="44070">
                  <c:v>128.706040084362</c:v>
                </c:pt>
                <c:pt idx="44071">
                  <c:v>74.706040084362002</c:v>
                </c:pt>
                <c:pt idx="44072">
                  <c:v>108.706040084362</c:v>
                </c:pt>
                <c:pt idx="44073">
                  <c:v>168.706040084362</c:v>
                </c:pt>
                <c:pt idx="44074">
                  <c:v>351.70604008436197</c:v>
                </c:pt>
                <c:pt idx="44075">
                  <c:v>448.70604008436197</c:v>
                </c:pt>
                <c:pt idx="44076">
                  <c:v>387.70604008436197</c:v>
                </c:pt>
                <c:pt idx="44077">
                  <c:v>446.70604008436197</c:v>
                </c:pt>
                <c:pt idx="44078">
                  <c:v>587.70604008436203</c:v>
                </c:pt>
                <c:pt idx="44079">
                  <c:v>536.70604008436203</c:v>
                </c:pt>
                <c:pt idx="44080">
                  <c:v>492.70604008436197</c:v>
                </c:pt>
                <c:pt idx="44081">
                  <c:v>337.70604008436197</c:v>
                </c:pt>
                <c:pt idx="44082">
                  <c:v>485.70604008436197</c:v>
                </c:pt>
                <c:pt idx="44083">
                  <c:v>567.70604008436203</c:v>
                </c:pt>
                <c:pt idx="44084">
                  <c:v>474.70604008436197</c:v>
                </c:pt>
                <c:pt idx="44085">
                  <c:v>666.70604008436203</c:v>
                </c:pt>
                <c:pt idx="44086">
                  <c:v>595.70604008436203</c:v>
                </c:pt>
                <c:pt idx="44087">
                  <c:v>524.70604008436203</c:v>
                </c:pt>
                <c:pt idx="44088">
                  <c:v>499.70604008436197</c:v>
                </c:pt>
                <c:pt idx="44089">
                  <c:v>496.70604008436197</c:v>
                </c:pt>
                <c:pt idx="44090">
                  <c:v>522.70604008436203</c:v>
                </c:pt>
                <c:pt idx="44091">
                  <c:v>287.70604008436197</c:v>
                </c:pt>
                <c:pt idx="44092">
                  <c:v>300.70604008436197</c:v>
                </c:pt>
                <c:pt idx="44093">
                  <c:v>224.706040084362</c:v>
                </c:pt>
                <c:pt idx="44094">
                  <c:v>322.70604008436197</c:v>
                </c:pt>
                <c:pt idx="44095">
                  <c:v>227.706040084362</c:v>
                </c:pt>
                <c:pt idx="44096">
                  <c:v>359.70604008436197</c:v>
                </c:pt>
                <c:pt idx="44097">
                  <c:v>222.706040084362</c:v>
                </c:pt>
                <c:pt idx="44098">
                  <c:v>255.706040084362</c:v>
                </c:pt>
                <c:pt idx="44099">
                  <c:v>40.706040084362002</c:v>
                </c:pt>
                <c:pt idx="44100">
                  <c:v>272.70604008436197</c:v>
                </c:pt>
                <c:pt idx="44101">
                  <c:v>221.706040084362</c:v>
                </c:pt>
                <c:pt idx="44102">
                  <c:v>179.706040084362</c:v>
                </c:pt>
                <c:pt idx="44103">
                  <c:v>206.706040084362</c:v>
                </c:pt>
                <c:pt idx="44104">
                  <c:v>221.706040084362</c:v>
                </c:pt>
                <c:pt idx="44105">
                  <c:v>298.70604008436197</c:v>
                </c:pt>
                <c:pt idx="44106">
                  <c:v>390.70604008436197</c:v>
                </c:pt>
                <c:pt idx="44107">
                  <c:v>395.70604008436197</c:v>
                </c:pt>
                <c:pt idx="44108">
                  <c:v>220.706040084362</c:v>
                </c:pt>
                <c:pt idx="44109">
                  <c:v>307.70604008436197</c:v>
                </c:pt>
                <c:pt idx="44110">
                  <c:v>280.70604008436197</c:v>
                </c:pt>
                <c:pt idx="44111">
                  <c:v>278.70604008436197</c:v>
                </c:pt>
                <c:pt idx="44112">
                  <c:v>420.70604008436197</c:v>
                </c:pt>
                <c:pt idx="44113">
                  <c:v>140.706040084362</c:v>
                </c:pt>
                <c:pt idx="44114">
                  <c:v>232.706040084362</c:v>
                </c:pt>
                <c:pt idx="44115">
                  <c:v>274.70604008436197</c:v>
                </c:pt>
                <c:pt idx="44116">
                  <c:v>136.706040084362</c:v>
                </c:pt>
                <c:pt idx="44117">
                  <c:v>228.706040084362</c:v>
                </c:pt>
                <c:pt idx="44118">
                  <c:v>224.706040084362</c:v>
                </c:pt>
                <c:pt idx="44119">
                  <c:v>110.706040084362</c:v>
                </c:pt>
                <c:pt idx="44120">
                  <c:v>271.70604008436197</c:v>
                </c:pt>
                <c:pt idx="44121">
                  <c:v>210.706040084362</c:v>
                </c:pt>
                <c:pt idx="44122">
                  <c:v>79.706040084362002</c:v>
                </c:pt>
                <c:pt idx="44123">
                  <c:v>70.706040084362002</c:v>
                </c:pt>
                <c:pt idx="44124">
                  <c:v>69.706040084362002</c:v>
                </c:pt>
                <c:pt idx="44125">
                  <c:v>208.706040084362</c:v>
                </c:pt>
                <c:pt idx="44126">
                  <c:v>255.706040084362</c:v>
                </c:pt>
                <c:pt idx="44127">
                  <c:v>333.70604008436197</c:v>
                </c:pt>
                <c:pt idx="44128">
                  <c:v>267.70604008436197</c:v>
                </c:pt>
                <c:pt idx="44129">
                  <c:v>237.706040084362</c:v>
                </c:pt>
                <c:pt idx="44130">
                  <c:v>233.706040084362</c:v>
                </c:pt>
                <c:pt idx="44131">
                  <c:v>341.70604008436197</c:v>
                </c:pt>
                <c:pt idx="44132">
                  <c:v>234.706040084362</c:v>
                </c:pt>
                <c:pt idx="44133">
                  <c:v>235.706040084362</c:v>
                </c:pt>
                <c:pt idx="44134">
                  <c:v>293.70604008436197</c:v>
                </c:pt>
                <c:pt idx="44135">
                  <c:v>296.70604008436197</c:v>
                </c:pt>
                <c:pt idx="44136">
                  <c:v>452.70604008436197</c:v>
                </c:pt>
                <c:pt idx="44137">
                  <c:v>585.70604008436203</c:v>
                </c:pt>
                <c:pt idx="44138">
                  <c:v>433.70604008436197</c:v>
                </c:pt>
                <c:pt idx="44139">
                  <c:v>453.70604008436197</c:v>
                </c:pt>
                <c:pt idx="44140">
                  <c:v>461.70604008436197</c:v>
                </c:pt>
                <c:pt idx="44141">
                  <c:v>394.70604008436197</c:v>
                </c:pt>
                <c:pt idx="44142">
                  <c:v>487.70604008436197</c:v>
                </c:pt>
                <c:pt idx="44143">
                  <c:v>386.70604008436197</c:v>
                </c:pt>
                <c:pt idx="44144">
                  <c:v>381.70604008436197</c:v>
                </c:pt>
                <c:pt idx="44145">
                  <c:v>381.70604008436197</c:v>
                </c:pt>
                <c:pt idx="44146">
                  <c:v>423.70604008436197</c:v>
                </c:pt>
                <c:pt idx="44147">
                  <c:v>311.70604008436197</c:v>
                </c:pt>
                <c:pt idx="44148">
                  <c:v>408.70604008436197</c:v>
                </c:pt>
                <c:pt idx="44149">
                  <c:v>424.70604008436197</c:v>
                </c:pt>
                <c:pt idx="44150">
                  <c:v>345.70604008436197</c:v>
                </c:pt>
                <c:pt idx="44151">
                  <c:v>283.70604008436197</c:v>
                </c:pt>
                <c:pt idx="44152">
                  <c:v>329.70604008436197</c:v>
                </c:pt>
                <c:pt idx="44153">
                  <c:v>254.706040084362</c:v>
                </c:pt>
                <c:pt idx="44154">
                  <c:v>128.706040084362</c:v>
                </c:pt>
                <c:pt idx="44155">
                  <c:v>121.706040084362</c:v>
                </c:pt>
                <c:pt idx="44156">
                  <c:v>47.706040084362002</c:v>
                </c:pt>
                <c:pt idx="44157">
                  <c:v>21.706040084362002</c:v>
                </c:pt>
                <c:pt idx="44158">
                  <c:v>-128.293959915638</c:v>
                </c:pt>
                <c:pt idx="44159">
                  <c:v>51.706040084362002</c:v>
                </c:pt>
                <c:pt idx="44160">
                  <c:v>56.706040084362002</c:v>
                </c:pt>
                <c:pt idx="44161">
                  <c:v>-72.293959915637998</c:v>
                </c:pt>
                <c:pt idx="44162">
                  <c:v>-33.293959915637998</c:v>
                </c:pt>
                <c:pt idx="44163">
                  <c:v>-286.29395991563803</c:v>
                </c:pt>
                <c:pt idx="44164">
                  <c:v>-259.29395991563803</c:v>
                </c:pt>
                <c:pt idx="44165">
                  <c:v>-363.29395991563803</c:v>
                </c:pt>
                <c:pt idx="44166">
                  <c:v>-282.29395991563803</c:v>
                </c:pt>
                <c:pt idx="44167">
                  <c:v>-276.29395991563803</c:v>
                </c:pt>
                <c:pt idx="44168">
                  <c:v>-345.29395991563803</c:v>
                </c:pt>
                <c:pt idx="44169">
                  <c:v>-274.29395991563803</c:v>
                </c:pt>
                <c:pt idx="44170">
                  <c:v>-224.293959915638</c:v>
                </c:pt>
                <c:pt idx="44171">
                  <c:v>-241.293959915638</c:v>
                </c:pt>
                <c:pt idx="44172">
                  <c:v>-162.293959915638</c:v>
                </c:pt>
                <c:pt idx="44173">
                  <c:v>-28.293959915637998</c:v>
                </c:pt>
                <c:pt idx="44174">
                  <c:v>-94.293959915637998</c:v>
                </c:pt>
                <c:pt idx="44175">
                  <c:v>-1.29395991563797</c:v>
                </c:pt>
                <c:pt idx="44176">
                  <c:v>23.706040084362002</c:v>
                </c:pt>
                <c:pt idx="44177">
                  <c:v>71.706040084362002</c:v>
                </c:pt>
                <c:pt idx="44178">
                  <c:v>80.706040084362002</c:v>
                </c:pt>
                <c:pt idx="44179">
                  <c:v>189.706040084362</c:v>
                </c:pt>
                <c:pt idx="44180">
                  <c:v>161.706040084362</c:v>
                </c:pt>
                <c:pt idx="44181">
                  <c:v>-9.29395991563797</c:v>
                </c:pt>
                <c:pt idx="44182">
                  <c:v>137.706040084362</c:v>
                </c:pt>
                <c:pt idx="44183">
                  <c:v>-86.293959915637998</c:v>
                </c:pt>
                <c:pt idx="44184">
                  <c:v>152.706040084362</c:v>
                </c:pt>
                <c:pt idx="44185">
                  <c:v>89.706040084362002</c:v>
                </c:pt>
                <c:pt idx="44186">
                  <c:v>176.706040084362</c:v>
                </c:pt>
                <c:pt idx="44187">
                  <c:v>349.70604008436197</c:v>
                </c:pt>
                <c:pt idx="44188">
                  <c:v>403.70604008436197</c:v>
                </c:pt>
                <c:pt idx="44189">
                  <c:v>299.70604008436197</c:v>
                </c:pt>
                <c:pt idx="44190">
                  <c:v>350.70604008436197</c:v>
                </c:pt>
                <c:pt idx="44191">
                  <c:v>460.70604008436197</c:v>
                </c:pt>
                <c:pt idx="44192">
                  <c:v>285.70604008436197</c:v>
                </c:pt>
                <c:pt idx="44193">
                  <c:v>434.70604008436197</c:v>
                </c:pt>
                <c:pt idx="44194">
                  <c:v>442.70604008436197</c:v>
                </c:pt>
                <c:pt idx="44195">
                  <c:v>327.70604008436197</c:v>
                </c:pt>
                <c:pt idx="44196">
                  <c:v>369.70604008436197</c:v>
                </c:pt>
                <c:pt idx="44197">
                  <c:v>444.70604008436197</c:v>
                </c:pt>
                <c:pt idx="44198">
                  <c:v>399.70604008436197</c:v>
                </c:pt>
                <c:pt idx="44199">
                  <c:v>354.70604008436197</c:v>
                </c:pt>
                <c:pt idx="44200">
                  <c:v>480.70604008436197</c:v>
                </c:pt>
                <c:pt idx="44201">
                  <c:v>260.70604008436197</c:v>
                </c:pt>
                <c:pt idx="44202">
                  <c:v>178.706040084362</c:v>
                </c:pt>
                <c:pt idx="44203">
                  <c:v>198.706040084362</c:v>
                </c:pt>
                <c:pt idx="44204">
                  <c:v>212.706040084362</c:v>
                </c:pt>
                <c:pt idx="44205">
                  <c:v>316.70604008436197</c:v>
                </c:pt>
                <c:pt idx="44206">
                  <c:v>219.706040084362</c:v>
                </c:pt>
                <c:pt idx="44207">
                  <c:v>92.706040084362002</c:v>
                </c:pt>
                <c:pt idx="44208">
                  <c:v>181.706040084362</c:v>
                </c:pt>
                <c:pt idx="44209">
                  <c:v>5.70604008436203</c:v>
                </c:pt>
                <c:pt idx="44210">
                  <c:v>-199.293959915638</c:v>
                </c:pt>
                <c:pt idx="44211">
                  <c:v>-137.293959915638</c:v>
                </c:pt>
                <c:pt idx="44212">
                  <c:v>-302.29395991563803</c:v>
                </c:pt>
                <c:pt idx="44213">
                  <c:v>-375.29395991563803</c:v>
                </c:pt>
                <c:pt idx="44214">
                  <c:v>-434.29395991563803</c:v>
                </c:pt>
                <c:pt idx="44215">
                  <c:v>-508.29395991563803</c:v>
                </c:pt>
                <c:pt idx="44216">
                  <c:v>-580.29395991563797</c:v>
                </c:pt>
                <c:pt idx="44217">
                  <c:v>-654.29395991563797</c:v>
                </c:pt>
                <c:pt idx="44218">
                  <c:v>-576.29395991563797</c:v>
                </c:pt>
                <c:pt idx="44219">
                  <c:v>-647.29395991563797</c:v>
                </c:pt>
                <c:pt idx="44220">
                  <c:v>-728.29395991563797</c:v>
                </c:pt>
                <c:pt idx="44221">
                  <c:v>-788.29395991563797</c:v>
                </c:pt>
                <c:pt idx="44222">
                  <c:v>-846.29395991563797</c:v>
                </c:pt>
                <c:pt idx="44223">
                  <c:v>-765.29395991563797</c:v>
                </c:pt>
                <c:pt idx="44224">
                  <c:v>-655.29395991563797</c:v>
                </c:pt>
                <c:pt idx="44225">
                  <c:v>-766.29395991563797</c:v>
                </c:pt>
                <c:pt idx="44226">
                  <c:v>-785.29395991563797</c:v>
                </c:pt>
                <c:pt idx="44227">
                  <c:v>-800.29395991563797</c:v>
                </c:pt>
                <c:pt idx="44228">
                  <c:v>-428.29395991563803</c:v>
                </c:pt>
                <c:pt idx="44229">
                  <c:v>-402.29395991563803</c:v>
                </c:pt>
                <c:pt idx="44230">
                  <c:v>-514.29395991563797</c:v>
                </c:pt>
                <c:pt idx="44231">
                  <c:v>-408.29395991563803</c:v>
                </c:pt>
                <c:pt idx="44232">
                  <c:v>-363.29395991563803</c:v>
                </c:pt>
                <c:pt idx="44233">
                  <c:v>-349.29395991563803</c:v>
                </c:pt>
                <c:pt idx="44234">
                  <c:v>-285.29395991563803</c:v>
                </c:pt>
                <c:pt idx="44235">
                  <c:v>-225.293959915638</c:v>
                </c:pt>
                <c:pt idx="44236">
                  <c:v>-20.293959915637998</c:v>
                </c:pt>
                <c:pt idx="44237">
                  <c:v>41.706040084362002</c:v>
                </c:pt>
                <c:pt idx="44238">
                  <c:v>147.706040084362</c:v>
                </c:pt>
                <c:pt idx="44239">
                  <c:v>219.706040084362</c:v>
                </c:pt>
                <c:pt idx="44240">
                  <c:v>295.70604008436197</c:v>
                </c:pt>
                <c:pt idx="44241">
                  <c:v>353.70604008436197</c:v>
                </c:pt>
                <c:pt idx="44242">
                  <c:v>420.70604008436197</c:v>
                </c:pt>
                <c:pt idx="44243">
                  <c:v>386.70604008436197</c:v>
                </c:pt>
                <c:pt idx="44244">
                  <c:v>439.70604008436197</c:v>
                </c:pt>
                <c:pt idx="44245">
                  <c:v>535.70604008436203</c:v>
                </c:pt>
                <c:pt idx="44246">
                  <c:v>433.70604008436197</c:v>
                </c:pt>
                <c:pt idx="44247">
                  <c:v>502.70604008436197</c:v>
                </c:pt>
                <c:pt idx="44248">
                  <c:v>486.70604008436197</c:v>
                </c:pt>
                <c:pt idx="44249">
                  <c:v>412.70604008436197</c:v>
                </c:pt>
                <c:pt idx="44250">
                  <c:v>484.70604008436197</c:v>
                </c:pt>
                <c:pt idx="44251">
                  <c:v>400.70604008436197</c:v>
                </c:pt>
                <c:pt idx="44252">
                  <c:v>285.70604008436197</c:v>
                </c:pt>
                <c:pt idx="44253">
                  <c:v>286.70604008436197</c:v>
                </c:pt>
                <c:pt idx="44254">
                  <c:v>66.706040084362002</c:v>
                </c:pt>
                <c:pt idx="44255">
                  <c:v>260.70604008436197</c:v>
                </c:pt>
                <c:pt idx="44256">
                  <c:v>331.70604008436197</c:v>
                </c:pt>
                <c:pt idx="44257">
                  <c:v>206.706040084362</c:v>
                </c:pt>
                <c:pt idx="44258">
                  <c:v>4.70604008436203</c:v>
                </c:pt>
                <c:pt idx="44259">
                  <c:v>138.706040084362</c:v>
                </c:pt>
                <c:pt idx="44260">
                  <c:v>23.706040084362002</c:v>
                </c:pt>
                <c:pt idx="44261">
                  <c:v>-114.293959915638</c:v>
                </c:pt>
                <c:pt idx="44262">
                  <c:v>-146.293959915638</c:v>
                </c:pt>
                <c:pt idx="44263">
                  <c:v>-288.29395991563803</c:v>
                </c:pt>
                <c:pt idx="44264">
                  <c:v>-514.29395991563797</c:v>
                </c:pt>
                <c:pt idx="44265">
                  <c:v>-371.29395991563803</c:v>
                </c:pt>
                <c:pt idx="44266">
                  <c:v>-595.29395991563797</c:v>
                </c:pt>
                <c:pt idx="44267">
                  <c:v>-683.29395991563797</c:v>
                </c:pt>
                <c:pt idx="44268">
                  <c:v>-691.29395991563797</c:v>
                </c:pt>
                <c:pt idx="44269">
                  <c:v>-694.29395991563797</c:v>
                </c:pt>
                <c:pt idx="44270">
                  <c:v>-856.29395991563797</c:v>
                </c:pt>
                <c:pt idx="44271">
                  <c:v>-884.29395991563797</c:v>
                </c:pt>
                <c:pt idx="44272">
                  <c:v>-897.29395991563797</c:v>
                </c:pt>
                <c:pt idx="44273">
                  <c:v>-775.29395991563797</c:v>
                </c:pt>
                <c:pt idx="44274">
                  <c:v>-848.29395991563797</c:v>
                </c:pt>
                <c:pt idx="44275">
                  <c:v>-792.29395991563797</c:v>
                </c:pt>
                <c:pt idx="44276">
                  <c:v>-734.29395991563797</c:v>
                </c:pt>
                <c:pt idx="44277">
                  <c:v>-688.29395991563797</c:v>
                </c:pt>
                <c:pt idx="44278">
                  <c:v>-770.29395991563797</c:v>
                </c:pt>
                <c:pt idx="44279">
                  <c:v>-755.29395991563797</c:v>
                </c:pt>
                <c:pt idx="44280">
                  <c:v>-749.29395991563797</c:v>
                </c:pt>
                <c:pt idx="44281">
                  <c:v>-834.29395991563797</c:v>
                </c:pt>
                <c:pt idx="44282">
                  <c:v>-704.29395991563797</c:v>
                </c:pt>
                <c:pt idx="44283">
                  <c:v>-786.29395991563797</c:v>
                </c:pt>
                <c:pt idx="44284">
                  <c:v>-524.29395991563797</c:v>
                </c:pt>
                <c:pt idx="44285">
                  <c:v>-512.29395991563797</c:v>
                </c:pt>
                <c:pt idx="44286">
                  <c:v>-453.29395991563803</c:v>
                </c:pt>
                <c:pt idx="44287">
                  <c:v>-444.29395991563803</c:v>
                </c:pt>
                <c:pt idx="44288">
                  <c:v>-327.29395991563803</c:v>
                </c:pt>
                <c:pt idx="44289">
                  <c:v>-184.293959915638</c:v>
                </c:pt>
                <c:pt idx="44290">
                  <c:v>-202.293959915638</c:v>
                </c:pt>
                <c:pt idx="44291">
                  <c:v>43.706040084362002</c:v>
                </c:pt>
                <c:pt idx="44292">
                  <c:v>86.706040084362002</c:v>
                </c:pt>
                <c:pt idx="44293">
                  <c:v>-94.293959915637998</c:v>
                </c:pt>
                <c:pt idx="44294">
                  <c:v>28.706040084362002</c:v>
                </c:pt>
                <c:pt idx="44295">
                  <c:v>9.70604008436203</c:v>
                </c:pt>
                <c:pt idx="44296">
                  <c:v>234.706040084362</c:v>
                </c:pt>
                <c:pt idx="44297">
                  <c:v>272.70604008436197</c:v>
                </c:pt>
                <c:pt idx="44298">
                  <c:v>574.70604008436203</c:v>
                </c:pt>
                <c:pt idx="44299">
                  <c:v>499.70604008436197</c:v>
                </c:pt>
                <c:pt idx="44300">
                  <c:v>524.70604008436203</c:v>
                </c:pt>
                <c:pt idx="44301">
                  <c:v>462.70604008436197</c:v>
                </c:pt>
                <c:pt idx="44302">
                  <c:v>495.70604008436197</c:v>
                </c:pt>
                <c:pt idx="44303">
                  <c:v>394.70604008436197</c:v>
                </c:pt>
                <c:pt idx="44304">
                  <c:v>419.70604008436197</c:v>
                </c:pt>
                <c:pt idx="44305">
                  <c:v>430.70604008436197</c:v>
                </c:pt>
                <c:pt idx="44306">
                  <c:v>462.70604008436197</c:v>
                </c:pt>
                <c:pt idx="44307">
                  <c:v>516.70604008436203</c:v>
                </c:pt>
                <c:pt idx="44308">
                  <c:v>540.70604008436203</c:v>
                </c:pt>
                <c:pt idx="44309">
                  <c:v>375.70604008436197</c:v>
                </c:pt>
                <c:pt idx="44310">
                  <c:v>304.70604008436197</c:v>
                </c:pt>
                <c:pt idx="44311">
                  <c:v>204.706040084362</c:v>
                </c:pt>
                <c:pt idx="44312">
                  <c:v>6.70604008436203</c:v>
                </c:pt>
                <c:pt idx="44313">
                  <c:v>103.706040084362</c:v>
                </c:pt>
                <c:pt idx="44314">
                  <c:v>24.706040084362002</c:v>
                </c:pt>
                <c:pt idx="44315">
                  <c:v>60.706040084362002</c:v>
                </c:pt>
                <c:pt idx="44316">
                  <c:v>138.706040084362</c:v>
                </c:pt>
                <c:pt idx="44317">
                  <c:v>49.706040084362002</c:v>
                </c:pt>
                <c:pt idx="44318">
                  <c:v>-22.293959915637998</c:v>
                </c:pt>
                <c:pt idx="44319">
                  <c:v>-15.293959915638</c:v>
                </c:pt>
                <c:pt idx="44320">
                  <c:v>-140.293959915638</c:v>
                </c:pt>
                <c:pt idx="44321">
                  <c:v>-103.293959915638</c:v>
                </c:pt>
                <c:pt idx="44322">
                  <c:v>-270.29395991563803</c:v>
                </c:pt>
                <c:pt idx="44323">
                  <c:v>-232.293959915638</c:v>
                </c:pt>
                <c:pt idx="44324">
                  <c:v>-252.293959915638</c:v>
                </c:pt>
                <c:pt idx="44325">
                  <c:v>-149.293959915638</c:v>
                </c:pt>
                <c:pt idx="44326">
                  <c:v>-326.29395991563803</c:v>
                </c:pt>
                <c:pt idx="44327">
                  <c:v>-320.29395991563803</c:v>
                </c:pt>
                <c:pt idx="44328">
                  <c:v>-444.29395991563803</c:v>
                </c:pt>
                <c:pt idx="44329">
                  <c:v>-461.29395991563803</c:v>
                </c:pt>
                <c:pt idx="44330">
                  <c:v>-688.29395991563797</c:v>
                </c:pt>
                <c:pt idx="44331">
                  <c:v>-615.29395991563797</c:v>
                </c:pt>
                <c:pt idx="44332">
                  <c:v>-744.29395991563797</c:v>
                </c:pt>
                <c:pt idx="44333">
                  <c:v>-928.29395991563797</c:v>
                </c:pt>
                <c:pt idx="44334">
                  <c:v>-832.29395991563797</c:v>
                </c:pt>
                <c:pt idx="44335">
                  <c:v>-665.29395991563797</c:v>
                </c:pt>
                <c:pt idx="44336">
                  <c:v>-491.29395991563803</c:v>
                </c:pt>
                <c:pt idx="44337">
                  <c:v>-579.29395991563797</c:v>
                </c:pt>
                <c:pt idx="44338">
                  <c:v>-641.29395991563797</c:v>
                </c:pt>
                <c:pt idx="44339">
                  <c:v>-596.29395991563797</c:v>
                </c:pt>
                <c:pt idx="44340">
                  <c:v>-449.29395991563803</c:v>
                </c:pt>
                <c:pt idx="44341">
                  <c:v>-399.29395991563803</c:v>
                </c:pt>
                <c:pt idx="44342">
                  <c:v>-392.29395991563803</c:v>
                </c:pt>
                <c:pt idx="44343">
                  <c:v>-366.29395991563803</c:v>
                </c:pt>
                <c:pt idx="44344">
                  <c:v>-63.293959915637998</c:v>
                </c:pt>
                <c:pt idx="44345">
                  <c:v>-40.293959915637998</c:v>
                </c:pt>
                <c:pt idx="44346">
                  <c:v>-83.293959915637998</c:v>
                </c:pt>
                <c:pt idx="44347">
                  <c:v>-28.293959915637998</c:v>
                </c:pt>
                <c:pt idx="44348">
                  <c:v>41.706040084362002</c:v>
                </c:pt>
                <c:pt idx="44349">
                  <c:v>24.706040084362002</c:v>
                </c:pt>
                <c:pt idx="44350">
                  <c:v>176.706040084362</c:v>
                </c:pt>
                <c:pt idx="44351">
                  <c:v>79.706040084362002</c:v>
                </c:pt>
                <c:pt idx="44352">
                  <c:v>189.706040084362</c:v>
                </c:pt>
                <c:pt idx="44353">
                  <c:v>153.706040084362</c:v>
                </c:pt>
                <c:pt idx="44354">
                  <c:v>451.70604008436197</c:v>
                </c:pt>
                <c:pt idx="44355">
                  <c:v>581.70604008436203</c:v>
                </c:pt>
                <c:pt idx="44356">
                  <c:v>405.70604008436197</c:v>
                </c:pt>
                <c:pt idx="44357">
                  <c:v>405.70604008436197</c:v>
                </c:pt>
                <c:pt idx="44358">
                  <c:v>462.70604008436197</c:v>
                </c:pt>
                <c:pt idx="44359">
                  <c:v>422.70604008436197</c:v>
                </c:pt>
                <c:pt idx="44360">
                  <c:v>341.70604008436197</c:v>
                </c:pt>
                <c:pt idx="44361">
                  <c:v>301.70604008436197</c:v>
                </c:pt>
                <c:pt idx="44362">
                  <c:v>442.70604008436197</c:v>
                </c:pt>
                <c:pt idx="44363">
                  <c:v>303.70604008436197</c:v>
                </c:pt>
                <c:pt idx="44364">
                  <c:v>534.70604008436203</c:v>
                </c:pt>
                <c:pt idx="44365">
                  <c:v>410.70604008436197</c:v>
                </c:pt>
                <c:pt idx="44366">
                  <c:v>374.70604008436197</c:v>
                </c:pt>
                <c:pt idx="44367">
                  <c:v>258.70604008436197</c:v>
                </c:pt>
                <c:pt idx="44368">
                  <c:v>228.706040084362</c:v>
                </c:pt>
                <c:pt idx="44369">
                  <c:v>229.706040084362</c:v>
                </c:pt>
                <c:pt idx="44370">
                  <c:v>142.706040084362</c:v>
                </c:pt>
                <c:pt idx="44371">
                  <c:v>13.706040084362</c:v>
                </c:pt>
                <c:pt idx="44372">
                  <c:v>-104.293959915638</c:v>
                </c:pt>
                <c:pt idx="44373">
                  <c:v>3.70604008436203</c:v>
                </c:pt>
                <c:pt idx="44374">
                  <c:v>-7.29395991563797</c:v>
                </c:pt>
                <c:pt idx="44375">
                  <c:v>-117.293959915638</c:v>
                </c:pt>
                <c:pt idx="44376">
                  <c:v>-224.293959915638</c:v>
                </c:pt>
                <c:pt idx="44377">
                  <c:v>-229.293959915638</c:v>
                </c:pt>
                <c:pt idx="44378">
                  <c:v>-196.293959915638</c:v>
                </c:pt>
                <c:pt idx="44379">
                  <c:v>-286.29395991563803</c:v>
                </c:pt>
                <c:pt idx="44380">
                  <c:v>-485.29395991563803</c:v>
                </c:pt>
                <c:pt idx="44381">
                  <c:v>-461.29395991563803</c:v>
                </c:pt>
                <c:pt idx="44382">
                  <c:v>-445.29395991563803</c:v>
                </c:pt>
                <c:pt idx="44383">
                  <c:v>-461.29395991563803</c:v>
                </c:pt>
                <c:pt idx="44384">
                  <c:v>-346.29395991563803</c:v>
                </c:pt>
                <c:pt idx="44385">
                  <c:v>-606.29395991563797</c:v>
                </c:pt>
                <c:pt idx="44386">
                  <c:v>-385.29395991563803</c:v>
                </c:pt>
                <c:pt idx="44387">
                  <c:v>-369.29395991563803</c:v>
                </c:pt>
                <c:pt idx="44388">
                  <c:v>-405.29395991563803</c:v>
                </c:pt>
                <c:pt idx="44389">
                  <c:v>-219.293959915638</c:v>
                </c:pt>
                <c:pt idx="44390">
                  <c:v>-173.293959915638</c:v>
                </c:pt>
                <c:pt idx="44391">
                  <c:v>-188.293959915638</c:v>
                </c:pt>
                <c:pt idx="44392">
                  <c:v>-232.293959915638</c:v>
                </c:pt>
                <c:pt idx="44393">
                  <c:v>-283.29395991563803</c:v>
                </c:pt>
                <c:pt idx="44394">
                  <c:v>-289.29395991563803</c:v>
                </c:pt>
                <c:pt idx="44395">
                  <c:v>-212.293959915638</c:v>
                </c:pt>
                <c:pt idx="44396">
                  <c:v>-179.293959915638</c:v>
                </c:pt>
                <c:pt idx="44397">
                  <c:v>-127.293959915638</c:v>
                </c:pt>
                <c:pt idx="44398">
                  <c:v>-183.293959915638</c:v>
                </c:pt>
                <c:pt idx="44399">
                  <c:v>-183.293959915638</c:v>
                </c:pt>
                <c:pt idx="44400">
                  <c:v>-222.293959915638</c:v>
                </c:pt>
                <c:pt idx="44401">
                  <c:v>-24.293959915637998</c:v>
                </c:pt>
                <c:pt idx="44402">
                  <c:v>-40.293959915637998</c:v>
                </c:pt>
                <c:pt idx="44403">
                  <c:v>-109.293959915638</c:v>
                </c:pt>
                <c:pt idx="44404">
                  <c:v>-73.293959915637998</c:v>
                </c:pt>
                <c:pt idx="44405">
                  <c:v>153.706040084362</c:v>
                </c:pt>
                <c:pt idx="44406">
                  <c:v>-89.293959915637998</c:v>
                </c:pt>
                <c:pt idx="44407">
                  <c:v>-4.29395991563797</c:v>
                </c:pt>
                <c:pt idx="44408">
                  <c:v>38.706040084362002</c:v>
                </c:pt>
                <c:pt idx="44409">
                  <c:v>133.706040084362</c:v>
                </c:pt>
                <c:pt idx="44410">
                  <c:v>203.706040084362</c:v>
                </c:pt>
                <c:pt idx="44411">
                  <c:v>223.706040084362</c:v>
                </c:pt>
                <c:pt idx="44412">
                  <c:v>266.70604008436197</c:v>
                </c:pt>
                <c:pt idx="44413">
                  <c:v>419.70604008436197</c:v>
                </c:pt>
                <c:pt idx="44414">
                  <c:v>401.70604008436197</c:v>
                </c:pt>
                <c:pt idx="44415">
                  <c:v>432.70604008436197</c:v>
                </c:pt>
                <c:pt idx="44416">
                  <c:v>526.70604008436203</c:v>
                </c:pt>
                <c:pt idx="44417">
                  <c:v>594.70604008436203</c:v>
                </c:pt>
                <c:pt idx="44418">
                  <c:v>573.70604008436203</c:v>
                </c:pt>
                <c:pt idx="44419">
                  <c:v>552.70604008436203</c:v>
                </c:pt>
                <c:pt idx="44420">
                  <c:v>544.70604008436203</c:v>
                </c:pt>
                <c:pt idx="44421">
                  <c:v>432.70604008436197</c:v>
                </c:pt>
                <c:pt idx="44422">
                  <c:v>565.70604008436203</c:v>
                </c:pt>
                <c:pt idx="44423">
                  <c:v>467.70604008436197</c:v>
                </c:pt>
                <c:pt idx="44424">
                  <c:v>372.70604008436197</c:v>
                </c:pt>
                <c:pt idx="44425">
                  <c:v>301.70604008436197</c:v>
                </c:pt>
                <c:pt idx="44426">
                  <c:v>203.706040084362</c:v>
                </c:pt>
                <c:pt idx="44427">
                  <c:v>321.70604008436197</c:v>
                </c:pt>
                <c:pt idx="44428">
                  <c:v>-24.293959915637998</c:v>
                </c:pt>
                <c:pt idx="44429">
                  <c:v>46.706040084362002</c:v>
                </c:pt>
                <c:pt idx="44430">
                  <c:v>60.706040084362002</c:v>
                </c:pt>
                <c:pt idx="44431">
                  <c:v>-59.293959915637998</c:v>
                </c:pt>
                <c:pt idx="44432">
                  <c:v>-119.293959915638</c:v>
                </c:pt>
                <c:pt idx="44433">
                  <c:v>-95.293959915637998</c:v>
                </c:pt>
                <c:pt idx="44434">
                  <c:v>-227.293959915638</c:v>
                </c:pt>
                <c:pt idx="44435">
                  <c:v>-241.293959915638</c:v>
                </c:pt>
                <c:pt idx="44436">
                  <c:v>-325.29395991563803</c:v>
                </c:pt>
                <c:pt idx="44437">
                  <c:v>-444.29395991563803</c:v>
                </c:pt>
                <c:pt idx="44438">
                  <c:v>-381.29395991563803</c:v>
                </c:pt>
                <c:pt idx="44439">
                  <c:v>-392.29395991563803</c:v>
                </c:pt>
                <c:pt idx="44440">
                  <c:v>-406.29395991563803</c:v>
                </c:pt>
                <c:pt idx="44441">
                  <c:v>-490.29395991563803</c:v>
                </c:pt>
                <c:pt idx="44442">
                  <c:v>-411.29395991563803</c:v>
                </c:pt>
                <c:pt idx="44443">
                  <c:v>-399.29395991563803</c:v>
                </c:pt>
                <c:pt idx="44444">
                  <c:v>-373.29395991563803</c:v>
                </c:pt>
                <c:pt idx="44445">
                  <c:v>-292.29395991563803</c:v>
                </c:pt>
                <c:pt idx="44446">
                  <c:v>-309.29395991563803</c:v>
                </c:pt>
                <c:pt idx="44447">
                  <c:v>-340.29395991563803</c:v>
                </c:pt>
                <c:pt idx="44448">
                  <c:v>-289.29395991563803</c:v>
                </c:pt>
                <c:pt idx="44449">
                  <c:v>0.70604008436203003</c:v>
                </c:pt>
                <c:pt idx="44450">
                  <c:v>-29.293959915637998</c:v>
                </c:pt>
                <c:pt idx="44451">
                  <c:v>-211.293959915638</c:v>
                </c:pt>
                <c:pt idx="44452">
                  <c:v>-42.293959915637998</c:v>
                </c:pt>
                <c:pt idx="44453">
                  <c:v>51.706040084362002</c:v>
                </c:pt>
                <c:pt idx="44454">
                  <c:v>250.706040084362</c:v>
                </c:pt>
                <c:pt idx="44455">
                  <c:v>397.70604008436197</c:v>
                </c:pt>
                <c:pt idx="44456">
                  <c:v>267.70604008436197</c:v>
                </c:pt>
                <c:pt idx="44457">
                  <c:v>185.706040084362</c:v>
                </c:pt>
                <c:pt idx="44458">
                  <c:v>391.70604008436197</c:v>
                </c:pt>
                <c:pt idx="44459">
                  <c:v>313.70604008436197</c:v>
                </c:pt>
                <c:pt idx="44460">
                  <c:v>249.706040084362</c:v>
                </c:pt>
                <c:pt idx="44461">
                  <c:v>259.70604008436197</c:v>
                </c:pt>
                <c:pt idx="44462">
                  <c:v>155.706040084362</c:v>
                </c:pt>
                <c:pt idx="44463">
                  <c:v>176.706040084362</c:v>
                </c:pt>
                <c:pt idx="44464">
                  <c:v>106.706040084362</c:v>
                </c:pt>
                <c:pt idx="44465">
                  <c:v>128.706040084362</c:v>
                </c:pt>
                <c:pt idx="44466">
                  <c:v>203.706040084362</c:v>
                </c:pt>
                <c:pt idx="44467">
                  <c:v>77.706040084362002</c:v>
                </c:pt>
                <c:pt idx="44468">
                  <c:v>-7.29395991563797</c:v>
                </c:pt>
                <c:pt idx="44469">
                  <c:v>-140.293959915638</c:v>
                </c:pt>
                <c:pt idx="44470">
                  <c:v>-148.293959915638</c:v>
                </c:pt>
                <c:pt idx="44471">
                  <c:v>-176.293959915638</c:v>
                </c:pt>
                <c:pt idx="44472">
                  <c:v>-112.293959915638</c:v>
                </c:pt>
                <c:pt idx="44473">
                  <c:v>-134.293959915638</c:v>
                </c:pt>
                <c:pt idx="44474">
                  <c:v>-118.293959915638</c:v>
                </c:pt>
                <c:pt idx="44475">
                  <c:v>-119.293959915638</c:v>
                </c:pt>
                <c:pt idx="44476">
                  <c:v>12.706040084362</c:v>
                </c:pt>
                <c:pt idx="44477">
                  <c:v>-43.293959915637998</c:v>
                </c:pt>
                <c:pt idx="44478">
                  <c:v>25.706040084362002</c:v>
                </c:pt>
                <c:pt idx="44479">
                  <c:v>82.706040084362002</c:v>
                </c:pt>
                <c:pt idx="44480">
                  <c:v>83.706040084362002</c:v>
                </c:pt>
                <c:pt idx="44481">
                  <c:v>162.706040084362</c:v>
                </c:pt>
                <c:pt idx="44482">
                  <c:v>255.706040084362</c:v>
                </c:pt>
                <c:pt idx="44483">
                  <c:v>456.70604008436197</c:v>
                </c:pt>
                <c:pt idx="44484">
                  <c:v>444.70604008436197</c:v>
                </c:pt>
                <c:pt idx="44485">
                  <c:v>552.70604008436203</c:v>
                </c:pt>
                <c:pt idx="44486">
                  <c:v>453.70604008436197</c:v>
                </c:pt>
                <c:pt idx="44487">
                  <c:v>434.70604008436197</c:v>
                </c:pt>
                <c:pt idx="44488">
                  <c:v>526.70604008436203</c:v>
                </c:pt>
                <c:pt idx="44489">
                  <c:v>435.70604008436197</c:v>
                </c:pt>
                <c:pt idx="44490">
                  <c:v>533.70604008436203</c:v>
                </c:pt>
                <c:pt idx="44491">
                  <c:v>265.70604008436197</c:v>
                </c:pt>
                <c:pt idx="44492">
                  <c:v>364.70604008436197</c:v>
                </c:pt>
                <c:pt idx="44493">
                  <c:v>162.706040084362</c:v>
                </c:pt>
                <c:pt idx="44494">
                  <c:v>-19.293959915637998</c:v>
                </c:pt>
                <c:pt idx="44495">
                  <c:v>-154.293959915638</c:v>
                </c:pt>
                <c:pt idx="44496">
                  <c:v>-285.29395991563803</c:v>
                </c:pt>
                <c:pt idx="44497">
                  <c:v>-71.293959915637998</c:v>
                </c:pt>
                <c:pt idx="44498">
                  <c:v>-286.29395991563803</c:v>
                </c:pt>
                <c:pt idx="44499">
                  <c:v>-294.29395991563803</c:v>
                </c:pt>
                <c:pt idx="44500">
                  <c:v>-384.29395991563803</c:v>
                </c:pt>
                <c:pt idx="44501">
                  <c:v>-511.29395991563803</c:v>
                </c:pt>
                <c:pt idx="44502">
                  <c:v>-313.29395991563803</c:v>
                </c:pt>
                <c:pt idx="44503">
                  <c:v>-418.29395991563803</c:v>
                </c:pt>
                <c:pt idx="44504">
                  <c:v>-569.29395991563797</c:v>
                </c:pt>
                <c:pt idx="44505">
                  <c:v>-791.29395991563797</c:v>
                </c:pt>
                <c:pt idx="44506">
                  <c:v>-486.29395991563803</c:v>
                </c:pt>
                <c:pt idx="44507">
                  <c:v>-466.29395991563803</c:v>
                </c:pt>
                <c:pt idx="44508">
                  <c:v>-472.29395991563803</c:v>
                </c:pt>
                <c:pt idx="44509">
                  <c:v>-403.29395991563803</c:v>
                </c:pt>
                <c:pt idx="44510">
                  <c:v>-377.29395991563803</c:v>
                </c:pt>
                <c:pt idx="44511">
                  <c:v>-476.29395991563803</c:v>
                </c:pt>
                <c:pt idx="44512">
                  <c:v>-469.29395991563803</c:v>
                </c:pt>
                <c:pt idx="44513">
                  <c:v>-646.29395991563797</c:v>
                </c:pt>
                <c:pt idx="44514">
                  <c:v>-573.29395991563797</c:v>
                </c:pt>
                <c:pt idx="44515">
                  <c:v>-429.29395991563803</c:v>
                </c:pt>
                <c:pt idx="44516">
                  <c:v>-450.29395991563803</c:v>
                </c:pt>
                <c:pt idx="44517">
                  <c:v>-439.29395991563803</c:v>
                </c:pt>
                <c:pt idx="44518">
                  <c:v>-225.293959915638</c:v>
                </c:pt>
                <c:pt idx="44519">
                  <c:v>-227.293959915638</c:v>
                </c:pt>
                <c:pt idx="44520">
                  <c:v>-5.29395991563797</c:v>
                </c:pt>
                <c:pt idx="44521">
                  <c:v>149.706040084362</c:v>
                </c:pt>
                <c:pt idx="44522">
                  <c:v>237.706040084362</c:v>
                </c:pt>
                <c:pt idx="44523">
                  <c:v>295.70604008436197</c:v>
                </c:pt>
                <c:pt idx="44524">
                  <c:v>614.70604008436203</c:v>
                </c:pt>
                <c:pt idx="44525">
                  <c:v>774.70604008436203</c:v>
                </c:pt>
                <c:pt idx="44526">
                  <c:v>863.70604008436203</c:v>
                </c:pt>
                <c:pt idx="44527">
                  <c:v>899.70604008436203</c:v>
                </c:pt>
                <c:pt idx="44528">
                  <c:v>1045.70604008436</c:v>
                </c:pt>
                <c:pt idx="44529">
                  <c:v>993.70604008436203</c:v>
                </c:pt>
                <c:pt idx="44530">
                  <c:v>765.70604008436203</c:v>
                </c:pt>
                <c:pt idx="44531">
                  <c:v>1073.70604008436</c:v>
                </c:pt>
                <c:pt idx="44532">
                  <c:v>850.70604008436203</c:v>
                </c:pt>
                <c:pt idx="44533">
                  <c:v>1003.70604008436</c:v>
                </c:pt>
                <c:pt idx="44534">
                  <c:v>710.70604008436203</c:v>
                </c:pt>
                <c:pt idx="44535">
                  <c:v>596.70604008436203</c:v>
                </c:pt>
                <c:pt idx="44536">
                  <c:v>617.70604008436203</c:v>
                </c:pt>
                <c:pt idx="44537">
                  <c:v>508.70604008436197</c:v>
                </c:pt>
                <c:pt idx="44538">
                  <c:v>529.70604008436203</c:v>
                </c:pt>
                <c:pt idx="44539">
                  <c:v>494.70604008436197</c:v>
                </c:pt>
                <c:pt idx="44540">
                  <c:v>316.70604008436197</c:v>
                </c:pt>
                <c:pt idx="44541">
                  <c:v>309.70604008436197</c:v>
                </c:pt>
                <c:pt idx="44542">
                  <c:v>23.706040084362002</c:v>
                </c:pt>
                <c:pt idx="44543">
                  <c:v>55.706040084362002</c:v>
                </c:pt>
                <c:pt idx="44544">
                  <c:v>-95.293959915637998</c:v>
                </c:pt>
                <c:pt idx="44545">
                  <c:v>-73.293959915637998</c:v>
                </c:pt>
                <c:pt idx="44546">
                  <c:v>-151.293959915638</c:v>
                </c:pt>
                <c:pt idx="44547">
                  <c:v>-188.293959915638</c:v>
                </c:pt>
                <c:pt idx="44548">
                  <c:v>-73.293959915637998</c:v>
                </c:pt>
                <c:pt idx="44549">
                  <c:v>-126.293959915638</c:v>
                </c:pt>
                <c:pt idx="44550">
                  <c:v>-30.293959915637998</c:v>
                </c:pt>
                <c:pt idx="44551">
                  <c:v>-10.293959915638</c:v>
                </c:pt>
                <c:pt idx="44552">
                  <c:v>-215.293959915638</c:v>
                </c:pt>
                <c:pt idx="44553">
                  <c:v>-298.29395991563803</c:v>
                </c:pt>
                <c:pt idx="44554">
                  <c:v>-339.29395991563803</c:v>
                </c:pt>
                <c:pt idx="44555">
                  <c:v>-332.29395991563803</c:v>
                </c:pt>
                <c:pt idx="44556">
                  <c:v>-238.293959915638</c:v>
                </c:pt>
                <c:pt idx="44557">
                  <c:v>-386.29395991563803</c:v>
                </c:pt>
                <c:pt idx="44558">
                  <c:v>-456.29395991563803</c:v>
                </c:pt>
                <c:pt idx="44559">
                  <c:v>-441.29395991563803</c:v>
                </c:pt>
                <c:pt idx="44560">
                  <c:v>-441.29395991563803</c:v>
                </c:pt>
                <c:pt idx="44561">
                  <c:v>-508.29395991563803</c:v>
                </c:pt>
                <c:pt idx="44562">
                  <c:v>-463.29395991563803</c:v>
                </c:pt>
                <c:pt idx="44563">
                  <c:v>-612.29395991563797</c:v>
                </c:pt>
                <c:pt idx="44564">
                  <c:v>-469.29395991563803</c:v>
                </c:pt>
                <c:pt idx="44565">
                  <c:v>-499.29395991563803</c:v>
                </c:pt>
                <c:pt idx="44566">
                  <c:v>-577.29395991563797</c:v>
                </c:pt>
                <c:pt idx="44567">
                  <c:v>-395.29395991563803</c:v>
                </c:pt>
                <c:pt idx="44568">
                  <c:v>-391.29395991563803</c:v>
                </c:pt>
                <c:pt idx="44569">
                  <c:v>-142.293959915638</c:v>
                </c:pt>
                <c:pt idx="44570">
                  <c:v>-333.29395991563803</c:v>
                </c:pt>
                <c:pt idx="44571">
                  <c:v>-431.29395991563803</c:v>
                </c:pt>
                <c:pt idx="44572">
                  <c:v>-303.29395991563803</c:v>
                </c:pt>
                <c:pt idx="44573">
                  <c:v>-256.29395991563803</c:v>
                </c:pt>
                <c:pt idx="44574">
                  <c:v>-279.29395991563803</c:v>
                </c:pt>
                <c:pt idx="44575">
                  <c:v>-135.293959915638</c:v>
                </c:pt>
                <c:pt idx="44576">
                  <c:v>-234.293959915638</c:v>
                </c:pt>
                <c:pt idx="44577">
                  <c:v>-111.293959915638</c:v>
                </c:pt>
                <c:pt idx="44578">
                  <c:v>-129.293959915638</c:v>
                </c:pt>
                <c:pt idx="44579">
                  <c:v>-216.293959915638</c:v>
                </c:pt>
                <c:pt idx="44580">
                  <c:v>-267.29395991563803</c:v>
                </c:pt>
                <c:pt idx="44581">
                  <c:v>-266.29395991563803</c:v>
                </c:pt>
                <c:pt idx="44582">
                  <c:v>-169.293959915638</c:v>
                </c:pt>
                <c:pt idx="44583">
                  <c:v>-226.293959915638</c:v>
                </c:pt>
                <c:pt idx="44584">
                  <c:v>-40.293959915637998</c:v>
                </c:pt>
                <c:pt idx="44585">
                  <c:v>-19.293959915637998</c:v>
                </c:pt>
                <c:pt idx="44586">
                  <c:v>-64.293959915637998</c:v>
                </c:pt>
                <c:pt idx="44587">
                  <c:v>76.706040084362002</c:v>
                </c:pt>
                <c:pt idx="44588">
                  <c:v>278.70604008436197</c:v>
                </c:pt>
                <c:pt idx="44589">
                  <c:v>468.70604008436197</c:v>
                </c:pt>
                <c:pt idx="44590">
                  <c:v>395.70604008436197</c:v>
                </c:pt>
                <c:pt idx="44591">
                  <c:v>481.70604008436197</c:v>
                </c:pt>
                <c:pt idx="44592">
                  <c:v>624.70604008436203</c:v>
                </c:pt>
                <c:pt idx="44593">
                  <c:v>701.70604008436203</c:v>
                </c:pt>
                <c:pt idx="44594">
                  <c:v>662.70604008436203</c:v>
                </c:pt>
                <c:pt idx="44595">
                  <c:v>832.70604008436203</c:v>
                </c:pt>
                <c:pt idx="44596">
                  <c:v>790.70604008436203</c:v>
                </c:pt>
                <c:pt idx="44597">
                  <c:v>455.70604008436197</c:v>
                </c:pt>
                <c:pt idx="44598">
                  <c:v>522.70604008436203</c:v>
                </c:pt>
                <c:pt idx="44599">
                  <c:v>699.70604008436203</c:v>
                </c:pt>
                <c:pt idx="44600">
                  <c:v>485.70604008436197</c:v>
                </c:pt>
                <c:pt idx="44601">
                  <c:v>522.70604008436203</c:v>
                </c:pt>
                <c:pt idx="44602">
                  <c:v>359.70604008436197</c:v>
                </c:pt>
                <c:pt idx="44603">
                  <c:v>177.706040084362</c:v>
                </c:pt>
                <c:pt idx="44604">
                  <c:v>69.706040084362002</c:v>
                </c:pt>
                <c:pt idx="44605">
                  <c:v>-118.293959915638</c:v>
                </c:pt>
                <c:pt idx="44606">
                  <c:v>-141.293959915638</c:v>
                </c:pt>
                <c:pt idx="44607">
                  <c:v>-22.293959915637998</c:v>
                </c:pt>
                <c:pt idx="44608">
                  <c:v>-349.29395991563803</c:v>
                </c:pt>
                <c:pt idx="44609">
                  <c:v>-510.29395991563803</c:v>
                </c:pt>
                <c:pt idx="44610">
                  <c:v>-700.29395991563797</c:v>
                </c:pt>
                <c:pt idx="44611">
                  <c:v>-635.29395991563797</c:v>
                </c:pt>
                <c:pt idx="44612">
                  <c:v>-698.29395991563797</c:v>
                </c:pt>
                <c:pt idx="44613">
                  <c:v>-685.29395991563797</c:v>
                </c:pt>
                <c:pt idx="44614">
                  <c:v>-897.29395991563797</c:v>
                </c:pt>
                <c:pt idx="44615">
                  <c:v>-875.29395991563797</c:v>
                </c:pt>
                <c:pt idx="44616">
                  <c:v>-765.29395991563797</c:v>
                </c:pt>
                <c:pt idx="44617">
                  <c:v>-578.29395991563797</c:v>
                </c:pt>
                <c:pt idx="44618">
                  <c:v>-638.29395991563797</c:v>
                </c:pt>
                <c:pt idx="44619">
                  <c:v>-609.29395991563797</c:v>
                </c:pt>
                <c:pt idx="44620">
                  <c:v>-556.29395991563797</c:v>
                </c:pt>
                <c:pt idx="44621">
                  <c:v>-501.29395991563803</c:v>
                </c:pt>
                <c:pt idx="44622">
                  <c:v>-607.29395991563797</c:v>
                </c:pt>
                <c:pt idx="44623">
                  <c:v>-347.29395991563803</c:v>
                </c:pt>
                <c:pt idx="44624">
                  <c:v>-332.29395991563803</c:v>
                </c:pt>
                <c:pt idx="44625">
                  <c:v>-409.29395991563803</c:v>
                </c:pt>
                <c:pt idx="44626">
                  <c:v>-598.29395991563797</c:v>
                </c:pt>
                <c:pt idx="44627">
                  <c:v>-435.29395991563803</c:v>
                </c:pt>
                <c:pt idx="44628">
                  <c:v>-347.29395991563803</c:v>
                </c:pt>
                <c:pt idx="44629">
                  <c:v>-329.29395991563803</c:v>
                </c:pt>
                <c:pt idx="44630">
                  <c:v>-416.29395991563803</c:v>
                </c:pt>
                <c:pt idx="44631">
                  <c:v>-425.29395991563803</c:v>
                </c:pt>
                <c:pt idx="44632">
                  <c:v>-422.29395991563803</c:v>
                </c:pt>
                <c:pt idx="44633">
                  <c:v>-254.293959915638</c:v>
                </c:pt>
                <c:pt idx="44634">
                  <c:v>-295.29395991563803</c:v>
                </c:pt>
                <c:pt idx="44635">
                  <c:v>-278.29395991563803</c:v>
                </c:pt>
                <c:pt idx="44636">
                  <c:v>-436.29395991563803</c:v>
                </c:pt>
                <c:pt idx="44637">
                  <c:v>-261.29395991563803</c:v>
                </c:pt>
                <c:pt idx="44638">
                  <c:v>-186.293959915638</c:v>
                </c:pt>
                <c:pt idx="44639">
                  <c:v>-163.293959915638</c:v>
                </c:pt>
                <c:pt idx="44640">
                  <c:v>-233.293959915638</c:v>
                </c:pt>
                <c:pt idx="44641">
                  <c:v>-111.293959915638</c:v>
                </c:pt>
                <c:pt idx="44642">
                  <c:v>6.70604008436203</c:v>
                </c:pt>
                <c:pt idx="44643">
                  <c:v>-32.293959915637998</c:v>
                </c:pt>
                <c:pt idx="44644">
                  <c:v>-161.293959915638</c:v>
                </c:pt>
                <c:pt idx="44645">
                  <c:v>-60.293959915637998</c:v>
                </c:pt>
                <c:pt idx="44646">
                  <c:v>-13.293959915638</c:v>
                </c:pt>
                <c:pt idx="44647">
                  <c:v>73.706040084362002</c:v>
                </c:pt>
                <c:pt idx="44648">
                  <c:v>44.706040084362002</c:v>
                </c:pt>
                <c:pt idx="44649">
                  <c:v>4.70604008436203</c:v>
                </c:pt>
                <c:pt idx="44650">
                  <c:v>-52.293959915637998</c:v>
                </c:pt>
                <c:pt idx="44651">
                  <c:v>-38.293959915637998</c:v>
                </c:pt>
                <c:pt idx="44652">
                  <c:v>29.706040084362002</c:v>
                </c:pt>
                <c:pt idx="44653">
                  <c:v>-0.29395991563797003</c:v>
                </c:pt>
                <c:pt idx="44654">
                  <c:v>-56.293959915637998</c:v>
                </c:pt>
                <c:pt idx="44655">
                  <c:v>-133.293959915638</c:v>
                </c:pt>
                <c:pt idx="44656">
                  <c:v>219.706040084362</c:v>
                </c:pt>
                <c:pt idx="44657">
                  <c:v>288.70604008436197</c:v>
                </c:pt>
                <c:pt idx="44658">
                  <c:v>536.70604008436203</c:v>
                </c:pt>
                <c:pt idx="44659">
                  <c:v>452.70604008436197</c:v>
                </c:pt>
                <c:pt idx="44660">
                  <c:v>624.70604008436203</c:v>
                </c:pt>
                <c:pt idx="44661">
                  <c:v>541.70604008436203</c:v>
                </c:pt>
                <c:pt idx="44662">
                  <c:v>820.70604008436203</c:v>
                </c:pt>
                <c:pt idx="44663">
                  <c:v>684.70604008436203</c:v>
                </c:pt>
                <c:pt idx="44664">
                  <c:v>726.70604008436203</c:v>
                </c:pt>
                <c:pt idx="44665">
                  <c:v>538.70604008436203</c:v>
                </c:pt>
                <c:pt idx="44666">
                  <c:v>813.70604008436203</c:v>
                </c:pt>
                <c:pt idx="44667">
                  <c:v>877.70604008436203</c:v>
                </c:pt>
                <c:pt idx="44668">
                  <c:v>786.70604008436203</c:v>
                </c:pt>
                <c:pt idx="44669">
                  <c:v>837.70604008436203</c:v>
                </c:pt>
                <c:pt idx="44670">
                  <c:v>637.70604008436203</c:v>
                </c:pt>
                <c:pt idx="44671">
                  <c:v>702.70604008436203</c:v>
                </c:pt>
                <c:pt idx="44672">
                  <c:v>320.70604008436197</c:v>
                </c:pt>
                <c:pt idx="44673">
                  <c:v>429.70604008436197</c:v>
                </c:pt>
                <c:pt idx="44674">
                  <c:v>181.706040084362</c:v>
                </c:pt>
                <c:pt idx="44675">
                  <c:v>112.706040084362</c:v>
                </c:pt>
                <c:pt idx="44676">
                  <c:v>122.706040084362</c:v>
                </c:pt>
                <c:pt idx="44677">
                  <c:v>-85.293959915637998</c:v>
                </c:pt>
                <c:pt idx="44678">
                  <c:v>-291.29395991563803</c:v>
                </c:pt>
                <c:pt idx="44679">
                  <c:v>-288.29395991563803</c:v>
                </c:pt>
                <c:pt idx="44680">
                  <c:v>-439.29395991563803</c:v>
                </c:pt>
                <c:pt idx="44681">
                  <c:v>-644.29395991563797</c:v>
                </c:pt>
                <c:pt idx="44682">
                  <c:v>-764.29395991563797</c:v>
                </c:pt>
                <c:pt idx="44683">
                  <c:v>-682.29395991563797</c:v>
                </c:pt>
                <c:pt idx="44684">
                  <c:v>-739.29395991563797</c:v>
                </c:pt>
                <c:pt idx="44685">
                  <c:v>-700.29395991563797</c:v>
                </c:pt>
                <c:pt idx="44686">
                  <c:v>-622.29395991563797</c:v>
                </c:pt>
                <c:pt idx="44687">
                  <c:v>-706.29395991563797</c:v>
                </c:pt>
                <c:pt idx="44688">
                  <c:v>-605.29395991563797</c:v>
                </c:pt>
                <c:pt idx="44689">
                  <c:v>-528.29395991563797</c:v>
                </c:pt>
                <c:pt idx="44690">
                  <c:v>-603.29395991563797</c:v>
                </c:pt>
                <c:pt idx="44691">
                  <c:v>-694.29395991563797</c:v>
                </c:pt>
                <c:pt idx="44692">
                  <c:v>-680.29395991563797</c:v>
                </c:pt>
                <c:pt idx="44693">
                  <c:v>-772.29395991563797</c:v>
                </c:pt>
                <c:pt idx="44694">
                  <c:v>-660.29395991563797</c:v>
                </c:pt>
                <c:pt idx="44695">
                  <c:v>-472.29395991563803</c:v>
                </c:pt>
                <c:pt idx="44696">
                  <c:v>-406.29395991563803</c:v>
                </c:pt>
                <c:pt idx="44697">
                  <c:v>-515.29395991563797</c:v>
                </c:pt>
                <c:pt idx="44698">
                  <c:v>-678.29395991563797</c:v>
                </c:pt>
                <c:pt idx="44699">
                  <c:v>-458.29395991563803</c:v>
                </c:pt>
                <c:pt idx="44700">
                  <c:v>-331.29395991563803</c:v>
                </c:pt>
                <c:pt idx="44701">
                  <c:v>-219.293959915638</c:v>
                </c:pt>
                <c:pt idx="44702">
                  <c:v>-181.293959915638</c:v>
                </c:pt>
                <c:pt idx="44703">
                  <c:v>-407.29395991563803</c:v>
                </c:pt>
                <c:pt idx="44704">
                  <c:v>-272.29395991563803</c:v>
                </c:pt>
                <c:pt idx="44705">
                  <c:v>-182.293959915638</c:v>
                </c:pt>
                <c:pt idx="44706">
                  <c:v>-48.293959915637998</c:v>
                </c:pt>
                <c:pt idx="44707">
                  <c:v>-89.293959915637998</c:v>
                </c:pt>
                <c:pt idx="44708">
                  <c:v>-120.293959915638</c:v>
                </c:pt>
                <c:pt idx="44709">
                  <c:v>-98.293959915637998</c:v>
                </c:pt>
                <c:pt idx="44710">
                  <c:v>97.706040084362002</c:v>
                </c:pt>
                <c:pt idx="44711">
                  <c:v>280.70604008436197</c:v>
                </c:pt>
                <c:pt idx="44712">
                  <c:v>354.70604008436197</c:v>
                </c:pt>
                <c:pt idx="44713">
                  <c:v>358.70604008436197</c:v>
                </c:pt>
                <c:pt idx="44714">
                  <c:v>384.70604008436197</c:v>
                </c:pt>
                <c:pt idx="44715">
                  <c:v>431.70604008436197</c:v>
                </c:pt>
                <c:pt idx="44716">
                  <c:v>550.70604008436203</c:v>
                </c:pt>
                <c:pt idx="44717">
                  <c:v>496.70604008436197</c:v>
                </c:pt>
                <c:pt idx="44718">
                  <c:v>629.70604008436203</c:v>
                </c:pt>
                <c:pt idx="44719">
                  <c:v>674.70604008436203</c:v>
                </c:pt>
                <c:pt idx="44720">
                  <c:v>507.70604008436197</c:v>
                </c:pt>
                <c:pt idx="44721">
                  <c:v>386.70604008436197</c:v>
                </c:pt>
                <c:pt idx="44722">
                  <c:v>614.70604008436203</c:v>
                </c:pt>
                <c:pt idx="44723">
                  <c:v>734.70604008436203</c:v>
                </c:pt>
                <c:pt idx="44724">
                  <c:v>854.70604008436203</c:v>
                </c:pt>
                <c:pt idx="44725">
                  <c:v>900.70604008436203</c:v>
                </c:pt>
                <c:pt idx="44726">
                  <c:v>860.70604008436203</c:v>
                </c:pt>
                <c:pt idx="44727">
                  <c:v>1040.70604008436</c:v>
                </c:pt>
                <c:pt idx="44728">
                  <c:v>1175.70604008436</c:v>
                </c:pt>
                <c:pt idx="44729">
                  <c:v>1341.70604008436</c:v>
                </c:pt>
                <c:pt idx="44730">
                  <c:v>1280.70604008436</c:v>
                </c:pt>
                <c:pt idx="44731">
                  <c:v>1110.70604008436</c:v>
                </c:pt>
                <c:pt idx="44732">
                  <c:v>905.70604008436203</c:v>
                </c:pt>
                <c:pt idx="44733">
                  <c:v>859.70604008436203</c:v>
                </c:pt>
                <c:pt idx="44734">
                  <c:v>917.70604008436203</c:v>
                </c:pt>
                <c:pt idx="44735">
                  <c:v>798.70604008436203</c:v>
                </c:pt>
                <c:pt idx="44736">
                  <c:v>829.70604008436203</c:v>
                </c:pt>
                <c:pt idx="44737">
                  <c:v>518.70604008436203</c:v>
                </c:pt>
                <c:pt idx="44738">
                  <c:v>317.70604008436197</c:v>
                </c:pt>
                <c:pt idx="44739">
                  <c:v>273.70604008436197</c:v>
                </c:pt>
                <c:pt idx="44740">
                  <c:v>54.706040084362002</c:v>
                </c:pt>
                <c:pt idx="44741">
                  <c:v>5.70604008436203</c:v>
                </c:pt>
                <c:pt idx="44742">
                  <c:v>-303.29395991563803</c:v>
                </c:pt>
                <c:pt idx="44743">
                  <c:v>-457.29395991563803</c:v>
                </c:pt>
                <c:pt idx="44744">
                  <c:v>-498.29395991563803</c:v>
                </c:pt>
                <c:pt idx="44745">
                  <c:v>-580.29395991563797</c:v>
                </c:pt>
                <c:pt idx="44746">
                  <c:v>-774.29395991563797</c:v>
                </c:pt>
                <c:pt idx="44747">
                  <c:v>-901.29395991563797</c:v>
                </c:pt>
                <c:pt idx="44748">
                  <c:v>-1001.29395991564</c:v>
                </c:pt>
                <c:pt idx="44749">
                  <c:v>-1157.29395991564</c:v>
                </c:pt>
                <c:pt idx="44750">
                  <c:v>-1424.29395991564</c:v>
                </c:pt>
                <c:pt idx="44751">
                  <c:v>-1403.29395991564</c:v>
                </c:pt>
                <c:pt idx="44752">
                  <c:v>-1100.29395991564</c:v>
                </c:pt>
                <c:pt idx="44753">
                  <c:v>-1024.29395991564</c:v>
                </c:pt>
                <c:pt idx="44754">
                  <c:v>-1046.29395991564</c:v>
                </c:pt>
                <c:pt idx="44755">
                  <c:v>-924.29395991563797</c:v>
                </c:pt>
                <c:pt idx="44756">
                  <c:v>-970.29395991563797</c:v>
                </c:pt>
                <c:pt idx="44757">
                  <c:v>-827.29395991563797</c:v>
                </c:pt>
                <c:pt idx="44758">
                  <c:v>-417.29395991563803</c:v>
                </c:pt>
                <c:pt idx="44759">
                  <c:v>-357.29395991563803</c:v>
                </c:pt>
                <c:pt idx="44760">
                  <c:v>-308.29395991563803</c:v>
                </c:pt>
                <c:pt idx="44761">
                  <c:v>-165.293959915638</c:v>
                </c:pt>
                <c:pt idx="44762">
                  <c:v>-30.293959915637998</c:v>
                </c:pt>
                <c:pt idx="44763">
                  <c:v>249.706040084362</c:v>
                </c:pt>
                <c:pt idx="44764">
                  <c:v>432.70604008436197</c:v>
                </c:pt>
                <c:pt idx="44765">
                  <c:v>404.70604008436197</c:v>
                </c:pt>
                <c:pt idx="44766">
                  <c:v>562.70604008436203</c:v>
                </c:pt>
                <c:pt idx="44767">
                  <c:v>453.70604008436197</c:v>
                </c:pt>
                <c:pt idx="44768">
                  <c:v>704.70604008436203</c:v>
                </c:pt>
                <c:pt idx="44769">
                  <c:v>890.70604008436203</c:v>
                </c:pt>
                <c:pt idx="44770">
                  <c:v>819.70604008436203</c:v>
                </c:pt>
                <c:pt idx="44771">
                  <c:v>737.70604008436203</c:v>
                </c:pt>
                <c:pt idx="44772">
                  <c:v>628.70604008436203</c:v>
                </c:pt>
                <c:pt idx="44773">
                  <c:v>633.70604008436203</c:v>
                </c:pt>
                <c:pt idx="44774">
                  <c:v>683.70604008436203</c:v>
                </c:pt>
                <c:pt idx="44775">
                  <c:v>536.70604008436203</c:v>
                </c:pt>
                <c:pt idx="44776">
                  <c:v>338.70604008436197</c:v>
                </c:pt>
                <c:pt idx="44777">
                  <c:v>150.706040084362</c:v>
                </c:pt>
                <c:pt idx="44778">
                  <c:v>141.706040084362</c:v>
                </c:pt>
                <c:pt idx="44779">
                  <c:v>130.706040084362</c:v>
                </c:pt>
                <c:pt idx="44780">
                  <c:v>249.706040084362</c:v>
                </c:pt>
                <c:pt idx="44781">
                  <c:v>65.706040084362002</c:v>
                </c:pt>
                <c:pt idx="44782">
                  <c:v>-110.293959915638</c:v>
                </c:pt>
                <c:pt idx="44783">
                  <c:v>-65.293959915637998</c:v>
                </c:pt>
                <c:pt idx="44784">
                  <c:v>-263.29395991563803</c:v>
                </c:pt>
                <c:pt idx="44785">
                  <c:v>-253.293959915638</c:v>
                </c:pt>
                <c:pt idx="44786">
                  <c:v>-297.29395991563803</c:v>
                </c:pt>
                <c:pt idx="44787">
                  <c:v>-193.293959915638</c:v>
                </c:pt>
                <c:pt idx="44788">
                  <c:v>-187.293959915638</c:v>
                </c:pt>
                <c:pt idx="44789">
                  <c:v>-68.293959915637998</c:v>
                </c:pt>
                <c:pt idx="44790">
                  <c:v>-0.29395991563797003</c:v>
                </c:pt>
                <c:pt idx="44791">
                  <c:v>23.706040084362002</c:v>
                </c:pt>
                <c:pt idx="44792">
                  <c:v>144.706040084362</c:v>
                </c:pt>
                <c:pt idx="44793">
                  <c:v>343.70604008436197</c:v>
                </c:pt>
                <c:pt idx="44794">
                  <c:v>431.70604008436197</c:v>
                </c:pt>
                <c:pt idx="44795">
                  <c:v>562.70604008436203</c:v>
                </c:pt>
                <c:pt idx="44796">
                  <c:v>794.70604008436203</c:v>
                </c:pt>
                <c:pt idx="44797">
                  <c:v>871.70604008436203</c:v>
                </c:pt>
                <c:pt idx="44798">
                  <c:v>925.70604008436203</c:v>
                </c:pt>
                <c:pt idx="44799">
                  <c:v>953.70604008436203</c:v>
                </c:pt>
                <c:pt idx="44800">
                  <c:v>959.70604008436203</c:v>
                </c:pt>
                <c:pt idx="44801">
                  <c:v>830.70604008436203</c:v>
                </c:pt>
                <c:pt idx="44802">
                  <c:v>823.70604008436203</c:v>
                </c:pt>
                <c:pt idx="44803">
                  <c:v>731.70604008436203</c:v>
                </c:pt>
                <c:pt idx="44804">
                  <c:v>584.70604008436203</c:v>
                </c:pt>
                <c:pt idx="44805">
                  <c:v>677.70604008436203</c:v>
                </c:pt>
                <c:pt idx="44806">
                  <c:v>554.70604008436203</c:v>
                </c:pt>
                <c:pt idx="44807">
                  <c:v>345.70604008436197</c:v>
                </c:pt>
                <c:pt idx="44808">
                  <c:v>223.706040084362</c:v>
                </c:pt>
                <c:pt idx="44809">
                  <c:v>162.706040084362</c:v>
                </c:pt>
                <c:pt idx="44810">
                  <c:v>57.706040084362002</c:v>
                </c:pt>
                <c:pt idx="44811">
                  <c:v>61.706040084362002</c:v>
                </c:pt>
                <c:pt idx="44812">
                  <c:v>-225.293959915638</c:v>
                </c:pt>
                <c:pt idx="44813">
                  <c:v>-327.29395991563803</c:v>
                </c:pt>
                <c:pt idx="44814">
                  <c:v>-417.29395991563803</c:v>
                </c:pt>
                <c:pt idx="44815">
                  <c:v>-651.29395991563797</c:v>
                </c:pt>
                <c:pt idx="44816">
                  <c:v>-958.29395991563797</c:v>
                </c:pt>
                <c:pt idx="44817">
                  <c:v>-786.29395991563797</c:v>
                </c:pt>
                <c:pt idx="44818">
                  <c:v>-928.29395991563797</c:v>
                </c:pt>
                <c:pt idx="44819">
                  <c:v>-1046.29395991564</c:v>
                </c:pt>
                <c:pt idx="44820">
                  <c:v>-1009.29395991564</c:v>
                </c:pt>
                <c:pt idx="44821">
                  <c:v>-1002.29395991564</c:v>
                </c:pt>
                <c:pt idx="44822">
                  <c:v>-909.29395991563797</c:v>
                </c:pt>
                <c:pt idx="44823">
                  <c:v>-856.29395991563797</c:v>
                </c:pt>
                <c:pt idx="44824">
                  <c:v>-679.29395991563797</c:v>
                </c:pt>
                <c:pt idx="44825">
                  <c:v>-584.29395991563797</c:v>
                </c:pt>
                <c:pt idx="44826">
                  <c:v>-425.29395991563803</c:v>
                </c:pt>
                <c:pt idx="44827">
                  <c:v>-429.29395991563803</c:v>
                </c:pt>
                <c:pt idx="44828">
                  <c:v>-335.29395991563803</c:v>
                </c:pt>
                <c:pt idx="44829">
                  <c:v>-14.293959915638</c:v>
                </c:pt>
                <c:pt idx="44830">
                  <c:v>102.706040084362</c:v>
                </c:pt>
                <c:pt idx="44831">
                  <c:v>95.706040084362002</c:v>
                </c:pt>
                <c:pt idx="44832">
                  <c:v>119.706040084362</c:v>
                </c:pt>
                <c:pt idx="44833">
                  <c:v>272.70604008436197</c:v>
                </c:pt>
                <c:pt idx="44834">
                  <c:v>522.70604008436203</c:v>
                </c:pt>
                <c:pt idx="44835">
                  <c:v>317.70604008436197</c:v>
                </c:pt>
                <c:pt idx="44836">
                  <c:v>767.70604008436203</c:v>
                </c:pt>
                <c:pt idx="44837">
                  <c:v>575.70604008436203</c:v>
                </c:pt>
                <c:pt idx="44838">
                  <c:v>571.70604008436203</c:v>
                </c:pt>
                <c:pt idx="44839">
                  <c:v>789.70604008436203</c:v>
                </c:pt>
                <c:pt idx="44840">
                  <c:v>746.70604008436203</c:v>
                </c:pt>
                <c:pt idx="44841">
                  <c:v>694.70604008436203</c:v>
                </c:pt>
                <c:pt idx="44842">
                  <c:v>314.70604008436197</c:v>
                </c:pt>
                <c:pt idx="44843">
                  <c:v>255.706040084362</c:v>
                </c:pt>
                <c:pt idx="44844">
                  <c:v>30.706040084362002</c:v>
                </c:pt>
                <c:pt idx="44845">
                  <c:v>105.706040084362</c:v>
                </c:pt>
                <c:pt idx="44846">
                  <c:v>61.706040084362002</c:v>
                </c:pt>
                <c:pt idx="44847">
                  <c:v>173.706040084362</c:v>
                </c:pt>
                <c:pt idx="44848">
                  <c:v>-105.293959915638</c:v>
                </c:pt>
                <c:pt idx="44849">
                  <c:v>-74.293959915637998</c:v>
                </c:pt>
                <c:pt idx="44850">
                  <c:v>-51.293959915637998</c:v>
                </c:pt>
                <c:pt idx="44851">
                  <c:v>-35.293959915637998</c:v>
                </c:pt>
                <c:pt idx="44852">
                  <c:v>-55.293959915637998</c:v>
                </c:pt>
                <c:pt idx="44853">
                  <c:v>-251.293959915638</c:v>
                </c:pt>
                <c:pt idx="44854">
                  <c:v>-305.29395991563803</c:v>
                </c:pt>
                <c:pt idx="44855">
                  <c:v>-249.293959915638</c:v>
                </c:pt>
                <c:pt idx="44856">
                  <c:v>-53.293959915637998</c:v>
                </c:pt>
                <c:pt idx="44857">
                  <c:v>169.706040084362</c:v>
                </c:pt>
                <c:pt idx="44858">
                  <c:v>26.706040084362002</c:v>
                </c:pt>
                <c:pt idx="44859">
                  <c:v>104.706040084362</c:v>
                </c:pt>
                <c:pt idx="44860">
                  <c:v>296.70604008436197</c:v>
                </c:pt>
                <c:pt idx="44861">
                  <c:v>451.70604008436197</c:v>
                </c:pt>
                <c:pt idx="44862">
                  <c:v>481.70604008436197</c:v>
                </c:pt>
                <c:pt idx="44863">
                  <c:v>593.70604008436203</c:v>
                </c:pt>
                <c:pt idx="44864">
                  <c:v>790.70604008436203</c:v>
                </c:pt>
                <c:pt idx="44865">
                  <c:v>860.70604008436203</c:v>
                </c:pt>
                <c:pt idx="44866">
                  <c:v>821.70604008436203</c:v>
                </c:pt>
                <c:pt idx="44867">
                  <c:v>897.70604008436203</c:v>
                </c:pt>
                <c:pt idx="44868">
                  <c:v>995.70604008436203</c:v>
                </c:pt>
                <c:pt idx="44869">
                  <c:v>961.70604008436203</c:v>
                </c:pt>
                <c:pt idx="44870">
                  <c:v>906.70604008436203</c:v>
                </c:pt>
                <c:pt idx="44871">
                  <c:v>744.70604008436203</c:v>
                </c:pt>
                <c:pt idx="44872">
                  <c:v>705.70604008436203</c:v>
                </c:pt>
                <c:pt idx="44873">
                  <c:v>637.70604008436203</c:v>
                </c:pt>
                <c:pt idx="44874">
                  <c:v>451.70604008436197</c:v>
                </c:pt>
                <c:pt idx="44875">
                  <c:v>452.70604008436197</c:v>
                </c:pt>
                <c:pt idx="44876">
                  <c:v>487.70604008436197</c:v>
                </c:pt>
                <c:pt idx="44877">
                  <c:v>286.70604008436197</c:v>
                </c:pt>
                <c:pt idx="44878">
                  <c:v>224.706040084362</c:v>
                </c:pt>
                <c:pt idx="44879">
                  <c:v>-60.293959915637998</c:v>
                </c:pt>
                <c:pt idx="44880">
                  <c:v>-204.293959915638</c:v>
                </c:pt>
                <c:pt idx="44881">
                  <c:v>-129.293959915638</c:v>
                </c:pt>
                <c:pt idx="44882">
                  <c:v>-384.29395991563803</c:v>
                </c:pt>
                <c:pt idx="44883">
                  <c:v>-678.29395991563797</c:v>
                </c:pt>
                <c:pt idx="44884">
                  <c:v>-799.29395991563797</c:v>
                </c:pt>
                <c:pt idx="44885">
                  <c:v>-887.29395991563797</c:v>
                </c:pt>
                <c:pt idx="44886">
                  <c:v>-1012.29395991564</c:v>
                </c:pt>
                <c:pt idx="44887">
                  <c:v>-892.29395991563797</c:v>
                </c:pt>
                <c:pt idx="44888">
                  <c:v>-961.29395991563797</c:v>
                </c:pt>
                <c:pt idx="44889">
                  <c:v>-1120.29395991564</c:v>
                </c:pt>
                <c:pt idx="44890">
                  <c:v>-929.29395991563797</c:v>
                </c:pt>
                <c:pt idx="44891">
                  <c:v>-804.29395991563797</c:v>
                </c:pt>
                <c:pt idx="44892">
                  <c:v>-765.29395991563797</c:v>
                </c:pt>
                <c:pt idx="44893">
                  <c:v>-581.29395991563797</c:v>
                </c:pt>
                <c:pt idx="44894">
                  <c:v>-673.29395991563797</c:v>
                </c:pt>
                <c:pt idx="44895">
                  <c:v>-596.29395991563797</c:v>
                </c:pt>
                <c:pt idx="44896">
                  <c:v>-352.29395991563803</c:v>
                </c:pt>
                <c:pt idx="44897">
                  <c:v>-347.29395991563803</c:v>
                </c:pt>
                <c:pt idx="44898">
                  <c:v>-215.293959915638</c:v>
                </c:pt>
                <c:pt idx="44899">
                  <c:v>-5.29395991563797</c:v>
                </c:pt>
                <c:pt idx="44900">
                  <c:v>-218.293959915638</c:v>
                </c:pt>
                <c:pt idx="44901">
                  <c:v>-46.293959915637998</c:v>
                </c:pt>
                <c:pt idx="44902">
                  <c:v>263.70604008436197</c:v>
                </c:pt>
                <c:pt idx="44903">
                  <c:v>218.706040084362</c:v>
                </c:pt>
                <c:pt idx="44904">
                  <c:v>238.706040084362</c:v>
                </c:pt>
                <c:pt idx="44905">
                  <c:v>302.70604008436197</c:v>
                </c:pt>
                <c:pt idx="44906">
                  <c:v>418.70604008436197</c:v>
                </c:pt>
                <c:pt idx="44907">
                  <c:v>470.70604008436197</c:v>
                </c:pt>
                <c:pt idx="44908">
                  <c:v>385.70604008436197</c:v>
                </c:pt>
                <c:pt idx="44909">
                  <c:v>261.70604008436197</c:v>
                </c:pt>
                <c:pt idx="44910">
                  <c:v>197.706040084362</c:v>
                </c:pt>
                <c:pt idx="44911">
                  <c:v>122.706040084362</c:v>
                </c:pt>
                <c:pt idx="44912">
                  <c:v>149.706040084362</c:v>
                </c:pt>
                <c:pt idx="44913">
                  <c:v>-64.293959915637998</c:v>
                </c:pt>
                <c:pt idx="44914">
                  <c:v>-242.293959915638</c:v>
                </c:pt>
                <c:pt idx="44915">
                  <c:v>-106.293959915638</c:v>
                </c:pt>
                <c:pt idx="44916">
                  <c:v>-170.293959915638</c:v>
                </c:pt>
                <c:pt idx="44917">
                  <c:v>-262.29395991563803</c:v>
                </c:pt>
                <c:pt idx="44918">
                  <c:v>-214.293959915638</c:v>
                </c:pt>
                <c:pt idx="44919">
                  <c:v>-154.293959915638</c:v>
                </c:pt>
                <c:pt idx="44920">
                  <c:v>-304.29395991563803</c:v>
                </c:pt>
                <c:pt idx="44921">
                  <c:v>-148.293959915638</c:v>
                </c:pt>
                <c:pt idx="44922">
                  <c:v>-140.293959915638</c:v>
                </c:pt>
                <c:pt idx="44923">
                  <c:v>-61.293959915637998</c:v>
                </c:pt>
                <c:pt idx="44924">
                  <c:v>-57.293959915637998</c:v>
                </c:pt>
                <c:pt idx="44925">
                  <c:v>41.706040084362002</c:v>
                </c:pt>
                <c:pt idx="44926">
                  <c:v>182.706040084362</c:v>
                </c:pt>
                <c:pt idx="44927">
                  <c:v>328.70604008436197</c:v>
                </c:pt>
                <c:pt idx="44928">
                  <c:v>606.70604008436203</c:v>
                </c:pt>
                <c:pt idx="44929">
                  <c:v>682.70604008436203</c:v>
                </c:pt>
                <c:pt idx="44930">
                  <c:v>631.70604008436203</c:v>
                </c:pt>
                <c:pt idx="44931">
                  <c:v>757.70604008436203</c:v>
                </c:pt>
                <c:pt idx="44932">
                  <c:v>830.70604008436203</c:v>
                </c:pt>
                <c:pt idx="44933">
                  <c:v>820.70604008436203</c:v>
                </c:pt>
                <c:pt idx="44934">
                  <c:v>759.70604008436203</c:v>
                </c:pt>
                <c:pt idx="44935">
                  <c:v>765.70604008436203</c:v>
                </c:pt>
                <c:pt idx="44936">
                  <c:v>973.70604008436203</c:v>
                </c:pt>
                <c:pt idx="44937">
                  <c:v>969.70604008436203</c:v>
                </c:pt>
                <c:pt idx="44938">
                  <c:v>634.70604008436203</c:v>
                </c:pt>
                <c:pt idx="44939">
                  <c:v>634.70604008436203</c:v>
                </c:pt>
                <c:pt idx="44940">
                  <c:v>395.70604008436197</c:v>
                </c:pt>
                <c:pt idx="44941">
                  <c:v>317.70604008436197</c:v>
                </c:pt>
                <c:pt idx="44942">
                  <c:v>200.706040084362</c:v>
                </c:pt>
                <c:pt idx="44943">
                  <c:v>112.706040084362</c:v>
                </c:pt>
                <c:pt idx="44944">
                  <c:v>-213.293959915638</c:v>
                </c:pt>
                <c:pt idx="44945">
                  <c:v>-92.293959915637998</c:v>
                </c:pt>
                <c:pt idx="44946">
                  <c:v>-548.29395991563797</c:v>
                </c:pt>
                <c:pt idx="44947">
                  <c:v>-526.29395991563797</c:v>
                </c:pt>
                <c:pt idx="44948">
                  <c:v>-556.29395991563797</c:v>
                </c:pt>
                <c:pt idx="44949">
                  <c:v>-740.29395991563797</c:v>
                </c:pt>
                <c:pt idx="44950">
                  <c:v>-953.29395991563797</c:v>
                </c:pt>
                <c:pt idx="44951">
                  <c:v>-1122.29395991564</c:v>
                </c:pt>
                <c:pt idx="44952">
                  <c:v>-1098.29395991564</c:v>
                </c:pt>
                <c:pt idx="44953">
                  <c:v>-1136.29395991564</c:v>
                </c:pt>
                <c:pt idx="44954">
                  <c:v>-1213.29395991564</c:v>
                </c:pt>
                <c:pt idx="44955">
                  <c:v>-946.29395991563797</c:v>
                </c:pt>
                <c:pt idx="44956">
                  <c:v>-1193.29395991564</c:v>
                </c:pt>
                <c:pt idx="44957">
                  <c:v>-1074.29395991564</c:v>
                </c:pt>
                <c:pt idx="44958">
                  <c:v>-701.29395991563797</c:v>
                </c:pt>
                <c:pt idx="44959">
                  <c:v>-709.29395991563797</c:v>
                </c:pt>
                <c:pt idx="44960">
                  <c:v>-659.29395991563797</c:v>
                </c:pt>
                <c:pt idx="44961">
                  <c:v>-623.29395991563797</c:v>
                </c:pt>
                <c:pt idx="44962">
                  <c:v>-479.29395991563803</c:v>
                </c:pt>
                <c:pt idx="44963">
                  <c:v>-76.293959915637998</c:v>
                </c:pt>
                <c:pt idx="44964">
                  <c:v>70.706040084362002</c:v>
                </c:pt>
                <c:pt idx="44965">
                  <c:v>-21.293959915637998</c:v>
                </c:pt>
                <c:pt idx="44966">
                  <c:v>71.706040084362002</c:v>
                </c:pt>
                <c:pt idx="44967">
                  <c:v>93.706040084362002</c:v>
                </c:pt>
                <c:pt idx="44968">
                  <c:v>421.70604008436197</c:v>
                </c:pt>
                <c:pt idx="44969">
                  <c:v>468.70604008436197</c:v>
                </c:pt>
                <c:pt idx="44970">
                  <c:v>383.70604008436197</c:v>
                </c:pt>
                <c:pt idx="44971">
                  <c:v>344.70604008436197</c:v>
                </c:pt>
                <c:pt idx="44972">
                  <c:v>618.70604008436203</c:v>
                </c:pt>
                <c:pt idx="44973">
                  <c:v>620.70604008436203</c:v>
                </c:pt>
                <c:pt idx="44974">
                  <c:v>666.70604008436203</c:v>
                </c:pt>
                <c:pt idx="44975">
                  <c:v>395.70604008436197</c:v>
                </c:pt>
                <c:pt idx="44976">
                  <c:v>234.706040084362</c:v>
                </c:pt>
                <c:pt idx="44977">
                  <c:v>157.706040084362</c:v>
                </c:pt>
                <c:pt idx="44978">
                  <c:v>174.706040084362</c:v>
                </c:pt>
                <c:pt idx="44979">
                  <c:v>-99.293959915637998</c:v>
                </c:pt>
                <c:pt idx="44980">
                  <c:v>-99.293959915637998</c:v>
                </c:pt>
                <c:pt idx="44981">
                  <c:v>-324.29395991563803</c:v>
                </c:pt>
                <c:pt idx="44982">
                  <c:v>-487.29395991563803</c:v>
                </c:pt>
                <c:pt idx="44983">
                  <c:v>-498.29395991563803</c:v>
                </c:pt>
                <c:pt idx="44984">
                  <c:v>-526.29395991563797</c:v>
                </c:pt>
                <c:pt idx="44985">
                  <c:v>-492.29395991563803</c:v>
                </c:pt>
                <c:pt idx="44986">
                  <c:v>-539.29395991563797</c:v>
                </c:pt>
                <c:pt idx="44987">
                  <c:v>-624.29395991563797</c:v>
                </c:pt>
                <c:pt idx="44988">
                  <c:v>-310.29395991563803</c:v>
                </c:pt>
                <c:pt idx="44989">
                  <c:v>-329.29395991563803</c:v>
                </c:pt>
                <c:pt idx="44990">
                  <c:v>-296.29395991563803</c:v>
                </c:pt>
                <c:pt idx="44991">
                  <c:v>-156.293959915638</c:v>
                </c:pt>
                <c:pt idx="44992">
                  <c:v>9.70604008436203</c:v>
                </c:pt>
                <c:pt idx="44993">
                  <c:v>93.706040084362002</c:v>
                </c:pt>
                <c:pt idx="44994">
                  <c:v>296.70604008436197</c:v>
                </c:pt>
                <c:pt idx="44995">
                  <c:v>155.706040084362</c:v>
                </c:pt>
                <c:pt idx="44996">
                  <c:v>429.70604008436197</c:v>
                </c:pt>
                <c:pt idx="44997">
                  <c:v>548.70604008436203</c:v>
                </c:pt>
                <c:pt idx="44998">
                  <c:v>747.70604008436203</c:v>
                </c:pt>
                <c:pt idx="44999">
                  <c:v>767.70604008436203</c:v>
                </c:pt>
                <c:pt idx="45000">
                  <c:v>1031.70604008436</c:v>
                </c:pt>
                <c:pt idx="45001">
                  <c:v>1075.70604008436</c:v>
                </c:pt>
                <c:pt idx="45002">
                  <c:v>1069.70604008436</c:v>
                </c:pt>
                <c:pt idx="45003">
                  <c:v>1099.70604008436</c:v>
                </c:pt>
                <c:pt idx="45004">
                  <c:v>981.70604008436203</c:v>
                </c:pt>
                <c:pt idx="45005">
                  <c:v>997.70604008436203</c:v>
                </c:pt>
                <c:pt idx="45006">
                  <c:v>859.70604008436203</c:v>
                </c:pt>
                <c:pt idx="45007">
                  <c:v>701.70604008436203</c:v>
                </c:pt>
                <c:pt idx="45008">
                  <c:v>628.70604008436203</c:v>
                </c:pt>
                <c:pt idx="45009">
                  <c:v>460.70604008436197</c:v>
                </c:pt>
                <c:pt idx="45010">
                  <c:v>610.70604008436203</c:v>
                </c:pt>
                <c:pt idx="45011">
                  <c:v>222.706040084362</c:v>
                </c:pt>
                <c:pt idx="45012">
                  <c:v>-75.293959915637998</c:v>
                </c:pt>
                <c:pt idx="45013">
                  <c:v>156.706040084362</c:v>
                </c:pt>
                <c:pt idx="45014">
                  <c:v>-263.29395991563803</c:v>
                </c:pt>
                <c:pt idx="45015">
                  <c:v>-239.293959915638</c:v>
                </c:pt>
                <c:pt idx="45016">
                  <c:v>-601.29395991563797</c:v>
                </c:pt>
                <c:pt idx="45017">
                  <c:v>-700.29395991563797</c:v>
                </c:pt>
                <c:pt idx="45018">
                  <c:v>-754.29395991563797</c:v>
                </c:pt>
                <c:pt idx="45019">
                  <c:v>-959.29395991563797</c:v>
                </c:pt>
                <c:pt idx="45020">
                  <c:v>-1036.29395991564</c:v>
                </c:pt>
                <c:pt idx="45021">
                  <c:v>-1062.29395991564</c:v>
                </c:pt>
                <c:pt idx="45022">
                  <c:v>-1157.29395991564</c:v>
                </c:pt>
                <c:pt idx="45023">
                  <c:v>-1248.29395991564</c:v>
                </c:pt>
                <c:pt idx="45024">
                  <c:v>-1248.29395991564</c:v>
                </c:pt>
                <c:pt idx="45025">
                  <c:v>-1211.29395991564</c:v>
                </c:pt>
                <c:pt idx="45026">
                  <c:v>-1002.29395991564</c:v>
                </c:pt>
                <c:pt idx="45027">
                  <c:v>-1016.29395991564</c:v>
                </c:pt>
                <c:pt idx="45028">
                  <c:v>-846.29395991563797</c:v>
                </c:pt>
                <c:pt idx="45029">
                  <c:v>-582.29395991563797</c:v>
                </c:pt>
                <c:pt idx="45030">
                  <c:v>-443.29395991563803</c:v>
                </c:pt>
                <c:pt idx="45031">
                  <c:v>-534.29395991563797</c:v>
                </c:pt>
                <c:pt idx="45032">
                  <c:v>-349.29395991563803</c:v>
                </c:pt>
                <c:pt idx="45033">
                  <c:v>-154.293959915638</c:v>
                </c:pt>
                <c:pt idx="45034">
                  <c:v>209.706040084362</c:v>
                </c:pt>
                <c:pt idx="45035">
                  <c:v>214.706040084362</c:v>
                </c:pt>
                <c:pt idx="45036">
                  <c:v>282.70604008436197</c:v>
                </c:pt>
                <c:pt idx="45037">
                  <c:v>386.70604008436197</c:v>
                </c:pt>
                <c:pt idx="45038">
                  <c:v>566.70604008436203</c:v>
                </c:pt>
                <c:pt idx="45039">
                  <c:v>670.70604008436203</c:v>
                </c:pt>
                <c:pt idx="45040">
                  <c:v>676.70604008436203</c:v>
                </c:pt>
                <c:pt idx="45041">
                  <c:v>603.70604008436203</c:v>
                </c:pt>
                <c:pt idx="45042">
                  <c:v>447.70604008436197</c:v>
                </c:pt>
                <c:pt idx="45043">
                  <c:v>342.70604008436197</c:v>
                </c:pt>
                <c:pt idx="45044">
                  <c:v>376.70604008436197</c:v>
                </c:pt>
                <c:pt idx="45045">
                  <c:v>295.70604008436197</c:v>
                </c:pt>
                <c:pt idx="45046">
                  <c:v>45.706040084362002</c:v>
                </c:pt>
                <c:pt idx="45047">
                  <c:v>-51.293959915637998</c:v>
                </c:pt>
                <c:pt idx="45048">
                  <c:v>-137.293959915638</c:v>
                </c:pt>
                <c:pt idx="45049">
                  <c:v>-240.293959915638</c:v>
                </c:pt>
                <c:pt idx="45050">
                  <c:v>-425.29395991563803</c:v>
                </c:pt>
                <c:pt idx="45051">
                  <c:v>-420.29395991563803</c:v>
                </c:pt>
                <c:pt idx="45052">
                  <c:v>-512.29395991563797</c:v>
                </c:pt>
                <c:pt idx="45053">
                  <c:v>-436.29395991563803</c:v>
                </c:pt>
                <c:pt idx="45054">
                  <c:v>-423.29395991563803</c:v>
                </c:pt>
                <c:pt idx="45055">
                  <c:v>-685.29395991563797</c:v>
                </c:pt>
                <c:pt idx="45056">
                  <c:v>-600.29395991563797</c:v>
                </c:pt>
                <c:pt idx="45057">
                  <c:v>-556.29395991563797</c:v>
                </c:pt>
                <c:pt idx="45058">
                  <c:v>-225.293959915638</c:v>
                </c:pt>
                <c:pt idx="45059">
                  <c:v>-94.293959915637998</c:v>
                </c:pt>
                <c:pt idx="45060">
                  <c:v>-48.293959915637998</c:v>
                </c:pt>
                <c:pt idx="45061">
                  <c:v>151.706040084362</c:v>
                </c:pt>
                <c:pt idx="45062">
                  <c:v>230.706040084362</c:v>
                </c:pt>
                <c:pt idx="45063">
                  <c:v>475.70604008436197</c:v>
                </c:pt>
                <c:pt idx="45064">
                  <c:v>602.70604008436203</c:v>
                </c:pt>
                <c:pt idx="45065">
                  <c:v>584.70604008436203</c:v>
                </c:pt>
                <c:pt idx="45066">
                  <c:v>722.70604008436203</c:v>
                </c:pt>
                <c:pt idx="45067">
                  <c:v>748.70604008436203</c:v>
                </c:pt>
                <c:pt idx="45068">
                  <c:v>1017.70604008436</c:v>
                </c:pt>
                <c:pt idx="45069">
                  <c:v>1166.70604008436</c:v>
                </c:pt>
                <c:pt idx="45070">
                  <c:v>1107.70604008436</c:v>
                </c:pt>
                <c:pt idx="45071">
                  <c:v>954.70604008436203</c:v>
                </c:pt>
                <c:pt idx="45072">
                  <c:v>972.70604008436203</c:v>
                </c:pt>
                <c:pt idx="45073">
                  <c:v>824.70604008436203</c:v>
                </c:pt>
                <c:pt idx="45074">
                  <c:v>690.70604008436203</c:v>
                </c:pt>
                <c:pt idx="45075">
                  <c:v>705.70604008436203</c:v>
                </c:pt>
                <c:pt idx="45076">
                  <c:v>535.70604008436203</c:v>
                </c:pt>
                <c:pt idx="45077">
                  <c:v>437.70604008436197</c:v>
                </c:pt>
                <c:pt idx="45078">
                  <c:v>481.70604008436197</c:v>
                </c:pt>
                <c:pt idx="45079">
                  <c:v>403.70604008436197</c:v>
                </c:pt>
                <c:pt idx="45080">
                  <c:v>42.706040084362002</c:v>
                </c:pt>
                <c:pt idx="45081">
                  <c:v>98.706040084362002</c:v>
                </c:pt>
                <c:pt idx="45082">
                  <c:v>-76.293959915637998</c:v>
                </c:pt>
                <c:pt idx="45083">
                  <c:v>-296.29395991563803</c:v>
                </c:pt>
                <c:pt idx="45084">
                  <c:v>-564.29395991563797</c:v>
                </c:pt>
                <c:pt idx="45085">
                  <c:v>-618.29395991563797</c:v>
                </c:pt>
                <c:pt idx="45086">
                  <c:v>-531.29395991563797</c:v>
                </c:pt>
                <c:pt idx="45087">
                  <c:v>-621.29395991563797</c:v>
                </c:pt>
                <c:pt idx="45088">
                  <c:v>-815.29395991563797</c:v>
                </c:pt>
                <c:pt idx="45089">
                  <c:v>-719.29395991563797</c:v>
                </c:pt>
                <c:pt idx="45090">
                  <c:v>-972.29395991563797</c:v>
                </c:pt>
                <c:pt idx="45091">
                  <c:v>-943.29395991563797</c:v>
                </c:pt>
                <c:pt idx="45092">
                  <c:v>-932.29395991563797</c:v>
                </c:pt>
                <c:pt idx="45093">
                  <c:v>-1054.29395991564</c:v>
                </c:pt>
                <c:pt idx="45094">
                  <c:v>-806.29395991563797</c:v>
                </c:pt>
                <c:pt idx="45095">
                  <c:v>-742.29395991563797</c:v>
                </c:pt>
                <c:pt idx="45096">
                  <c:v>-712.29395991563797</c:v>
                </c:pt>
                <c:pt idx="45097">
                  <c:v>-434.29395991563803</c:v>
                </c:pt>
                <c:pt idx="45098">
                  <c:v>-571.29395991563797</c:v>
                </c:pt>
                <c:pt idx="45099">
                  <c:v>-342.29395991563803</c:v>
                </c:pt>
                <c:pt idx="45100">
                  <c:v>-287.29395991563803</c:v>
                </c:pt>
                <c:pt idx="45101">
                  <c:v>-259.29395991563803</c:v>
                </c:pt>
                <c:pt idx="45102">
                  <c:v>-153.293959915638</c:v>
                </c:pt>
                <c:pt idx="45103">
                  <c:v>-67.293959915637998</c:v>
                </c:pt>
                <c:pt idx="45104">
                  <c:v>115.706040084362</c:v>
                </c:pt>
                <c:pt idx="45105">
                  <c:v>400.70604008436197</c:v>
                </c:pt>
                <c:pt idx="45106">
                  <c:v>339.70604008436197</c:v>
                </c:pt>
                <c:pt idx="45107">
                  <c:v>358.70604008436197</c:v>
                </c:pt>
                <c:pt idx="45108">
                  <c:v>198.706040084362</c:v>
                </c:pt>
                <c:pt idx="45109">
                  <c:v>378.70604008436197</c:v>
                </c:pt>
                <c:pt idx="45110">
                  <c:v>223.706040084362</c:v>
                </c:pt>
                <c:pt idx="45111">
                  <c:v>297.70604008436197</c:v>
                </c:pt>
                <c:pt idx="45112">
                  <c:v>34.706040084362002</c:v>
                </c:pt>
                <c:pt idx="45113">
                  <c:v>-51.293959915637998</c:v>
                </c:pt>
                <c:pt idx="45114">
                  <c:v>-24.293959915637998</c:v>
                </c:pt>
                <c:pt idx="45115">
                  <c:v>138.706040084362</c:v>
                </c:pt>
                <c:pt idx="45116">
                  <c:v>-69.293959915637998</c:v>
                </c:pt>
                <c:pt idx="45117">
                  <c:v>-282.29395991563803</c:v>
                </c:pt>
                <c:pt idx="45118">
                  <c:v>-561.29395991563797</c:v>
                </c:pt>
                <c:pt idx="45119">
                  <c:v>-433.29395991563803</c:v>
                </c:pt>
                <c:pt idx="45120">
                  <c:v>-331.29395991563803</c:v>
                </c:pt>
                <c:pt idx="45121">
                  <c:v>-353.29395991563803</c:v>
                </c:pt>
                <c:pt idx="45122">
                  <c:v>-569.29395991563797</c:v>
                </c:pt>
                <c:pt idx="45123">
                  <c:v>-488.29395991563803</c:v>
                </c:pt>
                <c:pt idx="45124">
                  <c:v>-370.29395991563803</c:v>
                </c:pt>
                <c:pt idx="45125">
                  <c:v>-113.293959915638</c:v>
                </c:pt>
                <c:pt idx="45126">
                  <c:v>-47.293959915637998</c:v>
                </c:pt>
                <c:pt idx="45127">
                  <c:v>-79.293959915637998</c:v>
                </c:pt>
                <c:pt idx="45128">
                  <c:v>-52.293959915637998</c:v>
                </c:pt>
                <c:pt idx="45129">
                  <c:v>366.70604008436197</c:v>
                </c:pt>
                <c:pt idx="45130">
                  <c:v>663.70604008436203</c:v>
                </c:pt>
                <c:pt idx="45131">
                  <c:v>884.70604008436203</c:v>
                </c:pt>
                <c:pt idx="45132">
                  <c:v>711.70604008436203</c:v>
                </c:pt>
                <c:pt idx="45133">
                  <c:v>824.70604008436203</c:v>
                </c:pt>
                <c:pt idx="45134">
                  <c:v>1354.70604008436</c:v>
                </c:pt>
                <c:pt idx="45135">
                  <c:v>1368.70604008436</c:v>
                </c:pt>
                <c:pt idx="45136">
                  <c:v>1328.70604008436</c:v>
                </c:pt>
                <c:pt idx="45137">
                  <c:v>1349.70604008436</c:v>
                </c:pt>
                <c:pt idx="45138">
                  <c:v>1311.70604008436</c:v>
                </c:pt>
                <c:pt idx="45139">
                  <c:v>1454.70604008436</c:v>
                </c:pt>
                <c:pt idx="45140">
                  <c:v>1420.70604008436</c:v>
                </c:pt>
                <c:pt idx="45141">
                  <c:v>1232.70604008436</c:v>
                </c:pt>
                <c:pt idx="45142">
                  <c:v>945.70604008436203</c:v>
                </c:pt>
                <c:pt idx="45143">
                  <c:v>764.70604008436203</c:v>
                </c:pt>
                <c:pt idx="45144">
                  <c:v>710.70604008436203</c:v>
                </c:pt>
                <c:pt idx="45145">
                  <c:v>652.70604008436203</c:v>
                </c:pt>
                <c:pt idx="45146">
                  <c:v>313.70604008436197</c:v>
                </c:pt>
                <c:pt idx="45147">
                  <c:v>-93.293959915637998</c:v>
                </c:pt>
                <c:pt idx="45148">
                  <c:v>-153.293959915638</c:v>
                </c:pt>
                <c:pt idx="45149">
                  <c:v>-430.29395991563803</c:v>
                </c:pt>
                <c:pt idx="45150">
                  <c:v>-776.29395991563797</c:v>
                </c:pt>
                <c:pt idx="45151">
                  <c:v>-1081.29395991564</c:v>
                </c:pt>
                <c:pt idx="45152">
                  <c:v>-1093.29395991564</c:v>
                </c:pt>
                <c:pt idx="45153">
                  <c:v>-1242.29395991564</c:v>
                </c:pt>
                <c:pt idx="45154">
                  <c:v>-1358.29395991564</c:v>
                </c:pt>
                <c:pt idx="45155">
                  <c:v>-1552.29395991564</c:v>
                </c:pt>
                <c:pt idx="45156">
                  <c:v>-1613.29395991564</c:v>
                </c:pt>
                <c:pt idx="45157">
                  <c:v>-1631.29395991564</c:v>
                </c:pt>
                <c:pt idx="45158">
                  <c:v>-1599.29395991564</c:v>
                </c:pt>
                <c:pt idx="45159">
                  <c:v>-1543.29395991564</c:v>
                </c:pt>
                <c:pt idx="45160">
                  <c:v>-1571.29395991564</c:v>
                </c:pt>
                <c:pt idx="45161">
                  <c:v>-1463.29395991564</c:v>
                </c:pt>
                <c:pt idx="45162">
                  <c:v>-1262.29395991564</c:v>
                </c:pt>
                <c:pt idx="45163">
                  <c:v>-1004.29395991564</c:v>
                </c:pt>
                <c:pt idx="45164">
                  <c:v>-754.29395991563797</c:v>
                </c:pt>
                <c:pt idx="45165">
                  <c:v>-566.29395991563797</c:v>
                </c:pt>
                <c:pt idx="45166">
                  <c:v>-507.29395991563803</c:v>
                </c:pt>
                <c:pt idx="45167">
                  <c:v>-368.29395991563803</c:v>
                </c:pt>
                <c:pt idx="45168">
                  <c:v>-28.293959915637998</c:v>
                </c:pt>
                <c:pt idx="45169">
                  <c:v>106.706040084362</c:v>
                </c:pt>
                <c:pt idx="45170">
                  <c:v>182.706040084362</c:v>
                </c:pt>
                <c:pt idx="45171">
                  <c:v>449.70604008436197</c:v>
                </c:pt>
                <c:pt idx="45172">
                  <c:v>729.70604008436203</c:v>
                </c:pt>
                <c:pt idx="45173">
                  <c:v>724.70604008436203</c:v>
                </c:pt>
                <c:pt idx="45174">
                  <c:v>872.70604008436203</c:v>
                </c:pt>
                <c:pt idx="45175">
                  <c:v>887.70604008436203</c:v>
                </c:pt>
                <c:pt idx="45176">
                  <c:v>895.70604008436203</c:v>
                </c:pt>
                <c:pt idx="45177">
                  <c:v>849.70604008436203</c:v>
                </c:pt>
                <c:pt idx="45178">
                  <c:v>682.70604008436203</c:v>
                </c:pt>
                <c:pt idx="45179">
                  <c:v>662.70604008436203</c:v>
                </c:pt>
                <c:pt idx="45180">
                  <c:v>397.70604008436197</c:v>
                </c:pt>
                <c:pt idx="45181">
                  <c:v>674.70604008436203</c:v>
                </c:pt>
                <c:pt idx="45182">
                  <c:v>367.70604008436197</c:v>
                </c:pt>
                <c:pt idx="45183">
                  <c:v>95.706040084362002</c:v>
                </c:pt>
                <c:pt idx="45184">
                  <c:v>23.706040084362002</c:v>
                </c:pt>
                <c:pt idx="45185">
                  <c:v>-127.293959915638</c:v>
                </c:pt>
                <c:pt idx="45186">
                  <c:v>-223.293959915638</c:v>
                </c:pt>
                <c:pt idx="45187">
                  <c:v>-326.29395991563803</c:v>
                </c:pt>
                <c:pt idx="45188">
                  <c:v>-452.29395991563803</c:v>
                </c:pt>
                <c:pt idx="45189">
                  <c:v>-669.29395991563797</c:v>
                </c:pt>
                <c:pt idx="45190">
                  <c:v>-842.29395991563797</c:v>
                </c:pt>
                <c:pt idx="45191">
                  <c:v>-584.29395991563797</c:v>
                </c:pt>
                <c:pt idx="45192">
                  <c:v>-630.29395991563797</c:v>
                </c:pt>
                <c:pt idx="45193">
                  <c:v>-661.29395991563797</c:v>
                </c:pt>
                <c:pt idx="45194">
                  <c:v>-560.29395991563797</c:v>
                </c:pt>
                <c:pt idx="45195">
                  <c:v>-388.29395991563803</c:v>
                </c:pt>
                <c:pt idx="45196">
                  <c:v>17.706040084362002</c:v>
                </c:pt>
                <c:pt idx="45197">
                  <c:v>189.706040084362</c:v>
                </c:pt>
                <c:pt idx="45198">
                  <c:v>518.70604008436203</c:v>
                </c:pt>
                <c:pt idx="45199">
                  <c:v>512.70604008436203</c:v>
                </c:pt>
                <c:pt idx="45200">
                  <c:v>754.70604008436203</c:v>
                </c:pt>
                <c:pt idx="45201">
                  <c:v>866.70604008436203</c:v>
                </c:pt>
                <c:pt idx="45202">
                  <c:v>1225.70604008436</c:v>
                </c:pt>
                <c:pt idx="45203">
                  <c:v>1330.70604008436</c:v>
                </c:pt>
                <c:pt idx="45204">
                  <c:v>1264.70604008436</c:v>
                </c:pt>
                <c:pt idx="45205">
                  <c:v>1313.70604008436</c:v>
                </c:pt>
                <c:pt idx="45206">
                  <c:v>1417.70604008436</c:v>
                </c:pt>
                <c:pt idx="45207">
                  <c:v>1431.70604008436</c:v>
                </c:pt>
                <c:pt idx="45208">
                  <c:v>1445.70604008436</c:v>
                </c:pt>
                <c:pt idx="45209">
                  <c:v>1210.70604008436</c:v>
                </c:pt>
                <c:pt idx="45210">
                  <c:v>1205.70604008436</c:v>
                </c:pt>
                <c:pt idx="45211">
                  <c:v>1202.70604008436</c:v>
                </c:pt>
                <c:pt idx="45212">
                  <c:v>1076.70604008436</c:v>
                </c:pt>
                <c:pt idx="45213">
                  <c:v>768.70604008436203</c:v>
                </c:pt>
                <c:pt idx="45214">
                  <c:v>438.70604008436197</c:v>
                </c:pt>
                <c:pt idx="45215">
                  <c:v>51.706040084362002</c:v>
                </c:pt>
                <c:pt idx="45216">
                  <c:v>3.70604008436203</c:v>
                </c:pt>
                <c:pt idx="45217">
                  <c:v>-229.293959915638</c:v>
                </c:pt>
                <c:pt idx="45218">
                  <c:v>-827.29395991563797</c:v>
                </c:pt>
                <c:pt idx="45219">
                  <c:v>-998.29395991563797</c:v>
                </c:pt>
                <c:pt idx="45220">
                  <c:v>-1271.29395991564</c:v>
                </c:pt>
                <c:pt idx="45221">
                  <c:v>-1228.29395991564</c:v>
                </c:pt>
                <c:pt idx="45222">
                  <c:v>-1775.29395991564</c:v>
                </c:pt>
                <c:pt idx="45223">
                  <c:v>-1964.29395991564</c:v>
                </c:pt>
                <c:pt idx="45224">
                  <c:v>-2206.2939599156398</c:v>
                </c:pt>
                <c:pt idx="45225">
                  <c:v>-2219.2939599156398</c:v>
                </c:pt>
                <c:pt idx="45226">
                  <c:v>-1900.29395991564</c:v>
                </c:pt>
                <c:pt idx="45227">
                  <c:v>-2012.29395991564</c:v>
                </c:pt>
                <c:pt idx="45228">
                  <c:v>-2024.29395991564</c:v>
                </c:pt>
                <c:pt idx="45229">
                  <c:v>-1907.29395991564</c:v>
                </c:pt>
                <c:pt idx="45230">
                  <c:v>-1412.29395991564</c:v>
                </c:pt>
                <c:pt idx="45231">
                  <c:v>-1279.29395991564</c:v>
                </c:pt>
                <c:pt idx="45232">
                  <c:v>-1085.29395991564</c:v>
                </c:pt>
                <c:pt idx="45233">
                  <c:v>-841.29395991563797</c:v>
                </c:pt>
                <c:pt idx="45234">
                  <c:v>-670.29395991563797</c:v>
                </c:pt>
                <c:pt idx="45235">
                  <c:v>-200.293959915638</c:v>
                </c:pt>
                <c:pt idx="45236">
                  <c:v>304.70604008436197</c:v>
                </c:pt>
                <c:pt idx="45237">
                  <c:v>503.70604008436197</c:v>
                </c:pt>
                <c:pt idx="45238">
                  <c:v>637.70604008436203</c:v>
                </c:pt>
                <c:pt idx="45239">
                  <c:v>840.70604008436203</c:v>
                </c:pt>
                <c:pt idx="45240">
                  <c:v>1109.70604008436</c:v>
                </c:pt>
                <c:pt idx="45241">
                  <c:v>1467.70604008436</c:v>
                </c:pt>
                <c:pt idx="45242">
                  <c:v>1169.70604008436</c:v>
                </c:pt>
                <c:pt idx="45243">
                  <c:v>1407.70604008436</c:v>
                </c:pt>
                <c:pt idx="45244">
                  <c:v>1212.70604008436</c:v>
                </c:pt>
                <c:pt idx="45245">
                  <c:v>1241.70604008436</c:v>
                </c:pt>
                <c:pt idx="45246">
                  <c:v>1197.70604008436</c:v>
                </c:pt>
                <c:pt idx="45247">
                  <c:v>1278.70604008436</c:v>
                </c:pt>
                <c:pt idx="45248">
                  <c:v>934.70604008436203</c:v>
                </c:pt>
                <c:pt idx="45249">
                  <c:v>753.70604008436203</c:v>
                </c:pt>
                <c:pt idx="45250">
                  <c:v>524.70604008436203</c:v>
                </c:pt>
                <c:pt idx="45251">
                  <c:v>541.70604008436203</c:v>
                </c:pt>
                <c:pt idx="45252">
                  <c:v>170.706040084362</c:v>
                </c:pt>
                <c:pt idx="45253">
                  <c:v>-192.293959915638</c:v>
                </c:pt>
                <c:pt idx="45254">
                  <c:v>-353.29395991563803</c:v>
                </c:pt>
                <c:pt idx="45255">
                  <c:v>-563.29395991563797</c:v>
                </c:pt>
                <c:pt idx="45256">
                  <c:v>-486.29395991563803</c:v>
                </c:pt>
                <c:pt idx="45257">
                  <c:v>-526.29395991563797</c:v>
                </c:pt>
                <c:pt idx="45258">
                  <c:v>-814.29395991563797</c:v>
                </c:pt>
                <c:pt idx="45259">
                  <c:v>-860.29395991563797</c:v>
                </c:pt>
                <c:pt idx="45260">
                  <c:v>-831.29395991563797</c:v>
                </c:pt>
                <c:pt idx="45261">
                  <c:v>-676.29395991563797</c:v>
                </c:pt>
                <c:pt idx="45262">
                  <c:v>-719.29395991563797</c:v>
                </c:pt>
                <c:pt idx="45263">
                  <c:v>-852.29395991563797</c:v>
                </c:pt>
                <c:pt idx="45264">
                  <c:v>-532.29395991563797</c:v>
                </c:pt>
                <c:pt idx="45265">
                  <c:v>-343.29395991563803</c:v>
                </c:pt>
                <c:pt idx="45266">
                  <c:v>-316.29395991563803</c:v>
                </c:pt>
                <c:pt idx="45267">
                  <c:v>7.70604008436203</c:v>
                </c:pt>
                <c:pt idx="45268">
                  <c:v>191.706040084362</c:v>
                </c:pt>
                <c:pt idx="45269">
                  <c:v>419.70604008436197</c:v>
                </c:pt>
                <c:pt idx="45270">
                  <c:v>769.70604008436203</c:v>
                </c:pt>
                <c:pt idx="45271">
                  <c:v>873.70604008436203</c:v>
                </c:pt>
                <c:pt idx="45272">
                  <c:v>970.70604008436203</c:v>
                </c:pt>
                <c:pt idx="45273">
                  <c:v>1102.70604008436</c:v>
                </c:pt>
                <c:pt idx="45274">
                  <c:v>1363.70604008436</c:v>
                </c:pt>
                <c:pt idx="45275">
                  <c:v>1389.70604008436</c:v>
                </c:pt>
                <c:pt idx="45276">
                  <c:v>1576.70604008436</c:v>
                </c:pt>
                <c:pt idx="45277">
                  <c:v>1445.70604008436</c:v>
                </c:pt>
                <c:pt idx="45278">
                  <c:v>1172.70604008436</c:v>
                </c:pt>
                <c:pt idx="45279">
                  <c:v>1061.70604008436</c:v>
                </c:pt>
                <c:pt idx="45280">
                  <c:v>1262.70604008436</c:v>
                </c:pt>
                <c:pt idx="45281">
                  <c:v>1021.70604008436</c:v>
                </c:pt>
                <c:pt idx="45282">
                  <c:v>474.70604008436197</c:v>
                </c:pt>
                <c:pt idx="45283">
                  <c:v>392.70604008436197</c:v>
                </c:pt>
                <c:pt idx="45284">
                  <c:v>62.706040084362002</c:v>
                </c:pt>
                <c:pt idx="45285">
                  <c:v>0.70604008436203003</c:v>
                </c:pt>
                <c:pt idx="45286">
                  <c:v>-352.29395991563803</c:v>
                </c:pt>
                <c:pt idx="45287">
                  <c:v>-625.29395991563797</c:v>
                </c:pt>
                <c:pt idx="45288">
                  <c:v>-861.29395991563797</c:v>
                </c:pt>
                <c:pt idx="45289">
                  <c:v>-1067.29395991564</c:v>
                </c:pt>
                <c:pt idx="45290">
                  <c:v>-1389.29395991564</c:v>
                </c:pt>
                <c:pt idx="45291">
                  <c:v>-1509.29395991564</c:v>
                </c:pt>
                <c:pt idx="45292">
                  <c:v>-1673.29395991564</c:v>
                </c:pt>
                <c:pt idx="45293">
                  <c:v>-1628.29395991564</c:v>
                </c:pt>
                <c:pt idx="45294">
                  <c:v>-1684.29395991564</c:v>
                </c:pt>
                <c:pt idx="45295">
                  <c:v>-1708.29395991564</c:v>
                </c:pt>
                <c:pt idx="45296">
                  <c:v>-1908.29395991564</c:v>
                </c:pt>
                <c:pt idx="45297">
                  <c:v>-1694.29395991564</c:v>
                </c:pt>
                <c:pt idx="45298">
                  <c:v>-1396.29395991564</c:v>
                </c:pt>
                <c:pt idx="45299">
                  <c:v>-1343.29395991564</c:v>
                </c:pt>
                <c:pt idx="45300">
                  <c:v>-1047.29395991564</c:v>
                </c:pt>
                <c:pt idx="45301">
                  <c:v>-1033.29395991564</c:v>
                </c:pt>
                <c:pt idx="45302">
                  <c:v>-571.29395991563797</c:v>
                </c:pt>
                <c:pt idx="45303">
                  <c:v>-186.293959915638</c:v>
                </c:pt>
                <c:pt idx="45304">
                  <c:v>-288.29395991563803</c:v>
                </c:pt>
                <c:pt idx="45305">
                  <c:v>26.706040084362002</c:v>
                </c:pt>
                <c:pt idx="45306">
                  <c:v>372.70604008436197</c:v>
                </c:pt>
                <c:pt idx="45307">
                  <c:v>617.70604008436203</c:v>
                </c:pt>
                <c:pt idx="45308">
                  <c:v>800.70604008436203</c:v>
                </c:pt>
                <c:pt idx="45309">
                  <c:v>918.70604008436203</c:v>
                </c:pt>
                <c:pt idx="45310">
                  <c:v>1024.70604008436</c:v>
                </c:pt>
                <c:pt idx="45311">
                  <c:v>1103.70604008436</c:v>
                </c:pt>
                <c:pt idx="45312">
                  <c:v>1133.70604008436</c:v>
                </c:pt>
                <c:pt idx="45313">
                  <c:v>1028.70604008436</c:v>
                </c:pt>
                <c:pt idx="45314">
                  <c:v>977.70604008436203</c:v>
                </c:pt>
                <c:pt idx="45315">
                  <c:v>700.70604008436203</c:v>
                </c:pt>
                <c:pt idx="45316">
                  <c:v>786.70604008436203</c:v>
                </c:pt>
                <c:pt idx="45317">
                  <c:v>577.70604008436203</c:v>
                </c:pt>
                <c:pt idx="45318">
                  <c:v>317.70604008436197</c:v>
                </c:pt>
                <c:pt idx="45319">
                  <c:v>268.70604008436197</c:v>
                </c:pt>
                <c:pt idx="45320">
                  <c:v>-132.293959915638</c:v>
                </c:pt>
                <c:pt idx="45321">
                  <c:v>-300.29395991563803</c:v>
                </c:pt>
                <c:pt idx="45322">
                  <c:v>-571.29395991563797</c:v>
                </c:pt>
                <c:pt idx="45323">
                  <c:v>-545.29395991563797</c:v>
                </c:pt>
                <c:pt idx="45324">
                  <c:v>-737.29395991563797</c:v>
                </c:pt>
                <c:pt idx="45325">
                  <c:v>-762.29395991563797</c:v>
                </c:pt>
                <c:pt idx="45326">
                  <c:v>-886.29395991563797</c:v>
                </c:pt>
                <c:pt idx="45327">
                  <c:v>-801.29395991563797</c:v>
                </c:pt>
                <c:pt idx="45328">
                  <c:v>-726.29395991563797</c:v>
                </c:pt>
                <c:pt idx="45329">
                  <c:v>-627.29395991563797</c:v>
                </c:pt>
                <c:pt idx="45330">
                  <c:v>-833.29395991563797</c:v>
                </c:pt>
                <c:pt idx="45331">
                  <c:v>-589.29395991563797</c:v>
                </c:pt>
                <c:pt idx="45332">
                  <c:v>-272.29395991563803</c:v>
                </c:pt>
                <c:pt idx="45333">
                  <c:v>23.706040084362002</c:v>
                </c:pt>
                <c:pt idx="45334">
                  <c:v>-64.293959915637998</c:v>
                </c:pt>
                <c:pt idx="45335">
                  <c:v>205.706040084362</c:v>
                </c:pt>
                <c:pt idx="45336">
                  <c:v>597.70604008436203</c:v>
                </c:pt>
                <c:pt idx="45337">
                  <c:v>940.70604008436203</c:v>
                </c:pt>
                <c:pt idx="45338">
                  <c:v>1089.70604008436</c:v>
                </c:pt>
                <c:pt idx="45339">
                  <c:v>1093.70604008436</c:v>
                </c:pt>
                <c:pt idx="45340">
                  <c:v>1179.70604008436</c:v>
                </c:pt>
                <c:pt idx="45341">
                  <c:v>1310.70604008436</c:v>
                </c:pt>
                <c:pt idx="45342">
                  <c:v>1295.70604008436</c:v>
                </c:pt>
                <c:pt idx="45343">
                  <c:v>1387.70604008436</c:v>
                </c:pt>
                <c:pt idx="45344">
                  <c:v>1247.70604008436</c:v>
                </c:pt>
                <c:pt idx="45345">
                  <c:v>1288.70604008436</c:v>
                </c:pt>
                <c:pt idx="45346">
                  <c:v>1350.70604008436</c:v>
                </c:pt>
                <c:pt idx="45347">
                  <c:v>1234.70604008436</c:v>
                </c:pt>
                <c:pt idx="45348">
                  <c:v>1110.70604008436</c:v>
                </c:pt>
                <c:pt idx="45349">
                  <c:v>985.70604008436203</c:v>
                </c:pt>
                <c:pt idx="45350">
                  <c:v>768.70604008436203</c:v>
                </c:pt>
                <c:pt idx="45351">
                  <c:v>427.70604008436197</c:v>
                </c:pt>
                <c:pt idx="45352">
                  <c:v>287.70604008436197</c:v>
                </c:pt>
                <c:pt idx="45353">
                  <c:v>-9.29395991563797</c:v>
                </c:pt>
                <c:pt idx="45354">
                  <c:v>-92.293959915637998</c:v>
                </c:pt>
                <c:pt idx="45355">
                  <c:v>-715.29395991563797</c:v>
                </c:pt>
                <c:pt idx="45356">
                  <c:v>-968.29395991563797</c:v>
                </c:pt>
                <c:pt idx="45357">
                  <c:v>-1201.29395991564</c:v>
                </c:pt>
                <c:pt idx="45358">
                  <c:v>-1197.29395991564</c:v>
                </c:pt>
                <c:pt idx="45359">
                  <c:v>-1577.29395991564</c:v>
                </c:pt>
                <c:pt idx="45360">
                  <c:v>-1639.29395991564</c:v>
                </c:pt>
                <c:pt idx="45361">
                  <c:v>-1773.29395991564</c:v>
                </c:pt>
                <c:pt idx="45362">
                  <c:v>-1750.29395991564</c:v>
                </c:pt>
                <c:pt idx="45363">
                  <c:v>-1530.29395991564</c:v>
                </c:pt>
                <c:pt idx="45364">
                  <c:v>-1559.29395991564</c:v>
                </c:pt>
                <c:pt idx="45365">
                  <c:v>-1684.29395991564</c:v>
                </c:pt>
                <c:pt idx="45366">
                  <c:v>-1302.29395991564</c:v>
                </c:pt>
                <c:pt idx="45367">
                  <c:v>-1017.29395991564</c:v>
                </c:pt>
                <c:pt idx="45368">
                  <c:v>-1012.29395991564</c:v>
                </c:pt>
                <c:pt idx="45369">
                  <c:v>-902.29395991563797</c:v>
                </c:pt>
                <c:pt idx="45370">
                  <c:v>-664.29395991563797</c:v>
                </c:pt>
                <c:pt idx="45371">
                  <c:v>-321.29395991563803</c:v>
                </c:pt>
                <c:pt idx="45372">
                  <c:v>-136.293959915638</c:v>
                </c:pt>
                <c:pt idx="45373">
                  <c:v>119.706040084362</c:v>
                </c:pt>
                <c:pt idx="45374">
                  <c:v>395.70604008436197</c:v>
                </c:pt>
                <c:pt idx="45375">
                  <c:v>590.70604008436203</c:v>
                </c:pt>
                <c:pt idx="45376">
                  <c:v>608.70604008436203</c:v>
                </c:pt>
                <c:pt idx="45377">
                  <c:v>895.70604008436203</c:v>
                </c:pt>
                <c:pt idx="45378">
                  <c:v>812.70604008436203</c:v>
                </c:pt>
                <c:pt idx="45379">
                  <c:v>845.70604008436203</c:v>
                </c:pt>
                <c:pt idx="45380">
                  <c:v>916.70604008436203</c:v>
                </c:pt>
                <c:pt idx="45381">
                  <c:v>1007.70604008436</c:v>
                </c:pt>
                <c:pt idx="45382">
                  <c:v>811.70604008436203</c:v>
                </c:pt>
                <c:pt idx="45383">
                  <c:v>839.70604008436203</c:v>
                </c:pt>
                <c:pt idx="45384">
                  <c:v>736.70604008436203</c:v>
                </c:pt>
                <c:pt idx="45385">
                  <c:v>168.706040084362</c:v>
                </c:pt>
                <c:pt idx="45386">
                  <c:v>7.70604008436203</c:v>
                </c:pt>
                <c:pt idx="45387">
                  <c:v>179.706040084362</c:v>
                </c:pt>
                <c:pt idx="45388">
                  <c:v>-24.293959915637998</c:v>
                </c:pt>
                <c:pt idx="45389">
                  <c:v>-330.29395991563803</c:v>
                </c:pt>
                <c:pt idx="45390">
                  <c:v>-407.29395991563803</c:v>
                </c:pt>
                <c:pt idx="45391">
                  <c:v>-470.29395991563803</c:v>
                </c:pt>
                <c:pt idx="45392">
                  <c:v>-288.29395991563803</c:v>
                </c:pt>
                <c:pt idx="45393">
                  <c:v>-380.29395991563803</c:v>
                </c:pt>
                <c:pt idx="45394">
                  <c:v>-578.29395991563797</c:v>
                </c:pt>
                <c:pt idx="45395">
                  <c:v>-600.29395991563797</c:v>
                </c:pt>
                <c:pt idx="45396">
                  <c:v>-489.29395991563803</c:v>
                </c:pt>
                <c:pt idx="45397">
                  <c:v>-182.293959915638</c:v>
                </c:pt>
                <c:pt idx="45398">
                  <c:v>107.706040084362</c:v>
                </c:pt>
                <c:pt idx="45399">
                  <c:v>140.706040084362</c:v>
                </c:pt>
                <c:pt idx="45400">
                  <c:v>394.70604008436197</c:v>
                </c:pt>
                <c:pt idx="45401">
                  <c:v>562.70604008436203</c:v>
                </c:pt>
                <c:pt idx="45402">
                  <c:v>820.70604008436203</c:v>
                </c:pt>
                <c:pt idx="45403">
                  <c:v>936.70604008436203</c:v>
                </c:pt>
                <c:pt idx="45404">
                  <c:v>1197.70604008436</c:v>
                </c:pt>
                <c:pt idx="45405">
                  <c:v>1194.70604008436</c:v>
                </c:pt>
                <c:pt idx="45406">
                  <c:v>1419.70604008436</c:v>
                </c:pt>
                <c:pt idx="45407">
                  <c:v>1575.70604008436</c:v>
                </c:pt>
                <c:pt idx="45408">
                  <c:v>1758.70604008436</c:v>
                </c:pt>
                <c:pt idx="45409">
                  <c:v>1675.70604008436</c:v>
                </c:pt>
                <c:pt idx="45410">
                  <c:v>1675.70604008436</c:v>
                </c:pt>
                <c:pt idx="45411">
                  <c:v>1752.70604008436</c:v>
                </c:pt>
                <c:pt idx="45412">
                  <c:v>1590.70604008436</c:v>
                </c:pt>
                <c:pt idx="45413">
                  <c:v>1557.70604008436</c:v>
                </c:pt>
                <c:pt idx="45414">
                  <c:v>1515.70604008436</c:v>
                </c:pt>
                <c:pt idx="45415">
                  <c:v>1296.70604008436</c:v>
                </c:pt>
                <c:pt idx="45416">
                  <c:v>1041.70604008436</c:v>
                </c:pt>
                <c:pt idx="45417">
                  <c:v>919.70604008436203</c:v>
                </c:pt>
                <c:pt idx="45418">
                  <c:v>699.70604008436203</c:v>
                </c:pt>
                <c:pt idx="45419">
                  <c:v>458.70604008436197</c:v>
                </c:pt>
                <c:pt idx="45420">
                  <c:v>194.706040084362</c:v>
                </c:pt>
                <c:pt idx="45421">
                  <c:v>-133.293959915638</c:v>
                </c:pt>
                <c:pt idx="45422">
                  <c:v>-422.29395991563803</c:v>
                </c:pt>
                <c:pt idx="45423">
                  <c:v>-554.29395991563797</c:v>
                </c:pt>
                <c:pt idx="45424">
                  <c:v>-1092.29395991564</c:v>
                </c:pt>
                <c:pt idx="45425">
                  <c:v>-1278.29395991564</c:v>
                </c:pt>
                <c:pt idx="45426">
                  <c:v>-1389.29395991564</c:v>
                </c:pt>
                <c:pt idx="45427">
                  <c:v>-1620.29395991564</c:v>
                </c:pt>
                <c:pt idx="45428">
                  <c:v>-1586.29395991564</c:v>
                </c:pt>
                <c:pt idx="45429">
                  <c:v>-1729.29395991564</c:v>
                </c:pt>
                <c:pt idx="45430">
                  <c:v>-1834.29395991564</c:v>
                </c:pt>
                <c:pt idx="45431">
                  <c:v>-1689.29395991564</c:v>
                </c:pt>
                <c:pt idx="45432">
                  <c:v>-1590.29395991564</c:v>
                </c:pt>
                <c:pt idx="45433">
                  <c:v>-1653.29395991564</c:v>
                </c:pt>
                <c:pt idx="45434">
                  <c:v>-1448.29395991564</c:v>
                </c:pt>
                <c:pt idx="45435">
                  <c:v>-1336.29395991564</c:v>
                </c:pt>
                <c:pt idx="45436">
                  <c:v>-971.29395991563797</c:v>
                </c:pt>
                <c:pt idx="45437">
                  <c:v>-809.29395991563797</c:v>
                </c:pt>
                <c:pt idx="45438">
                  <c:v>-645.29395991563797</c:v>
                </c:pt>
                <c:pt idx="45439">
                  <c:v>-204.293959915638</c:v>
                </c:pt>
                <c:pt idx="45440">
                  <c:v>41.706040084362002</c:v>
                </c:pt>
                <c:pt idx="45441">
                  <c:v>224.706040084362</c:v>
                </c:pt>
                <c:pt idx="45442">
                  <c:v>320.70604008436197</c:v>
                </c:pt>
                <c:pt idx="45443">
                  <c:v>715.70604008436203</c:v>
                </c:pt>
                <c:pt idx="45444">
                  <c:v>734.70604008436203</c:v>
                </c:pt>
                <c:pt idx="45445">
                  <c:v>884.70604008436203</c:v>
                </c:pt>
                <c:pt idx="45446">
                  <c:v>1053.70604008436</c:v>
                </c:pt>
                <c:pt idx="45447">
                  <c:v>1161.70604008436</c:v>
                </c:pt>
                <c:pt idx="45448">
                  <c:v>1103.70604008436</c:v>
                </c:pt>
                <c:pt idx="45449">
                  <c:v>1134.70604008436</c:v>
                </c:pt>
                <c:pt idx="45450">
                  <c:v>1126.70604008436</c:v>
                </c:pt>
                <c:pt idx="45451">
                  <c:v>1006.70604008436</c:v>
                </c:pt>
                <c:pt idx="45452">
                  <c:v>1031.70604008436</c:v>
                </c:pt>
                <c:pt idx="45453">
                  <c:v>678.70604008436203</c:v>
                </c:pt>
                <c:pt idx="45454">
                  <c:v>480.70604008436197</c:v>
                </c:pt>
                <c:pt idx="45455">
                  <c:v>331.70604008436197</c:v>
                </c:pt>
                <c:pt idx="45456">
                  <c:v>291.70604008436197</c:v>
                </c:pt>
                <c:pt idx="45457">
                  <c:v>259.70604008436197</c:v>
                </c:pt>
                <c:pt idx="45458">
                  <c:v>10.706040084362</c:v>
                </c:pt>
                <c:pt idx="45459">
                  <c:v>-145.293959915638</c:v>
                </c:pt>
                <c:pt idx="45460">
                  <c:v>-218.293959915638</c:v>
                </c:pt>
                <c:pt idx="45461">
                  <c:v>-424.29395991563803</c:v>
                </c:pt>
                <c:pt idx="45462">
                  <c:v>-525.29395991563797</c:v>
                </c:pt>
                <c:pt idx="45463">
                  <c:v>-604.29395991563797</c:v>
                </c:pt>
                <c:pt idx="45464">
                  <c:v>-521.29395991563797</c:v>
                </c:pt>
                <c:pt idx="45465">
                  <c:v>-511.29395991563803</c:v>
                </c:pt>
                <c:pt idx="45466">
                  <c:v>-507.29395991563803</c:v>
                </c:pt>
                <c:pt idx="45467">
                  <c:v>-252.293959915638</c:v>
                </c:pt>
                <c:pt idx="45468">
                  <c:v>-176.293959915638</c:v>
                </c:pt>
                <c:pt idx="45469">
                  <c:v>1.70604008436203</c:v>
                </c:pt>
                <c:pt idx="45470">
                  <c:v>166.706040084362</c:v>
                </c:pt>
                <c:pt idx="45471">
                  <c:v>373.70604008436197</c:v>
                </c:pt>
                <c:pt idx="45472">
                  <c:v>293.70604008436197</c:v>
                </c:pt>
                <c:pt idx="45473">
                  <c:v>701.70604008436203</c:v>
                </c:pt>
                <c:pt idx="45474">
                  <c:v>767.70604008436203</c:v>
                </c:pt>
                <c:pt idx="45475">
                  <c:v>911.70604008436203</c:v>
                </c:pt>
                <c:pt idx="45476">
                  <c:v>987.70604008436203</c:v>
                </c:pt>
                <c:pt idx="45477">
                  <c:v>1059.70604008436</c:v>
                </c:pt>
                <c:pt idx="45478">
                  <c:v>1300.70604008436</c:v>
                </c:pt>
                <c:pt idx="45479">
                  <c:v>1201.70604008436</c:v>
                </c:pt>
                <c:pt idx="45480">
                  <c:v>1213.70604008436</c:v>
                </c:pt>
                <c:pt idx="45481">
                  <c:v>1095.70604008436</c:v>
                </c:pt>
                <c:pt idx="45482">
                  <c:v>1053.70604008436</c:v>
                </c:pt>
                <c:pt idx="45483">
                  <c:v>824.70604008436203</c:v>
                </c:pt>
                <c:pt idx="45484">
                  <c:v>830.70604008436203</c:v>
                </c:pt>
                <c:pt idx="45485">
                  <c:v>403.70604008436197</c:v>
                </c:pt>
                <c:pt idx="45486">
                  <c:v>176.706040084362</c:v>
                </c:pt>
                <c:pt idx="45487">
                  <c:v>45.706040084362002</c:v>
                </c:pt>
                <c:pt idx="45488">
                  <c:v>-66.293959915637998</c:v>
                </c:pt>
                <c:pt idx="45489">
                  <c:v>-325.29395991563803</c:v>
                </c:pt>
                <c:pt idx="45490">
                  <c:v>-582.29395991563797</c:v>
                </c:pt>
                <c:pt idx="45491">
                  <c:v>-716.29395991563797</c:v>
                </c:pt>
                <c:pt idx="45492">
                  <c:v>-1139.29395991564</c:v>
                </c:pt>
                <c:pt idx="45493">
                  <c:v>-1122.29395991564</c:v>
                </c:pt>
                <c:pt idx="45494">
                  <c:v>-1331.29395991564</c:v>
                </c:pt>
                <c:pt idx="45495">
                  <c:v>-1234.29395991564</c:v>
                </c:pt>
                <c:pt idx="45496">
                  <c:v>-1503.29395991564</c:v>
                </c:pt>
                <c:pt idx="45497">
                  <c:v>-1417.29395991564</c:v>
                </c:pt>
                <c:pt idx="45498">
                  <c:v>-1288.29395991564</c:v>
                </c:pt>
                <c:pt idx="45499">
                  <c:v>-1121.29395991564</c:v>
                </c:pt>
                <c:pt idx="45500">
                  <c:v>-1144.29395991564</c:v>
                </c:pt>
                <c:pt idx="45501">
                  <c:v>-1155.29395991564</c:v>
                </c:pt>
                <c:pt idx="45502">
                  <c:v>-1120.29395991564</c:v>
                </c:pt>
                <c:pt idx="45503">
                  <c:v>-823.29395991563797</c:v>
                </c:pt>
                <c:pt idx="45504">
                  <c:v>-489.29395991563803</c:v>
                </c:pt>
                <c:pt idx="45505">
                  <c:v>-267.29395991563803</c:v>
                </c:pt>
                <c:pt idx="45506">
                  <c:v>-235.293959915638</c:v>
                </c:pt>
                <c:pt idx="45507">
                  <c:v>50.706040084362002</c:v>
                </c:pt>
                <c:pt idx="45508">
                  <c:v>305.70604008436197</c:v>
                </c:pt>
                <c:pt idx="45509">
                  <c:v>536.70604008436203</c:v>
                </c:pt>
                <c:pt idx="45510">
                  <c:v>501.70604008436197</c:v>
                </c:pt>
                <c:pt idx="45511">
                  <c:v>775.70604008436203</c:v>
                </c:pt>
                <c:pt idx="45512">
                  <c:v>857.70604008436203</c:v>
                </c:pt>
                <c:pt idx="45513">
                  <c:v>860.70604008436203</c:v>
                </c:pt>
                <c:pt idx="45514">
                  <c:v>815.70604008436203</c:v>
                </c:pt>
                <c:pt idx="45515">
                  <c:v>943.70604008436203</c:v>
                </c:pt>
                <c:pt idx="45516">
                  <c:v>817.70604008436203</c:v>
                </c:pt>
                <c:pt idx="45517">
                  <c:v>738.70604008436203</c:v>
                </c:pt>
                <c:pt idx="45518">
                  <c:v>605.70604008436203</c:v>
                </c:pt>
                <c:pt idx="45519">
                  <c:v>374.70604008436197</c:v>
                </c:pt>
                <c:pt idx="45520">
                  <c:v>252.706040084362</c:v>
                </c:pt>
                <c:pt idx="45521">
                  <c:v>271.70604008436197</c:v>
                </c:pt>
                <c:pt idx="45522">
                  <c:v>26.706040084362002</c:v>
                </c:pt>
                <c:pt idx="45523">
                  <c:v>-192.293959915638</c:v>
                </c:pt>
                <c:pt idx="45524">
                  <c:v>-409.29395991563803</c:v>
                </c:pt>
                <c:pt idx="45525">
                  <c:v>-349.29395991563803</c:v>
                </c:pt>
                <c:pt idx="45526">
                  <c:v>-394.29395991563803</c:v>
                </c:pt>
                <c:pt idx="45527">
                  <c:v>-564.29395991563797</c:v>
                </c:pt>
                <c:pt idx="45528">
                  <c:v>-633.29395991563797</c:v>
                </c:pt>
                <c:pt idx="45529">
                  <c:v>-586.29395991563797</c:v>
                </c:pt>
                <c:pt idx="45530">
                  <c:v>-644.29395991563797</c:v>
                </c:pt>
                <c:pt idx="45531">
                  <c:v>-732.29395991563797</c:v>
                </c:pt>
                <c:pt idx="45532">
                  <c:v>-296.29395991563803</c:v>
                </c:pt>
                <c:pt idx="45533">
                  <c:v>-471.29395991563803</c:v>
                </c:pt>
                <c:pt idx="45534">
                  <c:v>-196.293959915638</c:v>
                </c:pt>
                <c:pt idx="45535">
                  <c:v>-56.293959915637998</c:v>
                </c:pt>
                <c:pt idx="45536">
                  <c:v>73.706040084362002</c:v>
                </c:pt>
                <c:pt idx="45537">
                  <c:v>-17.293959915637998</c:v>
                </c:pt>
                <c:pt idx="45538">
                  <c:v>373.70604008436197</c:v>
                </c:pt>
                <c:pt idx="45539">
                  <c:v>555.70604008436203</c:v>
                </c:pt>
                <c:pt idx="45540">
                  <c:v>721.70604008436203</c:v>
                </c:pt>
                <c:pt idx="45541">
                  <c:v>674.70604008436203</c:v>
                </c:pt>
                <c:pt idx="45542">
                  <c:v>874.70604008436203</c:v>
                </c:pt>
                <c:pt idx="45543">
                  <c:v>1140.70604008436</c:v>
                </c:pt>
                <c:pt idx="45544">
                  <c:v>1001.70604008436</c:v>
                </c:pt>
                <c:pt idx="45545">
                  <c:v>1125.70604008436</c:v>
                </c:pt>
                <c:pt idx="45546">
                  <c:v>937.70604008436203</c:v>
                </c:pt>
                <c:pt idx="45547">
                  <c:v>851.70604008436203</c:v>
                </c:pt>
                <c:pt idx="45548">
                  <c:v>867.70604008436203</c:v>
                </c:pt>
                <c:pt idx="45549">
                  <c:v>776.70604008436203</c:v>
                </c:pt>
                <c:pt idx="45550">
                  <c:v>710.70604008436203</c:v>
                </c:pt>
                <c:pt idx="45551">
                  <c:v>541.70604008436203</c:v>
                </c:pt>
                <c:pt idx="45552">
                  <c:v>397.70604008436197</c:v>
                </c:pt>
                <c:pt idx="45553">
                  <c:v>220.706040084362</c:v>
                </c:pt>
                <c:pt idx="45554">
                  <c:v>-77.293959915637998</c:v>
                </c:pt>
                <c:pt idx="45555">
                  <c:v>-235.293959915638</c:v>
                </c:pt>
                <c:pt idx="45556">
                  <c:v>-492.29395991563803</c:v>
                </c:pt>
                <c:pt idx="45557">
                  <c:v>-621.29395991563797</c:v>
                </c:pt>
                <c:pt idx="45558">
                  <c:v>-832.29395991563797</c:v>
                </c:pt>
                <c:pt idx="45559">
                  <c:v>-1034.29395991564</c:v>
                </c:pt>
                <c:pt idx="45560">
                  <c:v>-1042.29395991564</c:v>
                </c:pt>
                <c:pt idx="45561">
                  <c:v>-1310.29395991564</c:v>
                </c:pt>
                <c:pt idx="45562">
                  <c:v>-1194.29395991564</c:v>
                </c:pt>
                <c:pt idx="45563">
                  <c:v>-1277.29395991564</c:v>
                </c:pt>
                <c:pt idx="45564">
                  <c:v>-1261.29395991564</c:v>
                </c:pt>
                <c:pt idx="45565">
                  <c:v>-1194.29395991564</c:v>
                </c:pt>
                <c:pt idx="45566">
                  <c:v>-1159.29395991564</c:v>
                </c:pt>
                <c:pt idx="45567">
                  <c:v>-1057.29395991564</c:v>
                </c:pt>
                <c:pt idx="45568">
                  <c:v>-909.29395991563797</c:v>
                </c:pt>
                <c:pt idx="45569">
                  <c:v>-609.29395991563797</c:v>
                </c:pt>
                <c:pt idx="45570">
                  <c:v>-488.29395991563803</c:v>
                </c:pt>
                <c:pt idx="45571">
                  <c:v>-297.29395991563803</c:v>
                </c:pt>
                <c:pt idx="45572">
                  <c:v>-16.293959915637998</c:v>
                </c:pt>
                <c:pt idx="45573">
                  <c:v>279.70604008436197</c:v>
                </c:pt>
                <c:pt idx="45574">
                  <c:v>448.70604008436197</c:v>
                </c:pt>
                <c:pt idx="45575">
                  <c:v>484.70604008436197</c:v>
                </c:pt>
                <c:pt idx="45576">
                  <c:v>617.70604008436203</c:v>
                </c:pt>
                <c:pt idx="45577">
                  <c:v>864.70604008436203</c:v>
                </c:pt>
                <c:pt idx="45578">
                  <c:v>873.70604008436203</c:v>
                </c:pt>
                <c:pt idx="45579">
                  <c:v>921.70604008436203</c:v>
                </c:pt>
                <c:pt idx="45580">
                  <c:v>1020.70604008436</c:v>
                </c:pt>
                <c:pt idx="45581">
                  <c:v>874.70604008436203</c:v>
                </c:pt>
                <c:pt idx="45582">
                  <c:v>956.70604008436203</c:v>
                </c:pt>
                <c:pt idx="45583">
                  <c:v>876.70604008436203</c:v>
                </c:pt>
                <c:pt idx="45584">
                  <c:v>701.70604008436203</c:v>
                </c:pt>
                <c:pt idx="45585">
                  <c:v>793.70604008436203</c:v>
                </c:pt>
                <c:pt idx="45586">
                  <c:v>418.70604008436197</c:v>
                </c:pt>
                <c:pt idx="45587">
                  <c:v>216.706040084362</c:v>
                </c:pt>
                <c:pt idx="45588">
                  <c:v>151.706040084362</c:v>
                </c:pt>
                <c:pt idx="45589">
                  <c:v>-75.293959915637998</c:v>
                </c:pt>
                <c:pt idx="45590">
                  <c:v>-294.29395991563803</c:v>
                </c:pt>
                <c:pt idx="45591">
                  <c:v>-470.29395991563803</c:v>
                </c:pt>
                <c:pt idx="45592">
                  <c:v>-721.29395991563797</c:v>
                </c:pt>
                <c:pt idx="45593">
                  <c:v>-706.29395991563797</c:v>
                </c:pt>
                <c:pt idx="45594">
                  <c:v>-851.29395991563797</c:v>
                </c:pt>
                <c:pt idx="45595">
                  <c:v>-841.29395991563797</c:v>
                </c:pt>
                <c:pt idx="45596">
                  <c:v>-807.29395991563797</c:v>
                </c:pt>
                <c:pt idx="45597">
                  <c:v>-888.29395991563797</c:v>
                </c:pt>
                <c:pt idx="45598">
                  <c:v>-849.29395991563797</c:v>
                </c:pt>
                <c:pt idx="45599">
                  <c:v>-713.29395991563797</c:v>
                </c:pt>
                <c:pt idx="45600">
                  <c:v>-489.29395991563803</c:v>
                </c:pt>
                <c:pt idx="45601">
                  <c:v>-374.29395991563803</c:v>
                </c:pt>
                <c:pt idx="45602">
                  <c:v>-221.293959915638</c:v>
                </c:pt>
                <c:pt idx="45603">
                  <c:v>-58.293959915637998</c:v>
                </c:pt>
                <c:pt idx="45604">
                  <c:v>18.706040084362002</c:v>
                </c:pt>
                <c:pt idx="45605">
                  <c:v>124.706040084362</c:v>
                </c:pt>
                <c:pt idx="45606">
                  <c:v>361.70604008436197</c:v>
                </c:pt>
                <c:pt idx="45607">
                  <c:v>734.70604008436203</c:v>
                </c:pt>
                <c:pt idx="45608">
                  <c:v>810.70604008436203</c:v>
                </c:pt>
                <c:pt idx="45609">
                  <c:v>1063.70604008436</c:v>
                </c:pt>
                <c:pt idx="45610">
                  <c:v>1148.70604008436</c:v>
                </c:pt>
                <c:pt idx="45611">
                  <c:v>1402.70604008436</c:v>
                </c:pt>
                <c:pt idx="45612">
                  <c:v>1262.70604008436</c:v>
                </c:pt>
                <c:pt idx="45613">
                  <c:v>1150.70604008436</c:v>
                </c:pt>
                <c:pt idx="45614">
                  <c:v>1207.70604008436</c:v>
                </c:pt>
                <c:pt idx="45615">
                  <c:v>1152.70604008436</c:v>
                </c:pt>
                <c:pt idx="45616">
                  <c:v>970.70604008436203</c:v>
                </c:pt>
                <c:pt idx="45617">
                  <c:v>862.70604008436203</c:v>
                </c:pt>
                <c:pt idx="45618">
                  <c:v>727.70604008436203</c:v>
                </c:pt>
                <c:pt idx="45619">
                  <c:v>433.70604008436197</c:v>
                </c:pt>
                <c:pt idx="45620">
                  <c:v>335.70604008436197</c:v>
                </c:pt>
                <c:pt idx="45621">
                  <c:v>168.706040084362</c:v>
                </c:pt>
                <c:pt idx="45622">
                  <c:v>-223.293959915638</c:v>
                </c:pt>
                <c:pt idx="45623">
                  <c:v>-385.29395991563803</c:v>
                </c:pt>
                <c:pt idx="45624">
                  <c:v>-601.29395991563797</c:v>
                </c:pt>
                <c:pt idx="45625">
                  <c:v>-761.29395991563797</c:v>
                </c:pt>
                <c:pt idx="45626">
                  <c:v>-839.29395991563797</c:v>
                </c:pt>
                <c:pt idx="45627">
                  <c:v>-1023.29395991564</c:v>
                </c:pt>
                <c:pt idx="45628">
                  <c:v>-1140.29395991564</c:v>
                </c:pt>
                <c:pt idx="45629">
                  <c:v>-1338.29395991564</c:v>
                </c:pt>
                <c:pt idx="45630">
                  <c:v>-1307.29395991564</c:v>
                </c:pt>
                <c:pt idx="45631">
                  <c:v>-1342.29395991564</c:v>
                </c:pt>
                <c:pt idx="45632">
                  <c:v>-1185.29395991564</c:v>
                </c:pt>
                <c:pt idx="45633">
                  <c:v>-1465.29395991564</c:v>
                </c:pt>
                <c:pt idx="45634">
                  <c:v>-1227.29395991564</c:v>
                </c:pt>
                <c:pt idx="45635">
                  <c:v>-1096.29395991564</c:v>
                </c:pt>
                <c:pt idx="45636">
                  <c:v>-921.29395991563797</c:v>
                </c:pt>
                <c:pt idx="45637">
                  <c:v>-877.29395991563797</c:v>
                </c:pt>
                <c:pt idx="45638">
                  <c:v>-547.29395991563797</c:v>
                </c:pt>
                <c:pt idx="45639">
                  <c:v>-212.293959915638</c:v>
                </c:pt>
                <c:pt idx="45640">
                  <c:v>-70.293959915637998</c:v>
                </c:pt>
                <c:pt idx="45641">
                  <c:v>199.706040084362</c:v>
                </c:pt>
                <c:pt idx="45642">
                  <c:v>370.70604008436197</c:v>
                </c:pt>
                <c:pt idx="45643">
                  <c:v>408.70604008436197</c:v>
                </c:pt>
                <c:pt idx="45644">
                  <c:v>458.70604008436197</c:v>
                </c:pt>
                <c:pt idx="45645">
                  <c:v>869.70604008436203</c:v>
                </c:pt>
                <c:pt idx="45646">
                  <c:v>902.70604008436203</c:v>
                </c:pt>
                <c:pt idx="45647">
                  <c:v>905.70604008436203</c:v>
                </c:pt>
                <c:pt idx="45648">
                  <c:v>809.70604008436203</c:v>
                </c:pt>
                <c:pt idx="45649">
                  <c:v>865.70604008436203</c:v>
                </c:pt>
                <c:pt idx="45650">
                  <c:v>878.70604008436203</c:v>
                </c:pt>
                <c:pt idx="45651">
                  <c:v>980.70604008436203</c:v>
                </c:pt>
                <c:pt idx="45652">
                  <c:v>747.70604008436203</c:v>
                </c:pt>
                <c:pt idx="45653">
                  <c:v>650.70604008436203</c:v>
                </c:pt>
                <c:pt idx="45654">
                  <c:v>265.70604008436197</c:v>
                </c:pt>
                <c:pt idx="45655">
                  <c:v>240.706040084362</c:v>
                </c:pt>
                <c:pt idx="45656">
                  <c:v>-20.293959915637998</c:v>
                </c:pt>
                <c:pt idx="45657">
                  <c:v>-85.293959915637998</c:v>
                </c:pt>
                <c:pt idx="45658">
                  <c:v>-333.29395991563803</c:v>
                </c:pt>
                <c:pt idx="45659">
                  <c:v>-562.29395991563797</c:v>
                </c:pt>
                <c:pt idx="45660">
                  <c:v>-753.29395991563797</c:v>
                </c:pt>
                <c:pt idx="45661">
                  <c:v>-801.29395991563797</c:v>
                </c:pt>
                <c:pt idx="45662">
                  <c:v>-768.29395991563797</c:v>
                </c:pt>
                <c:pt idx="45663">
                  <c:v>-856.29395991563797</c:v>
                </c:pt>
                <c:pt idx="45664">
                  <c:v>-923.29395991563797</c:v>
                </c:pt>
                <c:pt idx="45665">
                  <c:v>-980.29395991563797</c:v>
                </c:pt>
                <c:pt idx="45666">
                  <c:v>-892.29395991563797</c:v>
                </c:pt>
                <c:pt idx="45667">
                  <c:v>-756.29395991563797</c:v>
                </c:pt>
                <c:pt idx="45668">
                  <c:v>-564.29395991563797</c:v>
                </c:pt>
                <c:pt idx="45669">
                  <c:v>-452.29395991563803</c:v>
                </c:pt>
                <c:pt idx="45670">
                  <c:v>-377.29395991563803</c:v>
                </c:pt>
                <c:pt idx="45671">
                  <c:v>-106.293959915638</c:v>
                </c:pt>
                <c:pt idx="45672">
                  <c:v>-14.293959915638</c:v>
                </c:pt>
                <c:pt idx="45673">
                  <c:v>79.706040084362002</c:v>
                </c:pt>
                <c:pt idx="45674">
                  <c:v>88.706040084362002</c:v>
                </c:pt>
                <c:pt idx="45675">
                  <c:v>390.70604008436197</c:v>
                </c:pt>
                <c:pt idx="45676">
                  <c:v>524.70604008436203</c:v>
                </c:pt>
                <c:pt idx="45677">
                  <c:v>770.70604008436203</c:v>
                </c:pt>
                <c:pt idx="45678">
                  <c:v>1032.70604008436</c:v>
                </c:pt>
                <c:pt idx="45679">
                  <c:v>992.70604008436203</c:v>
                </c:pt>
                <c:pt idx="45680">
                  <c:v>1157.70604008436</c:v>
                </c:pt>
                <c:pt idx="45681">
                  <c:v>1157.70604008436</c:v>
                </c:pt>
                <c:pt idx="45682">
                  <c:v>1221.70604008436</c:v>
                </c:pt>
                <c:pt idx="45683">
                  <c:v>883.70604008436203</c:v>
                </c:pt>
                <c:pt idx="45684">
                  <c:v>754.70604008436203</c:v>
                </c:pt>
                <c:pt idx="45685">
                  <c:v>554.70604008436203</c:v>
                </c:pt>
                <c:pt idx="45686">
                  <c:v>616.70604008436203</c:v>
                </c:pt>
                <c:pt idx="45687">
                  <c:v>377.70604008436197</c:v>
                </c:pt>
                <c:pt idx="45688">
                  <c:v>258.70604008436197</c:v>
                </c:pt>
                <c:pt idx="45689">
                  <c:v>77.706040084362002</c:v>
                </c:pt>
                <c:pt idx="45690">
                  <c:v>-102.293959915638</c:v>
                </c:pt>
                <c:pt idx="45691">
                  <c:v>-273.29395991563803</c:v>
                </c:pt>
                <c:pt idx="45692">
                  <c:v>-504.29395991563803</c:v>
                </c:pt>
                <c:pt idx="45693">
                  <c:v>-612.29395991563797</c:v>
                </c:pt>
                <c:pt idx="45694">
                  <c:v>-720.29395991563797</c:v>
                </c:pt>
                <c:pt idx="45695">
                  <c:v>-935.29395991563797</c:v>
                </c:pt>
                <c:pt idx="45696">
                  <c:v>-957.29395991563797</c:v>
                </c:pt>
                <c:pt idx="45697">
                  <c:v>-1135.29395991564</c:v>
                </c:pt>
                <c:pt idx="45698">
                  <c:v>-1083.29395991564</c:v>
                </c:pt>
                <c:pt idx="45699">
                  <c:v>-1004.29395991564</c:v>
                </c:pt>
                <c:pt idx="45700">
                  <c:v>-778.29395991563797</c:v>
                </c:pt>
                <c:pt idx="45701">
                  <c:v>-884.29395991563797</c:v>
                </c:pt>
                <c:pt idx="45702">
                  <c:v>-773.29395991563797</c:v>
                </c:pt>
                <c:pt idx="45703">
                  <c:v>-626.29395991563797</c:v>
                </c:pt>
                <c:pt idx="45704">
                  <c:v>-438.29395991563803</c:v>
                </c:pt>
                <c:pt idx="45705">
                  <c:v>-176.293959915638</c:v>
                </c:pt>
                <c:pt idx="45706">
                  <c:v>-14.293959915638</c:v>
                </c:pt>
                <c:pt idx="45707">
                  <c:v>199.706040084362</c:v>
                </c:pt>
                <c:pt idx="45708">
                  <c:v>396.70604008436197</c:v>
                </c:pt>
                <c:pt idx="45709">
                  <c:v>649.70604008436203</c:v>
                </c:pt>
                <c:pt idx="45710">
                  <c:v>712.70604008436203</c:v>
                </c:pt>
                <c:pt idx="45711">
                  <c:v>1055.70604008436</c:v>
                </c:pt>
                <c:pt idx="45712">
                  <c:v>1015.70604008436</c:v>
                </c:pt>
                <c:pt idx="45713">
                  <c:v>1057.70604008436</c:v>
                </c:pt>
                <c:pt idx="45714">
                  <c:v>1112.70604008436</c:v>
                </c:pt>
                <c:pt idx="45715">
                  <c:v>1125.70604008436</c:v>
                </c:pt>
                <c:pt idx="45716">
                  <c:v>1187.70604008436</c:v>
                </c:pt>
                <c:pt idx="45717">
                  <c:v>1132.70604008436</c:v>
                </c:pt>
                <c:pt idx="45718">
                  <c:v>850.70604008436203</c:v>
                </c:pt>
                <c:pt idx="45719">
                  <c:v>965.70604008436203</c:v>
                </c:pt>
                <c:pt idx="45720">
                  <c:v>793.70604008436203</c:v>
                </c:pt>
                <c:pt idx="45721">
                  <c:v>402.70604008436197</c:v>
                </c:pt>
                <c:pt idx="45722">
                  <c:v>414.70604008436197</c:v>
                </c:pt>
                <c:pt idx="45723">
                  <c:v>158.706040084362</c:v>
                </c:pt>
                <c:pt idx="45724">
                  <c:v>-16.293959915637998</c:v>
                </c:pt>
                <c:pt idx="45725">
                  <c:v>-212.293959915638</c:v>
                </c:pt>
                <c:pt idx="45726">
                  <c:v>-451.29395991563803</c:v>
                </c:pt>
                <c:pt idx="45727">
                  <c:v>-663.29395991563797</c:v>
                </c:pt>
                <c:pt idx="45728">
                  <c:v>-652.29395991563797</c:v>
                </c:pt>
                <c:pt idx="45729">
                  <c:v>-882.29395991563797</c:v>
                </c:pt>
                <c:pt idx="45730">
                  <c:v>-992.29395991563797</c:v>
                </c:pt>
                <c:pt idx="45731">
                  <c:v>-1068.29395991564</c:v>
                </c:pt>
                <c:pt idx="45732">
                  <c:v>-1052.29395991564</c:v>
                </c:pt>
                <c:pt idx="45733">
                  <c:v>-899.29395991563797</c:v>
                </c:pt>
                <c:pt idx="45734">
                  <c:v>-1044.29395991564</c:v>
                </c:pt>
                <c:pt idx="45735">
                  <c:v>-864.29395991563797</c:v>
                </c:pt>
                <c:pt idx="45736">
                  <c:v>-849.29395991563797</c:v>
                </c:pt>
                <c:pt idx="45737">
                  <c:v>-592.29395991563797</c:v>
                </c:pt>
                <c:pt idx="45738">
                  <c:v>-287.29395991563803</c:v>
                </c:pt>
                <c:pt idx="45739">
                  <c:v>-137.293959915638</c:v>
                </c:pt>
                <c:pt idx="45740">
                  <c:v>-1.29395991563797</c:v>
                </c:pt>
                <c:pt idx="45741">
                  <c:v>271.70604008436197</c:v>
                </c:pt>
                <c:pt idx="45742">
                  <c:v>543.70604008436203</c:v>
                </c:pt>
                <c:pt idx="45743">
                  <c:v>681.70604008436203</c:v>
                </c:pt>
                <c:pt idx="45744">
                  <c:v>688.70604008436203</c:v>
                </c:pt>
                <c:pt idx="45745">
                  <c:v>726.70604008436203</c:v>
                </c:pt>
                <c:pt idx="45746">
                  <c:v>858.70604008436203</c:v>
                </c:pt>
                <c:pt idx="45747">
                  <c:v>1079.70604008436</c:v>
                </c:pt>
                <c:pt idx="45748">
                  <c:v>1138.70604008436</c:v>
                </c:pt>
                <c:pt idx="45749">
                  <c:v>996.70604008436203</c:v>
                </c:pt>
                <c:pt idx="45750">
                  <c:v>1066.70604008436</c:v>
                </c:pt>
                <c:pt idx="45751">
                  <c:v>948.70604008436203</c:v>
                </c:pt>
                <c:pt idx="45752">
                  <c:v>1073.70604008436</c:v>
                </c:pt>
                <c:pt idx="45753">
                  <c:v>714.70604008436203</c:v>
                </c:pt>
                <c:pt idx="45754">
                  <c:v>807.70604008436203</c:v>
                </c:pt>
                <c:pt idx="45755">
                  <c:v>488.70604008436197</c:v>
                </c:pt>
                <c:pt idx="45756">
                  <c:v>354.70604008436197</c:v>
                </c:pt>
                <c:pt idx="45757">
                  <c:v>155.706040084362</c:v>
                </c:pt>
                <c:pt idx="45758">
                  <c:v>199.706040084362</c:v>
                </c:pt>
                <c:pt idx="45759">
                  <c:v>80.706040084362002</c:v>
                </c:pt>
                <c:pt idx="45760">
                  <c:v>-190.293959915638</c:v>
                </c:pt>
                <c:pt idx="45761">
                  <c:v>-228.293959915638</c:v>
                </c:pt>
                <c:pt idx="45762">
                  <c:v>-285.29395991563803</c:v>
                </c:pt>
                <c:pt idx="45763">
                  <c:v>-600.29395991563797</c:v>
                </c:pt>
                <c:pt idx="45764">
                  <c:v>-748.29395991563797</c:v>
                </c:pt>
                <c:pt idx="45765">
                  <c:v>-780.29395991563797</c:v>
                </c:pt>
                <c:pt idx="45766">
                  <c:v>-823.29395991563797</c:v>
                </c:pt>
                <c:pt idx="45767">
                  <c:v>-906.29395991563797</c:v>
                </c:pt>
                <c:pt idx="45768">
                  <c:v>-788.29395991563797</c:v>
                </c:pt>
                <c:pt idx="45769">
                  <c:v>-731.29395991563797</c:v>
                </c:pt>
                <c:pt idx="45770">
                  <c:v>-792.29395991563797</c:v>
                </c:pt>
                <c:pt idx="45771">
                  <c:v>-677.29395991563797</c:v>
                </c:pt>
                <c:pt idx="45772">
                  <c:v>-275.29395991563803</c:v>
                </c:pt>
                <c:pt idx="45773">
                  <c:v>-163.293959915638</c:v>
                </c:pt>
                <c:pt idx="45774">
                  <c:v>-128.293959915638</c:v>
                </c:pt>
                <c:pt idx="45775">
                  <c:v>22.706040084362002</c:v>
                </c:pt>
                <c:pt idx="45776">
                  <c:v>311.70604008436197</c:v>
                </c:pt>
                <c:pt idx="45777">
                  <c:v>224.706040084362</c:v>
                </c:pt>
                <c:pt idx="45778">
                  <c:v>358.70604008436197</c:v>
                </c:pt>
                <c:pt idx="45779">
                  <c:v>584.70604008436203</c:v>
                </c:pt>
                <c:pt idx="45780">
                  <c:v>444.70604008436197</c:v>
                </c:pt>
                <c:pt idx="45781">
                  <c:v>568.70604008436203</c:v>
                </c:pt>
                <c:pt idx="45782">
                  <c:v>676.70604008436203</c:v>
                </c:pt>
                <c:pt idx="45783">
                  <c:v>515.70604008436203</c:v>
                </c:pt>
                <c:pt idx="45784">
                  <c:v>468.70604008436197</c:v>
                </c:pt>
                <c:pt idx="45785">
                  <c:v>417.70604008436197</c:v>
                </c:pt>
                <c:pt idx="45786">
                  <c:v>445.70604008436197</c:v>
                </c:pt>
                <c:pt idx="45787">
                  <c:v>452.70604008436197</c:v>
                </c:pt>
                <c:pt idx="45788">
                  <c:v>412.70604008436197</c:v>
                </c:pt>
                <c:pt idx="45789">
                  <c:v>182.706040084362</c:v>
                </c:pt>
                <c:pt idx="45790">
                  <c:v>34.706040084362002</c:v>
                </c:pt>
                <c:pt idx="45791">
                  <c:v>-141.293959915638</c:v>
                </c:pt>
                <c:pt idx="45792">
                  <c:v>-325.29395991563803</c:v>
                </c:pt>
                <c:pt idx="45793">
                  <c:v>-381.29395991563803</c:v>
                </c:pt>
                <c:pt idx="45794">
                  <c:v>-588.29395991563797</c:v>
                </c:pt>
                <c:pt idx="45795">
                  <c:v>-736.29395991563797</c:v>
                </c:pt>
                <c:pt idx="45796">
                  <c:v>-690.29395991563797</c:v>
                </c:pt>
                <c:pt idx="45797">
                  <c:v>-704.29395991563797</c:v>
                </c:pt>
                <c:pt idx="45798">
                  <c:v>-781.29395991563797</c:v>
                </c:pt>
                <c:pt idx="45799">
                  <c:v>-669.29395991563797</c:v>
                </c:pt>
                <c:pt idx="45800">
                  <c:v>-525.29395991563797</c:v>
                </c:pt>
                <c:pt idx="45801">
                  <c:v>-455.29395991563803</c:v>
                </c:pt>
                <c:pt idx="45802">
                  <c:v>-196.293959915638</c:v>
                </c:pt>
                <c:pt idx="45803">
                  <c:v>70.706040084362002</c:v>
                </c:pt>
                <c:pt idx="45804">
                  <c:v>117.706040084362</c:v>
                </c:pt>
                <c:pt idx="45805">
                  <c:v>222.706040084362</c:v>
                </c:pt>
                <c:pt idx="45806">
                  <c:v>348.70604008436197</c:v>
                </c:pt>
                <c:pt idx="45807">
                  <c:v>381.70604008436197</c:v>
                </c:pt>
                <c:pt idx="45808">
                  <c:v>420.70604008436197</c:v>
                </c:pt>
                <c:pt idx="45809">
                  <c:v>541.70604008436203</c:v>
                </c:pt>
                <c:pt idx="45810">
                  <c:v>752.70604008436203</c:v>
                </c:pt>
                <c:pt idx="45811">
                  <c:v>1019.70604008436</c:v>
                </c:pt>
                <c:pt idx="45812">
                  <c:v>1118.70604008436</c:v>
                </c:pt>
                <c:pt idx="45813">
                  <c:v>1098.70604008436</c:v>
                </c:pt>
                <c:pt idx="45814">
                  <c:v>1048.70604008436</c:v>
                </c:pt>
                <c:pt idx="45815">
                  <c:v>890.70604008436203</c:v>
                </c:pt>
                <c:pt idx="45816">
                  <c:v>1053.70604008436</c:v>
                </c:pt>
                <c:pt idx="45817">
                  <c:v>807.70604008436203</c:v>
                </c:pt>
                <c:pt idx="45818">
                  <c:v>636.70604008436203</c:v>
                </c:pt>
                <c:pt idx="45819">
                  <c:v>665.70604008436203</c:v>
                </c:pt>
                <c:pt idx="45820">
                  <c:v>405.70604008436197</c:v>
                </c:pt>
                <c:pt idx="45821">
                  <c:v>378.70604008436197</c:v>
                </c:pt>
                <c:pt idx="45822">
                  <c:v>-57.293959915637998</c:v>
                </c:pt>
                <c:pt idx="45823">
                  <c:v>-18.293959915637998</c:v>
                </c:pt>
                <c:pt idx="45824">
                  <c:v>-52.293959915637998</c:v>
                </c:pt>
                <c:pt idx="45825">
                  <c:v>-322.29395991563803</c:v>
                </c:pt>
                <c:pt idx="45826">
                  <c:v>-401.29395991563803</c:v>
                </c:pt>
                <c:pt idx="45827">
                  <c:v>-745.29395991563797</c:v>
                </c:pt>
                <c:pt idx="45828">
                  <c:v>-817.29395991563797</c:v>
                </c:pt>
                <c:pt idx="45829">
                  <c:v>-1062.29395991564</c:v>
                </c:pt>
                <c:pt idx="45830">
                  <c:v>-998.29395991563797</c:v>
                </c:pt>
                <c:pt idx="45831">
                  <c:v>-1006.29395991564</c:v>
                </c:pt>
                <c:pt idx="45832">
                  <c:v>-1035.29395991564</c:v>
                </c:pt>
                <c:pt idx="45833">
                  <c:v>-1041.29395991564</c:v>
                </c:pt>
                <c:pt idx="45834">
                  <c:v>-931.29395991563797</c:v>
                </c:pt>
                <c:pt idx="45835">
                  <c:v>-1025.29395991564</c:v>
                </c:pt>
                <c:pt idx="45836">
                  <c:v>-971.29395991563797</c:v>
                </c:pt>
                <c:pt idx="45837">
                  <c:v>-752.29395991563797</c:v>
                </c:pt>
                <c:pt idx="45838">
                  <c:v>-643.29395991563797</c:v>
                </c:pt>
                <c:pt idx="45839">
                  <c:v>-349.29395991563803</c:v>
                </c:pt>
                <c:pt idx="45840">
                  <c:v>-233.293959915638</c:v>
                </c:pt>
                <c:pt idx="45841">
                  <c:v>-190.293959915638</c:v>
                </c:pt>
                <c:pt idx="45842">
                  <c:v>47.706040084362002</c:v>
                </c:pt>
                <c:pt idx="45843">
                  <c:v>342.70604008436197</c:v>
                </c:pt>
                <c:pt idx="45844">
                  <c:v>578.70604008436203</c:v>
                </c:pt>
                <c:pt idx="45845">
                  <c:v>436.70604008436197</c:v>
                </c:pt>
                <c:pt idx="45846">
                  <c:v>827.70604008436203</c:v>
                </c:pt>
                <c:pt idx="45847">
                  <c:v>947.70604008436203</c:v>
                </c:pt>
                <c:pt idx="45848">
                  <c:v>1076.70604008436</c:v>
                </c:pt>
                <c:pt idx="45849">
                  <c:v>1190.70604008436</c:v>
                </c:pt>
                <c:pt idx="45850">
                  <c:v>1033.70604008436</c:v>
                </c:pt>
                <c:pt idx="45851">
                  <c:v>1150.70604008436</c:v>
                </c:pt>
                <c:pt idx="45852">
                  <c:v>880.70604008436203</c:v>
                </c:pt>
                <c:pt idx="45853">
                  <c:v>823.70604008436203</c:v>
                </c:pt>
                <c:pt idx="45854">
                  <c:v>604.70604008436203</c:v>
                </c:pt>
                <c:pt idx="45855">
                  <c:v>447.70604008436197</c:v>
                </c:pt>
                <c:pt idx="45856">
                  <c:v>118.706040084362</c:v>
                </c:pt>
                <c:pt idx="45857">
                  <c:v>127.706040084362</c:v>
                </c:pt>
                <c:pt idx="45858">
                  <c:v>-99.293959915637998</c:v>
                </c:pt>
                <c:pt idx="45859">
                  <c:v>-408.29395991563803</c:v>
                </c:pt>
                <c:pt idx="45860">
                  <c:v>-429.29395991563803</c:v>
                </c:pt>
                <c:pt idx="45861">
                  <c:v>-546.29395991563797</c:v>
                </c:pt>
                <c:pt idx="45862">
                  <c:v>-671.29395991563797</c:v>
                </c:pt>
                <c:pt idx="45863">
                  <c:v>-813.29395991563797</c:v>
                </c:pt>
                <c:pt idx="45864">
                  <c:v>-1001.29395991564</c:v>
                </c:pt>
                <c:pt idx="45865">
                  <c:v>-1141.29395991564</c:v>
                </c:pt>
                <c:pt idx="45866">
                  <c:v>-1010.29395991564</c:v>
                </c:pt>
                <c:pt idx="45867">
                  <c:v>-863.29395991563797</c:v>
                </c:pt>
                <c:pt idx="45868">
                  <c:v>-929.29395991563797</c:v>
                </c:pt>
                <c:pt idx="45869">
                  <c:v>-875.29395991563797</c:v>
                </c:pt>
                <c:pt idx="45870">
                  <c:v>-785.29395991563797</c:v>
                </c:pt>
                <c:pt idx="45871">
                  <c:v>-522.29395991563797</c:v>
                </c:pt>
                <c:pt idx="45872">
                  <c:v>-460.29395991563803</c:v>
                </c:pt>
                <c:pt idx="45873">
                  <c:v>-312.29395991563803</c:v>
                </c:pt>
                <c:pt idx="45874">
                  <c:v>-210.293959915638</c:v>
                </c:pt>
                <c:pt idx="45875">
                  <c:v>76.706040084362002</c:v>
                </c:pt>
                <c:pt idx="45876">
                  <c:v>213.706040084362</c:v>
                </c:pt>
                <c:pt idx="45877">
                  <c:v>459.70604008436197</c:v>
                </c:pt>
                <c:pt idx="45878">
                  <c:v>498.70604008436197</c:v>
                </c:pt>
                <c:pt idx="45879">
                  <c:v>757.70604008436203</c:v>
                </c:pt>
                <c:pt idx="45880">
                  <c:v>789.70604008436203</c:v>
                </c:pt>
                <c:pt idx="45881">
                  <c:v>989.70604008436203</c:v>
                </c:pt>
                <c:pt idx="45882">
                  <c:v>998.70604008436203</c:v>
                </c:pt>
                <c:pt idx="45883">
                  <c:v>938.70604008436203</c:v>
                </c:pt>
                <c:pt idx="45884">
                  <c:v>972.70604008436203</c:v>
                </c:pt>
                <c:pt idx="45885">
                  <c:v>1055.70604008436</c:v>
                </c:pt>
                <c:pt idx="45886">
                  <c:v>875.70604008436203</c:v>
                </c:pt>
                <c:pt idx="45887">
                  <c:v>795.70604008436203</c:v>
                </c:pt>
                <c:pt idx="45888">
                  <c:v>656.70604008436203</c:v>
                </c:pt>
                <c:pt idx="45889">
                  <c:v>483.70604008436197</c:v>
                </c:pt>
                <c:pt idx="45890">
                  <c:v>344.70604008436197</c:v>
                </c:pt>
                <c:pt idx="45891">
                  <c:v>49.706040084362002</c:v>
                </c:pt>
                <c:pt idx="45892">
                  <c:v>3.70604008436203</c:v>
                </c:pt>
                <c:pt idx="45893">
                  <c:v>-243.293959915638</c:v>
                </c:pt>
                <c:pt idx="45894">
                  <c:v>-441.29395991563803</c:v>
                </c:pt>
                <c:pt idx="45895">
                  <c:v>-456.29395991563803</c:v>
                </c:pt>
                <c:pt idx="45896">
                  <c:v>-608.29395991563797</c:v>
                </c:pt>
                <c:pt idx="45897">
                  <c:v>-715.29395991563797</c:v>
                </c:pt>
                <c:pt idx="45898">
                  <c:v>-949.29395991563797</c:v>
                </c:pt>
                <c:pt idx="45899">
                  <c:v>-927.29395991563797</c:v>
                </c:pt>
                <c:pt idx="45900">
                  <c:v>-998.29395991563797</c:v>
                </c:pt>
                <c:pt idx="45901">
                  <c:v>-976.29395991563797</c:v>
                </c:pt>
                <c:pt idx="45902">
                  <c:v>-933.29395991563797</c:v>
                </c:pt>
                <c:pt idx="45903">
                  <c:v>-961.29395991563797</c:v>
                </c:pt>
                <c:pt idx="45904">
                  <c:v>-896.29395991563797</c:v>
                </c:pt>
                <c:pt idx="45905">
                  <c:v>-690.29395991563797</c:v>
                </c:pt>
                <c:pt idx="45906">
                  <c:v>-534.29395991563797</c:v>
                </c:pt>
                <c:pt idx="45907">
                  <c:v>-531.29395991563797</c:v>
                </c:pt>
                <c:pt idx="45908">
                  <c:v>-409.29395991563803</c:v>
                </c:pt>
                <c:pt idx="45909">
                  <c:v>-99.293959915637998</c:v>
                </c:pt>
                <c:pt idx="45910">
                  <c:v>9.70604008436203</c:v>
                </c:pt>
                <c:pt idx="45911">
                  <c:v>-4.29395991563797</c:v>
                </c:pt>
                <c:pt idx="45912">
                  <c:v>112.706040084362</c:v>
                </c:pt>
                <c:pt idx="45913">
                  <c:v>234.706040084362</c:v>
                </c:pt>
                <c:pt idx="45914">
                  <c:v>303.70604008436197</c:v>
                </c:pt>
                <c:pt idx="45915">
                  <c:v>421.70604008436197</c:v>
                </c:pt>
                <c:pt idx="45916">
                  <c:v>469.70604008436197</c:v>
                </c:pt>
                <c:pt idx="45917">
                  <c:v>412.70604008436197</c:v>
                </c:pt>
                <c:pt idx="45918">
                  <c:v>463.70604008436197</c:v>
                </c:pt>
                <c:pt idx="45919">
                  <c:v>656.70604008436203</c:v>
                </c:pt>
                <c:pt idx="45920">
                  <c:v>466.70604008436197</c:v>
                </c:pt>
                <c:pt idx="45921">
                  <c:v>400.70604008436197</c:v>
                </c:pt>
                <c:pt idx="45922">
                  <c:v>383.70604008436197</c:v>
                </c:pt>
                <c:pt idx="45923">
                  <c:v>123.706040084362</c:v>
                </c:pt>
                <c:pt idx="45924">
                  <c:v>106.706040084362</c:v>
                </c:pt>
                <c:pt idx="45925">
                  <c:v>10.706040084362</c:v>
                </c:pt>
                <c:pt idx="45926">
                  <c:v>-169.293959915638</c:v>
                </c:pt>
                <c:pt idx="45927">
                  <c:v>-402.29395991563803</c:v>
                </c:pt>
                <c:pt idx="45928">
                  <c:v>-495.29395991563803</c:v>
                </c:pt>
                <c:pt idx="45929">
                  <c:v>-534.29395991563797</c:v>
                </c:pt>
                <c:pt idx="45930">
                  <c:v>-666.29395991563797</c:v>
                </c:pt>
                <c:pt idx="45931">
                  <c:v>-609.29395991563797</c:v>
                </c:pt>
                <c:pt idx="45932">
                  <c:v>-751.29395991563797</c:v>
                </c:pt>
                <c:pt idx="45933">
                  <c:v>-753.29395991563797</c:v>
                </c:pt>
                <c:pt idx="45934">
                  <c:v>-697.29395991563797</c:v>
                </c:pt>
                <c:pt idx="45935">
                  <c:v>-750.29395991563797</c:v>
                </c:pt>
                <c:pt idx="45936">
                  <c:v>-561.29395991563797</c:v>
                </c:pt>
                <c:pt idx="45937">
                  <c:v>-383.29395991563803</c:v>
                </c:pt>
                <c:pt idx="45938">
                  <c:v>-296.29395991563803</c:v>
                </c:pt>
                <c:pt idx="45939">
                  <c:v>-253.293959915638</c:v>
                </c:pt>
                <c:pt idx="45940">
                  <c:v>95.706040084362002</c:v>
                </c:pt>
                <c:pt idx="45941">
                  <c:v>43.706040084362002</c:v>
                </c:pt>
                <c:pt idx="45942">
                  <c:v>189.706040084362</c:v>
                </c:pt>
                <c:pt idx="45943">
                  <c:v>499.70604008436197</c:v>
                </c:pt>
                <c:pt idx="45944">
                  <c:v>453.70604008436197</c:v>
                </c:pt>
                <c:pt idx="45945">
                  <c:v>590.70604008436203</c:v>
                </c:pt>
                <c:pt idx="45946">
                  <c:v>636.70604008436203</c:v>
                </c:pt>
                <c:pt idx="45947">
                  <c:v>648.70604008436203</c:v>
                </c:pt>
                <c:pt idx="45948">
                  <c:v>694.70604008436203</c:v>
                </c:pt>
                <c:pt idx="45949">
                  <c:v>550.70604008436203</c:v>
                </c:pt>
                <c:pt idx="45950">
                  <c:v>665.70604008436203</c:v>
                </c:pt>
                <c:pt idx="45951">
                  <c:v>485.70604008436197</c:v>
                </c:pt>
                <c:pt idx="45952">
                  <c:v>487.70604008436197</c:v>
                </c:pt>
                <c:pt idx="45953">
                  <c:v>444.70604008436197</c:v>
                </c:pt>
                <c:pt idx="45954">
                  <c:v>330.70604008436197</c:v>
                </c:pt>
                <c:pt idx="45955">
                  <c:v>68.706040084362002</c:v>
                </c:pt>
                <c:pt idx="45956">
                  <c:v>46.706040084362002</c:v>
                </c:pt>
                <c:pt idx="45957">
                  <c:v>-260.29395991563803</c:v>
                </c:pt>
                <c:pt idx="45958">
                  <c:v>-321.29395991563803</c:v>
                </c:pt>
                <c:pt idx="45959">
                  <c:v>-679.29395991563797</c:v>
                </c:pt>
                <c:pt idx="45960">
                  <c:v>-620.29395991563797</c:v>
                </c:pt>
                <c:pt idx="45961">
                  <c:v>-781.29395991563797</c:v>
                </c:pt>
                <c:pt idx="45962">
                  <c:v>-989.29395991563797</c:v>
                </c:pt>
                <c:pt idx="45963">
                  <c:v>-798.29395991563797</c:v>
                </c:pt>
                <c:pt idx="45964">
                  <c:v>-893.29395991563797</c:v>
                </c:pt>
                <c:pt idx="45965">
                  <c:v>-1054.29395991564</c:v>
                </c:pt>
                <c:pt idx="45966">
                  <c:v>-1078.29395991564</c:v>
                </c:pt>
                <c:pt idx="45967">
                  <c:v>-1074.29395991564</c:v>
                </c:pt>
                <c:pt idx="45968">
                  <c:v>-952.29395991563797</c:v>
                </c:pt>
                <c:pt idx="45969">
                  <c:v>-730.29395991563797</c:v>
                </c:pt>
                <c:pt idx="45970">
                  <c:v>-664.29395991563797</c:v>
                </c:pt>
                <c:pt idx="45971">
                  <c:v>-598.29395991563797</c:v>
                </c:pt>
                <c:pt idx="45972">
                  <c:v>-545.29395991563797</c:v>
                </c:pt>
                <c:pt idx="45973">
                  <c:v>-185.293959915638</c:v>
                </c:pt>
                <c:pt idx="45974">
                  <c:v>-0.29395991563797003</c:v>
                </c:pt>
                <c:pt idx="45975">
                  <c:v>65.706040084362002</c:v>
                </c:pt>
                <c:pt idx="45976">
                  <c:v>204.706040084362</c:v>
                </c:pt>
                <c:pt idx="45977">
                  <c:v>182.706040084362</c:v>
                </c:pt>
                <c:pt idx="45978">
                  <c:v>600.70604008436203</c:v>
                </c:pt>
                <c:pt idx="45979">
                  <c:v>804.70604008436203</c:v>
                </c:pt>
                <c:pt idx="45980">
                  <c:v>851.70604008436203</c:v>
                </c:pt>
                <c:pt idx="45981">
                  <c:v>1004.70604008436</c:v>
                </c:pt>
                <c:pt idx="45982">
                  <c:v>1029.70604008436</c:v>
                </c:pt>
                <c:pt idx="45983">
                  <c:v>1036.70604008436</c:v>
                </c:pt>
                <c:pt idx="45984">
                  <c:v>1062.70604008436</c:v>
                </c:pt>
                <c:pt idx="45985">
                  <c:v>1063.70604008436</c:v>
                </c:pt>
                <c:pt idx="45986">
                  <c:v>1020.70604008436</c:v>
                </c:pt>
                <c:pt idx="45987">
                  <c:v>954.70604008436203</c:v>
                </c:pt>
                <c:pt idx="45988">
                  <c:v>897.70604008436203</c:v>
                </c:pt>
                <c:pt idx="45989">
                  <c:v>619.70604008436203</c:v>
                </c:pt>
                <c:pt idx="45990">
                  <c:v>447.70604008436197</c:v>
                </c:pt>
                <c:pt idx="45991">
                  <c:v>229.706040084362</c:v>
                </c:pt>
                <c:pt idx="45992">
                  <c:v>65.706040084362002</c:v>
                </c:pt>
                <c:pt idx="45993">
                  <c:v>-218.293959915638</c:v>
                </c:pt>
                <c:pt idx="45994">
                  <c:v>-461.29395991563803</c:v>
                </c:pt>
                <c:pt idx="45995">
                  <c:v>-568.29395991563797</c:v>
                </c:pt>
                <c:pt idx="45996">
                  <c:v>-562.29395991563797</c:v>
                </c:pt>
                <c:pt idx="45997">
                  <c:v>-751.29395991563797</c:v>
                </c:pt>
                <c:pt idx="45998">
                  <c:v>-802.29395991563797</c:v>
                </c:pt>
                <c:pt idx="45999">
                  <c:v>-809.29395991563797</c:v>
                </c:pt>
                <c:pt idx="46000">
                  <c:v>-533.29395991563797</c:v>
                </c:pt>
                <c:pt idx="46001">
                  <c:v>-775.29395991563797</c:v>
                </c:pt>
                <c:pt idx="46002">
                  <c:v>-690.29395991563797</c:v>
                </c:pt>
                <c:pt idx="46003">
                  <c:v>-658.29395991563797</c:v>
                </c:pt>
                <c:pt idx="46004">
                  <c:v>-746.29395991563797</c:v>
                </c:pt>
                <c:pt idx="46005">
                  <c:v>-465.29395991563803</c:v>
                </c:pt>
                <c:pt idx="46006">
                  <c:v>-413.29395991563803</c:v>
                </c:pt>
                <c:pt idx="46007">
                  <c:v>-109.293959915638</c:v>
                </c:pt>
                <c:pt idx="46008">
                  <c:v>0.70604008436203003</c:v>
                </c:pt>
                <c:pt idx="46009">
                  <c:v>49.706040084362002</c:v>
                </c:pt>
                <c:pt idx="46010">
                  <c:v>293.70604008436197</c:v>
                </c:pt>
                <c:pt idx="46011">
                  <c:v>428.70604008436197</c:v>
                </c:pt>
                <c:pt idx="46012">
                  <c:v>622.70604008436203</c:v>
                </c:pt>
                <c:pt idx="46013">
                  <c:v>751.70604008436203</c:v>
                </c:pt>
                <c:pt idx="46014">
                  <c:v>878.70604008436203</c:v>
                </c:pt>
                <c:pt idx="46015">
                  <c:v>780.70604008436203</c:v>
                </c:pt>
                <c:pt idx="46016">
                  <c:v>968.70604008436203</c:v>
                </c:pt>
                <c:pt idx="46017">
                  <c:v>934.70604008436203</c:v>
                </c:pt>
                <c:pt idx="46018">
                  <c:v>725.70604008436203</c:v>
                </c:pt>
                <c:pt idx="46019">
                  <c:v>658.70604008436203</c:v>
                </c:pt>
                <c:pt idx="46020">
                  <c:v>716.70604008436203</c:v>
                </c:pt>
                <c:pt idx="46021">
                  <c:v>575.70604008436203</c:v>
                </c:pt>
                <c:pt idx="46022">
                  <c:v>466.70604008436197</c:v>
                </c:pt>
                <c:pt idx="46023">
                  <c:v>365.70604008436197</c:v>
                </c:pt>
                <c:pt idx="46024">
                  <c:v>99.706040084362002</c:v>
                </c:pt>
                <c:pt idx="46025">
                  <c:v>47.706040084362002</c:v>
                </c:pt>
                <c:pt idx="46026">
                  <c:v>-78.293959915637998</c:v>
                </c:pt>
                <c:pt idx="46027">
                  <c:v>-336.29395991563803</c:v>
                </c:pt>
                <c:pt idx="46028">
                  <c:v>-384.29395991563803</c:v>
                </c:pt>
                <c:pt idx="46029">
                  <c:v>-402.29395991563803</c:v>
                </c:pt>
                <c:pt idx="46030">
                  <c:v>-428.29395991563803</c:v>
                </c:pt>
                <c:pt idx="46031">
                  <c:v>-617.29395991563797</c:v>
                </c:pt>
                <c:pt idx="46032">
                  <c:v>-527.29395991563797</c:v>
                </c:pt>
                <c:pt idx="46033">
                  <c:v>-442.29395991563803</c:v>
                </c:pt>
                <c:pt idx="46034">
                  <c:v>-550.29395991563797</c:v>
                </c:pt>
                <c:pt idx="46035">
                  <c:v>-493.29395991563803</c:v>
                </c:pt>
                <c:pt idx="46036">
                  <c:v>-392.29395991563803</c:v>
                </c:pt>
                <c:pt idx="46037">
                  <c:v>-346.29395991563803</c:v>
                </c:pt>
                <c:pt idx="46038">
                  <c:v>-377.29395991563803</c:v>
                </c:pt>
                <c:pt idx="46039">
                  <c:v>8.70604008436203</c:v>
                </c:pt>
                <c:pt idx="46040">
                  <c:v>-201.293959915638</c:v>
                </c:pt>
                <c:pt idx="46041">
                  <c:v>250.706040084362</c:v>
                </c:pt>
                <c:pt idx="46042">
                  <c:v>104.706040084362</c:v>
                </c:pt>
                <c:pt idx="46043">
                  <c:v>324.70604008436197</c:v>
                </c:pt>
                <c:pt idx="46044">
                  <c:v>395.70604008436197</c:v>
                </c:pt>
                <c:pt idx="46045">
                  <c:v>538.70604008436203</c:v>
                </c:pt>
                <c:pt idx="46046">
                  <c:v>694.70604008436203</c:v>
                </c:pt>
                <c:pt idx="46047">
                  <c:v>727.70604008436203</c:v>
                </c:pt>
                <c:pt idx="46048">
                  <c:v>780.70604008436203</c:v>
                </c:pt>
                <c:pt idx="46049">
                  <c:v>751.70604008436203</c:v>
                </c:pt>
                <c:pt idx="46050">
                  <c:v>795.70604008436203</c:v>
                </c:pt>
                <c:pt idx="46051">
                  <c:v>769.70604008436203</c:v>
                </c:pt>
                <c:pt idx="46052">
                  <c:v>741.70604008436203</c:v>
                </c:pt>
                <c:pt idx="46053">
                  <c:v>462.70604008436197</c:v>
                </c:pt>
                <c:pt idx="46054">
                  <c:v>286.70604008436197</c:v>
                </c:pt>
                <c:pt idx="46055">
                  <c:v>166.706040084362</c:v>
                </c:pt>
                <c:pt idx="46056">
                  <c:v>-43.293959915637998</c:v>
                </c:pt>
                <c:pt idx="46057">
                  <c:v>104.706040084362</c:v>
                </c:pt>
                <c:pt idx="46058">
                  <c:v>-120.293959915638</c:v>
                </c:pt>
                <c:pt idx="46059">
                  <c:v>-299.29395991563803</c:v>
                </c:pt>
                <c:pt idx="46060">
                  <c:v>-348.29395991563803</c:v>
                </c:pt>
                <c:pt idx="46061">
                  <c:v>-586.29395991563797</c:v>
                </c:pt>
                <c:pt idx="46062">
                  <c:v>-745.29395991563797</c:v>
                </c:pt>
                <c:pt idx="46063">
                  <c:v>-1019.29395991564</c:v>
                </c:pt>
                <c:pt idx="46064">
                  <c:v>-1016.29395991564</c:v>
                </c:pt>
                <c:pt idx="46065">
                  <c:v>-993.29395991563797</c:v>
                </c:pt>
                <c:pt idx="46066">
                  <c:v>-873.29395991563797</c:v>
                </c:pt>
                <c:pt idx="46067">
                  <c:v>-890.29395991563797</c:v>
                </c:pt>
                <c:pt idx="46068">
                  <c:v>-852.29395991563797</c:v>
                </c:pt>
                <c:pt idx="46069">
                  <c:v>-1030.29395991564</c:v>
                </c:pt>
                <c:pt idx="46070">
                  <c:v>-735.29395991563797</c:v>
                </c:pt>
                <c:pt idx="46071">
                  <c:v>-583.29395991563797</c:v>
                </c:pt>
                <c:pt idx="46072">
                  <c:v>-471.29395991563803</c:v>
                </c:pt>
                <c:pt idx="46073">
                  <c:v>-309.29395991563803</c:v>
                </c:pt>
                <c:pt idx="46074">
                  <c:v>-19.293959915637998</c:v>
                </c:pt>
                <c:pt idx="46075">
                  <c:v>53.706040084362002</c:v>
                </c:pt>
                <c:pt idx="46076">
                  <c:v>227.706040084362</c:v>
                </c:pt>
                <c:pt idx="46077">
                  <c:v>547.70604008436203</c:v>
                </c:pt>
                <c:pt idx="46078">
                  <c:v>657.70604008436203</c:v>
                </c:pt>
                <c:pt idx="46079">
                  <c:v>845.70604008436203</c:v>
                </c:pt>
                <c:pt idx="46080">
                  <c:v>707.70604008436203</c:v>
                </c:pt>
                <c:pt idx="46081">
                  <c:v>736.70604008436203</c:v>
                </c:pt>
                <c:pt idx="46082">
                  <c:v>753.70604008436203</c:v>
                </c:pt>
                <c:pt idx="46083">
                  <c:v>918.70604008436203</c:v>
                </c:pt>
                <c:pt idx="46084">
                  <c:v>893.70604008436203</c:v>
                </c:pt>
                <c:pt idx="46085">
                  <c:v>703.70604008436203</c:v>
                </c:pt>
                <c:pt idx="46086">
                  <c:v>818.70604008436203</c:v>
                </c:pt>
                <c:pt idx="46087">
                  <c:v>493.70604008436197</c:v>
                </c:pt>
                <c:pt idx="46088">
                  <c:v>517.70604008436203</c:v>
                </c:pt>
                <c:pt idx="46089">
                  <c:v>181.706040084362</c:v>
                </c:pt>
                <c:pt idx="46090">
                  <c:v>273.70604008436197</c:v>
                </c:pt>
                <c:pt idx="46091">
                  <c:v>-51.293959915637998</c:v>
                </c:pt>
                <c:pt idx="46092">
                  <c:v>31.706040084362002</c:v>
                </c:pt>
                <c:pt idx="46093">
                  <c:v>-346.29395991563803</c:v>
                </c:pt>
                <c:pt idx="46094">
                  <c:v>-620.29395991563797</c:v>
                </c:pt>
                <c:pt idx="46095">
                  <c:v>-575.29395991563797</c:v>
                </c:pt>
                <c:pt idx="46096">
                  <c:v>-694.29395991563797</c:v>
                </c:pt>
                <c:pt idx="46097">
                  <c:v>-830.29395991563797</c:v>
                </c:pt>
                <c:pt idx="46098">
                  <c:v>-762.29395991563797</c:v>
                </c:pt>
                <c:pt idx="46099">
                  <c:v>-1126.29395991564</c:v>
                </c:pt>
                <c:pt idx="46100">
                  <c:v>-910.29395991563797</c:v>
                </c:pt>
                <c:pt idx="46101">
                  <c:v>-856.29395991563797</c:v>
                </c:pt>
                <c:pt idx="46102">
                  <c:v>-945.29395991563797</c:v>
                </c:pt>
                <c:pt idx="46103">
                  <c:v>-915.29395991563797</c:v>
                </c:pt>
                <c:pt idx="46104">
                  <c:v>-823.29395991563797</c:v>
                </c:pt>
                <c:pt idx="46105">
                  <c:v>-561.29395991563797</c:v>
                </c:pt>
                <c:pt idx="46106">
                  <c:v>-367.29395991563803</c:v>
                </c:pt>
                <c:pt idx="46107">
                  <c:v>-67.293959915637998</c:v>
                </c:pt>
                <c:pt idx="46108">
                  <c:v>-99.293959915637998</c:v>
                </c:pt>
                <c:pt idx="46109">
                  <c:v>34.706040084362002</c:v>
                </c:pt>
                <c:pt idx="46110">
                  <c:v>148.706040084362</c:v>
                </c:pt>
                <c:pt idx="46111">
                  <c:v>377.70604008436197</c:v>
                </c:pt>
                <c:pt idx="46112">
                  <c:v>523.70604008436203</c:v>
                </c:pt>
                <c:pt idx="46113">
                  <c:v>453.70604008436197</c:v>
                </c:pt>
                <c:pt idx="46114">
                  <c:v>533.70604008436203</c:v>
                </c:pt>
                <c:pt idx="46115">
                  <c:v>742.70604008436203</c:v>
                </c:pt>
                <c:pt idx="46116">
                  <c:v>780.70604008436203</c:v>
                </c:pt>
                <c:pt idx="46117">
                  <c:v>789.70604008436203</c:v>
                </c:pt>
                <c:pt idx="46118">
                  <c:v>803.70604008436203</c:v>
                </c:pt>
                <c:pt idx="46119">
                  <c:v>799.70604008436203</c:v>
                </c:pt>
                <c:pt idx="46120">
                  <c:v>812.70604008436203</c:v>
                </c:pt>
                <c:pt idx="46121">
                  <c:v>642.70604008436203</c:v>
                </c:pt>
                <c:pt idx="46122">
                  <c:v>605.70604008436203</c:v>
                </c:pt>
                <c:pt idx="46123">
                  <c:v>551.70604008436203</c:v>
                </c:pt>
                <c:pt idx="46124">
                  <c:v>274.70604008436197</c:v>
                </c:pt>
                <c:pt idx="46125">
                  <c:v>82.706040084362002</c:v>
                </c:pt>
                <c:pt idx="46126">
                  <c:v>76.706040084362002</c:v>
                </c:pt>
                <c:pt idx="46127">
                  <c:v>-92.293959915637998</c:v>
                </c:pt>
                <c:pt idx="46128">
                  <c:v>-283.29395991563803</c:v>
                </c:pt>
                <c:pt idx="46129">
                  <c:v>-352.29395991563803</c:v>
                </c:pt>
                <c:pt idx="46130">
                  <c:v>-460.29395991563803</c:v>
                </c:pt>
                <c:pt idx="46131">
                  <c:v>-580.29395991563797</c:v>
                </c:pt>
                <c:pt idx="46132">
                  <c:v>-661.29395991563797</c:v>
                </c:pt>
                <c:pt idx="46133">
                  <c:v>-691.29395991563797</c:v>
                </c:pt>
                <c:pt idx="46134">
                  <c:v>-641.29395991563797</c:v>
                </c:pt>
                <c:pt idx="46135">
                  <c:v>-686.29395991563797</c:v>
                </c:pt>
                <c:pt idx="46136">
                  <c:v>-745.29395991563797</c:v>
                </c:pt>
                <c:pt idx="46137">
                  <c:v>-697.29395991563797</c:v>
                </c:pt>
                <c:pt idx="46138">
                  <c:v>-676.29395991563797</c:v>
                </c:pt>
                <c:pt idx="46139">
                  <c:v>-744.29395991563797</c:v>
                </c:pt>
                <c:pt idx="46140">
                  <c:v>-414.29395991563803</c:v>
                </c:pt>
                <c:pt idx="46141">
                  <c:v>-379.29395991563803</c:v>
                </c:pt>
                <c:pt idx="46142">
                  <c:v>-308.29395991563803</c:v>
                </c:pt>
                <c:pt idx="46143">
                  <c:v>-55.293959915637998</c:v>
                </c:pt>
                <c:pt idx="46144">
                  <c:v>54.706040084362002</c:v>
                </c:pt>
                <c:pt idx="46145">
                  <c:v>254.706040084362</c:v>
                </c:pt>
                <c:pt idx="46146">
                  <c:v>244.706040084362</c:v>
                </c:pt>
                <c:pt idx="46147">
                  <c:v>287.70604008436197</c:v>
                </c:pt>
                <c:pt idx="46148">
                  <c:v>470.70604008436197</c:v>
                </c:pt>
                <c:pt idx="46149">
                  <c:v>652.70604008436203</c:v>
                </c:pt>
                <c:pt idx="46150">
                  <c:v>610.70604008436203</c:v>
                </c:pt>
                <c:pt idx="46151">
                  <c:v>509.70604008436197</c:v>
                </c:pt>
                <c:pt idx="46152">
                  <c:v>692.70604008436203</c:v>
                </c:pt>
                <c:pt idx="46153">
                  <c:v>458.70604008436197</c:v>
                </c:pt>
                <c:pt idx="46154">
                  <c:v>508.70604008436197</c:v>
                </c:pt>
                <c:pt idx="46155">
                  <c:v>352.70604008436197</c:v>
                </c:pt>
                <c:pt idx="46156">
                  <c:v>495.70604008436197</c:v>
                </c:pt>
                <c:pt idx="46157">
                  <c:v>270.70604008436197</c:v>
                </c:pt>
                <c:pt idx="46158">
                  <c:v>47.706040084362002</c:v>
                </c:pt>
                <c:pt idx="46159">
                  <c:v>99.706040084362002</c:v>
                </c:pt>
                <c:pt idx="46160">
                  <c:v>98.706040084362002</c:v>
                </c:pt>
                <c:pt idx="46161">
                  <c:v>-84.293959915637998</c:v>
                </c:pt>
                <c:pt idx="46162">
                  <c:v>-206.293959915638</c:v>
                </c:pt>
                <c:pt idx="46163">
                  <c:v>-335.29395991563803</c:v>
                </c:pt>
                <c:pt idx="46164">
                  <c:v>-604.29395991563797</c:v>
                </c:pt>
                <c:pt idx="46165">
                  <c:v>-663.29395991563797</c:v>
                </c:pt>
                <c:pt idx="46166">
                  <c:v>-765.29395991563797</c:v>
                </c:pt>
                <c:pt idx="46167">
                  <c:v>-784.29395991563797</c:v>
                </c:pt>
                <c:pt idx="46168">
                  <c:v>-711.29395991563797</c:v>
                </c:pt>
                <c:pt idx="46169">
                  <c:v>-849.29395991563797</c:v>
                </c:pt>
                <c:pt idx="46170">
                  <c:v>-620.29395991563797</c:v>
                </c:pt>
                <c:pt idx="46171">
                  <c:v>-471.29395991563803</c:v>
                </c:pt>
                <c:pt idx="46172">
                  <c:v>-489.29395991563803</c:v>
                </c:pt>
                <c:pt idx="46173">
                  <c:v>-445.29395991563803</c:v>
                </c:pt>
                <c:pt idx="46174">
                  <c:v>-402.29395991563803</c:v>
                </c:pt>
                <c:pt idx="46175">
                  <c:v>-246.293959915638</c:v>
                </c:pt>
                <c:pt idx="46176">
                  <c:v>-309.29395991563803</c:v>
                </c:pt>
                <c:pt idx="46177">
                  <c:v>-47.293959915637998</c:v>
                </c:pt>
                <c:pt idx="46178">
                  <c:v>42.706040084362002</c:v>
                </c:pt>
                <c:pt idx="46179">
                  <c:v>139.706040084362</c:v>
                </c:pt>
                <c:pt idx="46180">
                  <c:v>121.706040084362</c:v>
                </c:pt>
                <c:pt idx="46181">
                  <c:v>223.706040084362</c:v>
                </c:pt>
                <c:pt idx="46182">
                  <c:v>479.70604008436197</c:v>
                </c:pt>
                <c:pt idx="46183">
                  <c:v>466.70604008436197</c:v>
                </c:pt>
                <c:pt idx="46184">
                  <c:v>546.70604008436203</c:v>
                </c:pt>
                <c:pt idx="46185">
                  <c:v>469.70604008436197</c:v>
                </c:pt>
                <c:pt idx="46186">
                  <c:v>422.70604008436197</c:v>
                </c:pt>
                <c:pt idx="46187">
                  <c:v>216.706040084362</c:v>
                </c:pt>
                <c:pt idx="46188">
                  <c:v>265.70604008436197</c:v>
                </c:pt>
                <c:pt idx="46189">
                  <c:v>203.706040084362</c:v>
                </c:pt>
                <c:pt idx="46190">
                  <c:v>256.70604008436197</c:v>
                </c:pt>
                <c:pt idx="46191">
                  <c:v>216.706040084362</c:v>
                </c:pt>
                <c:pt idx="46192">
                  <c:v>222.706040084362</c:v>
                </c:pt>
                <c:pt idx="46193">
                  <c:v>-27.293959915637998</c:v>
                </c:pt>
                <c:pt idx="46194">
                  <c:v>-261.29395991563803</c:v>
                </c:pt>
                <c:pt idx="46195">
                  <c:v>-433.29395991563803</c:v>
                </c:pt>
                <c:pt idx="46196">
                  <c:v>-496.29395991563803</c:v>
                </c:pt>
                <c:pt idx="46197">
                  <c:v>-565.29395991563797</c:v>
                </c:pt>
                <c:pt idx="46198">
                  <c:v>-685.29395991563797</c:v>
                </c:pt>
                <c:pt idx="46199">
                  <c:v>-682.29395991563797</c:v>
                </c:pt>
                <c:pt idx="46200">
                  <c:v>-582.29395991563797</c:v>
                </c:pt>
                <c:pt idx="46201">
                  <c:v>-566.29395991563797</c:v>
                </c:pt>
                <c:pt idx="46202">
                  <c:v>-528.29395991563797</c:v>
                </c:pt>
                <c:pt idx="46203">
                  <c:v>-648.29395991563797</c:v>
                </c:pt>
                <c:pt idx="46204">
                  <c:v>-565.29395991563797</c:v>
                </c:pt>
                <c:pt idx="46205">
                  <c:v>-609.29395991563797</c:v>
                </c:pt>
                <c:pt idx="46206">
                  <c:v>-532.29395991563797</c:v>
                </c:pt>
                <c:pt idx="46207">
                  <c:v>-440.29395991563803</c:v>
                </c:pt>
                <c:pt idx="46208">
                  <c:v>-395.29395991563803</c:v>
                </c:pt>
                <c:pt idx="46209">
                  <c:v>-115.293959915638</c:v>
                </c:pt>
                <c:pt idx="46210">
                  <c:v>-67.293959915637998</c:v>
                </c:pt>
                <c:pt idx="46211">
                  <c:v>86.706040084362002</c:v>
                </c:pt>
                <c:pt idx="46212">
                  <c:v>143.706040084362</c:v>
                </c:pt>
                <c:pt idx="46213">
                  <c:v>147.706040084362</c:v>
                </c:pt>
                <c:pt idx="46214">
                  <c:v>27.706040084362002</c:v>
                </c:pt>
                <c:pt idx="46215">
                  <c:v>207.706040084362</c:v>
                </c:pt>
                <c:pt idx="46216">
                  <c:v>133.706040084362</c:v>
                </c:pt>
                <c:pt idx="46217">
                  <c:v>141.706040084362</c:v>
                </c:pt>
                <c:pt idx="46218">
                  <c:v>275.70604008436197</c:v>
                </c:pt>
                <c:pt idx="46219">
                  <c:v>326.70604008436197</c:v>
                </c:pt>
                <c:pt idx="46220">
                  <c:v>280.70604008436197</c:v>
                </c:pt>
                <c:pt idx="46221">
                  <c:v>117.706040084362</c:v>
                </c:pt>
                <c:pt idx="46222">
                  <c:v>-24.293959915637998</c:v>
                </c:pt>
                <c:pt idx="46223">
                  <c:v>124.706040084362</c:v>
                </c:pt>
                <c:pt idx="46224">
                  <c:v>-353.29395991563803</c:v>
                </c:pt>
                <c:pt idx="46225">
                  <c:v>-259.29395991563803</c:v>
                </c:pt>
                <c:pt idx="46226">
                  <c:v>-375.29395991563803</c:v>
                </c:pt>
                <c:pt idx="46227">
                  <c:v>-438.29395991563803</c:v>
                </c:pt>
                <c:pt idx="46228">
                  <c:v>-575.29395991563797</c:v>
                </c:pt>
                <c:pt idx="46229">
                  <c:v>-647.29395991563797</c:v>
                </c:pt>
                <c:pt idx="46230">
                  <c:v>-738.29395991563797</c:v>
                </c:pt>
                <c:pt idx="46231">
                  <c:v>-818.29395991563797</c:v>
                </c:pt>
                <c:pt idx="46232">
                  <c:v>-812.29395991563797</c:v>
                </c:pt>
                <c:pt idx="46233">
                  <c:v>-558.29395991563797</c:v>
                </c:pt>
                <c:pt idx="46234">
                  <c:v>-552.29395991563797</c:v>
                </c:pt>
                <c:pt idx="46235">
                  <c:v>-477.29395991563803</c:v>
                </c:pt>
                <c:pt idx="46236">
                  <c:v>-692.29395991563797</c:v>
                </c:pt>
                <c:pt idx="46237">
                  <c:v>-483.29395991563803</c:v>
                </c:pt>
                <c:pt idx="46238">
                  <c:v>-442.29395991563803</c:v>
                </c:pt>
                <c:pt idx="46239">
                  <c:v>-269.29395991563803</c:v>
                </c:pt>
                <c:pt idx="46240">
                  <c:v>-95.293959915637998</c:v>
                </c:pt>
                <c:pt idx="46241">
                  <c:v>41.706040084362002</c:v>
                </c:pt>
                <c:pt idx="46242">
                  <c:v>249.706040084362</c:v>
                </c:pt>
                <c:pt idx="46243">
                  <c:v>220.706040084362</c:v>
                </c:pt>
                <c:pt idx="46244">
                  <c:v>358.70604008436197</c:v>
                </c:pt>
                <c:pt idx="46245">
                  <c:v>540.70604008436203</c:v>
                </c:pt>
                <c:pt idx="46246">
                  <c:v>578.70604008436203</c:v>
                </c:pt>
                <c:pt idx="46247">
                  <c:v>765.70604008436203</c:v>
                </c:pt>
                <c:pt idx="46248">
                  <c:v>838.70604008436203</c:v>
                </c:pt>
                <c:pt idx="46249">
                  <c:v>884.70604008436203</c:v>
                </c:pt>
                <c:pt idx="46250">
                  <c:v>937.70604008436203</c:v>
                </c:pt>
                <c:pt idx="46251">
                  <c:v>990.70604008436203</c:v>
                </c:pt>
                <c:pt idx="46252">
                  <c:v>820.70604008436203</c:v>
                </c:pt>
                <c:pt idx="46253">
                  <c:v>765.70604008436203</c:v>
                </c:pt>
                <c:pt idx="46254">
                  <c:v>606.70604008436203</c:v>
                </c:pt>
                <c:pt idx="46255">
                  <c:v>447.70604008436197</c:v>
                </c:pt>
                <c:pt idx="46256">
                  <c:v>532.70604008436203</c:v>
                </c:pt>
                <c:pt idx="46257">
                  <c:v>276.70604008436197</c:v>
                </c:pt>
                <c:pt idx="46258">
                  <c:v>45.706040084362002</c:v>
                </c:pt>
                <c:pt idx="46259">
                  <c:v>-84.293959915637998</c:v>
                </c:pt>
                <c:pt idx="46260">
                  <c:v>-100.293959915638</c:v>
                </c:pt>
                <c:pt idx="46261">
                  <c:v>-435.29395991563803</c:v>
                </c:pt>
                <c:pt idx="46262">
                  <c:v>-546.29395991563797</c:v>
                </c:pt>
                <c:pt idx="46263">
                  <c:v>-613.29395991563797</c:v>
                </c:pt>
                <c:pt idx="46264">
                  <c:v>-779.29395991563797</c:v>
                </c:pt>
                <c:pt idx="46265">
                  <c:v>-865.29395991563797</c:v>
                </c:pt>
                <c:pt idx="46266">
                  <c:v>-979.29395991563797</c:v>
                </c:pt>
                <c:pt idx="46267">
                  <c:v>-1121.29395991564</c:v>
                </c:pt>
                <c:pt idx="46268">
                  <c:v>-1150.29395991564</c:v>
                </c:pt>
                <c:pt idx="46269">
                  <c:v>-1098.29395991564</c:v>
                </c:pt>
                <c:pt idx="46270">
                  <c:v>-1008.29395991564</c:v>
                </c:pt>
                <c:pt idx="46271">
                  <c:v>-804.29395991563797</c:v>
                </c:pt>
                <c:pt idx="46272">
                  <c:v>-732.29395991563797</c:v>
                </c:pt>
                <c:pt idx="46273">
                  <c:v>-749.29395991563797</c:v>
                </c:pt>
                <c:pt idx="46274">
                  <c:v>-656.29395991563797</c:v>
                </c:pt>
                <c:pt idx="46275">
                  <c:v>-535.29395991563797</c:v>
                </c:pt>
                <c:pt idx="46276">
                  <c:v>-548.29395991563797</c:v>
                </c:pt>
                <c:pt idx="46277">
                  <c:v>-207.293959915638</c:v>
                </c:pt>
                <c:pt idx="46278">
                  <c:v>11.706040084362</c:v>
                </c:pt>
                <c:pt idx="46279">
                  <c:v>100.706040084362</c:v>
                </c:pt>
                <c:pt idx="46280">
                  <c:v>522.70604008436203</c:v>
                </c:pt>
                <c:pt idx="46281">
                  <c:v>549.70604008436203</c:v>
                </c:pt>
                <c:pt idx="46282">
                  <c:v>467.70604008436197</c:v>
                </c:pt>
                <c:pt idx="46283">
                  <c:v>491.70604008436197</c:v>
                </c:pt>
                <c:pt idx="46284">
                  <c:v>668.70604008436203</c:v>
                </c:pt>
                <c:pt idx="46285">
                  <c:v>621.70604008436203</c:v>
                </c:pt>
                <c:pt idx="46286">
                  <c:v>666.70604008436203</c:v>
                </c:pt>
                <c:pt idx="46287">
                  <c:v>632.70604008436203</c:v>
                </c:pt>
                <c:pt idx="46288">
                  <c:v>596.70604008436203</c:v>
                </c:pt>
                <c:pt idx="46289">
                  <c:v>247.706040084362</c:v>
                </c:pt>
                <c:pt idx="46290">
                  <c:v>589.70604008436203</c:v>
                </c:pt>
                <c:pt idx="46291">
                  <c:v>302.70604008436197</c:v>
                </c:pt>
                <c:pt idx="46292">
                  <c:v>432.70604008436197</c:v>
                </c:pt>
                <c:pt idx="46293">
                  <c:v>285.70604008436197</c:v>
                </c:pt>
                <c:pt idx="46294">
                  <c:v>233.706040084362</c:v>
                </c:pt>
                <c:pt idx="46295">
                  <c:v>204.706040084362</c:v>
                </c:pt>
                <c:pt idx="46296">
                  <c:v>184.706040084362</c:v>
                </c:pt>
                <c:pt idx="46297">
                  <c:v>33.706040084362002</c:v>
                </c:pt>
                <c:pt idx="46298">
                  <c:v>219.706040084362</c:v>
                </c:pt>
                <c:pt idx="46299">
                  <c:v>143.706040084362</c:v>
                </c:pt>
                <c:pt idx="46300">
                  <c:v>42.706040084362002</c:v>
                </c:pt>
                <c:pt idx="46301">
                  <c:v>-34.293959915637998</c:v>
                </c:pt>
                <c:pt idx="46302">
                  <c:v>15.706040084362</c:v>
                </c:pt>
                <c:pt idx="46303">
                  <c:v>120.706040084362</c:v>
                </c:pt>
                <c:pt idx="46304">
                  <c:v>-16.293959915637998</c:v>
                </c:pt>
                <c:pt idx="46305">
                  <c:v>27.706040084362002</c:v>
                </c:pt>
                <c:pt idx="46306">
                  <c:v>-97.293959915637998</c:v>
                </c:pt>
                <c:pt idx="46307">
                  <c:v>117.706040084362</c:v>
                </c:pt>
                <c:pt idx="46308">
                  <c:v>369.70604008436197</c:v>
                </c:pt>
                <c:pt idx="46309">
                  <c:v>233.706040084362</c:v>
                </c:pt>
                <c:pt idx="46310">
                  <c:v>482.70604008436197</c:v>
                </c:pt>
                <c:pt idx="46311">
                  <c:v>460.70604008436197</c:v>
                </c:pt>
                <c:pt idx="46312">
                  <c:v>572.70604008436203</c:v>
                </c:pt>
                <c:pt idx="46313">
                  <c:v>597.70604008436203</c:v>
                </c:pt>
                <c:pt idx="46314">
                  <c:v>650.70604008436203</c:v>
                </c:pt>
                <c:pt idx="46315">
                  <c:v>532.70604008436203</c:v>
                </c:pt>
                <c:pt idx="46316">
                  <c:v>717.70604008436203</c:v>
                </c:pt>
                <c:pt idx="46317">
                  <c:v>674.70604008436203</c:v>
                </c:pt>
                <c:pt idx="46318">
                  <c:v>710.70604008436203</c:v>
                </c:pt>
                <c:pt idx="46319">
                  <c:v>733.70604008436203</c:v>
                </c:pt>
                <c:pt idx="46320">
                  <c:v>598.70604008436203</c:v>
                </c:pt>
                <c:pt idx="46321">
                  <c:v>331.70604008436197</c:v>
                </c:pt>
                <c:pt idx="46322">
                  <c:v>208.706040084362</c:v>
                </c:pt>
                <c:pt idx="46323">
                  <c:v>36.706040084362002</c:v>
                </c:pt>
                <c:pt idx="46324">
                  <c:v>-67.293959915637998</c:v>
                </c:pt>
                <c:pt idx="46325">
                  <c:v>-244.293959915638</c:v>
                </c:pt>
                <c:pt idx="46326">
                  <c:v>-561.29395991563797</c:v>
                </c:pt>
                <c:pt idx="46327">
                  <c:v>-813.29395991563797</c:v>
                </c:pt>
                <c:pt idx="46328">
                  <c:v>-832.29395991563797</c:v>
                </c:pt>
                <c:pt idx="46329">
                  <c:v>-1143.29395991564</c:v>
                </c:pt>
                <c:pt idx="46330">
                  <c:v>-1183.29395991564</c:v>
                </c:pt>
                <c:pt idx="46331">
                  <c:v>-1299.29395991564</c:v>
                </c:pt>
                <c:pt idx="46332">
                  <c:v>-1352.29395991564</c:v>
                </c:pt>
                <c:pt idx="46333">
                  <c:v>-1363.29395991564</c:v>
                </c:pt>
                <c:pt idx="46334">
                  <c:v>-1467.29395991564</c:v>
                </c:pt>
                <c:pt idx="46335">
                  <c:v>-1382.29395991564</c:v>
                </c:pt>
                <c:pt idx="46336">
                  <c:v>-1306.29395991564</c:v>
                </c:pt>
                <c:pt idx="46337">
                  <c:v>-1317.29395991564</c:v>
                </c:pt>
                <c:pt idx="46338">
                  <c:v>-1125.29395991564</c:v>
                </c:pt>
                <c:pt idx="46339">
                  <c:v>-1017.29395991564</c:v>
                </c:pt>
                <c:pt idx="46340">
                  <c:v>-735.29395991563797</c:v>
                </c:pt>
                <c:pt idx="46341">
                  <c:v>-645.29395991563797</c:v>
                </c:pt>
                <c:pt idx="46342">
                  <c:v>-353.29395991563803</c:v>
                </c:pt>
                <c:pt idx="46343">
                  <c:v>-176.293959915638</c:v>
                </c:pt>
                <c:pt idx="46344">
                  <c:v>44.706040084362002</c:v>
                </c:pt>
                <c:pt idx="46345">
                  <c:v>425.70604008436197</c:v>
                </c:pt>
                <c:pt idx="46346">
                  <c:v>518.70604008436203</c:v>
                </c:pt>
                <c:pt idx="46347">
                  <c:v>899.70604008436203</c:v>
                </c:pt>
                <c:pt idx="46348">
                  <c:v>920.70604008436203</c:v>
                </c:pt>
                <c:pt idx="46349">
                  <c:v>1075.70604008436</c:v>
                </c:pt>
                <c:pt idx="46350">
                  <c:v>1258.70604008436</c:v>
                </c:pt>
                <c:pt idx="46351">
                  <c:v>1311.70604008436</c:v>
                </c:pt>
                <c:pt idx="46352">
                  <c:v>1538.70604008436</c:v>
                </c:pt>
                <c:pt idx="46353">
                  <c:v>1424.70604008436</c:v>
                </c:pt>
                <c:pt idx="46354">
                  <c:v>1488.70604008436</c:v>
                </c:pt>
                <c:pt idx="46355">
                  <c:v>1313.70604008436</c:v>
                </c:pt>
                <c:pt idx="46356">
                  <c:v>1428.70604008436</c:v>
                </c:pt>
                <c:pt idx="46357">
                  <c:v>1334.70604008436</c:v>
                </c:pt>
                <c:pt idx="46358">
                  <c:v>1149.70604008436</c:v>
                </c:pt>
                <c:pt idx="46359">
                  <c:v>1334.70604008436</c:v>
                </c:pt>
                <c:pt idx="46360">
                  <c:v>1299.70604008436</c:v>
                </c:pt>
                <c:pt idx="46361">
                  <c:v>888.70604008436203</c:v>
                </c:pt>
                <c:pt idx="46362">
                  <c:v>844.70604008436203</c:v>
                </c:pt>
                <c:pt idx="46363">
                  <c:v>677.70604008436203</c:v>
                </c:pt>
                <c:pt idx="46364">
                  <c:v>392.70604008436197</c:v>
                </c:pt>
                <c:pt idx="46365">
                  <c:v>271.70604008436197</c:v>
                </c:pt>
                <c:pt idx="46366">
                  <c:v>28.706040084362002</c:v>
                </c:pt>
                <c:pt idx="46367">
                  <c:v>-64.293959915637998</c:v>
                </c:pt>
                <c:pt idx="46368">
                  <c:v>-282.29395991563803</c:v>
                </c:pt>
                <c:pt idx="46369">
                  <c:v>-391.29395991563803</c:v>
                </c:pt>
                <c:pt idx="46370">
                  <c:v>-485.29395991563803</c:v>
                </c:pt>
                <c:pt idx="46371">
                  <c:v>-631.29395991563797</c:v>
                </c:pt>
                <c:pt idx="46372">
                  <c:v>-582.29395991563797</c:v>
                </c:pt>
                <c:pt idx="46373">
                  <c:v>-586.29395991563797</c:v>
                </c:pt>
                <c:pt idx="46374">
                  <c:v>-605.29395991563797</c:v>
                </c:pt>
                <c:pt idx="46375">
                  <c:v>-520.29395991563797</c:v>
                </c:pt>
                <c:pt idx="46376">
                  <c:v>-516.29395991563797</c:v>
                </c:pt>
                <c:pt idx="46377">
                  <c:v>-599.29395991563797</c:v>
                </c:pt>
                <c:pt idx="46378">
                  <c:v>-406.29395991563803</c:v>
                </c:pt>
                <c:pt idx="46379">
                  <c:v>-150.293959915638</c:v>
                </c:pt>
                <c:pt idx="46380">
                  <c:v>-282.29395991563803</c:v>
                </c:pt>
                <c:pt idx="46381">
                  <c:v>-344.29395991563803</c:v>
                </c:pt>
                <c:pt idx="46382">
                  <c:v>-354.29395991563803</c:v>
                </c:pt>
                <c:pt idx="46383">
                  <c:v>-242.293959915638</c:v>
                </c:pt>
                <c:pt idx="46384">
                  <c:v>-121.293959915638</c:v>
                </c:pt>
                <c:pt idx="46385">
                  <c:v>-71.293959915637998</c:v>
                </c:pt>
                <c:pt idx="46386">
                  <c:v>-186.293959915638</c:v>
                </c:pt>
                <c:pt idx="46387">
                  <c:v>-222.293959915638</c:v>
                </c:pt>
                <c:pt idx="46388">
                  <c:v>-131.293959915638</c:v>
                </c:pt>
                <c:pt idx="46389">
                  <c:v>-392.29395991563803</c:v>
                </c:pt>
                <c:pt idx="46390">
                  <c:v>-222.293959915638</c:v>
                </c:pt>
                <c:pt idx="46391">
                  <c:v>-342.29395991563803</c:v>
                </c:pt>
                <c:pt idx="46392">
                  <c:v>-391.29395991563803</c:v>
                </c:pt>
                <c:pt idx="46393">
                  <c:v>-472.29395991563803</c:v>
                </c:pt>
                <c:pt idx="46394">
                  <c:v>-337.29395991563803</c:v>
                </c:pt>
                <c:pt idx="46395">
                  <c:v>-589.29395991563797</c:v>
                </c:pt>
                <c:pt idx="46396">
                  <c:v>-705.29395991563797</c:v>
                </c:pt>
                <c:pt idx="46397">
                  <c:v>-741.29395991563797</c:v>
                </c:pt>
                <c:pt idx="46398">
                  <c:v>-744.29395991563797</c:v>
                </c:pt>
                <c:pt idx="46399">
                  <c:v>-711.29395991563797</c:v>
                </c:pt>
                <c:pt idx="46400">
                  <c:v>-693.29395991563797</c:v>
                </c:pt>
                <c:pt idx="46401">
                  <c:v>-620.29395991563797</c:v>
                </c:pt>
                <c:pt idx="46402">
                  <c:v>-935.29395991563797</c:v>
                </c:pt>
                <c:pt idx="46403">
                  <c:v>-372.29395991563803</c:v>
                </c:pt>
                <c:pt idx="46404">
                  <c:v>-373.29395991563803</c:v>
                </c:pt>
                <c:pt idx="46405">
                  <c:v>-282.29395991563803</c:v>
                </c:pt>
                <c:pt idx="46406">
                  <c:v>-68.293959915637998</c:v>
                </c:pt>
                <c:pt idx="46407">
                  <c:v>184.706040084362</c:v>
                </c:pt>
                <c:pt idx="46408">
                  <c:v>316.70604008436197</c:v>
                </c:pt>
                <c:pt idx="46409">
                  <c:v>372.70604008436197</c:v>
                </c:pt>
                <c:pt idx="46410">
                  <c:v>605.70604008436203</c:v>
                </c:pt>
                <c:pt idx="46411">
                  <c:v>1113.70604008436</c:v>
                </c:pt>
                <c:pt idx="46412">
                  <c:v>1225.70604008436</c:v>
                </c:pt>
                <c:pt idx="46413">
                  <c:v>1327.70604008436</c:v>
                </c:pt>
                <c:pt idx="46414">
                  <c:v>1429.70604008436</c:v>
                </c:pt>
                <c:pt idx="46415">
                  <c:v>1472.70604008436</c:v>
                </c:pt>
                <c:pt idx="46416">
                  <c:v>1595.70604008436</c:v>
                </c:pt>
                <c:pt idx="46417">
                  <c:v>1770.70604008436</c:v>
                </c:pt>
                <c:pt idx="46418">
                  <c:v>1710.70604008436</c:v>
                </c:pt>
                <c:pt idx="46419">
                  <c:v>1674.70604008436</c:v>
                </c:pt>
                <c:pt idx="46420">
                  <c:v>1575.70604008436</c:v>
                </c:pt>
                <c:pt idx="46421">
                  <c:v>1605.70604008436</c:v>
                </c:pt>
                <c:pt idx="46422">
                  <c:v>1417.70604008436</c:v>
                </c:pt>
                <c:pt idx="46423">
                  <c:v>1239.70604008436</c:v>
                </c:pt>
                <c:pt idx="46424">
                  <c:v>1116.70604008436</c:v>
                </c:pt>
                <c:pt idx="46425">
                  <c:v>919.70604008436203</c:v>
                </c:pt>
                <c:pt idx="46426">
                  <c:v>757.70604008436203</c:v>
                </c:pt>
                <c:pt idx="46427">
                  <c:v>477.70604008436197</c:v>
                </c:pt>
                <c:pt idx="46428">
                  <c:v>442.70604008436197</c:v>
                </c:pt>
                <c:pt idx="46429">
                  <c:v>-21.293959915637998</c:v>
                </c:pt>
                <c:pt idx="46430">
                  <c:v>-195.293959915638</c:v>
                </c:pt>
                <c:pt idx="46431">
                  <c:v>-285.29395991563803</c:v>
                </c:pt>
                <c:pt idx="46432">
                  <c:v>-261.29395991563803</c:v>
                </c:pt>
                <c:pt idx="46433">
                  <c:v>-574.29395991563797</c:v>
                </c:pt>
                <c:pt idx="46434">
                  <c:v>-672.29395991563797</c:v>
                </c:pt>
                <c:pt idx="46435">
                  <c:v>-913.29395991563797</c:v>
                </c:pt>
                <c:pt idx="46436">
                  <c:v>-787.29395991563797</c:v>
                </c:pt>
                <c:pt idx="46437">
                  <c:v>-892.29395991563797</c:v>
                </c:pt>
                <c:pt idx="46438">
                  <c:v>-1004.29395991564</c:v>
                </c:pt>
                <c:pt idx="46439">
                  <c:v>-967.29395991563797</c:v>
                </c:pt>
                <c:pt idx="46440">
                  <c:v>-1058.29395991564</c:v>
                </c:pt>
                <c:pt idx="46441">
                  <c:v>-935.29395991563797</c:v>
                </c:pt>
                <c:pt idx="46442">
                  <c:v>-796.29395991563797</c:v>
                </c:pt>
                <c:pt idx="46443">
                  <c:v>-891.29395991563797</c:v>
                </c:pt>
                <c:pt idx="46444">
                  <c:v>-649.29395991563797</c:v>
                </c:pt>
                <c:pt idx="46445">
                  <c:v>-588.29395991563797</c:v>
                </c:pt>
                <c:pt idx="46446">
                  <c:v>-582.29395991563797</c:v>
                </c:pt>
                <c:pt idx="46447">
                  <c:v>-537.29395991563797</c:v>
                </c:pt>
                <c:pt idx="46448">
                  <c:v>-430.29395991563803</c:v>
                </c:pt>
                <c:pt idx="46449">
                  <c:v>-120.293959915638</c:v>
                </c:pt>
                <c:pt idx="46450">
                  <c:v>-118.293959915638</c:v>
                </c:pt>
                <c:pt idx="46451">
                  <c:v>143.706040084362</c:v>
                </c:pt>
                <c:pt idx="46452">
                  <c:v>-37.293959915637998</c:v>
                </c:pt>
                <c:pt idx="46453">
                  <c:v>144.706040084362</c:v>
                </c:pt>
                <c:pt idx="46454">
                  <c:v>150.706040084362</c:v>
                </c:pt>
                <c:pt idx="46455">
                  <c:v>255.706040084362</c:v>
                </c:pt>
                <c:pt idx="46456">
                  <c:v>354.70604008436197</c:v>
                </c:pt>
                <c:pt idx="46457">
                  <c:v>24.706040084362002</c:v>
                </c:pt>
                <c:pt idx="46458">
                  <c:v>265.70604008436197</c:v>
                </c:pt>
                <c:pt idx="46459">
                  <c:v>283.70604008436197</c:v>
                </c:pt>
                <c:pt idx="46460">
                  <c:v>314.70604008436197</c:v>
                </c:pt>
                <c:pt idx="46461">
                  <c:v>41.706040084362002</c:v>
                </c:pt>
                <c:pt idx="46462">
                  <c:v>97.706040084362002</c:v>
                </c:pt>
                <c:pt idx="46463">
                  <c:v>162.706040084362</c:v>
                </c:pt>
                <c:pt idx="46464">
                  <c:v>-22.293959915637998</c:v>
                </c:pt>
                <c:pt idx="46465">
                  <c:v>-171.293959915638</c:v>
                </c:pt>
                <c:pt idx="46466">
                  <c:v>-174.293959915638</c:v>
                </c:pt>
                <c:pt idx="46467">
                  <c:v>-91.293959915637998</c:v>
                </c:pt>
                <c:pt idx="46468">
                  <c:v>-42.293959915637998</c:v>
                </c:pt>
                <c:pt idx="46469">
                  <c:v>66.706040084362002</c:v>
                </c:pt>
                <c:pt idx="46470">
                  <c:v>286.70604008436197</c:v>
                </c:pt>
                <c:pt idx="46471">
                  <c:v>286.70604008436197</c:v>
                </c:pt>
                <c:pt idx="46472">
                  <c:v>349.70604008436197</c:v>
                </c:pt>
                <c:pt idx="46473">
                  <c:v>404.70604008436197</c:v>
                </c:pt>
                <c:pt idx="46474">
                  <c:v>512.70604008436203</c:v>
                </c:pt>
                <c:pt idx="46475">
                  <c:v>653.70604008436203</c:v>
                </c:pt>
                <c:pt idx="46476">
                  <c:v>761.70604008436203</c:v>
                </c:pt>
                <c:pt idx="46477">
                  <c:v>829.70604008436203</c:v>
                </c:pt>
                <c:pt idx="46478">
                  <c:v>805.70604008436203</c:v>
                </c:pt>
                <c:pt idx="46479">
                  <c:v>996.70604008436203</c:v>
                </c:pt>
                <c:pt idx="46480">
                  <c:v>1027.70604008436</c:v>
                </c:pt>
                <c:pt idx="46481">
                  <c:v>1154.70604008436</c:v>
                </c:pt>
                <c:pt idx="46482">
                  <c:v>1027.70604008436</c:v>
                </c:pt>
                <c:pt idx="46483">
                  <c:v>1169.70604008436</c:v>
                </c:pt>
                <c:pt idx="46484">
                  <c:v>1094.70604008436</c:v>
                </c:pt>
                <c:pt idx="46485">
                  <c:v>892.70604008436203</c:v>
                </c:pt>
                <c:pt idx="46486">
                  <c:v>972.70604008436203</c:v>
                </c:pt>
                <c:pt idx="46487">
                  <c:v>568.70604008436203</c:v>
                </c:pt>
                <c:pt idx="46488">
                  <c:v>611.70604008436203</c:v>
                </c:pt>
                <c:pt idx="46489">
                  <c:v>547.70604008436203</c:v>
                </c:pt>
                <c:pt idx="46490">
                  <c:v>412.70604008436197</c:v>
                </c:pt>
                <c:pt idx="46491">
                  <c:v>182.706040084362</c:v>
                </c:pt>
                <c:pt idx="46492">
                  <c:v>-3.29395991563797</c:v>
                </c:pt>
                <c:pt idx="46493">
                  <c:v>-323.29395991563803</c:v>
                </c:pt>
                <c:pt idx="46494">
                  <c:v>-515.29395991563797</c:v>
                </c:pt>
                <c:pt idx="46495">
                  <c:v>-663.29395991563797</c:v>
                </c:pt>
                <c:pt idx="46496">
                  <c:v>-720.29395991563797</c:v>
                </c:pt>
                <c:pt idx="46497">
                  <c:v>-1092.29395991564</c:v>
                </c:pt>
                <c:pt idx="46498">
                  <c:v>-1152.29395991564</c:v>
                </c:pt>
                <c:pt idx="46499">
                  <c:v>-1175.29395991564</c:v>
                </c:pt>
                <c:pt idx="46500">
                  <c:v>-1136.29395991564</c:v>
                </c:pt>
                <c:pt idx="46501">
                  <c:v>-1327.29395991564</c:v>
                </c:pt>
                <c:pt idx="46502">
                  <c:v>-1352.29395991564</c:v>
                </c:pt>
                <c:pt idx="46503">
                  <c:v>-1261.29395991564</c:v>
                </c:pt>
                <c:pt idx="46504">
                  <c:v>-1348.29395991564</c:v>
                </c:pt>
                <c:pt idx="46505">
                  <c:v>-1421.29395991564</c:v>
                </c:pt>
                <c:pt idx="46506">
                  <c:v>-1079.29395991564</c:v>
                </c:pt>
                <c:pt idx="46507">
                  <c:v>-873.29395991563797</c:v>
                </c:pt>
                <c:pt idx="46508">
                  <c:v>-859.29395991563797</c:v>
                </c:pt>
                <c:pt idx="46509">
                  <c:v>-721.29395991563797</c:v>
                </c:pt>
                <c:pt idx="46510">
                  <c:v>-640.29395991563797</c:v>
                </c:pt>
                <c:pt idx="46511">
                  <c:v>-373.29395991563803</c:v>
                </c:pt>
                <c:pt idx="46512">
                  <c:v>-396.29395991563803</c:v>
                </c:pt>
                <c:pt idx="46513">
                  <c:v>-245.293959915638</c:v>
                </c:pt>
                <c:pt idx="46514">
                  <c:v>52.706040084362002</c:v>
                </c:pt>
                <c:pt idx="46515">
                  <c:v>284.70604008436197</c:v>
                </c:pt>
                <c:pt idx="46516">
                  <c:v>358.70604008436197</c:v>
                </c:pt>
                <c:pt idx="46517">
                  <c:v>420.70604008436197</c:v>
                </c:pt>
                <c:pt idx="46518">
                  <c:v>459.70604008436197</c:v>
                </c:pt>
                <c:pt idx="46519">
                  <c:v>415.70604008436197</c:v>
                </c:pt>
                <c:pt idx="46520">
                  <c:v>489.70604008436197</c:v>
                </c:pt>
                <c:pt idx="46521">
                  <c:v>468.70604008436197</c:v>
                </c:pt>
                <c:pt idx="46522">
                  <c:v>434.70604008436197</c:v>
                </c:pt>
                <c:pt idx="46523">
                  <c:v>331.70604008436197</c:v>
                </c:pt>
                <c:pt idx="46524">
                  <c:v>263.70604008436197</c:v>
                </c:pt>
                <c:pt idx="46525">
                  <c:v>426.70604008436197</c:v>
                </c:pt>
                <c:pt idx="46526">
                  <c:v>225.706040084362</c:v>
                </c:pt>
                <c:pt idx="46527">
                  <c:v>57.706040084362002</c:v>
                </c:pt>
                <c:pt idx="46528">
                  <c:v>176.706040084362</c:v>
                </c:pt>
                <c:pt idx="46529">
                  <c:v>3.70604008436203</c:v>
                </c:pt>
                <c:pt idx="46530">
                  <c:v>19.706040084362002</c:v>
                </c:pt>
                <c:pt idx="46531">
                  <c:v>-5.29395991563797</c:v>
                </c:pt>
                <c:pt idx="46532">
                  <c:v>-164.293959915638</c:v>
                </c:pt>
                <c:pt idx="46533">
                  <c:v>-290.29395991563803</c:v>
                </c:pt>
                <c:pt idx="46534">
                  <c:v>-346.29395991563803</c:v>
                </c:pt>
                <c:pt idx="46535">
                  <c:v>-193.293959915638</c:v>
                </c:pt>
                <c:pt idx="46536">
                  <c:v>-432.29395991563803</c:v>
                </c:pt>
                <c:pt idx="46537">
                  <c:v>-381.29395991563803</c:v>
                </c:pt>
                <c:pt idx="46538">
                  <c:v>-251.293959915638</c:v>
                </c:pt>
                <c:pt idx="46539">
                  <c:v>-113.293959915638</c:v>
                </c:pt>
                <c:pt idx="46540">
                  <c:v>3.70604008436203</c:v>
                </c:pt>
                <c:pt idx="46541">
                  <c:v>173.706040084362</c:v>
                </c:pt>
                <c:pt idx="46542">
                  <c:v>186.706040084362</c:v>
                </c:pt>
                <c:pt idx="46543">
                  <c:v>385.70604008436197</c:v>
                </c:pt>
                <c:pt idx="46544">
                  <c:v>342.70604008436197</c:v>
                </c:pt>
                <c:pt idx="46545">
                  <c:v>713.70604008436203</c:v>
                </c:pt>
                <c:pt idx="46546">
                  <c:v>662.70604008436203</c:v>
                </c:pt>
                <c:pt idx="46547">
                  <c:v>657.70604008436203</c:v>
                </c:pt>
                <c:pt idx="46548">
                  <c:v>720.70604008436203</c:v>
                </c:pt>
                <c:pt idx="46549">
                  <c:v>751.70604008436203</c:v>
                </c:pt>
                <c:pt idx="46550">
                  <c:v>756.70604008436203</c:v>
                </c:pt>
                <c:pt idx="46551">
                  <c:v>602.70604008436203</c:v>
                </c:pt>
                <c:pt idx="46552">
                  <c:v>711.70604008436203</c:v>
                </c:pt>
                <c:pt idx="46553">
                  <c:v>386.70604008436197</c:v>
                </c:pt>
                <c:pt idx="46554">
                  <c:v>401.70604008436197</c:v>
                </c:pt>
                <c:pt idx="46555">
                  <c:v>260.70604008436197</c:v>
                </c:pt>
                <c:pt idx="46556">
                  <c:v>196.706040084362</c:v>
                </c:pt>
                <c:pt idx="46557">
                  <c:v>119.706040084362</c:v>
                </c:pt>
                <c:pt idx="46558">
                  <c:v>9.70604008436203</c:v>
                </c:pt>
                <c:pt idx="46559">
                  <c:v>-203.293959915638</c:v>
                </c:pt>
                <c:pt idx="46560">
                  <c:v>-264.29395991563803</c:v>
                </c:pt>
                <c:pt idx="46561">
                  <c:v>-460.29395991563803</c:v>
                </c:pt>
                <c:pt idx="46562">
                  <c:v>-672.29395991563797</c:v>
                </c:pt>
                <c:pt idx="46563">
                  <c:v>-995.29395991563797</c:v>
                </c:pt>
                <c:pt idx="46564">
                  <c:v>-1036.29395991564</c:v>
                </c:pt>
                <c:pt idx="46565">
                  <c:v>-1158.29395991564</c:v>
                </c:pt>
                <c:pt idx="46566">
                  <c:v>-1092.29395991564</c:v>
                </c:pt>
                <c:pt idx="46567">
                  <c:v>-1334.29395991564</c:v>
                </c:pt>
                <c:pt idx="46568">
                  <c:v>-1190.29395991564</c:v>
                </c:pt>
                <c:pt idx="46569">
                  <c:v>-1294.29395991564</c:v>
                </c:pt>
                <c:pt idx="46570">
                  <c:v>-1231.29395991564</c:v>
                </c:pt>
                <c:pt idx="46571">
                  <c:v>-982.29395991563797</c:v>
                </c:pt>
                <c:pt idx="46572">
                  <c:v>-1011.29395991564</c:v>
                </c:pt>
                <c:pt idx="46573">
                  <c:v>-928.29395991563797</c:v>
                </c:pt>
                <c:pt idx="46574">
                  <c:v>-765.29395991563797</c:v>
                </c:pt>
                <c:pt idx="46575">
                  <c:v>-738.29395991563797</c:v>
                </c:pt>
                <c:pt idx="46576">
                  <c:v>-478.29395991563803</c:v>
                </c:pt>
                <c:pt idx="46577">
                  <c:v>-161.293959915638</c:v>
                </c:pt>
                <c:pt idx="46578">
                  <c:v>-111.293959915638</c:v>
                </c:pt>
                <c:pt idx="46579">
                  <c:v>126.706040084362</c:v>
                </c:pt>
                <c:pt idx="46580">
                  <c:v>390.70604008436197</c:v>
                </c:pt>
                <c:pt idx="46581">
                  <c:v>415.70604008436197</c:v>
                </c:pt>
                <c:pt idx="46582">
                  <c:v>710.70604008436203</c:v>
                </c:pt>
                <c:pt idx="46583">
                  <c:v>793.70604008436203</c:v>
                </c:pt>
                <c:pt idx="46584">
                  <c:v>863.70604008436203</c:v>
                </c:pt>
                <c:pt idx="46585">
                  <c:v>1002.70604008436</c:v>
                </c:pt>
                <c:pt idx="46586">
                  <c:v>1243.70604008436</c:v>
                </c:pt>
                <c:pt idx="46587">
                  <c:v>1120.70604008436</c:v>
                </c:pt>
                <c:pt idx="46588">
                  <c:v>1097.70604008436</c:v>
                </c:pt>
                <c:pt idx="46589">
                  <c:v>971.70604008436203</c:v>
                </c:pt>
                <c:pt idx="46590">
                  <c:v>929.70604008436203</c:v>
                </c:pt>
                <c:pt idx="46591">
                  <c:v>898.70604008436203</c:v>
                </c:pt>
                <c:pt idx="46592">
                  <c:v>830.70604008436203</c:v>
                </c:pt>
                <c:pt idx="46593">
                  <c:v>809.70604008436203</c:v>
                </c:pt>
                <c:pt idx="46594">
                  <c:v>555.70604008436203</c:v>
                </c:pt>
                <c:pt idx="46595">
                  <c:v>494.70604008436197</c:v>
                </c:pt>
                <c:pt idx="46596">
                  <c:v>254.706040084362</c:v>
                </c:pt>
                <c:pt idx="46597">
                  <c:v>310.70604008436197</c:v>
                </c:pt>
                <c:pt idx="46598">
                  <c:v>88.706040084362002</c:v>
                </c:pt>
                <c:pt idx="46599">
                  <c:v>-64.293959915637998</c:v>
                </c:pt>
                <c:pt idx="46600">
                  <c:v>67.706040084362002</c:v>
                </c:pt>
                <c:pt idx="46601">
                  <c:v>-45.293959915637998</c:v>
                </c:pt>
                <c:pt idx="46602">
                  <c:v>-65.293959915637998</c:v>
                </c:pt>
                <c:pt idx="46603">
                  <c:v>-311.29395991563803</c:v>
                </c:pt>
                <c:pt idx="46604">
                  <c:v>-234.293959915638</c:v>
                </c:pt>
                <c:pt idx="46605">
                  <c:v>-293.29395991563803</c:v>
                </c:pt>
                <c:pt idx="46606">
                  <c:v>-338.29395991563803</c:v>
                </c:pt>
                <c:pt idx="46607">
                  <c:v>-447.29395991563803</c:v>
                </c:pt>
                <c:pt idx="46608">
                  <c:v>-328.29395991563803</c:v>
                </c:pt>
                <c:pt idx="46609">
                  <c:v>-410.29395991563803</c:v>
                </c:pt>
                <c:pt idx="46610">
                  <c:v>-145.293959915638</c:v>
                </c:pt>
                <c:pt idx="46611">
                  <c:v>-336.29395991563803</c:v>
                </c:pt>
                <c:pt idx="46612">
                  <c:v>-197.293959915638</c:v>
                </c:pt>
                <c:pt idx="46613">
                  <c:v>143.706040084362</c:v>
                </c:pt>
                <c:pt idx="46614">
                  <c:v>177.706040084362</c:v>
                </c:pt>
                <c:pt idx="46615">
                  <c:v>186.706040084362</c:v>
                </c:pt>
                <c:pt idx="46616">
                  <c:v>223.706040084362</c:v>
                </c:pt>
                <c:pt idx="46617">
                  <c:v>329.70604008436197</c:v>
                </c:pt>
                <c:pt idx="46618">
                  <c:v>326.70604008436197</c:v>
                </c:pt>
                <c:pt idx="46619">
                  <c:v>284.70604008436197</c:v>
                </c:pt>
                <c:pt idx="46620">
                  <c:v>92.706040084362002</c:v>
                </c:pt>
                <c:pt idx="46621">
                  <c:v>162.706040084362</c:v>
                </c:pt>
                <c:pt idx="46622">
                  <c:v>172.706040084362</c:v>
                </c:pt>
                <c:pt idx="46623">
                  <c:v>65.706040084362002</c:v>
                </c:pt>
                <c:pt idx="46624">
                  <c:v>51.706040084362002</c:v>
                </c:pt>
                <c:pt idx="46625">
                  <c:v>-202.293959915638</c:v>
                </c:pt>
                <c:pt idx="46626">
                  <c:v>-251.293959915638</c:v>
                </c:pt>
                <c:pt idx="46627">
                  <c:v>-301.29395991563803</c:v>
                </c:pt>
                <c:pt idx="46628">
                  <c:v>-283.29395991563803</c:v>
                </c:pt>
                <c:pt idx="46629">
                  <c:v>-604.29395991563797</c:v>
                </c:pt>
                <c:pt idx="46630">
                  <c:v>-554.29395991563797</c:v>
                </c:pt>
                <c:pt idx="46631">
                  <c:v>-603.29395991563797</c:v>
                </c:pt>
                <c:pt idx="46632">
                  <c:v>-425.29395991563803</c:v>
                </c:pt>
                <c:pt idx="46633">
                  <c:v>-573.29395991563797</c:v>
                </c:pt>
                <c:pt idx="46634">
                  <c:v>-712.29395991563797</c:v>
                </c:pt>
                <c:pt idx="46635">
                  <c:v>-759.29395991563797</c:v>
                </c:pt>
                <c:pt idx="46636">
                  <c:v>-752.29395991563797</c:v>
                </c:pt>
                <c:pt idx="46637">
                  <c:v>-771.29395991563797</c:v>
                </c:pt>
                <c:pt idx="46638">
                  <c:v>-682.29395991563797</c:v>
                </c:pt>
                <c:pt idx="46639">
                  <c:v>-449.29395991563803</c:v>
                </c:pt>
                <c:pt idx="46640">
                  <c:v>-331.29395991563803</c:v>
                </c:pt>
                <c:pt idx="46641">
                  <c:v>-323.29395991563803</c:v>
                </c:pt>
                <c:pt idx="46642">
                  <c:v>-231.293959915638</c:v>
                </c:pt>
                <c:pt idx="46643">
                  <c:v>32.706040084362002</c:v>
                </c:pt>
                <c:pt idx="46644">
                  <c:v>113.706040084362</c:v>
                </c:pt>
                <c:pt idx="46645">
                  <c:v>200.706040084362</c:v>
                </c:pt>
                <c:pt idx="46646">
                  <c:v>224.706040084362</c:v>
                </c:pt>
                <c:pt idx="46647">
                  <c:v>409.70604008436197</c:v>
                </c:pt>
                <c:pt idx="46648">
                  <c:v>474.70604008436197</c:v>
                </c:pt>
                <c:pt idx="46649">
                  <c:v>537.70604008436203</c:v>
                </c:pt>
                <c:pt idx="46650">
                  <c:v>450.70604008436197</c:v>
                </c:pt>
                <c:pt idx="46651">
                  <c:v>757.70604008436203</c:v>
                </c:pt>
                <c:pt idx="46652">
                  <c:v>740.70604008436203</c:v>
                </c:pt>
                <c:pt idx="46653">
                  <c:v>846.70604008436203</c:v>
                </c:pt>
                <c:pt idx="46654">
                  <c:v>706.70604008436203</c:v>
                </c:pt>
                <c:pt idx="46655">
                  <c:v>796.70604008436203</c:v>
                </c:pt>
                <c:pt idx="46656">
                  <c:v>796.70604008436203</c:v>
                </c:pt>
                <c:pt idx="46657">
                  <c:v>626.70604008436203</c:v>
                </c:pt>
                <c:pt idx="46658">
                  <c:v>632.70604008436203</c:v>
                </c:pt>
                <c:pt idx="46659">
                  <c:v>536.70604008436203</c:v>
                </c:pt>
                <c:pt idx="46660">
                  <c:v>609.70604008436203</c:v>
                </c:pt>
                <c:pt idx="46661">
                  <c:v>515.70604008436203</c:v>
                </c:pt>
                <c:pt idx="46662">
                  <c:v>249.706040084362</c:v>
                </c:pt>
                <c:pt idx="46663">
                  <c:v>89.706040084362002</c:v>
                </c:pt>
                <c:pt idx="46664">
                  <c:v>-203.293959915638</c:v>
                </c:pt>
                <c:pt idx="46665">
                  <c:v>-139.293959915638</c:v>
                </c:pt>
                <c:pt idx="46666">
                  <c:v>-199.293959915638</c:v>
                </c:pt>
                <c:pt idx="46667">
                  <c:v>-469.29395991563803</c:v>
                </c:pt>
                <c:pt idx="46668">
                  <c:v>-435.29395991563803</c:v>
                </c:pt>
                <c:pt idx="46669">
                  <c:v>-522.29395991563797</c:v>
                </c:pt>
                <c:pt idx="46670">
                  <c:v>-435.29395991563803</c:v>
                </c:pt>
                <c:pt idx="46671">
                  <c:v>-572.29395991563797</c:v>
                </c:pt>
                <c:pt idx="46672">
                  <c:v>-590.29395991563797</c:v>
                </c:pt>
                <c:pt idx="46673">
                  <c:v>-600.29395991563797</c:v>
                </c:pt>
                <c:pt idx="46674">
                  <c:v>-619.29395991563797</c:v>
                </c:pt>
                <c:pt idx="46675">
                  <c:v>-449.29395991563803</c:v>
                </c:pt>
                <c:pt idx="46676">
                  <c:v>-578.29395991563797</c:v>
                </c:pt>
                <c:pt idx="46677">
                  <c:v>-403.29395991563803</c:v>
                </c:pt>
                <c:pt idx="46678">
                  <c:v>-174.293959915638</c:v>
                </c:pt>
                <c:pt idx="46679">
                  <c:v>-176.293959915638</c:v>
                </c:pt>
                <c:pt idx="46680">
                  <c:v>-250.293959915638</c:v>
                </c:pt>
                <c:pt idx="46681">
                  <c:v>-91.293959915637998</c:v>
                </c:pt>
                <c:pt idx="46682">
                  <c:v>-44.293959915637998</c:v>
                </c:pt>
                <c:pt idx="46683">
                  <c:v>-12.293959915638</c:v>
                </c:pt>
                <c:pt idx="46684">
                  <c:v>88.706040084362002</c:v>
                </c:pt>
                <c:pt idx="46685">
                  <c:v>50.706040084362002</c:v>
                </c:pt>
                <c:pt idx="46686">
                  <c:v>58.706040084362002</c:v>
                </c:pt>
                <c:pt idx="46687">
                  <c:v>159.706040084362</c:v>
                </c:pt>
                <c:pt idx="46688">
                  <c:v>-13.293959915638</c:v>
                </c:pt>
                <c:pt idx="46689">
                  <c:v>217.706040084362</c:v>
                </c:pt>
                <c:pt idx="46690">
                  <c:v>76.706040084362002</c:v>
                </c:pt>
                <c:pt idx="46691">
                  <c:v>125.706040084362</c:v>
                </c:pt>
                <c:pt idx="46692">
                  <c:v>10.706040084362</c:v>
                </c:pt>
                <c:pt idx="46693">
                  <c:v>2.70604008436203</c:v>
                </c:pt>
                <c:pt idx="46694">
                  <c:v>-64.293959915637998</c:v>
                </c:pt>
                <c:pt idx="46695">
                  <c:v>-201.293959915638</c:v>
                </c:pt>
                <c:pt idx="46696">
                  <c:v>-352.29395991563803</c:v>
                </c:pt>
                <c:pt idx="46697">
                  <c:v>-437.29395991563803</c:v>
                </c:pt>
                <c:pt idx="46698">
                  <c:v>-417.29395991563803</c:v>
                </c:pt>
                <c:pt idx="46699">
                  <c:v>-233.293959915638</c:v>
                </c:pt>
                <c:pt idx="46700">
                  <c:v>-368.29395991563803</c:v>
                </c:pt>
                <c:pt idx="46701">
                  <c:v>-540.29395991563797</c:v>
                </c:pt>
                <c:pt idx="46702">
                  <c:v>-362.29395991563803</c:v>
                </c:pt>
                <c:pt idx="46703">
                  <c:v>-422.29395991563803</c:v>
                </c:pt>
                <c:pt idx="46704">
                  <c:v>-393.29395991563803</c:v>
                </c:pt>
                <c:pt idx="46705">
                  <c:v>-299.29395991563803</c:v>
                </c:pt>
                <c:pt idx="46706">
                  <c:v>-251.293959915638</c:v>
                </c:pt>
                <c:pt idx="46707">
                  <c:v>125.706040084362</c:v>
                </c:pt>
                <c:pt idx="46708">
                  <c:v>4.70604008436203</c:v>
                </c:pt>
                <c:pt idx="46709">
                  <c:v>374.70604008436197</c:v>
                </c:pt>
                <c:pt idx="46710">
                  <c:v>314.70604008436197</c:v>
                </c:pt>
                <c:pt idx="46711">
                  <c:v>428.70604008436197</c:v>
                </c:pt>
                <c:pt idx="46712">
                  <c:v>629.70604008436203</c:v>
                </c:pt>
                <c:pt idx="46713">
                  <c:v>922.70604008436203</c:v>
                </c:pt>
                <c:pt idx="46714">
                  <c:v>738.70604008436203</c:v>
                </c:pt>
                <c:pt idx="46715">
                  <c:v>787.70604008436203</c:v>
                </c:pt>
                <c:pt idx="46716">
                  <c:v>816.70604008436203</c:v>
                </c:pt>
                <c:pt idx="46717">
                  <c:v>768.70604008436203</c:v>
                </c:pt>
                <c:pt idx="46718">
                  <c:v>702.70604008436203</c:v>
                </c:pt>
                <c:pt idx="46719">
                  <c:v>746.70604008436203</c:v>
                </c:pt>
                <c:pt idx="46720">
                  <c:v>680.70604008436203</c:v>
                </c:pt>
                <c:pt idx="46721">
                  <c:v>754.70604008436203</c:v>
                </c:pt>
                <c:pt idx="46722">
                  <c:v>576.70604008436203</c:v>
                </c:pt>
                <c:pt idx="46723">
                  <c:v>210.706040084362</c:v>
                </c:pt>
                <c:pt idx="46724">
                  <c:v>365.70604008436197</c:v>
                </c:pt>
                <c:pt idx="46725">
                  <c:v>241.706040084362</c:v>
                </c:pt>
                <c:pt idx="46726">
                  <c:v>121.706040084362</c:v>
                </c:pt>
                <c:pt idx="46727">
                  <c:v>-26.293959915637998</c:v>
                </c:pt>
                <c:pt idx="46728">
                  <c:v>-171.293959915638</c:v>
                </c:pt>
                <c:pt idx="46729">
                  <c:v>-322.29395991563803</c:v>
                </c:pt>
                <c:pt idx="46730">
                  <c:v>-441.29395991563803</c:v>
                </c:pt>
                <c:pt idx="46731">
                  <c:v>-453.29395991563803</c:v>
                </c:pt>
                <c:pt idx="46732">
                  <c:v>-518.29395991563797</c:v>
                </c:pt>
                <c:pt idx="46733">
                  <c:v>-549.29395991563797</c:v>
                </c:pt>
                <c:pt idx="46734">
                  <c:v>-698.29395991563797</c:v>
                </c:pt>
                <c:pt idx="46735">
                  <c:v>-834.29395991563797</c:v>
                </c:pt>
                <c:pt idx="46736">
                  <c:v>-841.29395991563797</c:v>
                </c:pt>
                <c:pt idx="46737">
                  <c:v>-807.29395991563797</c:v>
                </c:pt>
                <c:pt idx="46738">
                  <c:v>-1056.29395991564</c:v>
                </c:pt>
                <c:pt idx="46739">
                  <c:v>-1023.29395991564</c:v>
                </c:pt>
                <c:pt idx="46740">
                  <c:v>-936.29395991563797</c:v>
                </c:pt>
                <c:pt idx="46741">
                  <c:v>-754.29395991563797</c:v>
                </c:pt>
                <c:pt idx="46742">
                  <c:v>-774.29395991563797</c:v>
                </c:pt>
                <c:pt idx="46743">
                  <c:v>-583.29395991563797</c:v>
                </c:pt>
                <c:pt idx="46744">
                  <c:v>-621.29395991563797</c:v>
                </c:pt>
                <c:pt idx="46745">
                  <c:v>-419.29395991563803</c:v>
                </c:pt>
                <c:pt idx="46746">
                  <c:v>-368.29395991563803</c:v>
                </c:pt>
                <c:pt idx="46747">
                  <c:v>-286.29395991563803</c:v>
                </c:pt>
                <c:pt idx="46748">
                  <c:v>-194.293959915638</c:v>
                </c:pt>
                <c:pt idx="46749">
                  <c:v>163.706040084362</c:v>
                </c:pt>
                <c:pt idx="46750">
                  <c:v>122.706040084362</c:v>
                </c:pt>
                <c:pt idx="46751">
                  <c:v>195.706040084362</c:v>
                </c:pt>
                <c:pt idx="46752">
                  <c:v>388.70604008436197</c:v>
                </c:pt>
                <c:pt idx="46753">
                  <c:v>311.70604008436197</c:v>
                </c:pt>
                <c:pt idx="46754">
                  <c:v>283.70604008436197</c:v>
                </c:pt>
                <c:pt idx="46755">
                  <c:v>368.70604008436197</c:v>
                </c:pt>
                <c:pt idx="46756">
                  <c:v>427.70604008436197</c:v>
                </c:pt>
                <c:pt idx="46757">
                  <c:v>139.706040084362</c:v>
                </c:pt>
                <c:pt idx="46758">
                  <c:v>311.70604008436197</c:v>
                </c:pt>
                <c:pt idx="46759">
                  <c:v>303.70604008436197</c:v>
                </c:pt>
                <c:pt idx="46760">
                  <c:v>177.706040084362</c:v>
                </c:pt>
                <c:pt idx="46761">
                  <c:v>3.70604008436203</c:v>
                </c:pt>
                <c:pt idx="46762">
                  <c:v>36.706040084362002</c:v>
                </c:pt>
                <c:pt idx="46763">
                  <c:v>-26.293959915637998</c:v>
                </c:pt>
                <c:pt idx="46764">
                  <c:v>-185.293959915638</c:v>
                </c:pt>
                <c:pt idx="46765">
                  <c:v>-145.293959915638</c:v>
                </c:pt>
                <c:pt idx="46766">
                  <c:v>-265.29395991563803</c:v>
                </c:pt>
                <c:pt idx="46767">
                  <c:v>-343.29395991563803</c:v>
                </c:pt>
                <c:pt idx="46768">
                  <c:v>-364.29395991563803</c:v>
                </c:pt>
                <c:pt idx="46769">
                  <c:v>-150.293959915638</c:v>
                </c:pt>
                <c:pt idx="46770">
                  <c:v>-256.29395991563803</c:v>
                </c:pt>
                <c:pt idx="46771">
                  <c:v>-152.293959915638</c:v>
                </c:pt>
                <c:pt idx="46772">
                  <c:v>-5.29395991563797</c:v>
                </c:pt>
                <c:pt idx="46773">
                  <c:v>-119.293959915638</c:v>
                </c:pt>
                <c:pt idx="46774">
                  <c:v>-7.29395991563797</c:v>
                </c:pt>
                <c:pt idx="46775">
                  <c:v>41.706040084362002</c:v>
                </c:pt>
                <c:pt idx="46776">
                  <c:v>241.706040084362</c:v>
                </c:pt>
                <c:pt idx="46777">
                  <c:v>199.706040084362</c:v>
                </c:pt>
                <c:pt idx="46778">
                  <c:v>453.70604008436197</c:v>
                </c:pt>
                <c:pt idx="46779">
                  <c:v>414.70604008436197</c:v>
                </c:pt>
                <c:pt idx="46780">
                  <c:v>460.70604008436197</c:v>
                </c:pt>
                <c:pt idx="46781">
                  <c:v>630.70604008436203</c:v>
                </c:pt>
                <c:pt idx="46782">
                  <c:v>856.70604008436203</c:v>
                </c:pt>
                <c:pt idx="46783">
                  <c:v>670.70604008436203</c:v>
                </c:pt>
                <c:pt idx="46784">
                  <c:v>921.70604008436203</c:v>
                </c:pt>
                <c:pt idx="46785">
                  <c:v>859.70604008436203</c:v>
                </c:pt>
                <c:pt idx="46786">
                  <c:v>861.70604008436203</c:v>
                </c:pt>
                <c:pt idx="46787">
                  <c:v>906.70604008436203</c:v>
                </c:pt>
                <c:pt idx="46788">
                  <c:v>613.70604008436203</c:v>
                </c:pt>
                <c:pt idx="46789">
                  <c:v>369.70604008436197</c:v>
                </c:pt>
                <c:pt idx="46790">
                  <c:v>196.706040084362</c:v>
                </c:pt>
                <c:pt idx="46791">
                  <c:v>68.706040084362002</c:v>
                </c:pt>
                <c:pt idx="46792">
                  <c:v>-130.293959915638</c:v>
                </c:pt>
                <c:pt idx="46793">
                  <c:v>-375.29395991563803</c:v>
                </c:pt>
                <c:pt idx="46794">
                  <c:v>-453.29395991563803</c:v>
                </c:pt>
                <c:pt idx="46795">
                  <c:v>-776.29395991563797</c:v>
                </c:pt>
                <c:pt idx="46796">
                  <c:v>-842.29395991563797</c:v>
                </c:pt>
                <c:pt idx="46797">
                  <c:v>-995.29395991563797</c:v>
                </c:pt>
                <c:pt idx="46798">
                  <c:v>-1148.29395991564</c:v>
                </c:pt>
                <c:pt idx="46799">
                  <c:v>-1285.29395991564</c:v>
                </c:pt>
                <c:pt idx="46800">
                  <c:v>-1352.29395991564</c:v>
                </c:pt>
                <c:pt idx="46801">
                  <c:v>-1341.29395991564</c:v>
                </c:pt>
                <c:pt idx="46802">
                  <c:v>-1522.29395991564</c:v>
                </c:pt>
                <c:pt idx="46803">
                  <c:v>-1416.29395991564</c:v>
                </c:pt>
                <c:pt idx="46804">
                  <c:v>-1405.29395991564</c:v>
                </c:pt>
                <c:pt idx="46805">
                  <c:v>-1260.29395991564</c:v>
                </c:pt>
                <c:pt idx="46806">
                  <c:v>-1349.29395991564</c:v>
                </c:pt>
                <c:pt idx="46807">
                  <c:v>-1063.29395991564</c:v>
                </c:pt>
                <c:pt idx="46808">
                  <c:v>-1079.29395991564</c:v>
                </c:pt>
                <c:pt idx="46809">
                  <c:v>-851.29395991563797</c:v>
                </c:pt>
                <c:pt idx="46810">
                  <c:v>-668.29395991563797</c:v>
                </c:pt>
                <c:pt idx="46811">
                  <c:v>-304.29395991563803</c:v>
                </c:pt>
                <c:pt idx="46812">
                  <c:v>-62.293959915637998</c:v>
                </c:pt>
                <c:pt idx="46813">
                  <c:v>43.706040084362002</c:v>
                </c:pt>
                <c:pt idx="46814">
                  <c:v>177.706040084362</c:v>
                </c:pt>
                <c:pt idx="46815">
                  <c:v>389.70604008436197</c:v>
                </c:pt>
                <c:pt idx="46816">
                  <c:v>538.70604008436203</c:v>
                </c:pt>
                <c:pt idx="46817">
                  <c:v>597.70604008436203</c:v>
                </c:pt>
                <c:pt idx="46818">
                  <c:v>694.70604008436203</c:v>
                </c:pt>
                <c:pt idx="46819">
                  <c:v>990.70604008436203</c:v>
                </c:pt>
                <c:pt idx="46820">
                  <c:v>1171.70604008436</c:v>
                </c:pt>
                <c:pt idx="46821">
                  <c:v>1071.70604008436</c:v>
                </c:pt>
                <c:pt idx="46822">
                  <c:v>1101.70604008436</c:v>
                </c:pt>
                <c:pt idx="46823">
                  <c:v>886.70604008436203</c:v>
                </c:pt>
                <c:pt idx="46824">
                  <c:v>886.70604008436203</c:v>
                </c:pt>
                <c:pt idx="46825">
                  <c:v>869.70604008436203</c:v>
                </c:pt>
                <c:pt idx="46826">
                  <c:v>789.70604008436203</c:v>
                </c:pt>
                <c:pt idx="46827">
                  <c:v>566.70604008436203</c:v>
                </c:pt>
                <c:pt idx="46828">
                  <c:v>559.70604008436203</c:v>
                </c:pt>
                <c:pt idx="46829">
                  <c:v>262.70604008436197</c:v>
                </c:pt>
                <c:pt idx="46830">
                  <c:v>53.706040084362002</c:v>
                </c:pt>
                <c:pt idx="46831">
                  <c:v>-15.293959915638</c:v>
                </c:pt>
                <c:pt idx="46832">
                  <c:v>-190.293959915638</c:v>
                </c:pt>
                <c:pt idx="46833">
                  <c:v>-297.29395991563803</c:v>
                </c:pt>
                <c:pt idx="46834">
                  <c:v>-263.29395991563803</c:v>
                </c:pt>
                <c:pt idx="46835">
                  <c:v>-502.29395991563803</c:v>
                </c:pt>
                <c:pt idx="46836">
                  <c:v>-347.29395991563803</c:v>
                </c:pt>
                <c:pt idx="46837">
                  <c:v>-279.29395991563803</c:v>
                </c:pt>
                <c:pt idx="46838">
                  <c:v>-433.29395991563803</c:v>
                </c:pt>
                <c:pt idx="46839">
                  <c:v>-319.29395991563803</c:v>
                </c:pt>
                <c:pt idx="46840">
                  <c:v>-267.29395991563803</c:v>
                </c:pt>
                <c:pt idx="46841">
                  <c:v>-318.29395991563803</c:v>
                </c:pt>
                <c:pt idx="46842">
                  <c:v>-272.29395991563803</c:v>
                </c:pt>
                <c:pt idx="46843">
                  <c:v>-145.293959915638</c:v>
                </c:pt>
                <c:pt idx="46844">
                  <c:v>-2.29395991563797</c:v>
                </c:pt>
                <c:pt idx="46845">
                  <c:v>176.706040084362</c:v>
                </c:pt>
                <c:pt idx="46846">
                  <c:v>62.706040084362002</c:v>
                </c:pt>
                <c:pt idx="46847">
                  <c:v>411.70604008436197</c:v>
                </c:pt>
                <c:pt idx="46848">
                  <c:v>465.70604008436197</c:v>
                </c:pt>
                <c:pt idx="46849">
                  <c:v>539.70604008436203</c:v>
                </c:pt>
                <c:pt idx="46850">
                  <c:v>504.70604008436197</c:v>
                </c:pt>
                <c:pt idx="46851">
                  <c:v>573.70604008436203</c:v>
                </c:pt>
                <c:pt idx="46852">
                  <c:v>681.70604008436203</c:v>
                </c:pt>
                <c:pt idx="46853">
                  <c:v>543.70604008436203</c:v>
                </c:pt>
                <c:pt idx="46854">
                  <c:v>588.70604008436203</c:v>
                </c:pt>
                <c:pt idx="46855">
                  <c:v>567.70604008436203</c:v>
                </c:pt>
                <c:pt idx="46856">
                  <c:v>357.70604008436197</c:v>
                </c:pt>
                <c:pt idx="46857">
                  <c:v>317.70604008436197</c:v>
                </c:pt>
                <c:pt idx="46858">
                  <c:v>-9.29395991563797</c:v>
                </c:pt>
                <c:pt idx="46859">
                  <c:v>167.706040084362</c:v>
                </c:pt>
                <c:pt idx="46860">
                  <c:v>-16.293959915637998</c:v>
                </c:pt>
                <c:pt idx="46861">
                  <c:v>-17.293959915637998</c:v>
                </c:pt>
                <c:pt idx="46862">
                  <c:v>-138.293959915638</c:v>
                </c:pt>
                <c:pt idx="46863">
                  <c:v>-191.293959915638</c:v>
                </c:pt>
                <c:pt idx="46864">
                  <c:v>-437.29395991563803</c:v>
                </c:pt>
                <c:pt idx="46865">
                  <c:v>-455.29395991563803</c:v>
                </c:pt>
                <c:pt idx="46866">
                  <c:v>-677.29395991563797</c:v>
                </c:pt>
                <c:pt idx="46867">
                  <c:v>-891.29395991563797</c:v>
                </c:pt>
                <c:pt idx="46868">
                  <c:v>-724.29395991563797</c:v>
                </c:pt>
                <c:pt idx="46869">
                  <c:v>-857.29395991563797</c:v>
                </c:pt>
                <c:pt idx="46870">
                  <c:v>-954.29395991563797</c:v>
                </c:pt>
                <c:pt idx="46871">
                  <c:v>-805.29395991563797</c:v>
                </c:pt>
                <c:pt idx="46872">
                  <c:v>-766.29395991563797</c:v>
                </c:pt>
                <c:pt idx="46873">
                  <c:v>-689.29395991563797</c:v>
                </c:pt>
                <c:pt idx="46874">
                  <c:v>-752.29395991563797</c:v>
                </c:pt>
                <c:pt idx="46875">
                  <c:v>-692.29395991563797</c:v>
                </c:pt>
                <c:pt idx="46876">
                  <c:v>-603.29395991563797</c:v>
                </c:pt>
                <c:pt idx="46877">
                  <c:v>-261.29395991563803</c:v>
                </c:pt>
                <c:pt idx="46878">
                  <c:v>-244.293959915638</c:v>
                </c:pt>
                <c:pt idx="46879">
                  <c:v>-10.293959915638</c:v>
                </c:pt>
                <c:pt idx="46880">
                  <c:v>-18.293959915637998</c:v>
                </c:pt>
                <c:pt idx="46881">
                  <c:v>94.706040084362002</c:v>
                </c:pt>
                <c:pt idx="46882">
                  <c:v>267.70604008436197</c:v>
                </c:pt>
                <c:pt idx="46883">
                  <c:v>531.70604008436203</c:v>
                </c:pt>
                <c:pt idx="46884">
                  <c:v>733.70604008436203</c:v>
                </c:pt>
                <c:pt idx="46885">
                  <c:v>796.70604008436203</c:v>
                </c:pt>
                <c:pt idx="46886">
                  <c:v>964.70604008436203</c:v>
                </c:pt>
                <c:pt idx="46887">
                  <c:v>983.70604008436203</c:v>
                </c:pt>
                <c:pt idx="46888">
                  <c:v>940.70604008436203</c:v>
                </c:pt>
                <c:pt idx="46889">
                  <c:v>901.70604008436203</c:v>
                </c:pt>
                <c:pt idx="46890">
                  <c:v>936.70604008436203</c:v>
                </c:pt>
                <c:pt idx="46891">
                  <c:v>993.70604008436203</c:v>
                </c:pt>
                <c:pt idx="46892">
                  <c:v>895.70604008436203</c:v>
                </c:pt>
                <c:pt idx="46893">
                  <c:v>703.70604008436203</c:v>
                </c:pt>
                <c:pt idx="46894">
                  <c:v>513.70604008436203</c:v>
                </c:pt>
                <c:pt idx="46895">
                  <c:v>360.70604008436197</c:v>
                </c:pt>
                <c:pt idx="46896">
                  <c:v>185.706040084362</c:v>
                </c:pt>
                <c:pt idx="46897">
                  <c:v>-91.293959915637998</c:v>
                </c:pt>
                <c:pt idx="46898">
                  <c:v>-109.293959915638</c:v>
                </c:pt>
                <c:pt idx="46899">
                  <c:v>-56.293959915637998</c:v>
                </c:pt>
                <c:pt idx="46900">
                  <c:v>-202.293959915638</c:v>
                </c:pt>
                <c:pt idx="46901">
                  <c:v>-133.293959915638</c:v>
                </c:pt>
                <c:pt idx="46902">
                  <c:v>-323.29395991563803</c:v>
                </c:pt>
                <c:pt idx="46903">
                  <c:v>-295.29395991563803</c:v>
                </c:pt>
                <c:pt idx="46904">
                  <c:v>-340.29395991563803</c:v>
                </c:pt>
                <c:pt idx="46905">
                  <c:v>-376.29395991563803</c:v>
                </c:pt>
                <c:pt idx="46906">
                  <c:v>-430.29395991563803</c:v>
                </c:pt>
                <c:pt idx="46907">
                  <c:v>-310.29395991563803</c:v>
                </c:pt>
                <c:pt idx="46908">
                  <c:v>-61.293959915637998</c:v>
                </c:pt>
                <c:pt idx="46909">
                  <c:v>23.706040084362002</c:v>
                </c:pt>
                <c:pt idx="46910">
                  <c:v>-11.293959915638</c:v>
                </c:pt>
                <c:pt idx="46911">
                  <c:v>104.706040084362</c:v>
                </c:pt>
                <c:pt idx="46912">
                  <c:v>283.70604008436197</c:v>
                </c:pt>
                <c:pt idx="46913">
                  <c:v>482.70604008436197</c:v>
                </c:pt>
                <c:pt idx="46914">
                  <c:v>528.70604008436203</c:v>
                </c:pt>
                <c:pt idx="46915">
                  <c:v>713.70604008436203</c:v>
                </c:pt>
                <c:pt idx="46916">
                  <c:v>874.70604008436203</c:v>
                </c:pt>
                <c:pt idx="46917">
                  <c:v>821.70604008436203</c:v>
                </c:pt>
                <c:pt idx="46918">
                  <c:v>1063.70604008436</c:v>
                </c:pt>
                <c:pt idx="46919">
                  <c:v>1029.70604008436</c:v>
                </c:pt>
                <c:pt idx="46920">
                  <c:v>1151.70604008436</c:v>
                </c:pt>
                <c:pt idx="46921">
                  <c:v>1136.70604008436</c:v>
                </c:pt>
                <c:pt idx="46922">
                  <c:v>904.70604008436203</c:v>
                </c:pt>
                <c:pt idx="46923">
                  <c:v>853.70604008436203</c:v>
                </c:pt>
                <c:pt idx="46924">
                  <c:v>844.70604008436203</c:v>
                </c:pt>
                <c:pt idx="46925">
                  <c:v>886.70604008436203</c:v>
                </c:pt>
                <c:pt idx="46926">
                  <c:v>864.70604008436203</c:v>
                </c:pt>
                <c:pt idx="46927">
                  <c:v>734.70604008436203</c:v>
                </c:pt>
                <c:pt idx="46928">
                  <c:v>654.70604008436203</c:v>
                </c:pt>
                <c:pt idx="46929">
                  <c:v>285.70604008436197</c:v>
                </c:pt>
                <c:pt idx="46930">
                  <c:v>157.706040084362</c:v>
                </c:pt>
                <c:pt idx="46931">
                  <c:v>-31.293959915637998</c:v>
                </c:pt>
                <c:pt idx="46932">
                  <c:v>-162.293959915638</c:v>
                </c:pt>
                <c:pt idx="46933">
                  <c:v>-448.29395991563803</c:v>
                </c:pt>
                <c:pt idx="46934">
                  <c:v>-661.29395991563797</c:v>
                </c:pt>
                <c:pt idx="46935">
                  <c:v>-749.29395991563797</c:v>
                </c:pt>
                <c:pt idx="46936">
                  <c:v>-793.29395991563797</c:v>
                </c:pt>
                <c:pt idx="46937">
                  <c:v>-777.29395991563797</c:v>
                </c:pt>
                <c:pt idx="46938">
                  <c:v>-863.29395991563797</c:v>
                </c:pt>
                <c:pt idx="46939">
                  <c:v>-823.29395991563797</c:v>
                </c:pt>
                <c:pt idx="46940">
                  <c:v>-919.29395991563797</c:v>
                </c:pt>
                <c:pt idx="46941">
                  <c:v>-1034.29395991564</c:v>
                </c:pt>
                <c:pt idx="46942">
                  <c:v>-1010.29395991564</c:v>
                </c:pt>
                <c:pt idx="46943">
                  <c:v>-754.29395991563797</c:v>
                </c:pt>
                <c:pt idx="46944">
                  <c:v>-844.29395991563797</c:v>
                </c:pt>
                <c:pt idx="46945">
                  <c:v>-657.29395991563797</c:v>
                </c:pt>
                <c:pt idx="46946">
                  <c:v>-627.29395991563797</c:v>
                </c:pt>
                <c:pt idx="46947">
                  <c:v>-338.29395991563803</c:v>
                </c:pt>
                <c:pt idx="46948">
                  <c:v>-130.293959915638</c:v>
                </c:pt>
                <c:pt idx="46949">
                  <c:v>-67.293959915637998</c:v>
                </c:pt>
                <c:pt idx="46950">
                  <c:v>11.706040084362</c:v>
                </c:pt>
                <c:pt idx="46951">
                  <c:v>364.70604008436197</c:v>
                </c:pt>
                <c:pt idx="46952">
                  <c:v>434.70604008436197</c:v>
                </c:pt>
                <c:pt idx="46953">
                  <c:v>444.70604008436197</c:v>
                </c:pt>
                <c:pt idx="46954">
                  <c:v>631.70604008436203</c:v>
                </c:pt>
                <c:pt idx="46955">
                  <c:v>748.70604008436203</c:v>
                </c:pt>
                <c:pt idx="46956">
                  <c:v>532.70604008436203</c:v>
                </c:pt>
                <c:pt idx="46957">
                  <c:v>641.70604008436203</c:v>
                </c:pt>
                <c:pt idx="46958">
                  <c:v>617.70604008436203</c:v>
                </c:pt>
                <c:pt idx="46959">
                  <c:v>686.70604008436203</c:v>
                </c:pt>
                <c:pt idx="46960">
                  <c:v>599.70604008436203</c:v>
                </c:pt>
                <c:pt idx="46961">
                  <c:v>730.70604008436203</c:v>
                </c:pt>
                <c:pt idx="46962">
                  <c:v>492.70604008436197</c:v>
                </c:pt>
                <c:pt idx="46963">
                  <c:v>407.70604008436197</c:v>
                </c:pt>
                <c:pt idx="46964">
                  <c:v>406.70604008436197</c:v>
                </c:pt>
                <c:pt idx="46965">
                  <c:v>251.706040084362</c:v>
                </c:pt>
                <c:pt idx="46966">
                  <c:v>175.706040084362</c:v>
                </c:pt>
                <c:pt idx="46967">
                  <c:v>74.706040084362002</c:v>
                </c:pt>
                <c:pt idx="46968">
                  <c:v>140.706040084362</c:v>
                </c:pt>
                <c:pt idx="46969">
                  <c:v>-64.293959915637998</c:v>
                </c:pt>
                <c:pt idx="46970">
                  <c:v>-58.293959915637998</c:v>
                </c:pt>
                <c:pt idx="46971">
                  <c:v>-219.293959915638</c:v>
                </c:pt>
                <c:pt idx="46972">
                  <c:v>-136.293959915638</c:v>
                </c:pt>
                <c:pt idx="46973">
                  <c:v>-20.293959915637998</c:v>
                </c:pt>
                <c:pt idx="46974">
                  <c:v>-9.29395991563797</c:v>
                </c:pt>
                <c:pt idx="46975">
                  <c:v>-1.29395991563797</c:v>
                </c:pt>
                <c:pt idx="46976">
                  <c:v>98.706040084362002</c:v>
                </c:pt>
                <c:pt idx="46977">
                  <c:v>386.70604008436197</c:v>
                </c:pt>
                <c:pt idx="46978">
                  <c:v>424.70604008436197</c:v>
                </c:pt>
                <c:pt idx="46979">
                  <c:v>461.70604008436197</c:v>
                </c:pt>
                <c:pt idx="46980">
                  <c:v>506.70604008436197</c:v>
                </c:pt>
                <c:pt idx="46981">
                  <c:v>717.70604008436203</c:v>
                </c:pt>
                <c:pt idx="46982">
                  <c:v>965.70604008436203</c:v>
                </c:pt>
                <c:pt idx="46983">
                  <c:v>985.70604008436203</c:v>
                </c:pt>
                <c:pt idx="46984">
                  <c:v>961.70604008436203</c:v>
                </c:pt>
                <c:pt idx="46985">
                  <c:v>942.70604008436203</c:v>
                </c:pt>
                <c:pt idx="46986">
                  <c:v>891.70604008436203</c:v>
                </c:pt>
                <c:pt idx="46987">
                  <c:v>895.70604008436203</c:v>
                </c:pt>
                <c:pt idx="46988">
                  <c:v>854.70604008436203</c:v>
                </c:pt>
                <c:pt idx="46989">
                  <c:v>868.70604008436203</c:v>
                </c:pt>
                <c:pt idx="46990">
                  <c:v>848.70604008436203</c:v>
                </c:pt>
                <c:pt idx="46991">
                  <c:v>659.70604008436203</c:v>
                </c:pt>
                <c:pt idx="46992">
                  <c:v>483.70604008436197</c:v>
                </c:pt>
                <c:pt idx="46993">
                  <c:v>301.70604008436197</c:v>
                </c:pt>
                <c:pt idx="46994">
                  <c:v>8.70604008436203</c:v>
                </c:pt>
                <c:pt idx="46995">
                  <c:v>-224.293959915638</c:v>
                </c:pt>
                <c:pt idx="46996">
                  <c:v>-595.29395991563797</c:v>
                </c:pt>
                <c:pt idx="46997">
                  <c:v>-431.29395991563803</c:v>
                </c:pt>
                <c:pt idx="46998">
                  <c:v>-725.29395991563797</c:v>
                </c:pt>
                <c:pt idx="46999">
                  <c:v>-972.29395991563797</c:v>
                </c:pt>
                <c:pt idx="47000">
                  <c:v>-948.29395991563797</c:v>
                </c:pt>
                <c:pt idx="47001">
                  <c:v>-1014.29395991564</c:v>
                </c:pt>
                <c:pt idx="47002">
                  <c:v>-1107.29395991564</c:v>
                </c:pt>
                <c:pt idx="47003">
                  <c:v>-1168.29395991564</c:v>
                </c:pt>
                <c:pt idx="47004">
                  <c:v>-1138.29395991564</c:v>
                </c:pt>
                <c:pt idx="47005">
                  <c:v>-1195.29395991564</c:v>
                </c:pt>
                <c:pt idx="47006">
                  <c:v>-1195.29395991564</c:v>
                </c:pt>
                <c:pt idx="47007">
                  <c:v>-1080.29395991564</c:v>
                </c:pt>
                <c:pt idx="47008">
                  <c:v>-940.29395991563797</c:v>
                </c:pt>
                <c:pt idx="47009">
                  <c:v>-1116.29395991564</c:v>
                </c:pt>
                <c:pt idx="47010">
                  <c:v>-989.29395991563797</c:v>
                </c:pt>
                <c:pt idx="47011">
                  <c:v>-689.29395991563797</c:v>
                </c:pt>
                <c:pt idx="47012">
                  <c:v>-621.29395991563797</c:v>
                </c:pt>
                <c:pt idx="47013">
                  <c:v>-352.29395991563803</c:v>
                </c:pt>
                <c:pt idx="47014">
                  <c:v>-298.29395991563803</c:v>
                </c:pt>
                <c:pt idx="47015">
                  <c:v>4.70604008436203</c:v>
                </c:pt>
                <c:pt idx="47016">
                  <c:v>64.706040084362002</c:v>
                </c:pt>
                <c:pt idx="47017">
                  <c:v>79.706040084362002</c:v>
                </c:pt>
                <c:pt idx="47018">
                  <c:v>298.70604008436197</c:v>
                </c:pt>
                <c:pt idx="47019">
                  <c:v>597.70604008436203</c:v>
                </c:pt>
                <c:pt idx="47020">
                  <c:v>573.70604008436203</c:v>
                </c:pt>
                <c:pt idx="47021">
                  <c:v>496.70604008436197</c:v>
                </c:pt>
                <c:pt idx="47022">
                  <c:v>604.70604008436203</c:v>
                </c:pt>
                <c:pt idx="47023">
                  <c:v>468.70604008436197</c:v>
                </c:pt>
                <c:pt idx="47024">
                  <c:v>662.70604008436203</c:v>
                </c:pt>
                <c:pt idx="47025">
                  <c:v>441.70604008436197</c:v>
                </c:pt>
                <c:pt idx="47026">
                  <c:v>308.70604008436197</c:v>
                </c:pt>
                <c:pt idx="47027">
                  <c:v>442.70604008436197</c:v>
                </c:pt>
                <c:pt idx="47028">
                  <c:v>380.70604008436197</c:v>
                </c:pt>
                <c:pt idx="47029">
                  <c:v>460.70604008436197</c:v>
                </c:pt>
                <c:pt idx="47030">
                  <c:v>259.70604008436197</c:v>
                </c:pt>
                <c:pt idx="47031">
                  <c:v>-150.293959915638</c:v>
                </c:pt>
                <c:pt idx="47032">
                  <c:v>37.706040084362002</c:v>
                </c:pt>
                <c:pt idx="47033">
                  <c:v>-80.293959915637998</c:v>
                </c:pt>
                <c:pt idx="47034">
                  <c:v>-78.293959915637998</c:v>
                </c:pt>
                <c:pt idx="47035">
                  <c:v>-283.29395991563803</c:v>
                </c:pt>
                <c:pt idx="47036">
                  <c:v>-69.293959915637998</c:v>
                </c:pt>
                <c:pt idx="47037">
                  <c:v>-224.293959915638</c:v>
                </c:pt>
                <c:pt idx="47038">
                  <c:v>-208.293959915638</c:v>
                </c:pt>
                <c:pt idx="47039">
                  <c:v>-236.293959915638</c:v>
                </c:pt>
                <c:pt idx="47040">
                  <c:v>-126.293959915638</c:v>
                </c:pt>
                <c:pt idx="47041">
                  <c:v>112.706040084362</c:v>
                </c:pt>
                <c:pt idx="47042">
                  <c:v>121.706040084362</c:v>
                </c:pt>
                <c:pt idx="47043">
                  <c:v>203.706040084362</c:v>
                </c:pt>
                <c:pt idx="47044">
                  <c:v>372.70604008436197</c:v>
                </c:pt>
                <c:pt idx="47045">
                  <c:v>489.70604008436197</c:v>
                </c:pt>
                <c:pt idx="47046">
                  <c:v>544.70604008436203</c:v>
                </c:pt>
                <c:pt idx="47047">
                  <c:v>773.70604008436203</c:v>
                </c:pt>
                <c:pt idx="47048">
                  <c:v>782.70604008436203</c:v>
                </c:pt>
                <c:pt idx="47049">
                  <c:v>870.70604008436203</c:v>
                </c:pt>
                <c:pt idx="47050">
                  <c:v>963.70604008436203</c:v>
                </c:pt>
                <c:pt idx="47051">
                  <c:v>950.70604008436203</c:v>
                </c:pt>
                <c:pt idx="47052">
                  <c:v>973.70604008436203</c:v>
                </c:pt>
                <c:pt idx="47053">
                  <c:v>993.70604008436203</c:v>
                </c:pt>
                <c:pt idx="47054">
                  <c:v>908.70604008436203</c:v>
                </c:pt>
                <c:pt idx="47055">
                  <c:v>897.70604008436203</c:v>
                </c:pt>
                <c:pt idx="47056">
                  <c:v>899.70604008436203</c:v>
                </c:pt>
                <c:pt idx="47057">
                  <c:v>747.70604008436203</c:v>
                </c:pt>
                <c:pt idx="47058">
                  <c:v>686.70604008436203</c:v>
                </c:pt>
                <c:pt idx="47059">
                  <c:v>508.70604008436197</c:v>
                </c:pt>
                <c:pt idx="47060">
                  <c:v>383.70604008436197</c:v>
                </c:pt>
                <c:pt idx="47061">
                  <c:v>31.706040084362002</c:v>
                </c:pt>
                <c:pt idx="47062">
                  <c:v>-260.29395991563803</c:v>
                </c:pt>
                <c:pt idx="47063">
                  <c:v>-379.29395991563803</c:v>
                </c:pt>
                <c:pt idx="47064">
                  <c:v>-538.29395991563797</c:v>
                </c:pt>
                <c:pt idx="47065">
                  <c:v>-745.29395991563797</c:v>
                </c:pt>
                <c:pt idx="47066">
                  <c:v>-905.29395991563797</c:v>
                </c:pt>
                <c:pt idx="47067">
                  <c:v>-1063.29395991564</c:v>
                </c:pt>
                <c:pt idx="47068">
                  <c:v>-1044.29395991564</c:v>
                </c:pt>
                <c:pt idx="47069">
                  <c:v>-1212.29395991564</c:v>
                </c:pt>
                <c:pt idx="47070">
                  <c:v>-1184.29395991564</c:v>
                </c:pt>
                <c:pt idx="47071">
                  <c:v>-1188.29395991564</c:v>
                </c:pt>
                <c:pt idx="47072">
                  <c:v>-1435.29395991564</c:v>
                </c:pt>
                <c:pt idx="47073">
                  <c:v>-1266.29395991564</c:v>
                </c:pt>
                <c:pt idx="47074">
                  <c:v>-1388.29395991564</c:v>
                </c:pt>
                <c:pt idx="47075">
                  <c:v>-1335.29395991564</c:v>
                </c:pt>
                <c:pt idx="47076">
                  <c:v>-1113.29395991564</c:v>
                </c:pt>
                <c:pt idx="47077">
                  <c:v>-1065.29395991564</c:v>
                </c:pt>
                <c:pt idx="47078">
                  <c:v>-966.29395991563797</c:v>
                </c:pt>
                <c:pt idx="47079">
                  <c:v>-991.29395991563797</c:v>
                </c:pt>
                <c:pt idx="47080">
                  <c:v>-726.29395991563797</c:v>
                </c:pt>
                <c:pt idx="47081">
                  <c:v>-570.29395991563797</c:v>
                </c:pt>
                <c:pt idx="47082">
                  <c:v>-303.29395991563803</c:v>
                </c:pt>
                <c:pt idx="47083">
                  <c:v>-125.293959915638</c:v>
                </c:pt>
                <c:pt idx="47084">
                  <c:v>91.706040084362002</c:v>
                </c:pt>
                <c:pt idx="47085">
                  <c:v>240.706040084362</c:v>
                </c:pt>
                <c:pt idx="47086">
                  <c:v>374.70604008436197</c:v>
                </c:pt>
                <c:pt idx="47087">
                  <c:v>518.70604008436203</c:v>
                </c:pt>
                <c:pt idx="47088">
                  <c:v>556.70604008436203</c:v>
                </c:pt>
                <c:pt idx="47089">
                  <c:v>766.70604008436203</c:v>
                </c:pt>
                <c:pt idx="47090">
                  <c:v>592.70604008436203</c:v>
                </c:pt>
                <c:pt idx="47091">
                  <c:v>614.70604008436203</c:v>
                </c:pt>
                <c:pt idx="47092">
                  <c:v>509.70604008436197</c:v>
                </c:pt>
                <c:pt idx="47093">
                  <c:v>561.70604008436203</c:v>
                </c:pt>
                <c:pt idx="47094">
                  <c:v>537.70604008436203</c:v>
                </c:pt>
                <c:pt idx="47095">
                  <c:v>377.70604008436197</c:v>
                </c:pt>
                <c:pt idx="47096">
                  <c:v>359.70604008436197</c:v>
                </c:pt>
                <c:pt idx="47097">
                  <c:v>404.70604008436197</c:v>
                </c:pt>
                <c:pt idx="47098">
                  <c:v>204.706040084362</c:v>
                </c:pt>
                <c:pt idx="47099">
                  <c:v>93.706040084362002</c:v>
                </c:pt>
                <c:pt idx="47100">
                  <c:v>-57.293959915637998</c:v>
                </c:pt>
                <c:pt idx="47101">
                  <c:v>-137.293959915638</c:v>
                </c:pt>
                <c:pt idx="47102">
                  <c:v>-160.293959915638</c:v>
                </c:pt>
                <c:pt idx="47103">
                  <c:v>-513.29395991563797</c:v>
                </c:pt>
                <c:pt idx="47104">
                  <c:v>-420.29395991563803</c:v>
                </c:pt>
                <c:pt idx="47105">
                  <c:v>-665.29395991563797</c:v>
                </c:pt>
                <c:pt idx="47106">
                  <c:v>-641.29395991563797</c:v>
                </c:pt>
                <c:pt idx="47107">
                  <c:v>-364.29395991563803</c:v>
                </c:pt>
                <c:pt idx="47108">
                  <c:v>-422.29395991563803</c:v>
                </c:pt>
                <c:pt idx="47109">
                  <c:v>-515.29395991563797</c:v>
                </c:pt>
                <c:pt idx="47110">
                  <c:v>-414.29395991563803</c:v>
                </c:pt>
                <c:pt idx="47111">
                  <c:v>-307.29395991563803</c:v>
                </c:pt>
                <c:pt idx="47112">
                  <c:v>-224.293959915638</c:v>
                </c:pt>
                <c:pt idx="47113">
                  <c:v>-77.293959915637998</c:v>
                </c:pt>
                <c:pt idx="47114">
                  <c:v>77.706040084362002</c:v>
                </c:pt>
                <c:pt idx="47115">
                  <c:v>53.706040084362002</c:v>
                </c:pt>
                <c:pt idx="47116">
                  <c:v>157.706040084362</c:v>
                </c:pt>
                <c:pt idx="47117">
                  <c:v>327.70604008436197</c:v>
                </c:pt>
                <c:pt idx="47118">
                  <c:v>424.70604008436197</c:v>
                </c:pt>
                <c:pt idx="47119">
                  <c:v>533.70604008436203</c:v>
                </c:pt>
                <c:pt idx="47120">
                  <c:v>453.70604008436197</c:v>
                </c:pt>
                <c:pt idx="47121">
                  <c:v>629.70604008436203</c:v>
                </c:pt>
                <c:pt idx="47122">
                  <c:v>398.70604008436197</c:v>
                </c:pt>
                <c:pt idx="47123">
                  <c:v>397.70604008436197</c:v>
                </c:pt>
                <c:pt idx="47124">
                  <c:v>518.70604008436203</c:v>
                </c:pt>
                <c:pt idx="47125">
                  <c:v>297.70604008436197</c:v>
                </c:pt>
                <c:pt idx="47126">
                  <c:v>385.70604008436197</c:v>
                </c:pt>
                <c:pt idx="47127">
                  <c:v>75.706040084362002</c:v>
                </c:pt>
                <c:pt idx="47128">
                  <c:v>-120.293959915638</c:v>
                </c:pt>
                <c:pt idx="47129">
                  <c:v>-209.293959915638</c:v>
                </c:pt>
                <c:pt idx="47130">
                  <c:v>-348.29395991563803</c:v>
                </c:pt>
                <c:pt idx="47131">
                  <c:v>-351.29395991563803</c:v>
                </c:pt>
                <c:pt idx="47132">
                  <c:v>-450.29395991563803</c:v>
                </c:pt>
                <c:pt idx="47133">
                  <c:v>-502.29395991563803</c:v>
                </c:pt>
                <c:pt idx="47134">
                  <c:v>-517.29395991563797</c:v>
                </c:pt>
                <c:pt idx="47135">
                  <c:v>-635.29395991563797</c:v>
                </c:pt>
                <c:pt idx="47136">
                  <c:v>-603.29395991563797</c:v>
                </c:pt>
                <c:pt idx="47137">
                  <c:v>-974.29395991563797</c:v>
                </c:pt>
                <c:pt idx="47138">
                  <c:v>-828.29395991563797</c:v>
                </c:pt>
                <c:pt idx="47139">
                  <c:v>-742.29395991563797</c:v>
                </c:pt>
                <c:pt idx="47140">
                  <c:v>-680.29395991563797</c:v>
                </c:pt>
                <c:pt idx="47141">
                  <c:v>-854.29395991563797</c:v>
                </c:pt>
                <c:pt idx="47142">
                  <c:v>-688.29395991563797</c:v>
                </c:pt>
                <c:pt idx="47143">
                  <c:v>-763.29395991563797</c:v>
                </c:pt>
                <c:pt idx="47144">
                  <c:v>-456.29395991563803</c:v>
                </c:pt>
                <c:pt idx="47145">
                  <c:v>-482.29395991563803</c:v>
                </c:pt>
                <c:pt idx="47146">
                  <c:v>-349.29395991563803</c:v>
                </c:pt>
                <c:pt idx="47147">
                  <c:v>-143.293959915638</c:v>
                </c:pt>
                <c:pt idx="47148">
                  <c:v>-90.293959915637998</c:v>
                </c:pt>
                <c:pt idx="47149">
                  <c:v>169.706040084362</c:v>
                </c:pt>
                <c:pt idx="47150">
                  <c:v>190.706040084362</c:v>
                </c:pt>
                <c:pt idx="47151">
                  <c:v>373.70604008436197</c:v>
                </c:pt>
                <c:pt idx="47152">
                  <c:v>512.70604008436203</c:v>
                </c:pt>
                <c:pt idx="47153">
                  <c:v>549.70604008436203</c:v>
                </c:pt>
                <c:pt idx="47154">
                  <c:v>556.70604008436203</c:v>
                </c:pt>
                <c:pt idx="47155">
                  <c:v>521.70604008436203</c:v>
                </c:pt>
                <c:pt idx="47156">
                  <c:v>556.70604008436203</c:v>
                </c:pt>
                <c:pt idx="47157">
                  <c:v>446.70604008436197</c:v>
                </c:pt>
                <c:pt idx="47158">
                  <c:v>615.70604008436203</c:v>
                </c:pt>
                <c:pt idx="47159">
                  <c:v>660.70604008436203</c:v>
                </c:pt>
                <c:pt idx="47160">
                  <c:v>566.70604008436203</c:v>
                </c:pt>
                <c:pt idx="47161">
                  <c:v>463.70604008436197</c:v>
                </c:pt>
                <c:pt idx="47162">
                  <c:v>423.70604008436197</c:v>
                </c:pt>
                <c:pt idx="47163">
                  <c:v>296.70604008436197</c:v>
                </c:pt>
                <c:pt idx="47164">
                  <c:v>147.706040084362</c:v>
                </c:pt>
                <c:pt idx="47165">
                  <c:v>103.706040084362</c:v>
                </c:pt>
                <c:pt idx="47166">
                  <c:v>44.706040084362002</c:v>
                </c:pt>
                <c:pt idx="47167">
                  <c:v>-80.293959915637998</c:v>
                </c:pt>
                <c:pt idx="47168">
                  <c:v>-354.29395991563803</c:v>
                </c:pt>
                <c:pt idx="47169">
                  <c:v>-383.29395991563803</c:v>
                </c:pt>
                <c:pt idx="47170">
                  <c:v>-320.29395991563803</c:v>
                </c:pt>
                <c:pt idx="47171">
                  <c:v>-336.29395991563803</c:v>
                </c:pt>
                <c:pt idx="47172">
                  <c:v>-408.29395991563803</c:v>
                </c:pt>
                <c:pt idx="47173">
                  <c:v>-438.29395991563803</c:v>
                </c:pt>
                <c:pt idx="47174">
                  <c:v>-315.29395991563803</c:v>
                </c:pt>
                <c:pt idx="47175">
                  <c:v>-211.293959915638</c:v>
                </c:pt>
                <c:pt idx="47176">
                  <c:v>-270.29395991563803</c:v>
                </c:pt>
                <c:pt idx="47177">
                  <c:v>-236.293959915638</c:v>
                </c:pt>
                <c:pt idx="47178">
                  <c:v>-226.293959915638</c:v>
                </c:pt>
                <c:pt idx="47179">
                  <c:v>14.706040084362</c:v>
                </c:pt>
                <c:pt idx="47180">
                  <c:v>32.706040084362002</c:v>
                </c:pt>
                <c:pt idx="47181">
                  <c:v>212.706040084362</c:v>
                </c:pt>
                <c:pt idx="47182">
                  <c:v>321.70604008436197</c:v>
                </c:pt>
                <c:pt idx="47183">
                  <c:v>529.70604008436203</c:v>
                </c:pt>
                <c:pt idx="47184">
                  <c:v>714.70604008436203</c:v>
                </c:pt>
                <c:pt idx="47185">
                  <c:v>602.70604008436203</c:v>
                </c:pt>
                <c:pt idx="47186">
                  <c:v>672.70604008436203</c:v>
                </c:pt>
                <c:pt idx="47187">
                  <c:v>792.70604008436203</c:v>
                </c:pt>
                <c:pt idx="47188">
                  <c:v>729.70604008436203</c:v>
                </c:pt>
                <c:pt idx="47189">
                  <c:v>772.70604008436203</c:v>
                </c:pt>
                <c:pt idx="47190">
                  <c:v>757.70604008436203</c:v>
                </c:pt>
                <c:pt idx="47191">
                  <c:v>739.70604008436203</c:v>
                </c:pt>
                <c:pt idx="47192">
                  <c:v>730.70604008436203</c:v>
                </c:pt>
                <c:pt idx="47193">
                  <c:v>705.70604008436203</c:v>
                </c:pt>
                <c:pt idx="47194">
                  <c:v>609.70604008436203</c:v>
                </c:pt>
                <c:pt idx="47195">
                  <c:v>342.70604008436197</c:v>
                </c:pt>
                <c:pt idx="47196">
                  <c:v>237.706040084362</c:v>
                </c:pt>
                <c:pt idx="47197">
                  <c:v>261.70604008436197</c:v>
                </c:pt>
                <c:pt idx="47198">
                  <c:v>-67.293959915637998</c:v>
                </c:pt>
                <c:pt idx="47199">
                  <c:v>-85.293959915637998</c:v>
                </c:pt>
                <c:pt idx="47200">
                  <c:v>-246.293959915638</c:v>
                </c:pt>
                <c:pt idx="47201">
                  <c:v>-596.29395991563797</c:v>
                </c:pt>
                <c:pt idx="47202">
                  <c:v>-531.29395991563797</c:v>
                </c:pt>
                <c:pt idx="47203">
                  <c:v>-669.29395991563797</c:v>
                </c:pt>
                <c:pt idx="47204">
                  <c:v>-733.29395991563797</c:v>
                </c:pt>
                <c:pt idx="47205">
                  <c:v>-790.29395991563797</c:v>
                </c:pt>
                <c:pt idx="47206">
                  <c:v>-830.29395991563797</c:v>
                </c:pt>
                <c:pt idx="47207">
                  <c:v>-705.29395991563797</c:v>
                </c:pt>
                <c:pt idx="47208">
                  <c:v>-857.29395991563797</c:v>
                </c:pt>
                <c:pt idx="47209">
                  <c:v>-908.29395991563797</c:v>
                </c:pt>
                <c:pt idx="47210">
                  <c:v>-833.29395991563797</c:v>
                </c:pt>
                <c:pt idx="47211">
                  <c:v>-621.29395991563797</c:v>
                </c:pt>
                <c:pt idx="47212">
                  <c:v>-460.29395991563803</c:v>
                </c:pt>
                <c:pt idx="47213">
                  <c:v>-352.29395991563803</c:v>
                </c:pt>
                <c:pt idx="47214">
                  <c:v>-432.29395991563803</c:v>
                </c:pt>
                <c:pt idx="47215">
                  <c:v>-117.293959915638</c:v>
                </c:pt>
                <c:pt idx="47216">
                  <c:v>94.706040084362002</c:v>
                </c:pt>
                <c:pt idx="47217">
                  <c:v>191.706040084362</c:v>
                </c:pt>
                <c:pt idx="47218">
                  <c:v>124.706040084362</c:v>
                </c:pt>
                <c:pt idx="47219">
                  <c:v>459.70604008436197</c:v>
                </c:pt>
                <c:pt idx="47220">
                  <c:v>483.70604008436197</c:v>
                </c:pt>
                <c:pt idx="47221">
                  <c:v>521.70604008436203</c:v>
                </c:pt>
                <c:pt idx="47222">
                  <c:v>629.70604008436203</c:v>
                </c:pt>
                <c:pt idx="47223">
                  <c:v>722.70604008436203</c:v>
                </c:pt>
                <c:pt idx="47224">
                  <c:v>812.70604008436203</c:v>
                </c:pt>
                <c:pt idx="47225">
                  <c:v>669.70604008436203</c:v>
                </c:pt>
                <c:pt idx="47226">
                  <c:v>649.70604008436203</c:v>
                </c:pt>
                <c:pt idx="47227">
                  <c:v>533.70604008436203</c:v>
                </c:pt>
                <c:pt idx="47228">
                  <c:v>657.70604008436203</c:v>
                </c:pt>
                <c:pt idx="47229">
                  <c:v>657.70604008436203</c:v>
                </c:pt>
                <c:pt idx="47230">
                  <c:v>561.70604008436203</c:v>
                </c:pt>
                <c:pt idx="47231">
                  <c:v>398.70604008436197</c:v>
                </c:pt>
                <c:pt idx="47232">
                  <c:v>291.70604008436197</c:v>
                </c:pt>
                <c:pt idx="47233">
                  <c:v>316.70604008436197</c:v>
                </c:pt>
                <c:pt idx="47234">
                  <c:v>106.706040084362</c:v>
                </c:pt>
                <c:pt idx="47235">
                  <c:v>-174.293959915638</c:v>
                </c:pt>
                <c:pt idx="47236">
                  <c:v>-214.293959915638</c:v>
                </c:pt>
                <c:pt idx="47237">
                  <c:v>-291.29395991563803</c:v>
                </c:pt>
                <c:pt idx="47238">
                  <c:v>-460.29395991563803</c:v>
                </c:pt>
                <c:pt idx="47239">
                  <c:v>-487.29395991563803</c:v>
                </c:pt>
                <c:pt idx="47240">
                  <c:v>-365.29395991563803</c:v>
                </c:pt>
                <c:pt idx="47241">
                  <c:v>-391.29395991563803</c:v>
                </c:pt>
                <c:pt idx="47242">
                  <c:v>-391.29395991563803</c:v>
                </c:pt>
                <c:pt idx="47243">
                  <c:v>-254.293959915638</c:v>
                </c:pt>
                <c:pt idx="47244">
                  <c:v>-454.29395991563803</c:v>
                </c:pt>
                <c:pt idx="47245">
                  <c:v>-267.29395991563803</c:v>
                </c:pt>
                <c:pt idx="47246">
                  <c:v>-242.293959915638</c:v>
                </c:pt>
                <c:pt idx="47247">
                  <c:v>-186.293959915638</c:v>
                </c:pt>
                <c:pt idx="47248">
                  <c:v>40.706040084362002</c:v>
                </c:pt>
                <c:pt idx="47249">
                  <c:v>141.706040084362</c:v>
                </c:pt>
                <c:pt idx="47250">
                  <c:v>168.706040084362</c:v>
                </c:pt>
                <c:pt idx="47251">
                  <c:v>357.70604008436197</c:v>
                </c:pt>
                <c:pt idx="47252">
                  <c:v>548.70604008436203</c:v>
                </c:pt>
                <c:pt idx="47253">
                  <c:v>541.70604008436203</c:v>
                </c:pt>
                <c:pt idx="47254">
                  <c:v>476.70604008436197</c:v>
                </c:pt>
                <c:pt idx="47255">
                  <c:v>424.70604008436197</c:v>
                </c:pt>
                <c:pt idx="47256">
                  <c:v>367.70604008436197</c:v>
                </c:pt>
                <c:pt idx="47257">
                  <c:v>632.70604008436203</c:v>
                </c:pt>
                <c:pt idx="47258">
                  <c:v>556.70604008436203</c:v>
                </c:pt>
                <c:pt idx="47259">
                  <c:v>653.70604008436203</c:v>
                </c:pt>
                <c:pt idx="47260">
                  <c:v>474.70604008436197</c:v>
                </c:pt>
                <c:pt idx="47261">
                  <c:v>402.70604008436197</c:v>
                </c:pt>
                <c:pt idx="47262">
                  <c:v>380.70604008436197</c:v>
                </c:pt>
                <c:pt idx="47263">
                  <c:v>333.70604008436197</c:v>
                </c:pt>
                <c:pt idx="47264">
                  <c:v>273.70604008436197</c:v>
                </c:pt>
                <c:pt idx="47265">
                  <c:v>-26.293959915637998</c:v>
                </c:pt>
                <c:pt idx="47266">
                  <c:v>-133.293959915638</c:v>
                </c:pt>
                <c:pt idx="47267">
                  <c:v>-264.29395991563803</c:v>
                </c:pt>
                <c:pt idx="47268">
                  <c:v>-202.293959915638</c:v>
                </c:pt>
                <c:pt idx="47269">
                  <c:v>-321.29395991563803</c:v>
                </c:pt>
                <c:pt idx="47270">
                  <c:v>-362.29395991563803</c:v>
                </c:pt>
                <c:pt idx="47271">
                  <c:v>-466.29395991563803</c:v>
                </c:pt>
                <c:pt idx="47272">
                  <c:v>-600.29395991563797</c:v>
                </c:pt>
                <c:pt idx="47273">
                  <c:v>-444.29395991563803</c:v>
                </c:pt>
                <c:pt idx="47274">
                  <c:v>-323.29395991563803</c:v>
                </c:pt>
                <c:pt idx="47275">
                  <c:v>-552.29395991563797</c:v>
                </c:pt>
                <c:pt idx="47276">
                  <c:v>-663.29395991563797</c:v>
                </c:pt>
                <c:pt idx="47277">
                  <c:v>-454.29395991563803</c:v>
                </c:pt>
                <c:pt idx="47278">
                  <c:v>-403.29395991563803</c:v>
                </c:pt>
                <c:pt idx="47279">
                  <c:v>-224.293959915638</c:v>
                </c:pt>
                <c:pt idx="47280">
                  <c:v>-108.293959915638</c:v>
                </c:pt>
                <c:pt idx="47281">
                  <c:v>-54.293959915637998</c:v>
                </c:pt>
                <c:pt idx="47282">
                  <c:v>163.706040084362</c:v>
                </c:pt>
                <c:pt idx="47283">
                  <c:v>8.70604008436203</c:v>
                </c:pt>
                <c:pt idx="47284">
                  <c:v>135.706040084362</c:v>
                </c:pt>
                <c:pt idx="47285">
                  <c:v>425.70604008436197</c:v>
                </c:pt>
                <c:pt idx="47286">
                  <c:v>541.70604008436203</c:v>
                </c:pt>
                <c:pt idx="47287">
                  <c:v>605.70604008436203</c:v>
                </c:pt>
                <c:pt idx="47288">
                  <c:v>814.70604008436203</c:v>
                </c:pt>
                <c:pt idx="47289">
                  <c:v>928.70604008436203</c:v>
                </c:pt>
                <c:pt idx="47290">
                  <c:v>1047.70604008436</c:v>
                </c:pt>
                <c:pt idx="47291">
                  <c:v>981.70604008436203</c:v>
                </c:pt>
                <c:pt idx="47292">
                  <c:v>921.70604008436203</c:v>
                </c:pt>
                <c:pt idx="47293">
                  <c:v>930.70604008436203</c:v>
                </c:pt>
                <c:pt idx="47294">
                  <c:v>886.70604008436203</c:v>
                </c:pt>
                <c:pt idx="47295">
                  <c:v>853.70604008436203</c:v>
                </c:pt>
                <c:pt idx="47296">
                  <c:v>831.70604008436203</c:v>
                </c:pt>
                <c:pt idx="47297">
                  <c:v>647.70604008436203</c:v>
                </c:pt>
                <c:pt idx="47298">
                  <c:v>521.70604008436203</c:v>
                </c:pt>
                <c:pt idx="47299">
                  <c:v>544.70604008436203</c:v>
                </c:pt>
                <c:pt idx="47300">
                  <c:v>181.706040084362</c:v>
                </c:pt>
                <c:pt idx="47301">
                  <c:v>-46.293959915637998</c:v>
                </c:pt>
                <c:pt idx="47302">
                  <c:v>31.706040084362002</c:v>
                </c:pt>
                <c:pt idx="47303">
                  <c:v>-132.293959915638</c:v>
                </c:pt>
                <c:pt idx="47304">
                  <c:v>-193.293959915638</c:v>
                </c:pt>
                <c:pt idx="47305">
                  <c:v>-270.29395991563803</c:v>
                </c:pt>
                <c:pt idx="47306">
                  <c:v>-378.29395991563803</c:v>
                </c:pt>
                <c:pt idx="47307">
                  <c:v>-386.29395991563803</c:v>
                </c:pt>
                <c:pt idx="47308">
                  <c:v>-530.29395991563797</c:v>
                </c:pt>
                <c:pt idx="47309">
                  <c:v>-528.29395991563797</c:v>
                </c:pt>
                <c:pt idx="47310">
                  <c:v>-407.29395991563803</c:v>
                </c:pt>
                <c:pt idx="47311">
                  <c:v>-353.29395991563803</c:v>
                </c:pt>
                <c:pt idx="47312">
                  <c:v>-295.29395991563803</c:v>
                </c:pt>
                <c:pt idx="47313">
                  <c:v>-58.293959915637998</c:v>
                </c:pt>
                <c:pt idx="47314">
                  <c:v>-61.293959915637998</c:v>
                </c:pt>
                <c:pt idx="47315">
                  <c:v>-15.293959915638</c:v>
                </c:pt>
                <c:pt idx="47316">
                  <c:v>0.70604008436203003</c:v>
                </c:pt>
                <c:pt idx="47317">
                  <c:v>147.706040084362</c:v>
                </c:pt>
                <c:pt idx="47318">
                  <c:v>352.70604008436197</c:v>
                </c:pt>
                <c:pt idx="47319">
                  <c:v>492.70604008436197</c:v>
                </c:pt>
                <c:pt idx="47320">
                  <c:v>536.70604008436203</c:v>
                </c:pt>
                <c:pt idx="47321">
                  <c:v>583.70604008436203</c:v>
                </c:pt>
                <c:pt idx="47322">
                  <c:v>742.70604008436203</c:v>
                </c:pt>
                <c:pt idx="47323">
                  <c:v>783.70604008436203</c:v>
                </c:pt>
                <c:pt idx="47324">
                  <c:v>726.70604008436203</c:v>
                </c:pt>
                <c:pt idx="47325">
                  <c:v>860.70604008436203</c:v>
                </c:pt>
                <c:pt idx="47326">
                  <c:v>720.70604008436203</c:v>
                </c:pt>
                <c:pt idx="47327">
                  <c:v>624.70604008436203</c:v>
                </c:pt>
                <c:pt idx="47328">
                  <c:v>542.70604008436203</c:v>
                </c:pt>
                <c:pt idx="47329">
                  <c:v>554.70604008436203</c:v>
                </c:pt>
                <c:pt idx="47330">
                  <c:v>521.70604008436203</c:v>
                </c:pt>
                <c:pt idx="47331">
                  <c:v>348.70604008436197</c:v>
                </c:pt>
                <c:pt idx="47332">
                  <c:v>242.706040084362</c:v>
                </c:pt>
                <c:pt idx="47333">
                  <c:v>91.706040084362002</c:v>
                </c:pt>
                <c:pt idx="47334">
                  <c:v>-94.293959915637998</c:v>
                </c:pt>
                <c:pt idx="47335">
                  <c:v>-214.293959915638</c:v>
                </c:pt>
                <c:pt idx="47336">
                  <c:v>-449.29395991563803</c:v>
                </c:pt>
                <c:pt idx="47337">
                  <c:v>-715.29395991563797</c:v>
                </c:pt>
                <c:pt idx="47338">
                  <c:v>-661.29395991563797</c:v>
                </c:pt>
                <c:pt idx="47339">
                  <c:v>-645.29395991563797</c:v>
                </c:pt>
                <c:pt idx="47340">
                  <c:v>-628.29395991563797</c:v>
                </c:pt>
                <c:pt idx="47341">
                  <c:v>-744.29395991563797</c:v>
                </c:pt>
                <c:pt idx="47342">
                  <c:v>-700.29395991563797</c:v>
                </c:pt>
                <c:pt idx="47343">
                  <c:v>-914.29395991563797</c:v>
                </c:pt>
                <c:pt idx="47344">
                  <c:v>-786.29395991563797</c:v>
                </c:pt>
                <c:pt idx="47345">
                  <c:v>-607.29395991563797</c:v>
                </c:pt>
                <c:pt idx="47346">
                  <c:v>-488.29395991563803</c:v>
                </c:pt>
                <c:pt idx="47347">
                  <c:v>-302.29395991563803</c:v>
                </c:pt>
                <c:pt idx="47348">
                  <c:v>-59.293959915637998</c:v>
                </c:pt>
                <c:pt idx="47349">
                  <c:v>41.706040084362002</c:v>
                </c:pt>
                <c:pt idx="47350">
                  <c:v>177.706040084362</c:v>
                </c:pt>
                <c:pt idx="47351">
                  <c:v>404.70604008436197</c:v>
                </c:pt>
                <c:pt idx="47352">
                  <c:v>566.70604008436203</c:v>
                </c:pt>
                <c:pt idx="47353">
                  <c:v>665.70604008436203</c:v>
                </c:pt>
                <c:pt idx="47354">
                  <c:v>664.70604008436203</c:v>
                </c:pt>
                <c:pt idx="47355">
                  <c:v>610.70604008436203</c:v>
                </c:pt>
                <c:pt idx="47356">
                  <c:v>814.70604008436203</c:v>
                </c:pt>
                <c:pt idx="47357">
                  <c:v>779.70604008436203</c:v>
                </c:pt>
                <c:pt idx="47358">
                  <c:v>849.70604008436203</c:v>
                </c:pt>
                <c:pt idx="47359">
                  <c:v>830.70604008436203</c:v>
                </c:pt>
                <c:pt idx="47360">
                  <c:v>681.70604008436203</c:v>
                </c:pt>
                <c:pt idx="47361">
                  <c:v>804.70604008436203</c:v>
                </c:pt>
                <c:pt idx="47362">
                  <c:v>802.70604008436203</c:v>
                </c:pt>
                <c:pt idx="47363">
                  <c:v>689.70604008436203</c:v>
                </c:pt>
                <c:pt idx="47364">
                  <c:v>691.70604008436203</c:v>
                </c:pt>
                <c:pt idx="47365">
                  <c:v>593.70604008436203</c:v>
                </c:pt>
                <c:pt idx="47366">
                  <c:v>440.70604008436197</c:v>
                </c:pt>
                <c:pt idx="47367">
                  <c:v>223.706040084362</c:v>
                </c:pt>
                <c:pt idx="47368">
                  <c:v>221.706040084362</c:v>
                </c:pt>
                <c:pt idx="47369">
                  <c:v>196.706040084362</c:v>
                </c:pt>
                <c:pt idx="47370">
                  <c:v>-161.293959915638</c:v>
                </c:pt>
                <c:pt idx="47371">
                  <c:v>-221.293959915638</c:v>
                </c:pt>
                <c:pt idx="47372">
                  <c:v>-358.29395991563803</c:v>
                </c:pt>
                <c:pt idx="47373">
                  <c:v>-561.29395991563797</c:v>
                </c:pt>
                <c:pt idx="47374">
                  <c:v>-546.29395991563797</c:v>
                </c:pt>
                <c:pt idx="47375">
                  <c:v>-497.29395991563803</c:v>
                </c:pt>
                <c:pt idx="47376">
                  <c:v>-632.29395991563797</c:v>
                </c:pt>
                <c:pt idx="47377">
                  <c:v>-652.29395991563797</c:v>
                </c:pt>
                <c:pt idx="47378">
                  <c:v>-753.29395991563797</c:v>
                </c:pt>
                <c:pt idx="47379">
                  <c:v>-666.29395991563797</c:v>
                </c:pt>
                <c:pt idx="47380">
                  <c:v>-711.29395991563797</c:v>
                </c:pt>
                <c:pt idx="47381">
                  <c:v>-546.29395991563797</c:v>
                </c:pt>
                <c:pt idx="47382">
                  <c:v>-658.29395991563797</c:v>
                </c:pt>
                <c:pt idx="47383">
                  <c:v>-265.29395991563803</c:v>
                </c:pt>
                <c:pt idx="47384">
                  <c:v>-284.29395991563803</c:v>
                </c:pt>
                <c:pt idx="47385">
                  <c:v>-248.293959915638</c:v>
                </c:pt>
                <c:pt idx="47386">
                  <c:v>-92.293959915637998</c:v>
                </c:pt>
                <c:pt idx="47387">
                  <c:v>7.70604008436203</c:v>
                </c:pt>
                <c:pt idx="47388">
                  <c:v>48.706040084362002</c:v>
                </c:pt>
                <c:pt idx="47389">
                  <c:v>64.706040084362002</c:v>
                </c:pt>
                <c:pt idx="47390">
                  <c:v>96.706040084362002</c:v>
                </c:pt>
                <c:pt idx="47391">
                  <c:v>20.706040084362002</c:v>
                </c:pt>
                <c:pt idx="47392">
                  <c:v>200.706040084362</c:v>
                </c:pt>
                <c:pt idx="47393">
                  <c:v>121.706040084362</c:v>
                </c:pt>
                <c:pt idx="47394">
                  <c:v>96.706040084362002</c:v>
                </c:pt>
                <c:pt idx="47395">
                  <c:v>-270.29395991563803</c:v>
                </c:pt>
                <c:pt idx="47396">
                  <c:v>-240.293959915638</c:v>
                </c:pt>
                <c:pt idx="47397">
                  <c:v>-296.29395991563803</c:v>
                </c:pt>
                <c:pt idx="47398">
                  <c:v>-408.29395991563803</c:v>
                </c:pt>
                <c:pt idx="47399">
                  <c:v>-521.29395991563797</c:v>
                </c:pt>
                <c:pt idx="47400">
                  <c:v>-583.29395991563797</c:v>
                </c:pt>
                <c:pt idx="47401">
                  <c:v>-735.29395991563797</c:v>
                </c:pt>
                <c:pt idx="47402">
                  <c:v>-775.29395991563797</c:v>
                </c:pt>
                <c:pt idx="47403">
                  <c:v>-946.29395991563797</c:v>
                </c:pt>
                <c:pt idx="47404">
                  <c:v>-1034.29395991564</c:v>
                </c:pt>
                <c:pt idx="47405">
                  <c:v>-1084.29395991564</c:v>
                </c:pt>
                <c:pt idx="47406">
                  <c:v>-1176.29395991564</c:v>
                </c:pt>
                <c:pt idx="47407">
                  <c:v>-1176.29395991564</c:v>
                </c:pt>
                <c:pt idx="47408">
                  <c:v>-1271.29395991564</c:v>
                </c:pt>
                <c:pt idx="47409">
                  <c:v>-1404.29395991564</c:v>
                </c:pt>
                <c:pt idx="47410">
                  <c:v>-1280.29395991564</c:v>
                </c:pt>
                <c:pt idx="47411">
                  <c:v>-1027.29395991564</c:v>
                </c:pt>
                <c:pt idx="47412">
                  <c:v>-806.29395991563797</c:v>
                </c:pt>
                <c:pt idx="47413">
                  <c:v>-851.29395991563797</c:v>
                </c:pt>
                <c:pt idx="47414">
                  <c:v>-728.29395991563797</c:v>
                </c:pt>
                <c:pt idx="47415">
                  <c:v>-562.29395991563797</c:v>
                </c:pt>
                <c:pt idx="47416">
                  <c:v>-427.29395991563803</c:v>
                </c:pt>
                <c:pt idx="47417">
                  <c:v>-278.29395991563803</c:v>
                </c:pt>
                <c:pt idx="47418">
                  <c:v>-269.29395991563803</c:v>
                </c:pt>
                <c:pt idx="47419">
                  <c:v>69.706040084362002</c:v>
                </c:pt>
                <c:pt idx="47420">
                  <c:v>332.70604008436197</c:v>
                </c:pt>
                <c:pt idx="47421">
                  <c:v>443.70604008436197</c:v>
                </c:pt>
                <c:pt idx="47422">
                  <c:v>531.70604008436203</c:v>
                </c:pt>
                <c:pt idx="47423">
                  <c:v>610.70604008436203</c:v>
                </c:pt>
                <c:pt idx="47424">
                  <c:v>624.70604008436203</c:v>
                </c:pt>
                <c:pt idx="47425">
                  <c:v>634.70604008436203</c:v>
                </c:pt>
                <c:pt idx="47426">
                  <c:v>596.70604008436203</c:v>
                </c:pt>
                <c:pt idx="47427">
                  <c:v>663.70604008436203</c:v>
                </c:pt>
                <c:pt idx="47428">
                  <c:v>716.70604008436203</c:v>
                </c:pt>
                <c:pt idx="47429">
                  <c:v>703.70604008436203</c:v>
                </c:pt>
                <c:pt idx="47430">
                  <c:v>453.70604008436197</c:v>
                </c:pt>
                <c:pt idx="47431">
                  <c:v>451.70604008436197</c:v>
                </c:pt>
                <c:pt idx="47432">
                  <c:v>439.70604008436197</c:v>
                </c:pt>
                <c:pt idx="47433">
                  <c:v>366.70604008436197</c:v>
                </c:pt>
                <c:pt idx="47434">
                  <c:v>200.706040084362</c:v>
                </c:pt>
                <c:pt idx="47435">
                  <c:v>37.706040084362002</c:v>
                </c:pt>
                <c:pt idx="47436">
                  <c:v>-177.293959915638</c:v>
                </c:pt>
                <c:pt idx="47437">
                  <c:v>-332.29395991563803</c:v>
                </c:pt>
                <c:pt idx="47438">
                  <c:v>-506.29395991563803</c:v>
                </c:pt>
                <c:pt idx="47439">
                  <c:v>-436.29395991563803</c:v>
                </c:pt>
                <c:pt idx="47440">
                  <c:v>-640.29395991563797</c:v>
                </c:pt>
                <c:pt idx="47441">
                  <c:v>-759.29395991563797</c:v>
                </c:pt>
                <c:pt idx="47442">
                  <c:v>-739.29395991563797</c:v>
                </c:pt>
                <c:pt idx="47443">
                  <c:v>-840.29395991563797</c:v>
                </c:pt>
                <c:pt idx="47444">
                  <c:v>-715.29395991563797</c:v>
                </c:pt>
                <c:pt idx="47445">
                  <c:v>-830.29395991563797</c:v>
                </c:pt>
                <c:pt idx="47446">
                  <c:v>-877.29395991563797</c:v>
                </c:pt>
                <c:pt idx="47447">
                  <c:v>-858.29395991563797</c:v>
                </c:pt>
                <c:pt idx="47448">
                  <c:v>-942.29395991563797</c:v>
                </c:pt>
                <c:pt idx="47449">
                  <c:v>-721.29395991563797</c:v>
                </c:pt>
                <c:pt idx="47450">
                  <c:v>-763.29395991563797</c:v>
                </c:pt>
                <c:pt idx="47451">
                  <c:v>-383.29395991563803</c:v>
                </c:pt>
                <c:pt idx="47452">
                  <c:v>-290.29395991563803</c:v>
                </c:pt>
                <c:pt idx="47453">
                  <c:v>-125.293959915638</c:v>
                </c:pt>
                <c:pt idx="47454">
                  <c:v>-298.29395991563803</c:v>
                </c:pt>
                <c:pt idx="47455">
                  <c:v>-44.293959915637998</c:v>
                </c:pt>
                <c:pt idx="47456">
                  <c:v>27.706040084362002</c:v>
                </c:pt>
                <c:pt idx="47457">
                  <c:v>33.706040084362002</c:v>
                </c:pt>
                <c:pt idx="47458">
                  <c:v>-4.29395991563797</c:v>
                </c:pt>
                <c:pt idx="47459">
                  <c:v>234.706040084362</c:v>
                </c:pt>
                <c:pt idx="47460">
                  <c:v>131.706040084362</c:v>
                </c:pt>
                <c:pt idx="47461">
                  <c:v>-37.293959915637998</c:v>
                </c:pt>
                <c:pt idx="47462">
                  <c:v>78.706040084362002</c:v>
                </c:pt>
                <c:pt idx="47463">
                  <c:v>-34.293959915637998</c:v>
                </c:pt>
                <c:pt idx="47464">
                  <c:v>-204.293959915638</c:v>
                </c:pt>
                <c:pt idx="47465">
                  <c:v>-186.293959915638</c:v>
                </c:pt>
                <c:pt idx="47466">
                  <c:v>-255.293959915638</c:v>
                </c:pt>
                <c:pt idx="47467">
                  <c:v>-513.29395991563797</c:v>
                </c:pt>
                <c:pt idx="47468">
                  <c:v>-506.29395991563803</c:v>
                </c:pt>
                <c:pt idx="47469">
                  <c:v>-602.29395991563797</c:v>
                </c:pt>
                <c:pt idx="47470">
                  <c:v>-549.29395991563797</c:v>
                </c:pt>
                <c:pt idx="47471">
                  <c:v>-706.29395991563797</c:v>
                </c:pt>
                <c:pt idx="47472">
                  <c:v>-789.29395991563797</c:v>
                </c:pt>
                <c:pt idx="47473">
                  <c:v>-761.29395991563797</c:v>
                </c:pt>
                <c:pt idx="47474">
                  <c:v>-825.29395991563797</c:v>
                </c:pt>
                <c:pt idx="47475">
                  <c:v>-632.29395991563797</c:v>
                </c:pt>
                <c:pt idx="47476">
                  <c:v>-734.29395991563797</c:v>
                </c:pt>
                <c:pt idx="47477">
                  <c:v>-685.29395991563797</c:v>
                </c:pt>
                <c:pt idx="47478">
                  <c:v>-687.29395991563797</c:v>
                </c:pt>
                <c:pt idx="47479">
                  <c:v>-555.29395991563797</c:v>
                </c:pt>
                <c:pt idx="47480">
                  <c:v>-284.29395991563803</c:v>
                </c:pt>
                <c:pt idx="47481">
                  <c:v>-163.293959915638</c:v>
                </c:pt>
                <c:pt idx="47482">
                  <c:v>-13.293959915638</c:v>
                </c:pt>
                <c:pt idx="47483">
                  <c:v>186.706040084362</c:v>
                </c:pt>
                <c:pt idx="47484">
                  <c:v>380.70604008436197</c:v>
                </c:pt>
                <c:pt idx="47485">
                  <c:v>417.70604008436197</c:v>
                </c:pt>
                <c:pt idx="47486">
                  <c:v>539.70604008436203</c:v>
                </c:pt>
                <c:pt idx="47487">
                  <c:v>811.70604008436203</c:v>
                </c:pt>
                <c:pt idx="47488">
                  <c:v>850.70604008436203</c:v>
                </c:pt>
                <c:pt idx="47489">
                  <c:v>1028.70604008436</c:v>
                </c:pt>
                <c:pt idx="47490">
                  <c:v>1057.70604008436</c:v>
                </c:pt>
                <c:pt idx="47491">
                  <c:v>1067.70604008436</c:v>
                </c:pt>
                <c:pt idx="47492">
                  <c:v>1107.70604008436</c:v>
                </c:pt>
                <c:pt idx="47493">
                  <c:v>1007.70604008436</c:v>
                </c:pt>
                <c:pt idx="47494">
                  <c:v>933.70604008436203</c:v>
                </c:pt>
                <c:pt idx="47495">
                  <c:v>820.70604008436203</c:v>
                </c:pt>
                <c:pt idx="47496">
                  <c:v>914.70604008436203</c:v>
                </c:pt>
                <c:pt idx="47497">
                  <c:v>499.70604008436197</c:v>
                </c:pt>
                <c:pt idx="47498">
                  <c:v>607.70604008436203</c:v>
                </c:pt>
                <c:pt idx="47499">
                  <c:v>558.70604008436203</c:v>
                </c:pt>
                <c:pt idx="47500">
                  <c:v>487.70604008436197</c:v>
                </c:pt>
                <c:pt idx="47501">
                  <c:v>193.706040084362</c:v>
                </c:pt>
                <c:pt idx="47502">
                  <c:v>2.70604008436203</c:v>
                </c:pt>
                <c:pt idx="47503">
                  <c:v>-241.293959915638</c:v>
                </c:pt>
                <c:pt idx="47504">
                  <c:v>-233.293959915638</c:v>
                </c:pt>
                <c:pt idx="47505">
                  <c:v>-370.29395991563803</c:v>
                </c:pt>
                <c:pt idx="47506">
                  <c:v>-469.29395991563803</c:v>
                </c:pt>
                <c:pt idx="47507">
                  <c:v>-656.29395991563797</c:v>
                </c:pt>
                <c:pt idx="47508">
                  <c:v>-744.29395991563797</c:v>
                </c:pt>
                <c:pt idx="47509">
                  <c:v>-700.29395991563797</c:v>
                </c:pt>
                <c:pt idx="47510">
                  <c:v>-745.29395991563797</c:v>
                </c:pt>
                <c:pt idx="47511">
                  <c:v>-700.29395991563797</c:v>
                </c:pt>
                <c:pt idx="47512">
                  <c:v>-700.29395991563797</c:v>
                </c:pt>
                <c:pt idx="47513">
                  <c:v>-656.29395991563797</c:v>
                </c:pt>
                <c:pt idx="47514">
                  <c:v>-479.29395991563803</c:v>
                </c:pt>
                <c:pt idx="47515">
                  <c:v>-578.29395991563797</c:v>
                </c:pt>
                <c:pt idx="47516">
                  <c:v>-400.29395991563803</c:v>
                </c:pt>
                <c:pt idx="47517">
                  <c:v>-346.29395991563803</c:v>
                </c:pt>
                <c:pt idx="47518">
                  <c:v>-292.29395991563803</c:v>
                </c:pt>
                <c:pt idx="47519">
                  <c:v>-248.293959915638</c:v>
                </c:pt>
                <c:pt idx="47520">
                  <c:v>-139.293959915638</c:v>
                </c:pt>
                <c:pt idx="47521">
                  <c:v>205.706040084362</c:v>
                </c:pt>
                <c:pt idx="47522">
                  <c:v>263.70604008436197</c:v>
                </c:pt>
                <c:pt idx="47523">
                  <c:v>353.70604008436197</c:v>
                </c:pt>
                <c:pt idx="47524">
                  <c:v>242.706040084362</c:v>
                </c:pt>
                <c:pt idx="47525">
                  <c:v>345.70604008436197</c:v>
                </c:pt>
                <c:pt idx="47526">
                  <c:v>418.70604008436197</c:v>
                </c:pt>
                <c:pt idx="47527">
                  <c:v>354.70604008436197</c:v>
                </c:pt>
                <c:pt idx="47528">
                  <c:v>387.70604008436197</c:v>
                </c:pt>
                <c:pt idx="47529">
                  <c:v>372.70604008436197</c:v>
                </c:pt>
                <c:pt idx="47530">
                  <c:v>349.70604008436197</c:v>
                </c:pt>
                <c:pt idx="47531">
                  <c:v>304.70604008436197</c:v>
                </c:pt>
                <c:pt idx="47532">
                  <c:v>288.70604008436197</c:v>
                </c:pt>
                <c:pt idx="47533">
                  <c:v>173.706040084362</c:v>
                </c:pt>
                <c:pt idx="47534">
                  <c:v>-62.293959915637998</c:v>
                </c:pt>
                <c:pt idx="47535">
                  <c:v>24.706040084362002</c:v>
                </c:pt>
                <c:pt idx="47536">
                  <c:v>-192.293959915638</c:v>
                </c:pt>
                <c:pt idx="47537">
                  <c:v>-384.29395991563803</c:v>
                </c:pt>
                <c:pt idx="47538">
                  <c:v>-507.29395991563803</c:v>
                </c:pt>
                <c:pt idx="47539">
                  <c:v>-261.29395991563803</c:v>
                </c:pt>
                <c:pt idx="47540">
                  <c:v>-266.29395991563803</c:v>
                </c:pt>
                <c:pt idx="47541">
                  <c:v>-286.29395991563803</c:v>
                </c:pt>
                <c:pt idx="47542">
                  <c:v>-402.29395991563803</c:v>
                </c:pt>
                <c:pt idx="47543">
                  <c:v>-224.293959915638</c:v>
                </c:pt>
                <c:pt idx="47544">
                  <c:v>-393.29395991563803</c:v>
                </c:pt>
                <c:pt idx="47545">
                  <c:v>-323.29395991563803</c:v>
                </c:pt>
                <c:pt idx="47546">
                  <c:v>-233.293959915638</c:v>
                </c:pt>
                <c:pt idx="47547">
                  <c:v>-367.29395991563803</c:v>
                </c:pt>
                <c:pt idx="47548">
                  <c:v>-287.29395991563803</c:v>
                </c:pt>
                <c:pt idx="47549">
                  <c:v>-61.293959915637998</c:v>
                </c:pt>
                <c:pt idx="47550">
                  <c:v>-15.293959915638</c:v>
                </c:pt>
                <c:pt idx="47551">
                  <c:v>215.706040084362</c:v>
                </c:pt>
                <c:pt idx="47552">
                  <c:v>394.70604008436197</c:v>
                </c:pt>
                <c:pt idx="47553">
                  <c:v>396.70604008436197</c:v>
                </c:pt>
                <c:pt idx="47554">
                  <c:v>634.70604008436203</c:v>
                </c:pt>
                <c:pt idx="47555">
                  <c:v>597.70604008436203</c:v>
                </c:pt>
                <c:pt idx="47556">
                  <c:v>806.70604008436203</c:v>
                </c:pt>
                <c:pt idx="47557">
                  <c:v>679.70604008436203</c:v>
                </c:pt>
                <c:pt idx="47558">
                  <c:v>684.70604008436203</c:v>
                </c:pt>
                <c:pt idx="47559">
                  <c:v>744.70604008436203</c:v>
                </c:pt>
                <c:pt idx="47560">
                  <c:v>760.70604008436203</c:v>
                </c:pt>
                <c:pt idx="47561">
                  <c:v>583.70604008436203</c:v>
                </c:pt>
                <c:pt idx="47562">
                  <c:v>474.70604008436197</c:v>
                </c:pt>
                <c:pt idx="47563">
                  <c:v>559.70604008436203</c:v>
                </c:pt>
                <c:pt idx="47564">
                  <c:v>557.70604008436203</c:v>
                </c:pt>
                <c:pt idx="47565">
                  <c:v>313.70604008436197</c:v>
                </c:pt>
                <c:pt idx="47566">
                  <c:v>69.706040084362002</c:v>
                </c:pt>
                <c:pt idx="47567">
                  <c:v>-6.29395991563797</c:v>
                </c:pt>
                <c:pt idx="47568">
                  <c:v>-31.293959915637998</c:v>
                </c:pt>
                <c:pt idx="47569">
                  <c:v>-123.293959915638</c:v>
                </c:pt>
                <c:pt idx="47570">
                  <c:v>-150.293959915638</c:v>
                </c:pt>
                <c:pt idx="47571">
                  <c:v>-278.29395991563803</c:v>
                </c:pt>
                <c:pt idx="47572">
                  <c:v>-373.29395991563803</c:v>
                </c:pt>
                <c:pt idx="47573">
                  <c:v>-268.29395991563803</c:v>
                </c:pt>
                <c:pt idx="47574">
                  <c:v>-369.29395991563803</c:v>
                </c:pt>
                <c:pt idx="47575">
                  <c:v>-368.29395991563803</c:v>
                </c:pt>
                <c:pt idx="47576">
                  <c:v>-377.29395991563803</c:v>
                </c:pt>
                <c:pt idx="47577">
                  <c:v>-377.29395991563803</c:v>
                </c:pt>
                <c:pt idx="47578">
                  <c:v>-450.29395991563803</c:v>
                </c:pt>
                <c:pt idx="47579">
                  <c:v>-291.29395991563803</c:v>
                </c:pt>
                <c:pt idx="47580">
                  <c:v>-126.293959915638</c:v>
                </c:pt>
                <c:pt idx="47581">
                  <c:v>180.706040084362</c:v>
                </c:pt>
                <c:pt idx="47582">
                  <c:v>62.706040084362002</c:v>
                </c:pt>
                <c:pt idx="47583">
                  <c:v>167.706040084362</c:v>
                </c:pt>
                <c:pt idx="47584">
                  <c:v>354.70604008436197</c:v>
                </c:pt>
                <c:pt idx="47585">
                  <c:v>531.70604008436203</c:v>
                </c:pt>
                <c:pt idx="47586">
                  <c:v>604.70604008436203</c:v>
                </c:pt>
                <c:pt idx="47587">
                  <c:v>608.70604008436203</c:v>
                </c:pt>
                <c:pt idx="47588">
                  <c:v>674.70604008436203</c:v>
                </c:pt>
                <c:pt idx="47589">
                  <c:v>731.70604008436203</c:v>
                </c:pt>
                <c:pt idx="47590">
                  <c:v>673.70604008436203</c:v>
                </c:pt>
                <c:pt idx="47591">
                  <c:v>947.70604008436203</c:v>
                </c:pt>
                <c:pt idx="47592">
                  <c:v>1092.70604008436</c:v>
                </c:pt>
                <c:pt idx="47593">
                  <c:v>859.70604008436203</c:v>
                </c:pt>
                <c:pt idx="47594">
                  <c:v>1000.70604008436</c:v>
                </c:pt>
                <c:pt idx="47595">
                  <c:v>686.70604008436203</c:v>
                </c:pt>
                <c:pt idx="47596">
                  <c:v>544.70604008436203</c:v>
                </c:pt>
                <c:pt idx="47597">
                  <c:v>584.70604008436203</c:v>
                </c:pt>
                <c:pt idx="47598">
                  <c:v>463.70604008436197</c:v>
                </c:pt>
                <c:pt idx="47599">
                  <c:v>337.70604008436197</c:v>
                </c:pt>
                <c:pt idx="47600">
                  <c:v>127.706040084362</c:v>
                </c:pt>
                <c:pt idx="47601">
                  <c:v>114.706040084362</c:v>
                </c:pt>
                <c:pt idx="47602">
                  <c:v>-28.293959915637998</c:v>
                </c:pt>
                <c:pt idx="47603">
                  <c:v>-174.293959915638</c:v>
                </c:pt>
                <c:pt idx="47604">
                  <c:v>-450.29395991563803</c:v>
                </c:pt>
                <c:pt idx="47605">
                  <c:v>-513.29395991563797</c:v>
                </c:pt>
                <c:pt idx="47606">
                  <c:v>-632.29395991563797</c:v>
                </c:pt>
                <c:pt idx="47607">
                  <c:v>-832.29395991563797</c:v>
                </c:pt>
                <c:pt idx="47608">
                  <c:v>-948.29395991563797</c:v>
                </c:pt>
                <c:pt idx="47609">
                  <c:v>-746.29395991563797</c:v>
                </c:pt>
                <c:pt idx="47610">
                  <c:v>-705.29395991563797</c:v>
                </c:pt>
                <c:pt idx="47611">
                  <c:v>-598.29395991563797</c:v>
                </c:pt>
                <c:pt idx="47612">
                  <c:v>-705.29395991563797</c:v>
                </c:pt>
                <c:pt idx="47613">
                  <c:v>-731.29395991563797</c:v>
                </c:pt>
                <c:pt idx="47614">
                  <c:v>-638.29395991563797</c:v>
                </c:pt>
                <c:pt idx="47615">
                  <c:v>-481.29395991563803</c:v>
                </c:pt>
                <c:pt idx="47616">
                  <c:v>-269.29395991563803</c:v>
                </c:pt>
                <c:pt idx="47617">
                  <c:v>-164.293959915638</c:v>
                </c:pt>
                <c:pt idx="47618">
                  <c:v>-129.293959915638</c:v>
                </c:pt>
                <c:pt idx="47619">
                  <c:v>-61.293959915637998</c:v>
                </c:pt>
                <c:pt idx="47620">
                  <c:v>82.706040084362002</c:v>
                </c:pt>
                <c:pt idx="47621">
                  <c:v>410.70604008436197</c:v>
                </c:pt>
                <c:pt idx="47622">
                  <c:v>281.70604008436197</c:v>
                </c:pt>
                <c:pt idx="47623">
                  <c:v>652.70604008436203</c:v>
                </c:pt>
                <c:pt idx="47624">
                  <c:v>774.70604008436203</c:v>
                </c:pt>
                <c:pt idx="47625">
                  <c:v>734.70604008436203</c:v>
                </c:pt>
                <c:pt idx="47626">
                  <c:v>1016.70604008436</c:v>
                </c:pt>
                <c:pt idx="47627">
                  <c:v>801.70604008436203</c:v>
                </c:pt>
                <c:pt idx="47628">
                  <c:v>779.70604008436203</c:v>
                </c:pt>
                <c:pt idx="47629">
                  <c:v>812.70604008436203</c:v>
                </c:pt>
                <c:pt idx="47630">
                  <c:v>614.70604008436203</c:v>
                </c:pt>
                <c:pt idx="47631">
                  <c:v>688.70604008436203</c:v>
                </c:pt>
                <c:pt idx="47632">
                  <c:v>482.70604008436197</c:v>
                </c:pt>
                <c:pt idx="47633">
                  <c:v>506.70604008436197</c:v>
                </c:pt>
                <c:pt idx="47634">
                  <c:v>365.70604008436197</c:v>
                </c:pt>
                <c:pt idx="47635">
                  <c:v>326.70604008436197</c:v>
                </c:pt>
                <c:pt idx="47636">
                  <c:v>352.70604008436197</c:v>
                </c:pt>
                <c:pt idx="47637">
                  <c:v>173.706040084362</c:v>
                </c:pt>
                <c:pt idx="47638">
                  <c:v>124.706040084362</c:v>
                </c:pt>
                <c:pt idx="47639">
                  <c:v>145.706040084362</c:v>
                </c:pt>
                <c:pt idx="47640">
                  <c:v>176.706040084362</c:v>
                </c:pt>
                <c:pt idx="47641">
                  <c:v>16.706040084362002</c:v>
                </c:pt>
                <c:pt idx="47642">
                  <c:v>-32.293959915637998</c:v>
                </c:pt>
                <c:pt idx="47643">
                  <c:v>39.706040084362002</c:v>
                </c:pt>
                <c:pt idx="47644">
                  <c:v>171.706040084362</c:v>
                </c:pt>
                <c:pt idx="47645">
                  <c:v>179.706040084362</c:v>
                </c:pt>
                <c:pt idx="47646">
                  <c:v>20.706040084362002</c:v>
                </c:pt>
                <c:pt idx="47647">
                  <c:v>117.706040084362</c:v>
                </c:pt>
                <c:pt idx="47648">
                  <c:v>130.706040084362</c:v>
                </c:pt>
                <c:pt idx="47649">
                  <c:v>109.706040084362</c:v>
                </c:pt>
                <c:pt idx="47650">
                  <c:v>399.70604008436197</c:v>
                </c:pt>
                <c:pt idx="47651">
                  <c:v>279.70604008436197</c:v>
                </c:pt>
                <c:pt idx="47652">
                  <c:v>528.70604008436203</c:v>
                </c:pt>
                <c:pt idx="47653">
                  <c:v>388.70604008436197</c:v>
                </c:pt>
                <c:pt idx="47654">
                  <c:v>422.70604008436197</c:v>
                </c:pt>
                <c:pt idx="47655">
                  <c:v>358.70604008436197</c:v>
                </c:pt>
                <c:pt idx="47656">
                  <c:v>472.70604008436197</c:v>
                </c:pt>
                <c:pt idx="47657">
                  <c:v>386.70604008436197</c:v>
                </c:pt>
                <c:pt idx="47658">
                  <c:v>448.70604008436197</c:v>
                </c:pt>
                <c:pt idx="47659">
                  <c:v>218.706040084362</c:v>
                </c:pt>
                <c:pt idx="47660">
                  <c:v>329.70604008436197</c:v>
                </c:pt>
                <c:pt idx="47661">
                  <c:v>328.70604008436197</c:v>
                </c:pt>
                <c:pt idx="47662">
                  <c:v>203.706040084362</c:v>
                </c:pt>
                <c:pt idx="47663">
                  <c:v>-34.293959915637998</c:v>
                </c:pt>
                <c:pt idx="47664">
                  <c:v>100.706040084362</c:v>
                </c:pt>
                <c:pt idx="47665">
                  <c:v>-337.29395991563803</c:v>
                </c:pt>
                <c:pt idx="47666">
                  <c:v>-314.29395991563803</c:v>
                </c:pt>
                <c:pt idx="47667">
                  <c:v>-517.29395991563797</c:v>
                </c:pt>
                <c:pt idx="47668">
                  <c:v>-536.29395991563797</c:v>
                </c:pt>
                <c:pt idx="47669">
                  <c:v>-610.29395991563797</c:v>
                </c:pt>
                <c:pt idx="47670">
                  <c:v>-734.29395991563797</c:v>
                </c:pt>
                <c:pt idx="47671">
                  <c:v>-850.29395991563797</c:v>
                </c:pt>
                <c:pt idx="47672">
                  <c:v>-1117.29395991564</c:v>
                </c:pt>
                <c:pt idx="47673">
                  <c:v>-916.29395991563797</c:v>
                </c:pt>
                <c:pt idx="47674">
                  <c:v>-871.29395991563797</c:v>
                </c:pt>
                <c:pt idx="47675">
                  <c:v>-949.29395991563797</c:v>
                </c:pt>
                <c:pt idx="47676">
                  <c:v>-772.29395991563797</c:v>
                </c:pt>
                <c:pt idx="47677">
                  <c:v>-564.29395991563797</c:v>
                </c:pt>
                <c:pt idx="47678">
                  <c:v>-688.29395991563797</c:v>
                </c:pt>
                <c:pt idx="47679">
                  <c:v>-580.29395991563797</c:v>
                </c:pt>
                <c:pt idx="47680">
                  <c:v>-455.29395991563803</c:v>
                </c:pt>
                <c:pt idx="47681">
                  <c:v>-456.29395991563803</c:v>
                </c:pt>
                <c:pt idx="47682">
                  <c:v>-254.293959915638</c:v>
                </c:pt>
                <c:pt idx="47683">
                  <c:v>-251.293959915638</c:v>
                </c:pt>
                <c:pt idx="47684">
                  <c:v>-36.293959915637998</c:v>
                </c:pt>
                <c:pt idx="47685">
                  <c:v>86.706040084362002</c:v>
                </c:pt>
                <c:pt idx="47686">
                  <c:v>138.706040084362</c:v>
                </c:pt>
                <c:pt idx="47687">
                  <c:v>315.70604008436197</c:v>
                </c:pt>
                <c:pt idx="47688">
                  <c:v>330.70604008436197</c:v>
                </c:pt>
                <c:pt idx="47689">
                  <c:v>458.70604008436197</c:v>
                </c:pt>
                <c:pt idx="47690">
                  <c:v>474.70604008436197</c:v>
                </c:pt>
                <c:pt idx="47691">
                  <c:v>606.70604008436203</c:v>
                </c:pt>
                <c:pt idx="47692">
                  <c:v>750.70604008436203</c:v>
                </c:pt>
                <c:pt idx="47693">
                  <c:v>531.70604008436203</c:v>
                </c:pt>
                <c:pt idx="47694">
                  <c:v>643.70604008436203</c:v>
                </c:pt>
                <c:pt idx="47695">
                  <c:v>683.70604008436203</c:v>
                </c:pt>
                <c:pt idx="47696">
                  <c:v>680.70604008436203</c:v>
                </c:pt>
                <c:pt idx="47697">
                  <c:v>224.706040084362</c:v>
                </c:pt>
                <c:pt idx="47698">
                  <c:v>308.70604008436197</c:v>
                </c:pt>
                <c:pt idx="47699">
                  <c:v>289.70604008436197</c:v>
                </c:pt>
                <c:pt idx="47700">
                  <c:v>354.70604008436197</c:v>
                </c:pt>
                <c:pt idx="47701">
                  <c:v>308.70604008436197</c:v>
                </c:pt>
                <c:pt idx="47702">
                  <c:v>404.70604008436197</c:v>
                </c:pt>
                <c:pt idx="47703">
                  <c:v>456.70604008436197</c:v>
                </c:pt>
                <c:pt idx="47704">
                  <c:v>337.70604008436197</c:v>
                </c:pt>
                <c:pt idx="47705">
                  <c:v>172.706040084362</c:v>
                </c:pt>
                <c:pt idx="47706">
                  <c:v>-36.293959915637998</c:v>
                </c:pt>
                <c:pt idx="47707">
                  <c:v>-127.293959915638</c:v>
                </c:pt>
                <c:pt idx="47708">
                  <c:v>-143.293959915638</c:v>
                </c:pt>
                <c:pt idx="47709">
                  <c:v>-225.293959915638</c:v>
                </c:pt>
                <c:pt idx="47710">
                  <c:v>-381.29395991563803</c:v>
                </c:pt>
                <c:pt idx="47711">
                  <c:v>-157.293959915638</c:v>
                </c:pt>
                <c:pt idx="47712">
                  <c:v>-230.293959915638</c:v>
                </c:pt>
                <c:pt idx="47713">
                  <c:v>-317.29395991563803</c:v>
                </c:pt>
                <c:pt idx="47714">
                  <c:v>-171.293959915638</c:v>
                </c:pt>
                <c:pt idx="47715">
                  <c:v>-66.293959915637998</c:v>
                </c:pt>
                <c:pt idx="47716">
                  <c:v>-2.29395991563797</c:v>
                </c:pt>
                <c:pt idx="47717">
                  <c:v>58.706040084362002</c:v>
                </c:pt>
                <c:pt idx="47718">
                  <c:v>-0.29395991563797003</c:v>
                </c:pt>
                <c:pt idx="47719">
                  <c:v>192.706040084362</c:v>
                </c:pt>
                <c:pt idx="47720">
                  <c:v>358.70604008436197</c:v>
                </c:pt>
                <c:pt idx="47721">
                  <c:v>370.70604008436197</c:v>
                </c:pt>
                <c:pt idx="47722">
                  <c:v>378.70604008436197</c:v>
                </c:pt>
                <c:pt idx="47723">
                  <c:v>405.70604008436197</c:v>
                </c:pt>
                <c:pt idx="47724">
                  <c:v>406.70604008436197</c:v>
                </c:pt>
                <c:pt idx="47725">
                  <c:v>505.70604008436197</c:v>
                </c:pt>
                <c:pt idx="47726">
                  <c:v>554.70604008436203</c:v>
                </c:pt>
                <c:pt idx="47727">
                  <c:v>372.70604008436197</c:v>
                </c:pt>
                <c:pt idx="47728">
                  <c:v>223.706040084362</c:v>
                </c:pt>
                <c:pt idx="47729">
                  <c:v>314.70604008436197</c:v>
                </c:pt>
                <c:pt idx="47730">
                  <c:v>226.706040084362</c:v>
                </c:pt>
                <c:pt idx="47731">
                  <c:v>88.706040084362002</c:v>
                </c:pt>
                <c:pt idx="47732">
                  <c:v>59.706040084362002</c:v>
                </c:pt>
                <c:pt idx="47733">
                  <c:v>-170.293959915638</c:v>
                </c:pt>
                <c:pt idx="47734">
                  <c:v>-227.293959915638</c:v>
                </c:pt>
                <c:pt idx="47735">
                  <c:v>-324.29395991563803</c:v>
                </c:pt>
                <c:pt idx="47736">
                  <c:v>-448.29395991563803</c:v>
                </c:pt>
                <c:pt idx="47737">
                  <c:v>-667.29395991563797</c:v>
                </c:pt>
                <c:pt idx="47738">
                  <c:v>-747.29395991563797</c:v>
                </c:pt>
                <c:pt idx="47739">
                  <c:v>-1016.29395991564</c:v>
                </c:pt>
                <c:pt idx="47740">
                  <c:v>-1010.29395991564</c:v>
                </c:pt>
                <c:pt idx="47741">
                  <c:v>-919.29395991563797</c:v>
                </c:pt>
                <c:pt idx="47742">
                  <c:v>-980.29395991563797</c:v>
                </c:pt>
                <c:pt idx="47743">
                  <c:v>-1076.29395991564</c:v>
                </c:pt>
                <c:pt idx="47744">
                  <c:v>-1002.29395991564</c:v>
                </c:pt>
                <c:pt idx="47745">
                  <c:v>-828.29395991563797</c:v>
                </c:pt>
                <c:pt idx="47746">
                  <c:v>-752.29395991563797</c:v>
                </c:pt>
                <c:pt idx="47747">
                  <c:v>-578.29395991563797</c:v>
                </c:pt>
                <c:pt idx="47748">
                  <c:v>-497.29395991563803</c:v>
                </c:pt>
                <c:pt idx="47749">
                  <c:v>-510.29395991563803</c:v>
                </c:pt>
                <c:pt idx="47750">
                  <c:v>-443.29395991563803</c:v>
                </c:pt>
                <c:pt idx="47751">
                  <c:v>-289.29395991563803</c:v>
                </c:pt>
                <c:pt idx="47752">
                  <c:v>-176.293959915638</c:v>
                </c:pt>
                <c:pt idx="47753">
                  <c:v>5.70604008436203</c:v>
                </c:pt>
                <c:pt idx="47754">
                  <c:v>65.706040084362002</c:v>
                </c:pt>
                <c:pt idx="47755">
                  <c:v>186.706040084362</c:v>
                </c:pt>
                <c:pt idx="47756">
                  <c:v>285.70604008436197</c:v>
                </c:pt>
                <c:pt idx="47757">
                  <c:v>424.70604008436197</c:v>
                </c:pt>
                <c:pt idx="47758">
                  <c:v>474.70604008436197</c:v>
                </c:pt>
                <c:pt idx="47759">
                  <c:v>418.70604008436197</c:v>
                </c:pt>
                <c:pt idx="47760">
                  <c:v>381.70604008436197</c:v>
                </c:pt>
                <c:pt idx="47761">
                  <c:v>493.70604008436197</c:v>
                </c:pt>
                <c:pt idx="47762">
                  <c:v>561.70604008436203</c:v>
                </c:pt>
                <c:pt idx="47763">
                  <c:v>448.70604008436197</c:v>
                </c:pt>
                <c:pt idx="47764">
                  <c:v>399.70604008436197</c:v>
                </c:pt>
                <c:pt idx="47765">
                  <c:v>341.70604008436197</c:v>
                </c:pt>
                <c:pt idx="47766">
                  <c:v>262.70604008436197</c:v>
                </c:pt>
                <c:pt idx="47767">
                  <c:v>-16.293959915637998</c:v>
                </c:pt>
                <c:pt idx="47768">
                  <c:v>-60.293959915637998</c:v>
                </c:pt>
                <c:pt idx="47769">
                  <c:v>-222.293959915638</c:v>
                </c:pt>
                <c:pt idx="47770">
                  <c:v>-269.29395991563803</c:v>
                </c:pt>
                <c:pt idx="47771">
                  <c:v>-408.29395991563803</c:v>
                </c:pt>
                <c:pt idx="47772">
                  <c:v>-398.29395991563803</c:v>
                </c:pt>
                <c:pt idx="47773">
                  <c:v>-537.29395991563797</c:v>
                </c:pt>
                <c:pt idx="47774">
                  <c:v>-670.29395991563797</c:v>
                </c:pt>
                <c:pt idx="47775">
                  <c:v>-517.29395991563797</c:v>
                </c:pt>
                <c:pt idx="47776">
                  <c:v>-632.29395991563797</c:v>
                </c:pt>
                <c:pt idx="47777">
                  <c:v>-687.29395991563797</c:v>
                </c:pt>
                <c:pt idx="47778">
                  <c:v>-634.29395991563797</c:v>
                </c:pt>
                <c:pt idx="47779">
                  <c:v>-497.29395991563803</c:v>
                </c:pt>
                <c:pt idx="47780">
                  <c:v>-307.29395991563803</c:v>
                </c:pt>
                <c:pt idx="47781">
                  <c:v>-388.29395991563803</c:v>
                </c:pt>
                <c:pt idx="47782">
                  <c:v>-478.29395991563803</c:v>
                </c:pt>
                <c:pt idx="47783">
                  <c:v>-533.29395991563797</c:v>
                </c:pt>
                <c:pt idx="47784">
                  <c:v>-405.29395991563803</c:v>
                </c:pt>
                <c:pt idx="47785">
                  <c:v>-260.29395991563803</c:v>
                </c:pt>
                <c:pt idx="47786">
                  <c:v>-140.293959915638</c:v>
                </c:pt>
                <c:pt idx="47787">
                  <c:v>-58.293959915637998</c:v>
                </c:pt>
                <c:pt idx="47788">
                  <c:v>-117.293959915638</c:v>
                </c:pt>
                <c:pt idx="47789">
                  <c:v>-202.293959915638</c:v>
                </c:pt>
                <c:pt idx="47790">
                  <c:v>14.706040084362</c:v>
                </c:pt>
                <c:pt idx="47791">
                  <c:v>250.706040084362</c:v>
                </c:pt>
                <c:pt idx="47792">
                  <c:v>332.70604008436197</c:v>
                </c:pt>
                <c:pt idx="47793">
                  <c:v>277.70604008436197</c:v>
                </c:pt>
                <c:pt idx="47794">
                  <c:v>327.70604008436197</c:v>
                </c:pt>
                <c:pt idx="47795">
                  <c:v>312.70604008436197</c:v>
                </c:pt>
                <c:pt idx="47796">
                  <c:v>229.706040084362</c:v>
                </c:pt>
                <c:pt idx="47797">
                  <c:v>428.70604008436197</c:v>
                </c:pt>
                <c:pt idx="47798">
                  <c:v>331.70604008436197</c:v>
                </c:pt>
                <c:pt idx="47799">
                  <c:v>282.70604008436197</c:v>
                </c:pt>
                <c:pt idx="47800">
                  <c:v>39.706040084362002</c:v>
                </c:pt>
                <c:pt idx="47801">
                  <c:v>-79.293959915637998</c:v>
                </c:pt>
                <c:pt idx="47802">
                  <c:v>-93.293959915637998</c:v>
                </c:pt>
                <c:pt idx="47803">
                  <c:v>-41.293959915637998</c:v>
                </c:pt>
                <c:pt idx="47804">
                  <c:v>80.706040084362002</c:v>
                </c:pt>
                <c:pt idx="47805">
                  <c:v>-134.293959915638</c:v>
                </c:pt>
                <c:pt idx="47806">
                  <c:v>-104.293959915638</c:v>
                </c:pt>
                <c:pt idx="47807">
                  <c:v>-437.29395991563803</c:v>
                </c:pt>
                <c:pt idx="47808">
                  <c:v>-336.29395991563803</c:v>
                </c:pt>
                <c:pt idx="47809">
                  <c:v>-369.29395991563803</c:v>
                </c:pt>
                <c:pt idx="47810">
                  <c:v>-325.29395991563803</c:v>
                </c:pt>
                <c:pt idx="47811">
                  <c:v>-234.293959915638</c:v>
                </c:pt>
                <c:pt idx="47812">
                  <c:v>-385.29395991563803</c:v>
                </c:pt>
                <c:pt idx="47813">
                  <c:v>-336.29395991563803</c:v>
                </c:pt>
                <c:pt idx="47814">
                  <c:v>-99.293959915637998</c:v>
                </c:pt>
                <c:pt idx="47815">
                  <c:v>-189.293959915638</c:v>
                </c:pt>
                <c:pt idx="47816">
                  <c:v>-236.293959915638</c:v>
                </c:pt>
                <c:pt idx="47817">
                  <c:v>-367.29395991563803</c:v>
                </c:pt>
                <c:pt idx="47818">
                  <c:v>-238.293959915638</c:v>
                </c:pt>
                <c:pt idx="47819">
                  <c:v>-107.293959915638</c:v>
                </c:pt>
                <c:pt idx="47820">
                  <c:v>16.706040084362002</c:v>
                </c:pt>
                <c:pt idx="47821">
                  <c:v>99.706040084362002</c:v>
                </c:pt>
                <c:pt idx="47822">
                  <c:v>198.706040084362</c:v>
                </c:pt>
                <c:pt idx="47823">
                  <c:v>178.706040084362</c:v>
                </c:pt>
                <c:pt idx="47824">
                  <c:v>287.70604008436197</c:v>
                </c:pt>
                <c:pt idx="47825">
                  <c:v>150.706040084362</c:v>
                </c:pt>
                <c:pt idx="47826">
                  <c:v>84.706040084362002</c:v>
                </c:pt>
                <c:pt idx="47827">
                  <c:v>63.706040084362002</c:v>
                </c:pt>
                <c:pt idx="47828">
                  <c:v>207.706040084362</c:v>
                </c:pt>
                <c:pt idx="47829">
                  <c:v>-48.293959915637998</c:v>
                </c:pt>
                <c:pt idx="47830">
                  <c:v>130.706040084362</c:v>
                </c:pt>
                <c:pt idx="47831">
                  <c:v>-112.293959915638</c:v>
                </c:pt>
                <c:pt idx="47832">
                  <c:v>-117.293959915638</c:v>
                </c:pt>
                <c:pt idx="47833">
                  <c:v>-326.29395991563803</c:v>
                </c:pt>
                <c:pt idx="47834">
                  <c:v>-215.293959915638</c:v>
                </c:pt>
                <c:pt idx="47835">
                  <c:v>-439.29395991563803</c:v>
                </c:pt>
                <c:pt idx="47836">
                  <c:v>-587.29395991563797</c:v>
                </c:pt>
                <c:pt idx="47837">
                  <c:v>-769.29395991563797</c:v>
                </c:pt>
                <c:pt idx="47838">
                  <c:v>-733.29395991563797</c:v>
                </c:pt>
                <c:pt idx="47839">
                  <c:v>-615.29395991563797</c:v>
                </c:pt>
                <c:pt idx="47840">
                  <c:v>-785.29395991563797</c:v>
                </c:pt>
                <c:pt idx="47841">
                  <c:v>-775.29395991563797</c:v>
                </c:pt>
                <c:pt idx="47842">
                  <c:v>-708.29395991563797</c:v>
                </c:pt>
                <c:pt idx="47843">
                  <c:v>-673.29395991563797</c:v>
                </c:pt>
                <c:pt idx="47844">
                  <c:v>-658.29395991563797</c:v>
                </c:pt>
                <c:pt idx="47845">
                  <c:v>-548.29395991563797</c:v>
                </c:pt>
                <c:pt idx="47846">
                  <c:v>-582.29395991563797</c:v>
                </c:pt>
                <c:pt idx="47847">
                  <c:v>-448.29395991563803</c:v>
                </c:pt>
                <c:pt idx="47848">
                  <c:v>-387.29395991563803</c:v>
                </c:pt>
                <c:pt idx="47849">
                  <c:v>-326.29395991563803</c:v>
                </c:pt>
                <c:pt idx="47850">
                  <c:v>-195.293959915638</c:v>
                </c:pt>
                <c:pt idx="47851">
                  <c:v>80.706040084362002</c:v>
                </c:pt>
                <c:pt idx="47852">
                  <c:v>199.706040084362</c:v>
                </c:pt>
                <c:pt idx="47853">
                  <c:v>518.70604008436203</c:v>
                </c:pt>
                <c:pt idx="47854">
                  <c:v>566.70604008436203</c:v>
                </c:pt>
                <c:pt idx="47855">
                  <c:v>605.70604008436203</c:v>
                </c:pt>
                <c:pt idx="47856">
                  <c:v>593.70604008436203</c:v>
                </c:pt>
                <c:pt idx="47857">
                  <c:v>750.70604008436203</c:v>
                </c:pt>
                <c:pt idx="47858">
                  <c:v>623.70604008436203</c:v>
                </c:pt>
                <c:pt idx="47859">
                  <c:v>679.70604008436203</c:v>
                </c:pt>
                <c:pt idx="47860">
                  <c:v>972.70604008436203</c:v>
                </c:pt>
                <c:pt idx="47861">
                  <c:v>799.70604008436203</c:v>
                </c:pt>
                <c:pt idx="47862">
                  <c:v>769.70604008436203</c:v>
                </c:pt>
                <c:pt idx="47863">
                  <c:v>624.70604008436203</c:v>
                </c:pt>
                <c:pt idx="47864">
                  <c:v>630.70604008436203</c:v>
                </c:pt>
                <c:pt idx="47865">
                  <c:v>417.70604008436197</c:v>
                </c:pt>
                <c:pt idx="47866">
                  <c:v>365.70604008436197</c:v>
                </c:pt>
                <c:pt idx="47867">
                  <c:v>298.70604008436197</c:v>
                </c:pt>
                <c:pt idx="47868">
                  <c:v>123.706040084362</c:v>
                </c:pt>
                <c:pt idx="47869">
                  <c:v>-42.293959915637998</c:v>
                </c:pt>
                <c:pt idx="47870">
                  <c:v>-163.293959915638</c:v>
                </c:pt>
                <c:pt idx="47871">
                  <c:v>-304.29395991563803</c:v>
                </c:pt>
                <c:pt idx="47872">
                  <c:v>-410.29395991563803</c:v>
                </c:pt>
                <c:pt idx="47873">
                  <c:v>-281.29395991563803</c:v>
                </c:pt>
                <c:pt idx="47874">
                  <c:v>-336.29395991563803</c:v>
                </c:pt>
                <c:pt idx="47875">
                  <c:v>-592.29395991563797</c:v>
                </c:pt>
                <c:pt idx="47876">
                  <c:v>-445.29395991563803</c:v>
                </c:pt>
                <c:pt idx="47877">
                  <c:v>-596.29395991563797</c:v>
                </c:pt>
                <c:pt idx="47878">
                  <c:v>-676.29395991563797</c:v>
                </c:pt>
                <c:pt idx="47879">
                  <c:v>-527.29395991563797</c:v>
                </c:pt>
                <c:pt idx="47880">
                  <c:v>-536.29395991563797</c:v>
                </c:pt>
                <c:pt idx="47881">
                  <c:v>-479.29395991563803</c:v>
                </c:pt>
                <c:pt idx="47882">
                  <c:v>-664.29395991563797</c:v>
                </c:pt>
                <c:pt idx="47883">
                  <c:v>-382.29395991563803</c:v>
                </c:pt>
                <c:pt idx="47884">
                  <c:v>-390.29395991563803</c:v>
                </c:pt>
                <c:pt idx="47885">
                  <c:v>-352.29395991563803</c:v>
                </c:pt>
                <c:pt idx="47886">
                  <c:v>-272.29395991563803</c:v>
                </c:pt>
                <c:pt idx="47887">
                  <c:v>-157.293959915638</c:v>
                </c:pt>
                <c:pt idx="47888">
                  <c:v>-74.293959915637998</c:v>
                </c:pt>
                <c:pt idx="47889">
                  <c:v>36.706040084362002</c:v>
                </c:pt>
                <c:pt idx="47890">
                  <c:v>149.706040084362</c:v>
                </c:pt>
                <c:pt idx="47891">
                  <c:v>28.706040084362002</c:v>
                </c:pt>
                <c:pt idx="47892">
                  <c:v>-2.29395991563797</c:v>
                </c:pt>
                <c:pt idx="47893">
                  <c:v>181.706040084362</c:v>
                </c:pt>
                <c:pt idx="47894">
                  <c:v>244.706040084362</c:v>
                </c:pt>
                <c:pt idx="47895">
                  <c:v>163.706040084362</c:v>
                </c:pt>
                <c:pt idx="47896">
                  <c:v>280.70604008436197</c:v>
                </c:pt>
                <c:pt idx="47897">
                  <c:v>350.70604008436197</c:v>
                </c:pt>
                <c:pt idx="47898">
                  <c:v>515.70604008436203</c:v>
                </c:pt>
                <c:pt idx="47899">
                  <c:v>256.70604008436197</c:v>
                </c:pt>
                <c:pt idx="47900">
                  <c:v>203.706040084362</c:v>
                </c:pt>
                <c:pt idx="47901">
                  <c:v>125.706040084362</c:v>
                </c:pt>
                <c:pt idx="47902">
                  <c:v>86.706040084362002</c:v>
                </c:pt>
                <c:pt idx="47903">
                  <c:v>190.706040084362</c:v>
                </c:pt>
                <c:pt idx="47904">
                  <c:v>96.706040084362002</c:v>
                </c:pt>
                <c:pt idx="47905">
                  <c:v>51.706040084362002</c:v>
                </c:pt>
                <c:pt idx="47906">
                  <c:v>-27.293959915637998</c:v>
                </c:pt>
                <c:pt idx="47907">
                  <c:v>2.70604008436203</c:v>
                </c:pt>
                <c:pt idx="47908">
                  <c:v>72.706040084362002</c:v>
                </c:pt>
                <c:pt idx="47909">
                  <c:v>-54.293959915637998</c:v>
                </c:pt>
                <c:pt idx="47910">
                  <c:v>117.706040084362</c:v>
                </c:pt>
                <c:pt idx="47911">
                  <c:v>-36.293959915637998</c:v>
                </c:pt>
                <c:pt idx="47912">
                  <c:v>-84.293959915637998</c:v>
                </c:pt>
                <c:pt idx="47913">
                  <c:v>205.706040084362</c:v>
                </c:pt>
                <c:pt idx="47914">
                  <c:v>87.706040084362002</c:v>
                </c:pt>
                <c:pt idx="47915">
                  <c:v>230.706040084362</c:v>
                </c:pt>
                <c:pt idx="47916">
                  <c:v>359.70604008436197</c:v>
                </c:pt>
                <c:pt idx="47917">
                  <c:v>247.706040084362</c:v>
                </c:pt>
                <c:pt idx="47918">
                  <c:v>164.706040084362</c:v>
                </c:pt>
                <c:pt idx="47919">
                  <c:v>228.706040084362</c:v>
                </c:pt>
                <c:pt idx="47920">
                  <c:v>360.70604008436197</c:v>
                </c:pt>
                <c:pt idx="47921">
                  <c:v>431.70604008436197</c:v>
                </c:pt>
                <c:pt idx="47922">
                  <c:v>394.70604008436197</c:v>
                </c:pt>
                <c:pt idx="47923">
                  <c:v>288.70604008436197</c:v>
                </c:pt>
                <c:pt idx="47924">
                  <c:v>486.70604008436197</c:v>
                </c:pt>
                <c:pt idx="47925">
                  <c:v>592.70604008436203</c:v>
                </c:pt>
                <c:pt idx="47926">
                  <c:v>429.70604008436197</c:v>
                </c:pt>
                <c:pt idx="47927">
                  <c:v>483.70604008436197</c:v>
                </c:pt>
                <c:pt idx="47928">
                  <c:v>373.70604008436197</c:v>
                </c:pt>
                <c:pt idx="47929">
                  <c:v>180.706040084362</c:v>
                </c:pt>
                <c:pt idx="47930">
                  <c:v>189.706040084362</c:v>
                </c:pt>
                <c:pt idx="47931">
                  <c:v>97.706040084362002</c:v>
                </c:pt>
                <c:pt idx="47932">
                  <c:v>56.706040084362002</c:v>
                </c:pt>
                <c:pt idx="47933">
                  <c:v>5.70604008436203</c:v>
                </c:pt>
                <c:pt idx="47934">
                  <c:v>-22.293959915637998</c:v>
                </c:pt>
                <c:pt idx="47935">
                  <c:v>-188.293959915638</c:v>
                </c:pt>
                <c:pt idx="47936">
                  <c:v>-248.293959915638</c:v>
                </c:pt>
                <c:pt idx="47937">
                  <c:v>-346.29395991563803</c:v>
                </c:pt>
                <c:pt idx="47938">
                  <c:v>-452.29395991563803</c:v>
                </c:pt>
                <c:pt idx="47939">
                  <c:v>-487.29395991563803</c:v>
                </c:pt>
                <c:pt idx="47940">
                  <c:v>-587.29395991563797</c:v>
                </c:pt>
                <c:pt idx="47941">
                  <c:v>-644.29395991563797</c:v>
                </c:pt>
                <c:pt idx="47942">
                  <c:v>-596.29395991563797</c:v>
                </c:pt>
                <c:pt idx="47943">
                  <c:v>-593.29395991563797</c:v>
                </c:pt>
                <c:pt idx="47944">
                  <c:v>-648.29395991563797</c:v>
                </c:pt>
                <c:pt idx="47945">
                  <c:v>-550.29395991563797</c:v>
                </c:pt>
                <c:pt idx="47946">
                  <c:v>-684.29395991563797</c:v>
                </c:pt>
                <c:pt idx="47947">
                  <c:v>-616.29395991563797</c:v>
                </c:pt>
                <c:pt idx="47948">
                  <c:v>-622.29395991563797</c:v>
                </c:pt>
                <c:pt idx="47949">
                  <c:v>-264.29395991563803</c:v>
                </c:pt>
                <c:pt idx="47950">
                  <c:v>-90.293959915637998</c:v>
                </c:pt>
                <c:pt idx="47951">
                  <c:v>136.706040084362</c:v>
                </c:pt>
                <c:pt idx="47952">
                  <c:v>-32.293959915637998</c:v>
                </c:pt>
                <c:pt idx="47953">
                  <c:v>272.70604008436197</c:v>
                </c:pt>
                <c:pt idx="47954">
                  <c:v>385.70604008436197</c:v>
                </c:pt>
                <c:pt idx="47955">
                  <c:v>222.706040084362</c:v>
                </c:pt>
                <c:pt idx="47956">
                  <c:v>325.70604008436197</c:v>
                </c:pt>
                <c:pt idx="47957">
                  <c:v>333.70604008436197</c:v>
                </c:pt>
                <c:pt idx="47958">
                  <c:v>527.70604008436203</c:v>
                </c:pt>
                <c:pt idx="47959">
                  <c:v>542.70604008436203</c:v>
                </c:pt>
                <c:pt idx="47960">
                  <c:v>693.70604008436203</c:v>
                </c:pt>
                <c:pt idx="47961">
                  <c:v>688.70604008436203</c:v>
                </c:pt>
                <c:pt idx="47962">
                  <c:v>565.70604008436203</c:v>
                </c:pt>
                <c:pt idx="47963">
                  <c:v>713.70604008436203</c:v>
                </c:pt>
                <c:pt idx="47964">
                  <c:v>603.70604008436203</c:v>
                </c:pt>
                <c:pt idx="47965">
                  <c:v>424.70604008436197</c:v>
                </c:pt>
                <c:pt idx="47966">
                  <c:v>272.70604008436197</c:v>
                </c:pt>
                <c:pt idx="47967">
                  <c:v>328.70604008436197</c:v>
                </c:pt>
                <c:pt idx="47968">
                  <c:v>148.706040084362</c:v>
                </c:pt>
                <c:pt idx="47969">
                  <c:v>10.706040084362</c:v>
                </c:pt>
                <c:pt idx="47970">
                  <c:v>-65.293959915637998</c:v>
                </c:pt>
                <c:pt idx="47971">
                  <c:v>-208.293959915638</c:v>
                </c:pt>
                <c:pt idx="47972">
                  <c:v>-242.293959915638</c:v>
                </c:pt>
                <c:pt idx="47973">
                  <c:v>-294.29395991563803</c:v>
                </c:pt>
                <c:pt idx="47974">
                  <c:v>-351.29395991563803</c:v>
                </c:pt>
                <c:pt idx="47975">
                  <c:v>-463.29395991563803</c:v>
                </c:pt>
                <c:pt idx="47976">
                  <c:v>-407.29395991563803</c:v>
                </c:pt>
                <c:pt idx="47977">
                  <c:v>-524.29395991563797</c:v>
                </c:pt>
                <c:pt idx="47978">
                  <c:v>-506.29395991563803</c:v>
                </c:pt>
                <c:pt idx="47979">
                  <c:v>-569.29395991563797</c:v>
                </c:pt>
                <c:pt idx="47980">
                  <c:v>-508.29395991563803</c:v>
                </c:pt>
                <c:pt idx="47981">
                  <c:v>-425.29395991563803</c:v>
                </c:pt>
                <c:pt idx="47982">
                  <c:v>-554.29395991563797</c:v>
                </c:pt>
                <c:pt idx="47983">
                  <c:v>-300.29395991563803</c:v>
                </c:pt>
                <c:pt idx="47984">
                  <c:v>-180.293959915638</c:v>
                </c:pt>
                <c:pt idx="47985">
                  <c:v>5.70604008436203</c:v>
                </c:pt>
                <c:pt idx="47986">
                  <c:v>249.706040084362</c:v>
                </c:pt>
                <c:pt idx="47987">
                  <c:v>250.706040084362</c:v>
                </c:pt>
                <c:pt idx="47988">
                  <c:v>128.706040084362</c:v>
                </c:pt>
                <c:pt idx="47989">
                  <c:v>263.70604008436197</c:v>
                </c:pt>
                <c:pt idx="47990">
                  <c:v>245.706040084362</c:v>
                </c:pt>
                <c:pt idx="47991">
                  <c:v>399.70604008436197</c:v>
                </c:pt>
                <c:pt idx="47992">
                  <c:v>522.70604008436203</c:v>
                </c:pt>
                <c:pt idx="47993">
                  <c:v>433.70604008436197</c:v>
                </c:pt>
                <c:pt idx="47994">
                  <c:v>448.70604008436197</c:v>
                </c:pt>
                <c:pt idx="47995">
                  <c:v>486.70604008436197</c:v>
                </c:pt>
                <c:pt idx="47996">
                  <c:v>371.70604008436197</c:v>
                </c:pt>
                <c:pt idx="47997">
                  <c:v>413.70604008436197</c:v>
                </c:pt>
                <c:pt idx="47998">
                  <c:v>397.70604008436197</c:v>
                </c:pt>
                <c:pt idx="47999">
                  <c:v>244.706040084362</c:v>
                </c:pt>
                <c:pt idx="48000">
                  <c:v>75.706040084362002</c:v>
                </c:pt>
                <c:pt idx="48001">
                  <c:v>117.706040084362</c:v>
                </c:pt>
                <c:pt idx="48002">
                  <c:v>-60.293959915637998</c:v>
                </c:pt>
                <c:pt idx="48003">
                  <c:v>72.706040084362002</c:v>
                </c:pt>
                <c:pt idx="48004">
                  <c:v>163.706040084362</c:v>
                </c:pt>
                <c:pt idx="48005">
                  <c:v>-111.293959915638</c:v>
                </c:pt>
                <c:pt idx="48006">
                  <c:v>-219.293959915638</c:v>
                </c:pt>
                <c:pt idx="48007">
                  <c:v>-144.293959915638</c:v>
                </c:pt>
                <c:pt idx="48008">
                  <c:v>-215.293959915638</c:v>
                </c:pt>
                <c:pt idx="48009">
                  <c:v>-435.29395991563803</c:v>
                </c:pt>
                <c:pt idx="48010">
                  <c:v>-145.293959915638</c:v>
                </c:pt>
                <c:pt idx="48011">
                  <c:v>-217.293959915638</c:v>
                </c:pt>
                <c:pt idx="48012">
                  <c:v>-200.293959915638</c:v>
                </c:pt>
                <c:pt idx="48013">
                  <c:v>-70.293959915637998</c:v>
                </c:pt>
                <c:pt idx="48014">
                  <c:v>-41.293959915637998</c:v>
                </c:pt>
                <c:pt idx="48015">
                  <c:v>34.706040084362002</c:v>
                </c:pt>
                <c:pt idx="48016">
                  <c:v>67.706040084362002</c:v>
                </c:pt>
                <c:pt idx="48017">
                  <c:v>78.706040084362002</c:v>
                </c:pt>
                <c:pt idx="48018">
                  <c:v>96.706040084362002</c:v>
                </c:pt>
                <c:pt idx="48019">
                  <c:v>192.706040084362</c:v>
                </c:pt>
                <c:pt idx="48020">
                  <c:v>326.70604008436197</c:v>
                </c:pt>
                <c:pt idx="48021">
                  <c:v>554.70604008436203</c:v>
                </c:pt>
                <c:pt idx="48022">
                  <c:v>544.70604008436203</c:v>
                </c:pt>
                <c:pt idx="48023">
                  <c:v>635.70604008436203</c:v>
                </c:pt>
                <c:pt idx="48024">
                  <c:v>615.70604008436203</c:v>
                </c:pt>
                <c:pt idx="48025">
                  <c:v>707.70604008436203</c:v>
                </c:pt>
                <c:pt idx="48026">
                  <c:v>640.70604008436203</c:v>
                </c:pt>
                <c:pt idx="48027">
                  <c:v>760.70604008436203</c:v>
                </c:pt>
                <c:pt idx="48028">
                  <c:v>734.70604008436203</c:v>
                </c:pt>
                <c:pt idx="48029">
                  <c:v>812.70604008436203</c:v>
                </c:pt>
                <c:pt idx="48030">
                  <c:v>735.70604008436203</c:v>
                </c:pt>
                <c:pt idx="48031">
                  <c:v>442.70604008436197</c:v>
                </c:pt>
                <c:pt idx="48032">
                  <c:v>401.70604008436197</c:v>
                </c:pt>
                <c:pt idx="48033">
                  <c:v>214.706040084362</c:v>
                </c:pt>
                <c:pt idx="48034">
                  <c:v>274.70604008436197</c:v>
                </c:pt>
                <c:pt idx="48035">
                  <c:v>191.706040084362</c:v>
                </c:pt>
                <c:pt idx="48036">
                  <c:v>123.706040084362</c:v>
                </c:pt>
                <c:pt idx="48037">
                  <c:v>-203.293959915638</c:v>
                </c:pt>
                <c:pt idx="48038">
                  <c:v>-63.293959915637998</c:v>
                </c:pt>
                <c:pt idx="48039">
                  <c:v>-279.29395991563803</c:v>
                </c:pt>
                <c:pt idx="48040">
                  <c:v>-192.293959915638</c:v>
                </c:pt>
                <c:pt idx="48041">
                  <c:v>-491.29395991563803</c:v>
                </c:pt>
                <c:pt idx="48042">
                  <c:v>-496.29395991563803</c:v>
                </c:pt>
                <c:pt idx="48043">
                  <c:v>-540.29395991563797</c:v>
                </c:pt>
                <c:pt idx="48044">
                  <c:v>-248.293959915638</c:v>
                </c:pt>
                <c:pt idx="48045">
                  <c:v>-422.29395991563803</c:v>
                </c:pt>
                <c:pt idx="48046">
                  <c:v>-508.29395991563803</c:v>
                </c:pt>
                <c:pt idx="48047">
                  <c:v>-454.29395991563803</c:v>
                </c:pt>
                <c:pt idx="48048">
                  <c:v>-525.29395991563797</c:v>
                </c:pt>
                <c:pt idx="48049">
                  <c:v>-297.29395991563803</c:v>
                </c:pt>
                <c:pt idx="48050">
                  <c:v>-341.29395991563803</c:v>
                </c:pt>
                <c:pt idx="48051">
                  <c:v>-349.29395991563803</c:v>
                </c:pt>
                <c:pt idx="48052">
                  <c:v>-143.293959915638</c:v>
                </c:pt>
                <c:pt idx="48053">
                  <c:v>-103.293959915638</c:v>
                </c:pt>
                <c:pt idx="48054">
                  <c:v>-52.293959915637998</c:v>
                </c:pt>
                <c:pt idx="48055">
                  <c:v>26.706040084362002</c:v>
                </c:pt>
                <c:pt idx="48056">
                  <c:v>270.70604008436197</c:v>
                </c:pt>
                <c:pt idx="48057">
                  <c:v>116.706040084362</c:v>
                </c:pt>
                <c:pt idx="48058">
                  <c:v>146.706040084362</c:v>
                </c:pt>
                <c:pt idx="48059">
                  <c:v>106.706040084362</c:v>
                </c:pt>
                <c:pt idx="48060">
                  <c:v>152.706040084362</c:v>
                </c:pt>
                <c:pt idx="48061">
                  <c:v>394.70604008436197</c:v>
                </c:pt>
                <c:pt idx="48062">
                  <c:v>314.70604008436197</c:v>
                </c:pt>
                <c:pt idx="48063">
                  <c:v>419.70604008436197</c:v>
                </c:pt>
                <c:pt idx="48064">
                  <c:v>286.70604008436197</c:v>
                </c:pt>
                <c:pt idx="48065">
                  <c:v>230.706040084362</c:v>
                </c:pt>
                <c:pt idx="48066">
                  <c:v>113.706040084362</c:v>
                </c:pt>
                <c:pt idx="48067">
                  <c:v>27.706040084362002</c:v>
                </c:pt>
                <c:pt idx="48068">
                  <c:v>-73.293959915637998</c:v>
                </c:pt>
                <c:pt idx="48069">
                  <c:v>-37.293959915637998</c:v>
                </c:pt>
                <c:pt idx="48070">
                  <c:v>-159.293959915638</c:v>
                </c:pt>
                <c:pt idx="48071">
                  <c:v>-278.29395991563803</c:v>
                </c:pt>
                <c:pt idx="48072">
                  <c:v>-323.29395991563803</c:v>
                </c:pt>
                <c:pt idx="48073">
                  <c:v>-356.29395991563803</c:v>
                </c:pt>
                <c:pt idx="48074">
                  <c:v>-408.29395991563803</c:v>
                </c:pt>
                <c:pt idx="48075">
                  <c:v>-477.29395991563803</c:v>
                </c:pt>
                <c:pt idx="48076">
                  <c:v>-614.29395991563797</c:v>
                </c:pt>
                <c:pt idx="48077">
                  <c:v>-516.29395991563797</c:v>
                </c:pt>
                <c:pt idx="48078">
                  <c:v>-487.29395991563803</c:v>
                </c:pt>
                <c:pt idx="48079">
                  <c:v>-384.29395991563803</c:v>
                </c:pt>
                <c:pt idx="48080">
                  <c:v>-585.29395991563797</c:v>
                </c:pt>
                <c:pt idx="48081">
                  <c:v>-310.29395991563803</c:v>
                </c:pt>
                <c:pt idx="48082">
                  <c:v>-157.293959915638</c:v>
                </c:pt>
                <c:pt idx="48083">
                  <c:v>-288.29395991563803</c:v>
                </c:pt>
                <c:pt idx="48084">
                  <c:v>-222.293959915638</c:v>
                </c:pt>
                <c:pt idx="48085">
                  <c:v>2.70604008436203</c:v>
                </c:pt>
                <c:pt idx="48086">
                  <c:v>-111.293959915638</c:v>
                </c:pt>
                <c:pt idx="48087">
                  <c:v>-22.293959915637998</c:v>
                </c:pt>
                <c:pt idx="48088">
                  <c:v>-38.293959915637998</c:v>
                </c:pt>
                <c:pt idx="48089">
                  <c:v>125.706040084362</c:v>
                </c:pt>
                <c:pt idx="48090">
                  <c:v>31.706040084362002</c:v>
                </c:pt>
                <c:pt idx="48091">
                  <c:v>265.70604008436197</c:v>
                </c:pt>
                <c:pt idx="48092">
                  <c:v>143.706040084362</c:v>
                </c:pt>
                <c:pt idx="48093">
                  <c:v>174.706040084362</c:v>
                </c:pt>
                <c:pt idx="48094">
                  <c:v>196.706040084362</c:v>
                </c:pt>
                <c:pt idx="48095">
                  <c:v>247.706040084362</c:v>
                </c:pt>
                <c:pt idx="48096">
                  <c:v>343.70604008436197</c:v>
                </c:pt>
                <c:pt idx="48097">
                  <c:v>180.706040084362</c:v>
                </c:pt>
                <c:pt idx="48098">
                  <c:v>270.70604008436197</c:v>
                </c:pt>
                <c:pt idx="48099">
                  <c:v>13.706040084362</c:v>
                </c:pt>
                <c:pt idx="48100">
                  <c:v>18.706040084362002</c:v>
                </c:pt>
                <c:pt idx="48101">
                  <c:v>-17.293959915637998</c:v>
                </c:pt>
                <c:pt idx="48102">
                  <c:v>2.70604008436203</c:v>
                </c:pt>
                <c:pt idx="48103">
                  <c:v>-0.29395991563797003</c:v>
                </c:pt>
                <c:pt idx="48104">
                  <c:v>-218.293959915638</c:v>
                </c:pt>
                <c:pt idx="48105">
                  <c:v>-123.293959915638</c:v>
                </c:pt>
                <c:pt idx="48106">
                  <c:v>-186.293959915638</c:v>
                </c:pt>
                <c:pt idx="48107">
                  <c:v>-266.29395991563803</c:v>
                </c:pt>
                <c:pt idx="48108">
                  <c:v>-402.29395991563803</c:v>
                </c:pt>
                <c:pt idx="48109">
                  <c:v>-385.29395991563803</c:v>
                </c:pt>
                <c:pt idx="48110">
                  <c:v>-541.29395991563797</c:v>
                </c:pt>
                <c:pt idx="48111">
                  <c:v>-471.29395991563803</c:v>
                </c:pt>
                <c:pt idx="48112">
                  <c:v>-458.29395991563803</c:v>
                </c:pt>
                <c:pt idx="48113">
                  <c:v>-424.29395991563803</c:v>
                </c:pt>
                <c:pt idx="48114">
                  <c:v>-404.29395991563803</c:v>
                </c:pt>
                <c:pt idx="48115">
                  <c:v>-223.293959915638</c:v>
                </c:pt>
                <c:pt idx="48116">
                  <c:v>-188.293959915638</c:v>
                </c:pt>
                <c:pt idx="48117">
                  <c:v>-120.293959915638</c:v>
                </c:pt>
                <c:pt idx="48118">
                  <c:v>-155.293959915638</c:v>
                </c:pt>
                <c:pt idx="48119">
                  <c:v>-96.293959915637998</c:v>
                </c:pt>
                <c:pt idx="48120">
                  <c:v>263.70604008436197</c:v>
                </c:pt>
                <c:pt idx="48121">
                  <c:v>148.706040084362</c:v>
                </c:pt>
                <c:pt idx="48122">
                  <c:v>397.70604008436197</c:v>
                </c:pt>
                <c:pt idx="48123">
                  <c:v>403.70604008436197</c:v>
                </c:pt>
                <c:pt idx="48124">
                  <c:v>483.70604008436197</c:v>
                </c:pt>
                <c:pt idx="48125">
                  <c:v>462.70604008436197</c:v>
                </c:pt>
                <c:pt idx="48126">
                  <c:v>423.70604008436197</c:v>
                </c:pt>
                <c:pt idx="48127">
                  <c:v>548.70604008436203</c:v>
                </c:pt>
                <c:pt idx="48128">
                  <c:v>618.70604008436203</c:v>
                </c:pt>
                <c:pt idx="48129">
                  <c:v>399.70604008436197</c:v>
                </c:pt>
                <c:pt idx="48130">
                  <c:v>491.70604008436197</c:v>
                </c:pt>
                <c:pt idx="48131">
                  <c:v>501.70604008436197</c:v>
                </c:pt>
                <c:pt idx="48132">
                  <c:v>590.70604008436203</c:v>
                </c:pt>
                <c:pt idx="48133">
                  <c:v>517.70604008436203</c:v>
                </c:pt>
                <c:pt idx="48134">
                  <c:v>360.70604008436197</c:v>
                </c:pt>
                <c:pt idx="48135">
                  <c:v>295.70604008436197</c:v>
                </c:pt>
                <c:pt idx="48136">
                  <c:v>270.70604008436197</c:v>
                </c:pt>
                <c:pt idx="48137">
                  <c:v>72.706040084362002</c:v>
                </c:pt>
                <c:pt idx="48138">
                  <c:v>-6.29395991563797</c:v>
                </c:pt>
                <c:pt idx="48139">
                  <c:v>18.706040084362002</c:v>
                </c:pt>
                <c:pt idx="48140">
                  <c:v>-117.293959915638</c:v>
                </c:pt>
                <c:pt idx="48141">
                  <c:v>-251.293959915638</c:v>
                </c:pt>
                <c:pt idx="48142">
                  <c:v>-438.29395991563803</c:v>
                </c:pt>
                <c:pt idx="48143">
                  <c:v>-467.29395991563803</c:v>
                </c:pt>
                <c:pt idx="48144">
                  <c:v>-410.29395991563803</c:v>
                </c:pt>
                <c:pt idx="48145">
                  <c:v>-316.29395991563803</c:v>
                </c:pt>
                <c:pt idx="48146">
                  <c:v>-353.29395991563803</c:v>
                </c:pt>
                <c:pt idx="48147">
                  <c:v>-342.29395991563803</c:v>
                </c:pt>
                <c:pt idx="48148">
                  <c:v>-235.293959915638</c:v>
                </c:pt>
                <c:pt idx="48149">
                  <c:v>-292.29395991563803</c:v>
                </c:pt>
                <c:pt idx="48150">
                  <c:v>-336.29395991563803</c:v>
                </c:pt>
                <c:pt idx="48151">
                  <c:v>-324.29395991563803</c:v>
                </c:pt>
                <c:pt idx="48152">
                  <c:v>-158.293959915638</c:v>
                </c:pt>
                <c:pt idx="48153">
                  <c:v>-52.293959915637998</c:v>
                </c:pt>
                <c:pt idx="48154">
                  <c:v>111.706040084362</c:v>
                </c:pt>
                <c:pt idx="48155">
                  <c:v>196.706040084362</c:v>
                </c:pt>
                <c:pt idx="48156">
                  <c:v>265.70604008436197</c:v>
                </c:pt>
                <c:pt idx="48157">
                  <c:v>350.70604008436197</c:v>
                </c:pt>
                <c:pt idx="48158">
                  <c:v>401.70604008436197</c:v>
                </c:pt>
                <c:pt idx="48159">
                  <c:v>454.70604008436197</c:v>
                </c:pt>
                <c:pt idx="48160">
                  <c:v>464.70604008436197</c:v>
                </c:pt>
                <c:pt idx="48161">
                  <c:v>544.70604008436203</c:v>
                </c:pt>
                <c:pt idx="48162">
                  <c:v>536.70604008436203</c:v>
                </c:pt>
                <c:pt idx="48163">
                  <c:v>656.70604008436203</c:v>
                </c:pt>
                <c:pt idx="48164">
                  <c:v>601.70604008436203</c:v>
                </c:pt>
                <c:pt idx="48165">
                  <c:v>463.70604008436197</c:v>
                </c:pt>
                <c:pt idx="48166">
                  <c:v>573.70604008436203</c:v>
                </c:pt>
                <c:pt idx="48167">
                  <c:v>345.70604008436197</c:v>
                </c:pt>
                <c:pt idx="48168">
                  <c:v>268.70604008436197</c:v>
                </c:pt>
                <c:pt idx="48169">
                  <c:v>242.706040084362</c:v>
                </c:pt>
                <c:pt idx="48170">
                  <c:v>98.706040084362002</c:v>
                </c:pt>
                <c:pt idx="48171">
                  <c:v>28.706040084362002</c:v>
                </c:pt>
                <c:pt idx="48172">
                  <c:v>61.706040084362002</c:v>
                </c:pt>
                <c:pt idx="48173">
                  <c:v>238.706040084362</c:v>
                </c:pt>
                <c:pt idx="48174">
                  <c:v>32.706040084362002</c:v>
                </c:pt>
                <c:pt idx="48175">
                  <c:v>-67.293959915637998</c:v>
                </c:pt>
                <c:pt idx="48176">
                  <c:v>-151.293959915638</c:v>
                </c:pt>
                <c:pt idx="48177">
                  <c:v>3.70604008436203</c:v>
                </c:pt>
                <c:pt idx="48178">
                  <c:v>-69.293959915637998</c:v>
                </c:pt>
                <c:pt idx="48179">
                  <c:v>-111.293959915638</c:v>
                </c:pt>
                <c:pt idx="48180">
                  <c:v>-208.293959915638</c:v>
                </c:pt>
                <c:pt idx="48181">
                  <c:v>-164.293959915638</c:v>
                </c:pt>
                <c:pt idx="48182">
                  <c:v>-28.293959915637998</c:v>
                </c:pt>
                <c:pt idx="48183">
                  <c:v>128.706040084362</c:v>
                </c:pt>
                <c:pt idx="48184">
                  <c:v>264.70604008436197</c:v>
                </c:pt>
                <c:pt idx="48185">
                  <c:v>109.706040084362</c:v>
                </c:pt>
                <c:pt idx="48186">
                  <c:v>264.70604008436197</c:v>
                </c:pt>
                <c:pt idx="48187">
                  <c:v>306.70604008436197</c:v>
                </c:pt>
                <c:pt idx="48188">
                  <c:v>225.706040084362</c:v>
                </c:pt>
                <c:pt idx="48189">
                  <c:v>515.70604008436203</c:v>
                </c:pt>
                <c:pt idx="48190">
                  <c:v>478.70604008436197</c:v>
                </c:pt>
                <c:pt idx="48191">
                  <c:v>626.70604008436203</c:v>
                </c:pt>
                <c:pt idx="48192">
                  <c:v>630.70604008436203</c:v>
                </c:pt>
                <c:pt idx="48193">
                  <c:v>489.70604008436197</c:v>
                </c:pt>
                <c:pt idx="48194">
                  <c:v>554.70604008436203</c:v>
                </c:pt>
                <c:pt idx="48195">
                  <c:v>659.70604008436203</c:v>
                </c:pt>
                <c:pt idx="48196">
                  <c:v>688.70604008436203</c:v>
                </c:pt>
                <c:pt idx="48197">
                  <c:v>705.70604008436203</c:v>
                </c:pt>
                <c:pt idx="48198">
                  <c:v>628.70604008436203</c:v>
                </c:pt>
                <c:pt idx="48199">
                  <c:v>502.70604008436197</c:v>
                </c:pt>
                <c:pt idx="48200">
                  <c:v>443.70604008436197</c:v>
                </c:pt>
                <c:pt idx="48201">
                  <c:v>330.70604008436197</c:v>
                </c:pt>
                <c:pt idx="48202">
                  <c:v>197.706040084362</c:v>
                </c:pt>
                <c:pt idx="48203">
                  <c:v>63.706040084362002</c:v>
                </c:pt>
                <c:pt idx="48204">
                  <c:v>-56.293959915637998</c:v>
                </c:pt>
                <c:pt idx="48205">
                  <c:v>-163.293959915638</c:v>
                </c:pt>
                <c:pt idx="48206">
                  <c:v>-402.29395991563803</c:v>
                </c:pt>
                <c:pt idx="48207">
                  <c:v>-339.29395991563803</c:v>
                </c:pt>
                <c:pt idx="48208">
                  <c:v>-204.293959915638</c:v>
                </c:pt>
                <c:pt idx="48209">
                  <c:v>-372.29395991563803</c:v>
                </c:pt>
                <c:pt idx="48210">
                  <c:v>-588.29395991563797</c:v>
                </c:pt>
                <c:pt idx="48211">
                  <c:v>-476.29395991563803</c:v>
                </c:pt>
                <c:pt idx="48212">
                  <c:v>-623.29395991563797</c:v>
                </c:pt>
                <c:pt idx="48213">
                  <c:v>-630.29395991563797</c:v>
                </c:pt>
                <c:pt idx="48214">
                  <c:v>-598.29395991563797</c:v>
                </c:pt>
                <c:pt idx="48215">
                  <c:v>-484.29395991563803</c:v>
                </c:pt>
                <c:pt idx="48216">
                  <c:v>-384.29395991563803</c:v>
                </c:pt>
                <c:pt idx="48217">
                  <c:v>-383.29395991563803</c:v>
                </c:pt>
                <c:pt idx="48218">
                  <c:v>-394.29395991563803</c:v>
                </c:pt>
                <c:pt idx="48219">
                  <c:v>-176.293959915638</c:v>
                </c:pt>
                <c:pt idx="48220">
                  <c:v>-96.293959915637998</c:v>
                </c:pt>
                <c:pt idx="48221">
                  <c:v>-194.293959915638</c:v>
                </c:pt>
                <c:pt idx="48222">
                  <c:v>-4.29395991563797</c:v>
                </c:pt>
                <c:pt idx="48223">
                  <c:v>217.706040084362</c:v>
                </c:pt>
                <c:pt idx="48224">
                  <c:v>153.706040084362</c:v>
                </c:pt>
                <c:pt idx="48225">
                  <c:v>340.70604008436197</c:v>
                </c:pt>
                <c:pt idx="48226">
                  <c:v>475.70604008436197</c:v>
                </c:pt>
                <c:pt idx="48227">
                  <c:v>421.70604008436197</c:v>
                </c:pt>
                <c:pt idx="48228">
                  <c:v>541.70604008436203</c:v>
                </c:pt>
                <c:pt idx="48229">
                  <c:v>430.70604008436197</c:v>
                </c:pt>
                <c:pt idx="48230">
                  <c:v>456.70604008436197</c:v>
                </c:pt>
                <c:pt idx="48231">
                  <c:v>595.70604008436203</c:v>
                </c:pt>
                <c:pt idx="48232">
                  <c:v>608.70604008436203</c:v>
                </c:pt>
                <c:pt idx="48233">
                  <c:v>470.70604008436197</c:v>
                </c:pt>
                <c:pt idx="48234">
                  <c:v>509.70604008436197</c:v>
                </c:pt>
                <c:pt idx="48235">
                  <c:v>499.70604008436197</c:v>
                </c:pt>
                <c:pt idx="48236">
                  <c:v>301.70604008436197</c:v>
                </c:pt>
                <c:pt idx="48237">
                  <c:v>421.70604008436197</c:v>
                </c:pt>
                <c:pt idx="48238">
                  <c:v>97.706040084362002</c:v>
                </c:pt>
                <c:pt idx="48239">
                  <c:v>23.706040084362002</c:v>
                </c:pt>
                <c:pt idx="48240">
                  <c:v>-54.293959915637998</c:v>
                </c:pt>
                <c:pt idx="48241">
                  <c:v>-336.29395991563803</c:v>
                </c:pt>
                <c:pt idx="48242">
                  <c:v>-204.293959915638</c:v>
                </c:pt>
                <c:pt idx="48243">
                  <c:v>-258.29395991563803</c:v>
                </c:pt>
                <c:pt idx="48244">
                  <c:v>-104.293959915638</c:v>
                </c:pt>
                <c:pt idx="48245">
                  <c:v>-133.293959915638</c:v>
                </c:pt>
                <c:pt idx="48246">
                  <c:v>-179.293959915638</c:v>
                </c:pt>
                <c:pt idx="48247">
                  <c:v>-145.293959915638</c:v>
                </c:pt>
                <c:pt idx="48248">
                  <c:v>-238.293959915638</c:v>
                </c:pt>
                <c:pt idx="48249">
                  <c:v>-28.293959915637998</c:v>
                </c:pt>
                <c:pt idx="48250">
                  <c:v>-124.293959915638</c:v>
                </c:pt>
                <c:pt idx="48251">
                  <c:v>-44.293959915637998</c:v>
                </c:pt>
                <c:pt idx="48252">
                  <c:v>295.70604008436197</c:v>
                </c:pt>
                <c:pt idx="48253">
                  <c:v>264.70604008436197</c:v>
                </c:pt>
                <c:pt idx="48254">
                  <c:v>161.706040084362</c:v>
                </c:pt>
                <c:pt idx="48255">
                  <c:v>376.70604008436197</c:v>
                </c:pt>
                <c:pt idx="48256">
                  <c:v>310.70604008436197</c:v>
                </c:pt>
                <c:pt idx="48257">
                  <c:v>366.70604008436197</c:v>
                </c:pt>
                <c:pt idx="48258">
                  <c:v>401.70604008436197</c:v>
                </c:pt>
                <c:pt idx="48259">
                  <c:v>367.70604008436197</c:v>
                </c:pt>
                <c:pt idx="48260">
                  <c:v>427.70604008436197</c:v>
                </c:pt>
                <c:pt idx="48261">
                  <c:v>357.70604008436197</c:v>
                </c:pt>
                <c:pt idx="48262">
                  <c:v>113.706040084362</c:v>
                </c:pt>
                <c:pt idx="48263">
                  <c:v>114.706040084362</c:v>
                </c:pt>
                <c:pt idx="48264">
                  <c:v>104.706040084362</c:v>
                </c:pt>
                <c:pt idx="48265">
                  <c:v>32.706040084362002</c:v>
                </c:pt>
                <c:pt idx="48266">
                  <c:v>9.70604008436203</c:v>
                </c:pt>
                <c:pt idx="48267">
                  <c:v>-190.293959915638</c:v>
                </c:pt>
                <c:pt idx="48268">
                  <c:v>-57.293959915637998</c:v>
                </c:pt>
                <c:pt idx="48269">
                  <c:v>-290.29395991563803</c:v>
                </c:pt>
                <c:pt idx="48270">
                  <c:v>-483.29395991563803</c:v>
                </c:pt>
                <c:pt idx="48271">
                  <c:v>-406.29395991563803</c:v>
                </c:pt>
                <c:pt idx="48272">
                  <c:v>-551.29395991563797</c:v>
                </c:pt>
                <c:pt idx="48273">
                  <c:v>-623.29395991563797</c:v>
                </c:pt>
                <c:pt idx="48274">
                  <c:v>-693.29395991563797</c:v>
                </c:pt>
                <c:pt idx="48275">
                  <c:v>-671.29395991563797</c:v>
                </c:pt>
                <c:pt idx="48276">
                  <c:v>-728.29395991563797</c:v>
                </c:pt>
                <c:pt idx="48277">
                  <c:v>-713.29395991563797</c:v>
                </c:pt>
                <c:pt idx="48278">
                  <c:v>-679.29395991563797</c:v>
                </c:pt>
                <c:pt idx="48279">
                  <c:v>-628.29395991563797</c:v>
                </c:pt>
                <c:pt idx="48280">
                  <c:v>-582.29395991563797</c:v>
                </c:pt>
                <c:pt idx="48281">
                  <c:v>-590.29395991563797</c:v>
                </c:pt>
                <c:pt idx="48282">
                  <c:v>-530.29395991563797</c:v>
                </c:pt>
                <c:pt idx="48283">
                  <c:v>-167.293959915638</c:v>
                </c:pt>
                <c:pt idx="48284">
                  <c:v>-18.293959915637998</c:v>
                </c:pt>
                <c:pt idx="48285">
                  <c:v>123.706040084362</c:v>
                </c:pt>
                <c:pt idx="48286">
                  <c:v>130.706040084362</c:v>
                </c:pt>
                <c:pt idx="48287">
                  <c:v>158.706040084362</c:v>
                </c:pt>
                <c:pt idx="48288">
                  <c:v>260.70604008436197</c:v>
                </c:pt>
                <c:pt idx="48289">
                  <c:v>438.70604008436197</c:v>
                </c:pt>
                <c:pt idx="48290">
                  <c:v>482.70604008436197</c:v>
                </c:pt>
                <c:pt idx="48291">
                  <c:v>520.70604008436203</c:v>
                </c:pt>
                <c:pt idx="48292">
                  <c:v>555.70604008436203</c:v>
                </c:pt>
                <c:pt idx="48293">
                  <c:v>685.70604008436203</c:v>
                </c:pt>
                <c:pt idx="48294">
                  <c:v>906.70604008436203</c:v>
                </c:pt>
                <c:pt idx="48295">
                  <c:v>865.70604008436203</c:v>
                </c:pt>
                <c:pt idx="48296">
                  <c:v>994.70604008436203</c:v>
                </c:pt>
                <c:pt idx="48297">
                  <c:v>844.70604008436203</c:v>
                </c:pt>
                <c:pt idx="48298">
                  <c:v>696.70604008436203</c:v>
                </c:pt>
                <c:pt idx="48299">
                  <c:v>690.70604008436203</c:v>
                </c:pt>
                <c:pt idx="48300">
                  <c:v>548.70604008436203</c:v>
                </c:pt>
                <c:pt idx="48301">
                  <c:v>475.70604008436197</c:v>
                </c:pt>
                <c:pt idx="48302">
                  <c:v>308.70604008436197</c:v>
                </c:pt>
                <c:pt idx="48303">
                  <c:v>234.706040084362</c:v>
                </c:pt>
                <c:pt idx="48304">
                  <c:v>201.706040084362</c:v>
                </c:pt>
                <c:pt idx="48305">
                  <c:v>-46.293959915637998</c:v>
                </c:pt>
                <c:pt idx="48306">
                  <c:v>-186.293959915638</c:v>
                </c:pt>
                <c:pt idx="48307">
                  <c:v>-329.29395991563803</c:v>
                </c:pt>
                <c:pt idx="48308">
                  <c:v>-175.293959915638</c:v>
                </c:pt>
                <c:pt idx="48309">
                  <c:v>-404.29395991563803</c:v>
                </c:pt>
                <c:pt idx="48310">
                  <c:v>-511.29395991563803</c:v>
                </c:pt>
                <c:pt idx="48311">
                  <c:v>-473.29395991563803</c:v>
                </c:pt>
                <c:pt idx="48312">
                  <c:v>-550.29395991563797</c:v>
                </c:pt>
                <c:pt idx="48313">
                  <c:v>-482.29395991563803</c:v>
                </c:pt>
                <c:pt idx="48314">
                  <c:v>-542.29395991563797</c:v>
                </c:pt>
                <c:pt idx="48315">
                  <c:v>-385.29395991563803</c:v>
                </c:pt>
                <c:pt idx="48316">
                  <c:v>-582.29395991563797</c:v>
                </c:pt>
                <c:pt idx="48317">
                  <c:v>-547.29395991563797</c:v>
                </c:pt>
                <c:pt idx="48318">
                  <c:v>-403.29395991563803</c:v>
                </c:pt>
                <c:pt idx="48319">
                  <c:v>-344.29395991563803</c:v>
                </c:pt>
                <c:pt idx="48320">
                  <c:v>-231.293959915638</c:v>
                </c:pt>
                <c:pt idx="48321">
                  <c:v>-285.29395991563803</c:v>
                </c:pt>
                <c:pt idx="48322">
                  <c:v>-174.293959915638</c:v>
                </c:pt>
                <c:pt idx="48323">
                  <c:v>-81.293959915637998</c:v>
                </c:pt>
                <c:pt idx="48324">
                  <c:v>-1.29395991563797</c:v>
                </c:pt>
                <c:pt idx="48325">
                  <c:v>48.706040084362002</c:v>
                </c:pt>
                <c:pt idx="48326">
                  <c:v>190.706040084362</c:v>
                </c:pt>
                <c:pt idx="48327">
                  <c:v>126.706040084362</c:v>
                </c:pt>
                <c:pt idx="48328">
                  <c:v>275.70604008436197</c:v>
                </c:pt>
                <c:pt idx="48329">
                  <c:v>186.706040084362</c:v>
                </c:pt>
                <c:pt idx="48330">
                  <c:v>120.706040084362</c:v>
                </c:pt>
                <c:pt idx="48331">
                  <c:v>135.706040084362</c:v>
                </c:pt>
                <c:pt idx="48332">
                  <c:v>124.706040084362</c:v>
                </c:pt>
                <c:pt idx="48333">
                  <c:v>153.706040084362</c:v>
                </c:pt>
                <c:pt idx="48334">
                  <c:v>-81.293959915637998</c:v>
                </c:pt>
                <c:pt idx="48335">
                  <c:v>1.70604008436203</c:v>
                </c:pt>
                <c:pt idx="48336">
                  <c:v>-144.293959915638</c:v>
                </c:pt>
                <c:pt idx="48337">
                  <c:v>-111.293959915638</c:v>
                </c:pt>
                <c:pt idx="48338">
                  <c:v>-139.293959915638</c:v>
                </c:pt>
                <c:pt idx="48339">
                  <c:v>-445.29395991563803</c:v>
                </c:pt>
                <c:pt idx="48340">
                  <c:v>-517.29395991563797</c:v>
                </c:pt>
                <c:pt idx="48341">
                  <c:v>-336.29395991563803</c:v>
                </c:pt>
                <c:pt idx="48342">
                  <c:v>-449.29395991563803</c:v>
                </c:pt>
                <c:pt idx="48343">
                  <c:v>-365.29395991563803</c:v>
                </c:pt>
                <c:pt idx="48344">
                  <c:v>-309.29395991563803</c:v>
                </c:pt>
                <c:pt idx="48345">
                  <c:v>-319.29395991563803</c:v>
                </c:pt>
                <c:pt idx="48346">
                  <c:v>-237.293959915638</c:v>
                </c:pt>
                <c:pt idx="48347">
                  <c:v>-364.29395991563803</c:v>
                </c:pt>
                <c:pt idx="48348">
                  <c:v>-331.29395991563803</c:v>
                </c:pt>
                <c:pt idx="48349">
                  <c:v>20.706040084362002</c:v>
                </c:pt>
                <c:pt idx="48350">
                  <c:v>-63.293959915637998</c:v>
                </c:pt>
                <c:pt idx="48351">
                  <c:v>-133.293959915638</c:v>
                </c:pt>
                <c:pt idx="48352">
                  <c:v>222.706040084362</c:v>
                </c:pt>
                <c:pt idx="48353">
                  <c:v>188.706040084362</c:v>
                </c:pt>
                <c:pt idx="48354">
                  <c:v>320.70604008436197</c:v>
                </c:pt>
                <c:pt idx="48355">
                  <c:v>410.70604008436197</c:v>
                </c:pt>
                <c:pt idx="48356">
                  <c:v>478.70604008436197</c:v>
                </c:pt>
                <c:pt idx="48357">
                  <c:v>458.70604008436197</c:v>
                </c:pt>
                <c:pt idx="48358">
                  <c:v>599.70604008436203</c:v>
                </c:pt>
                <c:pt idx="48359">
                  <c:v>385.70604008436197</c:v>
                </c:pt>
                <c:pt idx="48360">
                  <c:v>333.70604008436197</c:v>
                </c:pt>
                <c:pt idx="48361">
                  <c:v>335.70604008436197</c:v>
                </c:pt>
                <c:pt idx="48362">
                  <c:v>305.70604008436197</c:v>
                </c:pt>
                <c:pt idx="48363">
                  <c:v>486.70604008436197</c:v>
                </c:pt>
                <c:pt idx="48364">
                  <c:v>392.70604008436197</c:v>
                </c:pt>
                <c:pt idx="48365">
                  <c:v>188.706040084362</c:v>
                </c:pt>
                <c:pt idx="48366">
                  <c:v>177.706040084362</c:v>
                </c:pt>
                <c:pt idx="48367">
                  <c:v>215.706040084362</c:v>
                </c:pt>
                <c:pt idx="48368">
                  <c:v>161.706040084362</c:v>
                </c:pt>
                <c:pt idx="48369">
                  <c:v>-142.293959915638</c:v>
                </c:pt>
                <c:pt idx="48370">
                  <c:v>-148.293959915638</c:v>
                </c:pt>
                <c:pt idx="48371">
                  <c:v>-413.29395991563803</c:v>
                </c:pt>
                <c:pt idx="48372">
                  <c:v>-458.29395991563803</c:v>
                </c:pt>
                <c:pt idx="48373">
                  <c:v>-511.29395991563803</c:v>
                </c:pt>
                <c:pt idx="48374">
                  <c:v>-469.29395991563803</c:v>
                </c:pt>
                <c:pt idx="48375">
                  <c:v>-690.29395991563797</c:v>
                </c:pt>
                <c:pt idx="48376">
                  <c:v>-796.29395991563797</c:v>
                </c:pt>
                <c:pt idx="48377">
                  <c:v>-796.29395991563797</c:v>
                </c:pt>
                <c:pt idx="48378">
                  <c:v>-687.29395991563797</c:v>
                </c:pt>
                <c:pt idx="48379">
                  <c:v>-730.29395991563797</c:v>
                </c:pt>
                <c:pt idx="48380">
                  <c:v>-799.29395991563797</c:v>
                </c:pt>
                <c:pt idx="48381">
                  <c:v>-768.29395991563797</c:v>
                </c:pt>
                <c:pt idx="48382">
                  <c:v>-521.29395991563797</c:v>
                </c:pt>
                <c:pt idx="48383">
                  <c:v>-595.29395991563797</c:v>
                </c:pt>
                <c:pt idx="48384">
                  <c:v>-488.29395991563803</c:v>
                </c:pt>
                <c:pt idx="48385">
                  <c:v>-479.29395991563803</c:v>
                </c:pt>
                <c:pt idx="48386">
                  <c:v>-367.29395991563803</c:v>
                </c:pt>
                <c:pt idx="48387">
                  <c:v>-453.29395991563803</c:v>
                </c:pt>
                <c:pt idx="48388">
                  <c:v>-330.29395991563803</c:v>
                </c:pt>
                <c:pt idx="48389">
                  <c:v>-185.293959915638</c:v>
                </c:pt>
                <c:pt idx="48390">
                  <c:v>-101.293959915638</c:v>
                </c:pt>
                <c:pt idx="48391">
                  <c:v>-146.293959915638</c:v>
                </c:pt>
                <c:pt idx="48392">
                  <c:v>13.706040084362</c:v>
                </c:pt>
                <c:pt idx="48393">
                  <c:v>36.706040084362002</c:v>
                </c:pt>
                <c:pt idx="48394">
                  <c:v>289.70604008436197</c:v>
                </c:pt>
                <c:pt idx="48395">
                  <c:v>224.706040084362</c:v>
                </c:pt>
                <c:pt idx="48396">
                  <c:v>283.70604008436197</c:v>
                </c:pt>
                <c:pt idx="48397">
                  <c:v>249.706040084362</c:v>
                </c:pt>
                <c:pt idx="48398">
                  <c:v>338.70604008436197</c:v>
                </c:pt>
                <c:pt idx="48399">
                  <c:v>269.70604008436197</c:v>
                </c:pt>
                <c:pt idx="48400">
                  <c:v>213.706040084362</c:v>
                </c:pt>
                <c:pt idx="48401">
                  <c:v>85.706040084362002</c:v>
                </c:pt>
                <c:pt idx="48402">
                  <c:v>37.706040084362002</c:v>
                </c:pt>
                <c:pt idx="48403">
                  <c:v>-75.293959915637998</c:v>
                </c:pt>
                <c:pt idx="48404">
                  <c:v>-57.293959915637998</c:v>
                </c:pt>
                <c:pt idx="48405">
                  <c:v>-241.293959915638</c:v>
                </c:pt>
                <c:pt idx="48406">
                  <c:v>-153.293959915638</c:v>
                </c:pt>
                <c:pt idx="48407">
                  <c:v>-364.29395991563803</c:v>
                </c:pt>
                <c:pt idx="48408">
                  <c:v>-457.29395991563803</c:v>
                </c:pt>
                <c:pt idx="48409">
                  <c:v>-604.29395991563797</c:v>
                </c:pt>
                <c:pt idx="48410">
                  <c:v>-601.29395991563797</c:v>
                </c:pt>
                <c:pt idx="48411">
                  <c:v>-635.29395991563797</c:v>
                </c:pt>
                <c:pt idx="48412">
                  <c:v>-532.29395991563797</c:v>
                </c:pt>
                <c:pt idx="48413">
                  <c:v>-520.29395991563797</c:v>
                </c:pt>
                <c:pt idx="48414">
                  <c:v>-556.29395991563797</c:v>
                </c:pt>
                <c:pt idx="48415">
                  <c:v>-472.29395991563803</c:v>
                </c:pt>
                <c:pt idx="48416">
                  <c:v>-580.29395991563797</c:v>
                </c:pt>
                <c:pt idx="48417">
                  <c:v>-347.29395991563803</c:v>
                </c:pt>
                <c:pt idx="48418">
                  <c:v>-339.29395991563803</c:v>
                </c:pt>
                <c:pt idx="48419">
                  <c:v>-202.293959915638</c:v>
                </c:pt>
                <c:pt idx="48420">
                  <c:v>-95.293959915637998</c:v>
                </c:pt>
                <c:pt idx="48421">
                  <c:v>-53.293959915637998</c:v>
                </c:pt>
                <c:pt idx="48422">
                  <c:v>-166.293959915638</c:v>
                </c:pt>
                <c:pt idx="48423">
                  <c:v>36.706040084362002</c:v>
                </c:pt>
                <c:pt idx="48424">
                  <c:v>126.706040084362</c:v>
                </c:pt>
                <c:pt idx="48425">
                  <c:v>88.706040084362002</c:v>
                </c:pt>
                <c:pt idx="48426">
                  <c:v>408.70604008436197</c:v>
                </c:pt>
                <c:pt idx="48427">
                  <c:v>321.70604008436197</c:v>
                </c:pt>
                <c:pt idx="48428">
                  <c:v>390.70604008436197</c:v>
                </c:pt>
                <c:pt idx="48429">
                  <c:v>318.70604008436197</c:v>
                </c:pt>
                <c:pt idx="48430">
                  <c:v>391.70604008436197</c:v>
                </c:pt>
                <c:pt idx="48431">
                  <c:v>202.706040084362</c:v>
                </c:pt>
                <c:pt idx="48432">
                  <c:v>212.706040084362</c:v>
                </c:pt>
                <c:pt idx="48433">
                  <c:v>214.706040084362</c:v>
                </c:pt>
                <c:pt idx="48434">
                  <c:v>225.706040084362</c:v>
                </c:pt>
                <c:pt idx="48435">
                  <c:v>19.706040084362002</c:v>
                </c:pt>
                <c:pt idx="48436">
                  <c:v>11.706040084362</c:v>
                </c:pt>
                <c:pt idx="48437">
                  <c:v>56.706040084362002</c:v>
                </c:pt>
                <c:pt idx="48438">
                  <c:v>-120.293959915638</c:v>
                </c:pt>
                <c:pt idx="48439">
                  <c:v>-321.29395991563803</c:v>
                </c:pt>
                <c:pt idx="48440">
                  <c:v>-323.29395991563803</c:v>
                </c:pt>
                <c:pt idx="48441">
                  <c:v>-435.29395991563803</c:v>
                </c:pt>
                <c:pt idx="48442">
                  <c:v>-437.29395991563803</c:v>
                </c:pt>
                <c:pt idx="48443">
                  <c:v>-459.29395991563803</c:v>
                </c:pt>
                <c:pt idx="48444">
                  <c:v>-526.29395991563797</c:v>
                </c:pt>
                <c:pt idx="48445">
                  <c:v>-493.29395991563803</c:v>
                </c:pt>
                <c:pt idx="48446">
                  <c:v>-536.29395991563797</c:v>
                </c:pt>
                <c:pt idx="48447">
                  <c:v>-617.29395991563797</c:v>
                </c:pt>
                <c:pt idx="48448">
                  <c:v>-441.29395991563803</c:v>
                </c:pt>
                <c:pt idx="48449">
                  <c:v>-306.29395991563803</c:v>
                </c:pt>
                <c:pt idx="48450">
                  <c:v>-421.29395991563803</c:v>
                </c:pt>
                <c:pt idx="48451">
                  <c:v>-254.293959915638</c:v>
                </c:pt>
                <c:pt idx="48452">
                  <c:v>-271.29395991563803</c:v>
                </c:pt>
                <c:pt idx="48453">
                  <c:v>-70.293959915637998</c:v>
                </c:pt>
                <c:pt idx="48454">
                  <c:v>112.706040084362</c:v>
                </c:pt>
                <c:pt idx="48455">
                  <c:v>113.706040084362</c:v>
                </c:pt>
                <c:pt idx="48456">
                  <c:v>217.706040084362</c:v>
                </c:pt>
                <c:pt idx="48457">
                  <c:v>368.70604008436197</c:v>
                </c:pt>
                <c:pt idx="48458">
                  <c:v>266.70604008436197</c:v>
                </c:pt>
                <c:pt idx="48459">
                  <c:v>431.70604008436197</c:v>
                </c:pt>
                <c:pt idx="48460">
                  <c:v>524.70604008436203</c:v>
                </c:pt>
                <c:pt idx="48461">
                  <c:v>542.70604008436203</c:v>
                </c:pt>
                <c:pt idx="48462">
                  <c:v>577.70604008436203</c:v>
                </c:pt>
                <c:pt idx="48463">
                  <c:v>546.70604008436203</c:v>
                </c:pt>
                <c:pt idx="48464">
                  <c:v>461.70604008436197</c:v>
                </c:pt>
                <c:pt idx="48465">
                  <c:v>574.70604008436203</c:v>
                </c:pt>
                <c:pt idx="48466">
                  <c:v>444.70604008436197</c:v>
                </c:pt>
                <c:pt idx="48467">
                  <c:v>533.70604008436203</c:v>
                </c:pt>
                <c:pt idx="48468">
                  <c:v>370.70604008436197</c:v>
                </c:pt>
                <c:pt idx="48469">
                  <c:v>289.70604008436197</c:v>
                </c:pt>
                <c:pt idx="48470">
                  <c:v>463.70604008436197</c:v>
                </c:pt>
                <c:pt idx="48471">
                  <c:v>286.70604008436197</c:v>
                </c:pt>
                <c:pt idx="48472">
                  <c:v>288.70604008436197</c:v>
                </c:pt>
                <c:pt idx="48473">
                  <c:v>21.706040084362002</c:v>
                </c:pt>
                <c:pt idx="48474">
                  <c:v>22.706040084362002</c:v>
                </c:pt>
                <c:pt idx="48475">
                  <c:v>-54.293959915637998</c:v>
                </c:pt>
                <c:pt idx="48476">
                  <c:v>-60.293959915637998</c:v>
                </c:pt>
                <c:pt idx="48477">
                  <c:v>-244.293959915638</c:v>
                </c:pt>
                <c:pt idx="48478">
                  <c:v>-310.29395991563803</c:v>
                </c:pt>
                <c:pt idx="48479">
                  <c:v>-450.29395991563803</c:v>
                </c:pt>
                <c:pt idx="48480">
                  <c:v>-307.29395991563803</c:v>
                </c:pt>
                <c:pt idx="48481">
                  <c:v>-169.293959915638</c:v>
                </c:pt>
                <c:pt idx="48482">
                  <c:v>-114.293959915638</c:v>
                </c:pt>
                <c:pt idx="48483">
                  <c:v>-217.293959915638</c:v>
                </c:pt>
                <c:pt idx="48484">
                  <c:v>-169.293959915638</c:v>
                </c:pt>
                <c:pt idx="48485">
                  <c:v>-60.293959915637998</c:v>
                </c:pt>
                <c:pt idx="48486">
                  <c:v>5.70604008436203</c:v>
                </c:pt>
                <c:pt idx="48487">
                  <c:v>303.70604008436197</c:v>
                </c:pt>
                <c:pt idx="48488">
                  <c:v>131.706040084362</c:v>
                </c:pt>
                <c:pt idx="48489">
                  <c:v>153.706040084362</c:v>
                </c:pt>
                <c:pt idx="48490">
                  <c:v>279.70604008436197</c:v>
                </c:pt>
                <c:pt idx="48491">
                  <c:v>137.706040084362</c:v>
                </c:pt>
                <c:pt idx="48492">
                  <c:v>378.70604008436197</c:v>
                </c:pt>
                <c:pt idx="48493">
                  <c:v>282.70604008436197</c:v>
                </c:pt>
                <c:pt idx="48494">
                  <c:v>305.70604008436197</c:v>
                </c:pt>
                <c:pt idx="48495">
                  <c:v>345.70604008436197</c:v>
                </c:pt>
                <c:pt idx="48496">
                  <c:v>298.70604008436197</c:v>
                </c:pt>
                <c:pt idx="48497">
                  <c:v>300.70604008436197</c:v>
                </c:pt>
                <c:pt idx="48498">
                  <c:v>296.70604008436197</c:v>
                </c:pt>
                <c:pt idx="48499">
                  <c:v>206.706040084362</c:v>
                </c:pt>
                <c:pt idx="48500">
                  <c:v>144.706040084362</c:v>
                </c:pt>
                <c:pt idx="48501">
                  <c:v>224.706040084362</c:v>
                </c:pt>
                <c:pt idx="48502">
                  <c:v>125.706040084362</c:v>
                </c:pt>
                <c:pt idx="48503">
                  <c:v>79.706040084362002</c:v>
                </c:pt>
                <c:pt idx="48504">
                  <c:v>-81.293959915637998</c:v>
                </c:pt>
                <c:pt idx="48505">
                  <c:v>-36.293959915637998</c:v>
                </c:pt>
                <c:pt idx="48506">
                  <c:v>-247.293959915638</c:v>
                </c:pt>
                <c:pt idx="48507">
                  <c:v>-307.29395991563803</c:v>
                </c:pt>
                <c:pt idx="48508">
                  <c:v>-162.293959915638</c:v>
                </c:pt>
                <c:pt idx="48509">
                  <c:v>-321.29395991563803</c:v>
                </c:pt>
                <c:pt idx="48510">
                  <c:v>-492.29395991563803</c:v>
                </c:pt>
                <c:pt idx="48511">
                  <c:v>-331.29395991563803</c:v>
                </c:pt>
                <c:pt idx="48512">
                  <c:v>-428.29395991563803</c:v>
                </c:pt>
                <c:pt idx="48513">
                  <c:v>-252.293959915638</c:v>
                </c:pt>
                <c:pt idx="48514">
                  <c:v>-282.29395991563803</c:v>
                </c:pt>
                <c:pt idx="48515">
                  <c:v>-243.293959915638</c:v>
                </c:pt>
                <c:pt idx="48516">
                  <c:v>-258.29395991563803</c:v>
                </c:pt>
                <c:pt idx="48517">
                  <c:v>-260.29395991563803</c:v>
                </c:pt>
                <c:pt idx="48518">
                  <c:v>-147.293959915638</c:v>
                </c:pt>
                <c:pt idx="48519">
                  <c:v>79.706040084362002</c:v>
                </c:pt>
                <c:pt idx="48520">
                  <c:v>164.706040084362</c:v>
                </c:pt>
                <c:pt idx="48521">
                  <c:v>233.706040084362</c:v>
                </c:pt>
                <c:pt idx="48522">
                  <c:v>201.706040084362</c:v>
                </c:pt>
                <c:pt idx="48523">
                  <c:v>468.70604008436197</c:v>
                </c:pt>
                <c:pt idx="48524">
                  <c:v>553.70604008436203</c:v>
                </c:pt>
                <c:pt idx="48525">
                  <c:v>475.70604008436197</c:v>
                </c:pt>
                <c:pt idx="48526">
                  <c:v>513.70604008436203</c:v>
                </c:pt>
                <c:pt idx="48527">
                  <c:v>511.70604008436197</c:v>
                </c:pt>
                <c:pt idx="48528">
                  <c:v>475.70604008436197</c:v>
                </c:pt>
                <c:pt idx="48529">
                  <c:v>691.70604008436203</c:v>
                </c:pt>
                <c:pt idx="48530">
                  <c:v>504.70604008436197</c:v>
                </c:pt>
                <c:pt idx="48531">
                  <c:v>482.70604008436197</c:v>
                </c:pt>
                <c:pt idx="48532">
                  <c:v>351.70604008436197</c:v>
                </c:pt>
                <c:pt idx="48533">
                  <c:v>282.70604008436197</c:v>
                </c:pt>
                <c:pt idx="48534">
                  <c:v>258.70604008436197</c:v>
                </c:pt>
                <c:pt idx="48535">
                  <c:v>200.706040084362</c:v>
                </c:pt>
                <c:pt idx="48536">
                  <c:v>236.706040084362</c:v>
                </c:pt>
                <c:pt idx="48537">
                  <c:v>48.706040084362002</c:v>
                </c:pt>
                <c:pt idx="48538">
                  <c:v>-187.293959915638</c:v>
                </c:pt>
                <c:pt idx="48539">
                  <c:v>-367.29395991563803</c:v>
                </c:pt>
                <c:pt idx="48540">
                  <c:v>-346.29395991563803</c:v>
                </c:pt>
                <c:pt idx="48541">
                  <c:v>-539.29395991563797</c:v>
                </c:pt>
                <c:pt idx="48542">
                  <c:v>-585.29395991563797</c:v>
                </c:pt>
                <c:pt idx="48543">
                  <c:v>-508.29395991563803</c:v>
                </c:pt>
                <c:pt idx="48544">
                  <c:v>-692.29395991563797</c:v>
                </c:pt>
                <c:pt idx="48545">
                  <c:v>-572.29395991563797</c:v>
                </c:pt>
                <c:pt idx="48546">
                  <c:v>-657.29395991563797</c:v>
                </c:pt>
                <c:pt idx="48547">
                  <c:v>-632.29395991563797</c:v>
                </c:pt>
                <c:pt idx="48548">
                  <c:v>-812.29395991563797</c:v>
                </c:pt>
                <c:pt idx="48549">
                  <c:v>-755.29395991563797</c:v>
                </c:pt>
                <c:pt idx="48550">
                  <c:v>-693.29395991563797</c:v>
                </c:pt>
                <c:pt idx="48551">
                  <c:v>-496.29395991563803</c:v>
                </c:pt>
                <c:pt idx="48552">
                  <c:v>-426.29395991563803</c:v>
                </c:pt>
                <c:pt idx="48553">
                  <c:v>-466.29395991563803</c:v>
                </c:pt>
                <c:pt idx="48554">
                  <c:v>-415.29395991563803</c:v>
                </c:pt>
                <c:pt idx="48555">
                  <c:v>-170.293959915638</c:v>
                </c:pt>
                <c:pt idx="48556">
                  <c:v>-86.293959915637998</c:v>
                </c:pt>
                <c:pt idx="48557">
                  <c:v>15.706040084362</c:v>
                </c:pt>
                <c:pt idx="48558">
                  <c:v>114.706040084362</c:v>
                </c:pt>
                <c:pt idx="48559">
                  <c:v>254.706040084362</c:v>
                </c:pt>
                <c:pt idx="48560">
                  <c:v>301.70604008436197</c:v>
                </c:pt>
                <c:pt idx="48561">
                  <c:v>368.70604008436197</c:v>
                </c:pt>
                <c:pt idx="48562">
                  <c:v>371.70604008436197</c:v>
                </c:pt>
                <c:pt idx="48563">
                  <c:v>427.70604008436197</c:v>
                </c:pt>
                <c:pt idx="48564">
                  <c:v>409.70604008436197</c:v>
                </c:pt>
                <c:pt idx="48565">
                  <c:v>395.70604008436197</c:v>
                </c:pt>
                <c:pt idx="48566">
                  <c:v>533.70604008436203</c:v>
                </c:pt>
                <c:pt idx="48567">
                  <c:v>403.70604008436197</c:v>
                </c:pt>
                <c:pt idx="48568">
                  <c:v>353.70604008436197</c:v>
                </c:pt>
                <c:pt idx="48569">
                  <c:v>481.70604008436197</c:v>
                </c:pt>
                <c:pt idx="48570">
                  <c:v>285.70604008436197</c:v>
                </c:pt>
                <c:pt idx="48571">
                  <c:v>232.706040084362</c:v>
                </c:pt>
                <c:pt idx="48572">
                  <c:v>284.70604008436197</c:v>
                </c:pt>
                <c:pt idx="48573">
                  <c:v>110.706040084362</c:v>
                </c:pt>
                <c:pt idx="48574">
                  <c:v>218.706040084362</c:v>
                </c:pt>
                <c:pt idx="48575">
                  <c:v>-72.293959915637998</c:v>
                </c:pt>
                <c:pt idx="48576">
                  <c:v>-72.293959915637998</c:v>
                </c:pt>
                <c:pt idx="48577">
                  <c:v>-214.293959915638</c:v>
                </c:pt>
                <c:pt idx="48578">
                  <c:v>-193.293959915638</c:v>
                </c:pt>
                <c:pt idx="48579">
                  <c:v>-210.293959915638</c:v>
                </c:pt>
                <c:pt idx="48580">
                  <c:v>-257.29395991563803</c:v>
                </c:pt>
                <c:pt idx="48581">
                  <c:v>-284.29395991563803</c:v>
                </c:pt>
                <c:pt idx="48582">
                  <c:v>-306.29395991563803</c:v>
                </c:pt>
                <c:pt idx="48583">
                  <c:v>-322.29395991563803</c:v>
                </c:pt>
                <c:pt idx="48584">
                  <c:v>-118.293959915638</c:v>
                </c:pt>
                <c:pt idx="48585">
                  <c:v>-306.29395991563803</c:v>
                </c:pt>
                <c:pt idx="48586">
                  <c:v>-177.293959915638</c:v>
                </c:pt>
                <c:pt idx="48587">
                  <c:v>55.706040084362002</c:v>
                </c:pt>
                <c:pt idx="48588">
                  <c:v>3.70604008436203</c:v>
                </c:pt>
                <c:pt idx="48589">
                  <c:v>149.706040084362</c:v>
                </c:pt>
                <c:pt idx="48590">
                  <c:v>63.706040084362002</c:v>
                </c:pt>
                <c:pt idx="48591">
                  <c:v>398.70604008436197</c:v>
                </c:pt>
                <c:pt idx="48592">
                  <c:v>443.70604008436197</c:v>
                </c:pt>
                <c:pt idx="48593">
                  <c:v>498.70604008436197</c:v>
                </c:pt>
                <c:pt idx="48594">
                  <c:v>508.70604008436197</c:v>
                </c:pt>
                <c:pt idx="48595">
                  <c:v>636.70604008436203</c:v>
                </c:pt>
                <c:pt idx="48596">
                  <c:v>692.70604008436203</c:v>
                </c:pt>
                <c:pt idx="48597">
                  <c:v>708.70604008436203</c:v>
                </c:pt>
                <c:pt idx="48598">
                  <c:v>707.70604008436203</c:v>
                </c:pt>
                <c:pt idx="48599">
                  <c:v>531.70604008436203</c:v>
                </c:pt>
                <c:pt idx="48600">
                  <c:v>436.70604008436197</c:v>
                </c:pt>
                <c:pt idx="48601">
                  <c:v>536.70604008436203</c:v>
                </c:pt>
                <c:pt idx="48602">
                  <c:v>494.70604008436197</c:v>
                </c:pt>
                <c:pt idx="48603">
                  <c:v>354.70604008436197</c:v>
                </c:pt>
                <c:pt idx="48604">
                  <c:v>164.706040084362</c:v>
                </c:pt>
                <c:pt idx="48605">
                  <c:v>85.706040084362002</c:v>
                </c:pt>
                <c:pt idx="48606">
                  <c:v>156.706040084362</c:v>
                </c:pt>
                <c:pt idx="48607">
                  <c:v>-41.293959915637998</c:v>
                </c:pt>
                <c:pt idx="48608">
                  <c:v>-252.293959915638</c:v>
                </c:pt>
                <c:pt idx="48609">
                  <c:v>-319.29395991563803</c:v>
                </c:pt>
                <c:pt idx="48610">
                  <c:v>-497.29395991563803</c:v>
                </c:pt>
                <c:pt idx="48611">
                  <c:v>-509.29395991563803</c:v>
                </c:pt>
                <c:pt idx="48612">
                  <c:v>-321.29395991563803</c:v>
                </c:pt>
                <c:pt idx="48613">
                  <c:v>-406.29395991563803</c:v>
                </c:pt>
                <c:pt idx="48614">
                  <c:v>-318.29395991563803</c:v>
                </c:pt>
                <c:pt idx="48615">
                  <c:v>-502.29395991563803</c:v>
                </c:pt>
                <c:pt idx="48616">
                  <c:v>-431.29395991563803</c:v>
                </c:pt>
                <c:pt idx="48617">
                  <c:v>-134.293959915638</c:v>
                </c:pt>
                <c:pt idx="48618">
                  <c:v>-297.29395991563803</c:v>
                </c:pt>
                <c:pt idx="48619">
                  <c:v>-197.293959915638</c:v>
                </c:pt>
                <c:pt idx="48620">
                  <c:v>-129.293959915638</c:v>
                </c:pt>
                <c:pt idx="48621">
                  <c:v>119.706040084362</c:v>
                </c:pt>
                <c:pt idx="48622">
                  <c:v>171.706040084362</c:v>
                </c:pt>
                <c:pt idx="48623">
                  <c:v>231.706040084362</c:v>
                </c:pt>
                <c:pt idx="48624">
                  <c:v>150.706040084362</c:v>
                </c:pt>
                <c:pt idx="48625">
                  <c:v>346.70604008436197</c:v>
                </c:pt>
                <c:pt idx="48626">
                  <c:v>382.70604008436197</c:v>
                </c:pt>
                <c:pt idx="48627">
                  <c:v>331.70604008436197</c:v>
                </c:pt>
                <c:pt idx="48628">
                  <c:v>491.70604008436197</c:v>
                </c:pt>
                <c:pt idx="48629">
                  <c:v>599.70604008436203</c:v>
                </c:pt>
                <c:pt idx="48630">
                  <c:v>453.70604008436197</c:v>
                </c:pt>
                <c:pt idx="48631">
                  <c:v>559.70604008436203</c:v>
                </c:pt>
                <c:pt idx="48632">
                  <c:v>534.70604008436203</c:v>
                </c:pt>
                <c:pt idx="48633">
                  <c:v>563.70604008436203</c:v>
                </c:pt>
                <c:pt idx="48634">
                  <c:v>544.70604008436203</c:v>
                </c:pt>
                <c:pt idx="48635">
                  <c:v>547.70604008436203</c:v>
                </c:pt>
                <c:pt idx="48636">
                  <c:v>440.70604008436197</c:v>
                </c:pt>
                <c:pt idx="48637">
                  <c:v>385.70604008436197</c:v>
                </c:pt>
                <c:pt idx="48638">
                  <c:v>254.706040084362</c:v>
                </c:pt>
                <c:pt idx="48639">
                  <c:v>252.706040084362</c:v>
                </c:pt>
                <c:pt idx="48640">
                  <c:v>268.70604008436197</c:v>
                </c:pt>
                <c:pt idx="48641">
                  <c:v>321.70604008436197</c:v>
                </c:pt>
                <c:pt idx="48642">
                  <c:v>105.706040084362</c:v>
                </c:pt>
                <c:pt idx="48643">
                  <c:v>86.706040084362002</c:v>
                </c:pt>
                <c:pt idx="48644">
                  <c:v>157.706040084362</c:v>
                </c:pt>
                <c:pt idx="48645">
                  <c:v>-34.293959915637998</c:v>
                </c:pt>
                <c:pt idx="48646">
                  <c:v>-24.293959915637998</c:v>
                </c:pt>
                <c:pt idx="48647">
                  <c:v>-45.293959915637998</c:v>
                </c:pt>
                <c:pt idx="48648">
                  <c:v>-73.293959915637998</c:v>
                </c:pt>
                <c:pt idx="48649">
                  <c:v>-88.293959915637998</c:v>
                </c:pt>
                <c:pt idx="48650">
                  <c:v>-181.293959915638</c:v>
                </c:pt>
                <c:pt idx="48651">
                  <c:v>-6.29395991563797</c:v>
                </c:pt>
                <c:pt idx="48652">
                  <c:v>42.706040084362002</c:v>
                </c:pt>
                <c:pt idx="48653">
                  <c:v>-33.293959915637998</c:v>
                </c:pt>
                <c:pt idx="48654">
                  <c:v>22.706040084362002</c:v>
                </c:pt>
                <c:pt idx="48655">
                  <c:v>206.706040084362</c:v>
                </c:pt>
                <c:pt idx="48656">
                  <c:v>285.70604008436197</c:v>
                </c:pt>
                <c:pt idx="48657">
                  <c:v>214.706040084362</c:v>
                </c:pt>
                <c:pt idx="48658">
                  <c:v>17.706040084362002</c:v>
                </c:pt>
                <c:pt idx="48659">
                  <c:v>216.706040084362</c:v>
                </c:pt>
                <c:pt idx="48660">
                  <c:v>371.70604008436197</c:v>
                </c:pt>
                <c:pt idx="48661">
                  <c:v>340.70604008436197</c:v>
                </c:pt>
                <c:pt idx="48662">
                  <c:v>458.70604008436197</c:v>
                </c:pt>
                <c:pt idx="48663">
                  <c:v>553.70604008436203</c:v>
                </c:pt>
                <c:pt idx="48664">
                  <c:v>320.70604008436197</c:v>
                </c:pt>
                <c:pt idx="48665">
                  <c:v>466.70604008436197</c:v>
                </c:pt>
                <c:pt idx="48666">
                  <c:v>561.70604008436203</c:v>
                </c:pt>
                <c:pt idx="48667">
                  <c:v>268.70604008436197</c:v>
                </c:pt>
                <c:pt idx="48668">
                  <c:v>296.70604008436197</c:v>
                </c:pt>
                <c:pt idx="48669">
                  <c:v>183.706040084362</c:v>
                </c:pt>
                <c:pt idx="48670">
                  <c:v>175.706040084362</c:v>
                </c:pt>
                <c:pt idx="48671">
                  <c:v>21.706040084362002</c:v>
                </c:pt>
                <c:pt idx="48672">
                  <c:v>-121.293959915638</c:v>
                </c:pt>
                <c:pt idx="48673">
                  <c:v>-298.29395991563803</c:v>
                </c:pt>
                <c:pt idx="48674">
                  <c:v>-259.29395991563803</c:v>
                </c:pt>
                <c:pt idx="48675">
                  <c:v>-414.29395991563803</c:v>
                </c:pt>
                <c:pt idx="48676">
                  <c:v>-356.29395991563803</c:v>
                </c:pt>
                <c:pt idx="48677">
                  <c:v>-621.29395991563797</c:v>
                </c:pt>
                <c:pt idx="48678">
                  <c:v>-580.29395991563797</c:v>
                </c:pt>
                <c:pt idx="48679">
                  <c:v>-616.29395991563797</c:v>
                </c:pt>
                <c:pt idx="48680">
                  <c:v>-696.29395991563797</c:v>
                </c:pt>
                <c:pt idx="48681">
                  <c:v>-642.29395991563797</c:v>
                </c:pt>
                <c:pt idx="48682">
                  <c:v>-792.29395991563797</c:v>
                </c:pt>
                <c:pt idx="48683">
                  <c:v>-653.29395991563797</c:v>
                </c:pt>
                <c:pt idx="48684">
                  <c:v>-629.29395991563797</c:v>
                </c:pt>
                <c:pt idx="48685">
                  <c:v>-459.29395991563803</c:v>
                </c:pt>
                <c:pt idx="48686">
                  <c:v>-465.29395991563803</c:v>
                </c:pt>
                <c:pt idx="48687">
                  <c:v>-294.29395991563803</c:v>
                </c:pt>
                <c:pt idx="48688">
                  <c:v>-348.29395991563803</c:v>
                </c:pt>
                <c:pt idx="48689">
                  <c:v>-177.293959915638</c:v>
                </c:pt>
                <c:pt idx="48690">
                  <c:v>-92.293959915637998</c:v>
                </c:pt>
                <c:pt idx="48691">
                  <c:v>59.706040084362002</c:v>
                </c:pt>
                <c:pt idx="48692">
                  <c:v>-24.293959915637998</c:v>
                </c:pt>
                <c:pt idx="48693">
                  <c:v>201.706040084362</c:v>
                </c:pt>
                <c:pt idx="48694">
                  <c:v>195.706040084362</c:v>
                </c:pt>
                <c:pt idx="48695">
                  <c:v>267.70604008436197</c:v>
                </c:pt>
                <c:pt idx="48696">
                  <c:v>317.70604008436197</c:v>
                </c:pt>
                <c:pt idx="48697">
                  <c:v>373.70604008436197</c:v>
                </c:pt>
                <c:pt idx="48698">
                  <c:v>410.70604008436197</c:v>
                </c:pt>
                <c:pt idx="48699">
                  <c:v>367.70604008436197</c:v>
                </c:pt>
                <c:pt idx="48700">
                  <c:v>466.70604008436197</c:v>
                </c:pt>
                <c:pt idx="48701">
                  <c:v>545.70604008436203</c:v>
                </c:pt>
                <c:pt idx="48702">
                  <c:v>454.70604008436197</c:v>
                </c:pt>
                <c:pt idx="48703">
                  <c:v>246.706040084362</c:v>
                </c:pt>
                <c:pt idx="48704">
                  <c:v>110.706040084362</c:v>
                </c:pt>
                <c:pt idx="48705">
                  <c:v>241.706040084362</c:v>
                </c:pt>
                <c:pt idx="48706">
                  <c:v>-17.293959915637998</c:v>
                </c:pt>
                <c:pt idx="48707">
                  <c:v>40.706040084362002</c:v>
                </c:pt>
                <c:pt idx="48708">
                  <c:v>60.706040084362002</c:v>
                </c:pt>
                <c:pt idx="48709">
                  <c:v>-106.293959915638</c:v>
                </c:pt>
                <c:pt idx="48710">
                  <c:v>-237.293959915638</c:v>
                </c:pt>
                <c:pt idx="48711">
                  <c:v>-354.29395991563803</c:v>
                </c:pt>
                <c:pt idx="48712">
                  <c:v>-175.293959915638</c:v>
                </c:pt>
                <c:pt idx="48713">
                  <c:v>-267.29395991563803</c:v>
                </c:pt>
                <c:pt idx="48714">
                  <c:v>-203.293959915638</c:v>
                </c:pt>
                <c:pt idx="48715">
                  <c:v>-403.29395991563803</c:v>
                </c:pt>
                <c:pt idx="48716">
                  <c:v>-227.293959915638</c:v>
                </c:pt>
                <c:pt idx="48717">
                  <c:v>-194.293959915638</c:v>
                </c:pt>
                <c:pt idx="48718">
                  <c:v>-102.293959915638</c:v>
                </c:pt>
                <c:pt idx="48719">
                  <c:v>-103.293959915638</c:v>
                </c:pt>
                <c:pt idx="48720">
                  <c:v>-84.293959915637998</c:v>
                </c:pt>
                <c:pt idx="48721">
                  <c:v>-143.293959915638</c:v>
                </c:pt>
                <c:pt idx="48722">
                  <c:v>63.706040084362002</c:v>
                </c:pt>
                <c:pt idx="48723">
                  <c:v>69.706040084362002</c:v>
                </c:pt>
                <c:pt idx="48724">
                  <c:v>-28.293959915637998</c:v>
                </c:pt>
                <c:pt idx="48725">
                  <c:v>30.706040084362002</c:v>
                </c:pt>
                <c:pt idx="48726">
                  <c:v>73.706040084362002</c:v>
                </c:pt>
                <c:pt idx="48727">
                  <c:v>138.706040084362</c:v>
                </c:pt>
                <c:pt idx="48728">
                  <c:v>209.706040084362</c:v>
                </c:pt>
                <c:pt idx="48729">
                  <c:v>288.70604008436197</c:v>
                </c:pt>
                <c:pt idx="48730">
                  <c:v>239.706040084362</c:v>
                </c:pt>
                <c:pt idx="48731">
                  <c:v>63.706040084362002</c:v>
                </c:pt>
                <c:pt idx="48732">
                  <c:v>30.706040084362002</c:v>
                </c:pt>
                <c:pt idx="48733">
                  <c:v>-126.293959915638</c:v>
                </c:pt>
                <c:pt idx="48734">
                  <c:v>-0.29395991563797003</c:v>
                </c:pt>
                <c:pt idx="48735">
                  <c:v>-187.293959915638</c:v>
                </c:pt>
                <c:pt idx="48736">
                  <c:v>-223.293959915638</c:v>
                </c:pt>
                <c:pt idx="48737">
                  <c:v>-325.29395991563803</c:v>
                </c:pt>
                <c:pt idx="48738">
                  <c:v>-344.29395991563803</c:v>
                </c:pt>
                <c:pt idx="48739">
                  <c:v>-289.29395991563803</c:v>
                </c:pt>
                <c:pt idx="48740">
                  <c:v>-270.29395991563803</c:v>
                </c:pt>
                <c:pt idx="48741">
                  <c:v>-337.29395991563803</c:v>
                </c:pt>
                <c:pt idx="48742">
                  <c:v>-222.293959915638</c:v>
                </c:pt>
                <c:pt idx="48743">
                  <c:v>-226.293959915638</c:v>
                </c:pt>
                <c:pt idx="48744">
                  <c:v>-137.293959915638</c:v>
                </c:pt>
                <c:pt idx="48745">
                  <c:v>-329.29395991563803</c:v>
                </c:pt>
                <c:pt idx="48746">
                  <c:v>-378.29395991563803</c:v>
                </c:pt>
                <c:pt idx="48747">
                  <c:v>-270.29395991563803</c:v>
                </c:pt>
                <c:pt idx="48748">
                  <c:v>-60.293959915637998</c:v>
                </c:pt>
                <c:pt idx="48749">
                  <c:v>-322.29395991563803</c:v>
                </c:pt>
                <c:pt idx="48750">
                  <c:v>-271.29395991563803</c:v>
                </c:pt>
                <c:pt idx="48751">
                  <c:v>-101.293959915638</c:v>
                </c:pt>
                <c:pt idx="48752">
                  <c:v>-10.293959915638</c:v>
                </c:pt>
                <c:pt idx="48753">
                  <c:v>116.706040084362</c:v>
                </c:pt>
                <c:pt idx="48754">
                  <c:v>252.706040084362</c:v>
                </c:pt>
                <c:pt idx="48755">
                  <c:v>298.70604008436197</c:v>
                </c:pt>
                <c:pt idx="48756">
                  <c:v>333.70604008436197</c:v>
                </c:pt>
                <c:pt idx="48757">
                  <c:v>407.70604008436197</c:v>
                </c:pt>
                <c:pt idx="48758">
                  <c:v>552.70604008436203</c:v>
                </c:pt>
                <c:pt idx="48759">
                  <c:v>463.70604008436197</c:v>
                </c:pt>
                <c:pt idx="48760">
                  <c:v>455.70604008436197</c:v>
                </c:pt>
                <c:pt idx="48761">
                  <c:v>472.70604008436197</c:v>
                </c:pt>
                <c:pt idx="48762">
                  <c:v>475.70604008436197</c:v>
                </c:pt>
                <c:pt idx="48763">
                  <c:v>650.70604008436203</c:v>
                </c:pt>
                <c:pt idx="48764">
                  <c:v>797.70604008436203</c:v>
                </c:pt>
                <c:pt idx="48765">
                  <c:v>664.70604008436203</c:v>
                </c:pt>
                <c:pt idx="48766">
                  <c:v>669.70604008436203</c:v>
                </c:pt>
                <c:pt idx="48767">
                  <c:v>771.70604008436203</c:v>
                </c:pt>
                <c:pt idx="48768">
                  <c:v>563.70604008436203</c:v>
                </c:pt>
                <c:pt idx="48769">
                  <c:v>425.70604008436197</c:v>
                </c:pt>
                <c:pt idx="48770">
                  <c:v>204.706040084362</c:v>
                </c:pt>
                <c:pt idx="48771">
                  <c:v>-3.29395991563797</c:v>
                </c:pt>
                <c:pt idx="48772">
                  <c:v>63.706040084362002</c:v>
                </c:pt>
                <c:pt idx="48773">
                  <c:v>-66.293959915637998</c:v>
                </c:pt>
                <c:pt idx="48774">
                  <c:v>-185.293959915638</c:v>
                </c:pt>
                <c:pt idx="48775">
                  <c:v>-494.29395991563803</c:v>
                </c:pt>
                <c:pt idx="48776">
                  <c:v>-370.29395991563803</c:v>
                </c:pt>
                <c:pt idx="48777">
                  <c:v>-625.29395991563797</c:v>
                </c:pt>
                <c:pt idx="48778">
                  <c:v>-629.29395991563797</c:v>
                </c:pt>
                <c:pt idx="48779">
                  <c:v>-661.29395991563797</c:v>
                </c:pt>
                <c:pt idx="48780">
                  <c:v>-720.29395991563797</c:v>
                </c:pt>
                <c:pt idx="48781">
                  <c:v>-687.29395991563797</c:v>
                </c:pt>
                <c:pt idx="48782">
                  <c:v>-598.29395991563797</c:v>
                </c:pt>
                <c:pt idx="48783">
                  <c:v>-775.29395991563797</c:v>
                </c:pt>
                <c:pt idx="48784">
                  <c:v>-814.29395991563797</c:v>
                </c:pt>
                <c:pt idx="48785">
                  <c:v>-787.29395991563797</c:v>
                </c:pt>
                <c:pt idx="48786">
                  <c:v>-695.29395991563797</c:v>
                </c:pt>
                <c:pt idx="48787">
                  <c:v>-677.29395991563797</c:v>
                </c:pt>
                <c:pt idx="48788">
                  <c:v>-627.29395991563797</c:v>
                </c:pt>
                <c:pt idx="48789">
                  <c:v>-624.29395991563797</c:v>
                </c:pt>
                <c:pt idx="48790">
                  <c:v>-507.29395991563803</c:v>
                </c:pt>
                <c:pt idx="48791">
                  <c:v>-466.29395991563803</c:v>
                </c:pt>
                <c:pt idx="48792">
                  <c:v>-392.29395991563803</c:v>
                </c:pt>
                <c:pt idx="48793">
                  <c:v>-84.293959915637998</c:v>
                </c:pt>
                <c:pt idx="48794">
                  <c:v>-46.293959915637998</c:v>
                </c:pt>
                <c:pt idx="48795">
                  <c:v>24.706040084362002</c:v>
                </c:pt>
                <c:pt idx="48796">
                  <c:v>54.706040084362002</c:v>
                </c:pt>
                <c:pt idx="48797">
                  <c:v>179.706040084362</c:v>
                </c:pt>
                <c:pt idx="48798">
                  <c:v>185.706040084362</c:v>
                </c:pt>
                <c:pt idx="48799">
                  <c:v>183.706040084362</c:v>
                </c:pt>
                <c:pt idx="48800">
                  <c:v>128.706040084362</c:v>
                </c:pt>
                <c:pt idx="48801">
                  <c:v>82.706040084362002</c:v>
                </c:pt>
                <c:pt idx="48802">
                  <c:v>-16.293959915637998</c:v>
                </c:pt>
                <c:pt idx="48803">
                  <c:v>168.706040084362</c:v>
                </c:pt>
                <c:pt idx="48804">
                  <c:v>203.706040084362</c:v>
                </c:pt>
                <c:pt idx="48805">
                  <c:v>146.706040084362</c:v>
                </c:pt>
                <c:pt idx="48806">
                  <c:v>-12.293959915638</c:v>
                </c:pt>
                <c:pt idx="48807">
                  <c:v>163.706040084362</c:v>
                </c:pt>
                <c:pt idx="48808">
                  <c:v>-95.293959915637998</c:v>
                </c:pt>
                <c:pt idx="48809">
                  <c:v>-76.293959915637998</c:v>
                </c:pt>
                <c:pt idx="48810">
                  <c:v>-198.293959915638</c:v>
                </c:pt>
                <c:pt idx="48811">
                  <c:v>-199.293959915638</c:v>
                </c:pt>
                <c:pt idx="48812">
                  <c:v>-201.293959915638</c:v>
                </c:pt>
                <c:pt idx="48813">
                  <c:v>-211.293959915638</c:v>
                </c:pt>
                <c:pt idx="48814">
                  <c:v>-282.29395991563803</c:v>
                </c:pt>
                <c:pt idx="48815">
                  <c:v>-239.293959915638</c:v>
                </c:pt>
                <c:pt idx="48816">
                  <c:v>-260.29395991563803</c:v>
                </c:pt>
                <c:pt idx="48817">
                  <c:v>-282.29395991563803</c:v>
                </c:pt>
                <c:pt idx="48818">
                  <c:v>-250.293959915638</c:v>
                </c:pt>
                <c:pt idx="48819">
                  <c:v>-52.293959915637998</c:v>
                </c:pt>
                <c:pt idx="48820">
                  <c:v>10.706040084362</c:v>
                </c:pt>
                <c:pt idx="48821">
                  <c:v>165.706040084362</c:v>
                </c:pt>
                <c:pt idx="48822">
                  <c:v>322.70604008436197</c:v>
                </c:pt>
                <c:pt idx="48823">
                  <c:v>460.70604008436197</c:v>
                </c:pt>
                <c:pt idx="48824">
                  <c:v>407.70604008436197</c:v>
                </c:pt>
                <c:pt idx="48825">
                  <c:v>338.70604008436197</c:v>
                </c:pt>
                <c:pt idx="48826">
                  <c:v>121.706040084362</c:v>
                </c:pt>
                <c:pt idx="48827">
                  <c:v>447.70604008436197</c:v>
                </c:pt>
                <c:pt idx="48828">
                  <c:v>251.706040084362</c:v>
                </c:pt>
                <c:pt idx="48829">
                  <c:v>282.70604008436197</c:v>
                </c:pt>
                <c:pt idx="48830">
                  <c:v>167.706040084362</c:v>
                </c:pt>
                <c:pt idx="48831">
                  <c:v>91.706040084362002</c:v>
                </c:pt>
                <c:pt idx="48832">
                  <c:v>171.706040084362</c:v>
                </c:pt>
                <c:pt idx="48833">
                  <c:v>144.706040084362</c:v>
                </c:pt>
                <c:pt idx="48834">
                  <c:v>-308.29395991563803</c:v>
                </c:pt>
                <c:pt idx="48835">
                  <c:v>-311.29395991563803</c:v>
                </c:pt>
                <c:pt idx="48836">
                  <c:v>-198.293959915638</c:v>
                </c:pt>
                <c:pt idx="48837">
                  <c:v>-433.29395991563803</c:v>
                </c:pt>
                <c:pt idx="48838">
                  <c:v>-718.29395991563797</c:v>
                </c:pt>
                <c:pt idx="48839">
                  <c:v>-870.29395991563797</c:v>
                </c:pt>
                <c:pt idx="48840">
                  <c:v>-928.29395991563797</c:v>
                </c:pt>
                <c:pt idx="48841">
                  <c:v>-909.29395991563797</c:v>
                </c:pt>
                <c:pt idx="48842">
                  <c:v>-1109.29395991564</c:v>
                </c:pt>
                <c:pt idx="48843">
                  <c:v>-1200.29395991564</c:v>
                </c:pt>
                <c:pt idx="48844">
                  <c:v>-1191.29395991564</c:v>
                </c:pt>
                <c:pt idx="48845">
                  <c:v>-1125.29395991564</c:v>
                </c:pt>
                <c:pt idx="48846">
                  <c:v>-1108.29395991564</c:v>
                </c:pt>
                <c:pt idx="48847">
                  <c:v>-1113.29395991564</c:v>
                </c:pt>
                <c:pt idx="48848">
                  <c:v>-1120.29395991564</c:v>
                </c:pt>
                <c:pt idx="48849">
                  <c:v>-853.29395991563797</c:v>
                </c:pt>
                <c:pt idx="48850">
                  <c:v>-904.29395991563797</c:v>
                </c:pt>
                <c:pt idx="48851">
                  <c:v>-836.29395991563797</c:v>
                </c:pt>
                <c:pt idx="48852">
                  <c:v>-796.29395991563797</c:v>
                </c:pt>
                <c:pt idx="48853">
                  <c:v>-533.29395991563797</c:v>
                </c:pt>
                <c:pt idx="48854">
                  <c:v>-485.29395991563803</c:v>
                </c:pt>
                <c:pt idx="48855">
                  <c:v>-485.29395991563803</c:v>
                </c:pt>
                <c:pt idx="48856">
                  <c:v>-164.293959915638</c:v>
                </c:pt>
                <c:pt idx="48857">
                  <c:v>34.706040084362002</c:v>
                </c:pt>
                <c:pt idx="48858">
                  <c:v>230.706040084362</c:v>
                </c:pt>
                <c:pt idx="48859">
                  <c:v>472.70604008436197</c:v>
                </c:pt>
                <c:pt idx="48860">
                  <c:v>626.70604008436203</c:v>
                </c:pt>
                <c:pt idx="48861">
                  <c:v>786.70604008436203</c:v>
                </c:pt>
                <c:pt idx="48862">
                  <c:v>948.70604008436203</c:v>
                </c:pt>
                <c:pt idx="48863">
                  <c:v>1032.70604008436</c:v>
                </c:pt>
                <c:pt idx="48864">
                  <c:v>988.70604008436203</c:v>
                </c:pt>
                <c:pt idx="48865">
                  <c:v>1054.70604008436</c:v>
                </c:pt>
                <c:pt idx="48866">
                  <c:v>1078.70604008436</c:v>
                </c:pt>
                <c:pt idx="48867">
                  <c:v>947.70604008436203</c:v>
                </c:pt>
                <c:pt idx="48868">
                  <c:v>944.70604008436203</c:v>
                </c:pt>
                <c:pt idx="48869">
                  <c:v>803.70604008436203</c:v>
                </c:pt>
                <c:pt idx="48870">
                  <c:v>883.70604008436203</c:v>
                </c:pt>
                <c:pt idx="48871">
                  <c:v>772.70604008436203</c:v>
                </c:pt>
                <c:pt idx="48872">
                  <c:v>563.70604008436203</c:v>
                </c:pt>
                <c:pt idx="48873">
                  <c:v>550.70604008436203</c:v>
                </c:pt>
                <c:pt idx="48874">
                  <c:v>585.70604008436203</c:v>
                </c:pt>
                <c:pt idx="48875">
                  <c:v>371.70604008436197</c:v>
                </c:pt>
                <c:pt idx="48876">
                  <c:v>366.70604008436197</c:v>
                </c:pt>
                <c:pt idx="48877">
                  <c:v>277.70604008436197</c:v>
                </c:pt>
                <c:pt idx="48878">
                  <c:v>171.706040084362</c:v>
                </c:pt>
                <c:pt idx="48879">
                  <c:v>-21.293959915637998</c:v>
                </c:pt>
                <c:pt idx="48880">
                  <c:v>18.706040084362002</c:v>
                </c:pt>
                <c:pt idx="48881">
                  <c:v>-244.293959915638</c:v>
                </c:pt>
                <c:pt idx="48882">
                  <c:v>-83.293959915637998</c:v>
                </c:pt>
                <c:pt idx="48883">
                  <c:v>-328.29395991563803</c:v>
                </c:pt>
                <c:pt idx="48884">
                  <c:v>-345.29395991563803</c:v>
                </c:pt>
                <c:pt idx="48885">
                  <c:v>-402.29395991563803</c:v>
                </c:pt>
                <c:pt idx="48886">
                  <c:v>-397.29395991563803</c:v>
                </c:pt>
                <c:pt idx="48887">
                  <c:v>-538.29395991563797</c:v>
                </c:pt>
                <c:pt idx="48888">
                  <c:v>-593.29395991563797</c:v>
                </c:pt>
                <c:pt idx="48889">
                  <c:v>-600.29395991563797</c:v>
                </c:pt>
                <c:pt idx="48890">
                  <c:v>-518.29395991563797</c:v>
                </c:pt>
                <c:pt idx="48891">
                  <c:v>-609.29395991563797</c:v>
                </c:pt>
                <c:pt idx="48892">
                  <c:v>-542.29395991563797</c:v>
                </c:pt>
                <c:pt idx="48893">
                  <c:v>-241.293959915638</c:v>
                </c:pt>
                <c:pt idx="48894">
                  <c:v>-567.29395991563797</c:v>
                </c:pt>
                <c:pt idx="48895">
                  <c:v>-578.29395991563797</c:v>
                </c:pt>
                <c:pt idx="48896">
                  <c:v>-562.29395991563797</c:v>
                </c:pt>
                <c:pt idx="48897">
                  <c:v>-465.29395991563803</c:v>
                </c:pt>
                <c:pt idx="48898">
                  <c:v>-564.29395991563797</c:v>
                </c:pt>
                <c:pt idx="48899">
                  <c:v>-420.29395991563803</c:v>
                </c:pt>
                <c:pt idx="48900">
                  <c:v>-539.29395991563797</c:v>
                </c:pt>
                <c:pt idx="48901">
                  <c:v>-371.29395991563803</c:v>
                </c:pt>
                <c:pt idx="48902">
                  <c:v>-287.29395991563803</c:v>
                </c:pt>
                <c:pt idx="48903">
                  <c:v>-292.29395991563803</c:v>
                </c:pt>
                <c:pt idx="48904">
                  <c:v>-258.29395991563803</c:v>
                </c:pt>
                <c:pt idx="48905">
                  <c:v>-286.29395991563803</c:v>
                </c:pt>
                <c:pt idx="48906">
                  <c:v>-257.29395991563803</c:v>
                </c:pt>
                <c:pt idx="48907">
                  <c:v>-387.29395991563803</c:v>
                </c:pt>
                <c:pt idx="48908">
                  <c:v>-148.293959915638</c:v>
                </c:pt>
                <c:pt idx="48909">
                  <c:v>-57.293959915637998</c:v>
                </c:pt>
                <c:pt idx="48910">
                  <c:v>6.70604008436203</c:v>
                </c:pt>
                <c:pt idx="48911">
                  <c:v>-76.293959915637998</c:v>
                </c:pt>
                <c:pt idx="48912">
                  <c:v>76.706040084362002</c:v>
                </c:pt>
                <c:pt idx="48913">
                  <c:v>178.706040084362</c:v>
                </c:pt>
                <c:pt idx="48914">
                  <c:v>414.70604008436197</c:v>
                </c:pt>
                <c:pt idx="48915">
                  <c:v>556.70604008436203</c:v>
                </c:pt>
                <c:pt idx="48916">
                  <c:v>674.70604008436203</c:v>
                </c:pt>
                <c:pt idx="48917">
                  <c:v>669.70604008436203</c:v>
                </c:pt>
                <c:pt idx="48918">
                  <c:v>787.70604008436203</c:v>
                </c:pt>
                <c:pt idx="48919">
                  <c:v>888.70604008436203</c:v>
                </c:pt>
                <c:pt idx="48920">
                  <c:v>925.70604008436203</c:v>
                </c:pt>
                <c:pt idx="48921">
                  <c:v>694.70604008436203</c:v>
                </c:pt>
                <c:pt idx="48922">
                  <c:v>836.70604008436203</c:v>
                </c:pt>
                <c:pt idx="48923">
                  <c:v>875.70604008436203</c:v>
                </c:pt>
                <c:pt idx="48924">
                  <c:v>846.70604008436203</c:v>
                </c:pt>
                <c:pt idx="48925">
                  <c:v>884.70604008436203</c:v>
                </c:pt>
                <c:pt idx="48926">
                  <c:v>805.70604008436203</c:v>
                </c:pt>
                <c:pt idx="48927">
                  <c:v>809.70604008436203</c:v>
                </c:pt>
                <c:pt idx="48928">
                  <c:v>767.70604008436203</c:v>
                </c:pt>
                <c:pt idx="48929">
                  <c:v>868.70604008436203</c:v>
                </c:pt>
                <c:pt idx="48930">
                  <c:v>698.70604008436203</c:v>
                </c:pt>
                <c:pt idx="48931">
                  <c:v>879.70604008436203</c:v>
                </c:pt>
                <c:pt idx="48932">
                  <c:v>697.70604008436203</c:v>
                </c:pt>
                <c:pt idx="48933">
                  <c:v>425.70604008436197</c:v>
                </c:pt>
                <c:pt idx="48934">
                  <c:v>495.70604008436197</c:v>
                </c:pt>
                <c:pt idx="48935">
                  <c:v>275.70604008436197</c:v>
                </c:pt>
                <c:pt idx="48936">
                  <c:v>210.706040084362</c:v>
                </c:pt>
                <c:pt idx="48937">
                  <c:v>228.706040084362</c:v>
                </c:pt>
                <c:pt idx="48938">
                  <c:v>61.706040084362002</c:v>
                </c:pt>
                <c:pt idx="48939">
                  <c:v>70.706040084362002</c:v>
                </c:pt>
                <c:pt idx="48940">
                  <c:v>-192.293959915638</c:v>
                </c:pt>
                <c:pt idx="48941">
                  <c:v>-379.29395991563803</c:v>
                </c:pt>
                <c:pt idx="48942">
                  <c:v>-562.29395991563797</c:v>
                </c:pt>
                <c:pt idx="48943">
                  <c:v>-670.29395991563797</c:v>
                </c:pt>
                <c:pt idx="48944">
                  <c:v>-704.29395991563797</c:v>
                </c:pt>
                <c:pt idx="48945">
                  <c:v>-905.29395991563797</c:v>
                </c:pt>
                <c:pt idx="48946">
                  <c:v>-974.29395991563797</c:v>
                </c:pt>
                <c:pt idx="48947">
                  <c:v>-1035.29395991564</c:v>
                </c:pt>
                <c:pt idx="48948">
                  <c:v>-958.29395991563797</c:v>
                </c:pt>
                <c:pt idx="48949">
                  <c:v>-1243.29395991564</c:v>
                </c:pt>
                <c:pt idx="48950">
                  <c:v>-1092.29395991564</c:v>
                </c:pt>
                <c:pt idx="48951">
                  <c:v>-1173.29395991564</c:v>
                </c:pt>
                <c:pt idx="48952">
                  <c:v>-1135.29395991564</c:v>
                </c:pt>
                <c:pt idx="48953">
                  <c:v>-1077.29395991564</c:v>
                </c:pt>
                <c:pt idx="48954">
                  <c:v>-1105.29395991564</c:v>
                </c:pt>
                <c:pt idx="48955">
                  <c:v>-990.29395991563797</c:v>
                </c:pt>
                <c:pt idx="48956">
                  <c:v>-848.29395991563797</c:v>
                </c:pt>
                <c:pt idx="48957">
                  <c:v>-520.29395991563797</c:v>
                </c:pt>
                <c:pt idx="48958">
                  <c:v>-271.29395991563803</c:v>
                </c:pt>
                <c:pt idx="48959">
                  <c:v>-242.293959915638</c:v>
                </c:pt>
                <c:pt idx="48960">
                  <c:v>-8.29395991563797</c:v>
                </c:pt>
                <c:pt idx="48961">
                  <c:v>18.706040084362002</c:v>
                </c:pt>
                <c:pt idx="48962">
                  <c:v>2.70604008436203</c:v>
                </c:pt>
                <c:pt idx="48963">
                  <c:v>254.706040084362</c:v>
                </c:pt>
                <c:pt idx="48964">
                  <c:v>247.706040084362</c:v>
                </c:pt>
                <c:pt idx="48965">
                  <c:v>204.706040084362</c:v>
                </c:pt>
                <c:pt idx="48966">
                  <c:v>445.70604008436197</c:v>
                </c:pt>
                <c:pt idx="48967">
                  <c:v>538.70604008436203</c:v>
                </c:pt>
                <c:pt idx="48968">
                  <c:v>666.70604008436203</c:v>
                </c:pt>
                <c:pt idx="48969">
                  <c:v>543.70604008436203</c:v>
                </c:pt>
                <c:pt idx="48970">
                  <c:v>667.70604008436203</c:v>
                </c:pt>
                <c:pt idx="48971">
                  <c:v>529.70604008436203</c:v>
                </c:pt>
                <c:pt idx="48972">
                  <c:v>805.70604008436203</c:v>
                </c:pt>
                <c:pt idx="48973">
                  <c:v>655.70604008436203</c:v>
                </c:pt>
                <c:pt idx="48974">
                  <c:v>711.70604008436203</c:v>
                </c:pt>
                <c:pt idx="48975">
                  <c:v>606.70604008436203</c:v>
                </c:pt>
                <c:pt idx="48976">
                  <c:v>677.70604008436203</c:v>
                </c:pt>
                <c:pt idx="48977">
                  <c:v>640.70604008436203</c:v>
                </c:pt>
                <c:pt idx="48978">
                  <c:v>506.70604008436197</c:v>
                </c:pt>
                <c:pt idx="48979">
                  <c:v>270.70604008436197</c:v>
                </c:pt>
                <c:pt idx="48980">
                  <c:v>211.706040084362</c:v>
                </c:pt>
                <c:pt idx="48981">
                  <c:v>132.706040084362</c:v>
                </c:pt>
                <c:pt idx="48982">
                  <c:v>29.706040084362002</c:v>
                </c:pt>
                <c:pt idx="48983">
                  <c:v>78.706040084362002</c:v>
                </c:pt>
                <c:pt idx="48984">
                  <c:v>184.706040084362</c:v>
                </c:pt>
                <c:pt idx="48985">
                  <c:v>156.706040084362</c:v>
                </c:pt>
                <c:pt idx="48986">
                  <c:v>31.706040084362002</c:v>
                </c:pt>
                <c:pt idx="48987">
                  <c:v>42.706040084362002</c:v>
                </c:pt>
                <c:pt idx="48988">
                  <c:v>123.706040084362</c:v>
                </c:pt>
                <c:pt idx="48989">
                  <c:v>67.706040084362002</c:v>
                </c:pt>
                <c:pt idx="48990">
                  <c:v>178.706040084362</c:v>
                </c:pt>
                <c:pt idx="48991">
                  <c:v>216.706040084362</c:v>
                </c:pt>
                <c:pt idx="48992">
                  <c:v>257.70604008436197</c:v>
                </c:pt>
                <c:pt idx="48993">
                  <c:v>140.706040084362</c:v>
                </c:pt>
                <c:pt idx="48994">
                  <c:v>352.70604008436197</c:v>
                </c:pt>
                <c:pt idx="48995">
                  <c:v>437.70604008436197</c:v>
                </c:pt>
                <c:pt idx="48996">
                  <c:v>306.70604008436197</c:v>
                </c:pt>
                <c:pt idx="48997">
                  <c:v>199.706040084362</c:v>
                </c:pt>
                <c:pt idx="48998">
                  <c:v>262.70604008436197</c:v>
                </c:pt>
                <c:pt idx="48999">
                  <c:v>239.706040084362</c:v>
                </c:pt>
                <c:pt idx="49000">
                  <c:v>196.706040084362</c:v>
                </c:pt>
                <c:pt idx="49001">
                  <c:v>95.706040084362002</c:v>
                </c:pt>
                <c:pt idx="49002">
                  <c:v>14.706040084362</c:v>
                </c:pt>
                <c:pt idx="49003">
                  <c:v>-80.293959915637998</c:v>
                </c:pt>
                <c:pt idx="49004">
                  <c:v>-285.29395991563803</c:v>
                </c:pt>
                <c:pt idx="49005">
                  <c:v>-461.29395991563803</c:v>
                </c:pt>
                <c:pt idx="49006">
                  <c:v>-505.29395991563803</c:v>
                </c:pt>
                <c:pt idx="49007">
                  <c:v>-642.29395991563797</c:v>
                </c:pt>
                <c:pt idx="49008">
                  <c:v>-601.29395991563797</c:v>
                </c:pt>
                <c:pt idx="49009">
                  <c:v>-773.29395991563797</c:v>
                </c:pt>
                <c:pt idx="49010">
                  <c:v>-703.29395991563797</c:v>
                </c:pt>
                <c:pt idx="49011">
                  <c:v>-761.29395991563797</c:v>
                </c:pt>
                <c:pt idx="49012">
                  <c:v>-842.29395991563797</c:v>
                </c:pt>
                <c:pt idx="49013">
                  <c:v>-726.29395991563797</c:v>
                </c:pt>
                <c:pt idx="49014">
                  <c:v>-804.29395991563797</c:v>
                </c:pt>
                <c:pt idx="49015">
                  <c:v>-623.29395991563797</c:v>
                </c:pt>
                <c:pt idx="49016">
                  <c:v>-650.29395991563797</c:v>
                </c:pt>
                <c:pt idx="49017">
                  <c:v>-531.29395991563797</c:v>
                </c:pt>
                <c:pt idx="49018">
                  <c:v>-311.29395991563803</c:v>
                </c:pt>
                <c:pt idx="49019">
                  <c:v>-387.29395991563803</c:v>
                </c:pt>
                <c:pt idx="49020">
                  <c:v>-265.29395991563803</c:v>
                </c:pt>
                <c:pt idx="49021">
                  <c:v>-49.293959915637998</c:v>
                </c:pt>
                <c:pt idx="49022">
                  <c:v>-35.293959915637998</c:v>
                </c:pt>
                <c:pt idx="49023">
                  <c:v>81.706040084362002</c:v>
                </c:pt>
                <c:pt idx="49024">
                  <c:v>187.706040084362</c:v>
                </c:pt>
                <c:pt idx="49025">
                  <c:v>573.70604008436203</c:v>
                </c:pt>
                <c:pt idx="49026">
                  <c:v>739.70604008436203</c:v>
                </c:pt>
                <c:pt idx="49027">
                  <c:v>828.70604008436203</c:v>
                </c:pt>
                <c:pt idx="49028">
                  <c:v>879.70604008436203</c:v>
                </c:pt>
                <c:pt idx="49029">
                  <c:v>1181.70604008436</c:v>
                </c:pt>
                <c:pt idx="49030">
                  <c:v>1111.70604008436</c:v>
                </c:pt>
                <c:pt idx="49031">
                  <c:v>1273.70604008436</c:v>
                </c:pt>
                <c:pt idx="49032">
                  <c:v>1263.70604008436</c:v>
                </c:pt>
                <c:pt idx="49033">
                  <c:v>1370.70604008436</c:v>
                </c:pt>
                <c:pt idx="49034">
                  <c:v>1140.70604008436</c:v>
                </c:pt>
                <c:pt idx="49035">
                  <c:v>1149.70604008436</c:v>
                </c:pt>
                <c:pt idx="49036">
                  <c:v>1071.70604008436</c:v>
                </c:pt>
                <c:pt idx="49037">
                  <c:v>1193.70604008436</c:v>
                </c:pt>
                <c:pt idx="49038">
                  <c:v>1043.70604008436</c:v>
                </c:pt>
                <c:pt idx="49039">
                  <c:v>768.70604008436203</c:v>
                </c:pt>
                <c:pt idx="49040">
                  <c:v>804.70604008436203</c:v>
                </c:pt>
                <c:pt idx="49041">
                  <c:v>739.70604008436203</c:v>
                </c:pt>
                <c:pt idx="49042">
                  <c:v>691.70604008436203</c:v>
                </c:pt>
                <c:pt idx="49043">
                  <c:v>555.70604008436203</c:v>
                </c:pt>
                <c:pt idx="49044">
                  <c:v>399.70604008436197</c:v>
                </c:pt>
                <c:pt idx="49045">
                  <c:v>222.706040084362</c:v>
                </c:pt>
                <c:pt idx="49046">
                  <c:v>284.70604008436197</c:v>
                </c:pt>
                <c:pt idx="49047">
                  <c:v>150.706040084362</c:v>
                </c:pt>
                <c:pt idx="49048">
                  <c:v>18.706040084362002</c:v>
                </c:pt>
                <c:pt idx="49049">
                  <c:v>-147.293959915638</c:v>
                </c:pt>
                <c:pt idx="49050">
                  <c:v>-154.293959915638</c:v>
                </c:pt>
                <c:pt idx="49051">
                  <c:v>-305.29395991563803</c:v>
                </c:pt>
                <c:pt idx="49052">
                  <c:v>-148.293959915638</c:v>
                </c:pt>
                <c:pt idx="49053">
                  <c:v>-3.29395991563797</c:v>
                </c:pt>
                <c:pt idx="49054">
                  <c:v>46.706040084362002</c:v>
                </c:pt>
                <c:pt idx="49055">
                  <c:v>261.70604008436197</c:v>
                </c:pt>
                <c:pt idx="49056">
                  <c:v>281.70604008436197</c:v>
                </c:pt>
                <c:pt idx="49057">
                  <c:v>172.706040084362</c:v>
                </c:pt>
                <c:pt idx="49058">
                  <c:v>139.706040084362</c:v>
                </c:pt>
                <c:pt idx="49059">
                  <c:v>153.706040084362</c:v>
                </c:pt>
                <c:pt idx="49060">
                  <c:v>214.706040084362</c:v>
                </c:pt>
                <c:pt idx="49061">
                  <c:v>80.706040084362002</c:v>
                </c:pt>
                <c:pt idx="49062">
                  <c:v>15.706040084362</c:v>
                </c:pt>
                <c:pt idx="49063">
                  <c:v>-63.293959915637998</c:v>
                </c:pt>
                <c:pt idx="49064">
                  <c:v>37.706040084362002</c:v>
                </c:pt>
                <c:pt idx="49065">
                  <c:v>-46.293959915637998</c:v>
                </c:pt>
                <c:pt idx="49066">
                  <c:v>-145.293959915638</c:v>
                </c:pt>
                <c:pt idx="49067">
                  <c:v>-183.293959915638</c:v>
                </c:pt>
                <c:pt idx="49068">
                  <c:v>-227.293959915638</c:v>
                </c:pt>
                <c:pt idx="49069">
                  <c:v>-221.293959915638</c:v>
                </c:pt>
                <c:pt idx="49070">
                  <c:v>-307.29395991563803</c:v>
                </c:pt>
                <c:pt idx="49071">
                  <c:v>-359.29395991563803</c:v>
                </c:pt>
                <c:pt idx="49072">
                  <c:v>-396.29395991563803</c:v>
                </c:pt>
                <c:pt idx="49073">
                  <c:v>-572.29395991563797</c:v>
                </c:pt>
                <c:pt idx="49074">
                  <c:v>-586.29395991563797</c:v>
                </c:pt>
                <c:pt idx="49075">
                  <c:v>-752.29395991563797</c:v>
                </c:pt>
                <c:pt idx="49076">
                  <c:v>-696.29395991563797</c:v>
                </c:pt>
                <c:pt idx="49077">
                  <c:v>-686.29395991563797</c:v>
                </c:pt>
                <c:pt idx="49078">
                  <c:v>-758.29395991563797</c:v>
                </c:pt>
                <c:pt idx="49079">
                  <c:v>-769.29395991563797</c:v>
                </c:pt>
                <c:pt idx="49080">
                  <c:v>-755.29395991563797</c:v>
                </c:pt>
                <c:pt idx="49081">
                  <c:v>-387.29395991563803</c:v>
                </c:pt>
                <c:pt idx="49082">
                  <c:v>-500.29395991563803</c:v>
                </c:pt>
                <c:pt idx="49083">
                  <c:v>-316.29395991563803</c:v>
                </c:pt>
                <c:pt idx="49084">
                  <c:v>-153.293959915638</c:v>
                </c:pt>
                <c:pt idx="49085">
                  <c:v>-141.293959915638</c:v>
                </c:pt>
                <c:pt idx="49086">
                  <c:v>119.706040084362</c:v>
                </c:pt>
                <c:pt idx="49087">
                  <c:v>365.70604008436197</c:v>
                </c:pt>
                <c:pt idx="49088">
                  <c:v>305.70604008436197</c:v>
                </c:pt>
                <c:pt idx="49089">
                  <c:v>586.70604008436203</c:v>
                </c:pt>
                <c:pt idx="49090">
                  <c:v>650.70604008436203</c:v>
                </c:pt>
                <c:pt idx="49091">
                  <c:v>922.70604008436203</c:v>
                </c:pt>
                <c:pt idx="49092">
                  <c:v>835.70604008436203</c:v>
                </c:pt>
                <c:pt idx="49093">
                  <c:v>1098.70604008436</c:v>
                </c:pt>
                <c:pt idx="49094">
                  <c:v>1147.70604008436</c:v>
                </c:pt>
                <c:pt idx="49095">
                  <c:v>1093.70604008436</c:v>
                </c:pt>
                <c:pt idx="49096">
                  <c:v>1132.70604008436</c:v>
                </c:pt>
                <c:pt idx="49097">
                  <c:v>1151.70604008436</c:v>
                </c:pt>
                <c:pt idx="49098">
                  <c:v>1148.70604008436</c:v>
                </c:pt>
                <c:pt idx="49099">
                  <c:v>950.70604008436203</c:v>
                </c:pt>
                <c:pt idx="49100">
                  <c:v>887.70604008436203</c:v>
                </c:pt>
                <c:pt idx="49101">
                  <c:v>929.70604008436203</c:v>
                </c:pt>
                <c:pt idx="49102">
                  <c:v>940.70604008436203</c:v>
                </c:pt>
                <c:pt idx="49103">
                  <c:v>659.70604008436203</c:v>
                </c:pt>
                <c:pt idx="49104">
                  <c:v>312.70604008436197</c:v>
                </c:pt>
                <c:pt idx="49105">
                  <c:v>399.70604008436197</c:v>
                </c:pt>
                <c:pt idx="49106">
                  <c:v>70.706040084362002</c:v>
                </c:pt>
                <c:pt idx="49107">
                  <c:v>227.706040084362</c:v>
                </c:pt>
                <c:pt idx="49108">
                  <c:v>85.706040084362002</c:v>
                </c:pt>
                <c:pt idx="49109">
                  <c:v>-168.293959915638</c:v>
                </c:pt>
                <c:pt idx="49110">
                  <c:v>-177.293959915638</c:v>
                </c:pt>
                <c:pt idx="49111">
                  <c:v>-317.29395991563803</c:v>
                </c:pt>
                <c:pt idx="49112">
                  <c:v>-356.29395991563803</c:v>
                </c:pt>
                <c:pt idx="49113">
                  <c:v>-324.29395991563803</c:v>
                </c:pt>
                <c:pt idx="49114">
                  <c:v>-320.29395991563803</c:v>
                </c:pt>
                <c:pt idx="49115">
                  <c:v>-560.29395991563797</c:v>
                </c:pt>
                <c:pt idx="49116">
                  <c:v>-711.29395991563797</c:v>
                </c:pt>
                <c:pt idx="49117">
                  <c:v>-660.29395991563797</c:v>
                </c:pt>
                <c:pt idx="49118">
                  <c:v>-631.29395991563797</c:v>
                </c:pt>
                <c:pt idx="49119">
                  <c:v>-672.29395991563797</c:v>
                </c:pt>
                <c:pt idx="49120">
                  <c:v>-905.29395991563797</c:v>
                </c:pt>
                <c:pt idx="49121">
                  <c:v>-978.29395991563797</c:v>
                </c:pt>
                <c:pt idx="49122">
                  <c:v>-973.29395991563797</c:v>
                </c:pt>
                <c:pt idx="49123">
                  <c:v>-1022.29395991564</c:v>
                </c:pt>
                <c:pt idx="49124">
                  <c:v>-856.29395991563797</c:v>
                </c:pt>
                <c:pt idx="49125">
                  <c:v>-859.29395991563797</c:v>
                </c:pt>
                <c:pt idx="49126">
                  <c:v>-909.29395991563797</c:v>
                </c:pt>
                <c:pt idx="49127">
                  <c:v>-771.29395991563797</c:v>
                </c:pt>
                <c:pt idx="49128">
                  <c:v>-853.29395991563797</c:v>
                </c:pt>
                <c:pt idx="49129">
                  <c:v>-740.29395991563797</c:v>
                </c:pt>
                <c:pt idx="49130">
                  <c:v>-570.29395991563797</c:v>
                </c:pt>
                <c:pt idx="49131">
                  <c:v>-464.29395991563803</c:v>
                </c:pt>
                <c:pt idx="49132">
                  <c:v>-622.29395991563797</c:v>
                </c:pt>
                <c:pt idx="49133">
                  <c:v>-413.29395991563803</c:v>
                </c:pt>
                <c:pt idx="49134">
                  <c:v>-291.29395991563803</c:v>
                </c:pt>
                <c:pt idx="49135">
                  <c:v>-249.293959915638</c:v>
                </c:pt>
                <c:pt idx="49136">
                  <c:v>-195.293959915638</c:v>
                </c:pt>
                <c:pt idx="49137">
                  <c:v>55.706040084362002</c:v>
                </c:pt>
                <c:pt idx="49138">
                  <c:v>-13.293959915638</c:v>
                </c:pt>
                <c:pt idx="49139">
                  <c:v>-179.293959915638</c:v>
                </c:pt>
                <c:pt idx="49140">
                  <c:v>-106.293959915638</c:v>
                </c:pt>
                <c:pt idx="49141">
                  <c:v>-95.293959915637998</c:v>
                </c:pt>
                <c:pt idx="49142">
                  <c:v>144.706040084362</c:v>
                </c:pt>
                <c:pt idx="49143">
                  <c:v>151.706040084362</c:v>
                </c:pt>
                <c:pt idx="49144">
                  <c:v>149.706040084362</c:v>
                </c:pt>
                <c:pt idx="49145">
                  <c:v>66.706040084362002</c:v>
                </c:pt>
                <c:pt idx="49146">
                  <c:v>-32.293959915637998</c:v>
                </c:pt>
                <c:pt idx="49147">
                  <c:v>352.70604008436197</c:v>
                </c:pt>
                <c:pt idx="49148">
                  <c:v>526.70604008436203</c:v>
                </c:pt>
                <c:pt idx="49149">
                  <c:v>590.70604008436203</c:v>
                </c:pt>
                <c:pt idx="49150">
                  <c:v>603.70604008436203</c:v>
                </c:pt>
                <c:pt idx="49151">
                  <c:v>493.70604008436197</c:v>
                </c:pt>
                <c:pt idx="49152">
                  <c:v>663.70604008436203</c:v>
                </c:pt>
                <c:pt idx="49153">
                  <c:v>954.70604008436203</c:v>
                </c:pt>
                <c:pt idx="49154">
                  <c:v>929.70604008436203</c:v>
                </c:pt>
                <c:pt idx="49155">
                  <c:v>790.70604008436203</c:v>
                </c:pt>
                <c:pt idx="49156">
                  <c:v>826.70604008436203</c:v>
                </c:pt>
                <c:pt idx="49157">
                  <c:v>931.70604008436203</c:v>
                </c:pt>
                <c:pt idx="49158">
                  <c:v>925.70604008436203</c:v>
                </c:pt>
                <c:pt idx="49159">
                  <c:v>860.70604008436203</c:v>
                </c:pt>
                <c:pt idx="49160">
                  <c:v>700.70604008436203</c:v>
                </c:pt>
                <c:pt idx="49161">
                  <c:v>556.70604008436203</c:v>
                </c:pt>
                <c:pt idx="49162">
                  <c:v>583.70604008436203</c:v>
                </c:pt>
                <c:pt idx="49163">
                  <c:v>582.70604008436203</c:v>
                </c:pt>
                <c:pt idx="49164">
                  <c:v>598.70604008436203</c:v>
                </c:pt>
                <c:pt idx="49165">
                  <c:v>305.70604008436197</c:v>
                </c:pt>
                <c:pt idx="49166">
                  <c:v>312.70604008436197</c:v>
                </c:pt>
                <c:pt idx="49167">
                  <c:v>242.706040084362</c:v>
                </c:pt>
                <c:pt idx="49168">
                  <c:v>105.706040084362</c:v>
                </c:pt>
                <c:pt idx="49169">
                  <c:v>-128.293959915638</c:v>
                </c:pt>
                <c:pt idx="49170">
                  <c:v>-307.29395991563803</c:v>
                </c:pt>
                <c:pt idx="49171">
                  <c:v>-444.29395991563803</c:v>
                </c:pt>
                <c:pt idx="49172">
                  <c:v>-552.29395991563797</c:v>
                </c:pt>
                <c:pt idx="49173">
                  <c:v>-603.29395991563797</c:v>
                </c:pt>
                <c:pt idx="49174">
                  <c:v>-650.29395991563797</c:v>
                </c:pt>
                <c:pt idx="49175">
                  <c:v>-863.29395991563797</c:v>
                </c:pt>
                <c:pt idx="49176">
                  <c:v>-945.29395991563797</c:v>
                </c:pt>
                <c:pt idx="49177">
                  <c:v>-893.29395991563797</c:v>
                </c:pt>
                <c:pt idx="49178">
                  <c:v>-951.29395991563797</c:v>
                </c:pt>
                <c:pt idx="49179">
                  <c:v>-913.29395991563797</c:v>
                </c:pt>
                <c:pt idx="49180">
                  <c:v>-1079.29395991564</c:v>
                </c:pt>
                <c:pt idx="49181">
                  <c:v>-1121.29395991564</c:v>
                </c:pt>
                <c:pt idx="49182">
                  <c:v>-1115.29395991564</c:v>
                </c:pt>
                <c:pt idx="49183">
                  <c:v>-1031.29395991564</c:v>
                </c:pt>
                <c:pt idx="49184">
                  <c:v>-928.29395991563797</c:v>
                </c:pt>
                <c:pt idx="49185">
                  <c:v>-785.29395991563797</c:v>
                </c:pt>
                <c:pt idx="49186">
                  <c:v>-798.29395991563797</c:v>
                </c:pt>
                <c:pt idx="49187">
                  <c:v>-767.29395991563797</c:v>
                </c:pt>
                <c:pt idx="49188">
                  <c:v>-702.29395991563797</c:v>
                </c:pt>
                <c:pt idx="49189">
                  <c:v>-625.29395991563797</c:v>
                </c:pt>
                <c:pt idx="49190">
                  <c:v>-366.29395991563803</c:v>
                </c:pt>
                <c:pt idx="49191">
                  <c:v>-453.29395991563803</c:v>
                </c:pt>
                <c:pt idx="49192">
                  <c:v>-415.29395991563803</c:v>
                </c:pt>
                <c:pt idx="49193">
                  <c:v>-189.293959915638</c:v>
                </c:pt>
                <c:pt idx="49194">
                  <c:v>-14.293959915638</c:v>
                </c:pt>
                <c:pt idx="49195">
                  <c:v>221.706040084362</c:v>
                </c:pt>
                <c:pt idx="49196">
                  <c:v>316.70604008436197</c:v>
                </c:pt>
                <c:pt idx="49197">
                  <c:v>284.70604008436197</c:v>
                </c:pt>
                <c:pt idx="49198">
                  <c:v>253.706040084362</c:v>
                </c:pt>
                <c:pt idx="49199">
                  <c:v>162.706040084362</c:v>
                </c:pt>
                <c:pt idx="49200">
                  <c:v>162.706040084362</c:v>
                </c:pt>
                <c:pt idx="49201">
                  <c:v>209.706040084362</c:v>
                </c:pt>
                <c:pt idx="49202">
                  <c:v>294.70604008436197</c:v>
                </c:pt>
                <c:pt idx="49203">
                  <c:v>270.70604008436197</c:v>
                </c:pt>
                <c:pt idx="49204">
                  <c:v>370.70604008436197</c:v>
                </c:pt>
                <c:pt idx="49205">
                  <c:v>446.70604008436197</c:v>
                </c:pt>
                <c:pt idx="49206">
                  <c:v>434.70604008436197</c:v>
                </c:pt>
                <c:pt idx="49207">
                  <c:v>355.70604008436197</c:v>
                </c:pt>
                <c:pt idx="49208">
                  <c:v>305.70604008436197</c:v>
                </c:pt>
                <c:pt idx="49209">
                  <c:v>280.70604008436197</c:v>
                </c:pt>
                <c:pt idx="49210">
                  <c:v>296.70604008436197</c:v>
                </c:pt>
                <c:pt idx="49211">
                  <c:v>223.706040084362</c:v>
                </c:pt>
                <c:pt idx="49212">
                  <c:v>135.706040084362</c:v>
                </c:pt>
                <c:pt idx="49213">
                  <c:v>95.706040084362002</c:v>
                </c:pt>
                <c:pt idx="49214">
                  <c:v>90.706040084362002</c:v>
                </c:pt>
                <c:pt idx="49215">
                  <c:v>128.706040084362</c:v>
                </c:pt>
                <c:pt idx="49216">
                  <c:v>94.706040084362002</c:v>
                </c:pt>
                <c:pt idx="49217">
                  <c:v>-40.293959915637998</c:v>
                </c:pt>
                <c:pt idx="49218">
                  <c:v>-9.29395991563797</c:v>
                </c:pt>
                <c:pt idx="49219">
                  <c:v>-124.293959915638</c:v>
                </c:pt>
                <c:pt idx="49220">
                  <c:v>-67.293959915637998</c:v>
                </c:pt>
                <c:pt idx="49221">
                  <c:v>-104.293959915638</c:v>
                </c:pt>
                <c:pt idx="49222">
                  <c:v>-139.293959915638</c:v>
                </c:pt>
                <c:pt idx="49223">
                  <c:v>-412.29395991563803</c:v>
                </c:pt>
                <c:pt idx="49224">
                  <c:v>-214.293959915638</c:v>
                </c:pt>
                <c:pt idx="49225">
                  <c:v>-177.293959915638</c:v>
                </c:pt>
                <c:pt idx="49226">
                  <c:v>-251.293959915638</c:v>
                </c:pt>
                <c:pt idx="49227">
                  <c:v>-474.29395991563803</c:v>
                </c:pt>
                <c:pt idx="49228">
                  <c:v>-530.29395991563797</c:v>
                </c:pt>
                <c:pt idx="49229">
                  <c:v>-338.29395991563803</c:v>
                </c:pt>
                <c:pt idx="49230">
                  <c:v>-367.29395991563803</c:v>
                </c:pt>
                <c:pt idx="49231">
                  <c:v>-351.29395991563803</c:v>
                </c:pt>
                <c:pt idx="49232">
                  <c:v>-769.29395991563797</c:v>
                </c:pt>
                <c:pt idx="49233">
                  <c:v>-609.29395991563797</c:v>
                </c:pt>
                <c:pt idx="49234">
                  <c:v>-463.29395991563803</c:v>
                </c:pt>
                <c:pt idx="49235">
                  <c:v>-419.29395991563803</c:v>
                </c:pt>
                <c:pt idx="49236">
                  <c:v>-627.29395991563797</c:v>
                </c:pt>
                <c:pt idx="49237">
                  <c:v>-628.29395991563797</c:v>
                </c:pt>
                <c:pt idx="49238">
                  <c:v>-577.29395991563797</c:v>
                </c:pt>
                <c:pt idx="49239">
                  <c:v>-573.29395991563797</c:v>
                </c:pt>
                <c:pt idx="49240">
                  <c:v>-549.29395991563797</c:v>
                </c:pt>
                <c:pt idx="49241">
                  <c:v>-741.29395991563797</c:v>
                </c:pt>
                <c:pt idx="49242">
                  <c:v>-921.29395991563797</c:v>
                </c:pt>
                <c:pt idx="49243">
                  <c:v>-909.29395991563797</c:v>
                </c:pt>
                <c:pt idx="49244">
                  <c:v>-723.29395991563797</c:v>
                </c:pt>
                <c:pt idx="49245">
                  <c:v>-828.29395991563797</c:v>
                </c:pt>
                <c:pt idx="49246">
                  <c:v>-824.29395991563797</c:v>
                </c:pt>
                <c:pt idx="49247">
                  <c:v>-820.29395991563797</c:v>
                </c:pt>
                <c:pt idx="49248">
                  <c:v>-864.29395991563797</c:v>
                </c:pt>
                <c:pt idx="49249">
                  <c:v>-1020.29395991564</c:v>
                </c:pt>
                <c:pt idx="49250">
                  <c:v>-764.29395991563797</c:v>
                </c:pt>
                <c:pt idx="49251">
                  <c:v>-716.29395991563797</c:v>
                </c:pt>
                <c:pt idx="49252">
                  <c:v>-577.29395991563797</c:v>
                </c:pt>
                <c:pt idx="49253">
                  <c:v>-660.29395991563797</c:v>
                </c:pt>
                <c:pt idx="49254">
                  <c:v>-592.29395991563797</c:v>
                </c:pt>
                <c:pt idx="49255">
                  <c:v>-261.29395991563803</c:v>
                </c:pt>
                <c:pt idx="49256">
                  <c:v>-244.293959915638</c:v>
                </c:pt>
                <c:pt idx="49257">
                  <c:v>-24.293959915637998</c:v>
                </c:pt>
                <c:pt idx="49258">
                  <c:v>72.706040084362002</c:v>
                </c:pt>
                <c:pt idx="49259">
                  <c:v>-85.293959915637998</c:v>
                </c:pt>
                <c:pt idx="49260">
                  <c:v>260.70604008436197</c:v>
                </c:pt>
                <c:pt idx="49261">
                  <c:v>262.70604008436197</c:v>
                </c:pt>
                <c:pt idx="49262">
                  <c:v>284.70604008436197</c:v>
                </c:pt>
                <c:pt idx="49263">
                  <c:v>387.70604008436197</c:v>
                </c:pt>
                <c:pt idx="49264">
                  <c:v>508.70604008436197</c:v>
                </c:pt>
                <c:pt idx="49265">
                  <c:v>504.70604008436197</c:v>
                </c:pt>
                <c:pt idx="49266">
                  <c:v>615.70604008436203</c:v>
                </c:pt>
                <c:pt idx="49267">
                  <c:v>510.70604008436197</c:v>
                </c:pt>
                <c:pt idx="49268">
                  <c:v>527.70604008436203</c:v>
                </c:pt>
                <c:pt idx="49269">
                  <c:v>296.70604008436197</c:v>
                </c:pt>
                <c:pt idx="49270">
                  <c:v>257.70604008436197</c:v>
                </c:pt>
                <c:pt idx="49271">
                  <c:v>155.706040084362</c:v>
                </c:pt>
                <c:pt idx="49272">
                  <c:v>109.706040084362</c:v>
                </c:pt>
                <c:pt idx="49273">
                  <c:v>119.706040084362</c:v>
                </c:pt>
                <c:pt idx="49274">
                  <c:v>-100.293959915638</c:v>
                </c:pt>
                <c:pt idx="49275">
                  <c:v>-201.293959915638</c:v>
                </c:pt>
                <c:pt idx="49276">
                  <c:v>-262.29395991563803</c:v>
                </c:pt>
                <c:pt idx="49277">
                  <c:v>16.706040084362002</c:v>
                </c:pt>
                <c:pt idx="49278">
                  <c:v>-92.293959915637998</c:v>
                </c:pt>
                <c:pt idx="49279">
                  <c:v>-126.293959915638</c:v>
                </c:pt>
                <c:pt idx="49280">
                  <c:v>-468.29395991563803</c:v>
                </c:pt>
                <c:pt idx="49281">
                  <c:v>-507.29395991563803</c:v>
                </c:pt>
                <c:pt idx="49282">
                  <c:v>-510.29395991563803</c:v>
                </c:pt>
                <c:pt idx="49283">
                  <c:v>-429.29395991563803</c:v>
                </c:pt>
                <c:pt idx="49284">
                  <c:v>-316.29395991563803</c:v>
                </c:pt>
                <c:pt idx="49285">
                  <c:v>-483.29395991563803</c:v>
                </c:pt>
                <c:pt idx="49286">
                  <c:v>-566.29395991563797</c:v>
                </c:pt>
                <c:pt idx="49287">
                  <c:v>-498.29395991563803</c:v>
                </c:pt>
                <c:pt idx="49288">
                  <c:v>-465.29395991563803</c:v>
                </c:pt>
                <c:pt idx="49289">
                  <c:v>-583.29395991563797</c:v>
                </c:pt>
                <c:pt idx="49290">
                  <c:v>-382.29395991563803</c:v>
                </c:pt>
                <c:pt idx="49291">
                  <c:v>-334.29395991563803</c:v>
                </c:pt>
                <c:pt idx="49292">
                  <c:v>-224.293959915638</c:v>
                </c:pt>
                <c:pt idx="49293">
                  <c:v>-87.293959915637998</c:v>
                </c:pt>
                <c:pt idx="49294">
                  <c:v>21.706040084362002</c:v>
                </c:pt>
                <c:pt idx="49295">
                  <c:v>76.706040084362002</c:v>
                </c:pt>
                <c:pt idx="49296">
                  <c:v>246.706040084362</c:v>
                </c:pt>
                <c:pt idx="49297">
                  <c:v>255.706040084362</c:v>
                </c:pt>
                <c:pt idx="49298">
                  <c:v>194.706040084362</c:v>
                </c:pt>
                <c:pt idx="49299">
                  <c:v>328.70604008436197</c:v>
                </c:pt>
                <c:pt idx="49300">
                  <c:v>259.70604008436197</c:v>
                </c:pt>
                <c:pt idx="49301">
                  <c:v>355.70604008436197</c:v>
                </c:pt>
                <c:pt idx="49302">
                  <c:v>276.70604008436197</c:v>
                </c:pt>
                <c:pt idx="49303">
                  <c:v>353.70604008436197</c:v>
                </c:pt>
                <c:pt idx="49304">
                  <c:v>328.70604008436197</c:v>
                </c:pt>
                <c:pt idx="49305">
                  <c:v>263.70604008436197</c:v>
                </c:pt>
                <c:pt idx="49306">
                  <c:v>177.706040084362</c:v>
                </c:pt>
                <c:pt idx="49307">
                  <c:v>109.706040084362</c:v>
                </c:pt>
                <c:pt idx="49308">
                  <c:v>250.706040084362</c:v>
                </c:pt>
                <c:pt idx="49309">
                  <c:v>241.706040084362</c:v>
                </c:pt>
                <c:pt idx="49310">
                  <c:v>35.706040084362002</c:v>
                </c:pt>
                <c:pt idx="49311">
                  <c:v>-14.293959915638</c:v>
                </c:pt>
                <c:pt idx="49312">
                  <c:v>-292.29395991563803</c:v>
                </c:pt>
                <c:pt idx="49313">
                  <c:v>-284.29395991563803</c:v>
                </c:pt>
                <c:pt idx="49314">
                  <c:v>-289.29395991563803</c:v>
                </c:pt>
                <c:pt idx="49315">
                  <c:v>-402.29395991563803</c:v>
                </c:pt>
                <c:pt idx="49316">
                  <c:v>-494.29395991563803</c:v>
                </c:pt>
                <c:pt idx="49317">
                  <c:v>-351.29395991563803</c:v>
                </c:pt>
                <c:pt idx="49318">
                  <c:v>-177.293959915638</c:v>
                </c:pt>
                <c:pt idx="49319">
                  <c:v>-182.293959915638</c:v>
                </c:pt>
                <c:pt idx="49320">
                  <c:v>-309.29395991563803</c:v>
                </c:pt>
                <c:pt idx="49321">
                  <c:v>-235.293959915638</c:v>
                </c:pt>
                <c:pt idx="49322">
                  <c:v>-156.293959915638</c:v>
                </c:pt>
                <c:pt idx="49323">
                  <c:v>-112.293959915638</c:v>
                </c:pt>
                <c:pt idx="49324">
                  <c:v>-301.29395991563803</c:v>
                </c:pt>
                <c:pt idx="49325">
                  <c:v>-31.293959915637998</c:v>
                </c:pt>
                <c:pt idx="49326">
                  <c:v>6.70604008436203</c:v>
                </c:pt>
                <c:pt idx="49327">
                  <c:v>52.706040084362002</c:v>
                </c:pt>
                <c:pt idx="49328">
                  <c:v>202.706040084362</c:v>
                </c:pt>
                <c:pt idx="49329">
                  <c:v>197.706040084362</c:v>
                </c:pt>
                <c:pt idx="49330">
                  <c:v>187.706040084362</c:v>
                </c:pt>
                <c:pt idx="49331">
                  <c:v>282.70604008436197</c:v>
                </c:pt>
                <c:pt idx="49332">
                  <c:v>529.70604008436203</c:v>
                </c:pt>
                <c:pt idx="49333">
                  <c:v>372.70604008436197</c:v>
                </c:pt>
                <c:pt idx="49334">
                  <c:v>408.70604008436197</c:v>
                </c:pt>
                <c:pt idx="49335">
                  <c:v>504.70604008436197</c:v>
                </c:pt>
                <c:pt idx="49336">
                  <c:v>527.70604008436203</c:v>
                </c:pt>
                <c:pt idx="49337">
                  <c:v>549.70604008436203</c:v>
                </c:pt>
                <c:pt idx="49338">
                  <c:v>517.70604008436203</c:v>
                </c:pt>
                <c:pt idx="49339">
                  <c:v>606.70604008436203</c:v>
                </c:pt>
                <c:pt idx="49340">
                  <c:v>713.70604008436203</c:v>
                </c:pt>
                <c:pt idx="49341">
                  <c:v>508.70604008436197</c:v>
                </c:pt>
                <c:pt idx="49342">
                  <c:v>562.70604008436203</c:v>
                </c:pt>
                <c:pt idx="49343">
                  <c:v>639.70604008436203</c:v>
                </c:pt>
                <c:pt idx="49344">
                  <c:v>374.70604008436197</c:v>
                </c:pt>
                <c:pt idx="49345">
                  <c:v>445.70604008436197</c:v>
                </c:pt>
                <c:pt idx="49346">
                  <c:v>292.70604008436197</c:v>
                </c:pt>
                <c:pt idx="49347">
                  <c:v>427.70604008436197</c:v>
                </c:pt>
                <c:pt idx="49348">
                  <c:v>183.706040084362</c:v>
                </c:pt>
                <c:pt idx="49349">
                  <c:v>174.706040084362</c:v>
                </c:pt>
                <c:pt idx="49350">
                  <c:v>121.706040084362</c:v>
                </c:pt>
                <c:pt idx="49351">
                  <c:v>42.706040084362002</c:v>
                </c:pt>
                <c:pt idx="49352">
                  <c:v>93.706040084362002</c:v>
                </c:pt>
                <c:pt idx="49353">
                  <c:v>-111.293959915638</c:v>
                </c:pt>
                <c:pt idx="49354">
                  <c:v>-70.293959915637998</c:v>
                </c:pt>
                <c:pt idx="49355">
                  <c:v>-227.293959915638</c:v>
                </c:pt>
                <c:pt idx="49356">
                  <c:v>-74.293959915637998</c:v>
                </c:pt>
                <c:pt idx="49357">
                  <c:v>-231.293959915638</c:v>
                </c:pt>
                <c:pt idx="49358">
                  <c:v>-231.293959915638</c:v>
                </c:pt>
                <c:pt idx="49359">
                  <c:v>-49.293959915637998</c:v>
                </c:pt>
                <c:pt idx="49360">
                  <c:v>-160.293959915638</c:v>
                </c:pt>
                <c:pt idx="49361">
                  <c:v>-201.293959915638</c:v>
                </c:pt>
                <c:pt idx="49362">
                  <c:v>-135.293959915638</c:v>
                </c:pt>
                <c:pt idx="49363">
                  <c:v>-279.29395991563803</c:v>
                </c:pt>
                <c:pt idx="49364">
                  <c:v>-140.293959915638</c:v>
                </c:pt>
                <c:pt idx="49365">
                  <c:v>-84.293959915637998</c:v>
                </c:pt>
                <c:pt idx="49366">
                  <c:v>132.706040084362</c:v>
                </c:pt>
                <c:pt idx="49367">
                  <c:v>109.706040084362</c:v>
                </c:pt>
                <c:pt idx="49368">
                  <c:v>123.706040084362</c:v>
                </c:pt>
                <c:pt idx="49369">
                  <c:v>-124.293959915638</c:v>
                </c:pt>
                <c:pt idx="49370">
                  <c:v>-128.293959915638</c:v>
                </c:pt>
                <c:pt idx="49371">
                  <c:v>64.706040084362002</c:v>
                </c:pt>
                <c:pt idx="49372">
                  <c:v>51.706040084362002</c:v>
                </c:pt>
                <c:pt idx="49373">
                  <c:v>31.706040084362002</c:v>
                </c:pt>
                <c:pt idx="49374">
                  <c:v>160.706040084362</c:v>
                </c:pt>
                <c:pt idx="49375">
                  <c:v>90.706040084362002</c:v>
                </c:pt>
                <c:pt idx="49376">
                  <c:v>129.706040084362</c:v>
                </c:pt>
                <c:pt idx="49377">
                  <c:v>56.706040084362002</c:v>
                </c:pt>
                <c:pt idx="49378">
                  <c:v>133.706040084362</c:v>
                </c:pt>
                <c:pt idx="49379">
                  <c:v>-156.293959915638</c:v>
                </c:pt>
                <c:pt idx="49380">
                  <c:v>-178.293959915638</c:v>
                </c:pt>
                <c:pt idx="49381">
                  <c:v>-38.293959915637998</c:v>
                </c:pt>
                <c:pt idx="49382">
                  <c:v>-41.293959915637998</c:v>
                </c:pt>
                <c:pt idx="49383">
                  <c:v>99.706040084362002</c:v>
                </c:pt>
                <c:pt idx="49384">
                  <c:v>-152.293959915638</c:v>
                </c:pt>
                <c:pt idx="49385">
                  <c:v>59.706040084362002</c:v>
                </c:pt>
                <c:pt idx="49386">
                  <c:v>118.706040084362</c:v>
                </c:pt>
                <c:pt idx="49387">
                  <c:v>82.706040084362002</c:v>
                </c:pt>
                <c:pt idx="49388">
                  <c:v>192.706040084362</c:v>
                </c:pt>
                <c:pt idx="49389">
                  <c:v>200.706040084362</c:v>
                </c:pt>
                <c:pt idx="49390">
                  <c:v>205.706040084362</c:v>
                </c:pt>
                <c:pt idx="49391">
                  <c:v>31.706040084362002</c:v>
                </c:pt>
                <c:pt idx="49392">
                  <c:v>207.706040084362</c:v>
                </c:pt>
                <c:pt idx="49393">
                  <c:v>135.706040084362</c:v>
                </c:pt>
                <c:pt idx="49394">
                  <c:v>298.70604008436197</c:v>
                </c:pt>
                <c:pt idx="49395">
                  <c:v>351.70604008436197</c:v>
                </c:pt>
                <c:pt idx="49396">
                  <c:v>541.70604008436203</c:v>
                </c:pt>
                <c:pt idx="49397">
                  <c:v>561.70604008436203</c:v>
                </c:pt>
                <c:pt idx="49398">
                  <c:v>490.70604008436197</c:v>
                </c:pt>
                <c:pt idx="49399">
                  <c:v>634.70604008436203</c:v>
                </c:pt>
                <c:pt idx="49400">
                  <c:v>697.70604008436203</c:v>
                </c:pt>
                <c:pt idx="49401">
                  <c:v>740.70604008436203</c:v>
                </c:pt>
                <c:pt idx="49402">
                  <c:v>908.70604008436203</c:v>
                </c:pt>
                <c:pt idx="49403">
                  <c:v>793.70604008436203</c:v>
                </c:pt>
                <c:pt idx="49404">
                  <c:v>686.70604008436203</c:v>
                </c:pt>
                <c:pt idx="49405">
                  <c:v>643.70604008436203</c:v>
                </c:pt>
                <c:pt idx="49406">
                  <c:v>709.70604008436203</c:v>
                </c:pt>
                <c:pt idx="49407">
                  <c:v>603.70604008436203</c:v>
                </c:pt>
                <c:pt idx="49408">
                  <c:v>483.70604008436197</c:v>
                </c:pt>
                <c:pt idx="49409">
                  <c:v>358.70604008436197</c:v>
                </c:pt>
                <c:pt idx="49410">
                  <c:v>242.706040084362</c:v>
                </c:pt>
                <c:pt idx="49411">
                  <c:v>252.706040084362</c:v>
                </c:pt>
                <c:pt idx="49412">
                  <c:v>96.706040084362002</c:v>
                </c:pt>
                <c:pt idx="49413">
                  <c:v>-137.293959915638</c:v>
                </c:pt>
                <c:pt idx="49414">
                  <c:v>-301.29395991563803</c:v>
                </c:pt>
                <c:pt idx="49415">
                  <c:v>-244.293959915638</c:v>
                </c:pt>
                <c:pt idx="49416">
                  <c:v>-297.29395991563803</c:v>
                </c:pt>
                <c:pt idx="49417">
                  <c:v>-143.293959915638</c:v>
                </c:pt>
                <c:pt idx="49418">
                  <c:v>-298.29395991563803</c:v>
                </c:pt>
                <c:pt idx="49419">
                  <c:v>-480.29395991563803</c:v>
                </c:pt>
                <c:pt idx="49420">
                  <c:v>-515.29395991563797</c:v>
                </c:pt>
                <c:pt idx="49421">
                  <c:v>-581.29395991563797</c:v>
                </c:pt>
                <c:pt idx="49422">
                  <c:v>-625.29395991563797</c:v>
                </c:pt>
                <c:pt idx="49423">
                  <c:v>-668.29395991563797</c:v>
                </c:pt>
                <c:pt idx="49424">
                  <c:v>-516.29395991563797</c:v>
                </c:pt>
                <c:pt idx="49425">
                  <c:v>-525.29395991563797</c:v>
                </c:pt>
                <c:pt idx="49426">
                  <c:v>-361.29395991563803</c:v>
                </c:pt>
                <c:pt idx="49427">
                  <c:v>-332.29395991563803</c:v>
                </c:pt>
                <c:pt idx="49428">
                  <c:v>-366.29395991563803</c:v>
                </c:pt>
                <c:pt idx="49429">
                  <c:v>-161.293959915638</c:v>
                </c:pt>
                <c:pt idx="49430">
                  <c:v>-236.293959915638</c:v>
                </c:pt>
                <c:pt idx="49431">
                  <c:v>-363.29395991563803</c:v>
                </c:pt>
                <c:pt idx="49432">
                  <c:v>-245.293959915638</c:v>
                </c:pt>
                <c:pt idx="49433">
                  <c:v>-105.293959915638</c:v>
                </c:pt>
                <c:pt idx="49434">
                  <c:v>-3.29395991563797</c:v>
                </c:pt>
                <c:pt idx="49435">
                  <c:v>127.706040084362</c:v>
                </c:pt>
                <c:pt idx="49436">
                  <c:v>472.70604008436197</c:v>
                </c:pt>
                <c:pt idx="49437">
                  <c:v>630.70604008436203</c:v>
                </c:pt>
                <c:pt idx="49438">
                  <c:v>520.70604008436203</c:v>
                </c:pt>
                <c:pt idx="49439">
                  <c:v>467.70604008436197</c:v>
                </c:pt>
                <c:pt idx="49440">
                  <c:v>568.70604008436203</c:v>
                </c:pt>
                <c:pt idx="49441">
                  <c:v>474.70604008436197</c:v>
                </c:pt>
                <c:pt idx="49442">
                  <c:v>566.70604008436203</c:v>
                </c:pt>
                <c:pt idx="49443">
                  <c:v>633.70604008436203</c:v>
                </c:pt>
                <c:pt idx="49444">
                  <c:v>483.70604008436197</c:v>
                </c:pt>
                <c:pt idx="49445">
                  <c:v>354.70604008436197</c:v>
                </c:pt>
                <c:pt idx="49446">
                  <c:v>280.70604008436197</c:v>
                </c:pt>
                <c:pt idx="49447">
                  <c:v>246.706040084362</c:v>
                </c:pt>
                <c:pt idx="49448">
                  <c:v>288.70604008436197</c:v>
                </c:pt>
                <c:pt idx="49449">
                  <c:v>239.706040084362</c:v>
                </c:pt>
                <c:pt idx="49450">
                  <c:v>98.706040084362002</c:v>
                </c:pt>
                <c:pt idx="49451">
                  <c:v>270.70604008436197</c:v>
                </c:pt>
                <c:pt idx="49452">
                  <c:v>272.70604008436197</c:v>
                </c:pt>
                <c:pt idx="49453">
                  <c:v>409.70604008436197</c:v>
                </c:pt>
                <c:pt idx="49454">
                  <c:v>368.70604008436197</c:v>
                </c:pt>
                <c:pt idx="49455">
                  <c:v>153.706040084362</c:v>
                </c:pt>
                <c:pt idx="49456">
                  <c:v>88.706040084362002</c:v>
                </c:pt>
                <c:pt idx="49457">
                  <c:v>50.706040084362002</c:v>
                </c:pt>
                <c:pt idx="49458">
                  <c:v>95.706040084362002</c:v>
                </c:pt>
                <c:pt idx="49459">
                  <c:v>71.706040084362002</c:v>
                </c:pt>
                <c:pt idx="49460">
                  <c:v>248.706040084362</c:v>
                </c:pt>
                <c:pt idx="49461">
                  <c:v>166.706040084362</c:v>
                </c:pt>
                <c:pt idx="49462">
                  <c:v>215.706040084362</c:v>
                </c:pt>
                <c:pt idx="49463">
                  <c:v>212.706040084362</c:v>
                </c:pt>
                <c:pt idx="49464">
                  <c:v>151.706040084362</c:v>
                </c:pt>
                <c:pt idx="49465">
                  <c:v>362.70604008436197</c:v>
                </c:pt>
                <c:pt idx="49466">
                  <c:v>392.70604008436197</c:v>
                </c:pt>
                <c:pt idx="49467">
                  <c:v>153.706040084362</c:v>
                </c:pt>
                <c:pt idx="49468">
                  <c:v>254.706040084362</c:v>
                </c:pt>
                <c:pt idx="49469">
                  <c:v>208.706040084362</c:v>
                </c:pt>
                <c:pt idx="49470">
                  <c:v>211.706040084362</c:v>
                </c:pt>
                <c:pt idx="49471">
                  <c:v>239.706040084362</c:v>
                </c:pt>
                <c:pt idx="49472">
                  <c:v>190.706040084362</c:v>
                </c:pt>
                <c:pt idx="49473">
                  <c:v>295.70604008436197</c:v>
                </c:pt>
                <c:pt idx="49474">
                  <c:v>227.706040084362</c:v>
                </c:pt>
                <c:pt idx="49475">
                  <c:v>179.706040084362</c:v>
                </c:pt>
                <c:pt idx="49476">
                  <c:v>63.706040084362002</c:v>
                </c:pt>
                <c:pt idx="49477">
                  <c:v>62.706040084362002</c:v>
                </c:pt>
                <c:pt idx="49478">
                  <c:v>173.706040084362</c:v>
                </c:pt>
                <c:pt idx="49479">
                  <c:v>-26.293959915637998</c:v>
                </c:pt>
                <c:pt idx="49480">
                  <c:v>-150.293959915638</c:v>
                </c:pt>
                <c:pt idx="49481">
                  <c:v>-205.293959915638</c:v>
                </c:pt>
                <c:pt idx="49482">
                  <c:v>-146.293959915638</c:v>
                </c:pt>
                <c:pt idx="49483">
                  <c:v>-262.29395991563803</c:v>
                </c:pt>
                <c:pt idx="49484">
                  <c:v>-228.293959915638</c:v>
                </c:pt>
                <c:pt idx="49485">
                  <c:v>-176.293959915638</c:v>
                </c:pt>
                <c:pt idx="49486">
                  <c:v>-377.29395991563803</c:v>
                </c:pt>
                <c:pt idx="49487">
                  <c:v>-238.293959915638</c:v>
                </c:pt>
                <c:pt idx="49488">
                  <c:v>-255.293959915638</c:v>
                </c:pt>
                <c:pt idx="49489">
                  <c:v>-399.29395991563803</c:v>
                </c:pt>
                <c:pt idx="49490">
                  <c:v>-294.29395991563803</c:v>
                </c:pt>
                <c:pt idx="49491">
                  <c:v>-184.293959915638</c:v>
                </c:pt>
                <c:pt idx="49492">
                  <c:v>-166.293959915638</c:v>
                </c:pt>
                <c:pt idx="49493">
                  <c:v>-52.293959915637998</c:v>
                </c:pt>
                <c:pt idx="49494">
                  <c:v>33.706040084362002</c:v>
                </c:pt>
                <c:pt idx="49495">
                  <c:v>257.70604008436197</c:v>
                </c:pt>
                <c:pt idx="49496">
                  <c:v>245.706040084362</c:v>
                </c:pt>
                <c:pt idx="49497">
                  <c:v>56.706040084362002</c:v>
                </c:pt>
                <c:pt idx="49498">
                  <c:v>218.706040084362</c:v>
                </c:pt>
                <c:pt idx="49499">
                  <c:v>256.70604008436197</c:v>
                </c:pt>
                <c:pt idx="49500">
                  <c:v>226.706040084362</c:v>
                </c:pt>
                <c:pt idx="49501">
                  <c:v>382.70604008436197</c:v>
                </c:pt>
                <c:pt idx="49502">
                  <c:v>449.70604008436197</c:v>
                </c:pt>
                <c:pt idx="49503">
                  <c:v>450.70604008436197</c:v>
                </c:pt>
                <c:pt idx="49504">
                  <c:v>391.70604008436197</c:v>
                </c:pt>
                <c:pt idx="49505">
                  <c:v>615.70604008436203</c:v>
                </c:pt>
                <c:pt idx="49506">
                  <c:v>566.70604008436203</c:v>
                </c:pt>
                <c:pt idx="49507">
                  <c:v>556.70604008436203</c:v>
                </c:pt>
                <c:pt idx="49508">
                  <c:v>512.70604008436203</c:v>
                </c:pt>
                <c:pt idx="49509">
                  <c:v>462.70604008436197</c:v>
                </c:pt>
                <c:pt idx="49510">
                  <c:v>470.70604008436197</c:v>
                </c:pt>
                <c:pt idx="49511">
                  <c:v>239.706040084362</c:v>
                </c:pt>
                <c:pt idx="49512">
                  <c:v>190.706040084362</c:v>
                </c:pt>
                <c:pt idx="49513">
                  <c:v>111.706040084362</c:v>
                </c:pt>
                <c:pt idx="49514">
                  <c:v>18.706040084362002</c:v>
                </c:pt>
                <c:pt idx="49515">
                  <c:v>81.706040084362002</c:v>
                </c:pt>
                <c:pt idx="49516">
                  <c:v>20.706040084362002</c:v>
                </c:pt>
                <c:pt idx="49517">
                  <c:v>-66.293959915637998</c:v>
                </c:pt>
                <c:pt idx="49518">
                  <c:v>18.706040084362002</c:v>
                </c:pt>
                <c:pt idx="49519">
                  <c:v>-44.293959915637998</c:v>
                </c:pt>
                <c:pt idx="49520">
                  <c:v>-147.293959915638</c:v>
                </c:pt>
                <c:pt idx="49521">
                  <c:v>-178.293959915638</c:v>
                </c:pt>
                <c:pt idx="49522">
                  <c:v>-281.29395991563803</c:v>
                </c:pt>
                <c:pt idx="49523">
                  <c:v>-243.293959915638</c:v>
                </c:pt>
                <c:pt idx="49524">
                  <c:v>-339.29395991563803</c:v>
                </c:pt>
                <c:pt idx="49525">
                  <c:v>-308.29395991563803</c:v>
                </c:pt>
                <c:pt idx="49526">
                  <c:v>-289.29395991563803</c:v>
                </c:pt>
                <c:pt idx="49527">
                  <c:v>-61.293959915637998</c:v>
                </c:pt>
                <c:pt idx="49528">
                  <c:v>-66.293959915637998</c:v>
                </c:pt>
                <c:pt idx="49529">
                  <c:v>-42.293959915637998</c:v>
                </c:pt>
                <c:pt idx="49530">
                  <c:v>225.706040084362</c:v>
                </c:pt>
                <c:pt idx="49531">
                  <c:v>220.706040084362</c:v>
                </c:pt>
                <c:pt idx="49532">
                  <c:v>282.70604008436197</c:v>
                </c:pt>
                <c:pt idx="49533">
                  <c:v>347.70604008436197</c:v>
                </c:pt>
                <c:pt idx="49534">
                  <c:v>253.706040084362</c:v>
                </c:pt>
                <c:pt idx="49535">
                  <c:v>271.70604008436197</c:v>
                </c:pt>
                <c:pt idx="49536">
                  <c:v>112.706040084362</c:v>
                </c:pt>
                <c:pt idx="49537">
                  <c:v>85.706040084362002</c:v>
                </c:pt>
                <c:pt idx="49538">
                  <c:v>202.706040084362</c:v>
                </c:pt>
                <c:pt idx="49539">
                  <c:v>149.706040084362</c:v>
                </c:pt>
                <c:pt idx="49540">
                  <c:v>26.706040084362002</c:v>
                </c:pt>
                <c:pt idx="49541">
                  <c:v>68.706040084362002</c:v>
                </c:pt>
                <c:pt idx="49542">
                  <c:v>109.706040084362</c:v>
                </c:pt>
                <c:pt idx="49543">
                  <c:v>-52.293959915637998</c:v>
                </c:pt>
                <c:pt idx="49544">
                  <c:v>-144.293959915638</c:v>
                </c:pt>
                <c:pt idx="49545">
                  <c:v>-168.293959915638</c:v>
                </c:pt>
                <c:pt idx="49546">
                  <c:v>-170.293959915638</c:v>
                </c:pt>
                <c:pt idx="49547">
                  <c:v>-197.293959915638</c:v>
                </c:pt>
                <c:pt idx="49548">
                  <c:v>-177.293959915638</c:v>
                </c:pt>
                <c:pt idx="49549">
                  <c:v>-486.29395991563803</c:v>
                </c:pt>
                <c:pt idx="49550">
                  <c:v>-484.29395991563803</c:v>
                </c:pt>
                <c:pt idx="49551">
                  <c:v>-525.29395991563797</c:v>
                </c:pt>
                <c:pt idx="49552">
                  <c:v>-519.29395991563797</c:v>
                </c:pt>
                <c:pt idx="49553">
                  <c:v>-502.29395991563803</c:v>
                </c:pt>
                <c:pt idx="49554">
                  <c:v>-507.29395991563803</c:v>
                </c:pt>
                <c:pt idx="49555">
                  <c:v>-554.29395991563797</c:v>
                </c:pt>
                <c:pt idx="49556">
                  <c:v>-336.29395991563803</c:v>
                </c:pt>
                <c:pt idx="49557">
                  <c:v>-239.293959915638</c:v>
                </c:pt>
                <c:pt idx="49558">
                  <c:v>-171.293959915638</c:v>
                </c:pt>
                <c:pt idx="49559">
                  <c:v>-161.293959915638</c:v>
                </c:pt>
                <c:pt idx="49560">
                  <c:v>-249.293959915638</c:v>
                </c:pt>
                <c:pt idx="49561">
                  <c:v>-208.293959915638</c:v>
                </c:pt>
                <c:pt idx="49562">
                  <c:v>-105.293959915638</c:v>
                </c:pt>
                <c:pt idx="49563">
                  <c:v>-242.293959915638</c:v>
                </c:pt>
                <c:pt idx="49564">
                  <c:v>-233.293959915638</c:v>
                </c:pt>
                <c:pt idx="49565">
                  <c:v>10.706040084362</c:v>
                </c:pt>
                <c:pt idx="49566">
                  <c:v>2.70604008436203</c:v>
                </c:pt>
                <c:pt idx="49567">
                  <c:v>93.706040084362002</c:v>
                </c:pt>
                <c:pt idx="49568">
                  <c:v>103.706040084362</c:v>
                </c:pt>
                <c:pt idx="49569">
                  <c:v>288.70604008436197</c:v>
                </c:pt>
                <c:pt idx="49570">
                  <c:v>380.70604008436197</c:v>
                </c:pt>
                <c:pt idx="49571">
                  <c:v>410.70604008436197</c:v>
                </c:pt>
                <c:pt idx="49572">
                  <c:v>314.70604008436197</c:v>
                </c:pt>
                <c:pt idx="49573">
                  <c:v>257.70604008436197</c:v>
                </c:pt>
                <c:pt idx="49574">
                  <c:v>316.70604008436197</c:v>
                </c:pt>
                <c:pt idx="49575">
                  <c:v>279.70604008436197</c:v>
                </c:pt>
                <c:pt idx="49576">
                  <c:v>210.706040084362</c:v>
                </c:pt>
                <c:pt idx="49577">
                  <c:v>359.70604008436197</c:v>
                </c:pt>
                <c:pt idx="49578">
                  <c:v>66.706040084362002</c:v>
                </c:pt>
                <c:pt idx="49579">
                  <c:v>-116.293959915638</c:v>
                </c:pt>
                <c:pt idx="49580">
                  <c:v>-90.293959915637998</c:v>
                </c:pt>
                <c:pt idx="49581">
                  <c:v>-34.293959915637998</c:v>
                </c:pt>
                <c:pt idx="49582">
                  <c:v>-93.293959915637998</c:v>
                </c:pt>
                <c:pt idx="49583">
                  <c:v>-228.293959915638</c:v>
                </c:pt>
                <c:pt idx="49584">
                  <c:v>-231.293959915638</c:v>
                </c:pt>
                <c:pt idx="49585">
                  <c:v>-77.293959915637998</c:v>
                </c:pt>
                <c:pt idx="49586">
                  <c:v>-110.293959915638</c:v>
                </c:pt>
                <c:pt idx="49587">
                  <c:v>80.706040084362002</c:v>
                </c:pt>
                <c:pt idx="49588">
                  <c:v>7.70604008436203</c:v>
                </c:pt>
                <c:pt idx="49589">
                  <c:v>-75.293959915637998</c:v>
                </c:pt>
                <c:pt idx="49590">
                  <c:v>-380.29395991563803</c:v>
                </c:pt>
                <c:pt idx="49591">
                  <c:v>-287.29395991563803</c:v>
                </c:pt>
                <c:pt idx="49592">
                  <c:v>-381.29395991563803</c:v>
                </c:pt>
                <c:pt idx="49593">
                  <c:v>-166.293959915638</c:v>
                </c:pt>
                <c:pt idx="49594">
                  <c:v>-196.293959915638</c:v>
                </c:pt>
                <c:pt idx="49595">
                  <c:v>-140.293959915638</c:v>
                </c:pt>
                <c:pt idx="49596">
                  <c:v>-37.293959915637998</c:v>
                </c:pt>
                <c:pt idx="49597">
                  <c:v>-110.293959915638</c:v>
                </c:pt>
                <c:pt idx="49598">
                  <c:v>96.706040084362002</c:v>
                </c:pt>
                <c:pt idx="49599">
                  <c:v>44.706040084362002</c:v>
                </c:pt>
                <c:pt idx="49600">
                  <c:v>-16.293959915637998</c:v>
                </c:pt>
                <c:pt idx="49601">
                  <c:v>130.706040084362</c:v>
                </c:pt>
                <c:pt idx="49602">
                  <c:v>61.706040084362002</c:v>
                </c:pt>
                <c:pt idx="49603">
                  <c:v>-155.293959915638</c:v>
                </c:pt>
                <c:pt idx="49604">
                  <c:v>-182.293959915638</c:v>
                </c:pt>
                <c:pt idx="49605">
                  <c:v>-387.29395991563803</c:v>
                </c:pt>
                <c:pt idx="49606">
                  <c:v>-329.29395991563803</c:v>
                </c:pt>
                <c:pt idx="49607">
                  <c:v>-482.29395991563803</c:v>
                </c:pt>
                <c:pt idx="49608">
                  <c:v>-572.29395991563797</c:v>
                </c:pt>
                <c:pt idx="49609">
                  <c:v>-429.29395991563803</c:v>
                </c:pt>
                <c:pt idx="49610">
                  <c:v>-416.29395991563803</c:v>
                </c:pt>
                <c:pt idx="49611">
                  <c:v>-412.29395991563803</c:v>
                </c:pt>
                <c:pt idx="49612">
                  <c:v>-481.29395991563803</c:v>
                </c:pt>
                <c:pt idx="49613">
                  <c:v>-452.29395991563803</c:v>
                </c:pt>
                <c:pt idx="49614">
                  <c:v>-537.29395991563797</c:v>
                </c:pt>
                <c:pt idx="49615">
                  <c:v>-527.29395991563797</c:v>
                </c:pt>
                <c:pt idx="49616">
                  <c:v>-546.29395991563797</c:v>
                </c:pt>
                <c:pt idx="49617">
                  <c:v>-636.29395991563797</c:v>
                </c:pt>
                <c:pt idx="49618">
                  <c:v>-545.29395991563797</c:v>
                </c:pt>
                <c:pt idx="49619">
                  <c:v>-815.29395991563797</c:v>
                </c:pt>
                <c:pt idx="49620">
                  <c:v>-640.29395991563797</c:v>
                </c:pt>
                <c:pt idx="49621">
                  <c:v>-729.29395991563797</c:v>
                </c:pt>
                <c:pt idx="49622">
                  <c:v>-608.29395991563797</c:v>
                </c:pt>
                <c:pt idx="49623">
                  <c:v>-482.29395991563803</c:v>
                </c:pt>
                <c:pt idx="49624">
                  <c:v>-429.29395991563803</c:v>
                </c:pt>
                <c:pt idx="49625">
                  <c:v>-338.29395991563803</c:v>
                </c:pt>
                <c:pt idx="49626">
                  <c:v>-217.293959915638</c:v>
                </c:pt>
                <c:pt idx="49627">
                  <c:v>-142.293959915638</c:v>
                </c:pt>
                <c:pt idx="49628">
                  <c:v>-172.293959915638</c:v>
                </c:pt>
                <c:pt idx="49629">
                  <c:v>-241.293959915638</c:v>
                </c:pt>
                <c:pt idx="49630">
                  <c:v>-205.293959915638</c:v>
                </c:pt>
                <c:pt idx="49631">
                  <c:v>-190.293959915638</c:v>
                </c:pt>
                <c:pt idx="49632">
                  <c:v>-275.29395991563803</c:v>
                </c:pt>
                <c:pt idx="49633">
                  <c:v>-89.293959915637998</c:v>
                </c:pt>
                <c:pt idx="49634">
                  <c:v>-247.293959915638</c:v>
                </c:pt>
                <c:pt idx="49635">
                  <c:v>8.70604008436203</c:v>
                </c:pt>
                <c:pt idx="49636">
                  <c:v>30.706040084362002</c:v>
                </c:pt>
                <c:pt idx="49637">
                  <c:v>195.706040084362</c:v>
                </c:pt>
                <c:pt idx="49638">
                  <c:v>254.706040084362</c:v>
                </c:pt>
                <c:pt idx="49639">
                  <c:v>260.70604008436197</c:v>
                </c:pt>
                <c:pt idx="49640">
                  <c:v>404.70604008436197</c:v>
                </c:pt>
                <c:pt idx="49641">
                  <c:v>272.70604008436197</c:v>
                </c:pt>
                <c:pt idx="49642">
                  <c:v>402.70604008436197</c:v>
                </c:pt>
                <c:pt idx="49643">
                  <c:v>215.706040084362</c:v>
                </c:pt>
                <c:pt idx="49644">
                  <c:v>363.70604008436197</c:v>
                </c:pt>
                <c:pt idx="49645">
                  <c:v>236.706040084362</c:v>
                </c:pt>
                <c:pt idx="49646">
                  <c:v>207.706040084362</c:v>
                </c:pt>
                <c:pt idx="49647">
                  <c:v>145.706040084362</c:v>
                </c:pt>
                <c:pt idx="49648">
                  <c:v>221.706040084362</c:v>
                </c:pt>
                <c:pt idx="49649">
                  <c:v>12.706040084362</c:v>
                </c:pt>
                <c:pt idx="49650">
                  <c:v>71.706040084362002</c:v>
                </c:pt>
                <c:pt idx="49651">
                  <c:v>8.70604008436203</c:v>
                </c:pt>
                <c:pt idx="49652">
                  <c:v>-14.293959915638</c:v>
                </c:pt>
                <c:pt idx="49653">
                  <c:v>-38.293959915637998</c:v>
                </c:pt>
                <c:pt idx="49654">
                  <c:v>-62.293959915637998</c:v>
                </c:pt>
                <c:pt idx="49655">
                  <c:v>212.706040084362</c:v>
                </c:pt>
                <c:pt idx="49656">
                  <c:v>114.706040084362</c:v>
                </c:pt>
                <c:pt idx="49657">
                  <c:v>253.706040084362</c:v>
                </c:pt>
                <c:pt idx="49658">
                  <c:v>70.706040084362002</c:v>
                </c:pt>
                <c:pt idx="49659">
                  <c:v>-107.293959915638</c:v>
                </c:pt>
                <c:pt idx="49660">
                  <c:v>-131.293959915638</c:v>
                </c:pt>
                <c:pt idx="49661">
                  <c:v>-80.293959915637998</c:v>
                </c:pt>
                <c:pt idx="49662">
                  <c:v>-205.293959915638</c:v>
                </c:pt>
                <c:pt idx="49663">
                  <c:v>-265.29395991563803</c:v>
                </c:pt>
                <c:pt idx="49664">
                  <c:v>-124.293959915638</c:v>
                </c:pt>
                <c:pt idx="49665">
                  <c:v>-161.293959915638</c:v>
                </c:pt>
                <c:pt idx="49666">
                  <c:v>-33.293959915637998</c:v>
                </c:pt>
                <c:pt idx="49667">
                  <c:v>-136.293959915638</c:v>
                </c:pt>
                <c:pt idx="49668">
                  <c:v>-134.293959915638</c:v>
                </c:pt>
                <c:pt idx="49669">
                  <c:v>-57.293959915637998</c:v>
                </c:pt>
                <c:pt idx="49670">
                  <c:v>-97.293959915637998</c:v>
                </c:pt>
                <c:pt idx="49671">
                  <c:v>-253.293959915638</c:v>
                </c:pt>
                <c:pt idx="49672">
                  <c:v>-340.29395991563803</c:v>
                </c:pt>
                <c:pt idx="49673">
                  <c:v>-390.29395991563803</c:v>
                </c:pt>
                <c:pt idx="49674">
                  <c:v>-405.29395991563803</c:v>
                </c:pt>
                <c:pt idx="49675">
                  <c:v>-561.29395991563797</c:v>
                </c:pt>
                <c:pt idx="49676">
                  <c:v>-494.29395991563803</c:v>
                </c:pt>
                <c:pt idx="49677">
                  <c:v>-486.29395991563803</c:v>
                </c:pt>
                <c:pt idx="49678">
                  <c:v>-268.29395991563803</c:v>
                </c:pt>
                <c:pt idx="49679">
                  <c:v>-394.29395991563803</c:v>
                </c:pt>
                <c:pt idx="49680">
                  <c:v>-345.29395991563803</c:v>
                </c:pt>
                <c:pt idx="49681">
                  <c:v>-361.29395991563803</c:v>
                </c:pt>
                <c:pt idx="49682">
                  <c:v>-339.29395991563803</c:v>
                </c:pt>
                <c:pt idx="49683">
                  <c:v>-256.29395991563803</c:v>
                </c:pt>
                <c:pt idx="49684">
                  <c:v>-242.293959915638</c:v>
                </c:pt>
                <c:pt idx="49685">
                  <c:v>-209.293959915638</c:v>
                </c:pt>
                <c:pt idx="49686">
                  <c:v>-293.29395991563803</c:v>
                </c:pt>
                <c:pt idx="49687">
                  <c:v>-115.293959915638</c:v>
                </c:pt>
                <c:pt idx="49688">
                  <c:v>-225.293959915638</c:v>
                </c:pt>
                <c:pt idx="49689">
                  <c:v>-129.293959915638</c:v>
                </c:pt>
                <c:pt idx="49690">
                  <c:v>-55.293959915637998</c:v>
                </c:pt>
                <c:pt idx="49691">
                  <c:v>152.706040084362</c:v>
                </c:pt>
                <c:pt idx="49692">
                  <c:v>94.706040084362002</c:v>
                </c:pt>
                <c:pt idx="49693">
                  <c:v>309.70604008436197</c:v>
                </c:pt>
                <c:pt idx="49694">
                  <c:v>233.706040084362</c:v>
                </c:pt>
                <c:pt idx="49695">
                  <c:v>423.70604008436197</c:v>
                </c:pt>
                <c:pt idx="49696">
                  <c:v>365.70604008436197</c:v>
                </c:pt>
                <c:pt idx="49697">
                  <c:v>364.70604008436197</c:v>
                </c:pt>
                <c:pt idx="49698">
                  <c:v>520.70604008436203</c:v>
                </c:pt>
                <c:pt idx="49699">
                  <c:v>395.70604008436197</c:v>
                </c:pt>
                <c:pt idx="49700">
                  <c:v>589.70604008436203</c:v>
                </c:pt>
                <c:pt idx="49701">
                  <c:v>407.70604008436197</c:v>
                </c:pt>
                <c:pt idx="49702">
                  <c:v>588.70604008436203</c:v>
                </c:pt>
                <c:pt idx="49703">
                  <c:v>522.70604008436203</c:v>
                </c:pt>
                <c:pt idx="49704">
                  <c:v>665.70604008436203</c:v>
                </c:pt>
                <c:pt idx="49705">
                  <c:v>685.70604008436203</c:v>
                </c:pt>
                <c:pt idx="49706">
                  <c:v>620.70604008436203</c:v>
                </c:pt>
                <c:pt idx="49707">
                  <c:v>620.70604008436203</c:v>
                </c:pt>
                <c:pt idx="49708">
                  <c:v>717.70604008436203</c:v>
                </c:pt>
                <c:pt idx="49709">
                  <c:v>688.70604008436203</c:v>
                </c:pt>
                <c:pt idx="49710">
                  <c:v>560.70604008436203</c:v>
                </c:pt>
                <c:pt idx="49711">
                  <c:v>425.70604008436197</c:v>
                </c:pt>
                <c:pt idx="49712">
                  <c:v>304.70604008436197</c:v>
                </c:pt>
                <c:pt idx="49713">
                  <c:v>133.706040084362</c:v>
                </c:pt>
                <c:pt idx="49714">
                  <c:v>69.706040084362002</c:v>
                </c:pt>
                <c:pt idx="49715">
                  <c:v>156.706040084362</c:v>
                </c:pt>
                <c:pt idx="49716">
                  <c:v>152.706040084362</c:v>
                </c:pt>
                <c:pt idx="49717">
                  <c:v>39.706040084362002</c:v>
                </c:pt>
                <c:pt idx="49718">
                  <c:v>113.706040084362</c:v>
                </c:pt>
                <c:pt idx="49719">
                  <c:v>195.706040084362</c:v>
                </c:pt>
                <c:pt idx="49720">
                  <c:v>226.706040084362</c:v>
                </c:pt>
                <c:pt idx="49721">
                  <c:v>114.706040084362</c:v>
                </c:pt>
                <c:pt idx="49722">
                  <c:v>203.706040084362</c:v>
                </c:pt>
                <c:pt idx="49723">
                  <c:v>95.706040084362002</c:v>
                </c:pt>
                <c:pt idx="49724">
                  <c:v>-1.29395991563797</c:v>
                </c:pt>
                <c:pt idx="49725">
                  <c:v>-111.293959915638</c:v>
                </c:pt>
                <c:pt idx="49726">
                  <c:v>-148.293959915638</c:v>
                </c:pt>
                <c:pt idx="49727">
                  <c:v>-418.29395991563803</c:v>
                </c:pt>
                <c:pt idx="49728">
                  <c:v>-125.293959915638</c:v>
                </c:pt>
                <c:pt idx="49729">
                  <c:v>-125.293959915638</c:v>
                </c:pt>
                <c:pt idx="49730">
                  <c:v>-153.293959915638</c:v>
                </c:pt>
                <c:pt idx="49731">
                  <c:v>-94.293959915637998</c:v>
                </c:pt>
                <c:pt idx="49732">
                  <c:v>-28.293959915637998</c:v>
                </c:pt>
                <c:pt idx="49733">
                  <c:v>-17.293959915637998</c:v>
                </c:pt>
                <c:pt idx="49734">
                  <c:v>94.706040084362002</c:v>
                </c:pt>
                <c:pt idx="49735">
                  <c:v>113.706040084362</c:v>
                </c:pt>
                <c:pt idx="49736">
                  <c:v>204.706040084362</c:v>
                </c:pt>
                <c:pt idx="49737">
                  <c:v>-101.293959915638</c:v>
                </c:pt>
                <c:pt idx="49738">
                  <c:v>-5.29395991563797</c:v>
                </c:pt>
                <c:pt idx="49739">
                  <c:v>-127.293959915638</c:v>
                </c:pt>
                <c:pt idx="49740">
                  <c:v>-101.293959915638</c:v>
                </c:pt>
                <c:pt idx="49741">
                  <c:v>-122.293959915638</c:v>
                </c:pt>
                <c:pt idx="49742">
                  <c:v>-171.293959915638</c:v>
                </c:pt>
                <c:pt idx="49743">
                  <c:v>-72.293959915637998</c:v>
                </c:pt>
                <c:pt idx="49744">
                  <c:v>11.706040084362</c:v>
                </c:pt>
                <c:pt idx="49745">
                  <c:v>77.706040084362002</c:v>
                </c:pt>
                <c:pt idx="49746">
                  <c:v>98.706040084362002</c:v>
                </c:pt>
                <c:pt idx="49747">
                  <c:v>241.706040084362</c:v>
                </c:pt>
                <c:pt idx="49748">
                  <c:v>175.706040084362</c:v>
                </c:pt>
                <c:pt idx="49749">
                  <c:v>-54.293959915637998</c:v>
                </c:pt>
                <c:pt idx="49750">
                  <c:v>97.706040084362002</c:v>
                </c:pt>
                <c:pt idx="49751">
                  <c:v>-3.29395991563797</c:v>
                </c:pt>
                <c:pt idx="49752">
                  <c:v>-10.293959915638</c:v>
                </c:pt>
                <c:pt idx="49753">
                  <c:v>-20.293959915637998</c:v>
                </c:pt>
                <c:pt idx="49754">
                  <c:v>-124.293959915638</c:v>
                </c:pt>
                <c:pt idx="49755">
                  <c:v>-131.293959915638</c:v>
                </c:pt>
                <c:pt idx="49756">
                  <c:v>-29.293959915637998</c:v>
                </c:pt>
                <c:pt idx="49757">
                  <c:v>58.706040084362002</c:v>
                </c:pt>
                <c:pt idx="49758">
                  <c:v>259.70604008436197</c:v>
                </c:pt>
                <c:pt idx="49759">
                  <c:v>391.70604008436197</c:v>
                </c:pt>
                <c:pt idx="49760">
                  <c:v>404.70604008436197</c:v>
                </c:pt>
                <c:pt idx="49761">
                  <c:v>526.70604008436203</c:v>
                </c:pt>
                <c:pt idx="49762">
                  <c:v>394.70604008436197</c:v>
                </c:pt>
                <c:pt idx="49763">
                  <c:v>555.70604008436203</c:v>
                </c:pt>
                <c:pt idx="49764">
                  <c:v>440.70604008436197</c:v>
                </c:pt>
                <c:pt idx="49765">
                  <c:v>345.70604008436197</c:v>
                </c:pt>
                <c:pt idx="49766">
                  <c:v>395.70604008436197</c:v>
                </c:pt>
                <c:pt idx="49767">
                  <c:v>411.70604008436197</c:v>
                </c:pt>
                <c:pt idx="49768">
                  <c:v>430.70604008436197</c:v>
                </c:pt>
                <c:pt idx="49769">
                  <c:v>287.70604008436197</c:v>
                </c:pt>
                <c:pt idx="49770">
                  <c:v>344.70604008436197</c:v>
                </c:pt>
                <c:pt idx="49771">
                  <c:v>373.70604008436197</c:v>
                </c:pt>
                <c:pt idx="49772">
                  <c:v>509.70604008436197</c:v>
                </c:pt>
                <c:pt idx="49773">
                  <c:v>598.70604008436203</c:v>
                </c:pt>
                <c:pt idx="49774">
                  <c:v>607.70604008436203</c:v>
                </c:pt>
                <c:pt idx="49775">
                  <c:v>487.70604008436197</c:v>
                </c:pt>
                <c:pt idx="49776">
                  <c:v>500.70604008436197</c:v>
                </c:pt>
                <c:pt idx="49777">
                  <c:v>365.70604008436197</c:v>
                </c:pt>
                <c:pt idx="49778">
                  <c:v>197.706040084362</c:v>
                </c:pt>
                <c:pt idx="49779">
                  <c:v>174.706040084362</c:v>
                </c:pt>
                <c:pt idx="49780">
                  <c:v>232.706040084362</c:v>
                </c:pt>
                <c:pt idx="49781">
                  <c:v>101.706040084362</c:v>
                </c:pt>
                <c:pt idx="49782">
                  <c:v>152.706040084362</c:v>
                </c:pt>
                <c:pt idx="49783">
                  <c:v>171.706040084362</c:v>
                </c:pt>
                <c:pt idx="49784">
                  <c:v>168.706040084362</c:v>
                </c:pt>
                <c:pt idx="49785">
                  <c:v>424.70604008436197</c:v>
                </c:pt>
                <c:pt idx="49786">
                  <c:v>339.70604008436197</c:v>
                </c:pt>
                <c:pt idx="49787">
                  <c:v>242.706040084362</c:v>
                </c:pt>
                <c:pt idx="49788">
                  <c:v>277.70604008436197</c:v>
                </c:pt>
                <c:pt idx="49789">
                  <c:v>242.706040084362</c:v>
                </c:pt>
                <c:pt idx="49790">
                  <c:v>245.706040084362</c:v>
                </c:pt>
                <c:pt idx="49791">
                  <c:v>-19.293959915637998</c:v>
                </c:pt>
                <c:pt idx="49792">
                  <c:v>153.706040084362</c:v>
                </c:pt>
                <c:pt idx="49793">
                  <c:v>75.706040084362002</c:v>
                </c:pt>
                <c:pt idx="49794">
                  <c:v>37.706040084362002</c:v>
                </c:pt>
                <c:pt idx="49795">
                  <c:v>149.706040084362</c:v>
                </c:pt>
                <c:pt idx="49796">
                  <c:v>199.706040084362</c:v>
                </c:pt>
                <c:pt idx="49797">
                  <c:v>367.70604008436197</c:v>
                </c:pt>
                <c:pt idx="49798">
                  <c:v>196.706040084362</c:v>
                </c:pt>
                <c:pt idx="49799">
                  <c:v>269.70604008436197</c:v>
                </c:pt>
                <c:pt idx="49800">
                  <c:v>278.70604008436197</c:v>
                </c:pt>
                <c:pt idx="49801">
                  <c:v>185.706040084362</c:v>
                </c:pt>
                <c:pt idx="49802">
                  <c:v>68.706040084362002</c:v>
                </c:pt>
                <c:pt idx="49803">
                  <c:v>66.706040084362002</c:v>
                </c:pt>
                <c:pt idx="49804">
                  <c:v>110.706040084362</c:v>
                </c:pt>
                <c:pt idx="49805">
                  <c:v>-102.293959915638</c:v>
                </c:pt>
                <c:pt idx="49806">
                  <c:v>-116.293959915638</c:v>
                </c:pt>
                <c:pt idx="49807">
                  <c:v>29.706040084362002</c:v>
                </c:pt>
                <c:pt idx="49808">
                  <c:v>-119.293959915638</c:v>
                </c:pt>
                <c:pt idx="49809">
                  <c:v>23.706040084362002</c:v>
                </c:pt>
                <c:pt idx="49810">
                  <c:v>162.706040084362</c:v>
                </c:pt>
                <c:pt idx="49811">
                  <c:v>-51.293959915637998</c:v>
                </c:pt>
                <c:pt idx="49812">
                  <c:v>118.706040084362</c:v>
                </c:pt>
                <c:pt idx="49813">
                  <c:v>-205.293959915638</c:v>
                </c:pt>
                <c:pt idx="49814">
                  <c:v>-63.293959915637998</c:v>
                </c:pt>
                <c:pt idx="49815">
                  <c:v>-122.293959915638</c:v>
                </c:pt>
                <c:pt idx="49816">
                  <c:v>-213.293959915638</c:v>
                </c:pt>
                <c:pt idx="49817">
                  <c:v>-256.29395991563803</c:v>
                </c:pt>
                <c:pt idx="49818">
                  <c:v>-240.293959915638</c:v>
                </c:pt>
                <c:pt idx="49819">
                  <c:v>-113.293959915638</c:v>
                </c:pt>
                <c:pt idx="49820">
                  <c:v>-38.293959915637998</c:v>
                </c:pt>
                <c:pt idx="49821">
                  <c:v>-311.29395991563803</c:v>
                </c:pt>
                <c:pt idx="49822">
                  <c:v>-141.293959915638</c:v>
                </c:pt>
                <c:pt idx="49823">
                  <c:v>-151.293959915638</c:v>
                </c:pt>
                <c:pt idx="49824">
                  <c:v>-91.293959915637998</c:v>
                </c:pt>
                <c:pt idx="49825">
                  <c:v>34.706040084362002</c:v>
                </c:pt>
                <c:pt idx="49826">
                  <c:v>-106.293959915638</c:v>
                </c:pt>
                <c:pt idx="49827">
                  <c:v>-155.293959915638</c:v>
                </c:pt>
                <c:pt idx="49828">
                  <c:v>-91.293959915637998</c:v>
                </c:pt>
                <c:pt idx="49829">
                  <c:v>232.706040084362</c:v>
                </c:pt>
                <c:pt idx="49830">
                  <c:v>35.706040084362002</c:v>
                </c:pt>
                <c:pt idx="49831">
                  <c:v>335.70604008436197</c:v>
                </c:pt>
                <c:pt idx="49832">
                  <c:v>356.70604008436197</c:v>
                </c:pt>
                <c:pt idx="49833">
                  <c:v>267.70604008436197</c:v>
                </c:pt>
                <c:pt idx="49834">
                  <c:v>203.706040084362</c:v>
                </c:pt>
                <c:pt idx="49835">
                  <c:v>398.70604008436197</c:v>
                </c:pt>
                <c:pt idx="49836">
                  <c:v>442.70604008436197</c:v>
                </c:pt>
                <c:pt idx="49837">
                  <c:v>394.70604008436197</c:v>
                </c:pt>
                <c:pt idx="49838">
                  <c:v>353.70604008436197</c:v>
                </c:pt>
                <c:pt idx="49839">
                  <c:v>207.706040084362</c:v>
                </c:pt>
                <c:pt idx="49840">
                  <c:v>193.706040084362</c:v>
                </c:pt>
                <c:pt idx="49841">
                  <c:v>340.70604008436197</c:v>
                </c:pt>
                <c:pt idx="49842">
                  <c:v>225.706040084362</c:v>
                </c:pt>
                <c:pt idx="49843">
                  <c:v>-48.293959915637998</c:v>
                </c:pt>
                <c:pt idx="49844">
                  <c:v>52.706040084362002</c:v>
                </c:pt>
                <c:pt idx="49845">
                  <c:v>-10.293959915638</c:v>
                </c:pt>
                <c:pt idx="49846">
                  <c:v>-90.293959915637998</c:v>
                </c:pt>
                <c:pt idx="49847">
                  <c:v>-66.293959915637998</c:v>
                </c:pt>
                <c:pt idx="49848">
                  <c:v>116.706040084362</c:v>
                </c:pt>
                <c:pt idx="49849">
                  <c:v>-127.293959915638</c:v>
                </c:pt>
                <c:pt idx="49850">
                  <c:v>0.70604008436203003</c:v>
                </c:pt>
                <c:pt idx="49851">
                  <c:v>268.70604008436197</c:v>
                </c:pt>
                <c:pt idx="49852">
                  <c:v>147.706040084362</c:v>
                </c:pt>
                <c:pt idx="49853">
                  <c:v>149.706040084362</c:v>
                </c:pt>
                <c:pt idx="49854">
                  <c:v>3.70604008436203</c:v>
                </c:pt>
                <c:pt idx="49855">
                  <c:v>-24.293959915637998</c:v>
                </c:pt>
                <c:pt idx="49856">
                  <c:v>-100.293959915638</c:v>
                </c:pt>
                <c:pt idx="49857">
                  <c:v>20.706040084362002</c:v>
                </c:pt>
                <c:pt idx="49858">
                  <c:v>84.706040084362002</c:v>
                </c:pt>
                <c:pt idx="49859">
                  <c:v>173.706040084362</c:v>
                </c:pt>
                <c:pt idx="49860">
                  <c:v>193.706040084362</c:v>
                </c:pt>
                <c:pt idx="49861">
                  <c:v>213.706040084362</c:v>
                </c:pt>
                <c:pt idx="49862">
                  <c:v>213.706040084362</c:v>
                </c:pt>
                <c:pt idx="49863">
                  <c:v>363.70604008436197</c:v>
                </c:pt>
                <c:pt idx="49864">
                  <c:v>282.70604008436197</c:v>
                </c:pt>
                <c:pt idx="49865">
                  <c:v>148.706040084362</c:v>
                </c:pt>
                <c:pt idx="49866">
                  <c:v>41.706040084362002</c:v>
                </c:pt>
                <c:pt idx="49867">
                  <c:v>-281.29395991563803</c:v>
                </c:pt>
                <c:pt idx="49868">
                  <c:v>-155.293959915638</c:v>
                </c:pt>
                <c:pt idx="49869">
                  <c:v>-258.29395991563803</c:v>
                </c:pt>
                <c:pt idx="49870">
                  <c:v>-280.29395991563803</c:v>
                </c:pt>
                <c:pt idx="49871">
                  <c:v>-292.29395991563803</c:v>
                </c:pt>
                <c:pt idx="49872">
                  <c:v>-200.293959915638</c:v>
                </c:pt>
                <c:pt idx="49873">
                  <c:v>-172.293959915638</c:v>
                </c:pt>
                <c:pt idx="49874">
                  <c:v>-349.29395991563803</c:v>
                </c:pt>
                <c:pt idx="49875">
                  <c:v>-248.293959915638</c:v>
                </c:pt>
                <c:pt idx="49876">
                  <c:v>-332.29395991563803</c:v>
                </c:pt>
                <c:pt idx="49877">
                  <c:v>-462.29395991563803</c:v>
                </c:pt>
                <c:pt idx="49878">
                  <c:v>-501.29395991563803</c:v>
                </c:pt>
                <c:pt idx="49879">
                  <c:v>-561.29395991563797</c:v>
                </c:pt>
                <c:pt idx="49880">
                  <c:v>-685.29395991563797</c:v>
                </c:pt>
                <c:pt idx="49881">
                  <c:v>-697.29395991563797</c:v>
                </c:pt>
                <c:pt idx="49882">
                  <c:v>-747.29395991563797</c:v>
                </c:pt>
                <c:pt idx="49883">
                  <c:v>-788.29395991563797</c:v>
                </c:pt>
                <c:pt idx="49884">
                  <c:v>-893.29395991563797</c:v>
                </c:pt>
                <c:pt idx="49885">
                  <c:v>-668.29395991563797</c:v>
                </c:pt>
                <c:pt idx="49886">
                  <c:v>-433.29395991563803</c:v>
                </c:pt>
                <c:pt idx="49887">
                  <c:v>-330.29395991563803</c:v>
                </c:pt>
                <c:pt idx="49888">
                  <c:v>-496.29395991563803</c:v>
                </c:pt>
                <c:pt idx="49889">
                  <c:v>-263.29395991563803</c:v>
                </c:pt>
                <c:pt idx="49890">
                  <c:v>-223.293959915638</c:v>
                </c:pt>
                <c:pt idx="49891">
                  <c:v>-286.29395991563803</c:v>
                </c:pt>
                <c:pt idx="49892">
                  <c:v>-215.293959915638</c:v>
                </c:pt>
                <c:pt idx="49893">
                  <c:v>-121.293959915638</c:v>
                </c:pt>
                <c:pt idx="49894">
                  <c:v>-69.293959915637998</c:v>
                </c:pt>
                <c:pt idx="49895">
                  <c:v>165.706040084362</c:v>
                </c:pt>
                <c:pt idx="49896">
                  <c:v>117.706040084362</c:v>
                </c:pt>
                <c:pt idx="49897">
                  <c:v>527.70604008436203</c:v>
                </c:pt>
                <c:pt idx="49898">
                  <c:v>545.70604008436203</c:v>
                </c:pt>
                <c:pt idx="49899">
                  <c:v>781.70604008436203</c:v>
                </c:pt>
                <c:pt idx="49900">
                  <c:v>688.70604008436203</c:v>
                </c:pt>
                <c:pt idx="49901">
                  <c:v>512.70604008436203</c:v>
                </c:pt>
                <c:pt idx="49902">
                  <c:v>457.70604008436197</c:v>
                </c:pt>
                <c:pt idx="49903">
                  <c:v>293.70604008436197</c:v>
                </c:pt>
                <c:pt idx="49904">
                  <c:v>201.706040084362</c:v>
                </c:pt>
                <c:pt idx="49905">
                  <c:v>-127.293959915638</c:v>
                </c:pt>
                <c:pt idx="49906">
                  <c:v>6.70604008436203</c:v>
                </c:pt>
                <c:pt idx="49907">
                  <c:v>-30.293959915637998</c:v>
                </c:pt>
                <c:pt idx="49908">
                  <c:v>28.706040084362002</c:v>
                </c:pt>
                <c:pt idx="49909">
                  <c:v>83.706040084362002</c:v>
                </c:pt>
                <c:pt idx="49910">
                  <c:v>215.706040084362</c:v>
                </c:pt>
                <c:pt idx="49911">
                  <c:v>238.706040084362</c:v>
                </c:pt>
                <c:pt idx="49912">
                  <c:v>60.706040084362002</c:v>
                </c:pt>
                <c:pt idx="49913">
                  <c:v>87.706040084362002</c:v>
                </c:pt>
                <c:pt idx="49914">
                  <c:v>-143.293959915638</c:v>
                </c:pt>
                <c:pt idx="49915">
                  <c:v>-527.29395991563797</c:v>
                </c:pt>
                <c:pt idx="49916">
                  <c:v>-343.29395991563803</c:v>
                </c:pt>
                <c:pt idx="49917">
                  <c:v>-445.29395991563803</c:v>
                </c:pt>
                <c:pt idx="49918">
                  <c:v>-405.29395991563803</c:v>
                </c:pt>
                <c:pt idx="49919">
                  <c:v>-403.29395991563803</c:v>
                </c:pt>
                <c:pt idx="49920">
                  <c:v>-271.29395991563803</c:v>
                </c:pt>
                <c:pt idx="49921">
                  <c:v>-167.293959915638</c:v>
                </c:pt>
                <c:pt idx="49922">
                  <c:v>-55.293959915637998</c:v>
                </c:pt>
                <c:pt idx="49923">
                  <c:v>148.706040084362</c:v>
                </c:pt>
                <c:pt idx="49924">
                  <c:v>172.706040084362</c:v>
                </c:pt>
                <c:pt idx="49925">
                  <c:v>255.706040084362</c:v>
                </c:pt>
                <c:pt idx="49926">
                  <c:v>311.70604008436197</c:v>
                </c:pt>
                <c:pt idx="49927">
                  <c:v>350.70604008436197</c:v>
                </c:pt>
                <c:pt idx="49928">
                  <c:v>406.70604008436197</c:v>
                </c:pt>
                <c:pt idx="49929">
                  <c:v>222.706040084362</c:v>
                </c:pt>
                <c:pt idx="49930">
                  <c:v>-9.29395991563797</c:v>
                </c:pt>
                <c:pt idx="49931">
                  <c:v>51.706040084362002</c:v>
                </c:pt>
                <c:pt idx="49932">
                  <c:v>193.706040084362</c:v>
                </c:pt>
                <c:pt idx="49933">
                  <c:v>280.70604008436197</c:v>
                </c:pt>
                <c:pt idx="49934">
                  <c:v>114.706040084362</c:v>
                </c:pt>
                <c:pt idx="49935">
                  <c:v>91.706040084362002</c:v>
                </c:pt>
                <c:pt idx="49936">
                  <c:v>120.706040084362</c:v>
                </c:pt>
                <c:pt idx="49937">
                  <c:v>39.706040084362002</c:v>
                </c:pt>
                <c:pt idx="49938">
                  <c:v>90.706040084362002</c:v>
                </c:pt>
                <c:pt idx="49939">
                  <c:v>-130.293959915638</c:v>
                </c:pt>
                <c:pt idx="49940">
                  <c:v>-222.293959915638</c:v>
                </c:pt>
                <c:pt idx="49941">
                  <c:v>-649.29395991563797</c:v>
                </c:pt>
                <c:pt idx="49942">
                  <c:v>-775.29395991563797</c:v>
                </c:pt>
                <c:pt idx="49943">
                  <c:v>-815.29395991563797</c:v>
                </c:pt>
                <c:pt idx="49944">
                  <c:v>-737.29395991563797</c:v>
                </c:pt>
                <c:pt idx="49945">
                  <c:v>-737.29395991563797</c:v>
                </c:pt>
                <c:pt idx="49946">
                  <c:v>-723.29395991563797</c:v>
                </c:pt>
                <c:pt idx="49947">
                  <c:v>-818.29395991563797</c:v>
                </c:pt>
                <c:pt idx="49948">
                  <c:v>-537.29395991563797</c:v>
                </c:pt>
                <c:pt idx="49949">
                  <c:v>-789.29395991563797</c:v>
                </c:pt>
                <c:pt idx="49950">
                  <c:v>-673.29395991563797</c:v>
                </c:pt>
                <c:pt idx="49951">
                  <c:v>-892.29395991563797</c:v>
                </c:pt>
                <c:pt idx="49952">
                  <c:v>-884.29395991563797</c:v>
                </c:pt>
                <c:pt idx="49953">
                  <c:v>-939.29395991563797</c:v>
                </c:pt>
                <c:pt idx="49954">
                  <c:v>-837.29395991563797</c:v>
                </c:pt>
                <c:pt idx="49955">
                  <c:v>-767.29395991563797</c:v>
                </c:pt>
                <c:pt idx="49956">
                  <c:v>-525.29395991563797</c:v>
                </c:pt>
                <c:pt idx="49957">
                  <c:v>-367.29395991563803</c:v>
                </c:pt>
                <c:pt idx="49958">
                  <c:v>-366.29395991563803</c:v>
                </c:pt>
                <c:pt idx="49959">
                  <c:v>-218.293959915638</c:v>
                </c:pt>
                <c:pt idx="49960">
                  <c:v>-129.293959915638</c:v>
                </c:pt>
                <c:pt idx="49961">
                  <c:v>-60.293959915637998</c:v>
                </c:pt>
                <c:pt idx="49962">
                  <c:v>-242.293959915638</c:v>
                </c:pt>
                <c:pt idx="49963">
                  <c:v>-280.29395991563803</c:v>
                </c:pt>
                <c:pt idx="49964">
                  <c:v>-336.29395991563803</c:v>
                </c:pt>
                <c:pt idx="49965">
                  <c:v>-481.29395991563803</c:v>
                </c:pt>
                <c:pt idx="49966">
                  <c:v>-402.29395991563803</c:v>
                </c:pt>
                <c:pt idx="49967">
                  <c:v>-379.29395991563803</c:v>
                </c:pt>
                <c:pt idx="49968">
                  <c:v>-548.29395991563797</c:v>
                </c:pt>
                <c:pt idx="49969">
                  <c:v>-323.29395991563803</c:v>
                </c:pt>
                <c:pt idx="49970">
                  <c:v>-104.293959915638</c:v>
                </c:pt>
                <c:pt idx="49971">
                  <c:v>95.706040084362002</c:v>
                </c:pt>
                <c:pt idx="49972">
                  <c:v>58.706040084362002</c:v>
                </c:pt>
                <c:pt idx="49973">
                  <c:v>-54.293959915637998</c:v>
                </c:pt>
                <c:pt idx="49974">
                  <c:v>-198.293959915638</c:v>
                </c:pt>
                <c:pt idx="49975">
                  <c:v>-112.293959915638</c:v>
                </c:pt>
                <c:pt idx="49976">
                  <c:v>-284.29395991563803</c:v>
                </c:pt>
                <c:pt idx="49977">
                  <c:v>-316.29395991563803</c:v>
                </c:pt>
                <c:pt idx="49978">
                  <c:v>-470.29395991563803</c:v>
                </c:pt>
                <c:pt idx="49979">
                  <c:v>-594.29395991563797</c:v>
                </c:pt>
                <c:pt idx="49980">
                  <c:v>-381.29395991563803</c:v>
                </c:pt>
                <c:pt idx="49981">
                  <c:v>-384.29395991563803</c:v>
                </c:pt>
                <c:pt idx="49982">
                  <c:v>-215.293959915638</c:v>
                </c:pt>
                <c:pt idx="49983">
                  <c:v>-247.293959915638</c:v>
                </c:pt>
                <c:pt idx="49984">
                  <c:v>-97.293959915637998</c:v>
                </c:pt>
                <c:pt idx="49985">
                  <c:v>-145.293959915638</c:v>
                </c:pt>
                <c:pt idx="49986">
                  <c:v>-26.293959915637998</c:v>
                </c:pt>
                <c:pt idx="49987">
                  <c:v>-92.293959915637998</c:v>
                </c:pt>
                <c:pt idx="49988">
                  <c:v>-7.29395991563797</c:v>
                </c:pt>
                <c:pt idx="49989">
                  <c:v>-40.293959915637998</c:v>
                </c:pt>
                <c:pt idx="49990">
                  <c:v>-25.293959915637998</c:v>
                </c:pt>
                <c:pt idx="49991">
                  <c:v>20.706040084362002</c:v>
                </c:pt>
                <c:pt idx="49992">
                  <c:v>183.706040084362</c:v>
                </c:pt>
                <c:pt idx="49993">
                  <c:v>44.706040084362002</c:v>
                </c:pt>
                <c:pt idx="49994">
                  <c:v>156.706040084362</c:v>
                </c:pt>
                <c:pt idx="49995">
                  <c:v>149.706040084362</c:v>
                </c:pt>
                <c:pt idx="49996">
                  <c:v>405.70604008436197</c:v>
                </c:pt>
                <c:pt idx="49997">
                  <c:v>307.70604008436197</c:v>
                </c:pt>
                <c:pt idx="49998">
                  <c:v>423.70604008436197</c:v>
                </c:pt>
                <c:pt idx="49999">
                  <c:v>142.706040084362</c:v>
                </c:pt>
                <c:pt idx="50000">
                  <c:v>174.706040084362</c:v>
                </c:pt>
                <c:pt idx="50001">
                  <c:v>-234.293959915638</c:v>
                </c:pt>
                <c:pt idx="50002">
                  <c:v>-394.29395991563803</c:v>
                </c:pt>
                <c:pt idx="50003">
                  <c:v>-650.29395991563797</c:v>
                </c:pt>
                <c:pt idx="50004">
                  <c:v>-706.29395991563797</c:v>
                </c:pt>
                <c:pt idx="50005">
                  <c:v>-676.29395991563797</c:v>
                </c:pt>
                <c:pt idx="50006">
                  <c:v>-782.29395991563797</c:v>
                </c:pt>
                <c:pt idx="50007">
                  <c:v>-872.29395991563797</c:v>
                </c:pt>
                <c:pt idx="50008">
                  <c:v>-779.29395991563797</c:v>
                </c:pt>
                <c:pt idx="50009">
                  <c:v>-915.29395991563797</c:v>
                </c:pt>
                <c:pt idx="50010">
                  <c:v>-1101.29395991564</c:v>
                </c:pt>
                <c:pt idx="50011">
                  <c:v>-990.29395991563797</c:v>
                </c:pt>
                <c:pt idx="50012">
                  <c:v>-1245.29395991564</c:v>
                </c:pt>
                <c:pt idx="50013">
                  <c:v>-1184.29395991564</c:v>
                </c:pt>
                <c:pt idx="50014">
                  <c:v>-1129.29395991564</c:v>
                </c:pt>
                <c:pt idx="50015">
                  <c:v>-1164.29395991564</c:v>
                </c:pt>
                <c:pt idx="50016">
                  <c:v>-916.29395991563797</c:v>
                </c:pt>
                <c:pt idx="50017">
                  <c:v>-867.29395991563797</c:v>
                </c:pt>
                <c:pt idx="50018">
                  <c:v>-686.29395991563797</c:v>
                </c:pt>
                <c:pt idx="50019">
                  <c:v>-769.29395991563797</c:v>
                </c:pt>
                <c:pt idx="50020">
                  <c:v>-650.29395991563797</c:v>
                </c:pt>
                <c:pt idx="50021">
                  <c:v>-631.29395991563797</c:v>
                </c:pt>
                <c:pt idx="50022">
                  <c:v>-681.29395991563797</c:v>
                </c:pt>
                <c:pt idx="50023">
                  <c:v>-852.29395991563797</c:v>
                </c:pt>
                <c:pt idx="50024">
                  <c:v>-710.29395991563797</c:v>
                </c:pt>
                <c:pt idx="50025">
                  <c:v>-775.29395991563797</c:v>
                </c:pt>
                <c:pt idx="50026">
                  <c:v>-675.29395991563797</c:v>
                </c:pt>
                <c:pt idx="50027">
                  <c:v>-393.29395991563803</c:v>
                </c:pt>
                <c:pt idx="50028">
                  <c:v>-224.293959915638</c:v>
                </c:pt>
                <c:pt idx="50029">
                  <c:v>145.706040084362</c:v>
                </c:pt>
                <c:pt idx="50030">
                  <c:v>313.70604008436197</c:v>
                </c:pt>
                <c:pt idx="50031">
                  <c:v>378.70604008436197</c:v>
                </c:pt>
                <c:pt idx="50032">
                  <c:v>561.70604008436203</c:v>
                </c:pt>
                <c:pt idx="50033">
                  <c:v>459.70604008436197</c:v>
                </c:pt>
                <c:pt idx="50034">
                  <c:v>303.70604008436197</c:v>
                </c:pt>
                <c:pt idx="50035">
                  <c:v>244.706040084362</c:v>
                </c:pt>
                <c:pt idx="50036">
                  <c:v>209.706040084362</c:v>
                </c:pt>
                <c:pt idx="50037">
                  <c:v>123.706040084362</c:v>
                </c:pt>
                <c:pt idx="50038">
                  <c:v>123.706040084362</c:v>
                </c:pt>
                <c:pt idx="50039">
                  <c:v>170.706040084362</c:v>
                </c:pt>
                <c:pt idx="50040">
                  <c:v>131.706040084362</c:v>
                </c:pt>
                <c:pt idx="50041">
                  <c:v>267.70604008436197</c:v>
                </c:pt>
                <c:pt idx="50042">
                  <c:v>343.70604008436197</c:v>
                </c:pt>
                <c:pt idx="50043">
                  <c:v>497.70604008436197</c:v>
                </c:pt>
                <c:pt idx="50044">
                  <c:v>537.70604008436203</c:v>
                </c:pt>
                <c:pt idx="50045">
                  <c:v>363.70604008436197</c:v>
                </c:pt>
                <c:pt idx="50046">
                  <c:v>388.70604008436197</c:v>
                </c:pt>
                <c:pt idx="50047">
                  <c:v>230.706040084362</c:v>
                </c:pt>
                <c:pt idx="50048">
                  <c:v>98.706040084362002</c:v>
                </c:pt>
                <c:pt idx="50049">
                  <c:v>-68.293959915637998</c:v>
                </c:pt>
                <c:pt idx="50050">
                  <c:v>-75.293959915637998</c:v>
                </c:pt>
                <c:pt idx="50051">
                  <c:v>70.706040084362002</c:v>
                </c:pt>
                <c:pt idx="50052">
                  <c:v>310.70604008436197</c:v>
                </c:pt>
                <c:pt idx="50053">
                  <c:v>309.70604008436197</c:v>
                </c:pt>
                <c:pt idx="50054">
                  <c:v>219.706040084362</c:v>
                </c:pt>
                <c:pt idx="50055">
                  <c:v>472.70604008436197</c:v>
                </c:pt>
                <c:pt idx="50056">
                  <c:v>416.70604008436197</c:v>
                </c:pt>
                <c:pt idx="50057">
                  <c:v>272.70604008436197</c:v>
                </c:pt>
                <c:pt idx="50058">
                  <c:v>136.706040084362</c:v>
                </c:pt>
                <c:pt idx="50059">
                  <c:v>-115.293959915638</c:v>
                </c:pt>
                <c:pt idx="50060">
                  <c:v>-192.293959915638</c:v>
                </c:pt>
                <c:pt idx="50061">
                  <c:v>14.706040084362</c:v>
                </c:pt>
                <c:pt idx="50062">
                  <c:v>-73.293959915637998</c:v>
                </c:pt>
                <c:pt idx="50063">
                  <c:v>-228.293959915638</c:v>
                </c:pt>
                <c:pt idx="50064">
                  <c:v>-153.293959915638</c:v>
                </c:pt>
                <c:pt idx="50065">
                  <c:v>-204.293959915638</c:v>
                </c:pt>
                <c:pt idx="50066">
                  <c:v>-34.293959915637998</c:v>
                </c:pt>
                <c:pt idx="50067">
                  <c:v>17.706040084362002</c:v>
                </c:pt>
                <c:pt idx="50068">
                  <c:v>-142.293959915638</c:v>
                </c:pt>
                <c:pt idx="50069">
                  <c:v>-92.293959915637998</c:v>
                </c:pt>
                <c:pt idx="50070">
                  <c:v>-206.293959915638</c:v>
                </c:pt>
                <c:pt idx="50071">
                  <c:v>-459.29395991563803</c:v>
                </c:pt>
                <c:pt idx="50072">
                  <c:v>-485.29395991563803</c:v>
                </c:pt>
                <c:pt idx="50073">
                  <c:v>-331.29395991563803</c:v>
                </c:pt>
                <c:pt idx="50074">
                  <c:v>-434.29395991563803</c:v>
                </c:pt>
                <c:pt idx="50075">
                  <c:v>-310.29395991563803</c:v>
                </c:pt>
                <c:pt idx="50076">
                  <c:v>-342.29395991563803</c:v>
                </c:pt>
                <c:pt idx="50077">
                  <c:v>-144.293959915638</c:v>
                </c:pt>
                <c:pt idx="50078">
                  <c:v>-60.293959915637998</c:v>
                </c:pt>
                <c:pt idx="50079">
                  <c:v>-135.293959915638</c:v>
                </c:pt>
                <c:pt idx="50080">
                  <c:v>-317.29395991563803</c:v>
                </c:pt>
                <c:pt idx="50081">
                  <c:v>-460.29395991563803</c:v>
                </c:pt>
                <c:pt idx="50082">
                  <c:v>-610.29395991563797</c:v>
                </c:pt>
                <c:pt idx="50083">
                  <c:v>-876.29395991563797</c:v>
                </c:pt>
                <c:pt idx="50084">
                  <c:v>-904.29395991563797</c:v>
                </c:pt>
                <c:pt idx="50085">
                  <c:v>-749.29395991563797</c:v>
                </c:pt>
                <c:pt idx="50086">
                  <c:v>-800.29395991563797</c:v>
                </c:pt>
                <c:pt idx="50087">
                  <c:v>-500.29395991563803</c:v>
                </c:pt>
                <c:pt idx="50088">
                  <c:v>-213.293959915638</c:v>
                </c:pt>
                <c:pt idx="50089">
                  <c:v>27.706040084362002</c:v>
                </c:pt>
                <c:pt idx="50090">
                  <c:v>168.706040084362</c:v>
                </c:pt>
                <c:pt idx="50091">
                  <c:v>399.70604008436197</c:v>
                </c:pt>
                <c:pt idx="50092">
                  <c:v>284.70604008436197</c:v>
                </c:pt>
                <c:pt idx="50093">
                  <c:v>175.706040084362</c:v>
                </c:pt>
                <c:pt idx="50094">
                  <c:v>16.706040084362002</c:v>
                </c:pt>
                <c:pt idx="50095">
                  <c:v>76.706040084362002</c:v>
                </c:pt>
                <c:pt idx="50096">
                  <c:v>-57.293959915637998</c:v>
                </c:pt>
                <c:pt idx="50097">
                  <c:v>91.706040084362002</c:v>
                </c:pt>
                <c:pt idx="50098">
                  <c:v>197.706040084362</c:v>
                </c:pt>
                <c:pt idx="50099">
                  <c:v>528.70604008436203</c:v>
                </c:pt>
                <c:pt idx="50100">
                  <c:v>643.70604008436203</c:v>
                </c:pt>
                <c:pt idx="50101">
                  <c:v>842.70604008436203</c:v>
                </c:pt>
                <c:pt idx="50102">
                  <c:v>739.70604008436203</c:v>
                </c:pt>
                <c:pt idx="50103">
                  <c:v>767.70604008436203</c:v>
                </c:pt>
                <c:pt idx="50104">
                  <c:v>519.70604008436203</c:v>
                </c:pt>
                <c:pt idx="50105">
                  <c:v>587.70604008436203</c:v>
                </c:pt>
                <c:pt idx="50106">
                  <c:v>460.70604008436197</c:v>
                </c:pt>
                <c:pt idx="50107">
                  <c:v>327.70604008436197</c:v>
                </c:pt>
                <c:pt idx="50108">
                  <c:v>298.70604008436197</c:v>
                </c:pt>
                <c:pt idx="50109">
                  <c:v>450.70604008436197</c:v>
                </c:pt>
                <c:pt idx="50110">
                  <c:v>581.70604008436203</c:v>
                </c:pt>
                <c:pt idx="50111">
                  <c:v>646.70604008436203</c:v>
                </c:pt>
                <c:pt idx="50112">
                  <c:v>594.70604008436203</c:v>
                </c:pt>
                <c:pt idx="50113">
                  <c:v>560.70604008436203</c:v>
                </c:pt>
                <c:pt idx="50114">
                  <c:v>777.70604008436203</c:v>
                </c:pt>
                <c:pt idx="50115">
                  <c:v>583.70604008436203</c:v>
                </c:pt>
                <c:pt idx="50116">
                  <c:v>478.70604008436197</c:v>
                </c:pt>
                <c:pt idx="50117">
                  <c:v>449.70604008436197</c:v>
                </c:pt>
                <c:pt idx="50118">
                  <c:v>223.706040084362</c:v>
                </c:pt>
                <c:pt idx="50119">
                  <c:v>259.70604008436197</c:v>
                </c:pt>
                <c:pt idx="50120">
                  <c:v>245.706040084362</c:v>
                </c:pt>
                <c:pt idx="50121">
                  <c:v>327.70604008436197</c:v>
                </c:pt>
                <c:pt idx="50122">
                  <c:v>363.70604008436197</c:v>
                </c:pt>
                <c:pt idx="50123">
                  <c:v>366.70604008436197</c:v>
                </c:pt>
                <c:pt idx="50124">
                  <c:v>469.70604008436197</c:v>
                </c:pt>
                <c:pt idx="50125">
                  <c:v>538.70604008436203</c:v>
                </c:pt>
                <c:pt idx="50126">
                  <c:v>414.70604008436197</c:v>
                </c:pt>
                <c:pt idx="50127">
                  <c:v>514.70604008436203</c:v>
                </c:pt>
                <c:pt idx="50128">
                  <c:v>191.706040084362</c:v>
                </c:pt>
                <c:pt idx="50129">
                  <c:v>60.706040084362002</c:v>
                </c:pt>
                <c:pt idx="50130">
                  <c:v>100.706040084362</c:v>
                </c:pt>
                <c:pt idx="50131">
                  <c:v>-92.293959915637998</c:v>
                </c:pt>
                <c:pt idx="50132">
                  <c:v>123.706040084362</c:v>
                </c:pt>
                <c:pt idx="50133">
                  <c:v>281.70604008436197</c:v>
                </c:pt>
                <c:pt idx="50134">
                  <c:v>291.70604008436197</c:v>
                </c:pt>
                <c:pt idx="50135">
                  <c:v>321.70604008436197</c:v>
                </c:pt>
                <c:pt idx="50136">
                  <c:v>367.70604008436197</c:v>
                </c:pt>
                <c:pt idx="50137">
                  <c:v>394.70604008436197</c:v>
                </c:pt>
                <c:pt idx="50138">
                  <c:v>158.706040084362</c:v>
                </c:pt>
                <c:pt idx="50139">
                  <c:v>-125.293959915638</c:v>
                </c:pt>
                <c:pt idx="50140">
                  <c:v>-458.29395991563803</c:v>
                </c:pt>
                <c:pt idx="50141">
                  <c:v>-558.29395991563797</c:v>
                </c:pt>
                <c:pt idx="50142">
                  <c:v>-689.29395991563797</c:v>
                </c:pt>
                <c:pt idx="50143">
                  <c:v>-732.29395991563797</c:v>
                </c:pt>
                <c:pt idx="50144">
                  <c:v>-841.29395991563797</c:v>
                </c:pt>
                <c:pt idx="50145">
                  <c:v>-504.29395991563803</c:v>
                </c:pt>
                <c:pt idx="50146">
                  <c:v>-498.29395991563803</c:v>
                </c:pt>
                <c:pt idx="50147">
                  <c:v>-397.29395991563803</c:v>
                </c:pt>
                <c:pt idx="50148">
                  <c:v>-168.293959915638</c:v>
                </c:pt>
                <c:pt idx="50149">
                  <c:v>-287.29395991563803</c:v>
                </c:pt>
                <c:pt idx="50150">
                  <c:v>-300.29395991563803</c:v>
                </c:pt>
                <c:pt idx="50151">
                  <c:v>-599.29395991563797</c:v>
                </c:pt>
                <c:pt idx="50152">
                  <c:v>-619.29395991563797</c:v>
                </c:pt>
                <c:pt idx="50153">
                  <c:v>-517.29395991563797</c:v>
                </c:pt>
                <c:pt idx="50154">
                  <c:v>-377.29395991563803</c:v>
                </c:pt>
                <c:pt idx="50155">
                  <c:v>-206.293959915638</c:v>
                </c:pt>
                <c:pt idx="50156">
                  <c:v>-286.29395991563803</c:v>
                </c:pt>
                <c:pt idx="50157">
                  <c:v>-32.293959915637998</c:v>
                </c:pt>
                <c:pt idx="50158">
                  <c:v>153.706040084362</c:v>
                </c:pt>
                <c:pt idx="50159">
                  <c:v>388.70604008436197</c:v>
                </c:pt>
                <c:pt idx="50160">
                  <c:v>553.70604008436203</c:v>
                </c:pt>
                <c:pt idx="50161">
                  <c:v>455.70604008436197</c:v>
                </c:pt>
                <c:pt idx="50162">
                  <c:v>663.70604008436203</c:v>
                </c:pt>
                <c:pt idx="50163">
                  <c:v>657.70604008436203</c:v>
                </c:pt>
                <c:pt idx="50164">
                  <c:v>568.70604008436203</c:v>
                </c:pt>
                <c:pt idx="50165">
                  <c:v>733.70604008436203</c:v>
                </c:pt>
                <c:pt idx="50166">
                  <c:v>899.70604008436203</c:v>
                </c:pt>
                <c:pt idx="50167">
                  <c:v>1121.70604008436</c:v>
                </c:pt>
                <c:pt idx="50168">
                  <c:v>1122.70604008436</c:v>
                </c:pt>
                <c:pt idx="50169">
                  <c:v>1247.70604008436</c:v>
                </c:pt>
                <c:pt idx="50170">
                  <c:v>1573.70604008436</c:v>
                </c:pt>
                <c:pt idx="50171">
                  <c:v>1292.70604008436</c:v>
                </c:pt>
                <c:pt idx="50172">
                  <c:v>1302.70604008436</c:v>
                </c:pt>
                <c:pt idx="50173">
                  <c:v>1152.70604008436</c:v>
                </c:pt>
                <c:pt idx="50174">
                  <c:v>1024.70604008436</c:v>
                </c:pt>
                <c:pt idx="50175">
                  <c:v>565.70604008436203</c:v>
                </c:pt>
                <c:pt idx="50176">
                  <c:v>562.70604008436203</c:v>
                </c:pt>
                <c:pt idx="50177">
                  <c:v>487.70604008436197</c:v>
                </c:pt>
                <c:pt idx="50178">
                  <c:v>400.70604008436197</c:v>
                </c:pt>
                <c:pt idx="50179">
                  <c:v>636.70604008436203</c:v>
                </c:pt>
                <c:pt idx="50180">
                  <c:v>577.70604008436203</c:v>
                </c:pt>
                <c:pt idx="50181">
                  <c:v>535.70604008436203</c:v>
                </c:pt>
                <c:pt idx="50182">
                  <c:v>562.70604008436203</c:v>
                </c:pt>
                <c:pt idx="50183">
                  <c:v>564.70604008436203</c:v>
                </c:pt>
                <c:pt idx="50184">
                  <c:v>494.70604008436197</c:v>
                </c:pt>
                <c:pt idx="50185">
                  <c:v>192.706040084362</c:v>
                </c:pt>
                <c:pt idx="50186">
                  <c:v>49.706040084362002</c:v>
                </c:pt>
                <c:pt idx="50187">
                  <c:v>123.706040084362</c:v>
                </c:pt>
                <c:pt idx="50188">
                  <c:v>61.706040084362002</c:v>
                </c:pt>
                <c:pt idx="50189">
                  <c:v>226.706040084362</c:v>
                </c:pt>
                <c:pt idx="50190">
                  <c:v>11.706040084362</c:v>
                </c:pt>
                <c:pt idx="50191">
                  <c:v>255.706040084362</c:v>
                </c:pt>
                <c:pt idx="50192">
                  <c:v>191.706040084362</c:v>
                </c:pt>
                <c:pt idx="50193">
                  <c:v>313.70604008436197</c:v>
                </c:pt>
                <c:pt idx="50194">
                  <c:v>351.70604008436197</c:v>
                </c:pt>
                <c:pt idx="50195">
                  <c:v>20.706040084362002</c:v>
                </c:pt>
                <c:pt idx="50196">
                  <c:v>-111.293959915638</c:v>
                </c:pt>
                <c:pt idx="50197">
                  <c:v>-327.29395991563803</c:v>
                </c:pt>
                <c:pt idx="50198">
                  <c:v>-392.29395991563803</c:v>
                </c:pt>
                <c:pt idx="50199">
                  <c:v>-521.29395991563797</c:v>
                </c:pt>
                <c:pt idx="50200">
                  <c:v>-475.29395991563803</c:v>
                </c:pt>
                <c:pt idx="50201">
                  <c:v>-509.29395991563803</c:v>
                </c:pt>
                <c:pt idx="50202">
                  <c:v>-351.29395991563803</c:v>
                </c:pt>
                <c:pt idx="50203">
                  <c:v>-391.29395991563803</c:v>
                </c:pt>
                <c:pt idx="50204">
                  <c:v>-437.29395991563803</c:v>
                </c:pt>
                <c:pt idx="50205">
                  <c:v>-544.29395991563797</c:v>
                </c:pt>
                <c:pt idx="50206">
                  <c:v>-609.29395991563797</c:v>
                </c:pt>
                <c:pt idx="50207">
                  <c:v>-480.29395991563803</c:v>
                </c:pt>
                <c:pt idx="50208">
                  <c:v>-650.29395991563797</c:v>
                </c:pt>
                <c:pt idx="50209">
                  <c:v>-460.29395991563803</c:v>
                </c:pt>
                <c:pt idx="50210">
                  <c:v>-424.29395991563803</c:v>
                </c:pt>
                <c:pt idx="50211">
                  <c:v>-361.29395991563803</c:v>
                </c:pt>
                <c:pt idx="50212">
                  <c:v>-419.29395991563803</c:v>
                </c:pt>
                <c:pt idx="50213">
                  <c:v>-221.293959915638</c:v>
                </c:pt>
                <c:pt idx="50214">
                  <c:v>-252.293959915638</c:v>
                </c:pt>
                <c:pt idx="50215">
                  <c:v>-231.293959915638</c:v>
                </c:pt>
                <c:pt idx="50216">
                  <c:v>-98.293959915637998</c:v>
                </c:pt>
                <c:pt idx="50217">
                  <c:v>-92.293959915637998</c:v>
                </c:pt>
                <c:pt idx="50218">
                  <c:v>-75.293959915637998</c:v>
                </c:pt>
                <c:pt idx="50219">
                  <c:v>-56.293959915637998</c:v>
                </c:pt>
                <c:pt idx="50220">
                  <c:v>269.70604008436197</c:v>
                </c:pt>
                <c:pt idx="50221">
                  <c:v>313.70604008436197</c:v>
                </c:pt>
                <c:pt idx="50222">
                  <c:v>457.70604008436197</c:v>
                </c:pt>
                <c:pt idx="50223">
                  <c:v>839.70604008436203</c:v>
                </c:pt>
                <c:pt idx="50224">
                  <c:v>926.70604008436203</c:v>
                </c:pt>
                <c:pt idx="50225">
                  <c:v>1277.70604008436</c:v>
                </c:pt>
                <c:pt idx="50226">
                  <c:v>1264.70604008436</c:v>
                </c:pt>
                <c:pt idx="50227">
                  <c:v>1207.70604008436</c:v>
                </c:pt>
                <c:pt idx="50228">
                  <c:v>1064.70604008436</c:v>
                </c:pt>
                <c:pt idx="50229">
                  <c:v>1133.70604008436</c:v>
                </c:pt>
                <c:pt idx="50230">
                  <c:v>1140.70604008436</c:v>
                </c:pt>
                <c:pt idx="50231">
                  <c:v>923.70604008436203</c:v>
                </c:pt>
                <c:pt idx="50232">
                  <c:v>752.70604008436203</c:v>
                </c:pt>
                <c:pt idx="50233">
                  <c:v>749.70604008436203</c:v>
                </c:pt>
                <c:pt idx="50234">
                  <c:v>725.70604008436203</c:v>
                </c:pt>
                <c:pt idx="50235">
                  <c:v>703.70604008436203</c:v>
                </c:pt>
                <c:pt idx="50236">
                  <c:v>663.70604008436203</c:v>
                </c:pt>
                <c:pt idx="50237">
                  <c:v>677.70604008436203</c:v>
                </c:pt>
                <c:pt idx="50238">
                  <c:v>471.70604008436197</c:v>
                </c:pt>
                <c:pt idx="50239">
                  <c:v>457.70604008436197</c:v>
                </c:pt>
                <c:pt idx="50240">
                  <c:v>471.70604008436197</c:v>
                </c:pt>
                <c:pt idx="50241">
                  <c:v>291.70604008436197</c:v>
                </c:pt>
                <c:pt idx="50242">
                  <c:v>216.706040084362</c:v>
                </c:pt>
                <c:pt idx="50243">
                  <c:v>110.706040084362</c:v>
                </c:pt>
                <c:pt idx="50244">
                  <c:v>45.706040084362002</c:v>
                </c:pt>
                <c:pt idx="50245">
                  <c:v>32.706040084362002</c:v>
                </c:pt>
                <c:pt idx="50246">
                  <c:v>118.706040084362</c:v>
                </c:pt>
                <c:pt idx="50247">
                  <c:v>-84.293959915637998</c:v>
                </c:pt>
                <c:pt idx="50248">
                  <c:v>-101.293959915638</c:v>
                </c:pt>
                <c:pt idx="50249">
                  <c:v>-135.293959915638</c:v>
                </c:pt>
                <c:pt idx="50250">
                  <c:v>-352.29395991563803</c:v>
                </c:pt>
                <c:pt idx="50251">
                  <c:v>-334.29395991563803</c:v>
                </c:pt>
                <c:pt idx="50252">
                  <c:v>-354.29395991563803</c:v>
                </c:pt>
                <c:pt idx="50253">
                  <c:v>-603.29395991563797</c:v>
                </c:pt>
                <c:pt idx="50254">
                  <c:v>-328.29395991563803</c:v>
                </c:pt>
                <c:pt idx="50255">
                  <c:v>-388.29395991563803</c:v>
                </c:pt>
                <c:pt idx="50256">
                  <c:v>-268.29395991563803</c:v>
                </c:pt>
                <c:pt idx="50257">
                  <c:v>-230.293959915638</c:v>
                </c:pt>
                <c:pt idx="50258">
                  <c:v>-195.293959915638</c:v>
                </c:pt>
                <c:pt idx="50259">
                  <c:v>-92.293959915637998</c:v>
                </c:pt>
                <c:pt idx="50260">
                  <c:v>-116.293959915638</c:v>
                </c:pt>
                <c:pt idx="50261">
                  <c:v>-193.293959915638</c:v>
                </c:pt>
                <c:pt idx="50262">
                  <c:v>-197.293959915638</c:v>
                </c:pt>
                <c:pt idx="50263">
                  <c:v>-255.293959915638</c:v>
                </c:pt>
                <c:pt idx="50264">
                  <c:v>-198.293959915638</c:v>
                </c:pt>
                <c:pt idx="50265">
                  <c:v>-23.293959915637998</c:v>
                </c:pt>
                <c:pt idx="50266">
                  <c:v>75.706040084362002</c:v>
                </c:pt>
                <c:pt idx="50267">
                  <c:v>137.706040084362</c:v>
                </c:pt>
                <c:pt idx="50268">
                  <c:v>99.706040084362002</c:v>
                </c:pt>
                <c:pt idx="50269">
                  <c:v>98.706040084362002</c:v>
                </c:pt>
                <c:pt idx="50270">
                  <c:v>246.706040084362</c:v>
                </c:pt>
                <c:pt idx="50271">
                  <c:v>-69.293959915637998</c:v>
                </c:pt>
                <c:pt idx="50272">
                  <c:v>-123.293959915638</c:v>
                </c:pt>
                <c:pt idx="50273">
                  <c:v>-384.29395991563803</c:v>
                </c:pt>
                <c:pt idx="50274">
                  <c:v>-339.29395991563803</c:v>
                </c:pt>
                <c:pt idx="50275">
                  <c:v>-490.29395991563803</c:v>
                </c:pt>
                <c:pt idx="50276">
                  <c:v>-337.29395991563803</c:v>
                </c:pt>
                <c:pt idx="50277">
                  <c:v>-59.293959915637998</c:v>
                </c:pt>
                <c:pt idx="50278">
                  <c:v>-85.293959915637998</c:v>
                </c:pt>
                <c:pt idx="50279">
                  <c:v>7.70604008436203</c:v>
                </c:pt>
                <c:pt idx="50280">
                  <c:v>105.706040084362</c:v>
                </c:pt>
                <c:pt idx="50281">
                  <c:v>275.70604008436197</c:v>
                </c:pt>
                <c:pt idx="50282">
                  <c:v>213.706040084362</c:v>
                </c:pt>
                <c:pt idx="50283">
                  <c:v>254.706040084362</c:v>
                </c:pt>
                <c:pt idx="50284">
                  <c:v>33.706040084362002</c:v>
                </c:pt>
                <c:pt idx="50285">
                  <c:v>131.706040084362</c:v>
                </c:pt>
                <c:pt idx="50286">
                  <c:v>66.706040084362002</c:v>
                </c:pt>
                <c:pt idx="50287">
                  <c:v>22.706040084362002</c:v>
                </c:pt>
                <c:pt idx="50288">
                  <c:v>177.706040084362</c:v>
                </c:pt>
                <c:pt idx="50289">
                  <c:v>309.70604008436197</c:v>
                </c:pt>
                <c:pt idx="50290">
                  <c:v>349.70604008436197</c:v>
                </c:pt>
                <c:pt idx="50291">
                  <c:v>694.70604008436203</c:v>
                </c:pt>
                <c:pt idx="50292">
                  <c:v>602.70604008436203</c:v>
                </c:pt>
                <c:pt idx="50293">
                  <c:v>765.70604008436203</c:v>
                </c:pt>
                <c:pt idx="50294">
                  <c:v>643.70604008436203</c:v>
                </c:pt>
                <c:pt idx="50295">
                  <c:v>584.70604008436203</c:v>
                </c:pt>
                <c:pt idx="50296">
                  <c:v>320.70604008436197</c:v>
                </c:pt>
                <c:pt idx="50297">
                  <c:v>540.70604008436203</c:v>
                </c:pt>
                <c:pt idx="50298">
                  <c:v>500.70604008436197</c:v>
                </c:pt>
                <c:pt idx="50299">
                  <c:v>267.70604008436197</c:v>
                </c:pt>
                <c:pt idx="50300">
                  <c:v>557.70604008436203</c:v>
                </c:pt>
                <c:pt idx="50301">
                  <c:v>575.70604008436203</c:v>
                </c:pt>
                <c:pt idx="50302">
                  <c:v>373.70604008436197</c:v>
                </c:pt>
                <c:pt idx="50303">
                  <c:v>268.70604008436197</c:v>
                </c:pt>
                <c:pt idx="50304">
                  <c:v>280.70604008436197</c:v>
                </c:pt>
                <c:pt idx="50305">
                  <c:v>219.706040084362</c:v>
                </c:pt>
                <c:pt idx="50306">
                  <c:v>40.706040084362002</c:v>
                </c:pt>
                <c:pt idx="50307">
                  <c:v>-54.293959915637998</c:v>
                </c:pt>
                <c:pt idx="50308">
                  <c:v>-115.293959915638</c:v>
                </c:pt>
                <c:pt idx="50309">
                  <c:v>-170.293959915638</c:v>
                </c:pt>
                <c:pt idx="50310">
                  <c:v>-255.293959915638</c:v>
                </c:pt>
                <c:pt idx="50311">
                  <c:v>-319.29395991563803</c:v>
                </c:pt>
                <c:pt idx="50312">
                  <c:v>-398.29395991563803</c:v>
                </c:pt>
                <c:pt idx="50313">
                  <c:v>-748.29395991563797</c:v>
                </c:pt>
                <c:pt idx="50314">
                  <c:v>-785.29395991563797</c:v>
                </c:pt>
                <c:pt idx="50315">
                  <c:v>-912.29395991563797</c:v>
                </c:pt>
                <c:pt idx="50316">
                  <c:v>-1060.29395991564</c:v>
                </c:pt>
                <c:pt idx="50317">
                  <c:v>-896.29395991563797</c:v>
                </c:pt>
                <c:pt idx="50318">
                  <c:v>-932.29395991563797</c:v>
                </c:pt>
                <c:pt idx="50319">
                  <c:v>-622.29395991563797</c:v>
                </c:pt>
                <c:pt idx="50320">
                  <c:v>-448.29395991563803</c:v>
                </c:pt>
                <c:pt idx="50321">
                  <c:v>-315.29395991563803</c:v>
                </c:pt>
                <c:pt idx="50322">
                  <c:v>-94.293959915637998</c:v>
                </c:pt>
                <c:pt idx="50323">
                  <c:v>-47.293959915637998</c:v>
                </c:pt>
                <c:pt idx="50324">
                  <c:v>90.706040084362002</c:v>
                </c:pt>
                <c:pt idx="50325">
                  <c:v>-73.293959915637998</c:v>
                </c:pt>
                <c:pt idx="50326">
                  <c:v>-46.293959915637998</c:v>
                </c:pt>
                <c:pt idx="50327">
                  <c:v>-165.293959915638</c:v>
                </c:pt>
                <c:pt idx="50328">
                  <c:v>-161.293959915638</c:v>
                </c:pt>
                <c:pt idx="50329">
                  <c:v>-94.293959915637998</c:v>
                </c:pt>
                <c:pt idx="50330">
                  <c:v>-100.293959915638</c:v>
                </c:pt>
                <c:pt idx="50331">
                  <c:v>39.706040084362002</c:v>
                </c:pt>
                <c:pt idx="50332">
                  <c:v>213.706040084362</c:v>
                </c:pt>
                <c:pt idx="50333">
                  <c:v>156.706040084362</c:v>
                </c:pt>
                <c:pt idx="50334">
                  <c:v>236.706040084362</c:v>
                </c:pt>
                <c:pt idx="50335">
                  <c:v>329.70604008436197</c:v>
                </c:pt>
                <c:pt idx="50336">
                  <c:v>309.70604008436197</c:v>
                </c:pt>
                <c:pt idx="50337">
                  <c:v>317.70604008436197</c:v>
                </c:pt>
                <c:pt idx="50338">
                  <c:v>353.70604008436197</c:v>
                </c:pt>
                <c:pt idx="50339">
                  <c:v>75.706040084362002</c:v>
                </c:pt>
                <c:pt idx="50340">
                  <c:v>56.706040084362002</c:v>
                </c:pt>
                <c:pt idx="50341">
                  <c:v>47.706040084362002</c:v>
                </c:pt>
                <c:pt idx="50342">
                  <c:v>83.706040084362002</c:v>
                </c:pt>
                <c:pt idx="50343">
                  <c:v>-119.293959915638</c:v>
                </c:pt>
                <c:pt idx="50344">
                  <c:v>-96.293959915637998</c:v>
                </c:pt>
                <c:pt idx="50345">
                  <c:v>-187.293959915638</c:v>
                </c:pt>
                <c:pt idx="50346">
                  <c:v>-245.293959915638</c:v>
                </c:pt>
                <c:pt idx="50347">
                  <c:v>-259.29395991563803</c:v>
                </c:pt>
                <c:pt idx="50348">
                  <c:v>-352.29395991563803</c:v>
                </c:pt>
                <c:pt idx="50349">
                  <c:v>-180.293959915638</c:v>
                </c:pt>
                <c:pt idx="50350">
                  <c:v>-324.29395991563803</c:v>
                </c:pt>
                <c:pt idx="50351">
                  <c:v>-288.29395991563803</c:v>
                </c:pt>
                <c:pt idx="50352">
                  <c:v>-120.293959915638</c:v>
                </c:pt>
                <c:pt idx="50353">
                  <c:v>26.706040084362002</c:v>
                </c:pt>
                <c:pt idx="50354">
                  <c:v>56.706040084362002</c:v>
                </c:pt>
                <c:pt idx="50355">
                  <c:v>189.706040084362</c:v>
                </c:pt>
                <c:pt idx="50356">
                  <c:v>205.706040084362</c:v>
                </c:pt>
                <c:pt idx="50357">
                  <c:v>129.706040084362</c:v>
                </c:pt>
                <c:pt idx="50358">
                  <c:v>189.706040084362</c:v>
                </c:pt>
                <c:pt idx="50359">
                  <c:v>116.706040084362</c:v>
                </c:pt>
                <c:pt idx="50360">
                  <c:v>43.706040084362002</c:v>
                </c:pt>
                <c:pt idx="50361">
                  <c:v>221.706040084362</c:v>
                </c:pt>
                <c:pt idx="50362">
                  <c:v>153.706040084362</c:v>
                </c:pt>
                <c:pt idx="50363">
                  <c:v>169.706040084362</c:v>
                </c:pt>
                <c:pt idx="50364">
                  <c:v>35.706040084362002</c:v>
                </c:pt>
                <c:pt idx="50365">
                  <c:v>119.706040084362</c:v>
                </c:pt>
                <c:pt idx="50366">
                  <c:v>185.706040084362</c:v>
                </c:pt>
                <c:pt idx="50367">
                  <c:v>-1.29395991563797</c:v>
                </c:pt>
                <c:pt idx="50368">
                  <c:v>-44.293959915637998</c:v>
                </c:pt>
                <c:pt idx="50369">
                  <c:v>-199.293959915638</c:v>
                </c:pt>
                <c:pt idx="50370">
                  <c:v>-335.29395991563803</c:v>
                </c:pt>
                <c:pt idx="50371">
                  <c:v>-559.29395991563797</c:v>
                </c:pt>
                <c:pt idx="50372">
                  <c:v>-682.29395991563797</c:v>
                </c:pt>
                <c:pt idx="50373">
                  <c:v>-725.29395991563797</c:v>
                </c:pt>
                <c:pt idx="50374">
                  <c:v>-583.29395991563797</c:v>
                </c:pt>
                <c:pt idx="50375">
                  <c:v>-462.29395991563803</c:v>
                </c:pt>
                <c:pt idx="50376">
                  <c:v>-518.29395991563797</c:v>
                </c:pt>
                <c:pt idx="50377">
                  <c:v>-329.29395991563803</c:v>
                </c:pt>
                <c:pt idx="50378">
                  <c:v>-386.29395991563803</c:v>
                </c:pt>
                <c:pt idx="50379">
                  <c:v>-399.29395991563803</c:v>
                </c:pt>
                <c:pt idx="50380">
                  <c:v>-453.29395991563803</c:v>
                </c:pt>
                <c:pt idx="50381">
                  <c:v>-395.29395991563803</c:v>
                </c:pt>
                <c:pt idx="50382">
                  <c:v>-550.29395991563797</c:v>
                </c:pt>
                <c:pt idx="50383">
                  <c:v>-761.29395991563797</c:v>
                </c:pt>
                <c:pt idx="50384">
                  <c:v>-817.29395991563797</c:v>
                </c:pt>
                <c:pt idx="50385">
                  <c:v>-807.29395991563797</c:v>
                </c:pt>
                <c:pt idx="50386">
                  <c:v>-758.29395991563797</c:v>
                </c:pt>
                <c:pt idx="50387">
                  <c:v>-488.29395991563803</c:v>
                </c:pt>
                <c:pt idx="50388">
                  <c:v>-586.29395991563797</c:v>
                </c:pt>
                <c:pt idx="50389">
                  <c:v>-280.29395991563803</c:v>
                </c:pt>
                <c:pt idx="50390">
                  <c:v>-82.293959915637998</c:v>
                </c:pt>
                <c:pt idx="50391">
                  <c:v>252.706040084362</c:v>
                </c:pt>
                <c:pt idx="50392">
                  <c:v>412.70604008436197</c:v>
                </c:pt>
                <c:pt idx="50393">
                  <c:v>411.70604008436197</c:v>
                </c:pt>
                <c:pt idx="50394">
                  <c:v>467.70604008436197</c:v>
                </c:pt>
                <c:pt idx="50395">
                  <c:v>288.70604008436197</c:v>
                </c:pt>
                <c:pt idx="50396">
                  <c:v>196.706040084362</c:v>
                </c:pt>
                <c:pt idx="50397">
                  <c:v>227.706040084362</c:v>
                </c:pt>
                <c:pt idx="50398">
                  <c:v>117.706040084362</c:v>
                </c:pt>
                <c:pt idx="50399">
                  <c:v>188.706040084362</c:v>
                </c:pt>
                <c:pt idx="50400">
                  <c:v>360.70604008436197</c:v>
                </c:pt>
                <c:pt idx="50401">
                  <c:v>211.706040084362</c:v>
                </c:pt>
                <c:pt idx="50402">
                  <c:v>408.70604008436197</c:v>
                </c:pt>
                <c:pt idx="50403">
                  <c:v>373.70604008436197</c:v>
                </c:pt>
                <c:pt idx="50404">
                  <c:v>209.706040084362</c:v>
                </c:pt>
                <c:pt idx="50405">
                  <c:v>101.706040084362</c:v>
                </c:pt>
                <c:pt idx="50406">
                  <c:v>-8.29395991563797</c:v>
                </c:pt>
                <c:pt idx="50407">
                  <c:v>-232.293959915638</c:v>
                </c:pt>
                <c:pt idx="50408">
                  <c:v>-233.293959915638</c:v>
                </c:pt>
                <c:pt idx="50409">
                  <c:v>-350.29395991563803</c:v>
                </c:pt>
                <c:pt idx="50410">
                  <c:v>-372.29395991563803</c:v>
                </c:pt>
                <c:pt idx="50411">
                  <c:v>-495.29395991563803</c:v>
                </c:pt>
                <c:pt idx="50412">
                  <c:v>-393.29395991563803</c:v>
                </c:pt>
                <c:pt idx="50413">
                  <c:v>-526.29395991563797</c:v>
                </c:pt>
                <c:pt idx="50414">
                  <c:v>-461.29395991563803</c:v>
                </c:pt>
                <c:pt idx="50415">
                  <c:v>-450.29395991563803</c:v>
                </c:pt>
                <c:pt idx="50416">
                  <c:v>-306.29395991563803</c:v>
                </c:pt>
                <c:pt idx="50417">
                  <c:v>-303.29395991563803</c:v>
                </c:pt>
                <c:pt idx="50418">
                  <c:v>-469.29395991563803</c:v>
                </c:pt>
                <c:pt idx="50419">
                  <c:v>-448.29395991563803</c:v>
                </c:pt>
                <c:pt idx="50420">
                  <c:v>-409.29395991563803</c:v>
                </c:pt>
                <c:pt idx="50421">
                  <c:v>-92.293959915637998</c:v>
                </c:pt>
                <c:pt idx="50422">
                  <c:v>-0.29395991563797003</c:v>
                </c:pt>
                <c:pt idx="50423">
                  <c:v>-127.293959915638</c:v>
                </c:pt>
                <c:pt idx="50424">
                  <c:v>36.706040084362002</c:v>
                </c:pt>
                <c:pt idx="50425">
                  <c:v>-42.293959915637998</c:v>
                </c:pt>
                <c:pt idx="50426">
                  <c:v>-45.293959915637998</c:v>
                </c:pt>
                <c:pt idx="50427">
                  <c:v>-67.293959915637998</c:v>
                </c:pt>
                <c:pt idx="50428">
                  <c:v>-43.293959915637998</c:v>
                </c:pt>
                <c:pt idx="50429">
                  <c:v>-171.293959915638</c:v>
                </c:pt>
                <c:pt idx="50430">
                  <c:v>-386.29395991563803</c:v>
                </c:pt>
                <c:pt idx="50431">
                  <c:v>-162.293959915638</c:v>
                </c:pt>
                <c:pt idx="50432">
                  <c:v>-127.293959915638</c:v>
                </c:pt>
                <c:pt idx="50433">
                  <c:v>-95.293959915637998</c:v>
                </c:pt>
                <c:pt idx="50434">
                  <c:v>9.70604008436203</c:v>
                </c:pt>
                <c:pt idx="50435">
                  <c:v>164.706040084362</c:v>
                </c:pt>
                <c:pt idx="50436">
                  <c:v>17.706040084362002</c:v>
                </c:pt>
                <c:pt idx="50437">
                  <c:v>-163.293959915638</c:v>
                </c:pt>
                <c:pt idx="50438">
                  <c:v>-37.293959915637998</c:v>
                </c:pt>
                <c:pt idx="50439">
                  <c:v>-274.29395991563803</c:v>
                </c:pt>
                <c:pt idx="50440">
                  <c:v>-301.29395991563803</c:v>
                </c:pt>
                <c:pt idx="50441">
                  <c:v>-538.29395991563797</c:v>
                </c:pt>
                <c:pt idx="50442">
                  <c:v>-445.29395991563803</c:v>
                </c:pt>
                <c:pt idx="50443">
                  <c:v>-421.29395991563803</c:v>
                </c:pt>
                <c:pt idx="50444">
                  <c:v>-441.29395991563803</c:v>
                </c:pt>
                <c:pt idx="50445">
                  <c:v>-204.293959915638</c:v>
                </c:pt>
                <c:pt idx="50446">
                  <c:v>-96.293959915637998</c:v>
                </c:pt>
                <c:pt idx="50447">
                  <c:v>-8.29395991563797</c:v>
                </c:pt>
                <c:pt idx="50448">
                  <c:v>82.706040084362002</c:v>
                </c:pt>
                <c:pt idx="50449">
                  <c:v>28.706040084362002</c:v>
                </c:pt>
                <c:pt idx="50450">
                  <c:v>191.706040084362</c:v>
                </c:pt>
                <c:pt idx="50451">
                  <c:v>44.706040084362002</c:v>
                </c:pt>
                <c:pt idx="50452">
                  <c:v>100.706040084362</c:v>
                </c:pt>
                <c:pt idx="50453">
                  <c:v>51.706040084362002</c:v>
                </c:pt>
                <c:pt idx="50454">
                  <c:v>202.706040084362</c:v>
                </c:pt>
                <c:pt idx="50455">
                  <c:v>336.70604008436197</c:v>
                </c:pt>
                <c:pt idx="50456">
                  <c:v>335.70604008436197</c:v>
                </c:pt>
                <c:pt idx="50457">
                  <c:v>489.70604008436197</c:v>
                </c:pt>
                <c:pt idx="50458">
                  <c:v>488.70604008436197</c:v>
                </c:pt>
                <c:pt idx="50459">
                  <c:v>641.70604008436203</c:v>
                </c:pt>
                <c:pt idx="50460">
                  <c:v>732.70604008436203</c:v>
                </c:pt>
                <c:pt idx="50461">
                  <c:v>864.70604008436203</c:v>
                </c:pt>
                <c:pt idx="50462">
                  <c:v>724.70604008436203</c:v>
                </c:pt>
                <c:pt idx="50463">
                  <c:v>728.70604008436203</c:v>
                </c:pt>
                <c:pt idx="50464">
                  <c:v>717.70604008436203</c:v>
                </c:pt>
                <c:pt idx="50465">
                  <c:v>642.70604008436203</c:v>
                </c:pt>
                <c:pt idx="50466">
                  <c:v>631.70604008436203</c:v>
                </c:pt>
                <c:pt idx="50467">
                  <c:v>522.70604008436203</c:v>
                </c:pt>
                <c:pt idx="50468">
                  <c:v>552.70604008436203</c:v>
                </c:pt>
                <c:pt idx="50469">
                  <c:v>355.70604008436197</c:v>
                </c:pt>
                <c:pt idx="50470">
                  <c:v>138.706040084362</c:v>
                </c:pt>
                <c:pt idx="50471">
                  <c:v>14.706040084362</c:v>
                </c:pt>
                <c:pt idx="50472">
                  <c:v>-58.293959915637998</c:v>
                </c:pt>
                <c:pt idx="50473">
                  <c:v>-113.293959915638</c:v>
                </c:pt>
                <c:pt idx="50474">
                  <c:v>-115.293959915638</c:v>
                </c:pt>
                <c:pt idx="50475">
                  <c:v>-229.293959915638</c:v>
                </c:pt>
                <c:pt idx="50476">
                  <c:v>-72.293959915637998</c:v>
                </c:pt>
                <c:pt idx="50477">
                  <c:v>-339.29395991563803</c:v>
                </c:pt>
                <c:pt idx="50478">
                  <c:v>-410.29395991563803</c:v>
                </c:pt>
                <c:pt idx="50479">
                  <c:v>-473.29395991563803</c:v>
                </c:pt>
                <c:pt idx="50480">
                  <c:v>-429.29395991563803</c:v>
                </c:pt>
                <c:pt idx="50481">
                  <c:v>-573.29395991563797</c:v>
                </c:pt>
                <c:pt idx="50482">
                  <c:v>-635.29395991563797</c:v>
                </c:pt>
                <c:pt idx="50483">
                  <c:v>-608.29395991563797</c:v>
                </c:pt>
                <c:pt idx="50484">
                  <c:v>-637.29395991563797</c:v>
                </c:pt>
                <c:pt idx="50485">
                  <c:v>-444.29395991563803</c:v>
                </c:pt>
                <c:pt idx="50486">
                  <c:v>-380.29395991563803</c:v>
                </c:pt>
                <c:pt idx="50487">
                  <c:v>-289.29395991563803</c:v>
                </c:pt>
                <c:pt idx="50488">
                  <c:v>-200.293959915638</c:v>
                </c:pt>
                <c:pt idx="50489">
                  <c:v>-87.293959915637998</c:v>
                </c:pt>
                <c:pt idx="50490">
                  <c:v>56.706040084362002</c:v>
                </c:pt>
                <c:pt idx="50491">
                  <c:v>130.706040084362</c:v>
                </c:pt>
                <c:pt idx="50492">
                  <c:v>179.706040084362</c:v>
                </c:pt>
                <c:pt idx="50493">
                  <c:v>323.70604008436197</c:v>
                </c:pt>
                <c:pt idx="50494">
                  <c:v>309.70604008436197</c:v>
                </c:pt>
                <c:pt idx="50495">
                  <c:v>169.706040084362</c:v>
                </c:pt>
                <c:pt idx="50496">
                  <c:v>238.706040084362</c:v>
                </c:pt>
                <c:pt idx="50497">
                  <c:v>246.706040084362</c:v>
                </c:pt>
                <c:pt idx="50498">
                  <c:v>133.706040084362</c:v>
                </c:pt>
                <c:pt idx="50499">
                  <c:v>453.70604008436197</c:v>
                </c:pt>
                <c:pt idx="50500">
                  <c:v>521.70604008436203</c:v>
                </c:pt>
                <c:pt idx="50501">
                  <c:v>624.70604008436203</c:v>
                </c:pt>
                <c:pt idx="50502">
                  <c:v>723.70604008436203</c:v>
                </c:pt>
                <c:pt idx="50503">
                  <c:v>709.70604008436203</c:v>
                </c:pt>
                <c:pt idx="50504">
                  <c:v>847.70604008436203</c:v>
                </c:pt>
                <c:pt idx="50505">
                  <c:v>670.70604008436203</c:v>
                </c:pt>
                <c:pt idx="50506">
                  <c:v>610.70604008436203</c:v>
                </c:pt>
                <c:pt idx="50507">
                  <c:v>563.70604008436203</c:v>
                </c:pt>
                <c:pt idx="50508">
                  <c:v>323.70604008436197</c:v>
                </c:pt>
                <c:pt idx="50509">
                  <c:v>129.706040084362</c:v>
                </c:pt>
                <c:pt idx="50510">
                  <c:v>187.706040084362</c:v>
                </c:pt>
                <c:pt idx="50511">
                  <c:v>181.706040084362</c:v>
                </c:pt>
                <c:pt idx="50512">
                  <c:v>232.706040084362</c:v>
                </c:pt>
                <c:pt idx="50513">
                  <c:v>134.706040084362</c:v>
                </c:pt>
                <c:pt idx="50514">
                  <c:v>217.706040084362</c:v>
                </c:pt>
                <c:pt idx="50515">
                  <c:v>307.70604008436197</c:v>
                </c:pt>
                <c:pt idx="50516">
                  <c:v>331.70604008436197</c:v>
                </c:pt>
                <c:pt idx="50517">
                  <c:v>323.70604008436197</c:v>
                </c:pt>
                <c:pt idx="50518">
                  <c:v>262.70604008436197</c:v>
                </c:pt>
                <c:pt idx="50519">
                  <c:v>246.706040084362</c:v>
                </c:pt>
                <c:pt idx="50520">
                  <c:v>108.706040084362</c:v>
                </c:pt>
                <c:pt idx="50521">
                  <c:v>126.706040084362</c:v>
                </c:pt>
                <c:pt idx="50522">
                  <c:v>-86.293959915637998</c:v>
                </c:pt>
                <c:pt idx="50523">
                  <c:v>-56.293959915637998</c:v>
                </c:pt>
                <c:pt idx="50524">
                  <c:v>-56.293959915637998</c:v>
                </c:pt>
                <c:pt idx="50525">
                  <c:v>-25.293959915637998</c:v>
                </c:pt>
                <c:pt idx="50526">
                  <c:v>-127.293959915638</c:v>
                </c:pt>
                <c:pt idx="50527">
                  <c:v>-220.293959915638</c:v>
                </c:pt>
                <c:pt idx="50528">
                  <c:v>-129.293959915638</c:v>
                </c:pt>
                <c:pt idx="50529">
                  <c:v>-157.293959915638</c:v>
                </c:pt>
                <c:pt idx="50530">
                  <c:v>-34.293959915637998</c:v>
                </c:pt>
                <c:pt idx="50531">
                  <c:v>-65.293959915637998</c:v>
                </c:pt>
                <c:pt idx="50532">
                  <c:v>-80.293959915637998</c:v>
                </c:pt>
                <c:pt idx="50533">
                  <c:v>-73.293959915637998</c:v>
                </c:pt>
                <c:pt idx="50534">
                  <c:v>-94.293959915637998</c:v>
                </c:pt>
                <c:pt idx="50535">
                  <c:v>-155.293959915638</c:v>
                </c:pt>
                <c:pt idx="50536">
                  <c:v>-100.293959915638</c:v>
                </c:pt>
                <c:pt idx="50537">
                  <c:v>-361.29395991563803</c:v>
                </c:pt>
                <c:pt idx="50538">
                  <c:v>-222.293959915638</c:v>
                </c:pt>
                <c:pt idx="50539">
                  <c:v>-409.29395991563803</c:v>
                </c:pt>
                <c:pt idx="50540">
                  <c:v>-403.29395991563803</c:v>
                </c:pt>
                <c:pt idx="50541">
                  <c:v>-488.29395991563803</c:v>
                </c:pt>
                <c:pt idx="50542">
                  <c:v>-460.29395991563803</c:v>
                </c:pt>
                <c:pt idx="50543">
                  <c:v>-319.29395991563803</c:v>
                </c:pt>
                <c:pt idx="50544">
                  <c:v>-206.293959915638</c:v>
                </c:pt>
                <c:pt idx="50545">
                  <c:v>-188.293959915638</c:v>
                </c:pt>
                <c:pt idx="50546">
                  <c:v>-13.293959915638</c:v>
                </c:pt>
                <c:pt idx="50547">
                  <c:v>-32.293959915637998</c:v>
                </c:pt>
                <c:pt idx="50548">
                  <c:v>-71.293959915637998</c:v>
                </c:pt>
                <c:pt idx="50549">
                  <c:v>-37.293959915637998</c:v>
                </c:pt>
                <c:pt idx="50550">
                  <c:v>23.706040084362002</c:v>
                </c:pt>
                <c:pt idx="50551">
                  <c:v>-123.293959915638</c:v>
                </c:pt>
                <c:pt idx="50552">
                  <c:v>-104.293959915638</c:v>
                </c:pt>
                <c:pt idx="50553">
                  <c:v>-321.29395991563803</c:v>
                </c:pt>
                <c:pt idx="50554">
                  <c:v>-247.293959915638</c:v>
                </c:pt>
                <c:pt idx="50555">
                  <c:v>-235.293959915638</c:v>
                </c:pt>
                <c:pt idx="50556">
                  <c:v>125.706040084362</c:v>
                </c:pt>
                <c:pt idx="50557">
                  <c:v>236.706040084362</c:v>
                </c:pt>
                <c:pt idx="50558">
                  <c:v>354.70604008436197</c:v>
                </c:pt>
                <c:pt idx="50559">
                  <c:v>556.70604008436203</c:v>
                </c:pt>
                <c:pt idx="50560">
                  <c:v>558.70604008436203</c:v>
                </c:pt>
                <c:pt idx="50561">
                  <c:v>671.70604008436203</c:v>
                </c:pt>
                <c:pt idx="50562">
                  <c:v>504.70604008436197</c:v>
                </c:pt>
                <c:pt idx="50563">
                  <c:v>562.70604008436203</c:v>
                </c:pt>
                <c:pt idx="50564">
                  <c:v>476.70604008436197</c:v>
                </c:pt>
                <c:pt idx="50565">
                  <c:v>407.70604008436197</c:v>
                </c:pt>
                <c:pt idx="50566">
                  <c:v>323.70604008436197</c:v>
                </c:pt>
                <c:pt idx="50567">
                  <c:v>548.70604008436203</c:v>
                </c:pt>
                <c:pt idx="50568">
                  <c:v>532.70604008436203</c:v>
                </c:pt>
                <c:pt idx="50569">
                  <c:v>637.70604008436203</c:v>
                </c:pt>
                <c:pt idx="50570">
                  <c:v>768.70604008436203</c:v>
                </c:pt>
                <c:pt idx="50571">
                  <c:v>790.70604008436203</c:v>
                </c:pt>
                <c:pt idx="50572">
                  <c:v>644.70604008436203</c:v>
                </c:pt>
                <c:pt idx="50573">
                  <c:v>739.70604008436203</c:v>
                </c:pt>
                <c:pt idx="50574">
                  <c:v>690.70604008436203</c:v>
                </c:pt>
                <c:pt idx="50575">
                  <c:v>207.706040084362</c:v>
                </c:pt>
                <c:pt idx="50576">
                  <c:v>236.706040084362</c:v>
                </c:pt>
                <c:pt idx="50577">
                  <c:v>107.706040084362</c:v>
                </c:pt>
                <c:pt idx="50578">
                  <c:v>-25.293959915637998</c:v>
                </c:pt>
                <c:pt idx="50579">
                  <c:v>-40.293959915637998</c:v>
                </c:pt>
                <c:pt idx="50580">
                  <c:v>117.706040084362</c:v>
                </c:pt>
                <c:pt idx="50581">
                  <c:v>-87.293959915637998</c:v>
                </c:pt>
                <c:pt idx="50582">
                  <c:v>-88.293959915637998</c:v>
                </c:pt>
                <c:pt idx="50583">
                  <c:v>-2.29395991563797</c:v>
                </c:pt>
                <c:pt idx="50584">
                  <c:v>68.706040084362002</c:v>
                </c:pt>
                <c:pt idx="50585">
                  <c:v>-176.293959915638</c:v>
                </c:pt>
                <c:pt idx="50586">
                  <c:v>3.70604008436203</c:v>
                </c:pt>
                <c:pt idx="50587">
                  <c:v>-285.29395991563803</c:v>
                </c:pt>
                <c:pt idx="50588">
                  <c:v>-317.29395991563803</c:v>
                </c:pt>
                <c:pt idx="50589">
                  <c:v>-387.29395991563803</c:v>
                </c:pt>
                <c:pt idx="50590">
                  <c:v>-319.29395991563803</c:v>
                </c:pt>
                <c:pt idx="50591">
                  <c:v>-175.293959915638</c:v>
                </c:pt>
                <c:pt idx="50592">
                  <c:v>-344.29395991563803</c:v>
                </c:pt>
                <c:pt idx="50593">
                  <c:v>-202.293959915638</c:v>
                </c:pt>
                <c:pt idx="50594">
                  <c:v>-264.29395991563803</c:v>
                </c:pt>
                <c:pt idx="50595">
                  <c:v>-384.29395991563803</c:v>
                </c:pt>
                <c:pt idx="50596">
                  <c:v>-309.29395991563803</c:v>
                </c:pt>
                <c:pt idx="50597">
                  <c:v>-290.29395991563803</c:v>
                </c:pt>
                <c:pt idx="50598">
                  <c:v>-297.29395991563803</c:v>
                </c:pt>
                <c:pt idx="50599">
                  <c:v>-23.293959915637998</c:v>
                </c:pt>
                <c:pt idx="50600">
                  <c:v>74.706040084362002</c:v>
                </c:pt>
                <c:pt idx="50601">
                  <c:v>-133.293959915638</c:v>
                </c:pt>
                <c:pt idx="50602">
                  <c:v>87.706040084362002</c:v>
                </c:pt>
                <c:pt idx="50603">
                  <c:v>150.706040084362</c:v>
                </c:pt>
                <c:pt idx="50604">
                  <c:v>322.70604008436197</c:v>
                </c:pt>
                <c:pt idx="50605">
                  <c:v>375.70604008436197</c:v>
                </c:pt>
                <c:pt idx="50606">
                  <c:v>305.70604008436197</c:v>
                </c:pt>
                <c:pt idx="50607">
                  <c:v>232.706040084362</c:v>
                </c:pt>
                <c:pt idx="50608">
                  <c:v>205.706040084362</c:v>
                </c:pt>
                <c:pt idx="50609">
                  <c:v>152.706040084362</c:v>
                </c:pt>
                <c:pt idx="50610">
                  <c:v>259.70604008436197</c:v>
                </c:pt>
                <c:pt idx="50611">
                  <c:v>185.706040084362</c:v>
                </c:pt>
                <c:pt idx="50612">
                  <c:v>299.70604008436197</c:v>
                </c:pt>
                <c:pt idx="50613">
                  <c:v>567.70604008436203</c:v>
                </c:pt>
                <c:pt idx="50614">
                  <c:v>459.70604008436197</c:v>
                </c:pt>
                <c:pt idx="50615">
                  <c:v>733.70604008436203</c:v>
                </c:pt>
                <c:pt idx="50616">
                  <c:v>731.70604008436203</c:v>
                </c:pt>
                <c:pt idx="50617">
                  <c:v>652.70604008436203</c:v>
                </c:pt>
                <c:pt idx="50618">
                  <c:v>478.70604008436197</c:v>
                </c:pt>
                <c:pt idx="50619">
                  <c:v>305.70604008436197</c:v>
                </c:pt>
                <c:pt idx="50620">
                  <c:v>271.70604008436197</c:v>
                </c:pt>
                <c:pt idx="50621">
                  <c:v>64.706040084362002</c:v>
                </c:pt>
                <c:pt idx="50622">
                  <c:v>-56.293959915637998</c:v>
                </c:pt>
                <c:pt idx="50623">
                  <c:v>-65.293959915637998</c:v>
                </c:pt>
                <c:pt idx="50624">
                  <c:v>161.706040084362</c:v>
                </c:pt>
                <c:pt idx="50625">
                  <c:v>162.706040084362</c:v>
                </c:pt>
                <c:pt idx="50626">
                  <c:v>353.70604008436197</c:v>
                </c:pt>
                <c:pt idx="50627">
                  <c:v>596.70604008436203</c:v>
                </c:pt>
                <c:pt idx="50628">
                  <c:v>369.70604008436197</c:v>
                </c:pt>
                <c:pt idx="50629">
                  <c:v>281.70604008436197</c:v>
                </c:pt>
                <c:pt idx="50630">
                  <c:v>367.70604008436197</c:v>
                </c:pt>
                <c:pt idx="50631">
                  <c:v>139.706040084362</c:v>
                </c:pt>
                <c:pt idx="50632">
                  <c:v>88.706040084362002</c:v>
                </c:pt>
                <c:pt idx="50633">
                  <c:v>-44.293959915637998</c:v>
                </c:pt>
                <c:pt idx="50634">
                  <c:v>7.70604008436203</c:v>
                </c:pt>
                <c:pt idx="50635">
                  <c:v>-169.293959915638</c:v>
                </c:pt>
                <c:pt idx="50636">
                  <c:v>-276.29395991563803</c:v>
                </c:pt>
                <c:pt idx="50637">
                  <c:v>-255.293959915638</c:v>
                </c:pt>
                <c:pt idx="50638">
                  <c:v>-341.29395991563803</c:v>
                </c:pt>
                <c:pt idx="50639">
                  <c:v>-249.293959915638</c:v>
                </c:pt>
                <c:pt idx="50640">
                  <c:v>-325.29395991563803</c:v>
                </c:pt>
                <c:pt idx="50641">
                  <c:v>-305.29395991563803</c:v>
                </c:pt>
                <c:pt idx="50642">
                  <c:v>-382.29395991563803</c:v>
                </c:pt>
                <c:pt idx="50643">
                  <c:v>-539.29395991563797</c:v>
                </c:pt>
                <c:pt idx="50644">
                  <c:v>-495.29395991563803</c:v>
                </c:pt>
                <c:pt idx="50645">
                  <c:v>-464.29395991563803</c:v>
                </c:pt>
                <c:pt idx="50646">
                  <c:v>-532.29395991563797</c:v>
                </c:pt>
                <c:pt idx="50647">
                  <c:v>-529.29395991563797</c:v>
                </c:pt>
                <c:pt idx="50648">
                  <c:v>-690.29395991563797</c:v>
                </c:pt>
                <c:pt idx="50649">
                  <c:v>-848.29395991563797</c:v>
                </c:pt>
                <c:pt idx="50650">
                  <c:v>-671.29395991563797</c:v>
                </c:pt>
                <c:pt idx="50651">
                  <c:v>-571.29395991563797</c:v>
                </c:pt>
                <c:pt idx="50652">
                  <c:v>-508.29395991563803</c:v>
                </c:pt>
                <c:pt idx="50653">
                  <c:v>-565.29395991563797</c:v>
                </c:pt>
                <c:pt idx="50654">
                  <c:v>-690.29395991563797</c:v>
                </c:pt>
                <c:pt idx="50655">
                  <c:v>-339.29395991563803</c:v>
                </c:pt>
                <c:pt idx="50656">
                  <c:v>-375.29395991563803</c:v>
                </c:pt>
                <c:pt idx="50657">
                  <c:v>-237.293959915638</c:v>
                </c:pt>
                <c:pt idx="50658">
                  <c:v>-61.293959915637998</c:v>
                </c:pt>
                <c:pt idx="50659">
                  <c:v>-27.293959915637998</c:v>
                </c:pt>
                <c:pt idx="50660">
                  <c:v>23.706040084362002</c:v>
                </c:pt>
                <c:pt idx="50661">
                  <c:v>170.706040084362</c:v>
                </c:pt>
                <c:pt idx="50662">
                  <c:v>88.706040084362002</c:v>
                </c:pt>
                <c:pt idx="50663">
                  <c:v>150.706040084362</c:v>
                </c:pt>
                <c:pt idx="50664">
                  <c:v>109.706040084362</c:v>
                </c:pt>
                <c:pt idx="50665">
                  <c:v>96.706040084362002</c:v>
                </c:pt>
                <c:pt idx="50666">
                  <c:v>23.706040084362002</c:v>
                </c:pt>
                <c:pt idx="50667">
                  <c:v>10.706040084362</c:v>
                </c:pt>
                <c:pt idx="50668">
                  <c:v>-58.293959915637998</c:v>
                </c:pt>
                <c:pt idx="50669">
                  <c:v>39.706040084362002</c:v>
                </c:pt>
                <c:pt idx="50670">
                  <c:v>117.706040084362</c:v>
                </c:pt>
                <c:pt idx="50671">
                  <c:v>302.70604008436197</c:v>
                </c:pt>
                <c:pt idx="50672">
                  <c:v>159.706040084362</c:v>
                </c:pt>
                <c:pt idx="50673">
                  <c:v>95.706040084362002</c:v>
                </c:pt>
                <c:pt idx="50674">
                  <c:v>121.706040084362</c:v>
                </c:pt>
                <c:pt idx="50675">
                  <c:v>-69.293959915637998</c:v>
                </c:pt>
                <c:pt idx="50676">
                  <c:v>-190.293959915638</c:v>
                </c:pt>
                <c:pt idx="50677">
                  <c:v>-336.29395991563803</c:v>
                </c:pt>
                <c:pt idx="50678">
                  <c:v>-432.29395991563803</c:v>
                </c:pt>
                <c:pt idx="50679">
                  <c:v>-119.293959915638</c:v>
                </c:pt>
                <c:pt idx="50680">
                  <c:v>-298.29395991563803</c:v>
                </c:pt>
                <c:pt idx="50681">
                  <c:v>-279.29395991563803</c:v>
                </c:pt>
                <c:pt idx="50682">
                  <c:v>-388.29395991563803</c:v>
                </c:pt>
                <c:pt idx="50683">
                  <c:v>-203.293959915638</c:v>
                </c:pt>
                <c:pt idx="50684">
                  <c:v>-346.29395991563803</c:v>
                </c:pt>
                <c:pt idx="50685">
                  <c:v>-205.293959915638</c:v>
                </c:pt>
                <c:pt idx="50686">
                  <c:v>-347.29395991563803</c:v>
                </c:pt>
                <c:pt idx="50687">
                  <c:v>-321.29395991563803</c:v>
                </c:pt>
                <c:pt idx="50688">
                  <c:v>-352.29395991563803</c:v>
                </c:pt>
                <c:pt idx="50689">
                  <c:v>-224.293959915638</c:v>
                </c:pt>
                <c:pt idx="50690">
                  <c:v>-345.29395991563803</c:v>
                </c:pt>
                <c:pt idx="50691">
                  <c:v>-451.29395991563803</c:v>
                </c:pt>
                <c:pt idx="50692">
                  <c:v>-402.29395991563803</c:v>
                </c:pt>
                <c:pt idx="50693">
                  <c:v>-402.29395991563803</c:v>
                </c:pt>
                <c:pt idx="50694">
                  <c:v>-324.29395991563803</c:v>
                </c:pt>
                <c:pt idx="50695">
                  <c:v>-243.293959915638</c:v>
                </c:pt>
                <c:pt idx="50696">
                  <c:v>-116.293959915638</c:v>
                </c:pt>
                <c:pt idx="50697">
                  <c:v>200.706040084362</c:v>
                </c:pt>
                <c:pt idx="50698">
                  <c:v>47.706040084362002</c:v>
                </c:pt>
                <c:pt idx="50699">
                  <c:v>72.706040084362002</c:v>
                </c:pt>
                <c:pt idx="50700">
                  <c:v>68.706040084362002</c:v>
                </c:pt>
                <c:pt idx="50701">
                  <c:v>153.706040084362</c:v>
                </c:pt>
                <c:pt idx="50702">
                  <c:v>216.706040084362</c:v>
                </c:pt>
                <c:pt idx="50703">
                  <c:v>255.706040084362</c:v>
                </c:pt>
                <c:pt idx="50704">
                  <c:v>26.706040084362002</c:v>
                </c:pt>
                <c:pt idx="50705">
                  <c:v>64.706040084362002</c:v>
                </c:pt>
                <c:pt idx="50706">
                  <c:v>109.706040084362</c:v>
                </c:pt>
                <c:pt idx="50707">
                  <c:v>115.706040084362</c:v>
                </c:pt>
                <c:pt idx="50708">
                  <c:v>23.706040084362002</c:v>
                </c:pt>
                <c:pt idx="50709">
                  <c:v>-17.293959915637998</c:v>
                </c:pt>
                <c:pt idx="50710">
                  <c:v>2.70604008436203</c:v>
                </c:pt>
                <c:pt idx="50711">
                  <c:v>-69.293959915637998</c:v>
                </c:pt>
                <c:pt idx="50712">
                  <c:v>-166.293959915638</c:v>
                </c:pt>
                <c:pt idx="50713">
                  <c:v>-119.293959915638</c:v>
                </c:pt>
                <c:pt idx="50714">
                  <c:v>-163.293959915638</c:v>
                </c:pt>
                <c:pt idx="50715">
                  <c:v>-69.293959915637998</c:v>
                </c:pt>
                <c:pt idx="50716">
                  <c:v>-129.293959915638</c:v>
                </c:pt>
                <c:pt idx="50717">
                  <c:v>-240.293959915638</c:v>
                </c:pt>
                <c:pt idx="50718">
                  <c:v>-355.29395991563803</c:v>
                </c:pt>
                <c:pt idx="50719">
                  <c:v>-450.29395991563803</c:v>
                </c:pt>
                <c:pt idx="50720">
                  <c:v>-467.29395991563803</c:v>
                </c:pt>
                <c:pt idx="50721">
                  <c:v>-483.29395991563803</c:v>
                </c:pt>
                <c:pt idx="50722">
                  <c:v>-470.29395991563803</c:v>
                </c:pt>
                <c:pt idx="50723">
                  <c:v>-324.29395991563803</c:v>
                </c:pt>
                <c:pt idx="50724">
                  <c:v>-239.293959915638</c:v>
                </c:pt>
                <c:pt idx="50725">
                  <c:v>-198.293959915638</c:v>
                </c:pt>
                <c:pt idx="50726">
                  <c:v>67.706040084362002</c:v>
                </c:pt>
                <c:pt idx="50727">
                  <c:v>30.706040084362002</c:v>
                </c:pt>
                <c:pt idx="50728">
                  <c:v>33.706040084362002</c:v>
                </c:pt>
                <c:pt idx="50729">
                  <c:v>32.706040084362002</c:v>
                </c:pt>
                <c:pt idx="50730">
                  <c:v>78.706040084362002</c:v>
                </c:pt>
                <c:pt idx="50731">
                  <c:v>277.70604008436197</c:v>
                </c:pt>
                <c:pt idx="50732">
                  <c:v>45.706040084362002</c:v>
                </c:pt>
                <c:pt idx="50733">
                  <c:v>128.706040084362</c:v>
                </c:pt>
                <c:pt idx="50734">
                  <c:v>260.70604008436197</c:v>
                </c:pt>
                <c:pt idx="50735">
                  <c:v>340.70604008436197</c:v>
                </c:pt>
                <c:pt idx="50736">
                  <c:v>379.70604008436197</c:v>
                </c:pt>
                <c:pt idx="50737">
                  <c:v>375.70604008436197</c:v>
                </c:pt>
                <c:pt idx="50738">
                  <c:v>260.70604008436197</c:v>
                </c:pt>
                <c:pt idx="50739">
                  <c:v>313.70604008436197</c:v>
                </c:pt>
                <c:pt idx="50740">
                  <c:v>418.70604008436197</c:v>
                </c:pt>
                <c:pt idx="50741">
                  <c:v>390.70604008436197</c:v>
                </c:pt>
                <c:pt idx="50742">
                  <c:v>350.70604008436197</c:v>
                </c:pt>
                <c:pt idx="50743">
                  <c:v>381.70604008436197</c:v>
                </c:pt>
                <c:pt idx="50744">
                  <c:v>436.70604008436197</c:v>
                </c:pt>
                <c:pt idx="50745">
                  <c:v>242.706040084362</c:v>
                </c:pt>
                <c:pt idx="50746">
                  <c:v>204.706040084362</c:v>
                </c:pt>
                <c:pt idx="50747">
                  <c:v>225.706040084362</c:v>
                </c:pt>
                <c:pt idx="50748">
                  <c:v>219.706040084362</c:v>
                </c:pt>
                <c:pt idx="50749">
                  <c:v>135.706040084362</c:v>
                </c:pt>
                <c:pt idx="50750">
                  <c:v>121.706040084362</c:v>
                </c:pt>
                <c:pt idx="50751">
                  <c:v>69.706040084362002</c:v>
                </c:pt>
                <c:pt idx="50752">
                  <c:v>162.706040084362</c:v>
                </c:pt>
                <c:pt idx="50753">
                  <c:v>123.706040084362</c:v>
                </c:pt>
                <c:pt idx="50754">
                  <c:v>-78.293959915637998</c:v>
                </c:pt>
                <c:pt idx="50755">
                  <c:v>-146.293959915638</c:v>
                </c:pt>
                <c:pt idx="50756">
                  <c:v>-224.293959915638</c:v>
                </c:pt>
                <c:pt idx="50757">
                  <c:v>-198.293959915638</c:v>
                </c:pt>
                <c:pt idx="50758">
                  <c:v>-132.293959915638</c:v>
                </c:pt>
                <c:pt idx="50759">
                  <c:v>-104.293959915638</c:v>
                </c:pt>
                <c:pt idx="50760">
                  <c:v>-348.29395991563803</c:v>
                </c:pt>
                <c:pt idx="50761">
                  <c:v>-185.293959915638</c:v>
                </c:pt>
                <c:pt idx="50762">
                  <c:v>-70.293959915637998</c:v>
                </c:pt>
                <c:pt idx="50763">
                  <c:v>-366.29395991563803</c:v>
                </c:pt>
                <c:pt idx="50764">
                  <c:v>-366.29395991563803</c:v>
                </c:pt>
                <c:pt idx="50765">
                  <c:v>-272.29395991563803</c:v>
                </c:pt>
                <c:pt idx="50766">
                  <c:v>-222.293959915638</c:v>
                </c:pt>
                <c:pt idx="50767">
                  <c:v>-356.29395991563803</c:v>
                </c:pt>
                <c:pt idx="50768">
                  <c:v>-330.29395991563803</c:v>
                </c:pt>
                <c:pt idx="50769">
                  <c:v>-294.29395991563803</c:v>
                </c:pt>
                <c:pt idx="50770">
                  <c:v>-353.29395991563803</c:v>
                </c:pt>
                <c:pt idx="50771">
                  <c:v>-268.29395991563803</c:v>
                </c:pt>
                <c:pt idx="50772">
                  <c:v>-168.293959915638</c:v>
                </c:pt>
                <c:pt idx="50773">
                  <c:v>-156.293959915638</c:v>
                </c:pt>
                <c:pt idx="50774">
                  <c:v>-95.293959915637998</c:v>
                </c:pt>
                <c:pt idx="50775">
                  <c:v>-15.293959915638</c:v>
                </c:pt>
                <c:pt idx="50776">
                  <c:v>-143.293959915638</c:v>
                </c:pt>
                <c:pt idx="50777">
                  <c:v>-26.293959915637998</c:v>
                </c:pt>
                <c:pt idx="50778">
                  <c:v>-49.293959915637998</c:v>
                </c:pt>
                <c:pt idx="50779">
                  <c:v>-19.293959915637998</c:v>
                </c:pt>
                <c:pt idx="50780">
                  <c:v>-109.293959915638</c:v>
                </c:pt>
                <c:pt idx="50781">
                  <c:v>-195.293959915638</c:v>
                </c:pt>
                <c:pt idx="50782">
                  <c:v>-92.293959915637998</c:v>
                </c:pt>
                <c:pt idx="50783">
                  <c:v>-278.29395991563803</c:v>
                </c:pt>
                <c:pt idx="50784">
                  <c:v>-132.293959915638</c:v>
                </c:pt>
                <c:pt idx="50785">
                  <c:v>-83.293959915637998</c:v>
                </c:pt>
                <c:pt idx="50786">
                  <c:v>196.706040084362</c:v>
                </c:pt>
                <c:pt idx="50787">
                  <c:v>114.706040084362</c:v>
                </c:pt>
                <c:pt idx="50788">
                  <c:v>72.706040084362002</c:v>
                </c:pt>
                <c:pt idx="50789">
                  <c:v>-28.293959915637998</c:v>
                </c:pt>
                <c:pt idx="50790">
                  <c:v>233.706040084362</c:v>
                </c:pt>
                <c:pt idx="50791">
                  <c:v>-27.293959915637998</c:v>
                </c:pt>
                <c:pt idx="50792">
                  <c:v>112.706040084362</c:v>
                </c:pt>
                <c:pt idx="50793">
                  <c:v>6.70604008436203</c:v>
                </c:pt>
                <c:pt idx="50794">
                  <c:v>313.70604008436197</c:v>
                </c:pt>
                <c:pt idx="50795">
                  <c:v>265.70604008436197</c:v>
                </c:pt>
                <c:pt idx="50796">
                  <c:v>243.706040084362</c:v>
                </c:pt>
                <c:pt idx="50797">
                  <c:v>278.70604008436197</c:v>
                </c:pt>
                <c:pt idx="50798">
                  <c:v>82.706040084362002</c:v>
                </c:pt>
                <c:pt idx="50799">
                  <c:v>340.70604008436197</c:v>
                </c:pt>
                <c:pt idx="50800">
                  <c:v>245.706040084362</c:v>
                </c:pt>
                <c:pt idx="50801">
                  <c:v>94.706040084362002</c:v>
                </c:pt>
                <c:pt idx="50802">
                  <c:v>231.706040084362</c:v>
                </c:pt>
                <c:pt idx="50803">
                  <c:v>35.706040084362002</c:v>
                </c:pt>
                <c:pt idx="50804">
                  <c:v>100.706040084362</c:v>
                </c:pt>
                <c:pt idx="50805">
                  <c:v>124.706040084362</c:v>
                </c:pt>
                <c:pt idx="50806">
                  <c:v>219.706040084362</c:v>
                </c:pt>
                <c:pt idx="50807">
                  <c:v>214.706040084362</c:v>
                </c:pt>
                <c:pt idx="50808">
                  <c:v>233.706040084362</c:v>
                </c:pt>
                <c:pt idx="50809">
                  <c:v>139.706040084362</c:v>
                </c:pt>
                <c:pt idx="50810">
                  <c:v>207.706040084362</c:v>
                </c:pt>
                <c:pt idx="50811">
                  <c:v>27.706040084362002</c:v>
                </c:pt>
                <c:pt idx="50812">
                  <c:v>30.706040084362002</c:v>
                </c:pt>
                <c:pt idx="50813">
                  <c:v>-106.293959915638</c:v>
                </c:pt>
                <c:pt idx="50814">
                  <c:v>-256.29395991563803</c:v>
                </c:pt>
                <c:pt idx="50815">
                  <c:v>-182.293959915638</c:v>
                </c:pt>
                <c:pt idx="50816">
                  <c:v>-37.293959915637998</c:v>
                </c:pt>
                <c:pt idx="50817">
                  <c:v>-218.293959915638</c:v>
                </c:pt>
                <c:pt idx="50818">
                  <c:v>-191.293959915638</c:v>
                </c:pt>
                <c:pt idx="50819">
                  <c:v>-247.293959915638</c:v>
                </c:pt>
                <c:pt idx="50820">
                  <c:v>-176.293959915638</c:v>
                </c:pt>
                <c:pt idx="50821">
                  <c:v>-288.29395991563803</c:v>
                </c:pt>
                <c:pt idx="50822">
                  <c:v>-235.293959915638</c:v>
                </c:pt>
                <c:pt idx="50823">
                  <c:v>-90.293959915637998</c:v>
                </c:pt>
                <c:pt idx="50824">
                  <c:v>-80.293959915637998</c:v>
                </c:pt>
                <c:pt idx="50825">
                  <c:v>-91.293959915637998</c:v>
                </c:pt>
                <c:pt idx="50826">
                  <c:v>8.70604008436203</c:v>
                </c:pt>
                <c:pt idx="50827">
                  <c:v>48.706040084362002</c:v>
                </c:pt>
                <c:pt idx="50828">
                  <c:v>83.706040084362002</c:v>
                </c:pt>
                <c:pt idx="50829">
                  <c:v>10.706040084362</c:v>
                </c:pt>
                <c:pt idx="50830">
                  <c:v>-63.293959915637998</c:v>
                </c:pt>
                <c:pt idx="50831">
                  <c:v>17.706040084362002</c:v>
                </c:pt>
                <c:pt idx="50832">
                  <c:v>-97.293959915637998</c:v>
                </c:pt>
                <c:pt idx="50833">
                  <c:v>-89.293959915637998</c:v>
                </c:pt>
                <c:pt idx="50834">
                  <c:v>-5.29395991563797</c:v>
                </c:pt>
                <c:pt idx="50835">
                  <c:v>29.706040084362002</c:v>
                </c:pt>
                <c:pt idx="50836">
                  <c:v>90.706040084362002</c:v>
                </c:pt>
                <c:pt idx="50837">
                  <c:v>-35.293959915637998</c:v>
                </c:pt>
                <c:pt idx="50838">
                  <c:v>201.706040084362</c:v>
                </c:pt>
                <c:pt idx="50839">
                  <c:v>111.706040084362</c:v>
                </c:pt>
                <c:pt idx="50840">
                  <c:v>168.706040084362</c:v>
                </c:pt>
                <c:pt idx="50841">
                  <c:v>148.706040084362</c:v>
                </c:pt>
                <c:pt idx="50842">
                  <c:v>108.706040084362</c:v>
                </c:pt>
                <c:pt idx="50843">
                  <c:v>277.70604008436197</c:v>
                </c:pt>
                <c:pt idx="50844">
                  <c:v>121.706040084362</c:v>
                </c:pt>
                <c:pt idx="50845">
                  <c:v>135.706040084362</c:v>
                </c:pt>
                <c:pt idx="50846">
                  <c:v>89.706040084362002</c:v>
                </c:pt>
                <c:pt idx="50847">
                  <c:v>27.706040084362002</c:v>
                </c:pt>
                <c:pt idx="50848">
                  <c:v>169.706040084362</c:v>
                </c:pt>
                <c:pt idx="50849">
                  <c:v>22.706040084362002</c:v>
                </c:pt>
                <c:pt idx="50850">
                  <c:v>183.706040084362</c:v>
                </c:pt>
                <c:pt idx="50851">
                  <c:v>246.706040084362</c:v>
                </c:pt>
                <c:pt idx="50852">
                  <c:v>184.706040084362</c:v>
                </c:pt>
                <c:pt idx="50853">
                  <c:v>315.70604008436197</c:v>
                </c:pt>
                <c:pt idx="50854">
                  <c:v>227.706040084362</c:v>
                </c:pt>
                <c:pt idx="50855">
                  <c:v>314.70604008436197</c:v>
                </c:pt>
                <c:pt idx="50856">
                  <c:v>444.70604008436197</c:v>
                </c:pt>
                <c:pt idx="50857">
                  <c:v>396.70604008436197</c:v>
                </c:pt>
                <c:pt idx="50858">
                  <c:v>378.70604008436197</c:v>
                </c:pt>
                <c:pt idx="50859">
                  <c:v>351.70604008436197</c:v>
                </c:pt>
                <c:pt idx="50860">
                  <c:v>506.70604008436197</c:v>
                </c:pt>
                <c:pt idx="50861">
                  <c:v>408.70604008436197</c:v>
                </c:pt>
                <c:pt idx="50862">
                  <c:v>432.70604008436197</c:v>
                </c:pt>
                <c:pt idx="50863">
                  <c:v>426.70604008436197</c:v>
                </c:pt>
                <c:pt idx="50864">
                  <c:v>255.706040084362</c:v>
                </c:pt>
                <c:pt idx="50865">
                  <c:v>586.70604008436203</c:v>
                </c:pt>
                <c:pt idx="50866">
                  <c:v>286.70604008436197</c:v>
                </c:pt>
                <c:pt idx="50867">
                  <c:v>209.706040084362</c:v>
                </c:pt>
                <c:pt idx="50868">
                  <c:v>-2.29395991563797</c:v>
                </c:pt>
                <c:pt idx="50869">
                  <c:v>60.706040084362002</c:v>
                </c:pt>
                <c:pt idx="50870">
                  <c:v>37.706040084362002</c:v>
                </c:pt>
                <c:pt idx="50871">
                  <c:v>-62.293959915637998</c:v>
                </c:pt>
                <c:pt idx="50872">
                  <c:v>-160.293959915638</c:v>
                </c:pt>
                <c:pt idx="50873">
                  <c:v>-224.293959915638</c:v>
                </c:pt>
                <c:pt idx="50874">
                  <c:v>-88.293959915637998</c:v>
                </c:pt>
                <c:pt idx="50875">
                  <c:v>-174.293959915638</c:v>
                </c:pt>
                <c:pt idx="50876">
                  <c:v>-172.293959915638</c:v>
                </c:pt>
                <c:pt idx="50877">
                  <c:v>-212.293959915638</c:v>
                </c:pt>
                <c:pt idx="50878">
                  <c:v>-109.293959915638</c:v>
                </c:pt>
                <c:pt idx="50879">
                  <c:v>-208.293959915638</c:v>
                </c:pt>
                <c:pt idx="50880">
                  <c:v>-206.293959915638</c:v>
                </c:pt>
                <c:pt idx="50881">
                  <c:v>-334.29395991563803</c:v>
                </c:pt>
                <c:pt idx="50882">
                  <c:v>-437.29395991563803</c:v>
                </c:pt>
                <c:pt idx="50883">
                  <c:v>-236.293959915638</c:v>
                </c:pt>
                <c:pt idx="50884">
                  <c:v>-128.293959915638</c:v>
                </c:pt>
                <c:pt idx="50885">
                  <c:v>-235.293959915638</c:v>
                </c:pt>
                <c:pt idx="50886">
                  <c:v>-161.293959915638</c:v>
                </c:pt>
                <c:pt idx="50887">
                  <c:v>-124.293959915638</c:v>
                </c:pt>
                <c:pt idx="50888">
                  <c:v>-67.293959915637998</c:v>
                </c:pt>
                <c:pt idx="50889">
                  <c:v>-3.29395991563797</c:v>
                </c:pt>
                <c:pt idx="50890">
                  <c:v>53.706040084362002</c:v>
                </c:pt>
                <c:pt idx="50891">
                  <c:v>27.706040084362002</c:v>
                </c:pt>
                <c:pt idx="50892">
                  <c:v>14.706040084362</c:v>
                </c:pt>
                <c:pt idx="50893">
                  <c:v>178.706040084362</c:v>
                </c:pt>
                <c:pt idx="50894">
                  <c:v>80.706040084362002</c:v>
                </c:pt>
                <c:pt idx="50895">
                  <c:v>548.70604008436203</c:v>
                </c:pt>
                <c:pt idx="50896">
                  <c:v>518.70604008436203</c:v>
                </c:pt>
                <c:pt idx="50897">
                  <c:v>666.70604008436203</c:v>
                </c:pt>
                <c:pt idx="50898">
                  <c:v>714.70604008436203</c:v>
                </c:pt>
                <c:pt idx="50899">
                  <c:v>710.70604008436203</c:v>
                </c:pt>
                <c:pt idx="50900">
                  <c:v>696.70604008436203</c:v>
                </c:pt>
                <c:pt idx="50901">
                  <c:v>858.70604008436203</c:v>
                </c:pt>
                <c:pt idx="50902">
                  <c:v>716.70604008436203</c:v>
                </c:pt>
                <c:pt idx="50903">
                  <c:v>835.70604008436203</c:v>
                </c:pt>
                <c:pt idx="50904">
                  <c:v>790.70604008436203</c:v>
                </c:pt>
                <c:pt idx="50905">
                  <c:v>678.70604008436203</c:v>
                </c:pt>
                <c:pt idx="50906">
                  <c:v>719.70604008436203</c:v>
                </c:pt>
                <c:pt idx="50907">
                  <c:v>763.70604008436203</c:v>
                </c:pt>
                <c:pt idx="50908">
                  <c:v>927.70604008436203</c:v>
                </c:pt>
                <c:pt idx="50909">
                  <c:v>673.70604008436203</c:v>
                </c:pt>
                <c:pt idx="50910">
                  <c:v>619.70604008436203</c:v>
                </c:pt>
                <c:pt idx="50911">
                  <c:v>592.70604008436203</c:v>
                </c:pt>
                <c:pt idx="50912">
                  <c:v>311.70604008436197</c:v>
                </c:pt>
                <c:pt idx="50913">
                  <c:v>125.706040084362</c:v>
                </c:pt>
                <c:pt idx="50914">
                  <c:v>54.706040084362002</c:v>
                </c:pt>
                <c:pt idx="50915">
                  <c:v>-74.293959915637998</c:v>
                </c:pt>
                <c:pt idx="50916">
                  <c:v>-26.293959915637998</c:v>
                </c:pt>
                <c:pt idx="50917">
                  <c:v>-295.29395991563803</c:v>
                </c:pt>
                <c:pt idx="50918">
                  <c:v>-476.29395991563803</c:v>
                </c:pt>
                <c:pt idx="50919">
                  <c:v>-295.29395991563803</c:v>
                </c:pt>
                <c:pt idx="50920">
                  <c:v>-310.29395991563803</c:v>
                </c:pt>
                <c:pt idx="50921">
                  <c:v>-222.293959915638</c:v>
                </c:pt>
                <c:pt idx="50922">
                  <c:v>-372.29395991563803</c:v>
                </c:pt>
                <c:pt idx="50923">
                  <c:v>-276.29395991563803</c:v>
                </c:pt>
                <c:pt idx="50924">
                  <c:v>-233.293959915638</c:v>
                </c:pt>
                <c:pt idx="50925">
                  <c:v>-313.29395991563803</c:v>
                </c:pt>
                <c:pt idx="50926">
                  <c:v>-422.29395991563803</c:v>
                </c:pt>
                <c:pt idx="50927">
                  <c:v>-419.29395991563803</c:v>
                </c:pt>
                <c:pt idx="50928">
                  <c:v>-384.29395991563803</c:v>
                </c:pt>
                <c:pt idx="50929">
                  <c:v>-368.29395991563803</c:v>
                </c:pt>
                <c:pt idx="50930">
                  <c:v>-490.29395991563803</c:v>
                </c:pt>
                <c:pt idx="50931">
                  <c:v>-448.29395991563803</c:v>
                </c:pt>
                <c:pt idx="50932">
                  <c:v>-381.29395991563803</c:v>
                </c:pt>
                <c:pt idx="50933">
                  <c:v>-107.293959915638</c:v>
                </c:pt>
                <c:pt idx="50934">
                  <c:v>42.706040084362002</c:v>
                </c:pt>
                <c:pt idx="50935">
                  <c:v>118.706040084362</c:v>
                </c:pt>
                <c:pt idx="50936">
                  <c:v>180.706040084362</c:v>
                </c:pt>
                <c:pt idx="50937">
                  <c:v>123.706040084362</c:v>
                </c:pt>
                <c:pt idx="50938">
                  <c:v>90.706040084362002</c:v>
                </c:pt>
                <c:pt idx="50939">
                  <c:v>286.70604008436197</c:v>
                </c:pt>
                <c:pt idx="50940">
                  <c:v>-23.293959915637998</c:v>
                </c:pt>
                <c:pt idx="50941">
                  <c:v>193.706040084362</c:v>
                </c:pt>
                <c:pt idx="50942">
                  <c:v>195.706040084362</c:v>
                </c:pt>
                <c:pt idx="50943">
                  <c:v>142.706040084362</c:v>
                </c:pt>
                <c:pt idx="50944">
                  <c:v>333.70604008436197</c:v>
                </c:pt>
                <c:pt idx="50945">
                  <c:v>142.706040084362</c:v>
                </c:pt>
                <c:pt idx="50946">
                  <c:v>256.70604008436197</c:v>
                </c:pt>
                <c:pt idx="50947">
                  <c:v>358.70604008436197</c:v>
                </c:pt>
                <c:pt idx="50948">
                  <c:v>479.70604008436197</c:v>
                </c:pt>
                <c:pt idx="50949">
                  <c:v>283.70604008436197</c:v>
                </c:pt>
                <c:pt idx="50950">
                  <c:v>219.706040084362</c:v>
                </c:pt>
                <c:pt idx="50951">
                  <c:v>251.706040084362</c:v>
                </c:pt>
                <c:pt idx="50952">
                  <c:v>340.70604008436197</c:v>
                </c:pt>
                <c:pt idx="50953">
                  <c:v>180.706040084362</c:v>
                </c:pt>
                <c:pt idx="50954">
                  <c:v>142.706040084362</c:v>
                </c:pt>
                <c:pt idx="50955">
                  <c:v>278.70604008436197</c:v>
                </c:pt>
                <c:pt idx="50956">
                  <c:v>239.706040084362</c:v>
                </c:pt>
                <c:pt idx="50957">
                  <c:v>321.70604008436197</c:v>
                </c:pt>
                <c:pt idx="50958">
                  <c:v>182.706040084362</c:v>
                </c:pt>
                <c:pt idx="50959">
                  <c:v>236.706040084362</c:v>
                </c:pt>
                <c:pt idx="50960">
                  <c:v>224.706040084362</c:v>
                </c:pt>
                <c:pt idx="50961">
                  <c:v>287.70604008436197</c:v>
                </c:pt>
                <c:pt idx="50962">
                  <c:v>132.706040084362</c:v>
                </c:pt>
                <c:pt idx="50963">
                  <c:v>186.706040084362</c:v>
                </c:pt>
                <c:pt idx="50964">
                  <c:v>-28.293959915637998</c:v>
                </c:pt>
                <c:pt idx="50965">
                  <c:v>-8.29395991563797</c:v>
                </c:pt>
                <c:pt idx="50966">
                  <c:v>-3.29395991563797</c:v>
                </c:pt>
                <c:pt idx="50967">
                  <c:v>171.706040084362</c:v>
                </c:pt>
                <c:pt idx="50968">
                  <c:v>-45.293959915637998</c:v>
                </c:pt>
                <c:pt idx="50969">
                  <c:v>-89.293959915637998</c:v>
                </c:pt>
                <c:pt idx="50970">
                  <c:v>-116.293959915638</c:v>
                </c:pt>
                <c:pt idx="50971">
                  <c:v>-77.293959915637998</c:v>
                </c:pt>
                <c:pt idx="50972">
                  <c:v>-279.29395991563803</c:v>
                </c:pt>
                <c:pt idx="50973">
                  <c:v>-274.29395991563803</c:v>
                </c:pt>
                <c:pt idx="50974">
                  <c:v>-383.29395991563803</c:v>
                </c:pt>
                <c:pt idx="50975">
                  <c:v>-371.29395991563803</c:v>
                </c:pt>
                <c:pt idx="50976">
                  <c:v>-375.29395991563803</c:v>
                </c:pt>
                <c:pt idx="50977">
                  <c:v>-433.29395991563803</c:v>
                </c:pt>
                <c:pt idx="50978">
                  <c:v>-487.29395991563803</c:v>
                </c:pt>
                <c:pt idx="50979">
                  <c:v>-594.29395991563797</c:v>
                </c:pt>
                <c:pt idx="50980">
                  <c:v>-413.29395991563803</c:v>
                </c:pt>
                <c:pt idx="50981">
                  <c:v>-525.29395991563797</c:v>
                </c:pt>
                <c:pt idx="50982">
                  <c:v>-713.29395991563797</c:v>
                </c:pt>
                <c:pt idx="50983">
                  <c:v>-622.29395991563797</c:v>
                </c:pt>
                <c:pt idx="50984">
                  <c:v>-453.29395991563803</c:v>
                </c:pt>
                <c:pt idx="50985">
                  <c:v>-660.29395991563797</c:v>
                </c:pt>
                <c:pt idx="50986">
                  <c:v>-520.29395991563797</c:v>
                </c:pt>
                <c:pt idx="50987">
                  <c:v>-441.29395991563803</c:v>
                </c:pt>
                <c:pt idx="50988">
                  <c:v>-371.29395991563803</c:v>
                </c:pt>
                <c:pt idx="50989">
                  <c:v>-432.29395991563803</c:v>
                </c:pt>
                <c:pt idx="50990">
                  <c:v>-397.29395991563803</c:v>
                </c:pt>
                <c:pt idx="50991">
                  <c:v>-300.29395991563803</c:v>
                </c:pt>
                <c:pt idx="50992">
                  <c:v>-290.29395991563803</c:v>
                </c:pt>
                <c:pt idx="50993">
                  <c:v>-230.293959915638</c:v>
                </c:pt>
                <c:pt idx="50994">
                  <c:v>-222.293959915638</c:v>
                </c:pt>
                <c:pt idx="50995">
                  <c:v>-23.293959915637998</c:v>
                </c:pt>
                <c:pt idx="50996">
                  <c:v>6.70604008436203</c:v>
                </c:pt>
                <c:pt idx="50997">
                  <c:v>30.706040084362002</c:v>
                </c:pt>
                <c:pt idx="50998">
                  <c:v>-64.293959915637998</c:v>
                </c:pt>
                <c:pt idx="50999">
                  <c:v>65.706040084362002</c:v>
                </c:pt>
                <c:pt idx="51000">
                  <c:v>-50.293959915637998</c:v>
                </c:pt>
                <c:pt idx="51001">
                  <c:v>101.706040084362</c:v>
                </c:pt>
                <c:pt idx="51002">
                  <c:v>158.706040084362</c:v>
                </c:pt>
                <c:pt idx="51003">
                  <c:v>167.706040084362</c:v>
                </c:pt>
                <c:pt idx="51004">
                  <c:v>256.70604008436197</c:v>
                </c:pt>
                <c:pt idx="51005">
                  <c:v>441.70604008436197</c:v>
                </c:pt>
                <c:pt idx="51006">
                  <c:v>394.70604008436197</c:v>
                </c:pt>
                <c:pt idx="51007">
                  <c:v>427.70604008436197</c:v>
                </c:pt>
                <c:pt idx="51008">
                  <c:v>455.70604008436197</c:v>
                </c:pt>
                <c:pt idx="51009">
                  <c:v>407.70604008436197</c:v>
                </c:pt>
                <c:pt idx="51010">
                  <c:v>512.70604008436203</c:v>
                </c:pt>
                <c:pt idx="51011">
                  <c:v>462.70604008436197</c:v>
                </c:pt>
                <c:pt idx="51012">
                  <c:v>540.70604008436203</c:v>
                </c:pt>
                <c:pt idx="51013">
                  <c:v>398.70604008436197</c:v>
                </c:pt>
                <c:pt idx="51014">
                  <c:v>392.70604008436197</c:v>
                </c:pt>
                <c:pt idx="51015">
                  <c:v>216.706040084362</c:v>
                </c:pt>
                <c:pt idx="51016">
                  <c:v>357.70604008436197</c:v>
                </c:pt>
                <c:pt idx="51017">
                  <c:v>154.706040084362</c:v>
                </c:pt>
                <c:pt idx="51018">
                  <c:v>304.70604008436197</c:v>
                </c:pt>
                <c:pt idx="51019">
                  <c:v>334.70604008436197</c:v>
                </c:pt>
                <c:pt idx="51020">
                  <c:v>212.706040084362</c:v>
                </c:pt>
                <c:pt idx="51021">
                  <c:v>38.706040084362002</c:v>
                </c:pt>
                <c:pt idx="51022">
                  <c:v>-16.293959915637998</c:v>
                </c:pt>
                <c:pt idx="51023">
                  <c:v>94.706040084362002</c:v>
                </c:pt>
                <c:pt idx="51024">
                  <c:v>88.706040084362002</c:v>
                </c:pt>
                <c:pt idx="51025">
                  <c:v>67.706040084362002</c:v>
                </c:pt>
                <c:pt idx="51026">
                  <c:v>137.706040084362</c:v>
                </c:pt>
                <c:pt idx="51027">
                  <c:v>46.706040084362002</c:v>
                </c:pt>
                <c:pt idx="51028">
                  <c:v>11.706040084362</c:v>
                </c:pt>
                <c:pt idx="51029">
                  <c:v>41.706040084362002</c:v>
                </c:pt>
                <c:pt idx="51030">
                  <c:v>41.706040084362002</c:v>
                </c:pt>
                <c:pt idx="51031">
                  <c:v>-7.29395991563797</c:v>
                </c:pt>
                <c:pt idx="51032">
                  <c:v>-146.293959915638</c:v>
                </c:pt>
                <c:pt idx="51033">
                  <c:v>-165.293959915638</c:v>
                </c:pt>
                <c:pt idx="51034">
                  <c:v>-82.293959915637998</c:v>
                </c:pt>
                <c:pt idx="51035">
                  <c:v>65.706040084362002</c:v>
                </c:pt>
                <c:pt idx="51036">
                  <c:v>-35.293959915637998</c:v>
                </c:pt>
                <c:pt idx="51037">
                  <c:v>-43.293959915637998</c:v>
                </c:pt>
                <c:pt idx="51038">
                  <c:v>-270.29395991563803</c:v>
                </c:pt>
                <c:pt idx="51039">
                  <c:v>-149.293959915638</c:v>
                </c:pt>
                <c:pt idx="51040">
                  <c:v>-290.29395991563803</c:v>
                </c:pt>
                <c:pt idx="51041">
                  <c:v>-282.29395991563803</c:v>
                </c:pt>
                <c:pt idx="51042">
                  <c:v>-497.29395991563803</c:v>
                </c:pt>
                <c:pt idx="51043">
                  <c:v>-433.29395991563803</c:v>
                </c:pt>
                <c:pt idx="51044">
                  <c:v>-346.29395991563803</c:v>
                </c:pt>
                <c:pt idx="51045">
                  <c:v>-308.29395991563803</c:v>
                </c:pt>
                <c:pt idx="51046">
                  <c:v>-325.29395991563803</c:v>
                </c:pt>
                <c:pt idx="51047">
                  <c:v>-360.29395991563803</c:v>
                </c:pt>
                <c:pt idx="51048">
                  <c:v>-292.29395991563803</c:v>
                </c:pt>
                <c:pt idx="51049">
                  <c:v>-452.29395991563803</c:v>
                </c:pt>
                <c:pt idx="51050">
                  <c:v>-301.29395991563803</c:v>
                </c:pt>
                <c:pt idx="51051">
                  <c:v>-335.29395991563803</c:v>
                </c:pt>
                <c:pt idx="51052">
                  <c:v>-304.29395991563803</c:v>
                </c:pt>
                <c:pt idx="51053">
                  <c:v>-227.293959915638</c:v>
                </c:pt>
                <c:pt idx="51054">
                  <c:v>-107.293959915638</c:v>
                </c:pt>
                <c:pt idx="51055">
                  <c:v>-192.293959915638</c:v>
                </c:pt>
                <c:pt idx="51056">
                  <c:v>69.706040084362002</c:v>
                </c:pt>
                <c:pt idx="51057">
                  <c:v>120.706040084362</c:v>
                </c:pt>
                <c:pt idx="51058">
                  <c:v>148.706040084362</c:v>
                </c:pt>
                <c:pt idx="51059">
                  <c:v>223.706040084362</c:v>
                </c:pt>
                <c:pt idx="51060">
                  <c:v>363.70604008436197</c:v>
                </c:pt>
                <c:pt idx="51061">
                  <c:v>241.706040084362</c:v>
                </c:pt>
                <c:pt idx="51062">
                  <c:v>618.70604008436203</c:v>
                </c:pt>
                <c:pt idx="51063">
                  <c:v>353.70604008436197</c:v>
                </c:pt>
                <c:pt idx="51064">
                  <c:v>435.70604008436197</c:v>
                </c:pt>
                <c:pt idx="51065">
                  <c:v>522.70604008436203</c:v>
                </c:pt>
                <c:pt idx="51066">
                  <c:v>620.70604008436203</c:v>
                </c:pt>
                <c:pt idx="51067">
                  <c:v>517.70604008436203</c:v>
                </c:pt>
                <c:pt idx="51068">
                  <c:v>780.70604008436203</c:v>
                </c:pt>
                <c:pt idx="51069">
                  <c:v>794.70604008436203</c:v>
                </c:pt>
                <c:pt idx="51070">
                  <c:v>680.70604008436203</c:v>
                </c:pt>
                <c:pt idx="51071">
                  <c:v>636.70604008436203</c:v>
                </c:pt>
                <c:pt idx="51072">
                  <c:v>532.70604008436203</c:v>
                </c:pt>
                <c:pt idx="51073">
                  <c:v>420.70604008436197</c:v>
                </c:pt>
                <c:pt idx="51074">
                  <c:v>346.70604008436197</c:v>
                </c:pt>
                <c:pt idx="51075">
                  <c:v>179.706040084362</c:v>
                </c:pt>
                <c:pt idx="51076">
                  <c:v>205.706040084362</c:v>
                </c:pt>
                <c:pt idx="51077">
                  <c:v>162.706040084362</c:v>
                </c:pt>
                <c:pt idx="51078">
                  <c:v>126.706040084362</c:v>
                </c:pt>
                <c:pt idx="51079">
                  <c:v>120.706040084362</c:v>
                </c:pt>
                <c:pt idx="51080">
                  <c:v>85.706040084362002</c:v>
                </c:pt>
                <c:pt idx="51081">
                  <c:v>-77.293959915637998</c:v>
                </c:pt>
                <c:pt idx="51082">
                  <c:v>-40.293959915637998</c:v>
                </c:pt>
                <c:pt idx="51083">
                  <c:v>-190.293959915638</c:v>
                </c:pt>
                <c:pt idx="51084">
                  <c:v>-197.293959915638</c:v>
                </c:pt>
                <c:pt idx="51085">
                  <c:v>-234.293959915638</c:v>
                </c:pt>
                <c:pt idx="51086">
                  <c:v>-395.29395991563803</c:v>
                </c:pt>
                <c:pt idx="51087">
                  <c:v>-257.29395991563803</c:v>
                </c:pt>
                <c:pt idx="51088">
                  <c:v>-436.29395991563803</c:v>
                </c:pt>
                <c:pt idx="51089">
                  <c:v>-391.29395991563803</c:v>
                </c:pt>
                <c:pt idx="51090">
                  <c:v>-516.29395991563797</c:v>
                </c:pt>
                <c:pt idx="51091">
                  <c:v>-628.29395991563797</c:v>
                </c:pt>
                <c:pt idx="51092">
                  <c:v>-539.29395991563797</c:v>
                </c:pt>
                <c:pt idx="51093">
                  <c:v>-487.29395991563803</c:v>
                </c:pt>
                <c:pt idx="51094">
                  <c:v>-364.29395991563803</c:v>
                </c:pt>
                <c:pt idx="51095">
                  <c:v>-398.29395991563803</c:v>
                </c:pt>
                <c:pt idx="51096">
                  <c:v>-351.29395991563803</c:v>
                </c:pt>
                <c:pt idx="51097">
                  <c:v>-209.293959915638</c:v>
                </c:pt>
                <c:pt idx="51098">
                  <c:v>-221.293959915638</c:v>
                </c:pt>
                <c:pt idx="51099">
                  <c:v>-250.293959915638</c:v>
                </c:pt>
                <c:pt idx="51100">
                  <c:v>-14.293959915638</c:v>
                </c:pt>
                <c:pt idx="51101">
                  <c:v>-103.293959915638</c:v>
                </c:pt>
                <c:pt idx="51102">
                  <c:v>-164.293959915638</c:v>
                </c:pt>
                <c:pt idx="51103">
                  <c:v>-34.293959915637998</c:v>
                </c:pt>
                <c:pt idx="51104">
                  <c:v>-42.293959915637998</c:v>
                </c:pt>
                <c:pt idx="51105">
                  <c:v>21.706040084362002</c:v>
                </c:pt>
                <c:pt idx="51106">
                  <c:v>136.706040084362</c:v>
                </c:pt>
                <c:pt idx="51107">
                  <c:v>-33.293959915637998</c:v>
                </c:pt>
                <c:pt idx="51108">
                  <c:v>-20.293959915637998</c:v>
                </c:pt>
                <c:pt idx="51109">
                  <c:v>-59.293959915637998</c:v>
                </c:pt>
                <c:pt idx="51110">
                  <c:v>-46.293959915637998</c:v>
                </c:pt>
                <c:pt idx="51111">
                  <c:v>-9.29395991563797</c:v>
                </c:pt>
                <c:pt idx="51112">
                  <c:v>-81.293959915637998</c:v>
                </c:pt>
                <c:pt idx="51113">
                  <c:v>-67.293959915637998</c:v>
                </c:pt>
                <c:pt idx="51114">
                  <c:v>24.706040084362002</c:v>
                </c:pt>
                <c:pt idx="51115">
                  <c:v>-260.29395991563803</c:v>
                </c:pt>
                <c:pt idx="51116">
                  <c:v>-83.293959915637998</c:v>
                </c:pt>
                <c:pt idx="51117">
                  <c:v>-137.293959915638</c:v>
                </c:pt>
                <c:pt idx="51118">
                  <c:v>-114.293959915638</c:v>
                </c:pt>
                <c:pt idx="51119">
                  <c:v>-161.293959915638</c:v>
                </c:pt>
                <c:pt idx="51120">
                  <c:v>-120.293959915638</c:v>
                </c:pt>
                <c:pt idx="51121">
                  <c:v>-110.293959915638</c:v>
                </c:pt>
                <c:pt idx="51122">
                  <c:v>-235.293959915638</c:v>
                </c:pt>
                <c:pt idx="51123">
                  <c:v>-75.293959915637998</c:v>
                </c:pt>
                <c:pt idx="51124">
                  <c:v>23.706040084362002</c:v>
                </c:pt>
                <c:pt idx="51125">
                  <c:v>35.706040084362002</c:v>
                </c:pt>
                <c:pt idx="51126">
                  <c:v>-129.293959915638</c:v>
                </c:pt>
                <c:pt idx="51127">
                  <c:v>9.70604008436203</c:v>
                </c:pt>
                <c:pt idx="51128">
                  <c:v>-17.293959915637998</c:v>
                </c:pt>
                <c:pt idx="51129">
                  <c:v>-14.293959915638</c:v>
                </c:pt>
                <c:pt idx="51130">
                  <c:v>99.706040084362002</c:v>
                </c:pt>
                <c:pt idx="51131">
                  <c:v>-1.29395991563797</c:v>
                </c:pt>
                <c:pt idx="51132">
                  <c:v>-31.293959915637998</c:v>
                </c:pt>
                <c:pt idx="51133">
                  <c:v>103.706040084362</c:v>
                </c:pt>
                <c:pt idx="51134">
                  <c:v>-27.293959915637998</c:v>
                </c:pt>
                <c:pt idx="51135">
                  <c:v>49.706040084362002</c:v>
                </c:pt>
                <c:pt idx="51136">
                  <c:v>86.706040084362002</c:v>
                </c:pt>
                <c:pt idx="51137">
                  <c:v>40.706040084362002</c:v>
                </c:pt>
                <c:pt idx="51138">
                  <c:v>126.706040084362</c:v>
                </c:pt>
                <c:pt idx="51139">
                  <c:v>189.706040084362</c:v>
                </c:pt>
                <c:pt idx="51140">
                  <c:v>-3.29395991563797</c:v>
                </c:pt>
                <c:pt idx="51141">
                  <c:v>100.706040084362</c:v>
                </c:pt>
                <c:pt idx="51142">
                  <c:v>64.706040084362002</c:v>
                </c:pt>
                <c:pt idx="51143">
                  <c:v>18.706040084362002</c:v>
                </c:pt>
                <c:pt idx="51144">
                  <c:v>-133.293959915638</c:v>
                </c:pt>
                <c:pt idx="51145">
                  <c:v>-22.293959915637998</c:v>
                </c:pt>
                <c:pt idx="51146">
                  <c:v>-162.293959915638</c:v>
                </c:pt>
                <c:pt idx="51147">
                  <c:v>-9.29395991563797</c:v>
                </c:pt>
                <c:pt idx="51148">
                  <c:v>-193.293959915638</c:v>
                </c:pt>
                <c:pt idx="51149">
                  <c:v>-8.29395991563797</c:v>
                </c:pt>
                <c:pt idx="51150">
                  <c:v>74.706040084362002</c:v>
                </c:pt>
                <c:pt idx="51151">
                  <c:v>-58.293959915637998</c:v>
                </c:pt>
                <c:pt idx="51152">
                  <c:v>142.706040084362</c:v>
                </c:pt>
                <c:pt idx="51153">
                  <c:v>129.706040084362</c:v>
                </c:pt>
                <c:pt idx="51154">
                  <c:v>-89.293959915637998</c:v>
                </c:pt>
                <c:pt idx="51155">
                  <c:v>-65.293959915637998</c:v>
                </c:pt>
                <c:pt idx="51156">
                  <c:v>70.706040084362002</c:v>
                </c:pt>
                <c:pt idx="51157">
                  <c:v>-190.293959915638</c:v>
                </c:pt>
                <c:pt idx="51158">
                  <c:v>-32.293959915637998</c:v>
                </c:pt>
                <c:pt idx="51159">
                  <c:v>65.706040084362002</c:v>
                </c:pt>
                <c:pt idx="51160">
                  <c:v>-102.293959915638</c:v>
                </c:pt>
                <c:pt idx="51161">
                  <c:v>0.70604008436203003</c:v>
                </c:pt>
                <c:pt idx="51162">
                  <c:v>59.706040084362002</c:v>
                </c:pt>
                <c:pt idx="51163">
                  <c:v>109.706040084362</c:v>
                </c:pt>
                <c:pt idx="51164">
                  <c:v>163.706040084362</c:v>
                </c:pt>
                <c:pt idx="51165">
                  <c:v>223.706040084362</c:v>
                </c:pt>
                <c:pt idx="51166">
                  <c:v>344.70604008436197</c:v>
                </c:pt>
                <c:pt idx="51167">
                  <c:v>349.70604008436197</c:v>
                </c:pt>
                <c:pt idx="51168">
                  <c:v>252.706040084362</c:v>
                </c:pt>
                <c:pt idx="51169">
                  <c:v>314.70604008436197</c:v>
                </c:pt>
                <c:pt idx="51170">
                  <c:v>334.70604008436197</c:v>
                </c:pt>
                <c:pt idx="51171">
                  <c:v>76.706040084362002</c:v>
                </c:pt>
                <c:pt idx="51172">
                  <c:v>6.70604008436203</c:v>
                </c:pt>
                <c:pt idx="51173">
                  <c:v>-11.293959915638</c:v>
                </c:pt>
                <c:pt idx="51174">
                  <c:v>88.706040084362002</c:v>
                </c:pt>
                <c:pt idx="51175">
                  <c:v>81.706040084362002</c:v>
                </c:pt>
                <c:pt idx="51176">
                  <c:v>56.706040084362002</c:v>
                </c:pt>
                <c:pt idx="51177">
                  <c:v>108.706040084362</c:v>
                </c:pt>
                <c:pt idx="51178">
                  <c:v>-165.293959915638</c:v>
                </c:pt>
                <c:pt idx="51179">
                  <c:v>-63.293959915637998</c:v>
                </c:pt>
                <c:pt idx="51180">
                  <c:v>-176.293959915638</c:v>
                </c:pt>
                <c:pt idx="51181">
                  <c:v>-336.29395991563803</c:v>
                </c:pt>
                <c:pt idx="51182">
                  <c:v>-259.29395991563803</c:v>
                </c:pt>
                <c:pt idx="51183">
                  <c:v>-250.293959915638</c:v>
                </c:pt>
                <c:pt idx="51184">
                  <c:v>-475.29395991563803</c:v>
                </c:pt>
                <c:pt idx="51185">
                  <c:v>-453.29395991563803</c:v>
                </c:pt>
                <c:pt idx="51186">
                  <c:v>-259.29395991563803</c:v>
                </c:pt>
                <c:pt idx="51187">
                  <c:v>-257.29395991563803</c:v>
                </c:pt>
                <c:pt idx="51188">
                  <c:v>-235.293959915638</c:v>
                </c:pt>
                <c:pt idx="51189">
                  <c:v>-241.293959915638</c:v>
                </c:pt>
                <c:pt idx="51190">
                  <c:v>-200.293959915638</c:v>
                </c:pt>
                <c:pt idx="51191">
                  <c:v>-118.293959915638</c:v>
                </c:pt>
                <c:pt idx="51192">
                  <c:v>48.706040084362002</c:v>
                </c:pt>
                <c:pt idx="51193">
                  <c:v>224.706040084362</c:v>
                </c:pt>
                <c:pt idx="51194">
                  <c:v>259.70604008436197</c:v>
                </c:pt>
                <c:pt idx="51195">
                  <c:v>119.706040084362</c:v>
                </c:pt>
                <c:pt idx="51196">
                  <c:v>176.706040084362</c:v>
                </c:pt>
                <c:pt idx="51197">
                  <c:v>244.706040084362</c:v>
                </c:pt>
                <c:pt idx="51198">
                  <c:v>327.70604008436197</c:v>
                </c:pt>
                <c:pt idx="51199">
                  <c:v>152.706040084362</c:v>
                </c:pt>
                <c:pt idx="51200">
                  <c:v>173.706040084362</c:v>
                </c:pt>
                <c:pt idx="51201">
                  <c:v>150.706040084362</c:v>
                </c:pt>
                <c:pt idx="51202">
                  <c:v>201.706040084362</c:v>
                </c:pt>
                <c:pt idx="51203">
                  <c:v>190.706040084362</c:v>
                </c:pt>
                <c:pt idx="51204">
                  <c:v>221.706040084362</c:v>
                </c:pt>
                <c:pt idx="51205">
                  <c:v>267.70604008436197</c:v>
                </c:pt>
                <c:pt idx="51206">
                  <c:v>397.70604008436197</c:v>
                </c:pt>
                <c:pt idx="51207">
                  <c:v>511.70604008436197</c:v>
                </c:pt>
                <c:pt idx="51208">
                  <c:v>388.70604008436197</c:v>
                </c:pt>
                <c:pt idx="51209">
                  <c:v>313.70604008436197</c:v>
                </c:pt>
                <c:pt idx="51210">
                  <c:v>149.706040084362</c:v>
                </c:pt>
                <c:pt idx="51211">
                  <c:v>56.706040084362002</c:v>
                </c:pt>
                <c:pt idx="51212">
                  <c:v>-128.293959915638</c:v>
                </c:pt>
                <c:pt idx="51213">
                  <c:v>-139.293959915638</c:v>
                </c:pt>
                <c:pt idx="51214">
                  <c:v>129.706040084362</c:v>
                </c:pt>
                <c:pt idx="51215">
                  <c:v>-35.293959915637998</c:v>
                </c:pt>
                <c:pt idx="51216">
                  <c:v>-17.293959915637998</c:v>
                </c:pt>
                <c:pt idx="51217">
                  <c:v>49.706040084362002</c:v>
                </c:pt>
                <c:pt idx="51218">
                  <c:v>-189.293959915638</c:v>
                </c:pt>
                <c:pt idx="51219">
                  <c:v>-123.293959915638</c:v>
                </c:pt>
                <c:pt idx="51220">
                  <c:v>111.706040084362</c:v>
                </c:pt>
                <c:pt idx="51221">
                  <c:v>-38.293959915637998</c:v>
                </c:pt>
                <c:pt idx="51222">
                  <c:v>-27.293959915637998</c:v>
                </c:pt>
                <c:pt idx="51223">
                  <c:v>27.706040084362002</c:v>
                </c:pt>
                <c:pt idx="51224">
                  <c:v>5.70604008436203</c:v>
                </c:pt>
                <c:pt idx="51225">
                  <c:v>45.706040084362002</c:v>
                </c:pt>
                <c:pt idx="51226">
                  <c:v>-101.293959915638</c:v>
                </c:pt>
                <c:pt idx="51227">
                  <c:v>-153.293959915638</c:v>
                </c:pt>
                <c:pt idx="51228">
                  <c:v>-66.293959915637998</c:v>
                </c:pt>
                <c:pt idx="51229">
                  <c:v>-5.29395991563797</c:v>
                </c:pt>
                <c:pt idx="51230">
                  <c:v>-121.293959915638</c:v>
                </c:pt>
                <c:pt idx="51231">
                  <c:v>58.706040084362002</c:v>
                </c:pt>
                <c:pt idx="51232">
                  <c:v>-5.29395991563797</c:v>
                </c:pt>
                <c:pt idx="51233">
                  <c:v>-65.293959915637998</c:v>
                </c:pt>
                <c:pt idx="51234">
                  <c:v>-14.293959915638</c:v>
                </c:pt>
                <c:pt idx="51235">
                  <c:v>-22.293959915637998</c:v>
                </c:pt>
                <c:pt idx="51236">
                  <c:v>69.706040084362002</c:v>
                </c:pt>
                <c:pt idx="51237">
                  <c:v>-31.293959915637998</c:v>
                </c:pt>
                <c:pt idx="51238">
                  <c:v>-96.293959915637998</c:v>
                </c:pt>
                <c:pt idx="51239">
                  <c:v>12.706040084362</c:v>
                </c:pt>
                <c:pt idx="51240">
                  <c:v>-38.293959915637998</c:v>
                </c:pt>
                <c:pt idx="51241">
                  <c:v>-70.293959915637998</c:v>
                </c:pt>
                <c:pt idx="51242">
                  <c:v>55.706040084362002</c:v>
                </c:pt>
                <c:pt idx="51243">
                  <c:v>-207.293959915638</c:v>
                </c:pt>
                <c:pt idx="51244">
                  <c:v>-241.293959915638</c:v>
                </c:pt>
                <c:pt idx="51245">
                  <c:v>-241.293959915638</c:v>
                </c:pt>
                <c:pt idx="51246">
                  <c:v>-386.29395991563803</c:v>
                </c:pt>
                <c:pt idx="51247">
                  <c:v>-370.29395991563803</c:v>
                </c:pt>
                <c:pt idx="51248">
                  <c:v>-380.29395991563803</c:v>
                </c:pt>
                <c:pt idx="51249">
                  <c:v>-317.29395991563803</c:v>
                </c:pt>
                <c:pt idx="51250">
                  <c:v>-422.29395991563803</c:v>
                </c:pt>
                <c:pt idx="51251">
                  <c:v>-390.29395991563803</c:v>
                </c:pt>
                <c:pt idx="51252">
                  <c:v>-534.29395991563797</c:v>
                </c:pt>
                <c:pt idx="51253">
                  <c:v>-457.29395991563803</c:v>
                </c:pt>
                <c:pt idx="51254">
                  <c:v>-309.29395991563803</c:v>
                </c:pt>
                <c:pt idx="51255">
                  <c:v>-469.29395991563803</c:v>
                </c:pt>
                <c:pt idx="51256">
                  <c:v>-435.29395991563803</c:v>
                </c:pt>
                <c:pt idx="51257">
                  <c:v>-230.293959915638</c:v>
                </c:pt>
                <c:pt idx="51258">
                  <c:v>-211.293959915638</c:v>
                </c:pt>
                <c:pt idx="51259">
                  <c:v>-267.29395991563803</c:v>
                </c:pt>
                <c:pt idx="51260">
                  <c:v>-295.29395991563803</c:v>
                </c:pt>
                <c:pt idx="51261">
                  <c:v>-120.293959915638</c:v>
                </c:pt>
                <c:pt idx="51262">
                  <c:v>-150.293959915638</c:v>
                </c:pt>
                <c:pt idx="51263">
                  <c:v>63.706040084362002</c:v>
                </c:pt>
                <c:pt idx="51264">
                  <c:v>43.706040084362002</c:v>
                </c:pt>
                <c:pt idx="51265">
                  <c:v>250.706040084362</c:v>
                </c:pt>
                <c:pt idx="51266">
                  <c:v>89.706040084362002</c:v>
                </c:pt>
                <c:pt idx="51267">
                  <c:v>202.706040084362</c:v>
                </c:pt>
                <c:pt idx="51268">
                  <c:v>218.706040084362</c:v>
                </c:pt>
                <c:pt idx="51269">
                  <c:v>112.706040084362</c:v>
                </c:pt>
                <c:pt idx="51270">
                  <c:v>59.706040084362002</c:v>
                </c:pt>
                <c:pt idx="51271">
                  <c:v>-26.293959915637998</c:v>
                </c:pt>
                <c:pt idx="51272">
                  <c:v>153.706040084362</c:v>
                </c:pt>
                <c:pt idx="51273">
                  <c:v>86.706040084362002</c:v>
                </c:pt>
                <c:pt idx="51274">
                  <c:v>256.70604008436197</c:v>
                </c:pt>
                <c:pt idx="51275">
                  <c:v>365.70604008436197</c:v>
                </c:pt>
                <c:pt idx="51276">
                  <c:v>222.706040084362</c:v>
                </c:pt>
                <c:pt idx="51277">
                  <c:v>108.706040084362</c:v>
                </c:pt>
                <c:pt idx="51278">
                  <c:v>6.70604008436203</c:v>
                </c:pt>
                <c:pt idx="51279">
                  <c:v>-106.293959915638</c:v>
                </c:pt>
                <c:pt idx="51280">
                  <c:v>-114.293959915638</c:v>
                </c:pt>
                <c:pt idx="51281">
                  <c:v>-178.293959915638</c:v>
                </c:pt>
                <c:pt idx="51282">
                  <c:v>-295.29395991563803</c:v>
                </c:pt>
                <c:pt idx="51283">
                  <c:v>-191.293959915638</c:v>
                </c:pt>
                <c:pt idx="51284">
                  <c:v>-186.293959915638</c:v>
                </c:pt>
                <c:pt idx="51285">
                  <c:v>-135.293959915638</c:v>
                </c:pt>
                <c:pt idx="51286">
                  <c:v>-162.293959915638</c:v>
                </c:pt>
                <c:pt idx="51287">
                  <c:v>-159.293959915638</c:v>
                </c:pt>
                <c:pt idx="51288">
                  <c:v>-244.293959915638</c:v>
                </c:pt>
                <c:pt idx="51289">
                  <c:v>-341.29395991563803</c:v>
                </c:pt>
                <c:pt idx="51290">
                  <c:v>-460.29395991563803</c:v>
                </c:pt>
                <c:pt idx="51291">
                  <c:v>-440.29395991563803</c:v>
                </c:pt>
                <c:pt idx="51292">
                  <c:v>-218.293959915638</c:v>
                </c:pt>
                <c:pt idx="51293">
                  <c:v>-280.29395991563803</c:v>
                </c:pt>
                <c:pt idx="51294">
                  <c:v>-315.29395991563803</c:v>
                </c:pt>
                <c:pt idx="51295">
                  <c:v>-230.293959915638</c:v>
                </c:pt>
                <c:pt idx="51296">
                  <c:v>-234.293959915638</c:v>
                </c:pt>
                <c:pt idx="51297">
                  <c:v>-90.293959915637998</c:v>
                </c:pt>
                <c:pt idx="51298">
                  <c:v>6.70604008436203</c:v>
                </c:pt>
                <c:pt idx="51299">
                  <c:v>-10.293959915638</c:v>
                </c:pt>
                <c:pt idx="51300">
                  <c:v>-69.293959915637998</c:v>
                </c:pt>
                <c:pt idx="51301">
                  <c:v>-91.293959915637998</c:v>
                </c:pt>
                <c:pt idx="51302">
                  <c:v>148.706040084362</c:v>
                </c:pt>
                <c:pt idx="51303">
                  <c:v>-122.293959915638</c:v>
                </c:pt>
                <c:pt idx="51304">
                  <c:v>-154.293959915638</c:v>
                </c:pt>
                <c:pt idx="51305">
                  <c:v>46.706040084362002</c:v>
                </c:pt>
                <c:pt idx="51306">
                  <c:v>-8.29395991563797</c:v>
                </c:pt>
                <c:pt idx="51307">
                  <c:v>-151.293959915638</c:v>
                </c:pt>
                <c:pt idx="51308">
                  <c:v>-102.293959915638</c:v>
                </c:pt>
                <c:pt idx="51309">
                  <c:v>-182.293959915638</c:v>
                </c:pt>
                <c:pt idx="51310">
                  <c:v>-303.29395991563803</c:v>
                </c:pt>
                <c:pt idx="51311">
                  <c:v>-363.29395991563803</c:v>
                </c:pt>
                <c:pt idx="51312">
                  <c:v>-236.293959915638</c:v>
                </c:pt>
                <c:pt idx="51313">
                  <c:v>-307.29395991563803</c:v>
                </c:pt>
                <c:pt idx="51314">
                  <c:v>-284.29395991563803</c:v>
                </c:pt>
                <c:pt idx="51315">
                  <c:v>-331.29395991563803</c:v>
                </c:pt>
                <c:pt idx="51316">
                  <c:v>-240.293959915638</c:v>
                </c:pt>
                <c:pt idx="51317">
                  <c:v>-333.29395991563803</c:v>
                </c:pt>
                <c:pt idx="51318">
                  <c:v>-372.29395991563803</c:v>
                </c:pt>
                <c:pt idx="51319">
                  <c:v>-345.29395991563803</c:v>
                </c:pt>
                <c:pt idx="51320">
                  <c:v>-204.293959915638</c:v>
                </c:pt>
                <c:pt idx="51321">
                  <c:v>-114.293959915638</c:v>
                </c:pt>
                <c:pt idx="51322">
                  <c:v>-194.293959915638</c:v>
                </c:pt>
                <c:pt idx="51323">
                  <c:v>106.706040084362</c:v>
                </c:pt>
                <c:pt idx="51324">
                  <c:v>171.706040084362</c:v>
                </c:pt>
                <c:pt idx="51325">
                  <c:v>45.706040084362002</c:v>
                </c:pt>
                <c:pt idx="51326">
                  <c:v>274.70604008436197</c:v>
                </c:pt>
                <c:pt idx="51327">
                  <c:v>420.70604008436197</c:v>
                </c:pt>
                <c:pt idx="51328">
                  <c:v>409.70604008436197</c:v>
                </c:pt>
                <c:pt idx="51329">
                  <c:v>249.706040084362</c:v>
                </c:pt>
                <c:pt idx="51330">
                  <c:v>344.70604008436197</c:v>
                </c:pt>
                <c:pt idx="51331">
                  <c:v>291.70604008436197</c:v>
                </c:pt>
                <c:pt idx="51332">
                  <c:v>227.706040084362</c:v>
                </c:pt>
                <c:pt idx="51333">
                  <c:v>196.706040084362</c:v>
                </c:pt>
                <c:pt idx="51334">
                  <c:v>149.706040084362</c:v>
                </c:pt>
                <c:pt idx="51335">
                  <c:v>128.706040084362</c:v>
                </c:pt>
                <c:pt idx="51336">
                  <c:v>219.706040084362</c:v>
                </c:pt>
                <c:pt idx="51337">
                  <c:v>35.706040084362002</c:v>
                </c:pt>
                <c:pt idx="51338">
                  <c:v>137.706040084362</c:v>
                </c:pt>
                <c:pt idx="51339">
                  <c:v>105.706040084362</c:v>
                </c:pt>
                <c:pt idx="51340">
                  <c:v>-101.293959915638</c:v>
                </c:pt>
                <c:pt idx="51341">
                  <c:v>-151.293959915638</c:v>
                </c:pt>
                <c:pt idx="51342">
                  <c:v>-50.293959915637998</c:v>
                </c:pt>
                <c:pt idx="51343">
                  <c:v>-332.29395991563803</c:v>
                </c:pt>
                <c:pt idx="51344">
                  <c:v>-280.29395991563803</c:v>
                </c:pt>
                <c:pt idx="51345">
                  <c:v>-312.29395991563803</c:v>
                </c:pt>
                <c:pt idx="51346">
                  <c:v>-322.29395991563803</c:v>
                </c:pt>
                <c:pt idx="51347">
                  <c:v>-432.29395991563803</c:v>
                </c:pt>
                <c:pt idx="51348">
                  <c:v>-438.29395991563803</c:v>
                </c:pt>
                <c:pt idx="51349">
                  <c:v>-499.29395991563803</c:v>
                </c:pt>
                <c:pt idx="51350">
                  <c:v>-479.29395991563803</c:v>
                </c:pt>
                <c:pt idx="51351">
                  <c:v>-807.29395991563797</c:v>
                </c:pt>
                <c:pt idx="51352">
                  <c:v>-706.29395991563797</c:v>
                </c:pt>
                <c:pt idx="51353">
                  <c:v>-733.29395991563797</c:v>
                </c:pt>
                <c:pt idx="51354">
                  <c:v>-581.29395991563797</c:v>
                </c:pt>
                <c:pt idx="51355">
                  <c:v>-562.29395991563797</c:v>
                </c:pt>
                <c:pt idx="51356">
                  <c:v>-575.29395991563797</c:v>
                </c:pt>
                <c:pt idx="51357">
                  <c:v>-505.29395991563803</c:v>
                </c:pt>
                <c:pt idx="51358">
                  <c:v>-382.29395991563803</c:v>
                </c:pt>
                <c:pt idx="51359">
                  <c:v>-436.29395991563803</c:v>
                </c:pt>
                <c:pt idx="51360">
                  <c:v>-395.29395991563803</c:v>
                </c:pt>
                <c:pt idx="51361">
                  <c:v>-192.293959915638</c:v>
                </c:pt>
                <c:pt idx="51362">
                  <c:v>-176.293959915638</c:v>
                </c:pt>
                <c:pt idx="51363">
                  <c:v>122.706040084362</c:v>
                </c:pt>
                <c:pt idx="51364">
                  <c:v>55.706040084362002</c:v>
                </c:pt>
                <c:pt idx="51365">
                  <c:v>180.706040084362</c:v>
                </c:pt>
                <c:pt idx="51366">
                  <c:v>225.706040084362</c:v>
                </c:pt>
                <c:pt idx="51367">
                  <c:v>317.70604008436197</c:v>
                </c:pt>
                <c:pt idx="51368">
                  <c:v>387.70604008436197</c:v>
                </c:pt>
                <c:pt idx="51369">
                  <c:v>430.70604008436197</c:v>
                </c:pt>
                <c:pt idx="51370">
                  <c:v>619.70604008436203</c:v>
                </c:pt>
                <c:pt idx="51371">
                  <c:v>576.70604008436203</c:v>
                </c:pt>
                <c:pt idx="51372">
                  <c:v>479.70604008436197</c:v>
                </c:pt>
                <c:pt idx="51373">
                  <c:v>548.70604008436203</c:v>
                </c:pt>
                <c:pt idx="51374">
                  <c:v>649.70604008436203</c:v>
                </c:pt>
                <c:pt idx="51375">
                  <c:v>803.70604008436203</c:v>
                </c:pt>
                <c:pt idx="51376">
                  <c:v>665.70604008436203</c:v>
                </c:pt>
                <c:pt idx="51377">
                  <c:v>533.70604008436203</c:v>
                </c:pt>
                <c:pt idx="51378">
                  <c:v>587.70604008436203</c:v>
                </c:pt>
                <c:pt idx="51379">
                  <c:v>376.70604008436197</c:v>
                </c:pt>
                <c:pt idx="51380">
                  <c:v>384.70604008436197</c:v>
                </c:pt>
                <c:pt idx="51381">
                  <c:v>-102.293959915638</c:v>
                </c:pt>
                <c:pt idx="51382">
                  <c:v>103.706040084362</c:v>
                </c:pt>
                <c:pt idx="51383">
                  <c:v>41.706040084362002</c:v>
                </c:pt>
                <c:pt idx="51384">
                  <c:v>-75.293959915637998</c:v>
                </c:pt>
                <c:pt idx="51385">
                  <c:v>-74.293959915637998</c:v>
                </c:pt>
                <c:pt idx="51386">
                  <c:v>-51.293959915637998</c:v>
                </c:pt>
                <c:pt idx="51387">
                  <c:v>-412.29395991563803</c:v>
                </c:pt>
                <c:pt idx="51388">
                  <c:v>-387.29395991563803</c:v>
                </c:pt>
                <c:pt idx="51389">
                  <c:v>-281.29395991563803</c:v>
                </c:pt>
                <c:pt idx="51390">
                  <c:v>-504.29395991563803</c:v>
                </c:pt>
                <c:pt idx="51391">
                  <c:v>-430.29395991563803</c:v>
                </c:pt>
                <c:pt idx="51392">
                  <c:v>-458.29395991563803</c:v>
                </c:pt>
                <c:pt idx="51393">
                  <c:v>-471.29395991563803</c:v>
                </c:pt>
                <c:pt idx="51394">
                  <c:v>-510.29395991563803</c:v>
                </c:pt>
                <c:pt idx="51395">
                  <c:v>-429.29395991563803</c:v>
                </c:pt>
                <c:pt idx="51396">
                  <c:v>-585.29395991563797</c:v>
                </c:pt>
                <c:pt idx="51397">
                  <c:v>-557.29395991563797</c:v>
                </c:pt>
                <c:pt idx="51398">
                  <c:v>-750.29395991563797</c:v>
                </c:pt>
                <c:pt idx="51399">
                  <c:v>-829.29395991563797</c:v>
                </c:pt>
                <c:pt idx="51400">
                  <c:v>-752.29395991563797</c:v>
                </c:pt>
                <c:pt idx="51401">
                  <c:v>-665.29395991563797</c:v>
                </c:pt>
                <c:pt idx="51402">
                  <c:v>-526.29395991563797</c:v>
                </c:pt>
                <c:pt idx="51403">
                  <c:v>-530.29395991563797</c:v>
                </c:pt>
                <c:pt idx="51404">
                  <c:v>-509.29395991563803</c:v>
                </c:pt>
                <c:pt idx="51405">
                  <c:v>-572.29395991563797</c:v>
                </c:pt>
                <c:pt idx="51406">
                  <c:v>-446.29395991563803</c:v>
                </c:pt>
                <c:pt idx="51407">
                  <c:v>-327.29395991563803</c:v>
                </c:pt>
                <c:pt idx="51408">
                  <c:v>-526.29395991563797</c:v>
                </c:pt>
                <c:pt idx="51409">
                  <c:v>-253.293959915638</c:v>
                </c:pt>
                <c:pt idx="51410">
                  <c:v>-388.29395991563803</c:v>
                </c:pt>
                <c:pt idx="51411">
                  <c:v>-247.293959915638</c:v>
                </c:pt>
                <c:pt idx="51412">
                  <c:v>-125.293959915638</c:v>
                </c:pt>
                <c:pt idx="51413">
                  <c:v>196.706040084362</c:v>
                </c:pt>
                <c:pt idx="51414">
                  <c:v>223.706040084362</c:v>
                </c:pt>
                <c:pt idx="51415">
                  <c:v>298.70604008436197</c:v>
                </c:pt>
                <c:pt idx="51416">
                  <c:v>361.70604008436197</c:v>
                </c:pt>
                <c:pt idx="51417">
                  <c:v>398.70604008436197</c:v>
                </c:pt>
                <c:pt idx="51418">
                  <c:v>483.70604008436197</c:v>
                </c:pt>
                <c:pt idx="51419">
                  <c:v>690.70604008436203</c:v>
                </c:pt>
                <c:pt idx="51420">
                  <c:v>640.70604008436203</c:v>
                </c:pt>
                <c:pt idx="51421">
                  <c:v>864.70604008436203</c:v>
                </c:pt>
                <c:pt idx="51422">
                  <c:v>740.70604008436203</c:v>
                </c:pt>
                <c:pt idx="51423">
                  <c:v>704.70604008436203</c:v>
                </c:pt>
                <c:pt idx="51424">
                  <c:v>711.70604008436203</c:v>
                </c:pt>
                <c:pt idx="51425">
                  <c:v>784.70604008436203</c:v>
                </c:pt>
                <c:pt idx="51426">
                  <c:v>601.70604008436203</c:v>
                </c:pt>
                <c:pt idx="51427">
                  <c:v>619.70604008436203</c:v>
                </c:pt>
                <c:pt idx="51428">
                  <c:v>463.70604008436197</c:v>
                </c:pt>
                <c:pt idx="51429">
                  <c:v>395.70604008436197</c:v>
                </c:pt>
                <c:pt idx="51430">
                  <c:v>385.70604008436197</c:v>
                </c:pt>
                <c:pt idx="51431">
                  <c:v>228.706040084362</c:v>
                </c:pt>
                <c:pt idx="51432">
                  <c:v>112.706040084362</c:v>
                </c:pt>
                <c:pt idx="51433">
                  <c:v>132.706040084362</c:v>
                </c:pt>
                <c:pt idx="51434">
                  <c:v>-68.293959915637998</c:v>
                </c:pt>
                <c:pt idx="51435">
                  <c:v>-10.293959915638</c:v>
                </c:pt>
                <c:pt idx="51436">
                  <c:v>6.70604008436203</c:v>
                </c:pt>
                <c:pt idx="51437">
                  <c:v>-319.29395991563803</c:v>
                </c:pt>
                <c:pt idx="51438">
                  <c:v>-403.29395991563803</c:v>
                </c:pt>
                <c:pt idx="51439">
                  <c:v>-472.29395991563803</c:v>
                </c:pt>
                <c:pt idx="51440">
                  <c:v>-465.29395991563803</c:v>
                </c:pt>
                <c:pt idx="51441">
                  <c:v>-618.29395991563797</c:v>
                </c:pt>
                <c:pt idx="51442">
                  <c:v>-742.29395991563797</c:v>
                </c:pt>
                <c:pt idx="51443">
                  <c:v>-704.29395991563797</c:v>
                </c:pt>
                <c:pt idx="51444">
                  <c:v>-541.29395991563797</c:v>
                </c:pt>
                <c:pt idx="51445">
                  <c:v>-758.29395991563797</c:v>
                </c:pt>
                <c:pt idx="51446">
                  <c:v>-699.29395991563797</c:v>
                </c:pt>
                <c:pt idx="51447">
                  <c:v>-619.29395991563797</c:v>
                </c:pt>
                <c:pt idx="51448">
                  <c:v>-737.29395991563797</c:v>
                </c:pt>
                <c:pt idx="51449">
                  <c:v>-618.29395991563797</c:v>
                </c:pt>
                <c:pt idx="51450">
                  <c:v>-857.29395991563797</c:v>
                </c:pt>
                <c:pt idx="51451">
                  <c:v>-738.29395991563797</c:v>
                </c:pt>
                <c:pt idx="51452">
                  <c:v>-663.29395991563797</c:v>
                </c:pt>
                <c:pt idx="51453">
                  <c:v>-697.29395991563797</c:v>
                </c:pt>
                <c:pt idx="51454">
                  <c:v>-480.29395991563803</c:v>
                </c:pt>
                <c:pt idx="51455">
                  <c:v>-350.29395991563803</c:v>
                </c:pt>
                <c:pt idx="51456">
                  <c:v>-269.29395991563803</c:v>
                </c:pt>
                <c:pt idx="51457">
                  <c:v>-344.29395991563803</c:v>
                </c:pt>
                <c:pt idx="51458">
                  <c:v>-325.29395991563803</c:v>
                </c:pt>
                <c:pt idx="51459">
                  <c:v>-322.29395991563803</c:v>
                </c:pt>
                <c:pt idx="51460">
                  <c:v>-123.293959915638</c:v>
                </c:pt>
                <c:pt idx="51461">
                  <c:v>283.70604008436197</c:v>
                </c:pt>
                <c:pt idx="51462">
                  <c:v>264.70604008436197</c:v>
                </c:pt>
                <c:pt idx="51463">
                  <c:v>442.70604008436197</c:v>
                </c:pt>
                <c:pt idx="51464">
                  <c:v>702.70604008436203</c:v>
                </c:pt>
                <c:pt idx="51465">
                  <c:v>1001.70604008436</c:v>
                </c:pt>
                <c:pt idx="51466">
                  <c:v>1187.70604008436</c:v>
                </c:pt>
                <c:pt idx="51467">
                  <c:v>1441.70604008436</c:v>
                </c:pt>
                <c:pt idx="51468">
                  <c:v>1527.70604008436</c:v>
                </c:pt>
                <c:pt idx="51469">
                  <c:v>1416.70604008436</c:v>
                </c:pt>
                <c:pt idx="51470">
                  <c:v>1154.70604008436</c:v>
                </c:pt>
                <c:pt idx="51471">
                  <c:v>1231.70604008436</c:v>
                </c:pt>
                <c:pt idx="51472">
                  <c:v>1310.70604008436</c:v>
                </c:pt>
                <c:pt idx="51473">
                  <c:v>1110.70604008436</c:v>
                </c:pt>
                <c:pt idx="51474">
                  <c:v>1035.70604008436</c:v>
                </c:pt>
                <c:pt idx="51475">
                  <c:v>935.70604008436203</c:v>
                </c:pt>
                <c:pt idx="51476">
                  <c:v>788.70604008436203</c:v>
                </c:pt>
                <c:pt idx="51477">
                  <c:v>928.70604008436203</c:v>
                </c:pt>
                <c:pt idx="51478">
                  <c:v>810.70604008436203</c:v>
                </c:pt>
                <c:pt idx="51479">
                  <c:v>655.70604008436203</c:v>
                </c:pt>
                <c:pt idx="51480">
                  <c:v>472.70604008436197</c:v>
                </c:pt>
                <c:pt idx="51481">
                  <c:v>364.70604008436197</c:v>
                </c:pt>
                <c:pt idx="51482">
                  <c:v>118.706040084362</c:v>
                </c:pt>
                <c:pt idx="51483">
                  <c:v>-41.293959915637998</c:v>
                </c:pt>
                <c:pt idx="51484">
                  <c:v>-276.29395991563803</c:v>
                </c:pt>
                <c:pt idx="51485">
                  <c:v>-402.29395991563803</c:v>
                </c:pt>
                <c:pt idx="51486">
                  <c:v>-450.29395991563803</c:v>
                </c:pt>
                <c:pt idx="51487">
                  <c:v>-459.29395991563803</c:v>
                </c:pt>
                <c:pt idx="51488">
                  <c:v>-630.29395991563797</c:v>
                </c:pt>
                <c:pt idx="51489">
                  <c:v>-531.29395991563797</c:v>
                </c:pt>
                <c:pt idx="51490">
                  <c:v>-441.29395991563803</c:v>
                </c:pt>
                <c:pt idx="51491">
                  <c:v>-537.29395991563797</c:v>
                </c:pt>
                <c:pt idx="51492">
                  <c:v>-623.29395991563797</c:v>
                </c:pt>
                <c:pt idx="51493">
                  <c:v>-856.29395991563797</c:v>
                </c:pt>
                <c:pt idx="51494">
                  <c:v>-887.29395991563797</c:v>
                </c:pt>
                <c:pt idx="51495">
                  <c:v>-717.29395991563797</c:v>
                </c:pt>
                <c:pt idx="51496">
                  <c:v>-689.29395991563797</c:v>
                </c:pt>
                <c:pt idx="51497">
                  <c:v>-775.29395991563797</c:v>
                </c:pt>
                <c:pt idx="51498">
                  <c:v>-783.29395991563797</c:v>
                </c:pt>
                <c:pt idx="51499">
                  <c:v>-682.29395991563797</c:v>
                </c:pt>
                <c:pt idx="51500">
                  <c:v>-545.29395991563797</c:v>
                </c:pt>
                <c:pt idx="51501">
                  <c:v>-594.29395991563797</c:v>
                </c:pt>
                <c:pt idx="51502">
                  <c:v>-624.29395991563797</c:v>
                </c:pt>
                <c:pt idx="51503">
                  <c:v>-558.29395991563797</c:v>
                </c:pt>
                <c:pt idx="51504">
                  <c:v>-429.29395991563803</c:v>
                </c:pt>
                <c:pt idx="51505">
                  <c:v>-522.29395991563797</c:v>
                </c:pt>
                <c:pt idx="51506">
                  <c:v>-431.29395991563803</c:v>
                </c:pt>
                <c:pt idx="51507">
                  <c:v>-106.293959915638</c:v>
                </c:pt>
                <c:pt idx="51508">
                  <c:v>-25.293959915637998</c:v>
                </c:pt>
                <c:pt idx="51509">
                  <c:v>140.706040084362</c:v>
                </c:pt>
                <c:pt idx="51510">
                  <c:v>393.70604008436197</c:v>
                </c:pt>
                <c:pt idx="51511">
                  <c:v>370.70604008436197</c:v>
                </c:pt>
                <c:pt idx="51512">
                  <c:v>572.70604008436203</c:v>
                </c:pt>
                <c:pt idx="51513">
                  <c:v>782.70604008436203</c:v>
                </c:pt>
                <c:pt idx="51514">
                  <c:v>867.70604008436203</c:v>
                </c:pt>
                <c:pt idx="51515">
                  <c:v>821.70604008436203</c:v>
                </c:pt>
                <c:pt idx="51516">
                  <c:v>879.70604008436203</c:v>
                </c:pt>
                <c:pt idx="51517">
                  <c:v>960.70604008436203</c:v>
                </c:pt>
                <c:pt idx="51518">
                  <c:v>884.70604008436203</c:v>
                </c:pt>
                <c:pt idx="51519">
                  <c:v>795.70604008436203</c:v>
                </c:pt>
                <c:pt idx="51520">
                  <c:v>778.70604008436203</c:v>
                </c:pt>
                <c:pt idx="51521">
                  <c:v>616.70604008436203</c:v>
                </c:pt>
                <c:pt idx="51522">
                  <c:v>510.70604008436197</c:v>
                </c:pt>
                <c:pt idx="51523">
                  <c:v>261.70604008436197</c:v>
                </c:pt>
                <c:pt idx="51524">
                  <c:v>383.70604008436197</c:v>
                </c:pt>
                <c:pt idx="51525">
                  <c:v>699.70604008436203</c:v>
                </c:pt>
                <c:pt idx="51526">
                  <c:v>626.70604008436203</c:v>
                </c:pt>
                <c:pt idx="51527">
                  <c:v>338.70604008436197</c:v>
                </c:pt>
                <c:pt idx="51528">
                  <c:v>170.706040084362</c:v>
                </c:pt>
                <c:pt idx="51529">
                  <c:v>0.70604008436203003</c:v>
                </c:pt>
                <c:pt idx="51530">
                  <c:v>-26.293959915637998</c:v>
                </c:pt>
                <c:pt idx="51531">
                  <c:v>-75.293959915637998</c:v>
                </c:pt>
                <c:pt idx="51532">
                  <c:v>-77.293959915637998</c:v>
                </c:pt>
                <c:pt idx="51533">
                  <c:v>-259.29395991563803</c:v>
                </c:pt>
                <c:pt idx="51534">
                  <c:v>-61.293959915637998</c:v>
                </c:pt>
                <c:pt idx="51535">
                  <c:v>-372.29395991563803</c:v>
                </c:pt>
                <c:pt idx="51536">
                  <c:v>-254.293959915638</c:v>
                </c:pt>
                <c:pt idx="51537">
                  <c:v>-232.293959915638</c:v>
                </c:pt>
                <c:pt idx="51538">
                  <c:v>-182.293959915638</c:v>
                </c:pt>
                <c:pt idx="51539">
                  <c:v>-329.29395991563803</c:v>
                </c:pt>
                <c:pt idx="51540">
                  <c:v>-674.29395991563797</c:v>
                </c:pt>
                <c:pt idx="51541">
                  <c:v>-704.29395991563797</c:v>
                </c:pt>
                <c:pt idx="51542">
                  <c:v>-609.29395991563797</c:v>
                </c:pt>
                <c:pt idx="51543">
                  <c:v>-711.29395991563797</c:v>
                </c:pt>
                <c:pt idx="51544">
                  <c:v>-699.29395991563797</c:v>
                </c:pt>
                <c:pt idx="51545">
                  <c:v>-908.29395991563797</c:v>
                </c:pt>
                <c:pt idx="51546">
                  <c:v>-790.29395991563797</c:v>
                </c:pt>
                <c:pt idx="51547">
                  <c:v>-837.29395991563797</c:v>
                </c:pt>
                <c:pt idx="51548">
                  <c:v>-722.29395991563797</c:v>
                </c:pt>
                <c:pt idx="51549">
                  <c:v>-695.29395991563797</c:v>
                </c:pt>
                <c:pt idx="51550">
                  <c:v>-804.29395991563797</c:v>
                </c:pt>
                <c:pt idx="51551">
                  <c:v>-804.29395991563797</c:v>
                </c:pt>
                <c:pt idx="51552">
                  <c:v>-976.29395991563797</c:v>
                </c:pt>
                <c:pt idx="51553">
                  <c:v>-841.29395991563797</c:v>
                </c:pt>
                <c:pt idx="51554">
                  <c:v>-743.29395991563797</c:v>
                </c:pt>
                <c:pt idx="51555">
                  <c:v>-271.29395991563803</c:v>
                </c:pt>
                <c:pt idx="51556">
                  <c:v>-262.29395991563803</c:v>
                </c:pt>
                <c:pt idx="51557">
                  <c:v>-110.293959915638</c:v>
                </c:pt>
                <c:pt idx="51558">
                  <c:v>-283.29395991563803</c:v>
                </c:pt>
                <c:pt idx="51559">
                  <c:v>-92.293959915637998</c:v>
                </c:pt>
                <c:pt idx="51560">
                  <c:v>239.706040084362</c:v>
                </c:pt>
                <c:pt idx="51561">
                  <c:v>524.70604008436203</c:v>
                </c:pt>
                <c:pt idx="51562">
                  <c:v>703.70604008436203</c:v>
                </c:pt>
                <c:pt idx="51563">
                  <c:v>636.70604008436203</c:v>
                </c:pt>
                <c:pt idx="51564">
                  <c:v>861.70604008436203</c:v>
                </c:pt>
                <c:pt idx="51565">
                  <c:v>894.70604008436203</c:v>
                </c:pt>
                <c:pt idx="51566">
                  <c:v>901.70604008436203</c:v>
                </c:pt>
                <c:pt idx="51567">
                  <c:v>951.70604008436203</c:v>
                </c:pt>
                <c:pt idx="51568">
                  <c:v>969.70604008436203</c:v>
                </c:pt>
                <c:pt idx="51569">
                  <c:v>665.70604008436203</c:v>
                </c:pt>
                <c:pt idx="51570">
                  <c:v>575.70604008436203</c:v>
                </c:pt>
                <c:pt idx="51571">
                  <c:v>616.70604008436203</c:v>
                </c:pt>
                <c:pt idx="51572">
                  <c:v>678.70604008436203</c:v>
                </c:pt>
                <c:pt idx="51573">
                  <c:v>758.70604008436203</c:v>
                </c:pt>
                <c:pt idx="51574">
                  <c:v>896.70604008436203</c:v>
                </c:pt>
                <c:pt idx="51575">
                  <c:v>839.70604008436203</c:v>
                </c:pt>
                <c:pt idx="51576">
                  <c:v>703.70604008436203</c:v>
                </c:pt>
                <c:pt idx="51577">
                  <c:v>674.70604008436203</c:v>
                </c:pt>
                <c:pt idx="51578">
                  <c:v>731.70604008436203</c:v>
                </c:pt>
                <c:pt idx="51579">
                  <c:v>513.70604008436203</c:v>
                </c:pt>
                <c:pt idx="51580">
                  <c:v>375.70604008436197</c:v>
                </c:pt>
                <c:pt idx="51581">
                  <c:v>90.706040084362002</c:v>
                </c:pt>
                <c:pt idx="51582">
                  <c:v>103.706040084362</c:v>
                </c:pt>
                <c:pt idx="51583">
                  <c:v>-58.293959915637998</c:v>
                </c:pt>
                <c:pt idx="51584">
                  <c:v>-4.29395991563797</c:v>
                </c:pt>
                <c:pt idx="51585">
                  <c:v>-122.293959915638</c:v>
                </c:pt>
                <c:pt idx="51586">
                  <c:v>-149.293959915638</c:v>
                </c:pt>
                <c:pt idx="51587">
                  <c:v>-339.29395991563803</c:v>
                </c:pt>
                <c:pt idx="51588">
                  <c:v>-301.29395991563803</c:v>
                </c:pt>
                <c:pt idx="51589">
                  <c:v>-340.29395991563803</c:v>
                </c:pt>
                <c:pt idx="51590">
                  <c:v>-542.29395991563797</c:v>
                </c:pt>
                <c:pt idx="51591">
                  <c:v>-685.29395991563797</c:v>
                </c:pt>
                <c:pt idx="51592">
                  <c:v>-867.29395991563797</c:v>
                </c:pt>
                <c:pt idx="51593">
                  <c:v>-1063.29395991564</c:v>
                </c:pt>
                <c:pt idx="51594">
                  <c:v>-1279.29395991564</c:v>
                </c:pt>
                <c:pt idx="51595">
                  <c:v>-1251.29395991564</c:v>
                </c:pt>
                <c:pt idx="51596">
                  <c:v>-1194.29395991564</c:v>
                </c:pt>
                <c:pt idx="51597">
                  <c:v>-1220.29395991564</c:v>
                </c:pt>
                <c:pt idx="51598">
                  <c:v>-1204.29395991564</c:v>
                </c:pt>
                <c:pt idx="51599">
                  <c:v>-1393.29395991564</c:v>
                </c:pt>
                <c:pt idx="51600">
                  <c:v>-1271.29395991564</c:v>
                </c:pt>
                <c:pt idx="51601">
                  <c:v>-1054.29395991564</c:v>
                </c:pt>
                <c:pt idx="51602">
                  <c:v>-908.29395991563797</c:v>
                </c:pt>
                <c:pt idx="51603">
                  <c:v>-570.29395991563797</c:v>
                </c:pt>
                <c:pt idx="51604">
                  <c:v>-572.29395991563797</c:v>
                </c:pt>
                <c:pt idx="51605">
                  <c:v>-178.293959915638</c:v>
                </c:pt>
                <c:pt idx="51606">
                  <c:v>-216.293959915638</c:v>
                </c:pt>
                <c:pt idx="51607">
                  <c:v>448.70604008436197</c:v>
                </c:pt>
                <c:pt idx="51608">
                  <c:v>553.70604008436203</c:v>
                </c:pt>
                <c:pt idx="51609">
                  <c:v>932.70604008436203</c:v>
                </c:pt>
                <c:pt idx="51610">
                  <c:v>903.70604008436203</c:v>
                </c:pt>
                <c:pt idx="51611">
                  <c:v>913.70604008436203</c:v>
                </c:pt>
                <c:pt idx="51612">
                  <c:v>1168.70604008436</c:v>
                </c:pt>
                <c:pt idx="51613">
                  <c:v>1154.70604008436</c:v>
                </c:pt>
                <c:pt idx="51614">
                  <c:v>1264.70604008436</c:v>
                </c:pt>
                <c:pt idx="51615">
                  <c:v>987.70604008436203</c:v>
                </c:pt>
                <c:pt idx="51616">
                  <c:v>1043.70604008436</c:v>
                </c:pt>
                <c:pt idx="51617">
                  <c:v>932.70604008436203</c:v>
                </c:pt>
                <c:pt idx="51618">
                  <c:v>842.70604008436203</c:v>
                </c:pt>
                <c:pt idx="51619">
                  <c:v>771.70604008436203</c:v>
                </c:pt>
                <c:pt idx="51620">
                  <c:v>741.70604008436203</c:v>
                </c:pt>
                <c:pt idx="51621">
                  <c:v>731.70604008436203</c:v>
                </c:pt>
                <c:pt idx="51622">
                  <c:v>808.70604008436203</c:v>
                </c:pt>
                <c:pt idx="51623">
                  <c:v>656.70604008436203</c:v>
                </c:pt>
                <c:pt idx="51624">
                  <c:v>628.70604008436203</c:v>
                </c:pt>
                <c:pt idx="51625">
                  <c:v>840.70604008436203</c:v>
                </c:pt>
                <c:pt idx="51626">
                  <c:v>678.70604008436203</c:v>
                </c:pt>
                <c:pt idx="51627">
                  <c:v>415.70604008436197</c:v>
                </c:pt>
                <c:pt idx="51628">
                  <c:v>27.706040084362002</c:v>
                </c:pt>
                <c:pt idx="51629">
                  <c:v>-155.293959915638</c:v>
                </c:pt>
                <c:pt idx="51630">
                  <c:v>-138.293959915638</c:v>
                </c:pt>
                <c:pt idx="51631">
                  <c:v>-183.293959915638</c:v>
                </c:pt>
                <c:pt idx="51632">
                  <c:v>-137.293959915638</c:v>
                </c:pt>
                <c:pt idx="51633">
                  <c:v>-271.29395991563803</c:v>
                </c:pt>
                <c:pt idx="51634">
                  <c:v>-593.29395991563797</c:v>
                </c:pt>
                <c:pt idx="51635">
                  <c:v>-619.29395991563797</c:v>
                </c:pt>
                <c:pt idx="51636">
                  <c:v>-738.29395991563797</c:v>
                </c:pt>
                <c:pt idx="51637">
                  <c:v>-834.29395991563797</c:v>
                </c:pt>
                <c:pt idx="51638">
                  <c:v>-1076.29395991564</c:v>
                </c:pt>
                <c:pt idx="51639">
                  <c:v>-1371.29395991564</c:v>
                </c:pt>
                <c:pt idx="51640">
                  <c:v>-1482.29395991564</c:v>
                </c:pt>
                <c:pt idx="51641">
                  <c:v>-1653.29395991564</c:v>
                </c:pt>
                <c:pt idx="51642">
                  <c:v>-1562.29395991564</c:v>
                </c:pt>
                <c:pt idx="51643">
                  <c:v>-1655.29395991564</c:v>
                </c:pt>
                <c:pt idx="51644">
                  <c:v>-1431.29395991564</c:v>
                </c:pt>
                <c:pt idx="51645">
                  <c:v>-1564.29395991564</c:v>
                </c:pt>
                <c:pt idx="51646">
                  <c:v>-1471.29395991564</c:v>
                </c:pt>
                <c:pt idx="51647">
                  <c:v>-1467.29395991564</c:v>
                </c:pt>
                <c:pt idx="51648">
                  <c:v>-1423.29395991564</c:v>
                </c:pt>
                <c:pt idx="51649">
                  <c:v>-1260.29395991564</c:v>
                </c:pt>
                <c:pt idx="51650">
                  <c:v>-991.29395991563797</c:v>
                </c:pt>
                <c:pt idx="51651">
                  <c:v>-827.29395991563797</c:v>
                </c:pt>
                <c:pt idx="51652">
                  <c:v>-749.29395991563797</c:v>
                </c:pt>
                <c:pt idx="51653">
                  <c:v>-446.29395991563803</c:v>
                </c:pt>
                <c:pt idx="51654">
                  <c:v>-168.293959915638</c:v>
                </c:pt>
                <c:pt idx="51655">
                  <c:v>266.70604008436197</c:v>
                </c:pt>
                <c:pt idx="51656">
                  <c:v>429.70604008436197</c:v>
                </c:pt>
                <c:pt idx="51657">
                  <c:v>723.70604008436203</c:v>
                </c:pt>
                <c:pt idx="51658">
                  <c:v>845.70604008436203</c:v>
                </c:pt>
                <c:pt idx="51659">
                  <c:v>991.70604008436203</c:v>
                </c:pt>
                <c:pt idx="51660">
                  <c:v>1026.70604008436</c:v>
                </c:pt>
                <c:pt idx="51661">
                  <c:v>1168.70604008436</c:v>
                </c:pt>
                <c:pt idx="51662">
                  <c:v>1258.70604008436</c:v>
                </c:pt>
                <c:pt idx="51663">
                  <c:v>1173.70604008436</c:v>
                </c:pt>
                <c:pt idx="51664">
                  <c:v>815.70604008436203</c:v>
                </c:pt>
                <c:pt idx="51665">
                  <c:v>1004.70604008436</c:v>
                </c:pt>
                <c:pt idx="51666">
                  <c:v>929.70604008436203</c:v>
                </c:pt>
                <c:pt idx="51667">
                  <c:v>789.70604008436203</c:v>
                </c:pt>
                <c:pt idx="51668">
                  <c:v>992.70604008436203</c:v>
                </c:pt>
                <c:pt idx="51669">
                  <c:v>928.70604008436203</c:v>
                </c:pt>
                <c:pt idx="51670">
                  <c:v>963.70604008436203</c:v>
                </c:pt>
                <c:pt idx="51671">
                  <c:v>923.70604008436203</c:v>
                </c:pt>
                <c:pt idx="51672">
                  <c:v>970.70604008436203</c:v>
                </c:pt>
                <c:pt idx="51673">
                  <c:v>952.70604008436203</c:v>
                </c:pt>
                <c:pt idx="51674">
                  <c:v>810.70604008436203</c:v>
                </c:pt>
                <c:pt idx="51675">
                  <c:v>428.70604008436197</c:v>
                </c:pt>
                <c:pt idx="51676">
                  <c:v>333.70604008436197</c:v>
                </c:pt>
                <c:pt idx="51677">
                  <c:v>-26.293959915637998</c:v>
                </c:pt>
                <c:pt idx="51678">
                  <c:v>-140.293959915638</c:v>
                </c:pt>
                <c:pt idx="51679">
                  <c:v>-399.29395991563803</c:v>
                </c:pt>
                <c:pt idx="51680">
                  <c:v>-573.29395991563797</c:v>
                </c:pt>
                <c:pt idx="51681">
                  <c:v>-807.29395991563797</c:v>
                </c:pt>
                <c:pt idx="51682">
                  <c:v>-790.29395991563797</c:v>
                </c:pt>
                <c:pt idx="51683">
                  <c:v>-1050.29395991564</c:v>
                </c:pt>
                <c:pt idx="51684">
                  <c:v>-1048.29395991564</c:v>
                </c:pt>
                <c:pt idx="51685">
                  <c:v>-1265.29395991564</c:v>
                </c:pt>
                <c:pt idx="51686">
                  <c:v>-1294.29395991564</c:v>
                </c:pt>
                <c:pt idx="51687">
                  <c:v>-1439.29395991564</c:v>
                </c:pt>
                <c:pt idx="51688">
                  <c:v>-1582.29395991564</c:v>
                </c:pt>
                <c:pt idx="51689">
                  <c:v>-1732.29395991564</c:v>
                </c:pt>
                <c:pt idx="51690">
                  <c:v>-1740.29395991564</c:v>
                </c:pt>
                <c:pt idx="51691">
                  <c:v>-1631.29395991564</c:v>
                </c:pt>
                <c:pt idx="51692">
                  <c:v>-1598.29395991564</c:v>
                </c:pt>
                <c:pt idx="51693">
                  <c:v>-1658.29395991564</c:v>
                </c:pt>
                <c:pt idx="51694">
                  <c:v>-1782.29395991564</c:v>
                </c:pt>
                <c:pt idx="51695">
                  <c:v>-1281.29395991564</c:v>
                </c:pt>
                <c:pt idx="51696">
                  <c:v>-1265.29395991564</c:v>
                </c:pt>
                <c:pt idx="51697">
                  <c:v>-1144.29395991564</c:v>
                </c:pt>
                <c:pt idx="51698">
                  <c:v>-916.29395991563797</c:v>
                </c:pt>
                <c:pt idx="51699">
                  <c:v>-679.29395991563797</c:v>
                </c:pt>
                <c:pt idx="51700">
                  <c:v>-538.29395991563797</c:v>
                </c:pt>
                <c:pt idx="51701">
                  <c:v>-292.29395991563803</c:v>
                </c:pt>
                <c:pt idx="51702">
                  <c:v>-87.293959915637998</c:v>
                </c:pt>
                <c:pt idx="51703">
                  <c:v>428.70604008436197</c:v>
                </c:pt>
                <c:pt idx="51704">
                  <c:v>884.70604008436203</c:v>
                </c:pt>
                <c:pt idx="51705">
                  <c:v>1183.70604008436</c:v>
                </c:pt>
                <c:pt idx="51706">
                  <c:v>1405.70604008436</c:v>
                </c:pt>
                <c:pt idx="51707">
                  <c:v>1527.70604008436</c:v>
                </c:pt>
                <c:pt idx="51708">
                  <c:v>1558.70604008436</c:v>
                </c:pt>
                <c:pt idx="51709">
                  <c:v>1799.70604008436</c:v>
                </c:pt>
                <c:pt idx="51710">
                  <c:v>1826.70604008436</c:v>
                </c:pt>
                <c:pt idx="51711">
                  <c:v>1419.70604008436</c:v>
                </c:pt>
                <c:pt idx="51712">
                  <c:v>1373.70604008436</c:v>
                </c:pt>
                <c:pt idx="51713">
                  <c:v>1297.70604008436</c:v>
                </c:pt>
                <c:pt idx="51714">
                  <c:v>1362.70604008436</c:v>
                </c:pt>
                <c:pt idx="51715">
                  <c:v>1331.70604008436</c:v>
                </c:pt>
                <c:pt idx="51716">
                  <c:v>1246.70604008436</c:v>
                </c:pt>
                <c:pt idx="51717">
                  <c:v>1091.70604008436</c:v>
                </c:pt>
                <c:pt idx="51718">
                  <c:v>1057.70604008436</c:v>
                </c:pt>
                <c:pt idx="51719">
                  <c:v>1002.70604008436</c:v>
                </c:pt>
                <c:pt idx="51720">
                  <c:v>871.70604008436203</c:v>
                </c:pt>
                <c:pt idx="51721">
                  <c:v>686.70604008436203</c:v>
                </c:pt>
                <c:pt idx="51722">
                  <c:v>415.70604008436197</c:v>
                </c:pt>
                <c:pt idx="51723">
                  <c:v>160.706040084362</c:v>
                </c:pt>
                <c:pt idx="51724">
                  <c:v>-2.29395991563797</c:v>
                </c:pt>
                <c:pt idx="51725">
                  <c:v>-383.29395991563803</c:v>
                </c:pt>
                <c:pt idx="51726">
                  <c:v>-386.29395991563803</c:v>
                </c:pt>
                <c:pt idx="51727">
                  <c:v>-648.29395991563797</c:v>
                </c:pt>
                <c:pt idx="51728">
                  <c:v>-801.29395991563797</c:v>
                </c:pt>
                <c:pt idx="51729">
                  <c:v>-969.29395991563797</c:v>
                </c:pt>
                <c:pt idx="51730">
                  <c:v>-1214.29395991564</c:v>
                </c:pt>
                <c:pt idx="51731">
                  <c:v>-1184.29395991564</c:v>
                </c:pt>
                <c:pt idx="51732">
                  <c:v>-1315.29395991564</c:v>
                </c:pt>
                <c:pt idx="51733">
                  <c:v>-1334.29395991564</c:v>
                </c:pt>
                <c:pt idx="51734">
                  <c:v>-1411.29395991564</c:v>
                </c:pt>
                <c:pt idx="51735">
                  <c:v>-1542.29395991564</c:v>
                </c:pt>
                <c:pt idx="51736">
                  <c:v>-1320.29395991564</c:v>
                </c:pt>
                <c:pt idx="51737">
                  <c:v>-1584.29395991564</c:v>
                </c:pt>
                <c:pt idx="51738">
                  <c:v>-1402.29395991564</c:v>
                </c:pt>
                <c:pt idx="51739">
                  <c:v>-1514.29395991564</c:v>
                </c:pt>
                <c:pt idx="51740">
                  <c:v>-1295.29395991564</c:v>
                </c:pt>
                <c:pt idx="51741">
                  <c:v>-1376.29395991564</c:v>
                </c:pt>
                <c:pt idx="51742">
                  <c:v>-1177.29395991564</c:v>
                </c:pt>
                <c:pt idx="51743">
                  <c:v>-972.29395991563797</c:v>
                </c:pt>
                <c:pt idx="51744">
                  <c:v>-829.29395991563797</c:v>
                </c:pt>
                <c:pt idx="51745">
                  <c:v>-494.29395991563803</c:v>
                </c:pt>
                <c:pt idx="51746">
                  <c:v>-584.29395991563797</c:v>
                </c:pt>
                <c:pt idx="51747">
                  <c:v>-91.293959915637998</c:v>
                </c:pt>
                <c:pt idx="51748">
                  <c:v>-217.293959915638</c:v>
                </c:pt>
                <c:pt idx="51749">
                  <c:v>152.706040084362</c:v>
                </c:pt>
                <c:pt idx="51750">
                  <c:v>298.70604008436197</c:v>
                </c:pt>
                <c:pt idx="51751">
                  <c:v>495.70604008436197</c:v>
                </c:pt>
                <c:pt idx="51752">
                  <c:v>676.70604008436203</c:v>
                </c:pt>
                <c:pt idx="51753">
                  <c:v>1227.70604008436</c:v>
                </c:pt>
                <c:pt idx="51754">
                  <c:v>1453.70604008436</c:v>
                </c:pt>
                <c:pt idx="51755">
                  <c:v>1707.70604008436</c:v>
                </c:pt>
                <c:pt idx="51756">
                  <c:v>1840.70604008436</c:v>
                </c:pt>
                <c:pt idx="51757">
                  <c:v>1906.70604008436</c:v>
                </c:pt>
                <c:pt idx="51758">
                  <c:v>1939.70604008436</c:v>
                </c:pt>
                <c:pt idx="51759">
                  <c:v>1880.70604008436</c:v>
                </c:pt>
                <c:pt idx="51760">
                  <c:v>1881.70604008436</c:v>
                </c:pt>
                <c:pt idx="51761">
                  <c:v>2055.7060400843602</c:v>
                </c:pt>
                <c:pt idx="51762">
                  <c:v>1896.70604008436</c:v>
                </c:pt>
                <c:pt idx="51763">
                  <c:v>1690.70604008436</c:v>
                </c:pt>
                <c:pt idx="51764">
                  <c:v>1579.70604008436</c:v>
                </c:pt>
                <c:pt idx="51765">
                  <c:v>1536.70604008436</c:v>
                </c:pt>
                <c:pt idx="51766">
                  <c:v>1441.70604008436</c:v>
                </c:pt>
                <c:pt idx="51767">
                  <c:v>1648.70604008436</c:v>
                </c:pt>
                <c:pt idx="51768">
                  <c:v>1313.70604008436</c:v>
                </c:pt>
                <c:pt idx="51769">
                  <c:v>1248.70604008436</c:v>
                </c:pt>
                <c:pt idx="51770">
                  <c:v>920.70604008436203</c:v>
                </c:pt>
                <c:pt idx="51771">
                  <c:v>617.70604008436203</c:v>
                </c:pt>
                <c:pt idx="51772">
                  <c:v>587.70604008436203</c:v>
                </c:pt>
                <c:pt idx="51773">
                  <c:v>232.706040084362</c:v>
                </c:pt>
                <c:pt idx="51774">
                  <c:v>135.706040084362</c:v>
                </c:pt>
                <c:pt idx="51775">
                  <c:v>-550.29395991563797</c:v>
                </c:pt>
                <c:pt idx="51776">
                  <c:v>-697.29395991563797</c:v>
                </c:pt>
                <c:pt idx="51777">
                  <c:v>-1186.29395991564</c:v>
                </c:pt>
                <c:pt idx="51778">
                  <c:v>-1161.29395991564</c:v>
                </c:pt>
                <c:pt idx="51779">
                  <c:v>-1576.29395991564</c:v>
                </c:pt>
                <c:pt idx="51780">
                  <c:v>-1622.29395991564</c:v>
                </c:pt>
                <c:pt idx="51781">
                  <c:v>-2082.2939599156398</c:v>
                </c:pt>
                <c:pt idx="51782">
                  <c:v>-2031.29395991564</c:v>
                </c:pt>
                <c:pt idx="51783">
                  <c:v>-2077.2939599156398</c:v>
                </c:pt>
                <c:pt idx="51784">
                  <c:v>-2053.2939599156398</c:v>
                </c:pt>
                <c:pt idx="51785">
                  <c:v>-2144.2939599156398</c:v>
                </c:pt>
                <c:pt idx="51786">
                  <c:v>-2143.2939599156398</c:v>
                </c:pt>
                <c:pt idx="51787">
                  <c:v>-2307.2939599156398</c:v>
                </c:pt>
                <c:pt idx="51788">
                  <c:v>-2177.2939599156398</c:v>
                </c:pt>
                <c:pt idx="51789">
                  <c:v>-2094.2939599156398</c:v>
                </c:pt>
                <c:pt idx="51790">
                  <c:v>-1961.29395991564</c:v>
                </c:pt>
                <c:pt idx="51791">
                  <c:v>-1778.29395991564</c:v>
                </c:pt>
                <c:pt idx="51792">
                  <c:v>-1398.29395991564</c:v>
                </c:pt>
                <c:pt idx="51793">
                  <c:v>-1112.29395991564</c:v>
                </c:pt>
                <c:pt idx="51794">
                  <c:v>-986.29395991563797</c:v>
                </c:pt>
                <c:pt idx="51795">
                  <c:v>-430.29395991563803</c:v>
                </c:pt>
                <c:pt idx="51796">
                  <c:v>-335.29395991563803</c:v>
                </c:pt>
                <c:pt idx="51797">
                  <c:v>182.706040084362</c:v>
                </c:pt>
                <c:pt idx="51798">
                  <c:v>346.70604008436197</c:v>
                </c:pt>
                <c:pt idx="51799">
                  <c:v>478.70604008436197</c:v>
                </c:pt>
                <c:pt idx="51800">
                  <c:v>658.70604008436203</c:v>
                </c:pt>
                <c:pt idx="51801">
                  <c:v>1215.70604008436</c:v>
                </c:pt>
                <c:pt idx="51802">
                  <c:v>1581.70604008436</c:v>
                </c:pt>
                <c:pt idx="51803">
                  <c:v>2007.70604008436</c:v>
                </c:pt>
                <c:pt idx="51804">
                  <c:v>2215.7060400843602</c:v>
                </c:pt>
                <c:pt idx="51805">
                  <c:v>2490.7060400843602</c:v>
                </c:pt>
                <c:pt idx="51806">
                  <c:v>2639.7060400843602</c:v>
                </c:pt>
                <c:pt idx="51807">
                  <c:v>2732.7060400843602</c:v>
                </c:pt>
                <c:pt idx="51808">
                  <c:v>3023.7060400843602</c:v>
                </c:pt>
                <c:pt idx="51809">
                  <c:v>2948.7060400843602</c:v>
                </c:pt>
                <c:pt idx="51810">
                  <c:v>3027.7060400843602</c:v>
                </c:pt>
                <c:pt idx="51811">
                  <c:v>3056.7060400843602</c:v>
                </c:pt>
                <c:pt idx="51812">
                  <c:v>2901.7060400843602</c:v>
                </c:pt>
                <c:pt idx="51813">
                  <c:v>2760.7060400843602</c:v>
                </c:pt>
                <c:pt idx="51814">
                  <c:v>2490.7060400843602</c:v>
                </c:pt>
                <c:pt idx="51815">
                  <c:v>2225.7060400843602</c:v>
                </c:pt>
                <c:pt idx="51816">
                  <c:v>1823.70604008436</c:v>
                </c:pt>
                <c:pt idx="51817">
                  <c:v>1515.70604008436</c:v>
                </c:pt>
                <c:pt idx="51818">
                  <c:v>1195.70604008436</c:v>
                </c:pt>
                <c:pt idx="51819">
                  <c:v>948.70604008436203</c:v>
                </c:pt>
                <c:pt idx="51820">
                  <c:v>644.70604008436203</c:v>
                </c:pt>
                <c:pt idx="51821">
                  <c:v>245.706040084362</c:v>
                </c:pt>
                <c:pt idx="51822">
                  <c:v>103.706040084362</c:v>
                </c:pt>
                <c:pt idx="51823">
                  <c:v>-184.293959915638</c:v>
                </c:pt>
                <c:pt idx="51824">
                  <c:v>-673.29395991563797</c:v>
                </c:pt>
                <c:pt idx="51825">
                  <c:v>-909.29395991563797</c:v>
                </c:pt>
                <c:pt idx="51826">
                  <c:v>-1160.29395991564</c:v>
                </c:pt>
                <c:pt idx="51827">
                  <c:v>-1594.29395991564</c:v>
                </c:pt>
                <c:pt idx="51828">
                  <c:v>-1872.29395991564</c:v>
                </c:pt>
                <c:pt idx="51829">
                  <c:v>-2326.2939599156398</c:v>
                </c:pt>
                <c:pt idx="51830">
                  <c:v>-2262.2939599156398</c:v>
                </c:pt>
                <c:pt idx="51831">
                  <c:v>-2383.2939599156398</c:v>
                </c:pt>
                <c:pt idx="51832">
                  <c:v>-2520.2939599156398</c:v>
                </c:pt>
                <c:pt idx="51833">
                  <c:v>-2567.2939599156398</c:v>
                </c:pt>
                <c:pt idx="51834">
                  <c:v>-2501.2939599156398</c:v>
                </c:pt>
                <c:pt idx="51835">
                  <c:v>-2566.2939599156398</c:v>
                </c:pt>
                <c:pt idx="51836">
                  <c:v>-2573.2939599156398</c:v>
                </c:pt>
                <c:pt idx="51837">
                  <c:v>-2248.2939599156398</c:v>
                </c:pt>
                <c:pt idx="51838">
                  <c:v>-2345.2939599156398</c:v>
                </c:pt>
                <c:pt idx="51839">
                  <c:v>-2049.2939599156398</c:v>
                </c:pt>
                <c:pt idx="51840">
                  <c:v>-1968.29395991564</c:v>
                </c:pt>
                <c:pt idx="51841">
                  <c:v>-1619.29395991564</c:v>
                </c:pt>
                <c:pt idx="51842">
                  <c:v>-1330.29395991564</c:v>
                </c:pt>
                <c:pt idx="51843">
                  <c:v>-966.29395991563797</c:v>
                </c:pt>
                <c:pt idx="51844">
                  <c:v>-525.29395991563797</c:v>
                </c:pt>
                <c:pt idx="51845">
                  <c:v>-225.293959915638</c:v>
                </c:pt>
                <c:pt idx="51846">
                  <c:v>13.706040084362</c:v>
                </c:pt>
                <c:pt idx="51847">
                  <c:v>508.70604008436197</c:v>
                </c:pt>
                <c:pt idx="51848">
                  <c:v>821.70604008436203</c:v>
                </c:pt>
                <c:pt idx="51849">
                  <c:v>1038.70604008436</c:v>
                </c:pt>
                <c:pt idx="51850">
                  <c:v>1397.70604008436</c:v>
                </c:pt>
                <c:pt idx="51851">
                  <c:v>1518.70604008436</c:v>
                </c:pt>
                <c:pt idx="51852">
                  <c:v>1725.70604008436</c:v>
                </c:pt>
                <c:pt idx="51853">
                  <c:v>2108.7060400843602</c:v>
                </c:pt>
                <c:pt idx="51854">
                  <c:v>2244.7060400843602</c:v>
                </c:pt>
                <c:pt idx="51855">
                  <c:v>2365.7060400843602</c:v>
                </c:pt>
                <c:pt idx="51856">
                  <c:v>2664.7060400843602</c:v>
                </c:pt>
                <c:pt idx="51857">
                  <c:v>2750.7060400843602</c:v>
                </c:pt>
                <c:pt idx="51858">
                  <c:v>2631.7060400843602</c:v>
                </c:pt>
                <c:pt idx="51859">
                  <c:v>2742.7060400843602</c:v>
                </c:pt>
                <c:pt idx="51860">
                  <c:v>2771.7060400843602</c:v>
                </c:pt>
                <c:pt idx="51861">
                  <c:v>2682.7060400843602</c:v>
                </c:pt>
                <c:pt idx="51862">
                  <c:v>2797.7060400843602</c:v>
                </c:pt>
                <c:pt idx="51863">
                  <c:v>2607.7060400843602</c:v>
                </c:pt>
                <c:pt idx="51864">
                  <c:v>2469.7060400843602</c:v>
                </c:pt>
                <c:pt idx="51865">
                  <c:v>2315.7060400843602</c:v>
                </c:pt>
                <c:pt idx="51866">
                  <c:v>2025.70604008436</c:v>
                </c:pt>
                <c:pt idx="51867">
                  <c:v>1601.70604008436</c:v>
                </c:pt>
                <c:pt idx="51868">
                  <c:v>1337.70604008436</c:v>
                </c:pt>
                <c:pt idx="51869">
                  <c:v>933.70604008436203</c:v>
                </c:pt>
                <c:pt idx="51870">
                  <c:v>683.70604008436203</c:v>
                </c:pt>
                <c:pt idx="51871">
                  <c:v>258.70604008436197</c:v>
                </c:pt>
                <c:pt idx="51872">
                  <c:v>63.706040084362002</c:v>
                </c:pt>
                <c:pt idx="51873">
                  <c:v>-163.293959915638</c:v>
                </c:pt>
                <c:pt idx="51874">
                  <c:v>-395.29395991563803</c:v>
                </c:pt>
                <c:pt idx="51875">
                  <c:v>-775.29395991563797</c:v>
                </c:pt>
                <c:pt idx="51876">
                  <c:v>-1020.29395991564</c:v>
                </c:pt>
                <c:pt idx="51877">
                  <c:v>-1432.29395991564</c:v>
                </c:pt>
                <c:pt idx="51878">
                  <c:v>-1591.29395991564</c:v>
                </c:pt>
                <c:pt idx="51879">
                  <c:v>-1937.29395991564</c:v>
                </c:pt>
                <c:pt idx="51880">
                  <c:v>-2262.2939599156398</c:v>
                </c:pt>
                <c:pt idx="51881">
                  <c:v>-2475.2939599156398</c:v>
                </c:pt>
                <c:pt idx="51882">
                  <c:v>-2528.2939599156398</c:v>
                </c:pt>
                <c:pt idx="51883">
                  <c:v>-2545.2939599156398</c:v>
                </c:pt>
                <c:pt idx="51884">
                  <c:v>-2510.2939599156398</c:v>
                </c:pt>
                <c:pt idx="51885">
                  <c:v>-2552.2939599156398</c:v>
                </c:pt>
                <c:pt idx="51886">
                  <c:v>-2525.2939599156398</c:v>
                </c:pt>
                <c:pt idx="51887">
                  <c:v>-2459.2939599156398</c:v>
                </c:pt>
                <c:pt idx="51888">
                  <c:v>-2205.2939599156398</c:v>
                </c:pt>
                <c:pt idx="51889">
                  <c:v>-1871.29395991564</c:v>
                </c:pt>
                <c:pt idx="51890">
                  <c:v>-1772.29395991564</c:v>
                </c:pt>
                <c:pt idx="51891">
                  <c:v>-1657.29395991564</c:v>
                </c:pt>
                <c:pt idx="51892">
                  <c:v>-1573.29395991564</c:v>
                </c:pt>
                <c:pt idx="51893">
                  <c:v>-1207.29395991564</c:v>
                </c:pt>
                <c:pt idx="51894">
                  <c:v>-894.29395991563797</c:v>
                </c:pt>
                <c:pt idx="51895">
                  <c:v>-450.29395991563803</c:v>
                </c:pt>
                <c:pt idx="51896">
                  <c:v>-57.293959915637998</c:v>
                </c:pt>
                <c:pt idx="51897">
                  <c:v>430.70604008436197</c:v>
                </c:pt>
                <c:pt idx="51898">
                  <c:v>762.70604008436203</c:v>
                </c:pt>
                <c:pt idx="51899">
                  <c:v>1298.70604008436</c:v>
                </c:pt>
                <c:pt idx="51900">
                  <c:v>1572.70604008436</c:v>
                </c:pt>
                <c:pt idx="51901">
                  <c:v>1916.70604008436</c:v>
                </c:pt>
                <c:pt idx="51902">
                  <c:v>2226.7060400843602</c:v>
                </c:pt>
                <c:pt idx="51903">
                  <c:v>2436.7060400843602</c:v>
                </c:pt>
                <c:pt idx="51904">
                  <c:v>2560.7060400843602</c:v>
                </c:pt>
                <c:pt idx="51905">
                  <c:v>2848.7060400843602</c:v>
                </c:pt>
                <c:pt idx="51906">
                  <c:v>2861.7060400843602</c:v>
                </c:pt>
                <c:pt idx="51907">
                  <c:v>2932.7060400843602</c:v>
                </c:pt>
                <c:pt idx="51908">
                  <c:v>2892.7060400843602</c:v>
                </c:pt>
                <c:pt idx="51909">
                  <c:v>2854.7060400843602</c:v>
                </c:pt>
                <c:pt idx="51910">
                  <c:v>2732.7060400843602</c:v>
                </c:pt>
                <c:pt idx="51911">
                  <c:v>2510.7060400843602</c:v>
                </c:pt>
                <c:pt idx="51912">
                  <c:v>2618.7060400843602</c:v>
                </c:pt>
                <c:pt idx="51913">
                  <c:v>2470.7060400843602</c:v>
                </c:pt>
                <c:pt idx="51914">
                  <c:v>2222.7060400843602</c:v>
                </c:pt>
                <c:pt idx="51915">
                  <c:v>1892.70604008436</c:v>
                </c:pt>
                <c:pt idx="51916">
                  <c:v>1384.70604008436</c:v>
                </c:pt>
                <c:pt idx="51917">
                  <c:v>884.70604008436203</c:v>
                </c:pt>
                <c:pt idx="51918">
                  <c:v>640.70604008436203</c:v>
                </c:pt>
                <c:pt idx="51919">
                  <c:v>-50.293959915637998</c:v>
                </c:pt>
                <c:pt idx="51920">
                  <c:v>-393.29395991563803</c:v>
                </c:pt>
                <c:pt idx="51921">
                  <c:v>-563.29395991563797</c:v>
                </c:pt>
                <c:pt idx="51922">
                  <c:v>-751.29395991563797</c:v>
                </c:pt>
                <c:pt idx="51923">
                  <c:v>-926.29395991563797</c:v>
                </c:pt>
                <c:pt idx="51924">
                  <c:v>-1068.29395991564</c:v>
                </c:pt>
                <c:pt idx="51925">
                  <c:v>-1351.29395991564</c:v>
                </c:pt>
                <c:pt idx="51926">
                  <c:v>-1573.29395991564</c:v>
                </c:pt>
                <c:pt idx="51927">
                  <c:v>-1727.29395991564</c:v>
                </c:pt>
                <c:pt idx="51928">
                  <c:v>-1832.29395991564</c:v>
                </c:pt>
                <c:pt idx="51929">
                  <c:v>-2018.29395991564</c:v>
                </c:pt>
                <c:pt idx="51930">
                  <c:v>-1917.29395991564</c:v>
                </c:pt>
                <c:pt idx="51931">
                  <c:v>-1735.29395991564</c:v>
                </c:pt>
                <c:pt idx="51932">
                  <c:v>-1882.29395991564</c:v>
                </c:pt>
                <c:pt idx="51933">
                  <c:v>-1774.29395991564</c:v>
                </c:pt>
                <c:pt idx="51934">
                  <c:v>-1609.29395991564</c:v>
                </c:pt>
                <c:pt idx="51935">
                  <c:v>-1467.29395991564</c:v>
                </c:pt>
                <c:pt idx="51936">
                  <c:v>-1265.29395991564</c:v>
                </c:pt>
                <c:pt idx="51937">
                  <c:v>-1155.29395991564</c:v>
                </c:pt>
                <c:pt idx="51938">
                  <c:v>-1066.29395991564</c:v>
                </c:pt>
                <c:pt idx="51939">
                  <c:v>-973.29395991563797</c:v>
                </c:pt>
                <c:pt idx="51940">
                  <c:v>-907.29395991563797</c:v>
                </c:pt>
                <c:pt idx="51941">
                  <c:v>-462.29395991563803</c:v>
                </c:pt>
                <c:pt idx="51942">
                  <c:v>-294.29395991563803</c:v>
                </c:pt>
                <c:pt idx="51943">
                  <c:v>254.706040084362</c:v>
                </c:pt>
                <c:pt idx="51944">
                  <c:v>347.70604008436197</c:v>
                </c:pt>
                <c:pt idx="51945">
                  <c:v>517.70604008436203</c:v>
                </c:pt>
                <c:pt idx="51946">
                  <c:v>734.70604008436203</c:v>
                </c:pt>
                <c:pt idx="51947">
                  <c:v>975.70604008436203</c:v>
                </c:pt>
                <c:pt idx="51948">
                  <c:v>971.70604008436203</c:v>
                </c:pt>
                <c:pt idx="51949">
                  <c:v>1076.70604008436</c:v>
                </c:pt>
                <c:pt idx="51950">
                  <c:v>1146.70604008436</c:v>
                </c:pt>
                <c:pt idx="51951">
                  <c:v>1298.70604008436</c:v>
                </c:pt>
                <c:pt idx="51952">
                  <c:v>1442.70604008436</c:v>
                </c:pt>
                <c:pt idx="51953">
                  <c:v>1559.70604008436</c:v>
                </c:pt>
                <c:pt idx="51954">
                  <c:v>1458.70604008436</c:v>
                </c:pt>
                <c:pt idx="51955">
                  <c:v>1562.70604008436</c:v>
                </c:pt>
                <c:pt idx="51956">
                  <c:v>1614.70604008436</c:v>
                </c:pt>
                <c:pt idx="51957">
                  <c:v>1663.70604008436</c:v>
                </c:pt>
                <c:pt idx="51958">
                  <c:v>1480.70604008436</c:v>
                </c:pt>
                <c:pt idx="51959">
                  <c:v>1351.70604008436</c:v>
                </c:pt>
                <c:pt idx="51960">
                  <c:v>1248.70604008436</c:v>
                </c:pt>
                <c:pt idx="51961">
                  <c:v>1136.70604008436</c:v>
                </c:pt>
                <c:pt idx="51962">
                  <c:v>1126.70604008436</c:v>
                </c:pt>
                <c:pt idx="51963">
                  <c:v>987.70604008436203</c:v>
                </c:pt>
                <c:pt idx="51964">
                  <c:v>790.70604008436203</c:v>
                </c:pt>
                <c:pt idx="51965">
                  <c:v>462.70604008436197</c:v>
                </c:pt>
                <c:pt idx="51966">
                  <c:v>305.70604008436197</c:v>
                </c:pt>
                <c:pt idx="51967">
                  <c:v>71.706040084362002</c:v>
                </c:pt>
                <c:pt idx="51968">
                  <c:v>3.70604008436203</c:v>
                </c:pt>
                <c:pt idx="51969">
                  <c:v>-395.29395991563803</c:v>
                </c:pt>
                <c:pt idx="51970">
                  <c:v>-427.29395991563803</c:v>
                </c:pt>
                <c:pt idx="51971">
                  <c:v>-673.29395991563797</c:v>
                </c:pt>
                <c:pt idx="51972">
                  <c:v>-663.29395991563797</c:v>
                </c:pt>
                <c:pt idx="51973">
                  <c:v>-800.29395991563797</c:v>
                </c:pt>
                <c:pt idx="51974">
                  <c:v>-784.29395991563797</c:v>
                </c:pt>
                <c:pt idx="51975">
                  <c:v>-862.29395991563797</c:v>
                </c:pt>
                <c:pt idx="51976">
                  <c:v>-1119.29395991564</c:v>
                </c:pt>
                <c:pt idx="51977">
                  <c:v>-1125.29395991564</c:v>
                </c:pt>
                <c:pt idx="51978">
                  <c:v>-1244.29395991564</c:v>
                </c:pt>
                <c:pt idx="51979">
                  <c:v>-1243.29395991564</c:v>
                </c:pt>
                <c:pt idx="51980">
                  <c:v>-1280.29395991564</c:v>
                </c:pt>
                <c:pt idx="51981">
                  <c:v>-1277.29395991564</c:v>
                </c:pt>
                <c:pt idx="51982">
                  <c:v>-1133.29395991564</c:v>
                </c:pt>
                <c:pt idx="51983">
                  <c:v>-1032.29395991564</c:v>
                </c:pt>
                <c:pt idx="51984">
                  <c:v>-948.29395991563797</c:v>
                </c:pt>
                <c:pt idx="51985">
                  <c:v>-896.29395991563797</c:v>
                </c:pt>
                <c:pt idx="51986">
                  <c:v>-936.29395991563797</c:v>
                </c:pt>
                <c:pt idx="51987">
                  <c:v>-715.29395991563797</c:v>
                </c:pt>
                <c:pt idx="51988">
                  <c:v>-658.29395991563797</c:v>
                </c:pt>
                <c:pt idx="51989">
                  <c:v>-548.29395991563797</c:v>
                </c:pt>
                <c:pt idx="51990">
                  <c:v>-420.29395991563803</c:v>
                </c:pt>
                <c:pt idx="51991">
                  <c:v>-459.29395991563803</c:v>
                </c:pt>
                <c:pt idx="51992">
                  <c:v>-219.293959915638</c:v>
                </c:pt>
                <c:pt idx="51993">
                  <c:v>-69.293959915637998</c:v>
                </c:pt>
                <c:pt idx="51994">
                  <c:v>213.706040084362</c:v>
                </c:pt>
                <c:pt idx="51995">
                  <c:v>461.70604008436197</c:v>
                </c:pt>
                <c:pt idx="51996">
                  <c:v>708.70604008436203</c:v>
                </c:pt>
                <c:pt idx="51997">
                  <c:v>753.70604008436203</c:v>
                </c:pt>
                <c:pt idx="51998">
                  <c:v>903.70604008436203</c:v>
                </c:pt>
                <c:pt idx="51999">
                  <c:v>936.70604008436203</c:v>
                </c:pt>
                <c:pt idx="52000">
                  <c:v>1115.70604008436</c:v>
                </c:pt>
                <c:pt idx="52001">
                  <c:v>1291.70604008436</c:v>
                </c:pt>
                <c:pt idx="52002">
                  <c:v>1288.70604008436</c:v>
                </c:pt>
                <c:pt idx="52003">
                  <c:v>1255.70604008436</c:v>
                </c:pt>
                <c:pt idx="52004">
                  <c:v>1289.70604008436</c:v>
                </c:pt>
                <c:pt idx="52005">
                  <c:v>1148.70604008436</c:v>
                </c:pt>
                <c:pt idx="52006">
                  <c:v>1185.70604008436</c:v>
                </c:pt>
                <c:pt idx="52007">
                  <c:v>1200.70604008436</c:v>
                </c:pt>
                <c:pt idx="52008">
                  <c:v>900.70604008436203</c:v>
                </c:pt>
                <c:pt idx="52009">
                  <c:v>611.70604008436203</c:v>
                </c:pt>
                <c:pt idx="52010">
                  <c:v>401.70604008436197</c:v>
                </c:pt>
                <c:pt idx="52011">
                  <c:v>64.706040084362002</c:v>
                </c:pt>
                <c:pt idx="52012">
                  <c:v>18.706040084362002</c:v>
                </c:pt>
                <c:pt idx="52013">
                  <c:v>-94.293959915637998</c:v>
                </c:pt>
                <c:pt idx="52014">
                  <c:v>-390.29395991563803</c:v>
                </c:pt>
                <c:pt idx="52015">
                  <c:v>-765.29395991563797</c:v>
                </c:pt>
                <c:pt idx="52016">
                  <c:v>-821.29395991563797</c:v>
                </c:pt>
                <c:pt idx="52017">
                  <c:v>-907.29395991563797</c:v>
                </c:pt>
                <c:pt idx="52018">
                  <c:v>-940.29395991563797</c:v>
                </c:pt>
                <c:pt idx="52019">
                  <c:v>-1317.29395991564</c:v>
                </c:pt>
                <c:pt idx="52020">
                  <c:v>-1383.29395991564</c:v>
                </c:pt>
                <c:pt idx="52021">
                  <c:v>-1495.29395991564</c:v>
                </c:pt>
                <c:pt idx="52022">
                  <c:v>-1469.29395991564</c:v>
                </c:pt>
                <c:pt idx="52023">
                  <c:v>-1421.29395991564</c:v>
                </c:pt>
                <c:pt idx="52024">
                  <c:v>-1289.29395991564</c:v>
                </c:pt>
                <c:pt idx="52025">
                  <c:v>-1182.29395991564</c:v>
                </c:pt>
                <c:pt idx="52026">
                  <c:v>-1223.29395991564</c:v>
                </c:pt>
                <c:pt idx="52027">
                  <c:v>-1140.29395991564</c:v>
                </c:pt>
                <c:pt idx="52028">
                  <c:v>-941.29395991563797</c:v>
                </c:pt>
                <c:pt idx="52029">
                  <c:v>-688.29395991563797</c:v>
                </c:pt>
                <c:pt idx="52030">
                  <c:v>-562.29395991563797</c:v>
                </c:pt>
                <c:pt idx="52031">
                  <c:v>-557.29395991563797</c:v>
                </c:pt>
                <c:pt idx="52032">
                  <c:v>-381.29395991563803</c:v>
                </c:pt>
                <c:pt idx="52033">
                  <c:v>-181.293959915638</c:v>
                </c:pt>
                <c:pt idx="52034">
                  <c:v>-249.293959915638</c:v>
                </c:pt>
                <c:pt idx="52035">
                  <c:v>209.706040084362</c:v>
                </c:pt>
                <c:pt idx="52036">
                  <c:v>267.70604008436197</c:v>
                </c:pt>
                <c:pt idx="52037">
                  <c:v>383.70604008436197</c:v>
                </c:pt>
                <c:pt idx="52038">
                  <c:v>372.70604008436197</c:v>
                </c:pt>
                <c:pt idx="52039">
                  <c:v>795.70604008436203</c:v>
                </c:pt>
                <c:pt idx="52040">
                  <c:v>798.70604008436203</c:v>
                </c:pt>
                <c:pt idx="52041">
                  <c:v>1107.70604008436</c:v>
                </c:pt>
                <c:pt idx="52042">
                  <c:v>1063.70604008436</c:v>
                </c:pt>
                <c:pt idx="52043">
                  <c:v>1302.70604008436</c:v>
                </c:pt>
                <c:pt idx="52044">
                  <c:v>1322.70604008436</c:v>
                </c:pt>
                <c:pt idx="52045">
                  <c:v>1240.70604008436</c:v>
                </c:pt>
                <c:pt idx="52046">
                  <c:v>1316.70604008436</c:v>
                </c:pt>
                <c:pt idx="52047">
                  <c:v>1326.70604008436</c:v>
                </c:pt>
                <c:pt idx="52048">
                  <c:v>1246.70604008436</c:v>
                </c:pt>
                <c:pt idx="52049">
                  <c:v>1167.70604008436</c:v>
                </c:pt>
                <c:pt idx="52050">
                  <c:v>938.70604008436203</c:v>
                </c:pt>
                <c:pt idx="52051">
                  <c:v>849.70604008436203</c:v>
                </c:pt>
                <c:pt idx="52052">
                  <c:v>943.70604008436203</c:v>
                </c:pt>
                <c:pt idx="52053">
                  <c:v>848.70604008436203</c:v>
                </c:pt>
                <c:pt idx="52054">
                  <c:v>802.70604008436203</c:v>
                </c:pt>
                <c:pt idx="52055">
                  <c:v>590.70604008436203</c:v>
                </c:pt>
                <c:pt idx="52056">
                  <c:v>349.70604008436197</c:v>
                </c:pt>
                <c:pt idx="52057">
                  <c:v>37.706040084362002</c:v>
                </c:pt>
                <c:pt idx="52058">
                  <c:v>-225.293959915638</c:v>
                </c:pt>
                <c:pt idx="52059">
                  <c:v>-550.29395991563797</c:v>
                </c:pt>
                <c:pt idx="52060">
                  <c:v>-768.29395991563797</c:v>
                </c:pt>
                <c:pt idx="52061">
                  <c:v>-1109.29395991564</c:v>
                </c:pt>
                <c:pt idx="52062">
                  <c:v>-1189.29395991564</c:v>
                </c:pt>
                <c:pt idx="52063">
                  <c:v>-1277.29395991564</c:v>
                </c:pt>
                <c:pt idx="52064">
                  <c:v>-1221.29395991564</c:v>
                </c:pt>
                <c:pt idx="52065">
                  <c:v>-1336.29395991564</c:v>
                </c:pt>
                <c:pt idx="52066">
                  <c:v>-1337.29395991564</c:v>
                </c:pt>
                <c:pt idx="52067">
                  <c:v>-1448.29395991564</c:v>
                </c:pt>
                <c:pt idx="52068">
                  <c:v>-1501.29395991564</c:v>
                </c:pt>
                <c:pt idx="52069">
                  <c:v>-1491.29395991564</c:v>
                </c:pt>
                <c:pt idx="52070">
                  <c:v>-1639.29395991564</c:v>
                </c:pt>
                <c:pt idx="52071">
                  <c:v>-1642.29395991564</c:v>
                </c:pt>
                <c:pt idx="52072">
                  <c:v>-1638.29395991564</c:v>
                </c:pt>
                <c:pt idx="52073">
                  <c:v>-1517.29395991564</c:v>
                </c:pt>
                <c:pt idx="52074">
                  <c:v>-1199.29395991564</c:v>
                </c:pt>
                <c:pt idx="52075">
                  <c:v>-1164.29395991564</c:v>
                </c:pt>
                <c:pt idx="52076">
                  <c:v>-1062.29395991564</c:v>
                </c:pt>
                <c:pt idx="52077">
                  <c:v>-786.29395991563797</c:v>
                </c:pt>
                <c:pt idx="52078">
                  <c:v>-646.29395991563797</c:v>
                </c:pt>
                <c:pt idx="52079">
                  <c:v>-438.29395991563803</c:v>
                </c:pt>
                <c:pt idx="52080">
                  <c:v>-215.293959915638</c:v>
                </c:pt>
                <c:pt idx="52081">
                  <c:v>-87.293959915637998</c:v>
                </c:pt>
                <c:pt idx="52082">
                  <c:v>-38.293959915637998</c:v>
                </c:pt>
                <c:pt idx="52083">
                  <c:v>234.706040084362</c:v>
                </c:pt>
                <c:pt idx="52084">
                  <c:v>435.70604008436197</c:v>
                </c:pt>
                <c:pt idx="52085">
                  <c:v>594.70604008436203</c:v>
                </c:pt>
                <c:pt idx="52086">
                  <c:v>792.70604008436203</c:v>
                </c:pt>
                <c:pt idx="52087">
                  <c:v>748.70604008436203</c:v>
                </c:pt>
                <c:pt idx="52088">
                  <c:v>986.70604008436203</c:v>
                </c:pt>
                <c:pt idx="52089">
                  <c:v>1138.70604008436</c:v>
                </c:pt>
                <c:pt idx="52090">
                  <c:v>1188.70604008436</c:v>
                </c:pt>
                <c:pt idx="52091">
                  <c:v>1192.70604008436</c:v>
                </c:pt>
                <c:pt idx="52092">
                  <c:v>1349.70604008436</c:v>
                </c:pt>
                <c:pt idx="52093">
                  <c:v>1558.70604008436</c:v>
                </c:pt>
                <c:pt idx="52094">
                  <c:v>1613.70604008436</c:v>
                </c:pt>
                <c:pt idx="52095">
                  <c:v>1472.70604008436</c:v>
                </c:pt>
                <c:pt idx="52096">
                  <c:v>1670.70604008436</c:v>
                </c:pt>
                <c:pt idx="52097">
                  <c:v>1485.70604008436</c:v>
                </c:pt>
                <c:pt idx="52098">
                  <c:v>1408.70604008436</c:v>
                </c:pt>
                <c:pt idx="52099">
                  <c:v>1041.70604008436</c:v>
                </c:pt>
                <c:pt idx="52100">
                  <c:v>1061.70604008436</c:v>
                </c:pt>
                <c:pt idx="52101">
                  <c:v>851.70604008436203</c:v>
                </c:pt>
                <c:pt idx="52102">
                  <c:v>824.70604008436203</c:v>
                </c:pt>
                <c:pt idx="52103">
                  <c:v>487.70604008436197</c:v>
                </c:pt>
                <c:pt idx="52104">
                  <c:v>335.70604008436197</c:v>
                </c:pt>
                <c:pt idx="52105">
                  <c:v>231.706040084362</c:v>
                </c:pt>
                <c:pt idx="52106">
                  <c:v>118.706040084362</c:v>
                </c:pt>
                <c:pt idx="52107">
                  <c:v>-313.29395991563803</c:v>
                </c:pt>
                <c:pt idx="52108">
                  <c:v>-511.29395991563803</c:v>
                </c:pt>
                <c:pt idx="52109">
                  <c:v>-886.29395991563797</c:v>
                </c:pt>
                <c:pt idx="52110">
                  <c:v>-1142.29395991564</c:v>
                </c:pt>
                <c:pt idx="52111">
                  <c:v>-1297.29395991564</c:v>
                </c:pt>
                <c:pt idx="52112">
                  <c:v>-1502.29395991564</c:v>
                </c:pt>
                <c:pt idx="52113">
                  <c:v>-1655.29395991564</c:v>
                </c:pt>
                <c:pt idx="52114">
                  <c:v>-1694.29395991564</c:v>
                </c:pt>
                <c:pt idx="52115">
                  <c:v>-1661.29395991564</c:v>
                </c:pt>
                <c:pt idx="52116">
                  <c:v>-1810.29395991564</c:v>
                </c:pt>
                <c:pt idx="52117">
                  <c:v>-1982.29395991564</c:v>
                </c:pt>
                <c:pt idx="52118">
                  <c:v>-2114.2939599156398</c:v>
                </c:pt>
                <c:pt idx="52119">
                  <c:v>-1953.29395991564</c:v>
                </c:pt>
                <c:pt idx="52120">
                  <c:v>-2042.29395991564</c:v>
                </c:pt>
                <c:pt idx="52121">
                  <c:v>-2143.2939599156398</c:v>
                </c:pt>
                <c:pt idx="52122">
                  <c:v>-1863.29395991564</c:v>
                </c:pt>
                <c:pt idx="52123">
                  <c:v>-1575.29395991564</c:v>
                </c:pt>
                <c:pt idx="52124">
                  <c:v>-1478.29395991564</c:v>
                </c:pt>
                <c:pt idx="52125">
                  <c:v>-1258.29395991564</c:v>
                </c:pt>
                <c:pt idx="52126">
                  <c:v>-1154.29395991564</c:v>
                </c:pt>
                <c:pt idx="52127">
                  <c:v>-851.29395991563797</c:v>
                </c:pt>
                <c:pt idx="52128">
                  <c:v>-746.29395991563797</c:v>
                </c:pt>
                <c:pt idx="52129">
                  <c:v>-618.29395991563797</c:v>
                </c:pt>
                <c:pt idx="52130">
                  <c:v>-393.29395991563803</c:v>
                </c:pt>
                <c:pt idx="52131">
                  <c:v>6.70604008436203</c:v>
                </c:pt>
                <c:pt idx="52132">
                  <c:v>169.706040084362</c:v>
                </c:pt>
                <c:pt idx="52133">
                  <c:v>453.70604008436197</c:v>
                </c:pt>
                <c:pt idx="52134">
                  <c:v>543.70604008436203</c:v>
                </c:pt>
                <c:pt idx="52135">
                  <c:v>940.70604008436203</c:v>
                </c:pt>
                <c:pt idx="52136">
                  <c:v>1179.70604008436</c:v>
                </c:pt>
                <c:pt idx="52137">
                  <c:v>1382.70604008436</c:v>
                </c:pt>
                <c:pt idx="52138">
                  <c:v>1520.70604008436</c:v>
                </c:pt>
                <c:pt idx="52139">
                  <c:v>1716.70604008436</c:v>
                </c:pt>
                <c:pt idx="52140">
                  <c:v>1797.70604008436</c:v>
                </c:pt>
                <c:pt idx="52141">
                  <c:v>1760.70604008436</c:v>
                </c:pt>
                <c:pt idx="52142">
                  <c:v>1886.70604008436</c:v>
                </c:pt>
                <c:pt idx="52143">
                  <c:v>2002.70604008436</c:v>
                </c:pt>
                <c:pt idx="52144">
                  <c:v>1919.70604008436</c:v>
                </c:pt>
                <c:pt idx="52145">
                  <c:v>1946.70604008436</c:v>
                </c:pt>
                <c:pt idx="52146">
                  <c:v>1898.70604008436</c:v>
                </c:pt>
                <c:pt idx="52147">
                  <c:v>1734.70604008436</c:v>
                </c:pt>
                <c:pt idx="52148">
                  <c:v>1657.70604008436</c:v>
                </c:pt>
                <c:pt idx="52149">
                  <c:v>1424.70604008436</c:v>
                </c:pt>
                <c:pt idx="52150">
                  <c:v>1235.70604008436</c:v>
                </c:pt>
                <c:pt idx="52151">
                  <c:v>756.70604008436203</c:v>
                </c:pt>
                <c:pt idx="52152">
                  <c:v>606.70604008436203</c:v>
                </c:pt>
                <c:pt idx="52153">
                  <c:v>451.70604008436197</c:v>
                </c:pt>
                <c:pt idx="52154">
                  <c:v>341.70604008436197</c:v>
                </c:pt>
                <c:pt idx="52155">
                  <c:v>-207.293959915638</c:v>
                </c:pt>
                <c:pt idx="52156">
                  <c:v>-330.29395991563803</c:v>
                </c:pt>
                <c:pt idx="52157">
                  <c:v>-768.29395991563797</c:v>
                </c:pt>
                <c:pt idx="52158">
                  <c:v>-862.29395991563797</c:v>
                </c:pt>
                <c:pt idx="52159">
                  <c:v>-1175.29395991564</c:v>
                </c:pt>
                <c:pt idx="52160">
                  <c:v>-1525.29395991564</c:v>
                </c:pt>
                <c:pt idx="52161">
                  <c:v>-1691.29395991564</c:v>
                </c:pt>
                <c:pt idx="52162">
                  <c:v>-1665.29395991564</c:v>
                </c:pt>
                <c:pt idx="52163">
                  <c:v>-1763.29395991564</c:v>
                </c:pt>
                <c:pt idx="52164">
                  <c:v>-1685.29395991564</c:v>
                </c:pt>
                <c:pt idx="52165">
                  <c:v>-1750.29395991564</c:v>
                </c:pt>
                <c:pt idx="52166">
                  <c:v>-1581.29395991564</c:v>
                </c:pt>
                <c:pt idx="52167">
                  <c:v>-1654.29395991564</c:v>
                </c:pt>
                <c:pt idx="52168">
                  <c:v>-1806.29395991564</c:v>
                </c:pt>
                <c:pt idx="52169">
                  <c:v>-1664.29395991564</c:v>
                </c:pt>
                <c:pt idx="52170">
                  <c:v>-1648.29395991564</c:v>
                </c:pt>
                <c:pt idx="52171">
                  <c:v>-1598.29395991564</c:v>
                </c:pt>
                <c:pt idx="52172">
                  <c:v>-1487.29395991564</c:v>
                </c:pt>
                <c:pt idx="52173">
                  <c:v>-1108.29395991564</c:v>
                </c:pt>
                <c:pt idx="52174">
                  <c:v>-1098.29395991564</c:v>
                </c:pt>
                <c:pt idx="52175">
                  <c:v>-1031.29395991564</c:v>
                </c:pt>
                <c:pt idx="52176">
                  <c:v>-729.29395991563797</c:v>
                </c:pt>
                <c:pt idx="52177">
                  <c:v>-424.29395991563803</c:v>
                </c:pt>
                <c:pt idx="52178">
                  <c:v>-431.29395991563803</c:v>
                </c:pt>
                <c:pt idx="52179">
                  <c:v>-248.293959915638</c:v>
                </c:pt>
                <c:pt idx="52180">
                  <c:v>-93.293959915637998</c:v>
                </c:pt>
                <c:pt idx="52181">
                  <c:v>150.706040084362</c:v>
                </c:pt>
                <c:pt idx="52182">
                  <c:v>367.70604008436197</c:v>
                </c:pt>
                <c:pt idx="52183">
                  <c:v>652.70604008436203</c:v>
                </c:pt>
                <c:pt idx="52184">
                  <c:v>691.70604008436203</c:v>
                </c:pt>
                <c:pt idx="52185">
                  <c:v>845.70604008436203</c:v>
                </c:pt>
                <c:pt idx="52186">
                  <c:v>915.70604008436203</c:v>
                </c:pt>
                <c:pt idx="52187">
                  <c:v>997.70604008436203</c:v>
                </c:pt>
                <c:pt idx="52188">
                  <c:v>1111.70604008436</c:v>
                </c:pt>
                <c:pt idx="52189">
                  <c:v>1163.70604008436</c:v>
                </c:pt>
                <c:pt idx="52190">
                  <c:v>1219.70604008436</c:v>
                </c:pt>
                <c:pt idx="52191">
                  <c:v>1310.70604008436</c:v>
                </c:pt>
                <c:pt idx="52192">
                  <c:v>1405.70604008436</c:v>
                </c:pt>
                <c:pt idx="52193">
                  <c:v>1428.70604008436</c:v>
                </c:pt>
                <c:pt idx="52194">
                  <c:v>1457.70604008436</c:v>
                </c:pt>
                <c:pt idx="52195">
                  <c:v>1532.70604008436</c:v>
                </c:pt>
                <c:pt idx="52196">
                  <c:v>1351.70604008436</c:v>
                </c:pt>
                <c:pt idx="52197">
                  <c:v>1401.70604008436</c:v>
                </c:pt>
                <c:pt idx="52198">
                  <c:v>1262.70604008436</c:v>
                </c:pt>
                <c:pt idx="52199">
                  <c:v>1153.70604008436</c:v>
                </c:pt>
                <c:pt idx="52200">
                  <c:v>820.70604008436203</c:v>
                </c:pt>
                <c:pt idx="52201">
                  <c:v>781.70604008436203</c:v>
                </c:pt>
                <c:pt idx="52202">
                  <c:v>654.70604008436203</c:v>
                </c:pt>
                <c:pt idx="52203">
                  <c:v>518.70604008436203</c:v>
                </c:pt>
                <c:pt idx="52204">
                  <c:v>347.70604008436197</c:v>
                </c:pt>
                <c:pt idx="52205">
                  <c:v>218.706040084362</c:v>
                </c:pt>
                <c:pt idx="52206">
                  <c:v>104.706040084362</c:v>
                </c:pt>
                <c:pt idx="52207">
                  <c:v>-40.293959915637998</c:v>
                </c:pt>
                <c:pt idx="52208">
                  <c:v>-398.29395991563803</c:v>
                </c:pt>
                <c:pt idx="52209">
                  <c:v>-689.29395991563797</c:v>
                </c:pt>
                <c:pt idx="52210">
                  <c:v>-753.29395991563797</c:v>
                </c:pt>
                <c:pt idx="52211">
                  <c:v>-961.29395991563797</c:v>
                </c:pt>
                <c:pt idx="52212">
                  <c:v>-1087.29395991564</c:v>
                </c:pt>
                <c:pt idx="52213">
                  <c:v>-1020.29395991564</c:v>
                </c:pt>
                <c:pt idx="52214">
                  <c:v>-1092.29395991564</c:v>
                </c:pt>
                <c:pt idx="52215">
                  <c:v>-1323.29395991564</c:v>
                </c:pt>
                <c:pt idx="52216">
                  <c:v>-1465.29395991564</c:v>
                </c:pt>
                <c:pt idx="52217">
                  <c:v>-1491.29395991564</c:v>
                </c:pt>
                <c:pt idx="52218">
                  <c:v>-1397.29395991564</c:v>
                </c:pt>
                <c:pt idx="52219">
                  <c:v>-1280.29395991564</c:v>
                </c:pt>
                <c:pt idx="52220">
                  <c:v>-1255.29395991564</c:v>
                </c:pt>
                <c:pt idx="52221">
                  <c:v>-1126.29395991564</c:v>
                </c:pt>
                <c:pt idx="52222">
                  <c:v>-1070.29395991564</c:v>
                </c:pt>
                <c:pt idx="52223">
                  <c:v>-1043.29395991564</c:v>
                </c:pt>
                <c:pt idx="52224">
                  <c:v>-801.29395991563797</c:v>
                </c:pt>
                <c:pt idx="52225">
                  <c:v>-730.29395991563797</c:v>
                </c:pt>
                <c:pt idx="52226">
                  <c:v>-562.29395991563797</c:v>
                </c:pt>
                <c:pt idx="52227">
                  <c:v>-236.293959915638</c:v>
                </c:pt>
                <c:pt idx="52228">
                  <c:v>-515.29395991563797</c:v>
                </c:pt>
                <c:pt idx="52229">
                  <c:v>-310.29395991563803</c:v>
                </c:pt>
                <c:pt idx="52230">
                  <c:v>-249.293959915638</c:v>
                </c:pt>
                <c:pt idx="52231">
                  <c:v>211.706040084362</c:v>
                </c:pt>
                <c:pt idx="52232">
                  <c:v>229.706040084362</c:v>
                </c:pt>
                <c:pt idx="52233">
                  <c:v>517.70604008436203</c:v>
                </c:pt>
                <c:pt idx="52234">
                  <c:v>496.70604008436197</c:v>
                </c:pt>
                <c:pt idx="52235">
                  <c:v>1104.70604008436</c:v>
                </c:pt>
                <c:pt idx="52236">
                  <c:v>906.70604008436203</c:v>
                </c:pt>
                <c:pt idx="52237">
                  <c:v>1187.70604008436</c:v>
                </c:pt>
                <c:pt idx="52238">
                  <c:v>1202.70604008436</c:v>
                </c:pt>
                <c:pt idx="52239">
                  <c:v>997.70604008436203</c:v>
                </c:pt>
                <c:pt idx="52240">
                  <c:v>1007.70604008436</c:v>
                </c:pt>
                <c:pt idx="52241">
                  <c:v>1136.70604008436</c:v>
                </c:pt>
                <c:pt idx="52242">
                  <c:v>1266.70604008436</c:v>
                </c:pt>
                <c:pt idx="52243">
                  <c:v>1453.70604008436</c:v>
                </c:pt>
                <c:pt idx="52244">
                  <c:v>1291.70604008436</c:v>
                </c:pt>
                <c:pt idx="52245">
                  <c:v>1019.70604008436</c:v>
                </c:pt>
                <c:pt idx="52246">
                  <c:v>1018.70604008436</c:v>
                </c:pt>
                <c:pt idx="52247">
                  <c:v>1090.70604008436</c:v>
                </c:pt>
                <c:pt idx="52248">
                  <c:v>912.70604008436203</c:v>
                </c:pt>
                <c:pt idx="52249">
                  <c:v>723.70604008436203</c:v>
                </c:pt>
                <c:pt idx="52250">
                  <c:v>474.70604008436197</c:v>
                </c:pt>
                <c:pt idx="52251">
                  <c:v>214.706040084362</c:v>
                </c:pt>
                <c:pt idx="52252">
                  <c:v>126.706040084362</c:v>
                </c:pt>
                <c:pt idx="52253">
                  <c:v>66.706040084362002</c:v>
                </c:pt>
                <c:pt idx="52254">
                  <c:v>-129.293959915638</c:v>
                </c:pt>
                <c:pt idx="52255">
                  <c:v>-133.293959915638</c:v>
                </c:pt>
                <c:pt idx="52256">
                  <c:v>-383.29395991563803</c:v>
                </c:pt>
                <c:pt idx="52257">
                  <c:v>-386.29395991563803</c:v>
                </c:pt>
                <c:pt idx="52258">
                  <c:v>-684.29395991563797</c:v>
                </c:pt>
                <c:pt idx="52259">
                  <c:v>-811.29395991563797</c:v>
                </c:pt>
                <c:pt idx="52260">
                  <c:v>-1038.29395991564</c:v>
                </c:pt>
                <c:pt idx="52261">
                  <c:v>-847.29395991563797</c:v>
                </c:pt>
                <c:pt idx="52262">
                  <c:v>-1097.29395991564</c:v>
                </c:pt>
                <c:pt idx="52263">
                  <c:v>-1159.29395991564</c:v>
                </c:pt>
                <c:pt idx="52264">
                  <c:v>-993.29395991563797</c:v>
                </c:pt>
                <c:pt idx="52265">
                  <c:v>-828.29395991563797</c:v>
                </c:pt>
                <c:pt idx="52266">
                  <c:v>-823.29395991563797</c:v>
                </c:pt>
                <c:pt idx="52267">
                  <c:v>-993.29395991563797</c:v>
                </c:pt>
                <c:pt idx="52268">
                  <c:v>-953.29395991563797</c:v>
                </c:pt>
                <c:pt idx="52269">
                  <c:v>-919.29395991563797</c:v>
                </c:pt>
                <c:pt idx="52270">
                  <c:v>-757.29395991563797</c:v>
                </c:pt>
                <c:pt idx="52271">
                  <c:v>-540.29395991563797</c:v>
                </c:pt>
                <c:pt idx="52272">
                  <c:v>-588.29395991563797</c:v>
                </c:pt>
                <c:pt idx="52273">
                  <c:v>-324.29395991563803</c:v>
                </c:pt>
                <c:pt idx="52274">
                  <c:v>-131.293959915638</c:v>
                </c:pt>
                <c:pt idx="52275">
                  <c:v>33.706040084362002</c:v>
                </c:pt>
                <c:pt idx="52276">
                  <c:v>81.706040084362002</c:v>
                </c:pt>
                <c:pt idx="52277">
                  <c:v>190.706040084362</c:v>
                </c:pt>
                <c:pt idx="52278">
                  <c:v>340.70604008436197</c:v>
                </c:pt>
                <c:pt idx="52279">
                  <c:v>395.70604008436197</c:v>
                </c:pt>
                <c:pt idx="52280">
                  <c:v>353.70604008436197</c:v>
                </c:pt>
                <c:pt idx="52281">
                  <c:v>608.70604008436203</c:v>
                </c:pt>
                <c:pt idx="52282">
                  <c:v>714.70604008436203</c:v>
                </c:pt>
                <c:pt idx="52283">
                  <c:v>802.70604008436203</c:v>
                </c:pt>
                <c:pt idx="52284">
                  <c:v>926.70604008436203</c:v>
                </c:pt>
                <c:pt idx="52285">
                  <c:v>996.70604008436203</c:v>
                </c:pt>
                <c:pt idx="52286">
                  <c:v>997.70604008436203</c:v>
                </c:pt>
                <c:pt idx="52287">
                  <c:v>945.70604008436203</c:v>
                </c:pt>
                <c:pt idx="52288">
                  <c:v>973.70604008436203</c:v>
                </c:pt>
                <c:pt idx="52289">
                  <c:v>1030.70604008436</c:v>
                </c:pt>
                <c:pt idx="52290">
                  <c:v>1009.70604008436</c:v>
                </c:pt>
                <c:pt idx="52291">
                  <c:v>706.70604008436203</c:v>
                </c:pt>
                <c:pt idx="52292">
                  <c:v>815.70604008436203</c:v>
                </c:pt>
                <c:pt idx="52293">
                  <c:v>652.70604008436203</c:v>
                </c:pt>
                <c:pt idx="52294">
                  <c:v>735.70604008436203</c:v>
                </c:pt>
                <c:pt idx="52295">
                  <c:v>523.70604008436203</c:v>
                </c:pt>
                <c:pt idx="52296">
                  <c:v>446.70604008436197</c:v>
                </c:pt>
                <c:pt idx="52297">
                  <c:v>513.70604008436203</c:v>
                </c:pt>
                <c:pt idx="52298">
                  <c:v>347.70604008436197</c:v>
                </c:pt>
                <c:pt idx="52299">
                  <c:v>34.706040084362002</c:v>
                </c:pt>
                <c:pt idx="52300">
                  <c:v>-16.293959915637998</c:v>
                </c:pt>
                <c:pt idx="52301">
                  <c:v>-322.29395991563803</c:v>
                </c:pt>
                <c:pt idx="52302">
                  <c:v>-427.29395991563803</c:v>
                </c:pt>
                <c:pt idx="52303">
                  <c:v>-531.29395991563797</c:v>
                </c:pt>
                <c:pt idx="52304">
                  <c:v>-666.29395991563797</c:v>
                </c:pt>
                <c:pt idx="52305">
                  <c:v>-856.29395991563797</c:v>
                </c:pt>
                <c:pt idx="52306">
                  <c:v>-870.29395991563797</c:v>
                </c:pt>
                <c:pt idx="52307">
                  <c:v>-843.29395991563797</c:v>
                </c:pt>
                <c:pt idx="52308">
                  <c:v>-1000.29395991564</c:v>
                </c:pt>
                <c:pt idx="52309">
                  <c:v>-1096.29395991564</c:v>
                </c:pt>
                <c:pt idx="52310">
                  <c:v>-1238.29395991564</c:v>
                </c:pt>
                <c:pt idx="52311">
                  <c:v>-1328.29395991564</c:v>
                </c:pt>
                <c:pt idx="52312">
                  <c:v>-1221.29395991564</c:v>
                </c:pt>
                <c:pt idx="52313">
                  <c:v>-1253.29395991564</c:v>
                </c:pt>
                <c:pt idx="52314">
                  <c:v>-1075.29395991564</c:v>
                </c:pt>
                <c:pt idx="52315">
                  <c:v>-984.29395991563797</c:v>
                </c:pt>
                <c:pt idx="52316">
                  <c:v>-1002.29395991564</c:v>
                </c:pt>
                <c:pt idx="52317">
                  <c:v>-955.29395991563797</c:v>
                </c:pt>
                <c:pt idx="52318">
                  <c:v>-773.29395991563797</c:v>
                </c:pt>
                <c:pt idx="52319">
                  <c:v>-472.29395991563803</c:v>
                </c:pt>
                <c:pt idx="52320">
                  <c:v>-487.29395991563803</c:v>
                </c:pt>
                <c:pt idx="52321">
                  <c:v>-267.29395991563803</c:v>
                </c:pt>
                <c:pt idx="52322">
                  <c:v>-348.29395991563803</c:v>
                </c:pt>
                <c:pt idx="52323">
                  <c:v>-154.293959915638</c:v>
                </c:pt>
                <c:pt idx="52324">
                  <c:v>20.706040084362002</c:v>
                </c:pt>
                <c:pt idx="52325">
                  <c:v>329.70604008436197</c:v>
                </c:pt>
                <c:pt idx="52326">
                  <c:v>542.70604008436203</c:v>
                </c:pt>
                <c:pt idx="52327">
                  <c:v>472.70604008436197</c:v>
                </c:pt>
                <c:pt idx="52328">
                  <c:v>586.70604008436203</c:v>
                </c:pt>
                <c:pt idx="52329">
                  <c:v>684.70604008436203</c:v>
                </c:pt>
                <c:pt idx="52330">
                  <c:v>617.70604008436203</c:v>
                </c:pt>
                <c:pt idx="52331">
                  <c:v>910.70604008436203</c:v>
                </c:pt>
                <c:pt idx="52332">
                  <c:v>948.70604008436203</c:v>
                </c:pt>
                <c:pt idx="52333">
                  <c:v>1103.70604008436</c:v>
                </c:pt>
                <c:pt idx="52334">
                  <c:v>1135.70604008436</c:v>
                </c:pt>
                <c:pt idx="52335">
                  <c:v>1387.70604008436</c:v>
                </c:pt>
                <c:pt idx="52336">
                  <c:v>1372.70604008436</c:v>
                </c:pt>
                <c:pt idx="52337">
                  <c:v>1296.70604008436</c:v>
                </c:pt>
                <c:pt idx="52338">
                  <c:v>1284.70604008436</c:v>
                </c:pt>
                <c:pt idx="52339">
                  <c:v>930.70604008436203</c:v>
                </c:pt>
                <c:pt idx="52340">
                  <c:v>916.70604008436203</c:v>
                </c:pt>
                <c:pt idx="52341">
                  <c:v>662.70604008436203</c:v>
                </c:pt>
                <c:pt idx="52342">
                  <c:v>871.70604008436203</c:v>
                </c:pt>
                <c:pt idx="52343">
                  <c:v>727.70604008436203</c:v>
                </c:pt>
                <c:pt idx="52344">
                  <c:v>606.70604008436203</c:v>
                </c:pt>
                <c:pt idx="52345">
                  <c:v>414.70604008436197</c:v>
                </c:pt>
                <c:pt idx="52346">
                  <c:v>184.706040084362</c:v>
                </c:pt>
                <c:pt idx="52347">
                  <c:v>82.706040084362002</c:v>
                </c:pt>
                <c:pt idx="52348">
                  <c:v>-140.293959915638</c:v>
                </c:pt>
                <c:pt idx="52349">
                  <c:v>-390.29395991563803</c:v>
                </c:pt>
                <c:pt idx="52350">
                  <c:v>-494.29395991563803</c:v>
                </c:pt>
                <c:pt idx="52351">
                  <c:v>-895.29395991563797</c:v>
                </c:pt>
                <c:pt idx="52352">
                  <c:v>-832.29395991563797</c:v>
                </c:pt>
                <c:pt idx="52353">
                  <c:v>-939.29395991563797</c:v>
                </c:pt>
                <c:pt idx="52354">
                  <c:v>-972.29395991563797</c:v>
                </c:pt>
                <c:pt idx="52355">
                  <c:v>-1141.29395991564</c:v>
                </c:pt>
                <c:pt idx="52356">
                  <c:v>-1202.29395991564</c:v>
                </c:pt>
                <c:pt idx="52357">
                  <c:v>-1162.29395991564</c:v>
                </c:pt>
                <c:pt idx="52358">
                  <c:v>-1599.29395991564</c:v>
                </c:pt>
                <c:pt idx="52359">
                  <c:v>-1283.29395991564</c:v>
                </c:pt>
                <c:pt idx="52360">
                  <c:v>-1260.29395991564</c:v>
                </c:pt>
                <c:pt idx="52361">
                  <c:v>-1270.29395991564</c:v>
                </c:pt>
                <c:pt idx="52362">
                  <c:v>-1204.29395991564</c:v>
                </c:pt>
                <c:pt idx="52363">
                  <c:v>-1224.29395991564</c:v>
                </c:pt>
                <c:pt idx="52364">
                  <c:v>-1024.29395991564</c:v>
                </c:pt>
                <c:pt idx="52365">
                  <c:v>-728.29395991563797</c:v>
                </c:pt>
                <c:pt idx="52366">
                  <c:v>-529.29395991563797</c:v>
                </c:pt>
                <c:pt idx="52367">
                  <c:v>-283.29395991563803</c:v>
                </c:pt>
                <c:pt idx="52368">
                  <c:v>-182.293959915638</c:v>
                </c:pt>
                <c:pt idx="52369">
                  <c:v>-158.293959915638</c:v>
                </c:pt>
                <c:pt idx="52370">
                  <c:v>-40.293959915637998</c:v>
                </c:pt>
                <c:pt idx="52371">
                  <c:v>262.70604008436197</c:v>
                </c:pt>
                <c:pt idx="52372">
                  <c:v>420.70604008436197</c:v>
                </c:pt>
                <c:pt idx="52373">
                  <c:v>782.70604008436203</c:v>
                </c:pt>
                <c:pt idx="52374">
                  <c:v>767.70604008436203</c:v>
                </c:pt>
                <c:pt idx="52375">
                  <c:v>926.70604008436203</c:v>
                </c:pt>
                <c:pt idx="52376">
                  <c:v>1008.70604008436</c:v>
                </c:pt>
                <c:pt idx="52377">
                  <c:v>1139.70604008436</c:v>
                </c:pt>
                <c:pt idx="52378">
                  <c:v>918.70604008436203</c:v>
                </c:pt>
                <c:pt idx="52379">
                  <c:v>1125.70604008436</c:v>
                </c:pt>
                <c:pt idx="52380">
                  <c:v>1012.70604008436</c:v>
                </c:pt>
                <c:pt idx="52381">
                  <c:v>941.70604008436203</c:v>
                </c:pt>
                <c:pt idx="52382">
                  <c:v>1101.70604008436</c:v>
                </c:pt>
                <c:pt idx="52383">
                  <c:v>1158.70604008436</c:v>
                </c:pt>
                <c:pt idx="52384">
                  <c:v>1279.70604008436</c:v>
                </c:pt>
                <c:pt idx="52385">
                  <c:v>1043.70604008436</c:v>
                </c:pt>
                <c:pt idx="52386">
                  <c:v>1045.70604008436</c:v>
                </c:pt>
                <c:pt idx="52387">
                  <c:v>912.70604008436203</c:v>
                </c:pt>
                <c:pt idx="52388">
                  <c:v>868.70604008436203</c:v>
                </c:pt>
                <c:pt idx="52389">
                  <c:v>531.70604008436203</c:v>
                </c:pt>
                <c:pt idx="52390">
                  <c:v>245.706040084362</c:v>
                </c:pt>
                <c:pt idx="52391">
                  <c:v>108.706040084362</c:v>
                </c:pt>
                <c:pt idx="52392">
                  <c:v>183.706040084362</c:v>
                </c:pt>
                <c:pt idx="52393">
                  <c:v>209.706040084362</c:v>
                </c:pt>
                <c:pt idx="52394">
                  <c:v>279.70604008436197</c:v>
                </c:pt>
                <c:pt idx="52395">
                  <c:v>16.706040084362002</c:v>
                </c:pt>
                <c:pt idx="52396">
                  <c:v>-81.293959915637998</c:v>
                </c:pt>
                <c:pt idx="52397">
                  <c:v>-199.293959915638</c:v>
                </c:pt>
                <c:pt idx="52398">
                  <c:v>-261.29395991563803</c:v>
                </c:pt>
                <c:pt idx="52399">
                  <c:v>-738.29395991563797</c:v>
                </c:pt>
                <c:pt idx="52400">
                  <c:v>-703.29395991563797</c:v>
                </c:pt>
                <c:pt idx="52401">
                  <c:v>-680.29395991563797</c:v>
                </c:pt>
                <c:pt idx="52402">
                  <c:v>-480.29395991563803</c:v>
                </c:pt>
                <c:pt idx="52403">
                  <c:v>-577.29395991563797</c:v>
                </c:pt>
                <c:pt idx="52404">
                  <c:v>-592.29395991563797</c:v>
                </c:pt>
                <c:pt idx="52405">
                  <c:v>-704.29395991563797</c:v>
                </c:pt>
                <c:pt idx="52406">
                  <c:v>-511.29395991563803</c:v>
                </c:pt>
                <c:pt idx="52407">
                  <c:v>-348.29395991563803</c:v>
                </c:pt>
                <c:pt idx="52408">
                  <c:v>-550.29395991563797</c:v>
                </c:pt>
                <c:pt idx="52409">
                  <c:v>-413.29395991563803</c:v>
                </c:pt>
                <c:pt idx="52410">
                  <c:v>-308.29395991563803</c:v>
                </c:pt>
                <c:pt idx="52411">
                  <c:v>-306.29395991563803</c:v>
                </c:pt>
                <c:pt idx="52412">
                  <c:v>-440.29395991563803</c:v>
                </c:pt>
                <c:pt idx="52413">
                  <c:v>-205.293959915638</c:v>
                </c:pt>
                <c:pt idx="52414">
                  <c:v>-223.293959915638</c:v>
                </c:pt>
                <c:pt idx="52415">
                  <c:v>-167.293959915638</c:v>
                </c:pt>
                <c:pt idx="52416">
                  <c:v>-92.293959915637998</c:v>
                </c:pt>
                <c:pt idx="52417">
                  <c:v>-82.293959915637998</c:v>
                </c:pt>
                <c:pt idx="52418">
                  <c:v>-4.29395991563797</c:v>
                </c:pt>
                <c:pt idx="52419">
                  <c:v>10.706040084362</c:v>
                </c:pt>
                <c:pt idx="52420">
                  <c:v>1.70604008436203</c:v>
                </c:pt>
                <c:pt idx="52421">
                  <c:v>-70.293959915637998</c:v>
                </c:pt>
                <c:pt idx="52422">
                  <c:v>112.706040084362</c:v>
                </c:pt>
                <c:pt idx="52423">
                  <c:v>213.706040084362</c:v>
                </c:pt>
                <c:pt idx="52424">
                  <c:v>369.70604008436197</c:v>
                </c:pt>
                <c:pt idx="52425">
                  <c:v>504.70604008436197</c:v>
                </c:pt>
                <c:pt idx="52426">
                  <c:v>444.70604008436197</c:v>
                </c:pt>
                <c:pt idx="52427">
                  <c:v>456.70604008436197</c:v>
                </c:pt>
                <c:pt idx="52428">
                  <c:v>529.70604008436203</c:v>
                </c:pt>
                <c:pt idx="52429">
                  <c:v>448.70604008436197</c:v>
                </c:pt>
                <c:pt idx="52430">
                  <c:v>541.70604008436203</c:v>
                </c:pt>
                <c:pt idx="52431">
                  <c:v>418.70604008436197</c:v>
                </c:pt>
                <c:pt idx="52432">
                  <c:v>467.70604008436197</c:v>
                </c:pt>
                <c:pt idx="52433">
                  <c:v>520.70604008436203</c:v>
                </c:pt>
                <c:pt idx="52434">
                  <c:v>453.70604008436197</c:v>
                </c:pt>
                <c:pt idx="52435">
                  <c:v>652.70604008436203</c:v>
                </c:pt>
                <c:pt idx="52436">
                  <c:v>505.70604008436197</c:v>
                </c:pt>
                <c:pt idx="52437">
                  <c:v>625.70604008436203</c:v>
                </c:pt>
                <c:pt idx="52438">
                  <c:v>452.70604008436197</c:v>
                </c:pt>
                <c:pt idx="52439">
                  <c:v>330.70604008436197</c:v>
                </c:pt>
                <c:pt idx="52440">
                  <c:v>250.706040084362</c:v>
                </c:pt>
                <c:pt idx="52441">
                  <c:v>333.70604008436197</c:v>
                </c:pt>
                <c:pt idx="52442">
                  <c:v>215.706040084362</c:v>
                </c:pt>
                <c:pt idx="52443">
                  <c:v>299.70604008436197</c:v>
                </c:pt>
                <c:pt idx="52444">
                  <c:v>181.706040084362</c:v>
                </c:pt>
                <c:pt idx="52445">
                  <c:v>-30.293959915637998</c:v>
                </c:pt>
                <c:pt idx="52446">
                  <c:v>-79.293959915637998</c:v>
                </c:pt>
                <c:pt idx="52447">
                  <c:v>-165.293959915638</c:v>
                </c:pt>
                <c:pt idx="52448">
                  <c:v>-220.293959915638</c:v>
                </c:pt>
                <c:pt idx="52449">
                  <c:v>-128.293959915638</c:v>
                </c:pt>
                <c:pt idx="52450">
                  <c:v>-467.29395991563803</c:v>
                </c:pt>
                <c:pt idx="52451">
                  <c:v>-409.29395991563803</c:v>
                </c:pt>
                <c:pt idx="52452">
                  <c:v>-401.29395991563803</c:v>
                </c:pt>
                <c:pt idx="52453">
                  <c:v>-638.29395991563797</c:v>
                </c:pt>
                <c:pt idx="52454">
                  <c:v>-689.29395991563797</c:v>
                </c:pt>
                <c:pt idx="52455">
                  <c:v>-700.29395991563797</c:v>
                </c:pt>
                <c:pt idx="52456">
                  <c:v>-700.29395991563797</c:v>
                </c:pt>
                <c:pt idx="52457">
                  <c:v>-872.29395991563797</c:v>
                </c:pt>
                <c:pt idx="52458">
                  <c:v>-823.29395991563797</c:v>
                </c:pt>
                <c:pt idx="52459">
                  <c:v>-856.29395991563797</c:v>
                </c:pt>
                <c:pt idx="52460">
                  <c:v>-721.29395991563797</c:v>
                </c:pt>
                <c:pt idx="52461">
                  <c:v>-606.29395991563797</c:v>
                </c:pt>
                <c:pt idx="52462">
                  <c:v>-589.29395991563797</c:v>
                </c:pt>
                <c:pt idx="52463">
                  <c:v>-515.29395991563797</c:v>
                </c:pt>
                <c:pt idx="52464">
                  <c:v>-430.29395991563803</c:v>
                </c:pt>
                <c:pt idx="52465">
                  <c:v>-242.293959915638</c:v>
                </c:pt>
                <c:pt idx="52466">
                  <c:v>-24.293959915637998</c:v>
                </c:pt>
                <c:pt idx="52467">
                  <c:v>18.706040084362002</c:v>
                </c:pt>
                <c:pt idx="52468">
                  <c:v>-26.293959915637998</c:v>
                </c:pt>
                <c:pt idx="52469">
                  <c:v>114.706040084362</c:v>
                </c:pt>
                <c:pt idx="52470">
                  <c:v>169.706040084362</c:v>
                </c:pt>
                <c:pt idx="52471">
                  <c:v>418.70604008436197</c:v>
                </c:pt>
                <c:pt idx="52472">
                  <c:v>551.70604008436203</c:v>
                </c:pt>
                <c:pt idx="52473">
                  <c:v>550.70604008436203</c:v>
                </c:pt>
                <c:pt idx="52474">
                  <c:v>601.70604008436203</c:v>
                </c:pt>
                <c:pt idx="52475">
                  <c:v>754.70604008436203</c:v>
                </c:pt>
                <c:pt idx="52476">
                  <c:v>988.70604008436203</c:v>
                </c:pt>
                <c:pt idx="52477">
                  <c:v>875.70604008436203</c:v>
                </c:pt>
                <c:pt idx="52478">
                  <c:v>926.70604008436203</c:v>
                </c:pt>
                <c:pt idx="52479">
                  <c:v>638.70604008436203</c:v>
                </c:pt>
                <c:pt idx="52480">
                  <c:v>611.70604008436203</c:v>
                </c:pt>
                <c:pt idx="52481">
                  <c:v>557.70604008436203</c:v>
                </c:pt>
                <c:pt idx="52482">
                  <c:v>701.70604008436203</c:v>
                </c:pt>
                <c:pt idx="52483">
                  <c:v>646.70604008436203</c:v>
                </c:pt>
                <c:pt idx="52484">
                  <c:v>614.70604008436203</c:v>
                </c:pt>
                <c:pt idx="52485">
                  <c:v>528.70604008436203</c:v>
                </c:pt>
                <c:pt idx="52486">
                  <c:v>561.70604008436203</c:v>
                </c:pt>
                <c:pt idx="52487">
                  <c:v>517.70604008436203</c:v>
                </c:pt>
                <c:pt idx="52488">
                  <c:v>397.70604008436197</c:v>
                </c:pt>
                <c:pt idx="52489">
                  <c:v>284.70604008436197</c:v>
                </c:pt>
                <c:pt idx="52490">
                  <c:v>192.706040084362</c:v>
                </c:pt>
                <c:pt idx="52491">
                  <c:v>154.706040084362</c:v>
                </c:pt>
                <c:pt idx="52492">
                  <c:v>18.706040084362002</c:v>
                </c:pt>
                <c:pt idx="52493">
                  <c:v>-204.293959915638</c:v>
                </c:pt>
                <c:pt idx="52494">
                  <c:v>-125.293959915638</c:v>
                </c:pt>
                <c:pt idx="52495">
                  <c:v>-128.293959915638</c:v>
                </c:pt>
                <c:pt idx="52496">
                  <c:v>-481.29395991563803</c:v>
                </c:pt>
                <c:pt idx="52497">
                  <c:v>-476.29395991563803</c:v>
                </c:pt>
                <c:pt idx="52498">
                  <c:v>-725.29395991563797</c:v>
                </c:pt>
                <c:pt idx="52499">
                  <c:v>-820.29395991563797</c:v>
                </c:pt>
                <c:pt idx="52500">
                  <c:v>-1035.29395991564</c:v>
                </c:pt>
                <c:pt idx="52501">
                  <c:v>-1002.29395991564</c:v>
                </c:pt>
                <c:pt idx="52502">
                  <c:v>-953.29395991563797</c:v>
                </c:pt>
                <c:pt idx="52503">
                  <c:v>-936.29395991563797</c:v>
                </c:pt>
                <c:pt idx="52504">
                  <c:v>-993.29395991563797</c:v>
                </c:pt>
                <c:pt idx="52505">
                  <c:v>-697.29395991563797</c:v>
                </c:pt>
                <c:pt idx="52506">
                  <c:v>-787.29395991563797</c:v>
                </c:pt>
                <c:pt idx="52507">
                  <c:v>-738.29395991563797</c:v>
                </c:pt>
                <c:pt idx="52508">
                  <c:v>-686.29395991563797</c:v>
                </c:pt>
                <c:pt idx="52509">
                  <c:v>-596.29395991563797</c:v>
                </c:pt>
                <c:pt idx="52510">
                  <c:v>-587.29395991563797</c:v>
                </c:pt>
                <c:pt idx="52511">
                  <c:v>-442.29395991563803</c:v>
                </c:pt>
                <c:pt idx="52512">
                  <c:v>-326.29395991563803</c:v>
                </c:pt>
                <c:pt idx="52513">
                  <c:v>-169.293959915638</c:v>
                </c:pt>
                <c:pt idx="52514">
                  <c:v>-24.293959915637998</c:v>
                </c:pt>
                <c:pt idx="52515">
                  <c:v>147.706040084362</c:v>
                </c:pt>
                <c:pt idx="52516">
                  <c:v>143.706040084362</c:v>
                </c:pt>
                <c:pt idx="52517">
                  <c:v>239.706040084362</c:v>
                </c:pt>
                <c:pt idx="52518">
                  <c:v>320.70604008436197</c:v>
                </c:pt>
                <c:pt idx="52519">
                  <c:v>476.70604008436197</c:v>
                </c:pt>
                <c:pt idx="52520">
                  <c:v>455.70604008436197</c:v>
                </c:pt>
                <c:pt idx="52521">
                  <c:v>586.70604008436203</c:v>
                </c:pt>
                <c:pt idx="52522">
                  <c:v>583.70604008436203</c:v>
                </c:pt>
                <c:pt idx="52523">
                  <c:v>677.70604008436203</c:v>
                </c:pt>
                <c:pt idx="52524">
                  <c:v>961.70604008436203</c:v>
                </c:pt>
                <c:pt idx="52525">
                  <c:v>1115.70604008436</c:v>
                </c:pt>
                <c:pt idx="52526">
                  <c:v>965.70604008436203</c:v>
                </c:pt>
                <c:pt idx="52527">
                  <c:v>851.70604008436203</c:v>
                </c:pt>
                <c:pt idx="52528">
                  <c:v>867.70604008436203</c:v>
                </c:pt>
                <c:pt idx="52529">
                  <c:v>893.70604008436203</c:v>
                </c:pt>
                <c:pt idx="52530">
                  <c:v>1022.70604008436</c:v>
                </c:pt>
                <c:pt idx="52531">
                  <c:v>938.70604008436203</c:v>
                </c:pt>
                <c:pt idx="52532">
                  <c:v>750.70604008436203</c:v>
                </c:pt>
                <c:pt idx="52533">
                  <c:v>907.70604008436203</c:v>
                </c:pt>
                <c:pt idx="52534">
                  <c:v>848.70604008436203</c:v>
                </c:pt>
                <c:pt idx="52535">
                  <c:v>1128.70604008436</c:v>
                </c:pt>
                <c:pt idx="52536">
                  <c:v>1090.70604008436</c:v>
                </c:pt>
                <c:pt idx="52537">
                  <c:v>1030.70604008436</c:v>
                </c:pt>
                <c:pt idx="52538">
                  <c:v>1077.70604008436</c:v>
                </c:pt>
                <c:pt idx="52539">
                  <c:v>974.70604008436203</c:v>
                </c:pt>
                <c:pt idx="52540">
                  <c:v>853.70604008436203</c:v>
                </c:pt>
                <c:pt idx="52541">
                  <c:v>703.70604008436203</c:v>
                </c:pt>
                <c:pt idx="52542">
                  <c:v>583.70604008436203</c:v>
                </c:pt>
                <c:pt idx="52543">
                  <c:v>555.70604008436203</c:v>
                </c:pt>
                <c:pt idx="52544">
                  <c:v>351.70604008436197</c:v>
                </c:pt>
                <c:pt idx="52545">
                  <c:v>255.706040084362</c:v>
                </c:pt>
                <c:pt idx="52546">
                  <c:v>351.70604008436197</c:v>
                </c:pt>
                <c:pt idx="52547">
                  <c:v>188.706040084362</c:v>
                </c:pt>
                <c:pt idx="52548">
                  <c:v>109.706040084362</c:v>
                </c:pt>
                <c:pt idx="52549">
                  <c:v>-162.293959915638</c:v>
                </c:pt>
                <c:pt idx="52550">
                  <c:v>-583.29395991563797</c:v>
                </c:pt>
                <c:pt idx="52551">
                  <c:v>-460.29395991563803</c:v>
                </c:pt>
                <c:pt idx="52552">
                  <c:v>-749.29395991563797</c:v>
                </c:pt>
                <c:pt idx="52553">
                  <c:v>-673.29395991563797</c:v>
                </c:pt>
                <c:pt idx="52554">
                  <c:v>-724.29395991563797</c:v>
                </c:pt>
                <c:pt idx="52555">
                  <c:v>-605.29395991563797</c:v>
                </c:pt>
                <c:pt idx="52556">
                  <c:v>-696.29395991563797</c:v>
                </c:pt>
                <c:pt idx="52557">
                  <c:v>-1025.29395991564</c:v>
                </c:pt>
                <c:pt idx="52558">
                  <c:v>-1126.29395991564</c:v>
                </c:pt>
                <c:pt idx="52559">
                  <c:v>-885.29395991563797</c:v>
                </c:pt>
                <c:pt idx="52560">
                  <c:v>-942.29395991563797</c:v>
                </c:pt>
                <c:pt idx="52561">
                  <c:v>-1047.29395991564</c:v>
                </c:pt>
                <c:pt idx="52562">
                  <c:v>-1039.29395991564</c:v>
                </c:pt>
                <c:pt idx="52563">
                  <c:v>-791.29395991563797</c:v>
                </c:pt>
                <c:pt idx="52564">
                  <c:v>-785.29395991563797</c:v>
                </c:pt>
                <c:pt idx="52565">
                  <c:v>-597.29395991563797</c:v>
                </c:pt>
                <c:pt idx="52566">
                  <c:v>-613.29395991563797</c:v>
                </c:pt>
                <c:pt idx="52567">
                  <c:v>-524.29395991563797</c:v>
                </c:pt>
                <c:pt idx="52568">
                  <c:v>-588.29395991563797</c:v>
                </c:pt>
                <c:pt idx="52569">
                  <c:v>-238.293959915638</c:v>
                </c:pt>
                <c:pt idx="52570">
                  <c:v>-263.29395991563803</c:v>
                </c:pt>
                <c:pt idx="52571">
                  <c:v>127.706040084362</c:v>
                </c:pt>
                <c:pt idx="52572">
                  <c:v>192.706040084362</c:v>
                </c:pt>
                <c:pt idx="52573">
                  <c:v>356.70604008436197</c:v>
                </c:pt>
                <c:pt idx="52574">
                  <c:v>472.70604008436197</c:v>
                </c:pt>
                <c:pt idx="52575">
                  <c:v>662.70604008436203</c:v>
                </c:pt>
                <c:pt idx="52576">
                  <c:v>564.70604008436203</c:v>
                </c:pt>
                <c:pt idx="52577">
                  <c:v>893.70604008436203</c:v>
                </c:pt>
                <c:pt idx="52578">
                  <c:v>1014.70604008436</c:v>
                </c:pt>
                <c:pt idx="52579">
                  <c:v>980.70604008436203</c:v>
                </c:pt>
                <c:pt idx="52580">
                  <c:v>955.70604008436203</c:v>
                </c:pt>
                <c:pt idx="52581">
                  <c:v>933.70604008436203</c:v>
                </c:pt>
                <c:pt idx="52582">
                  <c:v>1029.70604008436</c:v>
                </c:pt>
                <c:pt idx="52583">
                  <c:v>1066.70604008436</c:v>
                </c:pt>
                <c:pt idx="52584">
                  <c:v>1243.70604008436</c:v>
                </c:pt>
                <c:pt idx="52585">
                  <c:v>1071.70604008436</c:v>
                </c:pt>
                <c:pt idx="52586">
                  <c:v>1182.70604008436</c:v>
                </c:pt>
                <c:pt idx="52587">
                  <c:v>1216.70604008436</c:v>
                </c:pt>
                <c:pt idx="52588">
                  <c:v>1222.70604008436</c:v>
                </c:pt>
                <c:pt idx="52589">
                  <c:v>905.70604008436203</c:v>
                </c:pt>
                <c:pt idx="52590">
                  <c:v>691.70604008436203</c:v>
                </c:pt>
                <c:pt idx="52591">
                  <c:v>520.70604008436203</c:v>
                </c:pt>
                <c:pt idx="52592">
                  <c:v>390.70604008436197</c:v>
                </c:pt>
                <c:pt idx="52593">
                  <c:v>325.70604008436197</c:v>
                </c:pt>
                <c:pt idx="52594">
                  <c:v>192.706040084362</c:v>
                </c:pt>
                <c:pt idx="52595">
                  <c:v>185.706040084362</c:v>
                </c:pt>
                <c:pt idx="52596">
                  <c:v>93.706040084362002</c:v>
                </c:pt>
                <c:pt idx="52597">
                  <c:v>19.706040084362002</c:v>
                </c:pt>
                <c:pt idx="52598">
                  <c:v>-169.293959915638</c:v>
                </c:pt>
                <c:pt idx="52599">
                  <c:v>-88.293959915637998</c:v>
                </c:pt>
                <c:pt idx="52600">
                  <c:v>-398.29395991563803</c:v>
                </c:pt>
                <c:pt idx="52601">
                  <c:v>-436.29395991563803</c:v>
                </c:pt>
                <c:pt idx="52602">
                  <c:v>-556.29395991563797</c:v>
                </c:pt>
                <c:pt idx="52603">
                  <c:v>-747.29395991563797</c:v>
                </c:pt>
                <c:pt idx="52604">
                  <c:v>-894.29395991563797</c:v>
                </c:pt>
                <c:pt idx="52605">
                  <c:v>-784.29395991563797</c:v>
                </c:pt>
                <c:pt idx="52606">
                  <c:v>-822.29395991563797</c:v>
                </c:pt>
                <c:pt idx="52607">
                  <c:v>-862.29395991563797</c:v>
                </c:pt>
                <c:pt idx="52608">
                  <c:v>-879.29395991563797</c:v>
                </c:pt>
                <c:pt idx="52609">
                  <c:v>-853.29395991563797</c:v>
                </c:pt>
                <c:pt idx="52610">
                  <c:v>-791.29395991563797</c:v>
                </c:pt>
                <c:pt idx="52611">
                  <c:v>-703.29395991563797</c:v>
                </c:pt>
                <c:pt idx="52612">
                  <c:v>-742.29395991563797</c:v>
                </c:pt>
                <c:pt idx="52613">
                  <c:v>-584.29395991563797</c:v>
                </c:pt>
                <c:pt idx="52614">
                  <c:v>-572.29395991563797</c:v>
                </c:pt>
                <c:pt idx="52615">
                  <c:v>-497.29395991563803</c:v>
                </c:pt>
                <c:pt idx="52616">
                  <c:v>-442.29395991563803</c:v>
                </c:pt>
                <c:pt idx="52617">
                  <c:v>-369.29395991563803</c:v>
                </c:pt>
                <c:pt idx="52618">
                  <c:v>-428.29395991563803</c:v>
                </c:pt>
                <c:pt idx="52619">
                  <c:v>-99.293959915637998</c:v>
                </c:pt>
                <c:pt idx="52620">
                  <c:v>-204.293959915638</c:v>
                </c:pt>
                <c:pt idx="52621">
                  <c:v>-114.293959915638</c:v>
                </c:pt>
                <c:pt idx="52622">
                  <c:v>140.706040084362</c:v>
                </c:pt>
                <c:pt idx="52623">
                  <c:v>300.70604008436197</c:v>
                </c:pt>
                <c:pt idx="52624">
                  <c:v>277.70604008436197</c:v>
                </c:pt>
                <c:pt idx="52625">
                  <c:v>407.70604008436197</c:v>
                </c:pt>
                <c:pt idx="52626">
                  <c:v>265.70604008436197</c:v>
                </c:pt>
                <c:pt idx="52627">
                  <c:v>211.706040084362</c:v>
                </c:pt>
                <c:pt idx="52628">
                  <c:v>204.706040084362</c:v>
                </c:pt>
                <c:pt idx="52629">
                  <c:v>208.706040084362</c:v>
                </c:pt>
                <c:pt idx="52630">
                  <c:v>242.706040084362</c:v>
                </c:pt>
                <c:pt idx="52631">
                  <c:v>337.70604008436197</c:v>
                </c:pt>
                <c:pt idx="52632">
                  <c:v>365.70604008436197</c:v>
                </c:pt>
                <c:pt idx="52633">
                  <c:v>465.70604008436197</c:v>
                </c:pt>
                <c:pt idx="52634">
                  <c:v>494.70604008436197</c:v>
                </c:pt>
                <c:pt idx="52635">
                  <c:v>667.70604008436203</c:v>
                </c:pt>
                <c:pt idx="52636">
                  <c:v>767.70604008436203</c:v>
                </c:pt>
                <c:pt idx="52637">
                  <c:v>511.70604008436197</c:v>
                </c:pt>
                <c:pt idx="52638">
                  <c:v>407.70604008436197</c:v>
                </c:pt>
                <c:pt idx="52639">
                  <c:v>298.70604008436197</c:v>
                </c:pt>
                <c:pt idx="52640">
                  <c:v>302.70604008436197</c:v>
                </c:pt>
                <c:pt idx="52641">
                  <c:v>329.70604008436197</c:v>
                </c:pt>
                <c:pt idx="52642">
                  <c:v>123.706040084362</c:v>
                </c:pt>
                <c:pt idx="52643">
                  <c:v>-75.293959915637998</c:v>
                </c:pt>
                <c:pt idx="52644">
                  <c:v>152.706040084362</c:v>
                </c:pt>
                <c:pt idx="52645">
                  <c:v>125.706040084362</c:v>
                </c:pt>
                <c:pt idx="52646">
                  <c:v>208.706040084362</c:v>
                </c:pt>
                <c:pt idx="52647">
                  <c:v>186.706040084362</c:v>
                </c:pt>
                <c:pt idx="52648">
                  <c:v>178.706040084362</c:v>
                </c:pt>
                <c:pt idx="52649">
                  <c:v>-228.293959915638</c:v>
                </c:pt>
                <c:pt idx="52650">
                  <c:v>-228.293959915638</c:v>
                </c:pt>
                <c:pt idx="52651">
                  <c:v>-294.29395991563803</c:v>
                </c:pt>
                <c:pt idx="52652">
                  <c:v>-269.29395991563803</c:v>
                </c:pt>
                <c:pt idx="52653">
                  <c:v>-354.29395991563803</c:v>
                </c:pt>
                <c:pt idx="52654">
                  <c:v>-523.29395991563797</c:v>
                </c:pt>
                <c:pt idx="52655">
                  <c:v>-425.29395991563803</c:v>
                </c:pt>
                <c:pt idx="52656">
                  <c:v>-507.29395991563803</c:v>
                </c:pt>
                <c:pt idx="52657">
                  <c:v>-470.29395991563803</c:v>
                </c:pt>
                <c:pt idx="52658">
                  <c:v>-238.293959915638</c:v>
                </c:pt>
                <c:pt idx="52659">
                  <c:v>-363.29395991563803</c:v>
                </c:pt>
                <c:pt idx="52660">
                  <c:v>-274.29395991563803</c:v>
                </c:pt>
                <c:pt idx="52661">
                  <c:v>-371.29395991563803</c:v>
                </c:pt>
                <c:pt idx="52662">
                  <c:v>-377.29395991563803</c:v>
                </c:pt>
                <c:pt idx="52663">
                  <c:v>-158.293959915638</c:v>
                </c:pt>
                <c:pt idx="52664">
                  <c:v>50.706040084362002</c:v>
                </c:pt>
                <c:pt idx="52665">
                  <c:v>-21.293959915637998</c:v>
                </c:pt>
                <c:pt idx="52666">
                  <c:v>-2.29395991563797</c:v>
                </c:pt>
                <c:pt idx="52667">
                  <c:v>-100.293959915638</c:v>
                </c:pt>
                <c:pt idx="52668">
                  <c:v>-49.293959915637998</c:v>
                </c:pt>
                <c:pt idx="52669">
                  <c:v>-119.293959915638</c:v>
                </c:pt>
                <c:pt idx="52670">
                  <c:v>-35.293959915637998</c:v>
                </c:pt>
                <c:pt idx="52671">
                  <c:v>148.706040084362</c:v>
                </c:pt>
                <c:pt idx="52672">
                  <c:v>11.706040084362</c:v>
                </c:pt>
                <c:pt idx="52673">
                  <c:v>247.706040084362</c:v>
                </c:pt>
                <c:pt idx="52674">
                  <c:v>171.706040084362</c:v>
                </c:pt>
                <c:pt idx="52675">
                  <c:v>131.706040084362</c:v>
                </c:pt>
                <c:pt idx="52676">
                  <c:v>197.706040084362</c:v>
                </c:pt>
                <c:pt idx="52677">
                  <c:v>387.70604008436197</c:v>
                </c:pt>
                <c:pt idx="52678">
                  <c:v>284.70604008436197</c:v>
                </c:pt>
                <c:pt idx="52679">
                  <c:v>-150.293959915638</c:v>
                </c:pt>
                <c:pt idx="52680">
                  <c:v>-69.293959915637998</c:v>
                </c:pt>
                <c:pt idx="52681">
                  <c:v>-44.293959915637998</c:v>
                </c:pt>
                <c:pt idx="52682">
                  <c:v>87.706040084362002</c:v>
                </c:pt>
                <c:pt idx="52683">
                  <c:v>211.706040084362</c:v>
                </c:pt>
                <c:pt idx="52684">
                  <c:v>155.706040084362</c:v>
                </c:pt>
                <c:pt idx="52685">
                  <c:v>-3.29395991563797</c:v>
                </c:pt>
                <c:pt idx="52686">
                  <c:v>3.70604008436203</c:v>
                </c:pt>
                <c:pt idx="52687">
                  <c:v>293.70604008436197</c:v>
                </c:pt>
                <c:pt idx="52688">
                  <c:v>67.706040084362002</c:v>
                </c:pt>
                <c:pt idx="52689">
                  <c:v>-147.293959915638</c:v>
                </c:pt>
                <c:pt idx="52690">
                  <c:v>-115.293959915638</c:v>
                </c:pt>
                <c:pt idx="52691">
                  <c:v>-101.293959915638</c:v>
                </c:pt>
                <c:pt idx="52692">
                  <c:v>-264.29395991563803</c:v>
                </c:pt>
                <c:pt idx="52693">
                  <c:v>-238.293959915638</c:v>
                </c:pt>
                <c:pt idx="52694">
                  <c:v>-157.293959915638</c:v>
                </c:pt>
                <c:pt idx="52695">
                  <c:v>9.70604008436203</c:v>
                </c:pt>
                <c:pt idx="52696">
                  <c:v>62.706040084362002</c:v>
                </c:pt>
                <c:pt idx="52697">
                  <c:v>-54.293959915637998</c:v>
                </c:pt>
                <c:pt idx="52698">
                  <c:v>-132.293959915638</c:v>
                </c:pt>
                <c:pt idx="52699">
                  <c:v>-356.29395991563803</c:v>
                </c:pt>
                <c:pt idx="52700">
                  <c:v>-427.29395991563803</c:v>
                </c:pt>
                <c:pt idx="52701">
                  <c:v>-434.29395991563803</c:v>
                </c:pt>
                <c:pt idx="52702">
                  <c:v>-308.29395991563803</c:v>
                </c:pt>
                <c:pt idx="52703">
                  <c:v>-612.29395991563797</c:v>
                </c:pt>
                <c:pt idx="52704">
                  <c:v>-775.29395991563797</c:v>
                </c:pt>
                <c:pt idx="52705">
                  <c:v>-724.29395991563797</c:v>
                </c:pt>
                <c:pt idx="52706">
                  <c:v>-364.29395991563803</c:v>
                </c:pt>
                <c:pt idx="52707">
                  <c:v>-251.293959915638</c:v>
                </c:pt>
                <c:pt idx="52708">
                  <c:v>-313.29395991563803</c:v>
                </c:pt>
                <c:pt idx="52709">
                  <c:v>-605.29395991563797</c:v>
                </c:pt>
                <c:pt idx="52710">
                  <c:v>-626.29395991563797</c:v>
                </c:pt>
                <c:pt idx="52711">
                  <c:v>-535.29395991563797</c:v>
                </c:pt>
                <c:pt idx="52712">
                  <c:v>-447.29395991563803</c:v>
                </c:pt>
                <c:pt idx="52713">
                  <c:v>-385.29395991563803</c:v>
                </c:pt>
                <c:pt idx="52714">
                  <c:v>-438.29395991563803</c:v>
                </c:pt>
                <c:pt idx="52715">
                  <c:v>-317.29395991563803</c:v>
                </c:pt>
                <c:pt idx="52716">
                  <c:v>-208.293959915638</c:v>
                </c:pt>
                <c:pt idx="52717">
                  <c:v>-114.293959915638</c:v>
                </c:pt>
                <c:pt idx="52718">
                  <c:v>-130.293959915638</c:v>
                </c:pt>
                <c:pt idx="52719">
                  <c:v>-159.293959915638</c:v>
                </c:pt>
                <c:pt idx="52720">
                  <c:v>-57.293959915637998</c:v>
                </c:pt>
                <c:pt idx="52721">
                  <c:v>7.70604008436203</c:v>
                </c:pt>
                <c:pt idx="52722">
                  <c:v>89.706040084362002</c:v>
                </c:pt>
                <c:pt idx="52723">
                  <c:v>119.706040084362</c:v>
                </c:pt>
                <c:pt idx="52724">
                  <c:v>74.706040084362002</c:v>
                </c:pt>
                <c:pt idx="52725">
                  <c:v>208.706040084362</c:v>
                </c:pt>
                <c:pt idx="52726">
                  <c:v>256.70604008436197</c:v>
                </c:pt>
                <c:pt idx="52727">
                  <c:v>240.706040084362</c:v>
                </c:pt>
                <c:pt idx="52728">
                  <c:v>181.706040084362</c:v>
                </c:pt>
                <c:pt idx="52729">
                  <c:v>159.706040084362</c:v>
                </c:pt>
                <c:pt idx="52730">
                  <c:v>209.706040084362</c:v>
                </c:pt>
                <c:pt idx="52731">
                  <c:v>99.706040084362002</c:v>
                </c:pt>
                <c:pt idx="52732">
                  <c:v>23.706040084362002</c:v>
                </c:pt>
                <c:pt idx="52733">
                  <c:v>402.70604008436197</c:v>
                </c:pt>
                <c:pt idx="52734">
                  <c:v>129.706040084362</c:v>
                </c:pt>
                <c:pt idx="52735">
                  <c:v>298.70604008436197</c:v>
                </c:pt>
                <c:pt idx="52736">
                  <c:v>243.706040084362</c:v>
                </c:pt>
                <c:pt idx="52737">
                  <c:v>61.706040084362002</c:v>
                </c:pt>
                <c:pt idx="52738">
                  <c:v>57.706040084362002</c:v>
                </c:pt>
                <c:pt idx="52739">
                  <c:v>91.706040084362002</c:v>
                </c:pt>
                <c:pt idx="52740">
                  <c:v>30.706040084362002</c:v>
                </c:pt>
                <c:pt idx="52741">
                  <c:v>-339.29395991563803</c:v>
                </c:pt>
                <c:pt idx="52742">
                  <c:v>-383.29395991563803</c:v>
                </c:pt>
                <c:pt idx="52743">
                  <c:v>-502.29395991563803</c:v>
                </c:pt>
                <c:pt idx="52744">
                  <c:v>-409.29395991563803</c:v>
                </c:pt>
                <c:pt idx="52745">
                  <c:v>-565.29395991563797</c:v>
                </c:pt>
                <c:pt idx="52746">
                  <c:v>-553.29395991563797</c:v>
                </c:pt>
                <c:pt idx="52747">
                  <c:v>-411.29395991563803</c:v>
                </c:pt>
                <c:pt idx="52748">
                  <c:v>-356.29395991563803</c:v>
                </c:pt>
                <c:pt idx="52749">
                  <c:v>-373.29395991563803</c:v>
                </c:pt>
                <c:pt idx="52750">
                  <c:v>-467.29395991563803</c:v>
                </c:pt>
                <c:pt idx="52751">
                  <c:v>-609.29395991563797</c:v>
                </c:pt>
                <c:pt idx="52752">
                  <c:v>-645.29395991563797</c:v>
                </c:pt>
                <c:pt idx="52753">
                  <c:v>-355.29395991563803</c:v>
                </c:pt>
                <c:pt idx="52754">
                  <c:v>-404.29395991563803</c:v>
                </c:pt>
                <c:pt idx="52755">
                  <c:v>-373.29395991563803</c:v>
                </c:pt>
                <c:pt idx="52756">
                  <c:v>-307.29395991563803</c:v>
                </c:pt>
                <c:pt idx="52757">
                  <c:v>-162.293959915638</c:v>
                </c:pt>
                <c:pt idx="52758">
                  <c:v>49.706040084362002</c:v>
                </c:pt>
                <c:pt idx="52759">
                  <c:v>142.706040084362</c:v>
                </c:pt>
                <c:pt idx="52760">
                  <c:v>-4.29395991563797</c:v>
                </c:pt>
                <c:pt idx="52761">
                  <c:v>-279.29395991563803</c:v>
                </c:pt>
                <c:pt idx="52762">
                  <c:v>-92.293959915637998</c:v>
                </c:pt>
                <c:pt idx="52763">
                  <c:v>-19.293959915637998</c:v>
                </c:pt>
                <c:pt idx="52764">
                  <c:v>-88.293959915637998</c:v>
                </c:pt>
                <c:pt idx="52765">
                  <c:v>-19.293959915637998</c:v>
                </c:pt>
                <c:pt idx="52766">
                  <c:v>-97.293959915637998</c:v>
                </c:pt>
                <c:pt idx="52767">
                  <c:v>-173.293959915638</c:v>
                </c:pt>
                <c:pt idx="52768">
                  <c:v>-270.29395991563803</c:v>
                </c:pt>
                <c:pt idx="52769">
                  <c:v>-29.293959915637998</c:v>
                </c:pt>
                <c:pt idx="52770">
                  <c:v>-55.293959915637998</c:v>
                </c:pt>
                <c:pt idx="52771">
                  <c:v>-491.29395991563803</c:v>
                </c:pt>
                <c:pt idx="52772">
                  <c:v>-437.29395991563803</c:v>
                </c:pt>
                <c:pt idx="52773">
                  <c:v>-411.29395991563803</c:v>
                </c:pt>
                <c:pt idx="52774">
                  <c:v>-141.293959915638</c:v>
                </c:pt>
                <c:pt idx="52775">
                  <c:v>-180.293959915638</c:v>
                </c:pt>
                <c:pt idx="52776">
                  <c:v>-259.29395991563803</c:v>
                </c:pt>
                <c:pt idx="52777">
                  <c:v>-279.29395991563803</c:v>
                </c:pt>
                <c:pt idx="52778">
                  <c:v>-354.29395991563803</c:v>
                </c:pt>
                <c:pt idx="52779">
                  <c:v>-542.29395991563797</c:v>
                </c:pt>
                <c:pt idx="52780">
                  <c:v>-612.29395991563797</c:v>
                </c:pt>
                <c:pt idx="52781">
                  <c:v>-593.29395991563797</c:v>
                </c:pt>
                <c:pt idx="52782">
                  <c:v>-521.29395991563797</c:v>
                </c:pt>
                <c:pt idx="52783">
                  <c:v>-336.29395991563803</c:v>
                </c:pt>
                <c:pt idx="52784">
                  <c:v>-235.293959915638</c:v>
                </c:pt>
                <c:pt idx="52785">
                  <c:v>-157.293959915638</c:v>
                </c:pt>
                <c:pt idx="52786">
                  <c:v>-214.293959915638</c:v>
                </c:pt>
                <c:pt idx="52787">
                  <c:v>-38.293959915637998</c:v>
                </c:pt>
                <c:pt idx="52788">
                  <c:v>73.706040084362002</c:v>
                </c:pt>
                <c:pt idx="52789">
                  <c:v>-29.293959915637998</c:v>
                </c:pt>
                <c:pt idx="52790">
                  <c:v>91.706040084362002</c:v>
                </c:pt>
                <c:pt idx="52791">
                  <c:v>-159.293959915638</c:v>
                </c:pt>
                <c:pt idx="52792">
                  <c:v>-251.293959915638</c:v>
                </c:pt>
                <c:pt idx="52793">
                  <c:v>-154.293959915638</c:v>
                </c:pt>
                <c:pt idx="52794">
                  <c:v>118.706040084362</c:v>
                </c:pt>
                <c:pt idx="52795">
                  <c:v>-216.293959915638</c:v>
                </c:pt>
                <c:pt idx="52796">
                  <c:v>87.706040084362002</c:v>
                </c:pt>
                <c:pt idx="52797">
                  <c:v>-49.293959915637998</c:v>
                </c:pt>
                <c:pt idx="52798">
                  <c:v>-57.293959915637998</c:v>
                </c:pt>
                <c:pt idx="52799">
                  <c:v>116.706040084362</c:v>
                </c:pt>
                <c:pt idx="52800">
                  <c:v>26.706040084362002</c:v>
                </c:pt>
                <c:pt idx="52801">
                  <c:v>-87.293959915637998</c:v>
                </c:pt>
                <c:pt idx="52802">
                  <c:v>-207.293959915638</c:v>
                </c:pt>
                <c:pt idx="52803">
                  <c:v>33.706040084362002</c:v>
                </c:pt>
                <c:pt idx="52804">
                  <c:v>-47.293959915637998</c:v>
                </c:pt>
                <c:pt idx="52805">
                  <c:v>-67.293959915637998</c:v>
                </c:pt>
                <c:pt idx="52806">
                  <c:v>-118.293959915638</c:v>
                </c:pt>
                <c:pt idx="52807">
                  <c:v>-300.29395991563803</c:v>
                </c:pt>
                <c:pt idx="52808">
                  <c:v>-208.293959915638</c:v>
                </c:pt>
                <c:pt idx="52809">
                  <c:v>-237.293959915638</c:v>
                </c:pt>
                <c:pt idx="52810">
                  <c:v>-383.29395991563803</c:v>
                </c:pt>
                <c:pt idx="52811">
                  <c:v>-277.29395991563803</c:v>
                </c:pt>
                <c:pt idx="52812">
                  <c:v>-125.293959915638</c:v>
                </c:pt>
                <c:pt idx="52813">
                  <c:v>186.706040084362</c:v>
                </c:pt>
                <c:pt idx="52814">
                  <c:v>324.70604008436197</c:v>
                </c:pt>
                <c:pt idx="52815">
                  <c:v>230.706040084362</c:v>
                </c:pt>
                <c:pt idx="52816">
                  <c:v>174.706040084362</c:v>
                </c:pt>
                <c:pt idx="52817">
                  <c:v>375.70604008436197</c:v>
                </c:pt>
                <c:pt idx="52818">
                  <c:v>356.70604008436197</c:v>
                </c:pt>
                <c:pt idx="52819">
                  <c:v>321.70604008436197</c:v>
                </c:pt>
                <c:pt idx="52820">
                  <c:v>24.706040084362002</c:v>
                </c:pt>
                <c:pt idx="52821">
                  <c:v>108.706040084362</c:v>
                </c:pt>
                <c:pt idx="52822">
                  <c:v>-13.293959915638</c:v>
                </c:pt>
                <c:pt idx="52823">
                  <c:v>269.70604008436197</c:v>
                </c:pt>
                <c:pt idx="52824">
                  <c:v>132.706040084362</c:v>
                </c:pt>
                <c:pt idx="52825">
                  <c:v>302.70604008436197</c:v>
                </c:pt>
                <c:pt idx="52826">
                  <c:v>103.706040084362</c:v>
                </c:pt>
                <c:pt idx="52827">
                  <c:v>-2.29395991563797</c:v>
                </c:pt>
                <c:pt idx="52828">
                  <c:v>-72.293959915637998</c:v>
                </c:pt>
                <c:pt idx="52829">
                  <c:v>-139.293959915638</c:v>
                </c:pt>
                <c:pt idx="52830">
                  <c:v>-89.293959915637998</c:v>
                </c:pt>
                <c:pt idx="52831">
                  <c:v>-265.29395991563803</c:v>
                </c:pt>
                <c:pt idx="52832">
                  <c:v>-464.29395991563803</c:v>
                </c:pt>
                <c:pt idx="52833">
                  <c:v>-461.29395991563803</c:v>
                </c:pt>
                <c:pt idx="52834">
                  <c:v>-453.29395991563803</c:v>
                </c:pt>
                <c:pt idx="52835">
                  <c:v>-464.29395991563803</c:v>
                </c:pt>
                <c:pt idx="52836">
                  <c:v>-605.29395991563797</c:v>
                </c:pt>
                <c:pt idx="52837">
                  <c:v>-630.29395991563797</c:v>
                </c:pt>
                <c:pt idx="52838">
                  <c:v>-604.29395991563797</c:v>
                </c:pt>
                <c:pt idx="52839">
                  <c:v>-473.29395991563803</c:v>
                </c:pt>
                <c:pt idx="52840">
                  <c:v>-491.29395991563803</c:v>
                </c:pt>
                <c:pt idx="52841">
                  <c:v>-715.29395991563797</c:v>
                </c:pt>
                <c:pt idx="52842">
                  <c:v>-551.29395991563797</c:v>
                </c:pt>
                <c:pt idx="52843">
                  <c:v>-487.29395991563803</c:v>
                </c:pt>
                <c:pt idx="52844">
                  <c:v>-455.29395991563803</c:v>
                </c:pt>
                <c:pt idx="52845">
                  <c:v>-618.29395991563797</c:v>
                </c:pt>
                <c:pt idx="52846">
                  <c:v>-470.29395991563803</c:v>
                </c:pt>
                <c:pt idx="52847">
                  <c:v>-209.293959915638</c:v>
                </c:pt>
                <c:pt idx="52848">
                  <c:v>-175.293959915638</c:v>
                </c:pt>
                <c:pt idx="52849">
                  <c:v>-290.29395991563803</c:v>
                </c:pt>
                <c:pt idx="52850">
                  <c:v>-317.29395991563803</c:v>
                </c:pt>
                <c:pt idx="52851">
                  <c:v>-20.293959915637998</c:v>
                </c:pt>
                <c:pt idx="52852">
                  <c:v>64.706040084362002</c:v>
                </c:pt>
                <c:pt idx="52853">
                  <c:v>44.706040084362002</c:v>
                </c:pt>
                <c:pt idx="52854">
                  <c:v>220.706040084362</c:v>
                </c:pt>
                <c:pt idx="52855">
                  <c:v>253.706040084362</c:v>
                </c:pt>
                <c:pt idx="52856">
                  <c:v>453.70604008436197</c:v>
                </c:pt>
                <c:pt idx="52857">
                  <c:v>607.70604008436203</c:v>
                </c:pt>
                <c:pt idx="52858">
                  <c:v>604.70604008436203</c:v>
                </c:pt>
                <c:pt idx="52859">
                  <c:v>774.70604008436203</c:v>
                </c:pt>
                <c:pt idx="52860">
                  <c:v>774.70604008436203</c:v>
                </c:pt>
                <c:pt idx="52861">
                  <c:v>557.70604008436203</c:v>
                </c:pt>
                <c:pt idx="52862">
                  <c:v>571.70604008436203</c:v>
                </c:pt>
                <c:pt idx="52863">
                  <c:v>528.70604008436203</c:v>
                </c:pt>
                <c:pt idx="52864">
                  <c:v>464.70604008436197</c:v>
                </c:pt>
                <c:pt idx="52865">
                  <c:v>695.70604008436203</c:v>
                </c:pt>
                <c:pt idx="52866">
                  <c:v>795.70604008436203</c:v>
                </c:pt>
                <c:pt idx="52867">
                  <c:v>831.70604008436203</c:v>
                </c:pt>
                <c:pt idx="52868">
                  <c:v>657.70604008436203</c:v>
                </c:pt>
                <c:pt idx="52869">
                  <c:v>501.70604008436197</c:v>
                </c:pt>
                <c:pt idx="52870">
                  <c:v>442.70604008436197</c:v>
                </c:pt>
                <c:pt idx="52871">
                  <c:v>315.70604008436197</c:v>
                </c:pt>
                <c:pt idx="52872">
                  <c:v>156.706040084362</c:v>
                </c:pt>
                <c:pt idx="52873">
                  <c:v>42.706040084362002</c:v>
                </c:pt>
                <c:pt idx="52874">
                  <c:v>62.706040084362002</c:v>
                </c:pt>
                <c:pt idx="52875">
                  <c:v>-6.29395991563797</c:v>
                </c:pt>
                <c:pt idx="52876">
                  <c:v>-37.293959915637998</c:v>
                </c:pt>
                <c:pt idx="52877">
                  <c:v>88.706040084362002</c:v>
                </c:pt>
                <c:pt idx="52878">
                  <c:v>-183.293959915638</c:v>
                </c:pt>
                <c:pt idx="52879">
                  <c:v>-199.293959915638</c:v>
                </c:pt>
                <c:pt idx="52880">
                  <c:v>-115.293959915638</c:v>
                </c:pt>
                <c:pt idx="52881">
                  <c:v>-246.293959915638</c:v>
                </c:pt>
                <c:pt idx="52882">
                  <c:v>-276.29395991563803</c:v>
                </c:pt>
                <c:pt idx="52883">
                  <c:v>17.706040084362002</c:v>
                </c:pt>
                <c:pt idx="52884">
                  <c:v>23.706040084362002</c:v>
                </c:pt>
                <c:pt idx="52885">
                  <c:v>-178.293959915638</c:v>
                </c:pt>
                <c:pt idx="52886">
                  <c:v>-55.293959915637998</c:v>
                </c:pt>
                <c:pt idx="52887">
                  <c:v>-58.293959915637998</c:v>
                </c:pt>
                <c:pt idx="52888">
                  <c:v>-155.293959915638</c:v>
                </c:pt>
                <c:pt idx="52889">
                  <c:v>-24.293959915637998</c:v>
                </c:pt>
                <c:pt idx="52890">
                  <c:v>-125.293959915638</c:v>
                </c:pt>
                <c:pt idx="52891">
                  <c:v>-189.293959915638</c:v>
                </c:pt>
                <c:pt idx="52892">
                  <c:v>-209.293959915638</c:v>
                </c:pt>
                <c:pt idx="52893">
                  <c:v>-104.293959915638</c:v>
                </c:pt>
                <c:pt idx="52894">
                  <c:v>-35.293959915637998</c:v>
                </c:pt>
                <c:pt idx="52895">
                  <c:v>111.706040084362</c:v>
                </c:pt>
                <c:pt idx="52896">
                  <c:v>296.70604008436197</c:v>
                </c:pt>
                <c:pt idx="52897">
                  <c:v>13.706040084362</c:v>
                </c:pt>
                <c:pt idx="52898">
                  <c:v>-155.293959915638</c:v>
                </c:pt>
                <c:pt idx="52899">
                  <c:v>-62.293959915637998</c:v>
                </c:pt>
                <c:pt idx="52900">
                  <c:v>2.70604008436203</c:v>
                </c:pt>
                <c:pt idx="52901">
                  <c:v>96.706040084362002</c:v>
                </c:pt>
                <c:pt idx="52902">
                  <c:v>133.706040084362</c:v>
                </c:pt>
                <c:pt idx="52903">
                  <c:v>-108.293959915638</c:v>
                </c:pt>
                <c:pt idx="52904">
                  <c:v>-51.293959915637998</c:v>
                </c:pt>
                <c:pt idx="52905">
                  <c:v>-39.293959915637998</c:v>
                </c:pt>
                <c:pt idx="52906">
                  <c:v>35.706040084362002</c:v>
                </c:pt>
                <c:pt idx="52907">
                  <c:v>-76.293959915637998</c:v>
                </c:pt>
                <c:pt idx="52908">
                  <c:v>-170.293959915638</c:v>
                </c:pt>
                <c:pt idx="52909">
                  <c:v>-64.293959915637998</c:v>
                </c:pt>
                <c:pt idx="52910">
                  <c:v>-92.293959915637998</c:v>
                </c:pt>
                <c:pt idx="52911">
                  <c:v>-240.293959915638</c:v>
                </c:pt>
                <c:pt idx="52912">
                  <c:v>-279.29395991563803</c:v>
                </c:pt>
                <c:pt idx="52913">
                  <c:v>-234.293959915638</c:v>
                </c:pt>
                <c:pt idx="52914">
                  <c:v>-328.29395991563803</c:v>
                </c:pt>
                <c:pt idx="52915">
                  <c:v>-153.293959915638</c:v>
                </c:pt>
                <c:pt idx="52916">
                  <c:v>-326.29395991563803</c:v>
                </c:pt>
                <c:pt idx="52917">
                  <c:v>-70.293959915637998</c:v>
                </c:pt>
                <c:pt idx="52918">
                  <c:v>-259.29395991563803</c:v>
                </c:pt>
                <c:pt idx="52919">
                  <c:v>-177.293959915638</c:v>
                </c:pt>
                <c:pt idx="52920">
                  <c:v>-118.293959915638</c:v>
                </c:pt>
                <c:pt idx="52921">
                  <c:v>-422.29395991563803</c:v>
                </c:pt>
                <c:pt idx="52922">
                  <c:v>-345.29395991563803</c:v>
                </c:pt>
                <c:pt idx="52923">
                  <c:v>-65.293959915637998</c:v>
                </c:pt>
                <c:pt idx="52924">
                  <c:v>139.706040084362</c:v>
                </c:pt>
                <c:pt idx="52925">
                  <c:v>416.70604008436197</c:v>
                </c:pt>
                <c:pt idx="52926">
                  <c:v>504.70604008436197</c:v>
                </c:pt>
                <c:pt idx="52927">
                  <c:v>547.70604008436203</c:v>
                </c:pt>
                <c:pt idx="52928">
                  <c:v>475.70604008436197</c:v>
                </c:pt>
                <c:pt idx="52929">
                  <c:v>514.70604008436203</c:v>
                </c:pt>
                <c:pt idx="52930">
                  <c:v>783.70604008436203</c:v>
                </c:pt>
                <c:pt idx="52931">
                  <c:v>660.70604008436203</c:v>
                </c:pt>
                <c:pt idx="52932">
                  <c:v>626.70604008436203</c:v>
                </c:pt>
                <c:pt idx="52933">
                  <c:v>926.70604008436203</c:v>
                </c:pt>
                <c:pt idx="52934">
                  <c:v>959.70604008436203</c:v>
                </c:pt>
                <c:pt idx="52935">
                  <c:v>1253.70604008436</c:v>
                </c:pt>
                <c:pt idx="52936">
                  <c:v>1331.70604008436</c:v>
                </c:pt>
                <c:pt idx="52937">
                  <c:v>1245.70604008436</c:v>
                </c:pt>
                <c:pt idx="52938">
                  <c:v>1289.70604008436</c:v>
                </c:pt>
                <c:pt idx="52939">
                  <c:v>1114.70604008436</c:v>
                </c:pt>
                <c:pt idx="52940">
                  <c:v>868.70604008436203</c:v>
                </c:pt>
                <c:pt idx="52941">
                  <c:v>1075.70604008436</c:v>
                </c:pt>
                <c:pt idx="52942">
                  <c:v>945.70604008436203</c:v>
                </c:pt>
                <c:pt idx="52943">
                  <c:v>679.70604008436203</c:v>
                </c:pt>
                <c:pt idx="52944">
                  <c:v>541.70604008436203</c:v>
                </c:pt>
                <c:pt idx="52945">
                  <c:v>438.70604008436197</c:v>
                </c:pt>
                <c:pt idx="52946">
                  <c:v>505.70604008436197</c:v>
                </c:pt>
                <c:pt idx="52947">
                  <c:v>243.706040084362</c:v>
                </c:pt>
                <c:pt idx="52948">
                  <c:v>264.70604008436197</c:v>
                </c:pt>
                <c:pt idx="52949">
                  <c:v>-112.293959915638</c:v>
                </c:pt>
                <c:pt idx="52950">
                  <c:v>-331.29395991563803</c:v>
                </c:pt>
                <c:pt idx="52951">
                  <c:v>-419.29395991563803</c:v>
                </c:pt>
                <c:pt idx="52952">
                  <c:v>-603.29395991563797</c:v>
                </c:pt>
                <c:pt idx="52953">
                  <c:v>-505.29395991563803</c:v>
                </c:pt>
                <c:pt idx="52954">
                  <c:v>-451.29395991563803</c:v>
                </c:pt>
                <c:pt idx="52955">
                  <c:v>-549.29395991563797</c:v>
                </c:pt>
                <c:pt idx="52956">
                  <c:v>-542.29395991563797</c:v>
                </c:pt>
                <c:pt idx="52957">
                  <c:v>-755.29395991563797</c:v>
                </c:pt>
                <c:pt idx="52958">
                  <c:v>-828.29395991563797</c:v>
                </c:pt>
                <c:pt idx="52959">
                  <c:v>-703.29395991563797</c:v>
                </c:pt>
                <c:pt idx="52960">
                  <c:v>-622.29395991563797</c:v>
                </c:pt>
                <c:pt idx="52961">
                  <c:v>-630.29395991563797</c:v>
                </c:pt>
                <c:pt idx="52962">
                  <c:v>-544.29395991563797</c:v>
                </c:pt>
                <c:pt idx="52963">
                  <c:v>-357.29395991563803</c:v>
                </c:pt>
                <c:pt idx="52964">
                  <c:v>-228.293959915638</c:v>
                </c:pt>
                <c:pt idx="52965">
                  <c:v>-89.293959915637998</c:v>
                </c:pt>
                <c:pt idx="52966">
                  <c:v>34.706040084362002</c:v>
                </c:pt>
                <c:pt idx="52967">
                  <c:v>293.70604008436197</c:v>
                </c:pt>
                <c:pt idx="52968">
                  <c:v>107.706040084362</c:v>
                </c:pt>
                <c:pt idx="52969">
                  <c:v>119.706040084362</c:v>
                </c:pt>
                <c:pt idx="52970">
                  <c:v>115.706040084362</c:v>
                </c:pt>
                <c:pt idx="52971">
                  <c:v>122.706040084362</c:v>
                </c:pt>
                <c:pt idx="52972">
                  <c:v>136.706040084362</c:v>
                </c:pt>
                <c:pt idx="52973">
                  <c:v>46.706040084362002</c:v>
                </c:pt>
                <c:pt idx="52974">
                  <c:v>108.706040084362</c:v>
                </c:pt>
                <c:pt idx="52975">
                  <c:v>276.70604008436197</c:v>
                </c:pt>
                <c:pt idx="52976">
                  <c:v>368.70604008436197</c:v>
                </c:pt>
                <c:pt idx="52977">
                  <c:v>346.70604008436197</c:v>
                </c:pt>
                <c:pt idx="52978">
                  <c:v>326.70604008436197</c:v>
                </c:pt>
                <c:pt idx="52979">
                  <c:v>215.706040084362</c:v>
                </c:pt>
                <c:pt idx="52980">
                  <c:v>230.706040084362</c:v>
                </c:pt>
                <c:pt idx="52981">
                  <c:v>132.706040084362</c:v>
                </c:pt>
                <c:pt idx="52982">
                  <c:v>250.706040084362</c:v>
                </c:pt>
                <c:pt idx="52983">
                  <c:v>126.706040084362</c:v>
                </c:pt>
                <c:pt idx="52984">
                  <c:v>174.706040084362</c:v>
                </c:pt>
                <c:pt idx="52985">
                  <c:v>205.706040084362</c:v>
                </c:pt>
                <c:pt idx="52986">
                  <c:v>42.706040084362002</c:v>
                </c:pt>
                <c:pt idx="52987">
                  <c:v>-41.293959915637998</c:v>
                </c:pt>
                <c:pt idx="52988">
                  <c:v>30.706040084362002</c:v>
                </c:pt>
                <c:pt idx="52989">
                  <c:v>173.706040084362</c:v>
                </c:pt>
                <c:pt idx="52990">
                  <c:v>163.706040084362</c:v>
                </c:pt>
                <c:pt idx="52991">
                  <c:v>113.706040084362</c:v>
                </c:pt>
                <c:pt idx="52992">
                  <c:v>85.706040084362002</c:v>
                </c:pt>
                <c:pt idx="52993">
                  <c:v>112.706040084362</c:v>
                </c:pt>
                <c:pt idx="52994">
                  <c:v>457.70604008436197</c:v>
                </c:pt>
                <c:pt idx="52995">
                  <c:v>755.70604008436203</c:v>
                </c:pt>
                <c:pt idx="52996">
                  <c:v>839.70604008436203</c:v>
                </c:pt>
                <c:pt idx="52997">
                  <c:v>801.70604008436203</c:v>
                </c:pt>
                <c:pt idx="52998">
                  <c:v>918.70604008436203</c:v>
                </c:pt>
                <c:pt idx="52999">
                  <c:v>946.70604008436203</c:v>
                </c:pt>
                <c:pt idx="53000">
                  <c:v>1042.70604008436</c:v>
                </c:pt>
                <c:pt idx="53001">
                  <c:v>1120.70604008436</c:v>
                </c:pt>
                <c:pt idx="53002">
                  <c:v>1082.70604008436</c:v>
                </c:pt>
                <c:pt idx="53003">
                  <c:v>1167.70604008436</c:v>
                </c:pt>
                <c:pt idx="53004">
                  <c:v>1125.70604008436</c:v>
                </c:pt>
                <c:pt idx="53005">
                  <c:v>1144.70604008436</c:v>
                </c:pt>
                <c:pt idx="53006">
                  <c:v>1257.70604008436</c:v>
                </c:pt>
                <c:pt idx="53007">
                  <c:v>1397.70604008436</c:v>
                </c:pt>
                <c:pt idx="53008">
                  <c:v>1263.70604008436</c:v>
                </c:pt>
                <c:pt idx="53009">
                  <c:v>937.70604008436203</c:v>
                </c:pt>
                <c:pt idx="53010">
                  <c:v>836.70604008436203</c:v>
                </c:pt>
                <c:pt idx="53011">
                  <c:v>805.70604008436203</c:v>
                </c:pt>
                <c:pt idx="53012">
                  <c:v>659.70604008436203</c:v>
                </c:pt>
                <c:pt idx="53013">
                  <c:v>360.70604008436197</c:v>
                </c:pt>
                <c:pt idx="53014">
                  <c:v>272.70604008436197</c:v>
                </c:pt>
                <c:pt idx="53015">
                  <c:v>40.706040084362002</c:v>
                </c:pt>
                <c:pt idx="53016">
                  <c:v>-152.293959915638</c:v>
                </c:pt>
                <c:pt idx="53017">
                  <c:v>-360.29395991563803</c:v>
                </c:pt>
                <c:pt idx="53018">
                  <c:v>-583.29395991563797</c:v>
                </c:pt>
                <c:pt idx="53019">
                  <c:v>-729.29395991563797</c:v>
                </c:pt>
                <c:pt idx="53020">
                  <c:v>-825.29395991563797</c:v>
                </c:pt>
                <c:pt idx="53021">
                  <c:v>-1101.29395991564</c:v>
                </c:pt>
                <c:pt idx="53022">
                  <c:v>-1266.29395991564</c:v>
                </c:pt>
                <c:pt idx="53023">
                  <c:v>-1276.29395991564</c:v>
                </c:pt>
                <c:pt idx="53024">
                  <c:v>-1224.29395991564</c:v>
                </c:pt>
                <c:pt idx="53025">
                  <c:v>-1221.29395991564</c:v>
                </c:pt>
                <c:pt idx="53026">
                  <c:v>-1399.29395991564</c:v>
                </c:pt>
                <c:pt idx="53027">
                  <c:v>-1336.29395991564</c:v>
                </c:pt>
                <c:pt idx="53028">
                  <c:v>-1280.29395991564</c:v>
                </c:pt>
                <c:pt idx="53029">
                  <c:v>-1162.29395991564</c:v>
                </c:pt>
                <c:pt idx="53030">
                  <c:v>-1056.29395991564</c:v>
                </c:pt>
                <c:pt idx="53031">
                  <c:v>-896.29395991563797</c:v>
                </c:pt>
                <c:pt idx="53032">
                  <c:v>-959.29395991563797</c:v>
                </c:pt>
                <c:pt idx="53033">
                  <c:v>-655.29395991563797</c:v>
                </c:pt>
                <c:pt idx="53034">
                  <c:v>-501.29395991563803</c:v>
                </c:pt>
                <c:pt idx="53035">
                  <c:v>-256.29395991563803</c:v>
                </c:pt>
                <c:pt idx="53036">
                  <c:v>-145.293959915638</c:v>
                </c:pt>
                <c:pt idx="53037">
                  <c:v>38.706040084362002</c:v>
                </c:pt>
                <c:pt idx="53038">
                  <c:v>160.706040084362</c:v>
                </c:pt>
                <c:pt idx="53039">
                  <c:v>110.706040084362</c:v>
                </c:pt>
                <c:pt idx="53040">
                  <c:v>242.706040084362</c:v>
                </c:pt>
                <c:pt idx="53041">
                  <c:v>357.70604008436197</c:v>
                </c:pt>
                <c:pt idx="53042">
                  <c:v>668.70604008436203</c:v>
                </c:pt>
                <c:pt idx="53043">
                  <c:v>585.70604008436203</c:v>
                </c:pt>
                <c:pt idx="53044">
                  <c:v>685.70604008436203</c:v>
                </c:pt>
                <c:pt idx="53045">
                  <c:v>749.70604008436203</c:v>
                </c:pt>
                <c:pt idx="53046">
                  <c:v>883.70604008436203</c:v>
                </c:pt>
                <c:pt idx="53047">
                  <c:v>834.70604008436203</c:v>
                </c:pt>
                <c:pt idx="53048">
                  <c:v>858.70604008436203</c:v>
                </c:pt>
                <c:pt idx="53049">
                  <c:v>770.70604008436203</c:v>
                </c:pt>
                <c:pt idx="53050">
                  <c:v>770.70604008436203</c:v>
                </c:pt>
                <c:pt idx="53051">
                  <c:v>494.70604008436197</c:v>
                </c:pt>
                <c:pt idx="53052">
                  <c:v>328.70604008436197</c:v>
                </c:pt>
                <c:pt idx="53053">
                  <c:v>403.70604008436197</c:v>
                </c:pt>
                <c:pt idx="53054">
                  <c:v>448.70604008436197</c:v>
                </c:pt>
                <c:pt idx="53055">
                  <c:v>274.70604008436197</c:v>
                </c:pt>
                <c:pt idx="53056">
                  <c:v>57.706040084362002</c:v>
                </c:pt>
                <c:pt idx="53057">
                  <c:v>15.706040084362</c:v>
                </c:pt>
                <c:pt idx="53058">
                  <c:v>-103.293959915638</c:v>
                </c:pt>
                <c:pt idx="53059">
                  <c:v>-214.293959915638</c:v>
                </c:pt>
                <c:pt idx="53060">
                  <c:v>-304.29395991563803</c:v>
                </c:pt>
                <c:pt idx="53061">
                  <c:v>-428.29395991563803</c:v>
                </c:pt>
                <c:pt idx="53062">
                  <c:v>-275.29395991563803</c:v>
                </c:pt>
                <c:pt idx="53063">
                  <c:v>-375.29395991563803</c:v>
                </c:pt>
                <c:pt idx="53064">
                  <c:v>-448.29395991563803</c:v>
                </c:pt>
                <c:pt idx="53065">
                  <c:v>-11.293959915638</c:v>
                </c:pt>
                <c:pt idx="53066">
                  <c:v>-52.293959915637998</c:v>
                </c:pt>
                <c:pt idx="53067">
                  <c:v>-53.293959915637998</c:v>
                </c:pt>
                <c:pt idx="53068">
                  <c:v>-94.293959915637998</c:v>
                </c:pt>
                <c:pt idx="53069">
                  <c:v>-19.293959915637998</c:v>
                </c:pt>
                <c:pt idx="53070">
                  <c:v>94.706040084362002</c:v>
                </c:pt>
                <c:pt idx="53071">
                  <c:v>248.706040084362</c:v>
                </c:pt>
                <c:pt idx="53072">
                  <c:v>188.706040084362</c:v>
                </c:pt>
                <c:pt idx="53073">
                  <c:v>171.706040084362</c:v>
                </c:pt>
                <c:pt idx="53074">
                  <c:v>259.70604008436197</c:v>
                </c:pt>
                <c:pt idx="53075">
                  <c:v>349.70604008436197</c:v>
                </c:pt>
                <c:pt idx="53076">
                  <c:v>466.70604008436197</c:v>
                </c:pt>
                <c:pt idx="53077">
                  <c:v>504.70604008436197</c:v>
                </c:pt>
                <c:pt idx="53078">
                  <c:v>526.70604008436203</c:v>
                </c:pt>
                <c:pt idx="53079">
                  <c:v>344.70604008436197</c:v>
                </c:pt>
                <c:pt idx="53080">
                  <c:v>186.706040084362</c:v>
                </c:pt>
                <c:pt idx="53081">
                  <c:v>102.706040084362</c:v>
                </c:pt>
                <c:pt idx="53082">
                  <c:v>116.706040084362</c:v>
                </c:pt>
                <c:pt idx="53083">
                  <c:v>58.706040084362002</c:v>
                </c:pt>
                <c:pt idx="53084">
                  <c:v>-11.293959915638</c:v>
                </c:pt>
                <c:pt idx="53085">
                  <c:v>-382.29395991563803</c:v>
                </c:pt>
                <c:pt idx="53086">
                  <c:v>-138.293959915638</c:v>
                </c:pt>
                <c:pt idx="53087">
                  <c:v>-347.29395991563803</c:v>
                </c:pt>
                <c:pt idx="53088">
                  <c:v>-354.29395991563803</c:v>
                </c:pt>
                <c:pt idx="53089">
                  <c:v>-622.29395991563797</c:v>
                </c:pt>
                <c:pt idx="53090">
                  <c:v>-726.29395991563797</c:v>
                </c:pt>
                <c:pt idx="53091">
                  <c:v>-695.29395991563797</c:v>
                </c:pt>
                <c:pt idx="53092">
                  <c:v>-798.29395991563797</c:v>
                </c:pt>
                <c:pt idx="53093">
                  <c:v>-837.29395991563797</c:v>
                </c:pt>
                <c:pt idx="53094">
                  <c:v>-945.29395991563797</c:v>
                </c:pt>
                <c:pt idx="53095">
                  <c:v>-854.29395991563797</c:v>
                </c:pt>
                <c:pt idx="53096">
                  <c:v>-761.29395991563797</c:v>
                </c:pt>
                <c:pt idx="53097">
                  <c:v>-944.29395991563797</c:v>
                </c:pt>
                <c:pt idx="53098">
                  <c:v>-900.29395991563797</c:v>
                </c:pt>
                <c:pt idx="53099">
                  <c:v>-888.29395991563797</c:v>
                </c:pt>
                <c:pt idx="53100">
                  <c:v>-749.29395991563797</c:v>
                </c:pt>
                <c:pt idx="53101">
                  <c:v>-742.29395991563797</c:v>
                </c:pt>
                <c:pt idx="53102">
                  <c:v>-800.29395991563797</c:v>
                </c:pt>
                <c:pt idx="53103">
                  <c:v>-759.29395991563797</c:v>
                </c:pt>
                <c:pt idx="53104">
                  <c:v>-693.29395991563797</c:v>
                </c:pt>
                <c:pt idx="53105">
                  <c:v>-508.29395991563803</c:v>
                </c:pt>
                <c:pt idx="53106">
                  <c:v>-382.29395991563803</c:v>
                </c:pt>
                <c:pt idx="53107">
                  <c:v>-112.293959915638</c:v>
                </c:pt>
                <c:pt idx="53108">
                  <c:v>-72.293959915637998</c:v>
                </c:pt>
                <c:pt idx="53109">
                  <c:v>-140.293959915638</c:v>
                </c:pt>
                <c:pt idx="53110">
                  <c:v>-83.293959915637998</c:v>
                </c:pt>
                <c:pt idx="53111">
                  <c:v>-19.293959915637998</c:v>
                </c:pt>
                <c:pt idx="53112">
                  <c:v>-215.293959915638</c:v>
                </c:pt>
                <c:pt idx="53113">
                  <c:v>-18.293959915637998</c:v>
                </c:pt>
                <c:pt idx="53114">
                  <c:v>-38.293959915637998</c:v>
                </c:pt>
                <c:pt idx="53115">
                  <c:v>11.706040084362</c:v>
                </c:pt>
                <c:pt idx="53116">
                  <c:v>-12.293959915638</c:v>
                </c:pt>
                <c:pt idx="53117">
                  <c:v>81.706040084362002</c:v>
                </c:pt>
                <c:pt idx="53118">
                  <c:v>36.706040084362002</c:v>
                </c:pt>
                <c:pt idx="53119">
                  <c:v>-115.293959915638</c:v>
                </c:pt>
                <c:pt idx="53120">
                  <c:v>-207.293959915638</c:v>
                </c:pt>
                <c:pt idx="53121">
                  <c:v>-193.293959915638</c:v>
                </c:pt>
                <c:pt idx="53122">
                  <c:v>-358.29395991563803</c:v>
                </c:pt>
                <c:pt idx="53123">
                  <c:v>-328.29395991563803</c:v>
                </c:pt>
                <c:pt idx="53124">
                  <c:v>-473.29395991563803</c:v>
                </c:pt>
                <c:pt idx="53125">
                  <c:v>-500.29395991563803</c:v>
                </c:pt>
                <c:pt idx="53126">
                  <c:v>-426.29395991563803</c:v>
                </c:pt>
                <c:pt idx="53127">
                  <c:v>-570.29395991563797</c:v>
                </c:pt>
                <c:pt idx="53128">
                  <c:v>-291.29395991563803</c:v>
                </c:pt>
                <c:pt idx="53129">
                  <c:v>-165.293959915638</c:v>
                </c:pt>
                <c:pt idx="53130">
                  <c:v>-389.29395991563803</c:v>
                </c:pt>
                <c:pt idx="53131">
                  <c:v>-135.293959915638</c:v>
                </c:pt>
                <c:pt idx="53132">
                  <c:v>-153.293959915638</c:v>
                </c:pt>
                <c:pt idx="53133">
                  <c:v>-210.293959915638</c:v>
                </c:pt>
                <c:pt idx="53134">
                  <c:v>-28.293959915637998</c:v>
                </c:pt>
                <c:pt idx="53135">
                  <c:v>434.70604008436197</c:v>
                </c:pt>
                <c:pt idx="53136">
                  <c:v>440.70604008436197</c:v>
                </c:pt>
                <c:pt idx="53137">
                  <c:v>565.70604008436203</c:v>
                </c:pt>
                <c:pt idx="53138">
                  <c:v>467.70604008436197</c:v>
                </c:pt>
                <c:pt idx="53139">
                  <c:v>580.70604008436203</c:v>
                </c:pt>
                <c:pt idx="53140">
                  <c:v>610.70604008436203</c:v>
                </c:pt>
                <c:pt idx="53141">
                  <c:v>797.70604008436203</c:v>
                </c:pt>
                <c:pt idx="53142">
                  <c:v>615.70604008436203</c:v>
                </c:pt>
                <c:pt idx="53143">
                  <c:v>715.70604008436203</c:v>
                </c:pt>
                <c:pt idx="53144">
                  <c:v>657.70604008436203</c:v>
                </c:pt>
                <c:pt idx="53145">
                  <c:v>723.70604008436203</c:v>
                </c:pt>
                <c:pt idx="53146">
                  <c:v>725.70604008436203</c:v>
                </c:pt>
                <c:pt idx="53147">
                  <c:v>867.70604008436203</c:v>
                </c:pt>
                <c:pt idx="53148">
                  <c:v>690.70604008436203</c:v>
                </c:pt>
                <c:pt idx="53149">
                  <c:v>568.70604008436203</c:v>
                </c:pt>
                <c:pt idx="53150">
                  <c:v>325.70604008436197</c:v>
                </c:pt>
                <c:pt idx="53151">
                  <c:v>11.706040084362</c:v>
                </c:pt>
                <c:pt idx="53152">
                  <c:v>84.706040084362002</c:v>
                </c:pt>
                <c:pt idx="53153">
                  <c:v>28.706040084362002</c:v>
                </c:pt>
                <c:pt idx="53154">
                  <c:v>-200.293959915638</c:v>
                </c:pt>
                <c:pt idx="53155">
                  <c:v>-331.29395991563803</c:v>
                </c:pt>
                <c:pt idx="53156">
                  <c:v>-486.29395991563803</c:v>
                </c:pt>
                <c:pt idx="53157">
                  <c:v>-452.29395991563803</c:v>
                </c:pt>
                <c:pt idx="53158">
                  <c:v>-589.29395991563797</c:v>
                </c:pt>
                <c:pt idx="53159">
                  <c:v>-781.29395991563797</c:v>
                </c:pt>
                <c:pt idx="53160">
                  <c:v>-845.29395991563797</c:v>
                </c:pt>
                <c:pt idx="53161">
                  <c:v>-986.29395991563797</c:v>
                </c:pt>
                <c:pt idx="53162">
                  <c:v>-1194.29395991564</c:v>
                </c:pt>
                <c:pt idx="53163">
                  <c:v>-1022.29395991564</c:v>
                </c:pt>
                <c:pt idx="53164">
                  <c:v>-1260.29395991564</c:v>
                </c:pt>
                <c:pt idx="53165">
                  <c:v>-1245.29395991564</c:v>
                </c:pt>
                <c:pt idx="53166">
                  <c:v>-1208.29395991564</c:v>
                </c:pt>
                <c:pt idx="53167">
                  <c:v>-1326.29395991564</c:v>
                </c:pt>
                <c:pt idx="53168">
                  <c:v>-1148.29395991564</c:v>
                </c:pt>
                <c:pt idx="53169">
                  <c:v>-1142.29395991564</c:v>
                </c:pt>
                <c:pt idx="53170">
                  <c:v>-954.29395991563797</c:v>
                </c:pt>
                <c:pt idx="53171">
                  <c:v>-961.29395991563797</c:v>
                </c:pt>
                <c:pt idx="53172">
                  <c:v>-820.29395991563797</c:v>
                </c:pt>
                <c:pt idx="53173">
                  <c:v>-702.29395991563797</c:v>
                </c:pt>
                <c:pt idx="53174">
                  <c:v>-670.29395991563797</c:v>
                </c:pt>
                <c:pt idx="53175">
                  <c:v>-555.29395991563797</c:v>
                </c:pt>
                <c:pt idx="53176">
                  <c:v>-217.293959915638</c:v>
                </c:pt>
                <c:pt idx="53177">
                  <c:v>-169.293959915638</c:v>
                </c:pt>
                <c:pt idx="53178">
                  <c:v>-67.293959915637998</c:v>
                </c:pt>
                <c:pt idx="53179">
                  <c:v>-143.293959915638</c:v>
                </c:pt>
                <c:pt idx="53180">
                  <c:v>-123.293959915638</c:v>
                </c:pt>
                <c:pt idx="53181">
                  <c:v>-52.293959915637998</c:v>
                </c:pt>
                <c:pt idx="53182">
                  <c:v>69.706040084362002</c:v>
                </c:pt>
                <c:pt idx="53183">
                  <c:v>204.706040084362</c:v>
                </c:pt>
                <c:pt idx="53184">
                  <c:v>237.706040084362</c:v>
                </c:pt>
                <c:pt idx="53185">
                  <c:v>259.70604008436197</c:v>
                </c:pt>
                <c:pt idx="53186">
                  <c:v>169.706040084362</c:v>
                </c:pt>
                <c:pt idx="53187">
                  <c:v>276.70604008436197</c:v>
                </c:pt>
                <c:pt idx="53188">
                  <c:v>305.70604008436197</c:v>
                </c:pt>
                <c:pt idx="53189">
                  <c:v>258.70604008436197</c:v>
                </c:pt>
                <c:pt idx="53190">
                  <c:v>227.706040084362</c:v>
                </c:pt>
                <c:pt idx="53191">
                  <c:v>66.706040084362002</c:v>
                </c:pt>
                <c:pt idx="53192">
                  <c:v>188.706040084362</c:v>
                </c:pt>
                <c:pt idx="53193">
                  <c:v>-39.293959915637998</c:v>
                </c:pt>
                <c:pt idx="53194">
                  <c:v>49.706040084362002</c:v>
                </c:pt>
                <c:pt idx="53195">
                  <c:v>-114.293959915638</c:v>
                </c:pt>
                <c:pt idx="53196">
                  <c:v>-166.293959915638</c:v>
                </c:pt>
                <c:pt idx="53197">
                  <c:v>122.706040084362</c:v>
                </c:pt>
                <c:pt idx="53198">
                  <c:v>-28.293959915637998</c:v>
                </c:pt>
                <c:pt idx="53199">
                  <c:v>-175.293959915638</c:v>
                </c:pt>
                <c:pt idx="53200">
                  <c:v>65.706040084362002</c:v>
                </c:pt>
                <c:pt idx="53201">
                  <c:v>96.706040084362002</c:v>
                </c:pt>
                <c:pt idx="53202">
                  <c:v>87.706040084362002</c:v>
                </c:pt>
                <c:pt idx="53203">
                  <c:v>58.706040084362002</c:v>
                </c:pt>
                <c:pt idx="53204">
                  <c:v>247.706040084362</c:v>
                </c:pt>
                <c:pt idx="53205">
                  <c:v>324.70604008436197</c:v>
                </c:pt>
                <c:pt idx="53206">
                  <c:v>332.70604008436197</c:v>
                </c:pt>
                <c:pt idx="53207">
                  <c:v>348.70604008436197</c:v>
                </c:pt>
                <c:pt idx="53208">
                  <c:v>360.70604008436197</c:v>
                </c:pt>
                <c:pt idx="53209">
                  <c:v>211.706040084362</c:v>
                </c:pt>
                <c:pt idx="53210">
                  <c:v>335.70604008436197</c:v>
                </c:pt>
                <c:pt idx="53211">
                  <c:v>321.70604008436197</c:v>
                </c:pt>
                <c:pt idx="53212">
                  <c:v>372.70604008436197</c:v>
                </c:pt>
                <c:pt idx="53213">
                  <c:v>363.70604008436197</c:v>
                </c:pt>
                <c:pt idx="53214">
                  <c:v>319.70604008436197</c:v>
                </c:pt>
                <c:pt idx="53215">
                  <c:v>273.70604008436197</c:v>
                </c:pt>
                <c:pt idx="53216">
                  <c:v>281.70604008436197</c:v>
                </c:pt>
                <c:pt idx="53217">
                  <c:v>331.70604008436197</c:v>
                </c:pt>
                <c:pt idx="53218">
                  <c:v>354.70604008436197</c:v>
                </c:pt>
                <c:pt idx="53219">
                  <c:v>129.706040084362</c:v>
                </c:pt>
                <c:pt idx="53220">
                  <c:v>-70.293959915637998</c:v>
                </c:pt>
                <c:pt idx="53221">
                  <c:v>-200.293959915638</c:v>
                </c:pt>
                <c:pt idx="53222">
                  <c:v>-219.293959915638</c:v>
                </c:pt>
                <c:pt idx="53223">
                  <c:v>-231.293959915638</c:v>
                </c:pt>
                <c:pt idx="53224">
                  <c:v>-427.29395991563803</c:v>
                </c:pt>
                <c:pt idx="53225">
                  <c:v>-485.29395991563803</c:v>
                </c:pt>
                <c:pt idx="53226">
                  <c:v>-539.29395991563797</c:v>
                </c:pt>
                <c:pt idx="53227">
                  <c:v>-564.29395991563797</c:v>
                </c:pt>
                <c:pt idx="53228">
                  <c:v>-528.29395991563797</c:v>
                </c:pt>
                <c:pt idx="53229">
                  <c:v>-619.29395991563797</c:v>
                </c:pt>
                <c:pt idx="53230">
                  <c:v>-696.29395991563797</c:v>
                </c:pt>
                <c:pt idx="53231">
                  <c:v>-738.29395991563797</c:v>
                </c:pt>
                <c:pt idx="53232">
                  <c:v>-768.29395991563797</c:v>
                </c:pt>
                <c:pt idx="53233">
                  <c:v>-836.29395991563797</c:v>
                </c:pt>
                <c:pt idx="53234">
                  <c:v>-855.29395991563797</c:v>
                </c:pt>
                <c:pt idx="53235">
                  <c:v>-925.29395991563797</c:v>
                </c:pt>
                <c:pt idx="53236">
                  <c:v>-715.29395991563797</c:v>
                </c:pt>
                <c:pt idx="53237">
                  <c:v>-687.29395991563797</c:v>
                </c:pt>
                <c:pt idx="53238">
                  <c:v>-677.29395991563797</c:v>
                </c:pt>
                <c:pt idx="53239">
                  <c:v>-728.29395991563797</c:v>
                </c:pt>
                <c:pt idx="53240">
                  <c:v>-582.29395991563797</c:v>
                </c:pt>
                <c:pt idx="53241">
                  <c:v>-516.29395991563797</c:v>
                </c:pt>
                <c:pt idx="53242">
                  <c:v>-577.29395991563797</c:v>
                </c:pt>
                <c:pt idx="53243">
                  <c:v>-528.29395991563797</c:v>
                </c:pt>
                <c:pt idx="53244">
                  <c:v>-471.29395991563803</c:v>
                </c:pt>
                <c:pt idx="53245">
                  <c:v>-470.29395991563803</c:v>
                </c:pt>
                <c:pt idx="53246">
                  <c:v>-293.29395991563803</c:v>
                </c:pt>
                <c:pt idx="53247">
                  <c:v>-122.293959915638</c:v>
                </c:pt>
                <c:pt idx="53248">
                  <c:v>-61.293959915637998</c:v>
                </c:pt>
                <c:pt idx="53249">
                  <c:v>111.706040084362</c:v>
                </c:pt>
                <c:pt idx="53250">
                  <c:v>-86.293959915637998</c:v>
                </c:pt>
                <c:pt idx="53251">
                  <c:v>-54.293959915637998</c:v>
                </c:pt>
                <c:pt idx="53252">
                  <c:v>54.706040084362002</c:v>
                </c:pt>
                <c:pt idx="53253">
                  <c:v>192.706040084362</c:v>
                </c:pt>
                <c:pt idx="53254">
                  <c:v>126.706040084362</c:v>
                </c:pt>
                <c:pt idx="53255">
                  <c:v>86.706040084362002</c:v>
                </c:pt>
                <c:pt idx="53256">
                  <c:v>70.706040084362002</c:v>
                </c:pt>
                <c:pt idx="53257">
                  <c:v>395.70604008436197</c:v>
                </c:pt>
                <c:pt idx="53258">
                  <c:v>335.70604008436197</c:v>
                </c:pt>
                <c:pt idx="53259">
                  <c:v>429.70604008436197</c:v>
                </c:pt>
                <c:pt idx="53260">
                  <c:v>407.70604008436197</c:v>
                </c:pt>
                <c:pt idx="53261">
                  <c:v>364.70604008436197</c:v>
                </c:pt>
                <c:pt idx="53262">
                  <c:v>476.70604008436197</c:v>
                </c:pt>
                <c:pt idx="53263">
                  <c:v>499.70604008436197</c:v>
                </c:pt>
                <c:pt idx="53264">
                  <c:v>409.70604008436197</c:v>
                </c:pt>
                <c:pt idx="53265">
                  <c:v>280.70604008436197</c:v>
                </c:pt>
                <c:pt idx="53266">
                  <c:v>419.70604008436197</c:v>
                </c:pt>
                <c:pt idx="53267">
                  <c:v>788.70604008436203</c:v>
                </c:pt>
                <c:pt idx="53268">
                  <c:v>629.70604008436203</c:v>
                </c:pt>
                <c:pt idx="53269">
                  <c:v>788.70604008436203</c:v>
                </c:pt>
                <c:pt idx="53270">
                  <c:v>546.70604008436203</c:v>
                </c:pt>
                <c:pt idx="53271">
                  <c:v>692.70604008436203</c:v>
                </c:pt>
                <c:pt idx="53272">
                  <c:v>616.70604008436203</c:v>
                </c:pt>
                <c:pt idx="53273">
                  <c:v>507.70604008436197</c:v>
                </c:pt>
                <c:pt idx="53274">
                  <c:v>592.70604008436203</c:v>
                </c:pt>
                <c:pt idx="53275">
                  <c:v>567.70604008436203</c:v>
                </c:pt>
                <c:pt idx="53276">
                  <c:v>521.70604008436203</c:v>
                </c:pt>
                <c:pt idx="53277">
                  <c:v>480.70604008436197</c:v>
                </c:pt>
                <c:pt idx="53278">
                  <c:v>431.70604008436197</c:v>
                </c:pt>
                <c:pt idx="53279">
                  <c:v>325.70604008436197</c:v>
                </c:pt>
                <c:pt idx="53280">
                  <c:v>81.706040084362002</c:v>
                </c:pt>
                <c:pt idx="53281">
                  <c:v>139.706040084362</c:v>
                </c:pt>
                <c:pt idx="53282">
                  <c:v>138.706040084362</c:v>
                </c:pt>
                <c:pt idx="53283">
                  <c:v>-135.293959915638</c:v>
                </c:pt>
                <c:pt idx="53284">
                  <c:v>-72.293959915637998</c:v>
                </c:pt>
                <c:pt idx="53285">
                  <c:v>-400.29395991563803</c:v>
                </c:pt>
                <c:pt idx="53286">
                  <c:v>-308.29395991563803</c:v>
                </c:pt>
                <c:pt idx="53287">
                  <c:v>-445.29395991563803</c:v>
                </c:pt>
                <c:pt idx="53288">
                  <c:v>-456.29395991563803</c:v>
                </c:pt>
                <c:pt idx="53289">
                  <c:v>-445.29395991563803</c:v>
                </c:pt>
                <c:pt idx="53290">
                  <c:v>-532.29395991563797</c:v>
                </c:pt>
                <c:pt idx="53291">
                  <c:v>-585.29395991563797</c:v>
                </c:pt>
                <c:pt idx="53292">
                  <c:v>-679.29395991563797</c:v>
                </c:pt>
                <c:pt idx="53293">
                  <c:v>-634.29395991563797</c:v>
                </c:pt>
                <c:pt idx="53294">
                  <c:v>-459.29395991563803</c:v>
                </c:pt>
                <c:pt idx="53295">
                  <c:v>-471.29395991563803</c:v>
                </c:pt>
                <c:pt idx="53296">
                  <c:v>-367.29395991563803</c:v>
                </c:pt>
                <c:pt idx="53297">
                  <c:v>-328.29395991563803</c:v>
                </c:pt>
                <c:pt idx="53298">
                  <c:v>-83.293959915637998</c:v>
                </c:pt>
                <c:pt idx="53299">
                  <c:v>16.706040084362002</c:v>
                </c:pt>
                <c:pt idx="53300">
                  <c:v>5.70604008436203</c:v>
                </c:pt>
                <c:pt idx="53301">
                  <c:v>-186.293959915638</c:v>
                </c:pt>
                <c:pt idx="53302">
                  <c:v>13.706040084362</c:v>
                </c:pt>
                <c:pt idx="53303">
                  <c:v>-91.293959915637998</c:v>
                </c:pt>
                <c:pt idx="53304">
                  <c:v>155.706040084362</c:v>
                </c:pt>
                <c:pt idx="53305">
                  <c:v>321.70604008436197</c:v>
                </c:pt>
                <c:pt idx="53306">
                  <c:v>292.70604008436197</c:v>
                </c:pt>
                <c:pt idx="53307">
                  <c:v>406.70604008436197</c:v>
                </c:pt>
                <c:pt idx="53308">
                  <c:v>389.70604008436197</c:v>
                </c:pt>
                <c:pt idx="53309">
                  <c:v>495.70604008436197</c:v>
                </c:pt>
                <c:pt idx="53310">
                  <c:v>454.70604008436197</c:v>
                </c:pt>
                <c:pt idx="53311">
                  <c:v>422.70604008436197</c:v>
                </c:pt>
                <c:pt idx="53312">
                  <c:v>321.70604008436197</c:v>
                </c:pt>
                <c:pt idx="53313">
                  <c:v>456.70604008436197</c:v>
                </c:pt>
                <c:pt idx="53314">
                  <c:v>453.70604008436197</c:v>
                </c:pt>
                <c:pt idx="53315">
                  <c:v>433.70604008436197</c:v>
                </c:pt>
                <c:pt idx="53316">
                  <c:v>373.70604008436197</c:v>
                </c:pt>
                <c:pt idx="53317">
                  <c:v>456.70604008436197</c:v>
                </c:pt>
                <c:pt idx="53318">
                  <c:v>477.70604008436197</c:v>
                </c:pt>
                <c:pt idx="53319">
                  <c:v>321.70604008436197</c:v>
                </c:pt>
                <c:pt idx="53320">
                  <c:v>139.706040084362</c:v>
                </c:pt>
                <c:pt idx="53321">
                  <c:v>78.706040084362002</c:v>
                </c:pt>
                <c:pt idx="53322">
                  <c:v>54.706040084362002</c:v>
                </c:pt>
                <c:pt idx="53323">
                  <c:v>176.706040084362</c:v>
                </c:pt>
                <c:pt idx="53324">
                  <c:v>188.706040084362</c:v>
                </c:pt>
                <c:pt idx="53325">
                  <c:v>361.70604008436197</c:v>
                </c:pt>
                <c:pt idx="53326">
                  <c:v>320.70604008436197</c:v>
                </c:pt>
                <c:pt idx="53327">
                  <c:v>265.70604008436197</c:v>
                </c:pt>
                <c:pt idx="53328">
                  <c:v>106.706040084362</c:v>
                </c:pt>
                <c:pt idx="53329">
                  <c:v>230.706040084362</c:v>
                </c:pt>
                <c:pt idx="53330">
                  <c:v>63.706040084362002</c:v>
                </c:pt>
                <c:pt idx="53331">
                  <c:v>-54.293959915637998</c:v>
                </c:pt>
                <c:pt idx="53332">
                  <c:v>-54.293959915637998</c:v>
                </c:pt>
                <c:pt idx="53333">
                  <c:v>11.706040084362</c:v>
                </c:pt>
                <c:pt idx="53334">
                  <c:v>28.706040084362002</c:v>
                </c:pt>
                <c:pt idx="53335">
                  <c:v>141.706040084362</c:v>
                </c:pt>
                <c:pt idx="53336">
                  <c:v>43.706040084362002</c:v>
                </c:pt>
                <c:pt idx="53337">
                  <c:v>205.706040084362</c:v>
                </c:pt>
                <c:pt idx="53338">
                  <c:v>194.706040084362</c:v>
                </c:pt>
                <c:pt idx="53339">
                  <c:v>237.706040084362</c:v>
                </c:pt>
                <c:pt idx="53340">
                  <c:v>124.706040084362</c:v>
                </c:pt>
                <c:pt idx="53341">
                  <c:v>364.70604008436197</c:v>
                </c:pt>
                <c:pt idx="53342">
                  <c:v>135.706040084362</c:v>
                </c:pt>
                <c:pt idx="53343">
                  <c:v>218.706040084362</c:v>
                </c:pt>
                <c:pt idx="53344">
                  <c:v>75.706040084362002</c:v>
                </c:pt>
                <c:pt idx="53345">
                  <c:v>66.706040084362002</c:v>
                </c:pt>
                <c:pt idx="53346">
                  <c:v>188.706040084362</c:v>
                </c:pt>
                <c:pt idx="53347">
                  <c:v>220.706040084362</c:v>
                </c:pt>
                <c:pt idx="53348">
                  <c:v>294.70604008436197</c:v>
                </c:pt>
                <c:pt idx="53349">
                  <c:v>76.706040084362002</c:v>
                </c:pt>
                <c:pt idx="53350">
                  <c:v>10.706040084362</c:v>
                </c:pt>
                <c:pt idx="53351">
                  <c:v>109.706040084362</c:v>
                </c:pt>
                <c:pt idx="53352">
                  <c:v>25.706040084362002</c:v>
                </c:pt>
                <c:pt idx="53353">
                  <c:v>-33.293959915637998</c:v>
                </c:pt>
                <c:pt idx="53354">
                  <c:v>-194.293959915638</c:v>
                </c:pt>
                <c:pt idx="53355">
                  <c:v>-101.293959915638</c:v>
                </c:pt>
                <c:pt idx="53356">
                  <c:v>-3.29395991563797</c:v>
                </c:pt>
                <c:pt idx="53357">
                  <c:v>-82.293959915637998</c:v>
                </c:pt>
                <c:pt idx="53358">
                  <c:v>-24.293959915637998</c:v>
                </c:pt>
                <c:pt idx="53359">
                  <c:v>-111.293959915638</c:v>
                </c:pt>
                <c:pt idx="53360">
                  <c:v>-30.293959915637998</c:v>
                </c:pt>
                <c:pt idx="53361">
                  <c:v>-187.293959915638</c:v>
                </c:pt>
                <c:pt idx="53362">
                  <c:v>-115.293959915638</c:v>
                </c:pt>
                <c:pt idx="53363">
                  <c:v>-56.293959915637998</c:v>
                </c:pt>
                <c:pt idx="53364">
                  <c:v>21.706040084362002</c:v>
                </c:pt>
                <c:pt idx="53365">
                  <c:v>105.706040084362</c:v>
                </c:pt>
                <c:pt idx="53366">
                  <c:v>115.706040084362</c:v>
                </c:pt>
                <c:pt idx="53367">
                  <c:v>241.706040084362</c:v>
                </c:pt>
                <c:pt idx="53368">
                  <c:v>274.70604008436197</c:v>
                </c:pt>
                <c:pt idx="53369">
                  <c:v>452.70604008436197</c:v>
                </c:pt>
                <c:pt idx="53370">
                  <c:v>292.70604008436197</c:v>
                </c:pt>
                <c:pt idx="53371">
                  <c:v>456.70604008436197</c:v>
                </c:pt>
                <c:pt idx="53372">
                  <c:v>314.70604008436197</c:v>
                </c:pt>
                <c:pt idx="53373">
                  <c:v>355.70604008436197</c:v>
                </c:pt>
                <c:pt idx="53374">
                  <c:v>536.70604008436203</c:v>
                </c:pt>
                <c:pt idx="53375">
                  <c:v>620.70604008436203</c:v>
                </c:pt>
                <c:pt idx="53376">
                  <c:v>701.70604008436203</c:v>
                </c:pt>
                <c:pt idx="53377">
                  <c:v>644.70604008436203</c:v>
                </c:pt>
                <c:pt idx="53378">
                  <c:v>633.70604008436203</c:v>
                </c:pt>
                <c:pt idx="53379">
                  <c:v>750.70604008436203</c:v>
                </c:pt>
                <c:pt idx="53380">
                  <c:v>649.70604008436203</c:v>
                </c:pt>
                <c:pt idx="53381">
                  <c:v>638.70604008436203</c:v>
                </c:pt>
                <c:pt idx="53382">
                  <c:v>456.70604008436197</c:v>
                </c:pt>
                <c:pt idx="53383">
                  <c:v>444.70604008436197</c:v>
                </c:pt>
                <c:pt idx="53384">
                  <c:v>551.70604008436203</c:v>
                </c:pt>
                <c:pt idx="53385">
                  <c:v>240.706040084362</c:v>
                </c:pt>
                <c:pt idx="53386">
                  <c:v>102.706040084362</c:v>
                </c:pt>
                <c:pt idx="53387">
                  <c:v>178.706040084362</c:v>
                </c:pt>
                <c:pt idx="53388">
                  <c:v>-75.293959915637998</c:v>
                </c:pt>
                <c:pt idx="53389">
                  <c:v>-16.293959915637998</c:v>
                </c:pt>
                <c:pt idx="53390">
                  <c:v>-223.293959915638</c:v>
                </c:pt>
                <c:pt idx="53391">
                  <c:v>-497.29395991563803</c:v>
                </c:pt>
                <c:pt idx="53392">
                  <c:v>-390.29395991563803</c:v>
                </c:pt>
                <c:pt idx="53393">
                  <c:v>-445.29395991563803</c:v>
                </c:pt>
                <c:pt idx="53394">
                  <c:v>-472.29395991563803</c:v>
                </c:pt>
                <c:pt idx="53395">
                  <c:v>-525.29395991563797</c:v>
                </c:pt>
                <c:pt idx="53396">
                  <c:v>-551.29395991563797</c:v>
                </c:pt>
                <c:pt idx="53397">
                  <c:v>-524.29395991563797</c:v>
                </c:pt>
                <c:pt idx="53398">
                  <c:v>-507.29395991563803</c:v>
                </c:pt>
                <c:pt idx="53399">
                  <c:v>-398.29395991563803</c:v>
                </c:pt>
                <c:pt idx="53400">
                  <c:v>-339.29395991563803</c:v>
                </c:pt>
                <c:pt idx="53401">
                  <c:v>-245.293959915638</c:v>
                </c:pt>
                <c:pt idx="53402">
                  <c:v>-269.29395991563803</c:v>
                </c:pt>
                <c:pt idx="53403">
                  <c:v>-203.293959915638</c:v>
                </c:pt>
                <c:pt idx="53404">
                  <c:v>-256.29395991563803</c:v>
                </c:pt>
                <c:pt idx="53405">
                  <c:v>217.706040084362</c:v>
                </c:pt>
                <c:pt idx="53406">
                  <c:v>114.706040084362</c:v>
                </c:pt>
                <c:pt idx="53407">
                  <c:v>538.70604008436203</c:v>
                </c:pt>
                <c:pt idx="53408">
                  <c:v>540.70604008436203</c:v>
                </c:pt>
                <c:pt idx="53409">
                  <c:v>610.70604008436203</c:v>
                </c:pt>
                <c:pt idx="53410">
                  <c:v>750.70604008436203</c:v>
                </c:pt>
                <c:pt idx="53411">
                  <c:v>581.70604008436203</c:v>
                </c:pt>
                <c:pt idx="53412">
                  <c:v>790.70604008436203</c:v>
                </c:pt>
                <c:pt idx="53413">
                  <c:v>801.70604008436203</c:v>
                </c:pt>
                <c:pt idx="53414">
                  <c:v>857.70604008436203</c:v>
                </c:pt>
                <c:pt idx="53415">
                  <c:v>739.70604008436203</c:v>
                </c:pt>
                <c:pt idx="53416">
                  <c:v>734.70604008436203</c:v>
                </c:pt>
                <c:pt idx="53417">
                  <c:v>774.70604008436203</c:v>
                </c:pt>
                <c:pt idx="53418">
                  <c:v>824.70604008436203</c:v>
                </c:pt>
                <c:pt idx="53419">
                  <c:v>569.70604008436203</c:v>
                </c:pt>
                <c:pt idx="53420">
                  <c:v>462.70604008436197</c:v>
                </c:pt>
                <c:pt idx="53421">
                  <c:v>400.70604008436197</c:v>
                </c:pt>
                <c:pt idx="53422">
                  <c:v>301.70604008436197</c:v>
                </c:pt>
                <c:pt idx="53423">
                  <c:v>141.706040084362</c:v>
                </c:pt>
                <c:pt idx="53424">
                  <c:v>90.706040084362002</c:v>
                </c:pt>
                <c:pt idx="53425">
                  <c:v>-19.293959915637998</c:v>
                </c:pt>
                <c:pt idx="53426">
                  <c:v>-160.293959915638</c:v>
                </c:pt>
                <c:pt idx="53427">
                  <c:v>-105.293959915638</c:v>
                </c:pt>
                <c:pt idx="53428">
                  <c:v>-259.29395991563803</c:v>
                </c:pt>
                <c:pt idx="53429">
                  <c:v>-332.29395991563803</c:v>
                </c:pt>
                <c:pt idx="53430">
                  <c:v>-455.29395991563803</c:v>
                </c:pt>
                <c:pt idx="53431">
                  <c:v>-534.29395991563797</c:v>
                </c:pt>
                <c:pt idx="53432">
                  <c:v>-795.29395991563797</c:v>
                </c:pt>
                <c:pt idx="53433">
                  <c:v>-780.29395991563797</c:v>
                </c:pt>
                <c:pt idx="53434">
                  <c:v>-701.29395991563797</c:v>
                </c:pt>
                <c:pt idx="53435">
                  <c:v>-640.29395991563797</c:v>
                </c:pt>
                <c:pt idx="53436">
                  <c:v>-517.29395991563797</c:v>
                </c:pt>
                <c:pt idx="53437">
                  <c:v>-463.29395991563803</c:v>
                </c:pt>
                <c:pt idx="53438">
                  <c:v>-539.29395991563797</c:v>
                </c:pt>
                <c:pt idx="53439">
                  <c:v>-328.29395991563803</c:v>
                </c:pt>
                <c:pt idx="53440">
                  <c:v>-446.29395991563803</c:v>
                </c:pt>
                <c:pt idx="53441">
                  <c:v>-213.293959915638</c:v>
                </c:pt>
                <c:pt idx="53442">
                  <c:v>-226.293959915638</c:v>
                </c:pt>
                <c:pt idx="53443">
                  <c:v>-299.29395991563803</c:v>
                </c:pt>
                <c:pt idx="53444">
                  <c:v>-44.293959915637998</c:v>
                </c:pt>
                <c:pt idx="53445">
                  <c:v>0.70604008436203003</c:v>
                </c:pt>
                <c:pt idx="53446">
                  <c:v>263.70604008436197</c:v>
                </c:pt>
                <c:pt idx="53447">
                  <c:v>320.70604008436197</c:v>
                </c:pt>
                <c:pt idx="53448">
                  <c:v>198.706040084362</c:v>
                </c:pt>
                <c:pt idx="53449">
                  <c:v>314.70604008436197</c:v>
                </c:pt>
                <c:pt idx="53450">
                  <c:v>260.70604008436197</c:v>
                </c:pt>
                <c:pt idx="53451">
                  <c:v>121.706040084362</c:v>
                </c:pt>
                <c:pt idx="53452">
                  <c:v>247.706040084362</c:v>
                </c:pt>
                <c:pt idx="53453">
                  <c:v>163.706040084362</c:v>
                </c:pt>
                <c:pt idx="53454">
                  <c:v>170.706040084362</c:v>
                </c:pt>
                <c:pt idx="53455">
                  <c:v>237.706040084362</c:v>
                </c:pt>
                <c:pt idx="53456">
                  <c:v>181.706040084362</c:v>
                </c:pt>
                <c:pt idx="53457">
                  <c:v>168.706040084362</c:v>
                </c:pt>
                <c:pt idx="53458">
                  <c:v>269.70604008436197</c:v>
                </c:pt>
                <c:pt idx="53459">
                  <c:v>222.706040084362</c:v>
                </c:pt>
                <c:pt idx="53460">
                  <c:v>13.706040084362</c:v>
                </c:pt>
                <c:pt idx="53461">
                  <c:v>-98.293959915637998</c:v>
                </c:pt>
                <c:pt idx="53462">
                  <c:v>-218.293959915638</c:v>
                </c:pt>
                <c:pt idx="53463">
                  <c:v>-49.293959915637998</c:v>
                </c:pt>
                <c:pt idx="53464">
                  <c:v>-139.293959915638</c:v>
                </c:pt>
                <c:pt idx="53465">
                  <c:v>-79.293959915637998</c:v>
                </c:pt>
                <c:pt idx="53466">
                  <c:v>-154.293959915638</c:v>
                </c:pt>
                <c:pt idx="53467">
                  <c:v>42.706040084362002</c:v>
                </c:pt>
                <c:pt idx="53468">
                  <c:v>-123.293959915638</c:v>
                </c:pt>
                <c:pt idx="53469">
                  <c:v>50.706040084362002</c:v>
                </c:pt>
                <c:pt idx="53470">
                  <c:v>209.706040084362</c:v>
                </c:pt>
                <c:pt idx="53471">
                  <c:v>49.706040084362002</c:v>
                </c:pt>
                <c:pt idx="53472">
                  <c:v>119.706040084362</c:v>
                </c:pt>
                <c:pt idx="53473">
                  <c:v>110.706040084362</c:v>
                </c:pt>
                <c:pt idx="53474">
                  <c:v>52.706040084362002</c:v>
                </c:pt>
                <c:pt idx="53475">
                  <c:v>323.70604008436197</c:v>
                </c:pt>
                <c:pt idx="53476">
                  <c:v>343.70604008436197</c:v>
                </c:pt>
                <c:pt idx="53477">
                  <c:v>317.70604008436197</c:v>
                </c:pt>
                <c:pt idx="53478">
                  <c:v>435.70604008436197</c:v>
                </c:pt>
                <c:pt idx="53479">
                  <c:v>322.70604008436197</c:v>
                </c:pt>
                <c:pt idx="53480">
                  <c:v>296.70604008436197</c:v>
                </c:pt>
                <c:pt idx="53481">
                  <c:v>263.70604008436197</c:v>
                </c:pt>
                <c:pt idx="53482">
                  <c:v>242.706040084362</c:v>
                </c:pt>
                <c:pt idx="53483">
                  <c:v>362.70604008436197</c:v>
                </c:pt>
                <c:pt idx="53484">
                  <c:v>174.706040084362</c:v>
                </c:pt>
                <c:pt idx="53485">
                  <c:v>258.70604008436197</c:v>
                </c:pt>
                <c:pt idx="53486">
                  <c:v>284.70604008436197</c:v>
                </c:pt>
                <c:pt idx="53487">
                  <c:v>80.706040084362002</c:v>
                </c:pt>
                <c:pt idx="53488">
                  <c:v>179.706040084362</c:v>
                </c:pt>
                <c:pt idx="53489">
                  <c:v>34.706040084362002</c:v>
                </c:pt>
                <c:pt idx="53490">
                  <c:v>-101.293959915638</c:v>
                </c:pt>
                <c:pt idx="53491">
                  <c:v>-257.29395991563803</c:v>
                </c:pt>
                <c:pt idx="53492">
                  <c:v>-328.29395991563803</c:v>
                </c:pt>
                <c:pt idx="53493">
                  <c:v>-288.29395991563803</c:v>
                </c:pt>
                <c:pt idx="53494">
                  <c:v>-241.293959915638</c:v>
                </c:pt>
                <c:pt idx="53495">
                  <c:v>-381.29395991563803</c:v>
                </c:pt>
                <c:pt idx="53496">
                  <c:v>-444.29395991563803</c:v>
                </c:pt>
                <c:pt idx="53497">
                  <c:v>-387.29395991563803</c:v>
                </c:pt>
                <c:pt idx="53498">
                  <c:v>-93.293959915637998</c:v>
                </c:pt>
                <c:pt idx="53499">
                  <c:v>-109.293959915638</c:v>
                </c:pt>
                <c:pt idx="53500">
                  <c:v>-37.293959915637998</c:v>
                </c:pt>
                <c:pt idx="53501">
                  <c:v>86.706040084362002</c:v>
                </c:pt>
                <c:pt idx="53502">
                  <c:v>-165.293959915638</c:v>
                </c:pt>
                <c:pt idx="53503">
                  <c:v>-31.293959915637998</c:v>
                </c:pt>
                <c:pt idx="53504">
                  <c:v>61.706040084362002</c:v>
                </c:pt>
                <c:pt idx="53505">
                  <c:v>187.706040084362</c:v>
                </c:pt>
                <c:pt idx="53506">
                  <c:v>239.706040084362</c:v>
                </c:pt>
                <c:pt idx="53507">
                  <c:v>418.70604008436197</c:v>
                </c:pt>
                <c:pt idx="53508">
                  <c:v>392.70604008436197</c:v>
                </c:pt>
                <c:pt idx="53509">
                  <c:v>339.70604008436197</c:v>
                </c:pt>
                <c:pt idx="53510">
                  <c:v>374.70604008436197</c:v>
                </c:pt>
                <c:pt idx="53511">
                  <c:v>505.70604008436197</c:v>
                </c:pt>
                <c:pt idx="53512">
                  <c:v>389.70604008436197</c:v>
                </c:pt>
                <c:pt idx="53513">
                  <c:v>286.70604008436197</c:v>
                </c:pt>
                <c:pt idx="53514">
                  <c:v>375.70604008436197</c:v>
                </c:pt>
                <c:pt idx="53515">
                  <c:v>329.70604008436197</c:v>
                </c:pt>
                <c:pt idx="53516">
                  <c:v>422.70604008436197</c:v>
                </c:pt>
                <c:pt idx="53517">
                  <c:v>472.70604008436197</c:v>
                </c:pt>
                <c:pt idx="53518">
                  <c:v>351.70604008436197</c:v>
                </c:pt>
                <c:pt idx="53519">
                  <c:v>227.706040084362</c:v>
                </c:pt>
                <c:pt idx="53520">
                  <c:v>50.706040084362002</c:v>
                </c:pt>
                <c:pt idx="53521">
                  <c:v>42.706040084362002</c:v>
                </c:pt>
                <c:pt idx="53522">
                  <c:v>-128.293959915638</c:v>
                </c:pt>
                <c:pt idx="53523">
                  <c:v>-424.29395991563803</c:v>
                </c:pt>
                <c:pt idx="53524">
                  <c:v>-273.29395991563803</c:v>
                </c:pt>
                <c:pt idx="53525">
                  <c:v>-212.293959915638</c:v>
                </c:pt>
                <c:pt idx="53526">
                  <c:v>-484.29395991563803</c:v>
                </c:pt>
                <c:pt idx="53527">
                  <c:v>-476.29395991563803</c:v>
                </c:pt>
                <c:pt idx="53528">
                  <c:v>-387.29395991563803</c:v>
                </c:pt>
                <c:pt idx="53529">
                  <c:v>-297.29395991563803</c:v>
                </c:pt>
                <c:pt idx="53530">
                  <c:v>-469.29395991563803</c:v>
                </c:pt>
                <c:pt idx="53531">
                  <c:v>-379.29395991563803</c:v>
                </c:pt>
                <c:pt idx="53532">
                  <c:v>-453.29395991563803</c:v>
                </c:pt>
                <c:pt idx="53533">
                  <c:v>-424.29395991563803</c:v>
                </c:pt>
                <c:pt idx="53534">
                  <c:v>-278.29395991563803</c:v>
                </c:pt>
                <c:pt idx="53535">
                  <c:v>-79.293959915637998</c:v>
                </c:pt>
                <c:pt idx="53536">
                  <c:v>54.706040084362002</c:v>
                </c:pt>
                <c:pt idx="53537">
                  <c:v>137.706040084362</c:v>
                </c:pt>
                <c:pt idx="53538">
                  <c:v>291.70604008436197</c:v>
                </c:pt>
                <c:pt idx="53539">
                  <c:v>246.706040084362</c:v>
                </c:pt>
                <c:pt idx="53540">
                  <c:v>250.706040084362</c:v>
                </c:pt>
                <c:pt idx="53541">
                  <c:v>442.70604008436197</c:v>
                </c:pt>
                <c:pt idx="53542">
                  <c:v>518.70604008436203</c:v>
                </c:pt>
                <c:pt idx="53543">
                  <c:v>512.70604008436203</c:v>
                </c:pt>
                <c:pt idx="53544">
                  <c:v>619.70604008436203</c:v>
                </c:pt>
                <c:pt idx="53545">
                  <c:v>842.70604008436203</c:v>
                </c:pt>
                <c:pt idx="53546">
                  <c:v>785.70604008436203</c:v>
                </c:pt>
                <c:pt idx="53547">
                  <c:v>852.70604008436203</c:v>
                </c:pt>
                <c:pt idx="53548">
                  <c:v>796.70604008436203</c:v>
                </c:pt>
                <c:pt idx="53549">
                  <c:v>791.70604008436203</c:v>
                </c:pt>
                <c:pt idx="53550">
                  <c:v>554.70604008436203</c:v>
                </c:pt>
                <c:pt idx="53551">
                  <c:v>699.70604008436203</c:v>
                </c:pt>
                <c:pt idx="53552">
                  <c:v>640.70604008436203</c:v>
                </c:pt>
                <c:pt idx="53553">
                  <c:v>289.70604008436197</c:v>
                </c:pt>
                <c:pt idx="53554">
                  <c:v>276.70604008436197</c:v>
                </c:pt>
                <c:pt idx="53555">
                  <c:v>45.706040084362002</c:v>
                </c:pt>
                <c:pt idx="53556">
                  <c:v>-171.293959915638</c:v>
                </c:pt>
                <c:pt idx="53557">
                  <c:v>-105.293959915638</c:v>
                </c:pt>
                <c:pt idx="53558">
                  <c:v>-22.293959915637998</c:v>
                </c:pt>
                <c:pt idx="53559">
                  <c:v>-444.29395991563803</c:v>
                </c:pt>
                <c:pt idx="53560">
                  <c:v>-419.29395991563803</c:v>
                </c:pt>
                <c:pt idx="53561">
                  <c:v>-463.29395991563803</c:v>
                </c:pt>
                <c:pt idx="53562">
                  <c:v>-700.29395991563797</c:v>
                </c:pt>
                <c:pt idx="53563">
                  <c:v>-655.29395991563797</c:v>
                </c:pt>
                <c:pt idx="53564">
                  <c:v>-598.29395991563797</c:v>
                </c:pt>
                <c:pt idx="53565">
                  <c:v>-855.29395991563797</c:v>
                </c:pt>
                <c:pt idx="53566">
                  <c:v>-848.29395991563797</c:v>
                </c:pt>
                <c:pt idx="53567">
                  <c:v>-728.29395991563797</c:v>
                </c:pt>
                <c:pt idx="53568">
                  <c:v>-745.29395991563797</c:v>
                </c:pt>
                <c:pt idx="53569">
                  <c:v>-564.29395991563797</c:v>
                </c:pt>
                <c:pt idx="53570">
                  <c:v>-512.29395991563797</c:v>
                </c:pt>
                <c:pt idx="53571">
                  <c:v>-656.29395991563797</c:v>
                </c:pt>
                <c:pt idx="53572">
                  <c:v>-505.29395991563803</c:v>
                </c:pt>
                <c:pt idx="53573">
                  <c:v>-488.29395991563803</c:v>
                </c:pt>
                <c:pt idx="53574">
                  <c:v>-404.29395991563803</c:v>
                </c:pt>
                <c:pt idx="53575">
                  <c:v>-110.293959915638</c:v>
                </c:pt>
                <c:pt idx="53576">
                  <c:v>23.706040084362002</c:v>
                </c:pt>
                <c:pt idx="53577">
                  <c:v>139.706040084362</c:v>
                </c:pt>
                <c:pt idx="53578">
                  <c:v>304.70604008436197</c:v>
                </c:pt>
                <c:pt idx="53579">
                  <c:v>205.706040084362</c:v>
                </c:pt>
                <c:pt idx="53580">
                  <c:v>370.70604008436197</c:v>
                </c:pt>
                <c:pt idx="53581">
                  <c:v>392.70604008436197</c:v>
                </c:pt>
                <c:pt idx="53582">
                  <c:v>430.70604008436197</c:v>
                </c:pt>
                <c:pt idx="53583">
                  <c:v>322.70604008436197</c:v>
                </c:pt>
                <c:pt idx="53584">
                  <c:v>324.70604008436197</c:v>
                </c:pt>
                <c:pt idx="53585">
                  <c:v>338.70604008436197</c:v>
                </c:pt>
                <c:pt idx="53586">
                  <c:v>494.70604008436197</c:v>
                </c:pt>
                <c:pt idx="53587">
                  <c:v>623.70604008436203</c:v>
                </c:pt>
                <c:pt idx="53588">
                  <c:v>549.70604008436203</c:v>
                </c:pt>
                <c:pt idx="53589">
                  <c:v>472.70604008436197</c:v>
                </c:pt>
                <c:pt idx="53590">
                  <c:v>312.70604008436197</c:v>
                </c:pt>
                <c:pt idx="53591">
                  <c:v>92.706040084362002</c:v>
                </c:pt>
                <c:pt idx="53592">
                  <c:v>111.706040084362</c:v>
                </c:pt>
                <c:pt idx="53593">
                  <c:v>222.706040084362</c:v>
                </c:pt>
                <c:pt idx="53594">
                  <c:v>29.706040084362002</c:v>
                </c:pt>
                <c:pt idx="53595">
                  <c:v>-33.293959915637998</c:v>
                </c:pt>
                <c:pt idx="53596">
                  <c:v>-29.293959915637998</c:v>
                </c:pt>
                <c:pt idx="53597">
                  <c:v>-20.293959915637998</c:v>
                </c:pt>
                <c:pt idx="53598">
                  <c:v>26.706040084362002</c:v>
                </c:pt>
                <c:pt idx="53599">
                  <c:v>82.706040084362002</c:v>
                </c:pt>
                <c:pt idx="53600">
                  <c:v>-92.293959915637998</c:v>
                </c:pt>
                <c:pt idx="53601">
                  <c:v>-132.293959915638</c:v>
                </c:pt>
                <c:pt idx="53602">
                  <c:v>-30.293959915637998</c:v>
                </c:pt>
                <c:pt idx="53603">
                  <c:v>-69.293959915637998</c:v>
                </c:pt>
                <c:pt idx="53604">
                  <c:v>24.706040084362002</c:v>
                </c:pt>
                <c:pt idx="53605">
                  <c:v>21.706040084362002</c:v>
                </c:pt>
                <c:pt idx="53606">
                  <c:v>189.706040084362</c:v>
                </c:pt>
                <c:pt idx="53607">
                  <c:v>58.706040084362002</c:v>
                </c:pt>
                <c:pt idx="53608">
                  <c:v>90.706040084362002</c:v>
                </c:pt>
                <c:pt idx="53609">
                  <c:v>220.706040084362</c:v>
                </c:pt>
                <c:pt idx="53610">
                  <c:v>165.706040084362</c:v>
                </c:pt>
                <c:pt idx="53611">
                  <c:v>115.706040084362</c:v>
                </c:pt>
                <c:pt idx="53612">
                  <c:v>335.70604008436197</c:v>
                </c:pt>
                <c:pt idx="53613">
                  <c:v>276.70604008436197</c:v>
                </c:pt>
                <c:pt idx="53614">
                  <c:v>198.706040084362</c:v>
                </c:pt>
                <c:pt idx="53615">
                  <c:v>291.70604008436197</c:v>
                </c:pt>
                <c:pt idx="53616">
                  <c:v>242.706040084362</c:v>
                </c:pt>
                <c:pt idx="53617">
                  <c:v>439.70604008436197</c:v>
                </c:pt>
                <c:pt idx="53618">
                  <c:v>382.70604008436197</c:v>
                </c:pt>
                <c:pt idx="53619">
                  <c:v>147.706040084362</c:v>
                </c:pt>
                <c:pt idx="53620">
                  <c:v>147.706040084362</c:v>
                </c:pt>
                <c:pt idx="53621">
                  <c:v>100.706040084362</c:v>
                </c:pt>
                <c:pt idx="53622">
                  <c:v>70.706040084362002</c:v>
                </c:pt>
                <c:pt idx="53623">
                  <c:v>-61.293959915637998</c:v>
                </c:pt>
                <c:pt idx="53624">
                  <c:v>-265.29395991563803</c:v>
                </c:pt>
                <c:pt idx="53625">
                  <c:v>-262.29395991563803</c:v>
                </c:pt>
                <c:pt idx="53626">
                  <c:v>-287.29395991563803</c:v>
                </c:pt>
                <c:pt idx="53627">
                  <c:v>-381.29395991563803</c:v>
                </c:pt>
                <c:pt idx="53628">
                  <c:v>-352.29395991563803</c:v>
                </c:pt>
                <c:pt idx="53629">
                  <c:v>-485.29395991563803</c:v>
                </c:pt>
                <c:pt idx="53630">
                  <c:v>-495.29395991563803</c:v>
                </c:pt>
                <c:pt idx="53631">
                  <c:v>-628.29395991563797</c:v>
                </c:pt>
                <c:pt idx="53632">
                  <c:v>-641.29395991563797</c:v>
                </c:pt>
                <c:pt idx="53633">
                  <c:v>-661.29395991563797</c:v>
                </c:pt>
                <c:pt idx="53634">
                  <c:v>-890.29395991563797</c:v>
                </c:pt>
                <c:pt idx="53635">
                  <c:v>-574.29395991563797</c:v>
                </c:pt>
                <c:pt idx="53636">
                  <c:v>-510.29395991563803</c:v>
                </c:pt>
                <c:pt idx="53637">
                  <c:v>-290.29395991563803</c:v>
                </c:pt>
                <c:pt idx="53638">
                  <c:v>-304.29395991563803</c:v>
                </c:pt>
                <c:pt idx="53639">
                  <c:v>-290.29395991563803</c:v>
                </c:pt>
                <c:pt idx="53640">
                  <c:v>-193.293959915638</c:v>
                </c:pt>
                <c:pt idx="53641">
                  <c:v>-263.29395991563803</c:v>
                </c:pt>
                <c:pt idx="53642">
                  <c:v>-201.293959915638</c:v>
                </c:pt>
                <c:pt idx="53643">
                  <c:v>-236.293959915638</c:v>
                </c:pt>
                <c:pt idx="53644">
                  <c:v>-53.293959915637998</c:v>
                </c:pt>
                <c:pt idx="53645">
                  <c:v>25.706040084362002</c:v>
                </c:pt>
                <c:pt idx="53646">
                  <c:v>68.706040084362002</c:v>
                </c:pt>
                <c:pt idx="53647">
                  <c:v>300.70604008436197</c:v>
                </c:pt>
                <c:pt idx="53648">
                  <c:v>288.70604008436197</c:v>
                </c:pt>
                <c:pt idx="53649">
                  <c:v>233.706040084362</c:v>
                </c:pt>
                <c:pt idx="53650">
                  <c:v>297.70604008436197</c:v>
                </c:pt>
                <c:pt idx="53651">
                  <c:v>289.70604008436197</c:v>
                </c:pt>
                <c:pt idx="53652">
                  <c:v>222.706040084362</c:v>
                </c:pt>
                <c:pt idx="53653">
                  <c:v>61.706040084362002</c:v>
                </c:pt>
                <c:pt idx="53654">
                  <c:v>179.706040084362</c:v>
                </c:pt>
                <c:pt idx="53655">
                  <c:v>104.706040084362</c:v>
                </c:pt>
                <c:pt idx="53656">
                  <c:v>157.706040084362</c:v>
                </c:pt>
                <c:pt idx="53657">
                  <c:v>150.706040084362</c:v>
                </c:pt>
                <c:pt idx="53658">
                  <c:v>211.706040084362</c:v>
                </c:pt>
                <c:pt idx="53659">
                  <c:v>90.706040084362002</c:v>
                </c:pt>
                <c:pt idx="53660">
                  <c:v>-88.293959915637998</c:v>
                </c:pt>
                <c:pt idx="53661">
                  <c:v>93.706040084362002</c:v>
                </c:pt>
                <c:pt idx="53662">
                  <c:v>65.706040084362002</c:v>
                </c:pt>
                <c:pt idx="53663">
                  <c:v>-60.293959915637998</c:v>
                </c:pt>
                <c:pt idx="53664">
                  <c:v>-123.293959915638</c:v>
                </c:pt>
                <c:pt idx="53665">
                  <c:v>-43.293959915637998</c:v>
                </c:pt>
                <c:pt idx="53666">
                  <c:v>35.706040084362002</c:v>
                </c:pt>
                <c:pt idx="53667">
                  <c:v>3.70604008436203</c:v>
                </c:pt>
                <c:pt idx="53668">
                  <c:v>179.706040084362</c:v>
                </c:pt>
                <c:pt idx="53669">
                  <c:v>9.70604008436203</c:v>
                </c:pt>
                <c:pt idx="53670">
                  <c:v>25.706040084362002</c:v>
                </c:pt>
                <c:pt idx="53671">
                  <c:v>53.706040084362002</c:v>
                </c:pt>
                <c:pt idx="53672">
                  <c:v>-63.293959915637998</c:v>
                </c:pt>
                <c:pt idx="53673">
                  <c:v>-14.293959915638</c:v>
                </c:pt>
                <c:pt idx="53674">
                  <c:v>-64.293959915637998</c:v>
                </c:pt>
                <c:pt idx="53675">
                  <c:v>-7.29395991563797</c:v>
                </c:pt>
                <c:pt idx="53676">
                  <c:v>6.70604008436203</c:v>
                </c:pt>
                <c:pt idx="53677">
                  <c:v>-110.293959915638</c:v>
                </c:pt>
                <c:pt idx="53678">
                  <c:v>139.706040084362</c:v>
                </c:pt>
                <c:pt idx="53679">
                  <c:v>51.706040084362002</c:v>
                </c:pt>
                <c:pt idx="53680">
                  <c:v>273.70604008436197</c:v>
                </c:pt>
                <c:pt idx="53681">
                  <c:v>104.706040084362</c:v>
                </c:pt>
                <c:pt idx="53682">
                  <c:v>50.706040084362002</c:v>
                </c:pt>
                <c:pt idx="53683">
                  <c:v>68.706040084362002</c:v>
                </c:pt>
                <c:pt idx="53684">
                  <c:v>-12.293959915638</c:v>
                </c:pt>
                <c:pt idx="53685">
                  <c:v>58.706040084362002</c:v>
                </c:pt>
                <c:pt idx="53686">
                  <c:v>95.706040084362002</c:v>
                </c:pt>
                <c:pt idx="53687">
                  <c:v>68.706040084362002</c:v>
                </c:pt>
                <c:pt idx="53688">
                  <c:v>52.706040084362002</c:v>
                </c:pt>
                <c:pt idx="53689">
                  <c:v>-99.293959915637998</c:v>
                </c:pt>
                <c:pt idx="53690">
                  <c:v>-377.29395991563803</c:v>
                </c:pt>
                <c:pt idx="53691">
                  <c:v>-398.29395991563803</c:v>
                </c:pt>
                <c:pt idx="53692">
                  <c:v>-407.29395991563803</c:v>
                </c:pt>
                <c:pt idx="53693">
                  <c:v>-529.29395991563797</c:v>
                </c:pt>
                <c:pt idx="53694">
                  <c:v>-461.29395991563803</c:v>
                </c:pt>
                <c:pt idx="53695">
                  <c:v>-263.29395991563803</c:v>
                </c:pt>
                <c:pt idx="53696">
                  <c:v>-247.293959915638</c:v>
                </c:pt>
                <c:pt idx="53697">
                  <c:v>-242.293959915638</c:v>
                </c:pt>
                <c:pt idx="53698">
                  <c:v>-279.29395991563803</c:v>
                </c:pt>
                <c:pt idx="53699">
                  <c:v>-269.29395991563803</c:v>
                </c:pt>
                <c:pt idx="53700">
                  <c:v>-408.29395991563803</c:v>
                </c:pt>
                <c:pt idx="53701">
                  <c:v>-491.29395991563803</c:v>
                </c:pt>
                <c:pt idx="53702">
                  <c:v>-610.29395991563797</c:v>
                </c:pt>
                <c:pt idx="53703">
                  <c:v>-398.29395991563803</c:v>
                </c:pt>
                <c:pt idx="53704">
                  <c:v>-356.29395991563803</c:v>
                </c:pt>
                <c:pt idx="53705">
                  <c:v>-199.293959915638</c:v>
                </c:pt>
                <c:pt idx="53706">
                  <c:v>-101.293959915638</c:v>
                </c:pt>
                <c:pt idx="53707">
                  <c:v>-31.293959915637998</c:v>
                </c:pt>
                <c:pt idx="53708">
                  <c:v>-2.29395991563797</c:v>
                </c:pt>
                <c:pt idx="53709">
                  <c:v>57.706040084362002</c:v>
                </c:pt>
                <c:pt idx="53710">
                  <c:v>169.706040084362</c:v>
                </c:pt>
                <c:pt idx="53711">
                  <c:v>208.706040084362</c:v>
                </c:pt>
                <c:pt idx="53712">
                  <c:v>254.706040084362</c:v>
                </c:pt>
                <c:pt idx="53713">
                  <c:v>259.70604008436197</c:v>
                </c:pt>
                <c:pt idx="53714">
                  <c:v>377.70604008436197</c:v>
                </c:pt>
                <c:pt idx="53715">
                  <c:v>378.70604008436197</c:v>
                </c:pt>
                <c:pt idx="53716">
                  <c:v>490.70604008436197</c:v>
                </c:pt>
                <c:pt idx="53717">
                  <c:v>298.70604008436197</c:v>
                </c:pt>
                <c:pt idx="53718">
                  <c:v>262.70604008436197</c:v>
                </c:pt>
                <c:pt idx="53719">
                  <c:v>240.706040084362</c:v>
                </c:pt>
                <c:pt idx="53720">
                  <c:v>126.706040084362</c:v>
                </c:pt>
                <c:pt idx="53721">
                  <c:v>-39.293959915637998</c:v>
                </c:pt>
                <c:pt idx="53722">
                  <c:v>-30.293959915637998</c:v>
                </c:pt>
                <c:pt idx="53723">
                  <c:v>-125.293959915638</c:v>
                </c:pt>
                <c:pt idx="53724">
                  <c:v>-181.293959915638</c:v>
                </c:pt>
                <c:pt idx="53725">
                  <c:v>-353.29395991563803</c:v>
                </c:pt>
                <c:pt idx="53726">
                  <c:v>-261.29395991563803</c:v>
                </c:pt>
                <c:pt idx="53727">
                  <c:v>-137.293959915638</c:v>
                </c:pt>
                <c:pt idx="53728">
                  <c:v>-41.293959915637998</c:v>
                </c:pt>
                <c:pt idx="53729">
                  <c:v>-9.29395991563797</c:v>
                </c:pt>
                <c:pt idx="53730">
                  <c:v>-205.293959915638</c:v>
                </c:pt>
                <c:pt idx="53731">
                  <c:v>-375.29395991563803</c:v>
                </c:pt>
                <c:pt idx="53732">
                  <c:v>-131.293959915638</c:v>
                </c:pt>
                <c:pt idx="53733">
                  <c:v>-224.293959915638</c:v>
                </c:pt>
                <c:pt idx="53734">
                  <c:v>-146.293959915638</c:v>
                </c:pt>
                <c:pt idx="53735">
                  <c:v>-98.293959915637998</c:v>
                </c:pt>
                <c:pt idx="53736">
                  <c:v>-47.293959915637998</c:v>
                </c:pt>
                <c:pt idx="53737">
                  <c:v>61.706040084362002</c:v>
                </c:pt>
                <c:pt idx="53738">
                  <c:v>92.706040084362002</c:v>
                </c:pt>
                <c:pt idx="53739">
                  <c:v>110.706040084362</c:v>
                </c:pt>
                <c:pt idx="53740">
                  <c:v>280.70604008436197</c:v>
                </c:pt>
                <c:pt idx="53741">
                  <c:v>162.706040084362</c:v>
                </c:pt>
                <c:pt idx="53742">
                  <c:v>235.706040084362</c:v>
                </c:pt>
                <c:pt idx="53743">
                  <c:v>-119.293959915638</c:v>
                </c:pt>
                <c:pt idx="53744">
                  <c:v>17.706040084362002</c:v>
                </c:pt>
                <c:pt idx="53745">
                  <c:v>118.706040084362</c:v>
                </c:pt>
                <c:pt idx="53746">
                  <c:v>298.70604008436197</c:v>
                </c:pt>
                <c:pt idx="53747">
                  <c:v>404.70604008436197</c:v>
                </c:pt>
                <c:pt idx="53748">
                  <c:v>267.70604008436197</c:v>
                </c:pt>
                <c:pt idx="53749">
                  <c:v>214.706040084362</c:v>
                </c:pt>
                <c:pt idx="53750">
                  <c:v>83.706040084362002</c:v>
                </c:pt>
                <c:pt idx="53751">
                  <c:v>0.70604008436203003</c:v>
                </c:pt>
                <c:pt idx="53752">
                  <c:v>-29.293959915637998</c:v>
                </c:pt>
                <c:pt idx="53753">
                  <c:v>-168.293959915638</c:v>
                </c:pt>
                <c:pt idx="53754">
                  <c:v>-242.293959915638</c:v>
                </c:pt>
                <c:pt idx="53755">
                  <c:v>-288.29395991563803</c:v>
                </c:pt>
                <c:pt idx="53756">
                  <c:v>-372.29395991563803</c:v>
                </c:pt>
                <c:pt idx="53757">
                  <c:v>-438.29395991563803</c:v>
                </c:pt>
                <c:pt idx="53758">
                  <c:v>-329.29395991563803</c:v>
                </c:pt>
                <c:pt idx="53759">
                  <c:v>-635.29395991563797</c:v>
                </c:pt>
                <c:pt idx="53760">
                  <c:v>-619.29395991563797</c:v>
                </c:pt>
                <c:pt idx="53761">
                  <c:v>-716.29395991563797</c:v>
                </c:pt>
                <c:pt idx="53762">
                  <c:v>-585.29395991563797</c:v>
                </c:pt>
                <c:pt idx="53763">
                  <c:v>-455.29395991563803</c:v>
                </c:pt>
                <c:pt idx="53764">
                  <c:v>-552.29395991563797</c:v>
                </c:pt>
                <c:pt idx="53765">
                  <c:v>-505.29395991563803</c:v>
                </c:pt>
                <c:pt idx="53766">
                  <c:v>-574.29395991563797</c:v>
                </c:pt>
                <c:pt idx="53767">
                  <c:v>-441.29395991563803</c:v>
                </c:pt>
                <c:pt idx="53768">
                  <c:v>-432.29395991563803</c:v>
                </c:pt>
                <c:pt idx="53769">
                  <c:v>-217.293959915638</c:v>
                </c:pt>
                <c:pt idx="53770">
                  <c:v>-178.293959915638</c:v>
                </c:pt>
                <c:pt idx="53771">
                  <c:v>-297.29395991563803</c:v>
                </c:pt>
                <c:pt idx="53772">
                  <c:v>-201.293959915638</c:v>
                </c:pt>
                <c:pt idx="53773">
                  <c:v>-1.29395991563797</c:v>
                </c:pt>
                <c:pt idx="53774">
                  <c:v>31.706040084362002</c:v>
                </c:pt>
                <c:pt idx="53775">
                  <c:v>93.706040084362002</c:v>
                </c:pt>
                <c:pt idx="53776">
                  <c:v>210.706040084362</c:v>
                </c:pt>
                <c:pt idx="53777">
                  <c:v>354.70604008436197</c:v>
                </c:pt>
                <c:pt idx="53778">
                  <c:v>419.70604008436197</c:v>
                </c:pt>
                <c:pt idx="53779">
                  <c:v>401.70604008436197</c:v>
                </c:pt>
                <c:pt idx="53780">
                  <c:v>374.70604008436197</c:v>
                </c:pt>
                <c:pt idx="53781">
                  <c:v>473.70604008436197</c:v>
                </c:pt>
                <c:pt idx="53782">
                  <c:v>366.70604008436197</c:v>
                </c:pt>
                <c:pt idx="53783">
                  <c:v>392.70604008436197</c:v>
                </c:pt>
                <c:pt idx="53784">
                  <c:v>251.706040084362</c:v>
                </c:pt>
                <c:pt idx="53785">
                  <c:v>291.70604008436197</c:v>
                </c:pt>
                <c:pt idx="53786">
                  <c:v>252.706040084362</c:v>
                </c:pt>
                <c:pt idx="53787">
                  <c:v>344.70604008436197</c:v>
                </c:pt>
                <c:pt idx="53788">
                  <c:v>365.70604008436197</c:v>
                </c:pt>
                <c:pt idx="53789">
                  <c:v>176.706040084362</c:v>
                </c:pt>
                <c:pt idx="53790">
                  <c:v>153.706040084362</c:v>
                </c:pt>
                <c:pt idx="53791">
                  <c:v>-7.29395991563797</c:v>
                </c:pt>
                <c:pt idx="53792">
                  <c:v>-86.293959915637998</c:v>
                </c:pt>
                <c:pt idx="53793">
                  <c:v>-141.293959915638</c:v>
                </c:pt>
                <c:pt idx="53794">
                  <c:v>-110.293959915638</c:v>
                </c:pt>
                <c:pt idx="53795">
                  <c:v>-199.293959915638</c:v>
                </c:pt>
                <c:pt idx="53796">
                  <c:v>-182.293959915638</c:v>
                </c:pt>
                <c:pt idx="53797">
                  <c:v>-241.293959915638</c:v>
                </c:pt>
                <c:pt idx="53798">
                  <c:v>-308.29395991563803</c:v>
                </c:pt>
                <c:pt idx="53799">
                  <c:v>-417.29395991563803</c:v>
                </c:pt>
                <c:pt idx="53800">
                  <c:v>-297.29395991563803</c:v>
                </c:pt>
                <c:pt idx="53801">
                  <c:v>-560.29395991563797</c:v>
                </c:pt>
                <c:pt idx="53802">
                  <c:v>-481.29395991563803</c:v>
                </c:pt>
                <c:pt idx="53803">
                  <c:v>-615.29395991563797</c:v>
                </c:pt>
                <c:pt idx="53804">
                  <c:v>-524.29395991563797</c:v>
                </c:pt>
                <c:pt idx="53805">
                  <c:v>-465.29395991563803</c:v>
                </c:pt>
                <c:pt idx="53806">
                  <c:v>-355.29395991563803</c:v>
                </c:pt>
                <c:pt idx="53807">
                  <c:v>-392.29395991563803</c:v>
                </c:pt>
                <c:pt idx="53808">
                  <c:v>-348.29395991563803</c:v>
                </c:pt>
                <c:pt idx="53809">
                  <c:v>26.706040084362002</c:v>
                </c:pt>
                <c:pt idx="53810">
                  <c:v>-21.293959915637998</c:v>
                </c:pt>
                <c:pt idx="53811">
                  <c:v>-155.293959915638</c:v>
                </c:pt>
                <c:pt idx="53812">
                  <c:v>-84.293959915637998</c:v>
                </c:pt>
                <c:pt idx="53813">
                  <c:v>-115.293959915638</c:v>
                </c:pt>
                <c:pt idx="53814">
                  <c:v>-19.293959915637998</c:v>
                </c:pt>
                <c:pt idx="53815">
                  <c:v>38.706040084362002</c:v>
                </c:pt>
                <c:pt idx="53816">
                  <c:v>109.706040084362</c:v>
                </c:pt>
                <c:pt idx="53817">
                  <c:v>254.706040084362</c:v>
                </c:pt>
                <c:pt idx="53818">
                  <c:v>252.706040084362</c:v>
                </c:pt>
                <c:pt idx="53819">
                  <c:v>236.706040084362</c:v>
                </c:pt>
                <c:pt idx="53820">
                  <c:v>227.706040084362</c:v>
                </c:pt>
                <c:pt idx="53821">
                  <c:v>159.706040084362</c:v>
                </c:pt>
                <c:pt idx="53822">
                  <c:v>195.706040084362</c:v>
                </c:pt>
                <c:pt idx="53823">
                  <c:v>294.70604008436197</c:v>
                </c:pt>
                <c:pt idx="53824">
                  <c:v>112.706040084362</c:v>
                </c:pt>
                <c:pt idx="53825">
                  <c:v>82.706040084362002</c:v>
                </c:pt>
                <c:pt idx="53826">
                  <c:v>12.706040084362</c:v>
                </c:pt>
                <c:pt idx="53827">
                  <c:v>129.706040084362</c:v>
                </c:pt>
                <c:pt idx="53828">
                  <c:v>48.706040084362002</c:v>
                </c:pt>
                <c:pt idx="53829">
                  <c:v>50.706040084362002</c:v>
                </c:pt>
                <c:pt idx="53830">
                  <c:v>-141.293959915638</c:v>
                </c:pt>
                <c:pt idx="53831">
                  <c:v>-231.293959915638</c:v>
                </c:pt>
                <c:pt idx="53832">
                  <c:v>-405.29395991563803</c:v>
                </c:pt>
                <c:pt idx="53833">
                  <c:v>-258.29395991563803</c:v>
                </c:pt>
                <c:pt idx="53834">
                  <c:v>-254.293959915638</c:v>
                </c:pt>
                <c:pt idx="53835">
                  <c:v>-250.293959915638</c:v>
                </c:pt>
                <c:pt idx="53836">
                  <c:v>-199.293959915638</c:v>
                </c:pt>
                <c:pt idx="53837">
                  <c:v>-193.293959915638</c:v>
                </c:pt>
                <c:pt idx="53838">
                  <c:v>-50.293959915637998</c:v>
                </c:pt>
                <c:pt idx="53839">
                  <c:v>-190.293959915638</c:v>
                </c:pt>
                <c:pt idx="53840">
                  <c:v>-164.293959915638</c:v>
                </c:pt>
                <c:pt idx="53841">
                  <c:v>-8.29395991563797</c:v>
                </c:pt>
                <c:pt idx="53842">
                  <c:v>-106.293959915638</c:v>
                </c:pt>
                <c:pt idx="53843">
                  <c:v>20.706040084362002</c:v>
                </c:pt>
                <c:pt idx="53844">
                  <c:v>-5.29395991563797</c:v>
                </c:pt>
                <c:pt idx="53845">
                  <c:v>-9.29395991563797</c:v>
                </c:pt>
                <c:pt idx="53846">
                  <c:v>132.706040084362</c:v>
                </c:pt>
                <c:pt idx="53847">
                  <c:v>122.706040084362</c:v>
                </c:pt>
                <c:pt idx="53848">
                  <c:v>215.706040084362</c:v>
                </c:pt>
                <c:pt idx="53849">
                  <c:v>269.70604008436197</c:v>
                </c:pt>
                <c:pt idx="53850">
                  <c:v>279.70604008436197</c:v>
                </c:pt>
                <c:pt idx="53851">
                  <c:v>319.70604008436197</c:v>
                </c:pt>
                <c:pt idx="53852">
                  <c:v>232.706040084362</c:v>
                </c:pt>
                <c:pt idx="53853">
                  <c:v>33.706040084362002</c:v>
                </c:pt>
                <c:pt idx="53854">
                  <c:v>89.706040084362002</c:v>
                </c:pt>
                <c:pt idx="53855">
                  <c:v>130.706040084362</c:v>
                </c:pt>
                <c:pt idx="53856">
                  <c:v>95.706040084362002</c:v>
                </c:pt>
                <c:pt idx="53857">
                  <c:v>161.706040084362</c:v>
                </c:pt>
                <c:pt idx="53858">
                  <c:v>223.706040084362</c:v>
                </c:pt>
                <c:pt idx="53859">
                  <c:v>61.706040084362002</c:v>
                </c:pt>
                <c:pt idx="53860">
                  <c:v>110.706040084362</c:v>
                </c:pt>
                <c:pt idx="53861">
                  <c:v>-163.293959915638</c:v>
                </c:pt>
                <c:pt idx="53862">
                  <c:v>-81.293959915637998</c:v>
                </c:pt>
                <c:pt idx="53863">
                  <c:v>-279.29395991563803</c:v>
                </c:pt>
                <c:pt idx="53864">
                  <c:v>-293.29395991563803</c:v>
                </c:pt>
                <c:pt idx="53865">
                  <c:v>-182.293959915638</c:v>
                </c:pt>
                <c:pt idx="53866">
                  <c:v>-235.293959915638</c:v>
                </c:pt>
                <c:pt idx="53867">
                  <c:v>-280.29395991563803</c:v>
                </c:pt>
                <c:pt idx="53868">
                  <c:v>-106.293959915638</c:v>
                </c:pt>
                <c:pt idx="53869">
                  <c:v>-231.293959915638</c:v>
                </c:pt>
                <c:pt idx="53870">
                  <c:v>-195.293959915638</c:v>
                </c:pt>
                <c:pt idx="53871">
                  <c:v>-427.29395991563803</c:v>
                </c:pt>
                <c:pt idx="53872">
                  <c:v>-394.29395991563803</c:v>
                </c:pt>
                <c:pt idx="53873">
                  <c:v>-174.293959915638</c:v>
                </c:pt>
                <c:pt idx="53874">
                  <c:v>-122.293959915638</c:v>
                </c:pt>
                <c:pt idx="53875">
                  <c:v>49.706040084362002</c:v>
                </c:pt>
                <c:pt idx="53876">
                  <c:v>-117.293959915638</c:v>
                </c:pt>
                <c:pt idx="53877">
                  <c:v>176.706040084362</c:v>
                </c:pt>
                <c:pt idx="53878">
                  <c:v>90.706040084362002</c:v>
                </c:pt>
                <c:pt idx="53879">
                  <c:v>164.706040084362</c:v>
                </c:pt>
                <c:pt idx="53880">
                  <c:v>286.70604008436197</c:v>
                </c:pt>
                <c:pt idx="53881">
                  <c:v>259.70604008436197</c:v>
                </c:pt>
                <c:pt idx="53882">
                  <c:v>257.70604008436197</c:v>
                </c:pt>
                <c:pt idx="53883">
                  <c:v>262.70604008436197</c:v>
                </c:pt>
                <c:pt idx="53884">
                  <c:v>286.70604008436197</c:v>
                </c:pt>
                <c:pt idx="53885">
                  <c:v>432.70604008436197</c:v>
                </c:pt>
                <c:pt idx="53886">
                  <c:v>447.70604008436197</c:v>
                </c:pt>
                <c:pt idx="53887">
                  <c:v>403.70604008436197</c:v>
                </c:pt>
                <c:pt idx="53888">
                  <c:v>393.70604008436197</c:v>
                </c:pt>
                <c:pt idx="53889">
                  <c:v>245.706040084362</c:v>
                </c:pt>
                <c:pt idx="53890">
                  <c:v>142.706040084362</c:v>
                </c:pt>
                <c:pt idx="53891">
                  <c:v>-9.29395991563797</c:v>
                </c:pt>
                <c:pt idx="53892">
                  <c:v>119.706040084362</c:v>
                </c:pt>
                <c:pt idx="53893">
                  <c:v>-55.293959915637998</c:v>
                </c:pt>
                <c:pt idx="53894">
                  <c:v>-16.293959915637998</c:v>
                </c:pt>
                <c:pt idx="53895">
                  <c:v>-158.293959915638</c:v>
                </c:pt>
                <c:pt idx="53896">
                  <c:v>-265.29395991563803</c:v>
                </c:pt>
                <c:pt idx="53897">
                  <c:v>-29.293959915637998</c:v>
                </c:pt>
                <c:pt idx="53898">
                  <c:v>-119.293959915638</c:v>
                </c:pt>
                <c:pt idx="53899">
                  <c:v>56.706040084362002</c:v>
                </c:pt>
                <c:pt idx="53900">
                  <c:v>-144.293959915638</c:v>
                </c:pt>
                <c:pt idx="53901">
                  <c:v>-146.293959915638</c:v>
                </c:pt>
                <c:pt idx="53902">
                  <c:v>-84.293959915637998</c:v>
                </c:pt>
                <c:pt idx="53903">
                  <c:v>-246.293959915638</c:v>
                </c:pt>
                <c:pt idx="53904">
                  <c:v>-170.293959915638</c:v>
                </c:pt>
                <c:pt idx="53905">
                  <c:v>-84.293959915637998</c:v>
                </c:pt>
                <c:pt idx="53906">
                  <c:v>-112.293959915638</c:v>
                </c:pt>
                <c:pt idx="53907">
                  <c:v>-87.293959915637998</c:v>
                </c:pt>
                <c:pt idx="53908">
                  <c:v>-56.293959915637998</c:v>
                </c:pt>
                <c:pt idx="53909">
                  <c:v>-51.293959915637998</c:v>
                </c:pt>
                <c:pt idx="53910">
                  <c:v>-80.293959915637998</c:v>
                </c:pt>
                <c:pt idx="53911">
                  <c:v>25.706040084362002</c:v>
                </c:pt>
                <c:pt idx="53912">
                  <c:v>-374.29395991563803</c:v>
                </c:pt>
                <c:pt idx="53913">
                  <c:v>-325.29395991563803</c:v>
                </c:pt>
                <c:pt idx="53914">
                  <c:v>-159.293959915638</c:v>
                </c:pt>
                <c:pt idx="53915">
                  <c:v>-235.293959915638</c:v>
                </c:pt>
                <c:pt idx="53916">
                  <c:v>-187.293959915638</c:v>
                </c:pt>
                <c:pt idx="53917">
                  <c:v>89.706040084362002</c:v>
                </c:pt>
                <c:pt idx="53918">
                  <c:v>-16.293959915637998</c:v>
                </c:pt>
                <c:pt idx="53919">
                  <c:v>-276.29395991563803</c:v>
                </c:pt>
                <c:pt idx="53920">
                  <c:v>-240.293959915638</c:v>
                </c:pt>
                <c:pt idx="53921">
                  <c:v>-80.293959915637998</c:v>
                </c:pt>
                <c:pt idx="53922">
                  <c:v>-23.293959915637998</c:v>
                </c:pt>
                <c:pt idx="53923">
                  <c:v>-261.29395991563803</c:v>
                </c:pt>
                <c:pt idx="53924">
                  <c:v>-83.293959915637998</c:v>
                </c:pt>
                <c:pt idx="53925">
                  <c:v>11.706040084362</c:v>
                </c:pt>
                <c:pt idx="53926">
                  <c:v>151.706040084362</c:v>
                </c:pt>
                <c:pt idx="53927">
                  <c:v>-86.293959915637998</c:v>
                </c:pt>
                <c:pt idx="53928">
                  <c:v>33.706040084362002</c:v>
                </c:pt>
                <c:pt idx="53929">
                  <c:v>162.706040084362</c:v>
                </c:pt>
                <c:pt idx="53930">
                  <c:v>108.706040084362</c:v>
                </c:pt>
                <c:pt idx="53931">
                  <c:v>165.706040084362</c:v>
                </c:pt>
                <c:pt idx="53932">
                  <c:v>49.706040084362002</c:v>
                </c:pt>
                <c:pt idx="53933">
                  <c:v>73.706040084362002</c:v>
                </c:pt>
                <c:pt idx="53934">
                  <c:v>135.706040084362</c:v>
                </c:pt>
                <c:pt idx="53935">
                  <c:v>109.706040084362</c:v>
                </c:pt>
                <c:pt idx="53936">
                  <c:v>231.706040084362</c:v>
                </c:pt>
                <c:pt idx="53937">
                  <c:v>161.706040084362</c:v>
                </c:pt>
                <c:pt idx="53938">
                  <c:v>296.70604008436197</c:v>
                </c:pt>
                <c:pt idx="53939">
                  <c:v>53.706040084362002</c:v>
                </c:pt>
                <c:pt idx="53940">
                  <c:v>148.706040084362</c:v>
                </c:pt>
                <c:pt idx="53941">
                  <c:v>173.706040084362</c:v>
                </c:pt>
                <c:pt idx="53942">
                  <c:v>-22.293959915637998</c:v>
                </c:pt>
                <c:pt idx="53943">
                  <c:v>122.706040084362</c:v>
                </c:pt>
                <c:pt idx="53944">
                  <c:v>215.706040084362</c:v>
                </c:pt>
                <c:pt idx="53945">
                  <c:v>155.706040084362</c:v>
                </c:pt>
                <c:pt idx="53946">
                  <c:v>162.706040084362</c:v>
                </c:pt>
                <c:pt idx="53947">
                  <c:v>240.706040084362</c:v>
                </c:pt>
                <c:pt idx="53948">
                  <c:v>155.706040084362</c:v>
                </c:pt>
                <c:pt idx="53949">
                  <c:v>207.706040084362</c:v>
                </c:pt>
                <c:pt idx="53950">
                  <c:v>14.706040084362</c:v>
                </c:pt>
                <c:pt idx="53951">
                  <c:v>-27.293959915637998</c:v>
                </c:pt>
                <c:pt idx="53952">
                  <c:v>-83.293959915637998</c:v>
                </c:pt>
                <c:pt idx="53953">
                  <c:v>-74.293959915637998</c:v>
                </c:pt>
                <c:pt idx="53954">
                  <c:v>-122.293959915638</c:v>
                </c:pt>
                <c:pt idx="53955">
                  <c:v>-61.293959915637998</c:v>
                </c:pt>
                <c:pt idx="53956">
                  <c:v>-182.293959915638</c:v>
                </c:pt>
                <c:pt idx="53957">
                  <c:v>2.70604008436203</c:v>
                </c:pt>
                <c:pt idx="53958">
                  <c:v>-136.293959915638</c:v>
                </c:pt>
                <c:pt idx="53959">
                  <c:v>-280.29395991563803</c:v>
                </c:pt>
                <c:pt idx="53960">
                  <c:v>-231.293959915638</c:v>
                </c:pt>
                <c:pt idx="53961">
                  <c:v>-388.29395991563803</c:v>
                </c:pt>
                <c:pt idx="53962">
                  <c:v>-284.29395991563803</c:v>
                </c:pt>
                <c:pt idx="53963">
                  <c:v>-424.29395991563803</c:v>
                </c:pt>
                <c:pt idx="53964">
                  <c:v>-308.29395991563803</c:v>
                </c:pt>
                <c:pt idx="53965">
                  <c:v>-242.293959915638</c:v>
                </c:pt>
                <c:pt idx="53966">
                  <c:v>-298.29395991563803</c:v>
                </c:pt>
                <c:pt idx="53967">
                  <c:v>-233.293959915638</c:v>
                </c:pt>
                <c:pt idx="53968">
                  <c:v>-315.29395991563803</c:v>
                </c:pt>
                <c:pt idx="53969">
                  <c:v>-311.29395991563803</c:v>
                </c:pt>
                <c:pt idx="53970">
                  <c:v>-408.29395991563803</c:v>
                </c:pt>
                <c:pt idx="53971">
                  <c:v>-423.29395991563803</c:v>
                </c:pt>
                <c:pt idx="53972">
                  <c:v>-420.29395991563803</c:v>
                </c:pt>
                <c:pt idx="53973">
                  <c:v>-210.293959915638</c:v>
                </c:pt>
                <c:pt idx="53974">
                  <c:v>-136.293959915638</c:v>
                </c:pt>
                <c:pt idx="53975">
                  <c:v>-98.293959915637998</c:v>
                </c:pt>
                <c:pt idx="53976">
                  <c:v>-47.293959915637998</c:v>
                </c:pt>
                <c:pt idx="53977">
                  <c:v>64.706040084362002</c:v>
                </c:pt>
                <c:pt idx="53978">
                  <c:v>41.706040084362002</c:v>
                </c:pt>
                <c:pt idx="53979">
                  <c:v>32.706040084362002</c:v>
                </c:pt>
                <c:pt idx="53980">
                  <c:v>145.706040084362</c:v>
                </c:pt>
                <c:pt idx="53981">
                  <c:v>74.706040084362002</c:v>
                </c:pt>
                <c:pt idx="53982">
                  <c:v>126.706040084362</c:v>
                </c:pt>
                <c:pt idx="53983">
                  <c:v>-37.293959915637998</c:v>
                </c:pt>
                <c:pt idx="53984">
                  <c:v>-61.293959915637998</c:v>
                </c:pt>
                <c:pt idx="53985">
                  <c:v>0.70604008436203003</c:v>
                </c:pt>
                <c:pt idx="53986">
                  <c:v>-106.293959915638</c:v>
                </c:pt>
                <c:pt idx="53987">
                  <c:v>-21.293959915637998</c:v>
                </c:pt>
                <c:pt idx="53988">
                  <c:v>48.706040084362002</c:v>
                </c:pt>
                <c:pt idx="53989">
                  <c:v>-164.293959915638</c:v>
                </c:pt>
                <c:pt idx="53990">
                  <c:v>-142.293959915638</c:v>
                </c:pt>
                <c:pt idx="53991">
                  <c:v>-233.293959915638</c:v>
                </c:pt>
                <c:pt idx="53992">
                  <c:v>-293.29395991563803</c:v>
                </c:pt>
                <c:pt idx="53993">
                  <c:v>-366.29395991563803</c:v>
                </c:pt>
                <c:pt idx="53994">
                  <c:v>-295.29395991563803</c:v>
                </c:pt>
                <c:pt idx="53995">
                  <c:v>-180.293959915638</c:v>
                </c:pt>
                <c:pt idx="53996">
                  <c:v>-239.293959915638</c:v>
                </c:pt>
                <c:pt idx="53997">
                  <c:v>-145.293959915638</c:v>
                </c:pt>
                <c:pt idx="53998">
                  <c:v>-301.29395991563803</c:v>
                </c:pt>
                <c:pt idx="53999">
                  <c:v>-307.29395991563803</c:v>
                </c:pt>
                <c:pt idx="54000">
                  <c:v>-231.293959915638</c:v>
                </c:pt>
                <c:pt idx="54001">
                  <c:v>-291.29395991563803</c:v>
                </c:pt>
                <c:pt idx="54002">
                  <c:v>-490.29395991563803</c:v>
                </c:pt>
                <c:pt idx="54003">
                  <c:v>-448.29395991563803</c:v>
                </c:pt>
                <c:pt idx="54004">
                  <c:v>-416.29395991563803</c:v>
                </c:pt>
                <c:pt idx="54005">
                  <c:v>-161.293959915638</c:v>
                </c:pt>
                <c:pt idx="54006">
                  <c:v>-196.293959915638</c:v>
                </c:pt>
                <c:pt idx="54007">
                  <c:v>-152.293959915638</c:v>
                </c:pt>
                <c:pt idx="54008">
                  <c:v>-86.293959915637998</c:v>
                </c:pt>
                <c:pt idx="54009">
                  <c:v>40.706040084362002</c:v>
                </c:pt>
                <c:pt idx="54010">
                  <c:v>143.706040084362</c:v>
                </c:pt>
                <c:pt idx="54011">
                  <c:v>-84.293959915637998</c:v>
                </c:pt>
                <c:pt idx="54012">
                  <c:v>61.706040084362002</c:v>
                </c:pt>
                <c:pt idx="54013">
                  <c:v>-91.293959915637998</c:v>
                </c:pt>
                <c:pt idx="54014">
                  <c:v>-32.293959915637998</c:v>
                </c:pt>
                <c:pt idx="54015">
                  <c:v>166.706040084362</c:v>
                </c:pt>
                <c:pt idx="54016">
                  <c:v>270.70604008436197</c:v>
                </c:pt>
                <c:pt idx="54017">
                  <c:v>334.70604008436197</c:v>
                </c:pt>
                <c:pt idx="54018">
                  <c:v>266.70604008436197</c:v>
                </c:pt>
                <c:pt idx="54019">
                  <c:v>171.706040084362</c:v>
                </c:pt>
                <c:pt idx="54020">
                  <c:v>58.706040084362002</c:v>
                </c:pt>
                <c:pt idx="54021">
                  <c:v>111.706040084362</c:v>
                </c:pt>
                <c:pt idx="54022">
                  <c:v>-137.293959915638</c:v>
                </c:pt>
                <c:pt idx="54023">
                  <c:v>106.706040084362</c:v>
                </c:pt>
                <c:pt idx="54024">
                  <c:v>-12.293959915638</c:v>
                </c:pt>
                <c:pt idx="54025">
                  <c:v>-163.293959915638</c:v>
                </c:pt>
                <c:pt idx="54026">
                  <c:v>5.70604008436203</c:v>
                </c:pt>
                <c:pt idx="54027">
                  <c:v>-149.293959915638</c:v>
                </c:pt>
                <c:pt idx="54028">
                  <c:v>-57.293959915637998</c:v>
                </c:pt>
                <c:pt idx="54029">
                  <c:v>-264.29395991563803</c:v>
                </c:pt>
                <c:pt idx="54030">
                  <c:v>-306.29395991563803</c:v>
                </c:pt>
                <c:pt idx="54031">
                  <c:v>-392.29395991563803</c:v>
                </c:pt>
                <c:pt idx="54032">
                  <c:v>-355.29395991563803</c:v>
                </c:pt>
                <c:pt idx="54033">
                  <c:v>-463.29395991563803</c:v>
                </c:pt>
                <c:pt idx="54034">
                  <c:v>-475.29395991563803</c:v>
                </c:pt>
                <c:pt idx="54035">
                  <c:v>-431.29395991563803</c:v>
                </c:pt>
                <c:pt idx="54036">
                  <c:v>-455.29395991563803</c:v>
                </c:pt>
                <c:pt idx="54037">
                  <c:v>-648.29395991563797</c:v>
                </c:pt>
                <c:pt idx="54038">
                  <c:v>-369.29395991563803</c:v>
                </c:pt>
                <c:pt idx="54039">
                  <c:v>-351.29395991563803</c:v>
                </c:pt>
                <c:pt idx="54040">
                  <c:v>-425.29395991563803</c:v>
                </c:pt>
                <c:pt idx="54041">
                  <c:v>-347.29395991563803</c:v>
                </c:pt>
                <c:pt idx="54042">
                  <c:v>-352.29395991563803</c:v>
                </c:pt>
                <c:pt idx="54043">
                  <c:v>-283.29395991563803</c:v>
                </c:pt>
                <c:pt idx="54044">
                  <c:v>-263.29395991563803</c:v>
                </c:pt>
                <c:pt idx="54045">
                  <c:v>-110.293959915638</c:v>
                </c:pt>
                <c:pt idx="54046">
                  <c:v>-103.293959915638</c:v>
                </c:pt>
                <c:pt idx="54047">
                  <c:v>205.706040084362</c:v>
                </c:pt>
                <c:pt idx="54048">
                  <c:v>164.706040084362</c:v>
                </c:pt>
                <c:pt idx="54049">
                  <c:v>405.70604008436197</c:v>
                </c:pt>
                <c:pt idx="54050">
                  <c:v>336.70604008436197</c:v>
                </c:pt>
                <c:pt idx="54051">
                  <c:v>285.70604008436197</c:v>
                </c:pt>
                <c:pt idx="54052">
                  <c:v>302.70604008436197</c:v>
                </c:pt>
                <c:pt idx="54053">
                  <c:v>304.70604008436197</c:v>
                </c:pt>
                <c:pt idx="54054">
                  <c:v>176.706040084362</c:v>
                </c:pt>
                <c:pt idx="54055">
                  <c:v>249.706040084362</c:v>
                </c:pt>
                <c:pt idx="54056">
                  <c:v>318.70604008436197</c:v>
                </c:pt>
                <c:pt idx="54057">
                  <c:v>327.70604008436197</c:v>
                </c:pt>
                <c:pt idx="54058">
                  <c:v>244.706040084362</c:v>
                </c:pt>
                <c:pt idx="54059">
                  <c:v>171.706040084362</c:v>
                </c:pt>
                <c:pt idx="54060">
                  <c:v>151.706040084362</c:v>
                </c:pt>
                <c:pt idx="54061">
                  <c:v>29.706040084362002</c:v>
                </c:pt>
                <c:pt idx="54062">
                  <c:v>21.706040084362002</c:v>
                </c:pt>
                <c:pt idx="54063">
                  <c:v>67.706040084362002</c:v>
                </c:pt>
                <c:pt idx="54064">
                  <c:v>-98.293959915637998</c:v>
                </c:pt>
                <c:pt idx="54065">
                  <c:v>-257.29395991563803</c:v>
                </c:pt>
                <c:pt idx="54066">
                  <c:v>-165.293959915638</c:v>
                </c:pt>
                <c:pt idx="54067">
                  <c:v>-309.29395991563803</c:v>
                </c:pt>
                <c:pt idx="54068">
                  <c:v>-256.29395991563803</c:v>
                </c:pt>
                <c:pt idx="54069">
                  <c:v>-272.29395991563803</c:v>
                </c:pt>
                <c:pt idx="54070">
                  <c:v>-398.29395991563803</c:v>
                </c:pt>
                <c:pt idx="54071">
                  <c:v>-313.29395991563803</c:v>
                </c:pt>
                <c:pt idx="54072">
                  <c:v>-393.29395991563803</c:v>
                </c:pt>
                <c:pt idx="54073">
                  <c:v>-194.293959915638</c:v>
                </c:pt>
                <c:pt idx="54074">
                  <c:v>-63.293959915637998</c:v>
                </c:pt>
                <c:pt idx="54075">
                  <c:v>-227.293959915638</c:v>
                </c:pt>
                <c:pt idx="54076">
                  <c:v>-22.293959915637998</c:v>
                </c:pt>
                <c:pt idx="54077">
                  <c:v>-47.293959915637998</c:v>
                </c:pt>
                <c:pt idx="54078">
                  <c:v>-75.293959915637998</c:v>
                </c:pt>
                <c:pt idx="54079">
                  <c:v>-49.293959915637998</c:v>
                </c:pt>
                <c:pt idx="54080">
                  <c:v>-38.293959915637998</c:v>
                </c:pt>
                <c:pt idx="54081">
                  <c:v>168.706040084362</c:v>
                </c:pt>
                <c:pt idx="54082">
                  <c:v>59.706040084362002</c:v>
                </c:pt>
                <c:pt idx="54083">
                  <c:v>-64.293959915637998</c:v>
                </c:pt>
                <c:pt idx="54084">
                  <c:v>44.706040084362002</c:v>
                </c:pt>
                <c:pt idx="54085">
                  <c:v>34.706040084362002</c:v>
                </c:pt>
                <c:pt idx="54086">
                  <c:v>127.706040084362</c:v>
                </c:pt>
                <c:pt idx="54087">
                  <c:v>154.706040084362</c:v>
                </c:pt>
                <c:pt idx="54088">
                  <c:v>184.706040084362</c:v>
                </c:pt>
                <c:pt idx="54089">
                  <c:v>-92.293959915637998</c:v>
                </c:pt>
                <c:pt idx="54090">
                  <c:v>-43.293959915637998</c:v>
                </c:pt>
                <c:pt idx="54091">
                  <c:v>105.706040084362</c:v>
                </c:pt>
                <c:pt idx="54092">
                  <c:v>-160.293959915638</c:v>
                </c:pt>
                <c:pt idx="54093">
                  <c:v>-60.293959915637998</c:v>
                </c:pt>
                <c:pt idx="54094">
                  <c:v>-210.293959915638</c:v>
                </c:pt>
                <c:pt idx="54095">
                  <c:v>-75.293959915637998</c:v>
                </c:pt>
                <c:pt idx="54096">
                  <c:v>-70.293959915637998</c:v>
                </c:pt>
                <c:pt idx="54097">
                  <c:v>-132.293959915638</c:v>
                </c:pt>
                <c:pt idx="54098">
                  <c:v>-44.293959915637998</c:v>
                </c:pt>
                <c:pt idx="54099">
                  <c:v>51.706040084362002</c:v>
                </c:pt>
                <c:pt idx="54100">
                  <c:v>28.706040084362002</c:v>
                </c:pt>
                <c:pt idx="54101">
                  <c:v>47.706040084362002</c:v>
                </c:pt>
                <c:pt idx="54102">
                  <c:v>54.706040084362002</c:v>
                </c:pt>
                <c:pt idx="54103">
                  <c:v>188.706040084362</c:v>
                </c:pt>
                <c:pt idx="54104">
                  <c:v>120.706040084362</c:v>
                </c:pt>
                <c:pt idx="54105">
                  <c:v>197.706040084362</c:v>
                </c:pt>
                <c:pt idx="54106">
                  <c:v>206.706040084362</c:v>
                </c:pt>
                <c:pt idx="54107">
                  <c:v>238.706040084362</c:v>
                </c:pt>
                <c:pt idx="54108">
                  <c:v>306.70604008436197</c:v>
                </c:pt>
                <c:pt idx="54109">
                  <c:v>375.70604008436197</c:v>
                </c:pt>
                <c:pt idx="54110">
                  <c:v>324.70604008436197</c:v>
                </c:pt>
                <c:pt idx="54111">
                  <c:v>375.70604008436197</c:v>
                </c:pt>
                <c:pt idx="54112">
                  <c:v>285.70604008436197</c:v>
                </c:pt>
                <c:pt idx="54113">
                  <c:v>295.70604008436197</c:v>
                </c:pt>
                <c:pt idx="54114">
                  <c:v>314.70604008436197</c:v>
                </c:pt>
                <c:pt idx="54115">
                  <c:v>350.70604008436197</c:v>
                </c:pt>
                <c:pt idx="54116">
                  <c:v>211.706040084362</c:v>
                </c:pt>
                <c:pt idx="54117">
                  <c:v>100.706040084362</c:v>
                </c:pt>
                <c:pt idx="54118">
                  <c:v>204.706040084362</c:v>
                </c:pt>
                <c:pt idx="54119">
                  <c:v>190.706040084362</c:v>
                </c:pt>
                <c:pt idx="54120">
                  <c:v>179.706040084362</c:v>
                </c:pt>
                <c:pt idx="54121">
                  <c:v>155.706040084362</c:v>
                </c:pt>
                <c:pt idx="54122">
                  <c:v>217.706040084362</c:v>
                </c:pt>
                <c:pt idx="54123">
                  <c:v>30.706040084362002</c:v>
                </c:pt>
                <c:pt idx="54124">
                  <c:v>-106.293959915638</c:v>
                </c:pt>
                <c:pt idx="54125">
                  <c:v>-231.293959915638</c:v>
                </c:pt>
                <c:pt idx="54126">
                  <c:v>-188.293959915638</c:v>
                </c:pt>
                <c:pt idx="54127">
                  <c:v>-130.293959915638</c:v>
                </c:pt>
                <c:pt idx="54128">
                  <c:v>-305.29395991563803</c:v>
                </c:pt>
                <c:pt idx="54129">
                  <c:v>-122.293959915638</c:v>
                </c:pt>
                <c:pt idx="54130">
                  <c:v>-262.29395991563803</c:v>
                </c:pt>
                <c:pt idx="54131">
                  <c:v>-276.29395991563803</c:v>
                </c:pt>
                <c:pt idx="54132">
                  <c:v>-354.29395991563803</c:v>
                </c:pt>
                <c:pt idx="54133">
                  <c:v>-412.29395991563803</c:v>
                </c:pt>
                <c:pt idx="54134">
                  <c:v>-266.29395991563803</c:v>
                </c:pt>
                <c:pt idx="54135">
                  <c:v>-379.29395991563803</c:v>
                </c:pt>
                <c:pt idx="54136">
                  <c:v>-379.29395991563803</c:v>
                </c:pt>
                <c:pt idx="54137">
                  <c:v>-209.293959915638</c:v>
                </c:pt>
                <c:pt idx="54138">
                  <c:v>-191.293959915638</c:v>
                </c:pt>
                <c:pt idx="54139">
                  <c:v>-52.293959915637998</c:v>
                </c:pt>
                <c:pt idx="54140">
                  <c:v>-69.293959915637998</c:v>
                </c:pt>
                <c:pt idx="54141">
                  <c:v>-114.293959915638</c:v>
                </c:pt>
                <c:pt idx="54142">
                  <c:v>91.706040084362002</c:v>
                </c:pt>
                <c:pt idx="54143">
                  <c:v>17.706040084362002</c:v>
                </c:pt>
                <c:pt idx="54144">
                  <c:v>168.706040084362</c:v>
                </c:pt>
                <c:pt idx="54145">
                  <c:v>167.706040084362</c:v>
                </c:pt>
                <c:pt idx="54146">
                  <c:v>286.70604008436197</c:v>
                </c:pt>
                <c:pt idx="54147">
                  <c:v>450.70604008436197</c:v>
                </c:pt>
                <c:pt idx="54148">
                  <c:v>555.70604008436203</c:v>
                </c:pt>
                <c:pt idx="54149">
                  <c:v>741.70604008436203</c:v>
                </c:pt>
                <c:pt idx="54150">
                  <c:v>604.70604008436203</c:v>
                </c:pt>
                <c:pt idx="54151">
                  <c:v>575.70604008436203</c:v>
                </c:pt>
                <c:pt idx="54152">
                  <c:v>695.70604008436203</c:v>
                </c:pt>
                <c:pt idx="54153">
                  <c:v>461.70604008436197</c:v>
                </c:pt>
                <c:pt idx="54154">
                  <c:v>582.70604008436203</c:v>
                </c:pt>
                <c:pt idx="54155">
                  <c:v>442.70604008436197</c:v>
                </c:pt>
                <c:pt idx="54156">
                  <c:v>482.70604008436197</c:v>
                </c:pt>
                <c:pt idx="54157">
                  <c:v>466.70604008436197</c:v>
                </c:pt>
                <c:pt idx="54158">
                  <c:v>464.70604008436197</c:v>
                </c:pt>
                <c:pt idx="54159">
                  <c:v>435.70604008436197</c:v>
                </c:pt>
                <c:pt idx="54160">
                  <c:v>264.70604008436197</c:v>
                </c:pt>
                <c:pt idx="54161">
                  <c:v>151.706040084362</c:v>
                </c:pt>
                <c:pt idx="54162">
                  <c:v>113.706040084362</c:v>
                </c:pt>
                <c:pt idx="54163">
                  <c:v>38.706040084362002</c:v>
                </c:pt>
                <c:pt idx="54164">
                  <c:v>15.706040084362</c:v>
                </c:pt>
                <c:pt idx="54165">
                  <c:v>90.706040084362002</c:v>
                </c:pt>
                <c:pt idx="54166">
                  <c:v>-17.293959915637998</c:v>
                </c:pt>
                <c:pt idx="54167">
                  <c:v>-12.293959915638</c:v>
                </c:pt>
                <c:pt idx="54168">
                  <c:v>101.706040084362</c:v>
                </c:pt>
                <c:pt idx="54169">
                  <c:v>200.706040084362</c:v>
                </c:pt>
                <c:pt idx="54170">
                  <c:v>137.706040084362</c:v>
                </c:pt>
                <c:pt idx="54171">
                  <c:v>79.706040084362002</c:v>
                </c:pt>
                <c:pt idx="54172">
                  <c:v>111.706040084362</c:v>
                </c:pt>
                <c:pt idx="54173">
                  <c:v>212.706040084362</c:v>
                </c:pt>
                <c:pt idx="54174">
                  <c:v>475.70604008436197</c:v>
                </c:pt>
                <c:pt idx="54175">
                  <c:v>394.70604008436197</c:v>
                </c:pt>
                <c:pt idx="54176">
                  <c:v>568.70604008436203</c:v>
                </c:pt>
                <c:pt idx="54177">
                  <c:v>641.70604008436203</c:v>
                </c:pt>
                <c:pt idx="54178">
                  <c:v>651.70604008436203</c:v>
                </c:pt>
                <c:pt idx="54179">
                  <c:v>592.70604008436203</c:v>
                </c:pt>
                <c:pt idx="54180">
                  <c:v>801.70604008436203</c:v>
                </c:pt>
                <c:pt idx="54181">
                  <c:v>618.70604008436203</c:v>
                </c:pt>
                <c:pt idx="54182">
                  <c:v>583.70604008436203</c:v>
                </c:pt>
                <c:pt idx="54183">
                  <c:v>603.70604008436203</c:v>
                </c:pt>
                <c:pt idx="54184">
                  <c:v>584.70604008436203</c:v>
                </c:pt>
                <c:pt idx="54185">
                  <c:v>349.70604008436197</c:v>
                </c:pt>
                <c:pt idx="54186">
                  <c:v>527.70604008436203</c:v>
                </c:pt>
                <c:pt idx="54187">
                  <c:v>200.706040084362</c:v>
                </c:pt>
                <c:pt idx="54188">
                  <c:v>128.706040084362</c:v>
                </c:pt>
                <c:pt idx="54189">
                  <c:v>91.706040084362002</c:v>
                </c:pt>
                <c:pt idx="54190">
                  <c:v>-51.293959915637998</c:v>
                </c:pt>
                <c:pt idx="54191">
                  <c:v>-270.29395991563803</c:v>
                </c:pt>
                <c:pt idx="54192">
                  <c:v>-568.29395991563797</c:v>
                </c:pt>
                <c:pt idx="54193">
                  <c:v>-635.29395991563797</c:v>
                </c:pt>
                <c:pt idx="54194">
                  <c:v>-715.29395991563797</c:v>
                </c:pt>
                <c:pt idx="54195">
                  <c:v>-934.29395991563797</c:v>
                </c:pt>
                <c:pt idx="54196">
                  <c:v>-795.29395991563797</c:v>
                </c:pt>
                <c:pt idx="54197">
                  <c:v>-710.29395991563797</c:v>
                </c:pt>
                <c:pt idx="54198">
                  <c:v>-735.29395991563797</c:v>
                </c:pt>
                <c:pt idx="54199">
                  <c:v>-705.29395991563797</c:v>
                </c:pt>
                <c:pt idx="54200">
                  <c:v>-642.29395991563797</c:v>
                </c:pt>
                <c:pt idx="54201">
                  <c:v>-596.29395991563797</c:v>
                </c:pt>
                <c:pt idx="54202">
                  <c:v>-505.29395991563803</c:v>
                </c:pt>
                <c:pt idx="54203">
                  <c:v>-487.29395991563803</c:v>
                </c:pt>
                <c:pt idx="54204">
                  <c:v>-359.29395991563803</c:v>
                </c:pt>
                <c:pt idx="54205">
                  <c:v>-352.29395991563803</c:v>
                </c:pt>
                <c:pt idx="54206">
                  <c:v>-280.29395991563803</c:v>
                </c:pt>
                <c:pt idx="54207">
                  <c:v>138.706040084362</c:v>
                </c:pt>
                <c:pt idx="54208">
                  <c:v>278.70604008436197</c:v>
                </c:pt>
                <c:pt idx="54209">
                  <c:v>173.706040084362</c:v>
                </c:pt>
                <c:pt idx="54210">
                  <c:v>224.706040084362</c:v>
                </c:pt>
                <c:pt idx="54211">
                  <c:v>297.70604008436197</c:v>
                </c:pt>
                <c:pt idx="54212">
                  <c:v>385.70604008436197</c:v>
                </c:pt>
                <c:pt idx="54213">
                  <c:v>469.70604008436197</c:v>
                </c:pt>
                <c:pt idx="54214">
                  <c:v>575.70604008436203</c:v>
                </c:pt>
                <c:pt idx="54215">
                  <c:v>728.70604008436203</c:v>
                </c:pt>
                <c:pt idx="54216">
                  <c:v>802.70604008436203</c:v>
                </c:pt>
                <c:pt idx="54217">
                  <c:v>926.70604008436203</c:v>
                </c:pt>
                <c:pt idx="54218">
                  <c:v>994.70604008436203</c:v>
                </c:pt>
                <c:pt idx="54219">
                  <c:v>908.70604008436203</c:v>
                </c:pt>
                <c:pt idx="54220">
                  <c:v>917.70604008436203</c:v>
                </c:pt>
                <c:pt idx="54221">
                  <c:v>828.70604008436203</c:v>
                </c:pt>
                <c:pt idx="54222">
                  <c:v>992.70604008436203</c:v>
                </c:pt>
                <c:pt idx="54223">
                  <c:v>829.70604008436203</c:v>
                </c:pt>
                <c:pt idx="54224">
                  <c:v>659.70604008436203</c:v>
                </c:pt>
                <c:pt idx="54225">
                  <c:v>564.70604008436203</c:v>
                </c:pt>
                <c:pt idx="54226">
                  <c:v>450.70604008436197</c:v>
                </c:pt>
                <c:pt idx="54227">
                  <c:v>538.70604008436203</c:v>
                </c:pt>
                <c:pt idx="54228">
                  <c:v>427.70604008436197</c:v>
                </c:pt>
                <c:pt idx="54229">
                  <c:v>213.706040084362</c:v>
                </c:pt>
                <c:pt idx="54230">
                  <c:v>152.706040084362</c:v>
                </c:pt>
                <c:pt idx="54231">
                  <c:v>196.706040084362</c:v>
                </c:pt>
                <c:pt idx="54232">
                  <c:v>61.706040084362002</c:v>
                </c:pt>
                <c:pt idx="54233">
                  <c:v>-65.293959915637998</c:v>
                </c:pt>
                <c:pt idx="54234">
                  <c:v>-143.293959915638</c:v>
                </c:pt>
                <c:pt idx="54235">
                  <c:v>-178.293959915638</c:v>
                </c:pt>
                <c:pt idx="54236">
                  <c:v>-135.293959915638</c:v>
                </c:pt>
                <c:pt idx="54237">
                  <c:v>-237.293959915638</c:v>
                </c:pt>
                <c:pt idx="54238">
                  <c:v>-311.29395991563803</c:v>
                </c:pt>
                <c:pt idx="54239">
                  <c:v>-194.293959915638</c:v>
                </c:pt>
                <c:pt idx="54240">
                  <c:v>-276.29395991563803</c:v>
                </c:pt>
                <c:pt idx="54241">
                  <c:v>-259.29395991563803</c:v>
                </c:pt>
                <c:pt idx="54242">
                  <c:v>-296.29395991563803</c:v>
                </c:pt>
                <c:pt idx="54243">
                  <c:v>-229.293959915638</c:v>
                </c:pt>
                <c:pt idx="54244">
                  <c:v>-252.293959915638</c:v>
                </c:pt>
                <c:pt idx="54245">
                  <c:v>40.706040084362002</c:v>
                </c:pt>
                <c:pt idx="54246">
                  <c:v>98.706040084362002</c:v>
                </c:pt>
                <c:pt idx="54247">
                  <c:v>31.706040084362002</c:v>
                </c:pt>
                <c:pt idx="54248">
                  <c:v>-83.293959915637998</c:v>
                </c:pt>
                <c:pt idx="54249">
                  <c:v>263.70604008436197</c:v>
                </c:pt>
                <c:pt idx="54250">
                  <c:v>302.70604008436197</c:v>
                </c:pt>
                <c:pt idx="54251">
                  <c:v>248.706040084362</c:v>
                </c:pt>
                <c:pt idx="54252">
                  <c:v>174.706040084362</c:v>
                </c:pt>
                <c:pt idx="54253">
                  <c:v>146.706040084362</c:v>
                </c:pt>
                <c:pt idx="54254">
                  <c:v>11.706040084362</c:v>
                </c:pt>
                <c:pt idx="54255">
                  <c:v>92.706040084362002</c:v>
                </c:pt>
                <c:pt idx="54256">
                  <c:v>33.706040084362002</c:v>
                </c:pt>
                <c:pt idx="54257">
                  <c:v>74.706040084362002</c:v>
                </c:pt>
                <c:pt idx="54258">
                  <c:v>106.706040084362</c:v>
                </c:pt>
                <c:pt idx="54259">
                  <c:v>-2.29395991563797</c:v>
                </c:pt>
                <c:pt idx="54260">
                  <c:v>-96.293959915637998</c:v>
                </c:pt>
                <c:pt idx="54261">
                  <c:v>-263.29395991563803</c:v>
                </c:pt>
                <c:pt idx="54262">
                  <c:v>-99.293959915637998</c:v>
                </c:pt>
                <c:pt idx="54263">
                  <c:v>-353.29395991563803</c:v>
                </c:pt>
                <c:pt idx="54264">
                  <c:v>-320.29395991563803</c:v>
                </c:pt>
                <c:pt idx="54265">
                  <c:v>-428.29395991563803</c:v>
                </c:pt>
                <c:pt idx="54266">
                  <c:v>-312.29395991563803</c:v>
                </c:pt>
                <c:pt idx="54267">
                  <c:v>-307.29395991563803</c:v>
                </c:pt>
                <c:pt idx="54268">
                  <c:v>-188.293959915638</c:v>
                </c:pt>
                <c:pt idx="54269">
                  <c:v>-136.293959915638</c:v>
                </c:pt>
                <c:pt idx="54270">
                  <c:v>-201.293959915638</c:v>
                </c:pt>
                <c:pt idx="54271">
                  <c:v>-94.293959915637998</c:v>
                </c:pt>
                <c:pt idx="54272">
                  <c:v>-139.293959915638</c:v>
                </c:pt>
                <c:pt idx="54273">
                  <c:v>-0.29395991563797003</c:v>
                </c:pt>
                <c:pt idx="54274">
                  <c:v>45.706040084362002</c:v>
                </c:pt>
                <c:pt idx="54275">
                  <c:v>393.70604008436197</c:v>
                </c:pt>
                <c:pt idx="54276">
                  <c:v>315.70604008436197</c:v>
                </c:pt>
                <c:pt idx="54277">
                  <c:v>520.70604008436203</c:v>
                </c:pt>
                <c:pt idx="54278">
                  <c:v>629.70604008436203</c:v>
                </c:pt>
                <c:pt idx="54279">
                  <c:v>691.70604008436203</c:v>
                </c:pt>
                <c:pt idx="54280">
                  <c:v>581.70604008436203</c:v>
                </c:pt>
                <c:pt idx="54281">
                  <c:v>664.70604008436203</c:v>
                </c:pt>
                <c:pt idx="54282">
                  <c:v>718.70604008436203</c:v>
                </c:pt>
                <c:pt idx="54283">
                  <c:v>570.70604008436203</c:v>
                </c:pt>
                <c:pt idx="54284">
                  <c:v>794.70604008436203</c:v>
                </c:pt>
                <c:pt idx="54285">
                  <c:v>622.70604008436203</c:v>
                </c:pt>
                <c:pt idx="54286">
                  <c:v>665.70604008436203</c:v>
                </c:pt>
                <c:pt idx="54287">
                  <c:v>512.70604008436203</c:v>
                </c:pt>
                <c:pt idx="54288">
                  <c:v>457.70604008436197</c:v>
                </c:pt>
                <c:pt idx="54289">
                  <c:v>466.70604008436197</c:v>
                </c:pt>
                <c:pt idx="54290">
                  <c:v>355.70604008436197</c:v>
                </c:pt>
                <c:pt idx="54291">
                  <c:v>253.706040084362</c:v>
                </c:pt>
                <c:pt idx="54292">
                  <c:v>117.706040084362</c:v>
                </c:pt>
                <c:pt idx="54293">
                  <c:v>153.706040084362</c:v>
                </c:pt>
                <c:pt idx="54294">
                  <c:v>-95.293959915637998</c:v>
                </c:pt>
                <c:pt idx="54295">
                  <c:v>-361.29395991563803</c:v>
                </c:pt>
                <c:pt idx="54296">
                  <c:v>-256.29395991563803</c:v>
                </c:pt>
                <c:pt idx="54297">
                  <c:v>-426.29395991563803</c:v>
                </c:pt>
                <c:pt idx="54298">
                  <c:v>-484.29395991563803</c:v>
                </c:pt>
                <c:pt idx="54299">
                  <c:v>-427.29395991563803</c:v>
                </c:pt>
                <c:pt idx="54300">
                  <c:v>-566.29395991563797</c:v>
                </c:pt>
                <c:pt idx="54301">
                  <c:v>-711.29395991563797</c:v>
                </c:pt>
                <c:pt idx="54302">
                  <c:v>-678.29395991563797</c:v>
                </c:pt>
                <c:pt idx="54303">
                  <c:v>-760.29395991563797</c:v>
                </c:pt>
                <c:pt idx="54304">
                  <c:v>-699.29395991563797</c:v>
                </c:pt>
                <c:pt idx="54305">
                  <c:v>-590.29395991563797</c:v>
                </c:pt>
                <c:pt idx="54306">
                  <c:v>-449.29395991563803</c:v>
                </c:pt>
                <c:pt idx="54307">
                  <c:v>-539.29395991563797</c:v>
                </c:pt>
                <c:pt idx="54308">
                  <c:v>-552.29395991563797</c:v>
                </c:pt>
                <c:pt idx="54309">
                  <c:v>-270.29395991563803</c:v>
                </c:pt>
                <c:pt idx="54310">
                  <c:v>-114.293959915638</c:v>
                </c:pt>
                <c:pt idx="54311">
                  <c:v>-19.293959915637998</c:v>
                </c:pt>
                <c:pt idx="54312">
                  <c:v>55.706040084362002</c:v>
                </c:pt>
                <c:pt idx="54313">
                  <c:v>81.706040084362002</c:v>
                </c:pt>
                <c:pt idx="54314">
                  <c:v>195.706040084362</c:v>
                </c:pt>
                <c:pt idx="54315">
                  <c:v>166.706040084362</c:v>
                </c:pt>
                <c:pt idx="54316">
                  <c:v>234.706040084362</c:v>
                </c:pt>
                <c:pt idx="54317">
                  <c:v>399.70604008436197</c:v>
                </c:pt>
                <c:pt idx="54318">
                  <c:v>386.70604008436197</c:v>
                </c:pt>
                <c:pt idx="54319">
                  <c:v>477.70604008436197</c:v>
                </c:pt>
                <c:pt idx="54320">
                  <c:v>430.70604008436197</c:v>
                </c:pt>
                <c:pt idx="54321">
                  <c:v>481.70604008436197</c:v>
                </c:pt>
                <c:pt idx="54322">
                  <c:v>453.70604008436197</c:v>
                </c:pt>
                <c:pt idx="54323">
                  <c:v>268.70604008436197</c:v>
                </c:pt>
                <c:pt idx="54324">
                  <c:v>444.70604008436197</c:v>
                </c:pt>
                <c:pt idx="54325">
                  <c:v>320.70604008436197</c:v>
                </c:pt>
                <c:pt idx="54326">
                  <c:v>267.70604008436197</c:v>
                </c:pt>
                <c:pt idx="54327">
                  <c:v>103.706040084362</c:v>
                </c:pt>
                <c:pt idx="54328">
                  <c:v>154.706040084362</c:v>
                </c:pt>
                <c:pt idx="54329">
                  <c:v>-76.293959915637998</c:v>
                </c:pt>
                <c:pt idx="54330">
                  <c:v>-163.293959915638</c:v>
                </c:pt>
                <c:pt idx="54331">
                  <c:v>-343.29395991563803</c:v>
                </c:pt>
                <c:pt idx="54332">
                  <c:v>-295.29395991563803</c:v>
                </c:pt>
                <c:pt idx="54333">
                  <c:v>-502.29395991563803</c:v>
                </c:pt>
                <c:pt idx="54334">
                  <c:v>-493.29395991563803</c:v>
                </c:pt>
                <c:pt idx="54335">
                  <c:v>-480.29395991563803</c:v>
                </c:pt>
                <c:pt idx="54336">
                  <c:v>-678.29395991563797</c:v>
                </c:pt>
                <c:pt idx="54337">
                  <c:v>-664.29395991563797</c:v>
                </c:pt>
                <c:pt idx="54338">
                  <c:v>-458.29395991563803</c:v>
                </c:pt>
                <c:pt idx="54339">
                  <c:v>-541.29395991563797</c:v>
                </c:pt>
                <c:pt idx="54340">
                  <c:v>-576.29395991563797</c:v>
                </c:pt>
                <c:pt idx="54341">
                  <c:v>-557.29395991563797</c:v>
                </c:pt>
                <c:pt idx="54342">
                  <c:v>-502.29395991563803</c:v>
                </c:pt>
                <c:pt idx="54343">
                  <c:v>-452.29395991563803</c:v>
                </c:pt>
                <c:pt idx="54344">
                  <c:v>-662.29395991563797</c:v>
                </c:pt>
                <c:pt idx="54345">
                  <c:v>-580.29395991563797</c:v>
                </c:pt>
                <c:pt idx="54346">
                  <c:v>-427.29395991563803</c:v>
                </c:pt>
                <c:pt idx="54347">
                  <c:v>-257.29395991563803</c:v>
                </c:pt>
                <c:pt idx="54348">
                  <c:v>-307.29395991563803</c:v>
                </c:pt>
                <c:pt idx="54349">
                  <c:v>-289.29395991563803</c:v>
                </c:pt>
                <c:pt idx="54350">
                  <c:v>-216.293959915638</c:v>
                </c:pt>
                <c:pt idx="54351">
                  <c:v>-187.293959915638</c:v>
                </c:pt>
                <c:pt idx="54352">
                  <c:v>-270.29395991563803</c:v>
                </c:pt>
                <c:pt idx="54353">
                  <c:v>-250.293959915638</c:v>
                </c:pt>
                <c:pt idx="54354">
                  <c:v>-369.29395991563803</c:v>
                </c:pt>
                <c:pt idx="54355">
                  <c:v>-290.29395991563803</c:v>
                </c:pt>
                <c:pt idx="54356">
                  <c:v>-336.29395991563803</c:v>
                </c:pt>
                <c:pt idx="54357">
                  <c:v>-278.29395991563803</c:v>
                </c:pt>
                <c:pt idx="54358">
                  <c:v>-278.29395991563803</c:v>
                </c:pt>
                <c:pt idx="54359">
                  <c:v>-363.29395991563803</c:v>
                </c:pt>
                <c:pt idx="54360">
                  <c:v>-377.29395991563803</c:v>
                </c:pt>
                <c:pt idx="54361">
                  <c:v>-405.29395991563803</c:v>
                </c:pt>
                <c:pt idx="54362">
                  <c:v>-444.29395991563803</c:v>
                </c:pt>
                <c:pt idx="54363">
                  <c:v>-435.29395991563803</c:v>
                </c:pt>
                <c:pt idx="54364">
                  <c:v>-538.29395991563797</c:v>
                </c:pt>
                <c:pt idx="54365">
                  <c:v>-490.29395991563803</c:v>
                </c:pt>
                <c:pt idx="54366">
                  <c:v>-351.29395991563803</c:v>
                </c:pt>
                <c:pt idx="54367">
                  <c:v>-346.29395991563803</c:v>
                </c:pt>
                <c:pt idx="54368">
                  <c:v>-187.293959915638</c:v>
                </c:pt>
                <c:pt idx="54369">
                  <c:v>-227.293959915638</c:v>
                </c:pt>
                <c:pt idx="54370">
                  <c:v>-81.293959915637998</c:v>
                </c:pt>
                <c:pt idx="54371">
                  <c:v>-80.293959915637998</c:v>
                </c:pt>
                <c:pt idx="54372">
                  <c:v>-145.293959915638</c:v>
                </c:pt>
                <c:pt idx="54373">
                  <c:v>-17.293959915637998</c:v>
                </c:pt>
                <c:pt idx="54374">
                  <c:v>-25.293959915637998</c:v>
                </c:pt>
                <c:pt idx="54375">
                  <c:v>-25.293959915637998</c:v>
                </c:pt>
                <c:pt idx="54376">
                  <c:v>255.706040084362</c:v>
                </c:pt>
                <c:pt idx="54377">
                  <c:v>58.706040084362002</c:v>
                </c:pt>
                <c:pt idx="54378">
                  <c:v>194.706040084362</c:v>
                </c:pt>
                <c:pt idx="54379">
                  <c:v>372.70604008436197</c:v>
                </c:pt>
                <c:pt idx="54380">
                  <c:v>456.70604008436197</c:v>
                </c:pt>
                <c:pt idx="54381">
                  <c:v>213.706040084362</c:v>
                </c:pt>
                <c:pt idx="54382">
                  <c:v>363.70604008436197</c:v>
                </c:pt>
                <c:pt idx="54383">
                  <c:v>276.70604008436197</c:v>
                </c:pt>
                <c:pt idx="54384">
                  <c:v>330.70604008436197</c:v>
                </c:pt>
                <c:pt idx="54385">
                  <c:v>503.70604008436197</c:v>
                </c:pt>
                <c:pt idx="54386">
                  <c:v>386.70604008436197</c:v>
                </c:pt>
                <c:pt idx="54387">
                  <c:v>533.70604008436203</c:v>
                </c:pt>
                <c:pt idx="54388">
                  <c:v>361.70604008436197</c:v>
                </c:pt>
                <c:pt idx="54389">
                  <c:v>138.706040084362</c:v>
                </c:pt>
                <c:pt idx="54390">
                  <c:v>183.706040084362</c:v>
                </c:pt>
                <c:pt idx="54391">
                  <c:v>43.706040084362002</c:v>
                </c:pt>
                <c:pt idx="54392">
                  <c:v>-79.293959915637998</c:v>
                </c:pt>
                <c:pt idx="54393">
                  <c:v>-380.29395991563803</c:v>
                </c:pt>
                <c:pt idx="54394">
                  <c:v>-225.293959915638</c:v>
                </c:pt>
                <c:pt idx="54395">
                  <c:v>-392.29395991563803</c:v>
                </c:pt>
                <c:pt idx="54396">
                  <c:v>-366.29395991563803</c:v>
                </c:pt>
                <c:pt idx="54397">
                  <c:v>-371.29395991563803</c:v>
                </c:pt>
                <c:pt idx="54398">
                  <c:v>-514.29395991563797</c:v>
                </c:pt>
                <c:pt idx="54399">
                  <c:v>-650.29395991563797</c:v>
                </c:pt>
                <c:pt idx="54400">
                  <c:v>-656.29395991563797</c:v>
                </c:pt>
                <c:pt idx="54401">
                  <c:v>-744.29395991563797</c:v>
                </c:pt>
                <c:pt idx="54402">
                  <c:v>-918.29395991563797</c:v>
                </c:pt>
                <c:pt idx="54403">
                  <c:v>-647.29395991563797</c:v>
                </c:pt>
                <c:pt idx="54404">
                  <c:v>-650.29395991563797</c:v>
                </c:pt>
                <c:pt idx="54405">
                  <c:v>-819.29395991563797</c:v>
                </c:pt>
                <c:pt idx="54406">
                  <c:v>-709.29395991563797</c:v>
                </c:pt>
                <c:pt idx="54407">
                  <c:v>-629.29395991563797</c:v>
                </c:pt>
                <c:pt idx="54408">
                  <c:v>-550.29395991563797</c:v>
                </c:pt>
                <c:pt idx="54409">
                  <c:v>-302.29395991563803</c:v>
                </c:pt>
                <c:pt idx="54410">
                  <c:v>2.70604008436203</c:v>
                </c:pt>
                <c:pt idx="54411">
                  <c:v>-124.293959915638</c:v>
                </c:pt>
                <c:pt idx="54412">
                  <c:v>74.706040084362002</c:v>
                </c:pt>
                <c:pt idx="54413">
                  <c:v>252.706040084362</c:v>
                </c:pt>
                <c:pt idx="54414">
                  <c:v>307.70604008436197</c:v>
                </c:pt>
                <c:pt idx="54415">
                  <c:v>262.70604008436197</c:v>
                </c:pt>
                <c:pt idx="54416">
                  <c:v>689.70604008436203</c:v>
                </c:pt>
                <c:pt idx="54417">
                  <c:v>592.70604008436203</c:v>
                </c:pt>
                <c:pt idx="54418">
                  <c:v>718.70604008436203</c:v>
                </c:pt>
                <c:pt idx="54419">
                  <c:v>540.70604008436203</c:v>
                </c:pt>
                <c:pt idx="54420">
                  <c:v>649.70604008436203</c:v>
                </c:pt>
                <c:pt idx="54421">
                  <c:v>733.70604008436203</c:v>
                </c:pt>
                <c:pt idx="54422">
                  <c:v>564.70604008436203</c:v>
                </c:pt>
                <c:pt idx="54423">
                  <c:v>427.70604008436197</c:v>
                </c:pt>
                <c:pt idx="54424">
                  <c:v>241.706040084362</c:v>
                </c:pt>
                <c:pt idx="54425">
                  <c:v>299.70604008436197</c:v>
                </c:pt>
                <c:pt idx="54426">
                  <c:v>294.70604008436197</c:v>
                </c:pt>
                <c:pt idx="54427">
                  <c:v>166.706040084362</c:v>
                </c:pt>
                <c:pt idx="54428">
                  <c:v>14.706040084362</c:v>
                </c:pt>
                <c:pt idx="54429">
                  <c:v>-168.293959915638</c:v>
                </c:pt>
                <c:pt idx="54430">
                  <c:v>-239.293959915638</c:v>
                </c:pt>
                <c:pt idx="54431">
                  <c:v>-368.29395991563803</c:v>
                </c:pt>
                <c:pt idx="54432">
                  <c:v>-430.29395991563803</c:v>
                </c:pt>
                <c:pt idx="54433">
                  <c:v>-395.29395991563803</c:v>
                </c:pt>
                <c:pt idx="54434">
                  <c:v>-469.29395991563803</c:v>
                </c:pt>
                <c:pt idx="54435">
                  <c:v>-452.29395991563803</c:v>
                </c:pt>
                <c:pt idx="54436">
                  <c:v>-422.29395991563803</c:v>
                </c:pt>
                <c:pt idx="54437">
                  <c:v>-529.29395991563797</c:v>
                </c:pt>
                <c:pt idx="54438">
                  <c:v>-394.29395991563803</c:v>
                </c:pt>
                <c:pt idx="54439">
                  <c:v>-456.29395991563803</c:v>
                </c:pt>
                <c:pt idx="54440">
                  <c:v>-459.29395991563803</c:v>
                </c:pt>
                <c:pt idx="54441">
                  <c:v>-411.29395991563803</c:v>
                </c:pt>
                <c:pt idx="54442">
                  <c:v>-438.29395991563803</c:v>
                </c:pt>
                <c:pt idx="54443">
                  <c:v>-201.293959915638</c:v>
                </c:pt>
                <c:pt idx="54444">
                  <c:v>-325.29395991563803</c:v>
                </c:pt>
                <c:pt idx="54445">
                  <c:v>-66.293959915637998</c:v>
                </c:pt>
                <c:pt idx="54446">
                  <c:v>-103.293959915638</c:v>
                </c:pt>
                <c:pt idx="54447">
                  <c:v>11.706040084362</c:v>
                </c:pt>
                <c:pt idx="54448">
                  <c:v>265.70604008436197</c:v>
                </c:pt>
                <c:pt idx="54449">
                  <c:v>413.70604008436197</c:v>
                </c:pt>
                <c:pt idx="54450">
                  <c:v>662.70604008436203</c:v>
                </c:pt>
                <c:pt idx="54451">
                  <c:v>621.70604008436203</c:v>
                </c:pt>
                <c:pt idx="54452">
                  <c:v>648.70604008436203</c:v>
                </c:pt>
                <c:pt idx="54453">
                  <c:v>611.70604008436203</c:v>
                </c:pt>
                <c:pt idx="54454">
                  <c:v>586.70604008436203</c:v>
                </c:pt>
                <c:pt idx="54455">
                  <c:v>984.70604008436203</c:v>
                </c:pt>
                <c:pt idx="54456">
                  <c:v>962.70604008436203</c:v>
                </c:pt>
                <c:pt idx="54457">
                  <c:v>1095.70604008436</c:v>
                </c:pt>
                <c:pt idx="54458">
                  <c:v>799.70604008436203</c:v>
                </c:pt>
                <c:pt idx="54459">
                  <c:v>871.70604008436203</c:v>
                </c:pt>
                <c:pt idx="54460">
                  <c:v>877.70604008436203</c:v>
                </c:pt>
                <c:pt idx="54461">
                  <c:v>783.70604008436203</c:v>
                </c:pt>
                <c:pt idx="54462">
                  <c:v>741.70604008436203</c:v>
                </c:pt>
                <c:pt idx="54463">
                  <c:v>638.70604008436203</c:v>
                </c:pt>
                <c:pt idx="54464">
                  <c:v>453.70604008436197</c:v>
                </c:pt>
                <c:pt idx="54465">
                  <c:v>429.70604008436197</c:v>
                </c:pt>
                <c:pt idx="54466">
                  <c:v>197.706040084362</c:v>
                </c:pt>
                <c:pt idx="54467">
                  <c:v>-36.293959915637998</c:v>
                </c:pt>
                <c:pt idx="54468">
                  <c:v>88.706040084362002</c:v>
                </c:pt>
                <c:pt idx="54469">
                  <c:v>-305.29395991563803</c:v>
                </c:pt>
                <c:pt idx="54470">
                  <c:v>-393.29395991563803</c:v>
                </c:pt>
                <c:pt idx="54471">
                  <c:v>-382.29395991563803</c:v>
                </c:pt>
                <c:pt idx="54472">
                  <c:v>-501.29395991563803</c:v>
                </c:pt>
                <c:pt idx="54473">
                  <c:v>-806.29395991563797</c:v>
                </c:pt>
                <c:pt idx="54474">
                  <c:v>-771.29395991563797</c:v>
                </c:pt>
                <c:pt idx="54475">
                  <c:v>-859.29395991563797</c:v>
                </c:pt>
                <c:pt idx="54476">
                  <c:v>-852.29395991563797</c:v>
                </c:pt>
                <c:pt idx="54477">
                  <c:v>-888.29395991563797</c:v>
                </c:pt>
                <c:pt idx="54478">
                  <c:v>-753.29395991563797</c:v>
                </c:pt>
                <c:pt idx="54479">
                  <c:v>-741.29395991563797</c:v>
                </c:pt>
                <c:pt idx="54480">
                  <c:v>-860.29395991563797</c:v>
                </c:pt>
                <c:pt idx="54481">
                  <c:v>-764.29395991563797</c:v>
                </c:pt>
                <c:pt idx="54482">
                  <c:v>-632.29395991563797</c:v>
                </c:pt>
                <c:pt idx="54483">
                  <c:v>-704.29395991563797</c:v>
                </c:pt>
                <c:pt idx="54484">
                  <c:v>-630.29395991563797</c:v>
                </c:pt>
                <c:pt idx="54485">
                  <c:v>-560.29395991563797</c:v>
                </c:pt>
                <c:pt idx="54486">
                  <c:v>-475.29395991563803</c:v>
                </c:pt>
                <c:pt idx="54487">
                  <c:v>-519.29395991563797</c:v>
                </c:pt>
                <c:pt idx="54488">
                  <c:v>-489.29395991563803</c:v>
                </c:pt>
                <c:pt idx="54489">
                  <c:v>-300.29395991563803</c:v>
                </c:pt>
                <c:pt idx="54490">
                  <c:v>-394.29395991563803</c:v>
                </c:pt>
                <c:pt idx="54491">
                  <c:v>-69.293959915637998</c:v>
                </c:pt>
                <c:pt idx="54492">
                  <c:v>-222.293959915638</c:v>
                </c:pt>
                <c:pt idx="54493">
                  <c:v>-179.293959915638</c:v>
                </c:pt>
                <c:pt idx="54494">
                  <c:v>-304.29395991563803</c:v>
                </c:pt>
                <c:pt idx="54495">
                  <c:v>-188.293959915638</c:v>
                </c:pt>
                <c:pt idx="54496">
                  <c:v>-76.293959915637998</c:v>
                </c:pt>
                <c:pt idx="54497">
                  <c:v>-162.293959915638</c:v>
                </c:pt>
                <c:pt idx="54498">
                  <c:v>-31.293959915637998</c:v>
                </c:pt>
                <c:pt idx="54499">
                  <c:v>145.706040084362</c:v>
                </c:pt>
                <c:pt idx="54500">
                  <c:v>-144.293959915638</c:v>
                </c:pt>
                <c:pt idx="54501">
                  <c:v>-102.293959915638</c:v>
                </c:pt>
                <c:pt idx="54502">
                  <c:v>-121.293959915638</c:v>
                </c:pt>
                <c:pt idx="54503">
                  <c:v>117.706040084362</c:v>
                </c:pt>
                <c:pt idx="54504">
                  <c:v>226.706040084362</c:v>
                </c:pt>
                <c:pt idx="54505">
                  <c:v>320.70604008436197</c:v>
                </c:pt>
                <c:pt idx="54506">
                  <c:v>411.70604008436197</c:v>
                </c:pt>
                <c:pt idx="54507">
                  <c:v>457.70604008436197</c:v>
                </c:pt>
                <c:pt idx="54508">
                  <c:v>587.70604008436203</c:v>
                </c:pt>
                <c:pt idx="54509">
                  <c:v>556.70604008436203</c:v>
                </c:pt>
                <c:pt idx="54510">
                  <c:v>700.70604008436203</c:v>
                </c:pt>
                <c:pt idx="54511">
                  <c:v>806.70604008436203</c:v>
                </c:pt>
                <c:pt idx="54512">
                  <c:v>651.70604008436203</c:v>
                </c:pt>
                <c:pt idx="54513">
                  <c:v>635.70604008436203</c:v>
                </c:pt>
                <c:pt idx="54514">
                  <c:v>636.70604008436203</c:v>
                </c:pt>
                <c:pt idx="54515">
                  <c:v>692.70604008436203</c:v>
                </c:pt>
                <c:pt idx="54516">
                  <c:v>584.70604008436203</c:v>
                </c:pt>
                <c:pt idx="54517">
                  <c:v>566.70604008436203</c:v>
                </c:pt>
                <c:pt idx="54518">
                  <c:v>598.70604008436203</c:v>
                </c:pt>
                <c:pt idx="54519">
                  <c:v>425.70604008436197</c:v>
                </c:pt>
                <c:pt idx="54520">
                  <c:v>438.70604008436197</c:v>
                </c:pt>
                <c:pt idx="54521">
                  <c:v>331.70604008436197</c:v>
                </c:pt>
                <c:pt idx="54522">
                  <c:v>291.70604008436197</c:v>
                </c:pt>
                <c:pt idx="54523">
                  <c:v>224.706040084362</c:v>
                </c:pt>
                <c:pt idx="54524">
                  <c:v>230.706040084362</c:v>
                </c:pt>
                <c:pt idx="54525">
                  <c:v>17.706040084362002</c:v>
                </c:pt>
                <c:pt idx="54526">
                  <c:v>12.706040084362</c:v>
                </c:pt>
                <c:pt idx="54527">
                  <c:v>161.706040084362</c:v>
                </c:pt>
                <c:pt idx="54528">
                  <c:v>156.706040084362</c:v>
                </c:pt>
                <c:pt idx="54529">
                  <c:v>-2.29395991563797</c:v>
                </c:pt>
                <c:pt idx="54530">
                  <c:v>-77.293959915637998</c:v>
                </c:pt>
                <c:pt idx="54531">
                  <c:v>-235.293959915638</c:v>
                </c:pt>
                <c:pt idx="54532">
                  <c:v>-384.29395991563803</c:v>
                </c:pt>
                <c:pt idx="54533">
                  <c:v>-212.293959915638</c:v>
                </c:pt>
                <c:pt idx="54534">
                  <c:v>-345.29395991563803</c:v>
                </c:pt>
                <c:pt idx="54535">
                  <c:v>-396.29395991563803</c:v>
                </c:pt>
                <c:pt idx="54536">
                  <c:v>-445.29395991563803</c:v>
                </c:pt>
                <c:pt idx="54537">
                  <c:v>-551.29395991563797</c:v>
                </c:pt>
                <c:pt idx="54538">
                  <c:v>-574.29395991563797</c:v>
                </c:pt>
                <c:pt idx="54539">
                  <c:v>-631.29395991563797</c:v>
                </c:pt>
                <c:pt idx="54540">
                  <c:v>-624.29395991563797</c:v>
                </c:pt>
                <c:pt idx="54541">
                  <c:v>-710.29395991563797</c:v>
                </c:pt>
                <c:pt idx="54542">
                  <c:v>-860.29395991563797</c:v>
                </c:pt>
                <c:pt idx="54543">
                  <c:v>-758.29395991563797</c:v>
                </c:pt>
                <c:pt idx="54544">
                  <c:v>-796.29395991563797</c:v>
                </c:pt>
                <c:pt idx="54545">
                  <c:v>-650.29395991563797</c:v>
                </c:pt>
                <c:pt idx="54546">
                  <c:v>-569.29395991563797</c:v>
                </c:pt>
                <c:pt idx="54547">
                  <c:v>-506.29395991563803</c:v>
                </c:pt>
                <c:pt idx="54548">
                  <c:v>-323.29395991563803</c:v>
                </c:pt>
                <c:pt idx="54549">
                  <c:v>-75.293959915637998</c:v>
                </c:pt>
                <c:pt idx="54550">
                  <c:v>-126.293959915638</c:v>
                </c:pt>
                <c:pt idx="54551">
                  <c:v>81.706040084362002</c:v>
                </c:pt>
                <c:pt idx="54552">
                  <c:v>-29.293959915637998</c:v>
                </c:pt>
                <c:pt idx="54553">
                  <c:v>65.706040084362002</c:v>
                </c:pt>
                <c:pt idx="54554">
                  <c:v>37.706040084362002</c:v>
                </c:pt>
                <c:pt idx="54555">
                  <c:v>203.706040084362</c:v>
                </c:pt>
                <c:pt idx="54556">
                  <c:v>262.70604008436197</c:v>
                </c:pt>
                <c:pt idx="54557">
                  <c:v>280.70604008436197</c:v>
                </c:pt>
                <c:pt idx="54558">
                  <c:v>323.70604008436197</c:v>
                </c:pt>
                <c:pt idx="54559">
                  <c:v>306.70604008436197</c:v>
                </c:pt>
                <c:pt idx="54560">
                  <c:v>260.70604008436197</c:v>
                </c:pt>
                <c:pt idx="54561">
                  <c:v>335.70604008436197</c:v>
                </c:pt>
                <c:pt idx="54562">
                  <c:v>234.706040084362</c:v>
                </c:pt>
                <c:pt idx="54563">
                  <c:v>181.706040084362</c:v>
                </c:pt>
                <c:pt idx="54564">
                  <c:v>170.706040084362</c:v>
                </c:pt>
                <c:pt idx="54565">
                  <c:v>134.706040084362</c:v>
                </c:pt>
                <c:pt idx="54566">
                  <c:v>-46.293959915637998</c:v>
                </c:pt>
                <c:pt idx="54567">
                  <c:v>44.706040084362002</c:v>
                </c:pt>
                <c:pt idx="54568">
                  <c:v>38.706040084362002</c:v>
                </c:pt>
                <c:pt idx="54569">
                  <c:v>-53.293959915637998</c:v>
                </c:pt>
                <c:pt idx="54570">
                  <c:v>-186.293959915638</c:v>
                </c:pt>
                <c:pt idx="54571">
                  <c:v>-44.293959915637998</c:v>
                </c:pt>
                <c:pt idx="54572">
                  <c:v>63.706040084362002</c:v>
                </c:pt>
                <c:pt idx="54573">
                  <c:v>-183.293959915638</c:v>
                </c:pt>
                <c:pt idx="54574">
                  <c:v>-28.293959915637998</c:v>
                </c:pt>
                <c:pt idx="54575">
                  <c:v>-12.293959915638</c:v>
                </c:pt>
                <c:pt idx="54576">
                  <c:v>29.706040084362002</c:v>
                </c:pt>
                <c:pt idx="54577">
                  <c:v>133.706040084362</c:v>
                </c:pt>
                <c:pt idx="54578">
                  <c:v>101.706040084362</c:v>
                </c:pt>
                <c:pt idx="54579">
                  <c:v>197.706040084362</c:v>
                </c:pt>
                <c:pt idx="54580">
                  <c:v>180.706040084362</c:v>
                </c:pt>
                <c:pt idx="54581">
                  <c:v>199.706040084362</c:v>
                </c:pt>
                <c:pt idx="54582">
                  <c:v>108.706040084362</c:v>
                </c:pt>
                <c:pt idx="54583">
                  <c:v>77.706040084362002</c:v>
                </c:pt>
                <c:pt idx="54584">
                  <c:v>119.706040084362</c:v>
                </c:pt>
                <c:pt idx="54585">
                  <c:v>128.706040084362</c:v>
                </c:pt>
                <c:pt idx="54586">
                  <c:v>181.706040084362</c:v>
                </c:pt>
                <c:pt idx="54587">
                  <c:v>193.706040084362</c:v>
                </c:pt>
                <c:pt idx="54588">
                  <c:v>285.70604008436197</c:v>
                </c:pt>
                <c:pt idx="54589">
                  <c:v>70.706040084362002</c:v>
                </c:pt>
                <c:pt idx="54590">
                  <c:v>134.706040084362</c:v>
                </c:pt>
                <c:pt idx="54591">
                  <c:v>230.706040084362</c:v>
                </c:pt>
                <c:pt idx="54592">
                  <c:v>79.706040084362002</c:v>
                </c:pt>
                <c:pt idx="54593">
                  <c:v>232.706040084362</c:v>
                </c:pt>
                <c:pt idx="54594">
                  <c:v>283.70604008436197</c:v>
                </c:pt>
                <c:pt idx="54595">
                  <c:v>240.706040084362</c:v>
                </c:pt>
                <c:pt idx="54596">
                  <c:v>197.706040084362</c:v>
                </c:pt>
                <c:pt idx="54597">
                  <c:v>196.706040084362</c:v>
                </c:pt>
                <c:pt idx="54598">
                  <c:v>456.70604008436197</c:v>
                </c:pt>
                <c:pt idx="54599">
                  <c:v>185.706040084362</c:v>
                </c:pt>
                <c:pt idx="54600">
                  <c:v>333.70604008436197</c:v>
                </c:pt>
                <c:pt idx="54601">
                  <c:v>246.706040084362</c:v>
                </c:pt>
                <c:pt idx="54602">
                  <c:v>215.706040084362</c:v>
                </c:pt>
                <c:pt idx="54603">
                  <c:v>359.70604008436197</c:v>
                </c:pt>
                <c:pt idx="54604">
                  <c:v>362.70604008436197</c:v>
                </c:pt>
                <c:pt idx="54605">
                  <c:v>390.70604008436197</c:v>
                </c:pt>
                <c:pt idx="54606">
                  <c:v>413.70604008436197</c:v>
                </c:pt>
                <c:pt idx="54607">
                  <c:v>213.706040084362</c:v>
                </c:pt>
                <c:pt idx="54608">
                  <c:v>49.706040084362002</c:v>
                </c:pt>
                <c:pt idx="54609">
                  <c:v>112.706040084362</c:v>
                </c:pt>
                <c:pt idx="54610">
                  <c:v>67.706040084362002</c:v>
                </c:pt>
                <c:pt idx="54611">
                  <c:v>-105.293959915638</c:v>
                </c:pt>
                <c:pt idx="54612">
                  <c:v>-246.293959915638</c:v>
                </c:pt>
                <c:pt idx="54613">
                  <c:v>-256.29395991563803</c:v>
                </c:pt>
                <c:pt idx="54614">
                  <c:v>-132.293959915638</c:v>
                </c:pt>
                <c:pt idx="54615">
                  <c:v>-305.29395991563803</c:v>
                </c:pt>
                <c:pt idx="54616">
                  <c:v>-472.29395991563803</c:v>
                </c:pt>
                <c:pt idx="54617">
                  <c:v>-296.29395991563803</c:v>
                </c:pt>
                <c:pt idx="54618">
                  <c:v>-488.29395991563803</c:v>
                </c:pt>
                <c:pt idx="54619">
                  <c:v>-413.29395991563803</c:v>
                </c:pt>
                <c:pt idx="54620">
                  <c:v>-447.29395991563803</c:v>
                </c:pt>
                <c:pt idx="54621">
                  <c:v>-492.29395991563803</c:v>
                </c:pt>
                <c:pt idx="54622">
                  <c:v>-557.29395991563797</c:v>
                </c:pt>
                <c:pt idx="54623">
                  <c:v>-485.29395991563803</c:v>
                </c:pt>
                <c:pt idx="54624">
                  <c:v>-587.29395991563797</c:v>
                </c:pt>
                <c:pt idx="54625">
                  <c:v>-546.29395991563797</c:v>
                </c:pt>
                <c:pt idx="54626">
                  <c:v>-673.29395991563797</c:v>
                </c:pt>
                <c:pt idx="54627">
                  <c:v>-341.29395991563803</c:v>
                </c:pt>
                <c:pt idx="54628">
                  <c:v>-170.293959915638</c:v>
                </c:pt>
                <c:pt idx="54629">
                  <c:v>-511.29395991563803</c:v>
                </c:pt>
                <c:pt idx="54630">
                  <c:v>-494.29395991563803</c:v>
                </c:pt>
                <c:pt idx="54631">
                  <c:v>-463.29395991563803</c:v>
                </c:pt>
                <c:pt idx="54632">
                  <c:v>-232.293959915638</c:v>
                </c:pt>
                <c:pt idx="54633">
                  <c:v>-187.293959915638</c:v>
                </c:pt>
                <c:pt idx="54634">
                  <c:v>-106.293959915638</c:v>
                </c:pt>
                <c:pt idx="54635">
                  <c:v>42.706040084362002</c:v>
                </c:pt>
                <c:pt idx="54636">
                  <c:v>-42.293959915637998</c:v>
                </c:pt>
                <c:pt idx="54637">
                  <c:v>8.70604008436203</c:v>
                </c:pt>
                <c:pt idx="54638">
                  <c:v>-46.293959915637998</c:v>
                </c:pt>
                <c:pt idx="54639">
                  <c:v>314.70604008436197</c:v>
                </c:pt>
                <c:pt idx="54640">
                  <c:v>340.70604008436197</c:v>
                </c:pt>
                <c:pt idx="54641">
                  <c:v>125.706040084362</c:v>
                </c:pt>
                <c:pt idx="54642">
                  <c:v>145.706040084362</c:v>
                </c:pt>
                <c:pt idx="54643">
                  <c:v>146.706040084362</c:v>
                </c:pt>
                <c:pt idx="54644">
                  <c:v>225.706040084362</c:v>
                </c:pt>
                <c:pt idx="54645">
                  <c:v>195.706040084362</c:v>
                </c:pt>
                <c:pt idx="54646">
                  <c:v>113.706040084362</c:v>
                </c:pt>
                <c:pt idx="54647">
                  <c:v>197.706040084362</c:v>
                </c:pt>
                <c:pt idx="54648">
                  <c:v>160.706040084362</c:v>
                </c:pt>
                <c:pt idx="54649">
                  <c:v>362.70604008436197</c:v>
                </c:pt>
                <c:pt idx="54650">
                  <c:v>382.70604008436197</c:v>
                </c:pt>
                <c:pt idx="54651">
                  <c:v>155.706040084362</c:v>
                </c:pt>
                <c:pt idx="54652">
                  <c:v>-14.293959915638</c:v>
                </c:pt>
                <c:pt idx="54653">
                  <c:v>64.706040084362002</c:v>
                </c:pt>
                <c:pt idx="54654">
                  <c:v>71.706040084362002</c:v>
                </c:pt>
                <c:pt idx="54655">
                  <c:v>47.706040084362002</c:v>
                </c:pt>
                <c:pt idx="54656">
                  <c:v>192.706040084362</c:v>
                </c:pt>
                <c:pt idx="54657">
                  <c:v>174.706040084362</c:v>
                </c:pt>
                <c:pt idx="54658">
                  <c:v>8.70604008436203</c:v>
                </c:pt>
                <c:pt idx="54659">
                  <c:v>348.70604008436197</c:v>
                </c:pt>
                <c:pt idx="54660">
                  <c:v>251.706040084362</c:v>
                </c:pt>
                <c:pt idx="54661">
                  <c:v>279.70604008436197</c:v>
                </c:pt>
                <c:pt idx="54662">
                  <c:v>66.706040084362002</c:v>
                </c:pt>
                <c:pt idx="54663">
                  <c:v>253.706040084362</c:v>
                </c:pt>
                <c:pt idx="54664">
                  <c:v>167.706040084362</c:v>
                </c:pt>
                <c:pt idx="54665">
                  <c:v>249.706040084362</c:v>
                </c:pt>
                <c:pt idx="54666">
                  <c:v>225.706040084362</c:v>
                </c:pt>
                <c:pt idx="54667">
                  <c:v>259.70604008436197</c:v>
                </c:pt>
                <c:pt idx="54668">
                  <c:v>279.70604008436197</c:v>
                </c:pt>
                <c:pt idx="54669">
                  <c:v>185.706040084362</c:v>
                </c:pt>
                <c:pt idx="54670">
                  <c:v>225.706040084362</c:v>
                </c:pt>
                <c:pt idx="54671">
                  <c:v>39.706040084362002</c:v>
                </c:pt>
                <c:pt idx="54672">
                  <c:v>165.706040084362</c:v>
                </c:pt>
                <c:pt idx="54673">
                  <c:v>254.706040084362</c:v>
                </c:pt>
                <c:pt idx="54674">
                  <c:v>319.70604008436197</c:v>
                </c:pt>
                <c:pt idx="54675">
                  <c:v>218.706040084362</c:v>
                </c:pt>
                <c:pt idx="54676">
                  <c:v>287.70604008436197</c:v>
                </c:pt>
                <c:pt idx="54677">
                  <c:v>134.706040084362</c:v>
                </c:pt>
                <c:pt idx="54678">
                  <c:v>104.706040084362</c:v>
                </c:pt>
                <c:pt idx="54679">
                  <c:v>133.706040084362</c:v>
                </c:pt>
                <c:pt idx="54680">
                  <c:v>166.706040084362</c:v>
                </c:pt>
                <c:pt idx="54681">
                  <c:v>-10.293959915638</c:v>
                </c:pt>
                <c:pt idx="54682">
                  <c:v>3.70604008436203</c:v>
                </c:pt>
                <c:pt idx="54683">
                  <c:v>-49.293959915637998</c:v>
                </c:pt>
                <c:pt idx="54684">
                  <c:v>-81.293959915637998</c:v>
                </c:pt>
                <c:pt idx="54685">
                  <c:v>51.706040084362002</c:v>
                </c:pt>
                <c:pt idx="54686">
                  <c:v>120.706040084362</c:v>
                </c:pt>
                <c:pt idx="54687">
                  <c:v>-129.293959915638</c:v>
                </c:pt>
                <c:pt idx="54688">
                  <c:v>-211.293959915638</c:v>
                </c:pt>
                <c:pt idx="54689">
                  <c:v>-120.293959915638</c:v>
                </c:pt>
                <c:pt idx="54690">
                  <c:v>-100.293959915638</c:v>
                </c:pt>
                <c:pt idx="54691">
                  <c:v>-204.293959915638</c:v>
                </c:pt>
                <c:pt idx="54692">
                  <c:v>-132.293959915638</c:v>
                </c:pt>
                <c:pt idx="54693">
                  <c:v>-189.293959915638</c:v>
                </c:pt>
                <c:pt idx="54694">
                  <c:v>-226.293959915638</c:v>
                </c:pt>
                <c:pt idx="54695">
                  <c:v>-241.293959915638</c:v>
                </c:pt>
                <c:pt idx="54696">
                  <c:v>-267.29395991563803</c:v>
                </c:pt>
                <c:pt idx="54697">
                  <c:v>27.706040084362002</c:v>
                </c:pt>
                <c:pt idx="54698">
                  <c:v>18.706040084362002</c:v>
                </c:pt>
                <c:pt idx="54699">
                  <c:v>-56.293959915637998</c:v>
                </c:pt>
                <c:pt idx="54700">
                  <c:v>-126.293959915638</c:v>
                </c:pt>
                <c:pt idx="54701">
                  <c:v>-91.293959915637998</c:v>
                </c:pt>
                <c:pt idx="54702">
                  <c:v>-109.293959915638</c:v>
                </c:pt>
                <c:pt idx="54703">
                  <c:v>-34.293959915637998</c:v>
                </c:pt>
                <c:pt idx="54704">
                  <c:v>-13.293959915638</c:v>
                </c:pt>
                <c:pt idx="54705">
                  <c:v>-161.293959915638</c:v>
                </c:pt>
                <c:pt idx="54706">
                  <c:v>5.70604008436203</c:v>
                </c:pt>
                <c:pt idx="54707">
                  <c:v>99.706040084362002</c:v>
                </c:pt>
                <c:pt idx="54708">
                  <c:v>130.706040084362</c:v>
                </c:pt>
                <c:pt idx="54709">
                  <c:v>312.70604008436197</c:v>
                </c:pt>
                <c:pt idx="54710">
                  <c:v>220.706040084362</c:v>
                </c:pt>
                <c:pt idx="54711">
                  <c:v>332.70604008436197</c:v>
                </c:pt>
                <c:pt idx="54712">
                  <c:v>333.70604008436197</c:v>
                </c:pt>
                <c:pt idx="54713">
                  <c:v>235.706040084362</c:v>
                </c:pt>
                <c:pt idx="54714">
                  <c:v>394.70604008436197</c:v>
                </c:pt>
                <c:pt idx="54715">
                  <c:v>583.70604008436203</c:v>
                </c:pt>
                <c:pt idx="54716">
                  <c:v>556.70604008436203</c:v>
                </c:pt>
                <c:pt idx="54717">
                  <c:v>551.70604008436203</c:v>
                </c:pt>
                <c:pt idx="54718">
                  <c:v>567.70604008436203</c:v>
                </c:pt>
                <c:pt idx="54719">
                  <c:v>556.70604008436203</c:v>
                </c:pt>
                <c:pt idx="54720">
                  <c:v>505.70604008436197</c:v>
                </c:pt>
                <c:pt idx="54721">
                  <c:v>366.70604008436197</c:v>
                </c:pt>
                <c:pt idx="54722">
                  <c:v>517.70604008436203</c:v>
                </c:pt>
                <c:pt idx="54723">
                  <c:v>644.70604008436203</c:v>
                </c:pt>
                <c:pt idx="54724">
                  <c:v>538.70604008436203</c:v>
                </c:pt>
                <c:pt idx="54725">
                  <c:v>482.70604008436197</c:v>
                </c:pt>
                <c:pt idx="54726">
                  <c:v>478.70604008436197</c:v>
                </c:pt>
                <c:pt idx="54727">
                  <c:v>515.70604008436203</c:v>
                </c:pt>
                <c:pt idx="54728">
                  <c:v>463.70604008436197</c:v>
                </c:pt>
                <c:pt idx="54729">
                  <c:v>487.70604008436197</c:v>
                </c:pt>
                <c:pt idx="54730">
                  <c:v>392.70604008436197</c:v>
                </c:pt>
                <c:pt idx="54731">
                  <c:v>558.70604008436203</c:v>
                </c:pt>
                <c:pt idx="54732">
                  <c:v>582.70604008436203</c:v>
                </c:pt>
                <c:pt idx="54733">
                  <c:v>587.70604008436203</c:v>
                </c:pt>
                <c:pt idx="54734">
                  <c:v>434.70604008436197</c:v>
                </c:pt>
                <c:pt idx="54735">
                  <c:v>229.706040084362</c:v>
                </c:pt>
                <c:pt idx="54736">
                  <c:v>204.706040084362</c:v>
                </c:pt>
                <c:pt idx="54737">
                  <c:v>368.70604008436197</c:v>
                </c:pt>
                <c:pt idx="54738">
                  <c:v>301.70604008436197</c:v>
                </c:pt>
                <c:pt idx="54739">
                  <c:v>-1.29395991563797</c:v>
                </c:pt>
                <c:pt idx="54740">
                  <c:v>77.706040084362002</c:v>
                </c:pt>
                <c:pt idx="54741">
                  <c:v>113.706040084362</c:v>
                </c:pt>
                <c:pt idx="54742">
                  <c:v>77.706040084362002</c:v>
                </c:pt>
                <c:pt idx="54743">
                  <c:v>-178.293959915638</c:v>
                </c:pt>
                <c:pt idx="54744">
                  <c:v>-57.293959915637998</c:v>
                </c:pt>
                <c:pt idx="54745">
                  <c:v>-148.293959915638</c:v>
                </c:pt>
                <c:pt idx="54746">
                  <c:v>-140.293959915638</c:v>
                </c:pt>
                <c:pt idx="54747">
                  <c:v>-119.293959915638</c:v>
                </c:pt>
                <c:pt idx="54748">
                  <c:v>37.706040084362002</c:v>
                </c:pt>
                <c:pt idx="54749">
                  <c:v>49.706040084362002</c:v>
                </c:pt>
                <c:pt idx="54750">
                  <c:v>312.70604008436197</c:v>
                </c:pt>
                <c:pt idx="54751">
                  <c:v>49.706040084362002</c:v>
                </c:pt>
                <c:pt idx="54752">
                  <c:v>232.706040084362</c:v>
                </c:pt>
                <c:pt idx="54753">
                  <c:v>220.706040084362</c:v>
                </c:pt>
                <c:pt idx="54754">
                  <c:v>256.70604008436197</c:v>
                </c:pt>
                <c:pt idx="54755">
                  <c:v>475.70604008436197</c:v>
                </c:pt>
                <c:pt idx="54756">
                  <c:v>293.70604008436197</c:v>
                </c:pt>
                <c:pt idx="54757">
                  <c:v>478.70604008436197</c:v>
                </c:pt>
                <c:pt idx="54758">
                  <c:v>566.70604008436203</c:v>
                </c:pt>
                <c:pt idx="54759">
                  <c:v>390.70604008436197</c:v>
                </c:pt>
                <c:pt idx="54760">
                  <c:v>524.70604008436203</c:v>
                </c:pt>
                <c:pt idx="54761">
                  <c:v>347.70604008436197</c:v>
                </c:pt>
                <c:pt idx="54762">
                  <c:v>140.706040084362</c:v>
                </c:pt>
                <c:pt idx="54763">
                  <c:v>158.706040084362</c:v>
                </c:pt>
                <c:pt idx="54764">
                  <c:v>96.706040084362002</c:v>
                </c:pt>
                <c:pt idx="54765">
                  <c:v>-72.293959915637998</c:v>
                </c:pt>
                <c:pt idx="54766">
                  <c:v>-47.293959915637998</c:v>
                </c:pt>
                <c:pt idx="54767">
                  <c:v>-115.293959915638</c:v>
                </c:pt>
                <c:pt idx="54768">
                  <c:v>-211.293959915638</c:v>
                </c:pt>
                <c:pt idx="54769">
                  <c:v>-268.29395991563803</c:v>
                </c:pt>
                <c:pt idx="54770">
                  <c:v>-406.29395991563803</c:v>
                </c:pt>
                <c:pt idx="54771">
                  <c:v>-444.29395991563803</c:v>
                </c:pt>
                <c:pt idx="54772">
                  <c:v>-500.29395991563803</c:v>
                </c:pt>
                <c:pt idx="54773">
                  <c:v>-563.29395991563797</c:v>
                </c:pt>
                <c:pt idx="54774">
                  <c:v>-470.29395991563803</c:v>
                </c:pt>
                <c:pt idx="54775">
                  <c:v>-421.29395991563803</c:v>
                </c:pt>
                <c:pt idx="54776">
                  <c:v>-351.29395991563803</c:v>
                </c:pt>
                <c:pt idx="54777">
                  <c:v>-403.29395991563803</c:v>
                </c:pt>
                <c:pt idx="54778">
                  <c:v>-274.29395991563803</c:v>
                </c:pt>
                <c:pt idx="54779">
                  <c:v>-176.293959915638</c:v>
                </c:pt>
                <c:pt idx="54780">
                  <c:v>60.706040084362002</c:v>
                </c:pt>
                <c:pt idx="54781">
                  <c:v>-74.293959915637998</c:v>
                </c:pt>
                <c:pt idx="54782">
                  <c:v>129.706040084362</c:v>
                </c:pt>
                <c:pt idx="54783">
                  <c:v>214.706040084362</c:v>
                </c:pt>
                <c:pt idx="54784">
                  <c:v>273.70604008436197</c:v>
                </c:pt>
                <c:pt idx="54785">
                  <c:v>434.70604008436197</c:v>
                </c:pt>
                <c:pt idx="54786">
                  <c:v>493.70604008436197</c:v>
                </c:pt>
                <c:pt idx="54787">
                  <c:v>638.70604008436203</c:v>
                </c:pt>
                <c:pt idx="54788">
                  <c:v>703.70604008436203</c:v>
                </c:pt>
                <c:pt idx="54789">
                  <c:v>836.70604008436203</c:v>
                </c:pt>
                <c:pt idx="54790">
                  <c:v>711.70604008436203</c:v>
                </c:pt>
                <c:pt idx="54791">
                  <c:v>775.70604008436203</c:v>
                </c:pt>
                <c:pt idx="54792">
                  <c:v>724.70604008436203</c:v>
                </c:pt>
                <c:pt idx="54793">
                  <c:v>586.70604008436203</c:v>
                </c:pt>
                <c:pt idx="54794">
                  <c:v>530.70604008436203</c:v>
                </c:pt>
                <c:pt idx="54795">
                  <c:v>672.70604008436203</c:v>
                </c:pt>
                <c:pt idx="54796">
                  <c:v>594.70604008436203</c:v>
                </c:pt>
                <c:pt idx="54797">
                  <c:v>511.70604008436197</c:v>
                </c:pt>
                <c:pt idx="54798">
                  <c:v>321.70604008436197</c:v>
                </c:pt>
                <c:pt idx="54799">
                  <c:v>376.70604008436197</c:v>
                </c:pt>
                <c:pt idx="54800">
                  <c:v>241.706040084362</c:v>
                </c:pt>
                <c:pt idx="54801">
                  <c:v>74.706040084362002</c:v>
                </c:pt>
                <c:pt idx="54802">
                  <c:v>-99.293959915637998</c:v>
                </c:pt>
                <c:pt idx="54803">
                  <c:v>-233.293959915638</c:v>
                </c:pt>
                <c:pt idx="54804">
                  <c:v>-291.29395991563803</c:v>
                </c:pt>
                <c:pt idx="54805">
                  <c:v>-305.29395991563803</c:v>
                </c:pt>
                <c:pt idx="54806">
                  <c:v>-374.29395991563803</c:v>
                </c:pt>
                <c:pt idx="54807">
                  <c:v>-400.29395991563803</c:v>
                </c:pt>
                <c:pt idx="54808">
                  <c:v>-308.29395991563803</c:v>
                </c:pt>
                <c:pt idx="54809">
                  <c:v>-312.29395991563803</c:v>
                </c:pt>
                <c:pt idx="54810">
                  <c:v>-469.29395991563803</c:v>
                </c:pt>
                <c:pt idx="54811">
                  <c:v>-226.293959915638</c:v>
                </c:pt>
                <c:pt idx="54812">
                  <c:v>-414.29395991563803</c:v>
                </c:pt>
                <c:pt idx="54813">
                  <c:v>-546.29395991563797</c:v>
                </c:pt>
                <c:pt idx="54814">
                  <c:v>-393.29395991563803</c:v>
                </c:pt>
                <c:pt idx="54815">
                  <c:v>-224.293959915638</c:v>
                </c:pt>
                <c:pt idx="54816">
                  <c:v>-203.293959915638</c:v>
                </c:pt>
                <c:pt idx="54817">
                  <c:v>-342.29395991563803</c:v>
                </c:pt>
                <c:pt idx="54818">
                  <c:v>-205.293959915638</c:v>
                </c:pt>
                <c:pt idx="54819">
                  <c:v>121.706040084362</c:v>
                </c:pt>
                <c:pt idx="54820">
                  <c:v>149.706040084362</c:v>
                </c:pt>
                <c:pt idx="54821">
                  <c:v>61.706040084362002</c:v>
                </c:pt>
                <c:pt idx="54822">
                  <c:v>102.706040084362</c:v>
                </c:pt>
                <c:pt idx="54823">
                  <c:v>28.706040084362002</c:v>
                </c:pt>
                <c:pt idx="54824">
                  <c:v>217.706040084362</c:v>
                </c:pt>
                <c:pt idx="54825">
                  <c:v>245.706040084362</c:v>
                </c:pt>
                <c:pt idx="54826">
                  <c:v>268.70604008436197</c:v>
                </c:pt>
                <c:pt idx="54827">
                  <c:v>466.70604008436197</c:v>
                </c:pt>
                <c:pt idx="54828">
                  <c:v>412.70604008436197</c:v>
                </c:pt>
                <c:pt idx="54829">
                  <c:v>356.70604008436197</c:v>
                </c:pt>
                <c:pt idx="54830">
                  <c:v>445.70604008436197</c:v>
                </c:pt>
                <c:pt idx="54831">
                  <c:v>347.70604008436197</c:v>
                </c:pt>
                <c:pt idx="54832">
                  <c:v>313.70604008436197</c:v>
                </c:pt>
                <c:pt idx="54833">
                  <c:v>444.70604008436197</c:v>
                </c:pt>
                <c:pt idx="54834">
                  <c:v>429.70604008436197</c:v>
                </c:pt>
                <c:pt idx="54835">
                  <c:v>341.70604008436197</c:v>
                </c:pt>
                <c:pt idx="54836">
                  <c:v>307.70604008436197</c:v>
                </c:pt>
                <c:pt idx="54837">
                  <c:v>344.70604008436197</c:v>
                </c:pt>
                <c:pt idx="54838">
                  <c:v>290.70604008436197</c:v>
                </c:pt>
                <c:pt idx="54839">
                  <c:v>290.70604008436197</c:v>
                </c:pt>
                <c:pt idx="54840">
                  <c:v>217.706040084362</c:v>
                </c:pt>
                <c:pt idx="54841">
                  <c:v>105.706040084362</c:v>
                </c:pt>
                <c:pt idx="54842">
                  <c:v>68.706040084362002</c:v>
                </c:pt>
                <c:pt idx="54843">
                  <c:v>-71.293959915637998</c:v>
                </c:pt>
                <c:pt idx="54844">
                  <c:v>-28.293959915637998</c:v>
                </c:pt>
                <c:pt idx="54845">
                  <c:v>171.706040084362</c:v>
                </c:pt>
                <c:pt idx="54846">
                  <c:v>159.706040084362</c:v>
                </c:pt>
                <c:pt idx="54847">
                  <c:v>116.706040084362</c:v>
                </c:pt>
                <c:pt idx="54848">
                  <c:v>17.706040084362002</c:v>
                </c:pt>
                <c:pt idx="54849">
                  <c:v>50.706040084362002</c:v>
                </c:pt>
                <c:pt idx="54850">
                  <c:v>222.706040084362</c:v>
                </c:pt>
                <c:pt idx="54851">
                  <c:v>186.706040084362</c:v>
                </c:pt>
                <c:pt idx="54852">
                  <c:v>159.706040084362</c:v>
                </c:pt>
                <c:pt idx="54853">
                  <c:v>83.706040084362002</c:v>
                </c:pt>
                <c:pt idx="54854">
                  <c:v>202.706040084362</c:v>
                </c:pt>
                <c:pt idx="54855">
                  <c:v>128.706040084362</c:v>
                </c:pt>
                <c:pt idx="54856">
                  <c:v>39.706040084362002</c:v>
                </c:pt>
                <c:pt idx="54857">
                  <c:v>100.706040084362</c:v>
                </c:pt>
                <c:pt idx="54858">
                  <c:v>-4.29395991563797</c:v>
                </c:pt>
                <c:pt idx="54859">
                  <c:v>77.706040084362002</c:v>
                </c:pt>
                <c:pt idx="54860">
                  <c:v>-46.293959915637998</c:v>
                </c:pt>
                <c:pt idx="54861">
                  <c:v>78.706040084362002</c:v>
                </c:pt>
                <c:pt idx="54862">
                  <c:v>145.706040084362</c:v>
                </c:pt>
                <c:pt idx="54863">
                  <c:v>-21.293959915637998</c:v>
                </c:pt>
                <c:pt idx="54864">
                  <c:v>-109.293959915638</c:v>
                </c:pt>
                <c:pt idx="54865">
                  <c:v>-101.293959915638</c:v>
                </c:pt>
                <c:pt idx="54866">
                  <c:v>100.706040084362</c:v>
                </c:pt>
                <c:pt idx="54867">
                  <c:v>136.706040084362</c:v>
                </c:pt>
                <c:pt idx="54868">
                  <c:v>41.706040084362002</c:v>
                </c:pt>
                <c:pt idx="54869">
                  <c:v>-14.293959915638</c:v>
                </c:pt>
                <c:pt idx="54870">
                  <c:v>-1.29395991563797</c:v>
                </c:pt>
                <c:pt idx="54871">
                  <c:v>-50.293959915637998</c:v>
                </c:pt>
                <c:pt idx="54872">
                  <c:v>46.706040084362002</c:v>
                </c:pt>
                <c:pt idx="54873">
                  <c:v>-154.293959915638</c:v>
                </c:pt>
                <c:pt idx="54874">
                  <c:v>-107.293959915638</c:v>
                </c:pt>
                <c:pt idx="54875">
                  <c:v>-324.29395991563803</c:v>
                </c:pt>
                <c:pt idx="54876">
                  <c:v>-204.293959915638</c:v>
                </c:pt>
                <c:pt idx="54877">
                  <c:v>-173.293959915638</c:v>
                </c:pt>
                <c:pt idx="54878">
                  <c:v>-199.293959915638</c:v>
                </c:pt>
                <c:pt idx="54879">
                  <c:v>-83.293959915637998</c:v>
                </c:pt>
                <c:pt idx="54880">
                  <c:v>-279.29395991563803</c:v>
                </c:pt>
                <c:pt idx="54881">
                  <c:v>-302.29395991563803</c:v>
                </c:pt>
                <c:pt idx="54882">
                  <c:v>-430.29395991563803</c:v>
                </c:pt>
                <c:pt idx="54883">
                  <c:v>-435.29395991563803</c:v>
                </c:pt>
                <c:pt idx="54884">
                  <c:v>-458.29395991563803</c:v>
                </c:pt>
                <c:pt idx="54885">
                  <c:v>-351.29395991563803</c:v>
                </c:pt>
                <c:pt idx="54886">
                  <c:v>-407.29395991563803</c:v>
                </c:pt>
                <c:pt idx="54887">
                  <c:v>-438.29395991563803</c:v>
                </c:pt>
                <c:pt idx="54888">
                  <c:v>-291.29395991563803</c:v>
                </c:pt>
                <c:pt idx="54889">
                  <c:v>-159.293959915638</c:v>
                </c:pt>
                <c:pt idx="54890">
                  <c:v>-234.293959915638</c:v>
                </c:pt>
                <c:pt idx="54891">
                  <c:v>-160.293959915638</c:v>
                </c:pt>
                <c:pt idx="54892">
                  <c:v>-315.29395991563803</c:v>
                </c:pt>
                <c:pt idx="54893">
                  <c:v>-275.29395991563803</c:v>
                </c:pt>
                <c:pt idx="54894">
                  <c:v>-84.293959915637998</c:v>
                </c:pt>
                <c:pt idx="54895">
                  <c:v>-201.293959915638</c:v>
                </c:pt>
                <c:pt idx="54896">
                  <c:v>-68.293959915637998</c:v>
                </c:pt>
                <c:pt idx="54897">
                  <c:v>101.706040084362</c:v>
                </c:pt>
                <c:pt idx="54898">
                  <c:v>97.706040084362002</c:v>
                </c:pt>
                <c:pt idx="54899">
                  <c:v>160.706040084362</c:v>
                </c:pt>
                <c:pt idx="54900">
                  <c:v>124.706040084362</c:v>
                </c:pt>
                <c:pt idx="54901">
                  <c:v>141.706040084362</c:v>
                </c:pt>
                <c:pt idx="54902">
                  <c:v>222.706040084362</c:v>
                </c:pt>
                <c:pt idx="54903">
                  <c:v>175.706040084362</c:v>
                </c:pt>
                <c:pt idx="54904">
                  <c:v>33.706040084362002</c:v>
                </c:pt>
                <c:pt idx="54905">
                  <c:v>69.706040084362002</c:v>
                </c:pt>
                <c:pt idx="54906">
                  <c:v>317.70604008436197</c:v>
                </c:pt>
                <c:pt idx="54907">
                  <c:v>128.706040084362</c:v>
                </c:pt>
                <c:pt idx="54908">
                  <c:v>117.706040084362</c:v>
                </c:pt>
                <c:pt idx="54909">
                  <c:v>82.706040084362002</c:v>
                </c:pt>
                <c:pt idx="54910">
                  <c:v>139.706040084362</c:v>
                </c:pt>
                <c:pt idx="54911">
                  <c:v>-2.29395991563797</c:v>
                </c:pt>
                <c:pt idx="54912">
                  <c:v>-115.293959915638</c:v>
                </c:pt>
                <c:pt idx="54913">
                  <c:v>-206.293959915638</c:v>
                </c:pt>
                <c:pt idx="54914">
                  <c:v>-235.293959915638</c:v>
                </c:pt>
                <c:pt idx="54915">
                  <c:v>-295.29395991563803</c:v>
                </c:pt>
                <c:pt idx="54916">
                  <c:v>-348.29395991563803</c:v>
                </c:pt>
                <c:pt idx="54917">
                  <c:v>-436.29395991563803</c:v>
                </c:pt>
                <c:pt idx="54918">
                  <c:v>-482.29395991563803</c:v>
                </c:pt>
                <c:pt idx="54919">
                  <c:v>-556.29395991563797</c:v>
                </c:pt>
                <c:pt idx="54920">
                  <c:v>-719.29395991563797</c:v>
                </c:pt>
                <c:pt idx="54921">
                  <c:v>-794.29395991563797</c:v>
                </c:pt>
                <c:pt idx="54922">
                  <c:v>-897.29395991563797</c:v>
                </c:pt>
                <c:pt idx="54923">
                  <c:v>-799.29395991563797</c:v>
                </c:pt>
                <c:pt idx="54924">
                  <c:v>-733.29395991563797</c:v>
                </c:pt>
                <c:pt idx="54925">
                  <c:v>-860.29395991563797</c:v>
                </c:pt>
                <c:pt idx="54926">
                  <c:v>-862.29395991563797</c:v>
                </c:pt>
                <c:pt idx="54927">
                  <c:v>-686.29395991563797</c:v>
                </c:pt>
                <c:pt idx="54928">
                  <c:v>-719.29395991563797</c:v>
                </c:pt>
                <c:pt idx="54929">
                  <c:v>-759.29395991563797</c:v>
                </c:pt>
                <c:pt idx="54930">
                  <c:v>-700.29395991563797</c:v>
                </c:pt>
                <c:pt idx="54931">
                  <c:v>-677.29395991563797</c:v>
                </c:pt>
                <c:pt idx="54932">
                  <c:v>-708.29395991563797</c:v>
                </c:pt>
                <c:pt idx="54933">
                  <c:v>-646.29395991563797</c:v>
                </c:pt>
                <c:pt idx="54934">
                  <c:v>-508.29395991563803</c:v>
                </c:pt>
                <c:pt idx="54935">
                  <c:v>-389.29395991563803</c:v>
                </c:pt>
                <c:pt idx="54936">
                  <c:v>-445.29395991563803</c:v>
                </c:pt>
                <c:pt idx="54937">
                  <c:v>-325.29395991563803</c:v>
                </c:pt>
                <c:pt idx="54938">
                  <c:v>-287.29395991563803</c:v>
                </c:pt>
                <c:pt idx="54939">
                  <c:v>-325.29395991563803</c:v>
                </c:pt>
                <c:pt idx="54940">
                  <c:v>-372.29395991563803</c:v>
                </c:pt>
                <c:pt idx="54941">
                  <c:v>-215.293959915638</c:v>
                </c:pt>
                <c:pt idx="54942">
                  <c:v>-219.293959915638</c:v>
                </c:pt>
                <c:pt idx="54943">
                  <c:v>-279.29395991563803</c:v>
                </c:pt>
                <c:pt idx="54944">
                  <c:v>-153.293959915638</c:v>
                </c:pt>
                <c:pt idx="54945">
                  <c:v>-205.293959915638</c:v>
                </c:pt>
                <c:pt idx="54946">
                  <c:v>-115.293959915638</c:v>
                </c:pt>
                <c:pt idx="54947">
                  <c:v>-176.293959915638</c:v>
                </c:pt>
                <c:pt idx="54948">
                  <c:v>-71.293959915637998</c:v>
                </c:pt>
                <c:pt idx="54949">
                  <c:v>-203.293959915638</c:v>
                </c:pt>
                <c:pt idx="54950">
                  <c:v>-269.29395991563803</c:v>
                </c:pt>
                <c:pt idx="54951">
                  <c:v>-148.293959915638</c:v>
                </c:pt>
                <c:pt idx="54952">
                  <c:v>-123.293959915638</c:v>
                </c:pt>
                <c:pt idx="54953">
                  <c:v>-284.29395991563803</c:v>
                </c:pt>
                <c:pt idx="54954">
                  <c:v>-340.29395991563803</c:v>
                </c:pt>
                <c:pt idx="54955">
                  <c:v>-263.29395991563803</c:v>
                </c:pt>
                <c:pt idx="54956">
                  <c:v>-349.29395991563803</c:v>
                </c:pt>
                <c:pt idx="54957">
                  <c:v>-244.293959915638</c:v>
                </c:pt>
                <c:pt idx="54958">
                  <c:v>-295.29395991563803</c:v>
                </c:pt>
                <c:pt idx="54959">
                  <c:v>-202.293959915638</c:v>
                </c:pt>
                <c:pt idx="54960">
                  <c:v>-196.293959915638</c:v>
                </c:pt>
                <c:pt idx="54961">
                  <c:v>-239.293959915638</c:v>
                </c:pt>
                <c:pt idx="54962">
                  <c:v>-356.29395991563803</c:v>
                </c:pt>
                <c:pt idx="54963">
                  <c:v>-479.29395991563803</c:v>
                </c:pt>
                <c:pt idx="54964">
                  <c:v>-350.29395991563803</c:v>
                </c:pt>
                <c:pt idx="54965">
                  <c:v>-281.29395991563803</c:v>
                </c:pt>
                <c:pt idx="54966">
                  <c:v>-262.29395991563803</c:v>
                </c:pt>
                <c:pt idx="54967">
                  <c:v>-154.293959915638</c:v>
                </c:pt>
                <c:pt idx="54968">
                  <c:v>-20.293959915637998</c:v>
                </c:pt>
                <c:pt idx="54969">
                  <c:v>-146.293959915638</c:v>
                </c:pt>
                <c:pt idx="54970">
                  <c:v>-193.293959915638</c:v>
                </c:pt>
                <c:pt idx="54971">
                  <c:v>-252.293959915638</c:v>
                </c:pt>
                <c:pt idx="54972">
                  <c:v>-292.29395991563803</c:v>
                </c:pt>
                <c:pt idx="54973">
                  <c:v>-338.29395991563803</c:v>
                </c:pt>
                <c:pt idx="54974">
                  <c:v>-306.29395991563803</c:v>
                </c:pt>
                <c:pt idx="54975">
                  <c:v>-445.29395991563803</c:v>
                </c:pt>
                <c:pt idx="54976">
                  <c:v>-316.29395991563803</c:v>
                </c:pt>
                <c:pt idx="54977">
                  <c:v>-252.293959915638</c:v>
                </c:pt>
                <c:pt idx="54978">
                  <c:v>-202.293959915638</c:v>
                </c:pt>
                <c:pt idx="54979">
                  <c:v>-257.29395991563803</c:v>
                </c:pt>
                <c:pt idx="54980">
                  <c:v>-166.293959915638</c:v>
                </c:pt>
                <c:pt idx="54981">
                  <c:v>-166.293959915638</c:v>
                </c:pt>
                <c:pt idx="54982">
                  <c:v>-105.293959915638</c:v>
                </c:pt>
                <c:pt idx="54983">
                  <c:v>-151.293959915638</c:v>
                </c:pt>
                <c:pt idx="54984">
                  <c:v>-14.293959915638</c:v>
                </c:pt>
                <c:pt idx="54985">
                  <c:v>48.706040084362002</c:v>
                </c:pt>
                <c:pt idx="54986">
                  <c:v>40.706040084362002</c:v>
                </c:pt>
                <c:pt idx="54987">
                  <c:v>-6.29395991563797</c:v>
                </c:pt>
                <c:pt idx="54988">
                  <c:v>-94.293959915637998</c:v>
                </c:pt>
                <c:pt idx="54989">
                  <c:v>-10.293959915638</c:v>
                </c:pt>
                <c:pt idx="54990">
                  <c:v>7.70604008436203</c:v>
                </c:pt>
                <c:pt idx="54991">
                  <c:v>-77.293959915637998</c:v>
                </c:pt>
                <c:pt idx="54992">
                  <c:v>-26.293959915637998</c:v>
                </c:pt>
                <c:pt idx="54993">
                  <c:v>108.706040084362</c:v>
                </c:pt>
                <c:pt idx="54994">
                  <c:v>-15.293959915638</c:v>
                </c:pt>
                <c:pt idx="54995">
                  <c:v>12.706040084362</c:v>
                </c:pt>
                <c:pt idx="54996">
                  <c:v>47.706040084362002</c:v>
                </c:pt>
                <c:pt idx="54997">
                  <c:v>272.70604008436197</c:v>
                </c:pt>
                <c:pt idx="54998">
                  <c:v>190.706040084362</c:v>
                </c:pt>
                <c:pt idx="54999">
                  <c:v>71.706040084362002</c:v>
                </c:pt>
                <c:pt idx="55000">
                  <c:v>65.706040084362002</c:v>
                </c:pt>
                <c:pt idx="55001">
                  <c:v>45.706040084362002</c:v>
                </c:pt>
                <c:pt idx="55002">
                  <c:v>15.706040084362</c:v>
                </c:pt>
                <c:pt idx="55003">
                  <c:v>-73.293959915637998</c:v>
                </c:pt>
                <c:pt idx="55004">
                  <c:v>-171.293959915638</c:v>
                </c:pt>
                <c:pt idx="55005">
                  <c:v>-152.293959915638</c:v>
                </c:pt>
                <c:pt idx="55006">
                  <c:v>-168.293959915638</c:v>
                </c:pt>
                <c:pt idx="55007">
                  <c:v>-205.293959915638</c:v>
                </c:pt>
                <c:pt idx="55008">
                  <c:v>-368.29395991563803</c:v>
                </c:pt>
                <c:pt idx="55009">
                  <c:v>-319.29395991563803</c:v>
                </c:pt>
                <c:pt idx="55010">
                  <c:v>-309.29395991563803</c:v>
                </c:pt>
                <c:pt idx="55011">
                  <c:v>-501.29395991563803</c:v>
                </c:pt>
                <c:pt idx="55012">
                  <c:v>-340.29395991563803</c:v>
                </c:pt>
                <c:pt idx="55013">
                  <c:v>-296.29395991563803</c:v>
                </c:pt>
                <c:pt idx="55014">
                  <c:v>-302.29395991563803</c:v>
                </c:pt>
                <c:pt idx="55015">
                  <c:v>-219.293959915638</c:v>
                </c:pt>
                <c:pt idx="55016">
                  <c:v>-196.293959915638</c:v>
                </c:pt>
                <c:pt idx="55017">
                  <c:v>-311.29395991563803</c:v>
                </c:pt>
                <c:pt idx="55018">
                  <c:v>-69.293959915637998</c:v>
                </c:pt>
                <c:pt idx="55019">
                  <c:v>-132.293959915638</c:v>
                </c:pt>
                <c:pt idx="55020">
                  <c:v>-127.293959915638</c:v>
                </c:pt>
                <c:pt idx="55021">
                  <c:v>59.706040084362002</c:v>
                </c:pt>
                <c:pt idx="55022">
                  <c:v>75.706040084362002</c:v>
                </c:pt>
                <c:pt idx="55023">
                  <c:v>48.706040084362002</c:v>
                </c:pt>
                <c:pt idx="55024">
                  <c:v>17.706040084362002</c:v>
                </c:pt>
                <c:pt idx="55025">
                  <c:v>229.706040084362</c:v>
                </c:pt>
                <c:pt idx="55026">
                  <c:v>144.706040084362</c:v>
                </c:pt>
                <c:pt idx="55027">
                  <c:v>129.706040084362</c:v>
                </c:pt>
                <c:pt idx="55028">
                  <c:v>290.70604008436197</c:v>
                </c:pt>
                <c:pt idx="55029">
                  <c:v>259.70604008436197</c:v>
                </c:pt>
                <c:pt idx="55030">
                  <c:v>193.706040084362</c:v>
                </c:pt>
                <c:pt idx="55031">
                  <c:v>386.70604008436197</c:v>
                </c:pt>
                <c:pt idx="55032">
                  <c:v>174.706040084362</c:v>
                </c:pt>
                <c:pt idx="55033">
                  <c:v>289.70604008436197</c:v>
                </c:pt>
                <c:pt idx="55034">
                  <c:v>185.706040084362</c:v>
                </c:pt>
                <c:pt idx="55035">
                  <c:v>122.706040084362</c:v>
                </c:pt>
                <c:pt idx="55036">
                  <c:v>221.706040084362</c:v>
                </c:pt>
                <c:pt idx="55037">
                  <c:v>142.706040084362</c:v>
                </c:pt>
                <c:pt idx="55038">
                  <c:v>51.706040084362002</c:v>
                </c:pt>
                <c:pt idx="55039">
                  <c:v>148.706040084362</c:v>
                </c:pt>
                <c:pt idx="55040">
                  <c:v>21.706040084362002</c:v>
                </c:pt>
                <c:pt idx="55041">
                  <c:v>13.706040084362</c:v>
                </c:pt>
                <c:pt idx="55042">
                  <c:v>56.706040084362002</c:v>
                </c:pt>
                <c:pt idx="55043">
                  <c:v>-54.293959915637998</c:v>
                </c:pt>
                <c:pt idx="55044">
                  <c:v>-157.293959915638</c:v>
                </c:pt>
                <c:pt idx="55045">
                  <c:v>-257.29395991563803</c:v>
                </c:pt>
                <c:pt idx="55046">
                  <c:v>-112.293959915638</c:v>
                </c:pt>
                <c:pt idx="55047">
                  <c:v>-243.293959915638</c:v>
                </c:pt>
                <c:pt idx="55048">
                  <c:v>-78.293959915637998</c:v>
                </c:pt>
                <c:pt idx="55049">
                  <c:v>-86.293959915637998</c:v>
                </c:pt>
                <c:pt idx="55050">
                  <c:v>-167.293959915638</c:v>
                </c:pt>
                <c:pt idx="55051">
                  <c:v>-137.293959915638</c:v>
                </c:pt>
                <c:pt idx="55052">
                  <c:v>-178.293959915638</c:v>
                </c:pt>
                <c:pt idx="55053">
                  <c:v>-471.29395991563803</c:v>
                </c:pt>
                <c:pt idx="55054">
                  <c:v>-405.29395991563803</c:v>
                </c:pt>
                <c:pt idx="55055">
                  <c:v>-285.29395991563803</c:v>
                </c:pt>
                <c:pt idx="55056">
                  <c:v>-123.293959915638</c:v>
                </c:pt>
                <c:pt idx="55057">
                  <c:v>-126.293959915638</c:v>
                </c:pt>
                <c:pt idx="55058">
                  <c:v>-29.293959915637998</c:v>
                </c:pt>
                <c:pt idx="55059">
                  <c:v>-79.293959915637998</c:v>
                </c:pt>
                <c:pt idx="55060">
                  <c:v>-241.293959915638</c:v>
                </c:pt>
                <c:pt idx="55061">
                  <c:v>-111.293959915638</c:v>
                </c:pt>
                <c:pt idx="55062">
                  <c:v>-54.293959915637998</c:v>
                </c:pt>
                <c:pt idx="55063">
                  <c:v>-6.29395991563797</c:v>
                </c:pt>
                <c:pt idx="55064">
                  <c:v>-153.293959915638</c:v>
                </c:pt>
                <c:pt idx="55065">
                  <c:v>24.706040084362002</c:v>
                </c:pt>
                <c:pt idx="55066">
                  <c:v>39.706040084362002</c:v>
                </c:pt>
                <c:pt idx="55067">
                  <c:v>181.706040084362</c:v>
                </c:pt>
                <c:pt idx="55068">
                  <c:v>125.706040084362</c:v>
                </c:pt>
                <c:pt idx="55069">
                  <c:v>47.706040084362002</c:v>
                </c:pt>
                <c:pt idx="55070">
                  <c:v>396.70604008436197</c:v>
                </c:pt>
                <c:pt idx="55071">
                  <c:v>129.706040084362</c:v>
                </c:pt>
                <c:pt idx="55072">
                  <c:v>137.706040084362</c:v>
                </c:pt>
                <c:pt idx="55073">
                  <c:v>186.706040084362</c:v>
                </c:pt>
                <c:pt idx="55074">
                  <c:v>90.706040084362002</c:v>
                </c:pt>
                <c:pt idx="55075">
                  <c:v>245.706040084362</c:v>
                </c:pt>
                <c:pt idx="55076">
                  <c:v>272.70604008436197</c:v>
                </c:pt>
                <c:pt idx="55077">
                  <c:v>122.706040084362</c:v>
                </c:pt>
                <c:pt idx="55078">
                  <c:v>286.70604008436197</c:v>
                </c:pt>
                <c:pt idx="55079">
                  <c:v>298.70604008436197</c:v>
                </c:pt>
                <c:pt idx="55080">
                  <c:v>169.706040084362</c:v>
                </c:pt>
                <c:pt idx="55081">
                  <c:v>95.706040084362002</c:v>
                </c:pt>
                <c:pt idx="55082">
                  <c:v>237.706040084362</c:v>
                </c:pt>
                <c:pt idx="55083">
                  <c:v>277.70604008436197</c:v>
                </c:pt>
                <c:pt idx="55084">
                  <c:v>248.706040084362</c:v>
                </c:pt>
                <c:pt idx="55085">
                  <c:v>174.706040084362</c:v>
                </c:pt>
                <c:pt idx="55086">
                  <c:v>281.70604008436197</c:v>
                </c:pt>
                <c:pt idx="55087">
                  <c:v>310.70604008436197</c:v>
                </c:pt>
                <c:pt idx="55088">
                  <c:v>503.70604008436197</c:v>
                </c:pt>
                <c:pt idx="55089">
                  <c:v>413.70604008436197</c:v>
                </c:pt>
                <c:pt idx="55090">
                  <c:v>355.70604008436197</c:v>
                </c:pt>
                <c:pt idx="55091">
                  <c:v>324.70604008436197</c:v>
                </c:pt>
                <c:pt idx="55092">
                  <c:v>455.70604008436197</c:v>
                </c:pt>
                <c:pt idx="55093">
                  <c:v>251.706040084362</c:v>
                </c:pt>
                <c:pt idx="55094">
                  <c:v>390.70604008436197</c:v>
                </c:pt>
                <c:pt idx="55095">
                  <c:v>177.706040084362</c:v>
                </c:pt>
                <c:pt idx="55096">
                  <c:v>145.706040084362</c:v>
                </c:pt>
                <c:pt idx="55097">
                  <c:v>190.706040084362</c:v>
                </c:pt>
                <c:pt idx="55098">
                  <c:v>131.706040084362</c:v>
                </c:pt>
                <c:pt idx="55099">
                  <c:v>124.706040084362</c:v>
                </c:pt>
                <c:pt idx="55100">
                  <c:v>103.706040084362</c:v>
                </c:pt>
                <c:pt idx="55101">
                  <c:v>168.706040084362</c:v>
                </c:pt>
                <c:pt idx="55102">
                  <c:v>-48.293959915637998</c:v>
                </c:pt>
                <c:pt idx="55103">
                  <c:v>49.706040084362002</c:v>
                </c:pt>
                <c:pt idx="55104">
                  <c:v>-28.293959915637998</c:v>
                </c:pt>
                <c:pt idx="55105">
                  <c:v>-178.293959915638</c:v>
                </c:pt>
                <c:pt idx="55106">
                  <c:v>-122.293959915638</c:v>
                </c:pt>
                <c:pt idx="55107">
                  <c:v>62.706040084362002</c:v>
                </c:pt>
                <c:pt idx="55108">
                  <c:v>122.706040084362</c:v>
                </c:pt>
                <c:pt idx="55109">
                  <c:v>-21.293959915637998</c:v>
                </c:pt>
                <c:pt idx="55110">
                  <c:v>-26.293959915637998</c:v>
                </c:pt>
                <c:pt idx="55111">
                  <c:v>-2.29395991563797</c:v>
                </c:pt>
                <c:pt idx="55112">
                  <c:v>-1.29395991563797</c:v>
                </c:pt>
                <c:pt idx="55113">
                  <c:v>9.70604008436203</c:v>
                </c:pt>
                <c:pt idx="55114">
                  <c:v>51.706040084362002</c:v>
                </c:pt>
                <c:pt idx="55115">
                  <c:v>91.706040084362002</c:v>
                </c:pt>
                <c:pt idx="55116">
                  <c:v>100.706040084362</c:v>
                </c:pt>
                <c:pt idx="55117">
                  <c:v>92.706040084362002</c:v>
                </c:pt>
                <c:pt idx="55118">
                  <c:v>318.70604008436197</c:v>
                </c:pt>
                <c:pt idx="55119">
                  <c:v>351.70604008436197</c:v>
                </c:pt>
                <c:pt idx="55120">
                  <c:v>265.70604008436197</c:v>
                </c:pt>
                <c:pt idx="55121">
                  <c:v>477.70604008436197</c:v>
                </c:pt>
                <c:pt idx="55122">
                  <c:v>301.70604008436197</c:v>
                </c:pt>
                <c:pt idx="55123">
                  <c:v>316.70604008436197</c:v>
                </c:pt>
                <c:pt idx="55124">
                  <c:v>327.70604008436197</c:v>
                </c:pt>
                <c:pt idx="55125">
                  <c:v>498.70604008436197</c:v>
                </c:pt>
                <c:pt idx="55126">
                  <c:v>447.70604008436197</c:v>
                </c:pt>
                <c:pt idx="55127">
                  <c:v>467.70604008436197</c:v>
                </c:pt>
                <c:pt idx="55128">
                  <c:v>536.70604008436203</c:v>
                </c:pt>
                <c:pt idx="55129">
                  <c:v>536.70604008436203</c:v>
                </c:pt>
                <c:pt idx="55130">
                  <c:v>484.70604008436197</c:v>
                </c:pt>
                <c:pt idx="55131">
                  <c:v>360.70604008436197</c:v>
                </c:pt>
                <c:pt idx="55132">
                  <c:v>478.70604008436197</c:v>
                </c:pt>
                <c:pt idx="55133">
                  <c:v>584.70604008436203</c:v>
                </c:pt>
                <c:pt idx="55134">
                  <c:v>270.70604008436197</c:v>
                </c:pt>
                <c:pt idx="55135">
                  <c:v>558.70604008436203</c:v>
                </c:pt>
                <c:pt idx="55136">
                  <c:v>508.70604008436197</c:v>
                </c:pt>
                <c:pt idx="55137">
                  <c:v>529.70604008436203</c:v>
                </c:pt>
                <c:pt idx="55138">
                  <c:v>385.70604008436197</c:v>
                </c:pt>
                <c:pt idx="55139">
                  <c:v>412.70604008436197</c:v>
                </c:pt>
                <c:pt idx="55140">
                  <c:v>339.70604008436197</c:v>
                </c:pt>
                <c:pt idx="55141">
                  <c:v>355.70604008436197</c:v>
                </c:pt>
                <c:pt idx="55142">
                  <c:v>141.706040084362</c:v>
                </c:pt>
                <c:pt idx="55143">
                  <c:v>259.70604008436197</c:v>
                </c:pt>
                <c:pt idx="55144">
                  <c:v>114.706040084362</c:v>
                </c:pt>
                <c:pt idx="55145">
                  <c:v>259.70604008436197</c:v>
                </c:pt>
                <c:pt idx="55146">
                  <c:v>203.706040084362</c:v>
                </c:pt>
                <c:pt idx="55147">
                  <c:v>159.706040084362</c:v>
                </c:pt>
                <c:pt idx="55148">
                  <c:v>190.706040084362</c:v>
                </c:pt>
                <c:pt idx="55149">
                  <c:v>241.706040084362</c:v>
                </c:pt>
                <c:pt idx="55150">
                  <c:v>115.706040084362</c:v>
                </c:pt>
                <c:pt idx="55151">
                  <c:v>211.706040084362</c:v>
                </c:pt>
                <c:pt idx="55152">
                  <c:v>55.706040084362002</c:v>
                </c:pt>
                <c:pt idx="55153">
                  <c:v>57.706040084362002</c:v>
                </c:pt>
                <c:pt idx="55154">
                  <c:v>312.70604008436197</c:v>
                </c:pt>
                <c:pt idx="55155">
                  <c:v>79.706040084362002</c:v>
                </c:pt>
                <c:pt idx="55156">
                  <c:v>33.706040084362002</c:v>
                </c:pt>
                <c:pt idx="55157">
                  <c:v>219.706040084362</c:v>
                </c:pt>
                <c:pt idx="55158">
                  <c:v>109.706040084362</c:v>
                </c:pt>
                <c:pt idx="55159">
                  <c:v>258.70604008436197</c:v>
                </c:pt>
                <c:pt idx="55160">
                  <c:v>378.70604008436197</c:v>
                </c:pt>
                <c:pt idx="55161">
                  <c:v>164.706040084362</c:v>
                </c:pt>
                <c:pt idx="55162">
                  <c:v>102.706040084362</c:v>
                </c:pt>
                <c:pt idx="55163">
                  <c:v>277.70604008436197</c:v>
                </c:pt>
                <c:pt idx="55164">
                  <c:v>327.70604008436197</c:v>
                </c:pt>
                <c:pt idx="55165">
                  <c:v>330.70604008436197</c:v>
                </c:pt>
                <c:pt idx="55166">
                  <c:v>264.70604008436197</c:v>
                </c:pt>
                <c:pt idx="55167">
                  <c:v>145.706040084362</c:v>
                </c:pt>
                <c:pt idx="55168">
                  <c:v>252.706040084362</c:v>
                </c:pt>
                <c:pt idx="55169">
                  <c:v>174.706040084362</c:v>
                </c:pt>
                <c:pt idx="55170">
                  <c:v>153.706040084362</c:v>
                </c:pt>
                <c:pt idx="55171">
                  <c:v>176.706040084362</c:v>
                </c:pt>
                <c:pt idx="55172">
                  <c:v>21.706040084362002</c:v>
                </c:pt>
                <c:pt idx="55173">
                  <c:v>277.70604008436197</c:v>
                </c:pt>
                <c:pt idx="55174">
                  <c:v>169.706040084362</c:v>
                </c:pt>
                <c:pt idx="55175">
                  <c:v>120.706040084362</c:v>
                </c:pt>
                <c:pt idx="55176">
                  <c:v>117.706040084362</c:v>
                </c:pt>
                <c:pt idx="55177">
                  <c:v>288.70604008436197</c:v>
                </c:pt>
                <c:pt idx="55178">
                  <c:v>217.706040084362</c:v>
                </c:pt>
                <c:pt idx="55179">
                  <c:v>465.70604008436197</c:v>
                </c:pt>
                <c:pt idx="55180">
                  <c:v>287.70604008436197</c:v>
                </c:pt>
                <c:pt idx="55181">
                  <c:v>166.706040084362</c:v>
                </c:pt>
                <c:pt idx="55182">
                  <c:v>86.706040084362002</c:v>
                </c:pt>
                <c:pt idx="55183">
                  <c:v>301.70604008436197</c:v>
                </c:pt>
                <c:pt idx="55184">
                  <c:v>220.706040084362</c:v>
                </c:pt>
                <c:pt idx="55185">
                  <c:v>351.70604008436197</c:v>
                </c:pt>
                <c:pt idx="55186">
                  <c:v>225.706040084362</c:v>
                </c:pt>
                <c:pt idx="55187">
                  <c:v>305.70604008436197</c:v>
                </c:pt>
                <c:pt idx="55188">
                  <c:v>241.706040084362</c:v>
                </c:pt>
                <c:pt idx="55189">
                  <c:v>264.70604008436197</c:v>
                </c:pt>
                <c:pt idx="55190">
                  <c:v>277.70604008436197</c:v>
                </c:pt>
                <c:pt idx="55191">
                  <c:v>88.706040084362002</c:v>
                </c:pt>
                <c:pt idx="55192">
                  <c:v>-38.293959915637998</c:v>
                </c:pt>
                <c:pt idx="55193">
                  <c:v>-45.293959915637998</c:v>
                </c:pt>
                <c:pt idx="55194">
                  <c:v>-75.293959915637998</c:v>
                </c:pt>
                <c:pt idx="55195">
                  <c:v>-30.293959915637998</c:v>
                </c:pt>
                <c:pt idx="55196">
                  <c:v>-78.293959915637998</c:v>
                </c:pt>
                <c:pt idx="55197">
                  <c:v>-123.293959915638</c:v>
                </c:pt>
                <c:pt idx="55198">
                  <c:v>9.70604008436203</c:v>
                </c:pt>
                <c:pt idx="55199">
                  <c:v>-16.293959915637998</c:v>
                </c:pt>
                <c:pt idx="55200">
                  <c:v>-62.293959915637998</c:v>
                </c:pt>
                <c:pt idx="55201">
                  <c:v>113.706040084362</c:v>
                </c:pt>
                <c:pt idx="55202">
                  <c:v>49.706040084362002</c:v>
                </c:pt>
                <c:pt idx="55203">
                  <c:v>-89.293959915637998</c:v>
                </c:pt>
                <c:pt idx="55204">
                  <c:v>-54.293959915637998</c:v>
                </c:pt>
                <c:pt idx="55205">
                  <c:v>34.706040084362002</c:v>
                </c:pt>
                <c:pt idx="55206">
                  <c:v>-119.293959915638</c:v>
                </c:pt>
                <c:pt idx="55207">
                  <c:v>-17.293959915637998</c:v>
                </c:pt>
                <c:pt idx="55208">
                  <c:v>-233.293959915638</c:v>
                </c:pt>
                <c:pt idx="55209">
                  <c:v>-115.293959915638</c:v>
                </c:pt>
                <c:pt idx="55210">
                  <c:v>-175.293959915638</c:v>
                </c:pt>
                <c:pt idx="55211">
                  <c:v>-230.293959915638</c:v>
                </c:pt>
                <c:pt idx="55212">
                  <c:v>-255.293959915638</c:v>
                </c:pt>
                <c:pt idx="55213">
                  <c:v>-161.293959915638</c:v>
                </c:pt>
                <c:pt idx="55214">
                  <c:v>-170.293959915638</c:v>
                </c:pt>
                <c:pt idx="55215">
                  <c:v>-201.293959915638</c:v>
                </c:pt>
                <c:pt idx="55216">
                  <c:v>-87.293959915637998</c:v>
                </c:pt>
                <c:pt idx="55217">
                  <c:v>-239.293959915638</c:v>
                </c:pt>
                <c:pt idx="55218">
                  <c:v>-103.293959915638</c:v>
                </c:pt>
                <c:pt idx="55219">
                  <c:v>-224.293959915638</c:v>
                </c:pt>
                <c:pt idx="55220">
                  <c:v>-169.293959915638</c:v>
                </c:pt>
                <c:pt idx="55221">
                  <c:v>-111.293959915638</c:v>
                </c:pt>
                <c:pt idx="55222">
                  <c:v>-39.293959915637998</c:v>
                </c:pt>
                <c:pt idx="55223">
                  <c:v>-18.293959915637998</c:v>
                </c:pt>
                <c:pt idx="55224">
                  <c:v>-16.293959915637998</c:v>
                </c:pt>
                <c:pt idx="55225">
                  <c:v>-130.293959915638</c:v>
                </c:pt>
                <c:pt idx="55226">
                  <c:v>-17.293959915637998</c:v>
                </c:pt>
                <c:pt idx="55227">
                  <c:v>-61.293959915637998</c:v>
                </c:pt>
                <c:pt idx="55228">
                  <c:v>230.706040084362</c:v>
                </c:pt>
                <c:pt idx="55229">
                  <c:v>317.70604008436197</c:v>
                </c:pt>
                <c:pt idx="55230">
                  <c:v>180.706040084362</c:v>
                </c:pt>
                <c:pt idx="55231">
                  <c:v>278.70604008436197</c:v>
                </c:pt>
                <c:pt idx="55232">
                  <c:v>24.706040084362002</c:v>
                </c:pt>
                <c:pt idx="55233">
                  <c:v>57.706040084362002</c:v>
                </c:pt>
                <c:pt idx="55234">
                  <c:v>123.706040084362</c:v>
                </c:pt>
                <c:pt idx="55235">
                  <c:v>121.706040084362</c:v>
                </c:pt>
                <c:pt idx="55236">
                  <c:v>-28.293959915637998</c:v>
                </c:pt>
                <c:pt idx="55237">
                  <c:v>195.706040084362</c:v>
                </c:pt>
                <c:pt idx="55238">
                  <c:v>31.706040084362002</c:v>
                </c:pt>
                <c:pt idx="55239">
                  <c:v>119.706040084362</c:v>
                </c:pt>
                <c:pt idx="55240">
                  <c:v>213.706040084362</c:v>
                </c:pt>
                <c:pt idx="55241">
                  <c:v>59.706040084362002</c:v>
                </c:pt>
                <c:pt idx="55242">
                  <c:v>87.706040084362002</c:v>
                </c:pt>
                <c:pt idx="55243">
                  <c:v>-9.29395991563797</c:v>
                </c:pt>
                <c:pt idx="55244">
                  <c:v>-134.293959915638</c:v>
                </c:pt>
                <c:pt idx="55245">
                  <c:v>-10.293959915638</c:v>
                </c:pt>
                <c:pt idx="55246">
                  <c:v>115.706040084362</c:v>
                </c:pt>
                <c:pt idx="55247">
                  <c:v>12.706040084362</c:v>
                </c:pt>
                <c:pt idx="55248">
                  <c:v>115.706040084362</c:v>
                </c:pt>
                <c:pt idx="55249">
                  <c:v>-15.293959915638</c:v>
                </c:pt>
                <c:pt idx="55250">
                  <c:v>38.706040084362002</c:v>
                </c:pt>
                <c:pt idx="55251">
                  <c:v>-20.293959915637998</c:v>
                </c:pt>
                <c:pt idx="55252">
                  <c:v>-113.293959915638</c:v>
                </c:pt>
                <c:pt idx="55253">
                  <c:v>-192.293959915638</c:v>
                </c:pt>
                <c:pt idx="55254">
                  <c:v>-182.293959915638</c:v>
                </c:pt>
                <c:pt idx="55255">
                  <c:v>-271.29395991563803</c:v>
                </c:pt>
                <c:pt idx="55256">
                  <c:v>-277.29395991563803</c:v>
                </c:pt>
                <c:pt idx="55257">
                  <c:v>-358.29395991563803</c:v>
                </c:pt>
                <c:pt idx="55258">
                  <c:v>-277.29395991563803</c:v>
                </c:pt>
                <c:pt idx="55259">
                  <c:v>-153.293959915638</c:v>
                </c:pt>
                <c:pt idx="55260">
                  <c:v>-213.293959915638</c:v>
                </c:pt>
                <c:pt idx="55261">
                  <c:v>-252.293959915638</c:v>
                </c:pt>
                <c:pt idx="55262">
                  <c:v>-173.293959915638</c:v>
                </c:pt>
                <c:pt idx="55263">
                  <c:v>-105.293959915638</c:v>
                </c:pt>
                <c:pt idx="55264">
                  <c:v>-271.29395991563803</c:v>
                </c:pt>
                <c:pt idx="55265">
                  <c:v>-123.293959915638</c:v>
                </c:pt>
                <c:pt idx="55266">
                  <c:v>-178.293959915638</c:v>
                </c:pt>
                <c:pt idx="55267">
                  <c:v>-56.293959915637998</c:v>
                </c:pt>
                <c:pt idx="55268">
                  <c:v>47.706040084362002</c:v>
                </c:pt>
                <c:pt idx="55269">
                  <c:v>-90.293959915637998</c:v>
                </c:pt>
                <c:pt idx="55270">
                  <c:v>-5.29395991563797</c:v>
                </c:pt>
                <c:pt idx="55271">
                  <c:v>66.706040084362002</c:v>
                </c:pt>
                <c:pt idx="55272">
                  <c:v>151.706040084362</c:v>
                </c:pt>
                <c:pt idx="55273">
                  <c:v>-26.293959915637998</c:v>
                </c:pt>
                <c:pt idx="55274">
                  <c:v>211.706040084362</c:v>
                </c:pt>
                <c:pt idx="55275">
                  <c:v>9.70604008436203</c:v>
                </c:pt>
                <c:pt idx="55276">
                  <c:v>101.706040084362</c:v>
                </c:pt>
                <c:pt idx="55277">
                  <c:v>-51.293959915637998</c:v>
                </c:pt>
                <c:pt idx="55278">
                  <c:v>57.706040084362002</c:v>
                </c:pt>
                <c:pt idx="55279">
                  <c:v>1.70604008436203</c:v>
                </c:pt>
                <c:pt idx="55280">
                  <c:v>-36.293959915637998</c:v>
                </c:pt>
                <c:pt idx="55281">
                  <c:v>-40.293959915637998</c:v>
                </c:pt>
                <c:pt idx="55282">
                  <c:v>9.70604008436203</c:v>
                </c:pt>
                <c:pt idx="55283">
                  <c:v>-36.293959915637998</c:v>
                </c:pt>
                <c:pt idx="55284">
                  <c:v>-117.293959915638</c:v>
                </c:pt>
                <c:pt idx="55285">
                  <c:v>-21.293959915637998</c:v>
                </c:pt>
                <c:pt idx="55286">
                  <c:v>-97.293959915637998</c:v>
                </c:pt>
                <c:pt idx="55287">
                  <c:v>-154.293959915638</c:v>
                </c:pt>
                <c:pt idx="55288">
                  <c:v>-3.29395991563797</c:v>
                </c:pt>
                <c:pt idx="55289">
                  <c:v>38.706040084362002</c:v>
                </c:pt>
                <c:pt idx="55290">
                  <c:v>8.70604008436203</c:v>
                </c:pt>
                <c:pt idx="55291">
                  <c:v>-25.293959915637998</c:v>
                </c:pt>
                <c:pt idx="55292">
                  <c:v>0.70604008436203003</c:v>
                </c:pt>
                <c:pt idx="55293">
                  <c:v>-122.293959915638</c:v>
                </c:pt>
                <c:pt idx="55294">
                  <c:v>-87.293959915637998</c:v>
                </c:pt>
                <c:pt idx="55295">
                  <c:v>-22.293959915637998</c:v>
                </c:pt>
                <c:pt idx="55296">
                  <c:v>-95.293959915637998</c:v>
                </c:pt>
                <c:pt idx="55297">
                  <c:v>-129.293959915638</c:v>
                </c:pt>
                <c:pt idx="55298">
                  <c:v>-4.29395991563797</c:v>
                </c:pt>
                <c:pt idx="55299">
                  <c:v>84.706040084362002</c:v>
                </c:pt>
                <c:pt idx="55300">
                  <c:v>-64.293959915637998</c:v>
                </c:pt>
                <c:pt idx="55301">
                  <c:v>-65.293959915637998</c:v>
                </c:pt>
                <c:pt idx="55302">
                  <c:v>-66.293959915637998</c:v>
                </c:pt>
                <c:pt idx="55303">
                  <c:v>-213.293959915638</c:v>
                </c:pt>
                <c:pt idx="55304">
                  <c:v>-401.29395991563803</c:v>
                </c:pt>
                <c:pt idx="55305">
                  <c:v>-257.29395991563803</c:v>
                </c:pt>
                <c:pt idx="55306">
                  <c:v>-86.293959915637998</c:v>
                </c:pt>
                <c:pt idx="55307">
                  <c:v>-94.293959915637998</c:v>
                </c:pt>
                <c:pt idx="55308">
                  <c:v>-135.293959915638</c:v>
                </c:pt>
                <c:pt idx="55309">
                  <c:v>-231.293959915638</c:v>
                </c:pt>
                <c:pt idx="55310">
                  <c:v>-182.293959915638</c:v>
                </c:pt>
                <c:pt idx="55311">
                  <c:v>-295.29395991563803</c:v>
                </c:pt>
                <c:pt idx="55312">
                  <c:v>-387.29395991563803</c:v>
                </c:pt>
                <c:pt idx="55313">
                  <c:v>-500.29395991563803</c:v>
                </c:pt>
                <c:pt idx="55314">
                  <c:v>-298.29395991563803</c:v>
                </c:pt>
                <c:pt idx="55315">
                  <c:v>-302.29395991563803</c:v>
                </c:pt>
                <c:pt idx="55316">
                  <c:v>-295.29395991563803</c:v>
                </c:pt>
                <c:pt idx="55317">
                  <c:v>-331.29395991563803</c:v>
                </c:pt>
                <c:pt idx="55318">
                  <c:v>-261.29395991563803</c:v>
                </c:pt>
                <c:pt idx="55319">
                  <c:v>-190.293959915638</c:v>
                </c:pt>
                <c:pt idx="55320">
                  <c:v>-244.293959915638</c:v>
                </c:pt>
                <c:pt idx="55321">
                  <c:v>-232.293959915638</c:v>
                </c:pt>
                <c:pt idx="55322">
                  <c:v>-280.29395991563803</c:v>
                </c:pt>
                <c:pt idx="55323">
                  <c:v>-194.293959915638</c:v>
                </c:pt>
                <c:pt idx="55324">
                  <c:v>-153.293959915638</c:v>
                </c:pt>
                <c:pt idx="55325">
                  <c:v>-171.293959915638</c:v>
                </c:pt>
                <c:pt idx="55326">
                  <c:v>-94.293959915637998</c:v>
                </c:pt>
                <c:pt idx="55327">
                  <c:v>-164.293959915638</c:v>
                </c:pt>
                <c:pt idx="55328">
                  <c:v>-241.293959915638</c:v>
                </c:pt>
                <c:pt idx="55329">
                  <c:v>-192.293959915638</c:v>
                </c:pt>
                <c:pt idx="55330">
                  <c:v>-128.293959915638</c:v>
                </c:pt>
                <c:pt idx="55331">
                  <c:v>-188.293959915638</c:v>
                </c:pt>
                <c:pt idx="55332">
                  <c:v>-156.293959915638</c:v>
                </c:pt>
                <c:pt idx="55333">
                  <c:v>45.706040084362002</c:v>
                </c:pt>
                <c:pt idx="55334">
                  <c:v>-16.293959915637998</c:v>
                </c:pt>
                <c:pt idx="55335">
                  <c:v>144.706040084362</c:v>
                </c:pt>
                <c:pt idx="55336">
                  <c:v>140.706040084362</c:v>
                </c:pt>
                <c:pt idx="55337">
                  <c:v>53.706040084362002</c:v>
                </c:pt>
                <c:pt idx="55338">
                  <c:v>227.706040084362</c:v>
                </c:pt>
                <c:pt idx="55339">
                  <c:v>114.706040084362</c:v>
                </c:pt>
                <c:pt idx="55340">
                  <c:v>98.706040084362002</c:v>
                </c:pt>
                <c:pt idx="55341">
                  <c:v>28.706040084362002</c:v>
                </c:pt>
                <c:pt idx="55342">
                  <c:v>-100.293959915638</c:v>
                </c:pt>
                <c:pt idx="55343">
                  <c:v>-21.293959915637998</c:v>
                </c:pt>
                <c:pt idx="55344">
                  <c:v>71.706040084362002</c:v>
                </c:pt>
                <c:pt idx="55345">
                  <c:v>63.706040084362002</c:v>
                </c:pt>
                <c:pt idx="55346">
                  <c:v>266.70604008436197</c:v>
                </c:pt>
                <c:pt idx="55347">
                  <c:v>62.706040084362002</c:v>
                </c:pt>
                <c:pt idx="55348">
                  <c:v>81.706040084362002</c:v>
                </c:pt>
                <c:pt idx="55349">
                  <c:v>20.706040084362002</c:v>
                </c:pt>
                <c:pt idx="55350">
                  <c:v>150.706040084362</c:v>
                </c:pt>
                <c:pt idx="55351">
                  <c:v>179.706040084362</c:v>
                </c:pt>
                <c:pt idx="55352">
                  <c:v>112.706040084362</c:v>
                </c:pt>
                <c:pt idx="55353">
                  <c:v>36.706040084362002</c:v>
                </c:pt>
                <c:pt idx="55354">
                  <c:v>-38.293959915637998</c:v>
                </c:pt>
                <c:pt idx="55355">
                  <c:v>-141.293959915638</c:v>
                </c:pt>
                <c:pt idx="55356">
                  <c:v>-160.293959915638</c:v>
                </c:pt>
                <c:pt idx="55357">
                  <c:v>-120.293959915638</c:v>
                </c:pt>
                <c:pt idx="55358">
                  <c:v>-74.293959915637998</c:v>
                </c:pt>
                <c:pt idx="55359">
                  <c:v>-158.293959915638</c:v>
                </c:pt>
                <c:pt idx="55360">
                  <c:v>34.706040084362002</c:v>
                </c:pt>
                <c:pt idx="55361">
                  <c:v>-60.293959915637998</c:v>
                </c:pt>
                <c:pt idx="55362">
                  <c:v>-12.293959915638</c:v>
                </c:pt>
                <c:pt idx="55363">
                  <c:v>-247.293959915638</c:v>
                </c:pt>
                <c:pt idx="55364">
                  <c:v>-240.293959915638</c:v>
                </c:pt>
                <c:pt idx="55365">
                  <c:v>-225.293959915638</c:v>
                </c:pt>
                <c:pt idx="55366">
                  <c:v>-234.293959915638</c:v>
                </c:pt>
                <c:pt idx="55367">
                  <c:v>-230.293959915638</c:v>
                </c:pt>
                <c:pt idx="55368">
                  <c:v>-216.293959915638</c:v>
                </c:pt>
                <c:pt idx="55369">
                  <c:v>-193.293959915638</c:v>
                </c:pt>
                <c:pt idx="55370">
                  <c:v>-174.293959915638</c:v>
                </c:pt>
                <c:pt idx="55371">
                  <c:v>-515.29395991563797</c:v>
                </c:pt>
                <c:pt idx="55372">
                  <c:v>-305.29395991563803</c:v>
                </c:pt>
                <c:pt idx="55373">
                  <c:v>-412.29395991563803</c:v>
                </c:pt>
                <c:pt idx="55374">
                  <c:v>-396.29395991563803</c:v>
                </c:pt>
                <c:pt idx="55375">
                  <c:v>-538.29395991563797</c:v>
                </c:pt>
                <c:pt idx="55376">
                  <c:v>-269.29395991563803</c:v>
                </c:pt>
                <c:pt idx="55377">
                  <c:v>-231.293959915638</c:v>
                </c:pt>
                <c:pt idx="55378">
                  <c:v>-93.293959915637998</c:v>
                </c:pt>
                <c:pt idx="55379">
                  <c:v>-136.293959915638</c:v>
                </c:pt>
                <c:pt idx="55380">
                  <c:v>-213.293959915638</c:v>
                </c:pt>
                <c:pt idx="55381">
                  <c:v>-99.293959915637998</c:v>
                </c:pt>
                <c:pt idx="55382">
                  <c:v>37.706040084362002</c:v>
                </c:pt>
                <c:pt idx="55383">
                  <c:v>-73.293959915637998</c:v>
                </c:pt>
                <c:pt idx="55384">
                  <c:v>-78.293959915637998</c:v>
                </c:pt>
                <c:pt idx="55385">
                  <c:v>-127.293959915638</c:v>
                </c:pt>
                <c:pt idx="55386">
                  <c:v>45.706040084362002</c:v>
                </c:pt>
                <c:pt idx="55387">
                  <c:v>115.706040084362</c:v>
                </c:pt>
                <c:pt idx="55388">
                  <c:v>108.706040084362</c:v>
                </c:pt>
                <c:pt idx="55389">
                  <c:v>191.706040084362</c:v>
                </c:pt>
                <c:pt idx="55390">
                  <c:v>178.706040084362</c:v>
                </c:pt>
                <c:pt idx="55391">
                  <c:v>359.70604008436197</c:v>
                </c:pt>
                <c:pt idx="55392">
                  <c:v>240.706040084362</c:v>
                </c:pt>
                <c:pt idx="55393">
                  <c:v>171.706040084362</c:v>
                </c:pt>
                <c:pt idx="55394">
                  <c:v>147.706040084362</c:v>
                </c:pt>
                <c:pt idx="55395">
                  <c:v>315.70604008436197</c:v>
                </c:pt>
                <c:pt idx="55396">
                  <c:v>337.70604008436197</c:v>
                </c:pt>
                <c:pt idx="55397">
                  <c:v>351.70604008436197</c:v>
                </c:pt>
                <c:pt idx="55398">
                  <c:v>308.70604008436197</c:v>
                </c:pt>
                <c:pt idx="55399">
                  <c:v>152.706040084362</c:v>
                </c:pt>
                <c:pt idx="55400">
                  <c:v>102.706040084362</c:v>
                </c:pt>
                <c:pt idx="55401">
                  <c:v>95.706040084362002</c:v>
                </c:pt>
                <c:pt idx="55402">
                  <c:v>189.706040084362</c:v>
                </c:pt>
                <c:pt idx="55403">
                  <c:v>77.706040084362002</c:v>
                </c:pt>
                <c:pt idx="55404">
                  <c:v>-57.293959915637998</c:v>
                </c:pt>
                <c:pt idx="55405">
                  <c:v>-33.293959915637998</c:v>
                </c:pt>
                <c:pt idx="55406">
                  <c:v>18.706040084362002</c:v>
                </c:pt>
                <c:pt idx="55407">
                  <c:v>-96.293959915637998</c:v>
                </c:pt>
                <c:pt idx="55408">
                  <c:v>83.706040084362002</c:v>
                </c:pt>
                <c:pt idx="55409">
                  <c:v>30.706040084362002</c:v>
                </c:pt>
                <c:pt idx="55410">
                  <c:v>-222.293959915638</c:v>
                </c:pt>
                <c:pt idx="55411">
                  <c:v>-217.293959915638</c:v>
                </c:pt>
                <c:pt idx="55412">
                  <c:v>-218.293959915638</c:v>
                </c:pt>
                <c:pt idx="55413">
                  <c:v>-241.293959915638</c:v>
                </c:pt>
                <c:pt idx="55414">
                  <c:v>-336.29395991563803</c:v>
                </c:pt>
                <c:pt idx="55415">
                  <c:v>-325.29395991563803</c:v>
                </c:pt>
                <c:pt idx="55416">
                  <c:v>-322.29395991563803</c:v>
                </c:pt>
                <c:pt idx="55417">
                  <c:v>-370.29395991563803</c:v>
                </c:pt>
                <c:pt idx="55418">
                  <c:v>-280.29395991563803</c:v>
                </c:pt>
                <c:pt idx="55419">
                  <c:v>-330.29395991563803</c:v>
                </c:pt>
                <c:pt idx="55420">
                  <c:v>-269.29395991563803</c:v>
                </c:pt>
                <c:pt idx="55421">
                  <c:v>-147.293959915638</c:v>
                </c:pt>
                <c:pt idx="55422">
                  <c:v>-191.293959915638</c:v>
                </c:pt>
                <c:pt idx="55423">
                  <c:v>-154.293959915638</c:v>
                </c:pt>
                <c:pt idx="55424">
                  <c:v>-174.293959915638</c:v>
                </c:pt>
                <c:pt idx="55425">
                  <c:v>-31.293959915637998</c:v>
                </c:pt>
                <c:pt idx="55426">
                  <c:v>-138.293959915638</c:v>
                </c:pt>
                <c:pt idx="55427">
                  <c:v>-17.293959915637998</c:v>
                </c:pt>
                <c:pt idx="55428">
                  <c:v>-22.293959915637998</c:v>
                </c:pt>
                <c:pt idx="55429">
                  <c:v>62.706040084362002</c:v>
                </c:pt>
                <c:pt idx="55430">
                  <c:v>14.706040084362</c:v>
                </c:pt>
                <c:pt idx="55431">
                  <c:v>45.706040084362002</c:v>
                </c:pt>
                <c:pt idx="55432">
                  <c:v>-31.293959915637998</c:v>
                </c:pt>
                <c:pt idx="55433">
                  <c:v>-49.293959915637998</c:v>
                </c:pt>
                <c:pt idx="55434">
                  <c:v>108.706040084362</c:v>
                </c:pt>
                <c:pt idx="55435">
                  <c:v>141.706040084362</c:v>
                </c:pt>
                <c:pt idx="55436">
                  <c:v>172.706040084362</c:v>
                </c:pt>
                <c:pt idx="55437">
                  <c:v>18.706040084362002</c:v>
                </c:pt>
                <c:pt idx="55438">
                  <c:v>262.70604008436197</c:v>
                </c:pt>
                <c:pt idx="55439">
                  <c:v>205.706040084362</c:v>
                </c:pt>
                <c:pt idx="55440">
                  <c:v>418.70604008436197</c:v>
                </c:pt>
                <c:pt idx="55441">
                  <c:v>305.70604008436197</c:v>
                </c:pt>
                <c:pt idx="55442">
                  <c:v>256.70604008436197</c:v>
                </c:pt>
                <c:pt idx="55443">
                  <c:v>311.70604008436197</c:v>
                </c:pt>
                <c:pt idx="55444">
                  <c:v>281.70604008436197</c:v>
                </c:pt>
                <c:pt idx="55445">
                  <c:v>298.70604008436197</c:v>
                </c:pt>
                <c:pt idx="55446">
                  <c:v>271.70604008436197</c:v>
                </c:pt>
                <c:pt idx="55447">
                  <c:v>202.706040084362</c:v>
                </c:pt>
                <c:pt idx="55448">
                  <c:v>251.706040084362</c:v>
                </c:pt>
                <c:pt idx="55449">
                  <c:v>40.706040084362002</c:v>
                </c:pt>
                <c:pt idx="55450">
                  <c:v>123.706040084362</c:v>
                </c:pt>
                <c:pt idx="55451">
                  <c:v>148.706040084362</c:v>
                </c:pt>
                <c:pt idx="55452">
                  <c:v>123.706040084362</c:v>
                </c:pt>
                <c:pt idx="55453">
                  <c:v>115.706040084362</c:v>
                </c:pt>
                <c:pt idx="55454">
                  <c:v>112.706040084362</c:v>
                </c:pt>
                <c:pt idx="55455">
                  <c:v>171.706040084362</c:v>
                </c:pt>
                <c:pt idx="55456">
                  <c:v>192.706040084362</c:v>
                </c:pt>
                <c:pt idx="55457">
                  <c:v>150.706040084362</c:v>
                </c:pt>
                <c:pt idx="55458">
                  <c:v>255.706040084362</c:v>
                </c:pt>
                <c:pt idx="55459">
                  <c:v>-64.293959915637998</c:v>
                </c:pt>
                <c:pt idx="55460">
                  <c:v>86.706040084362002</c:v>
                </c:pt>
                <c:pt idx="55461">
                  <c:v>-20.293959915637998</c:v>
                </c:pt>
                <c:pt idx="55462">
                  <c:v>16.706040084362002</c:v>
                </c:pt>
                <c:pt idx="55463">
                  <c:v>-260.29395991563803</c:v>
                </c:pt>
                <c:pt idx="55464">
                  <c:v>-357.29395991563803</c:v>
                </c:pt>
                <c:pt idx="55465">
                  <c:v>-289.29395991563803</c:v>
                </c:pt>
                <c:pt idx="55466">
                  <c:v>-269.29395991563803</c:v>
                </c:pt>
                <c:pt idx="55467">
                  <c:v>-211.293959915638</c:v>
                </c:pt>
                <c:pt idx="55468">
                  <c:v>-350.29395991563803</c:v>
                </c:pt>
                <c:pt idx="55469">
                  <c:v>-177.293959915638</c:v>
                </c:pt>
                <c:pt idx="55470">
                  <c:v>-266.29395991563803</c:v>
                </c:pt>
                <c:pt idx="55471">
                  <c:v>-522.29395991563797</c:v>
                </c:pt>
                <c:pt idx="55472">
                  <c:v>-458.29395991563803</c:v>
                </c:pt>
                <c:pt idx="55473">
                  <c:v>-446.29395991563803</c:v>
                </c:pt>
                <c:pt idx="55474">
                  <c:v>-375.29395991563803</c:v>
                </c:pt>
                <c:pt idx="55475">
                  <c:v>-541.29395991563797</c:v>
                </c:pt>
                <c:pt idx="55476">
                  <c:v>-457.29395991563803</c:v>
                </c:pt>
                <c:pt idx="55477">
                  <c:v>-431.29395991563803</c:v>
                </c:pt>
                <c:pt idx="55478">
                  <c:v>-339.29395991563803</c:v>
                </c:pt>
                <c:pt idx="55479">
                  <c:v>-440.29395991563803</c:v>
                </c:pt>
                <c:pt idx="55480">
                  <c:v>-272.29395991563803</c:v>
                </c:pt>
                <c:pt idx="55481">
                  <c:v>-346.29395991563803</c:v>
                </c:pt>
                <c:pt idx="55482">
                  <c:v>-307.29395991563803</c:v>
                </c:pt>
                <c:pt idx="55483">
                  <c:v>-270.29395991563803</c:v>
                </c:pt>
                <c:pt idx="55484">
                  <c:v>-348.29395991563803</c:v>
                </c:pt>
                <c:pt idx="55485">
                  <c:v>-356.29395991563803</c:v>
                </c:pt>
                <c:pt idx="55486">
                  <c:v>-335.29395991563803</c:v>
                </c:pt>
                <c:pt idx="55487">
                  <c:v>-147.293959915638</c:v>
                </c:pt>
                <c:pt idx="55488">
                  <c:v>-33.293959915637998</c:v>
                </c:pt>
                <c:pt idx="55489">
                  <c:v>62.706040084362002</c:v>
                </c:pt>
                <c:pt idx="55490">
                  <c:v>-96.293959915637998</c:v>
                </c:pt>
                <c:pt idx="55491">
                  <c:v>-41.293959915637998</c:v>
                </c:pt>
                <c:pt idx="55492">
                  <c:v>57.706040084362002</c:v>
                </c:pt>
                <c:pt idx="55493">
                  <c:v>6.70604008436203</c:v>
                </c:pt>
                <c:pt idx="55494">
                  <c:v>-47.293959915637998</c:v>
                </c:pt>
                <c:pt idx="55495">
                  <c:v>20.706040084362002</c:v>
                </c:pt>
                <c:pt idx="55496">
                  <c:v>130.706040084362</c:v>
                </c:pt>
                <c:pt idx="55497">
                  <c:v>257.70604008436197</c:v>
                </c:pt>
                <c:pt idx="55498">
                  <c:v>167.706040084362</c:v>
                </c:pt>
                <c:pt idx="55499">
                  <c:v>175.706040084362</c:v>
                </c:pt>
                <c:pt idx="55500">
                  <c:v>94.706040084362002</c:v>
                </c:pt>
                <c:pt idx="55501">
                  <c:v>78.706040084362002</c:v>
                </c:pt>
                <c:pt idx="55502">
                  <c:v>-88.293959915637998</c:v>
                </c:pt>
                <c:pt idx="55503">
                  <c:v>-149.293959915638</c:v>
                </c:pt>
                <c:pt idx="55504">
                  <c:v>-209.293959915638</c:v>
                </c:pt>
                <c:pt idx="55505">
                  <c:v>-22.293959915637998</c:v>
                </c:pt>
                <c:pt idx="55506">
                  <c:v>-124.293959915638</c:v>
                </c:pt>
                <c:pt idx="55507">
                  <c:v>-221.293959915638</c:v>
                </c:pt>
                <c:pt idx="55508">
                  <c:v>-145.293959915638</c:v>
                </c:pt>
                <c:pt idx="55509">
                  <c:v>-291.29395991563803</c:v>
                </c:pt>
                <c:pt idx="55510">
                  <c:v>-187.293959915638</c:v>
                </c:pt>
                <c:pt idx="55511">
                  <c:v>-192.293959915638</c:v>
                </c:pt>
                <c:pt idx="55512">
                  <c:v>-175.293959915638</c:v>
                </c:pt>
                <c:pt idx="55513">
                  <c:v>-318.29395991563803</c:v>
                </c:pt>
                <c:pt idx="55514">
                  <c:v>-424.29395991563803</c:v>
                </c:pt>
                <c:pt idx="55515">
                  <c:v>-438.29395991563803</c:v>
                </c:pt>
                <c:pt idx="55516">
                  <c:v>-567.29395991563797</c:v>
                </c:pt>
                <c:pt idx="55517">
                  <c:v>-522.29395991563797</c:v>
                </c:pt>
                <c:pt idx="55518">
                  <c:v>-604.29395991563797</c:v>
                </c:pt>
                <c:pt idx="55519">
                  <c:v>-527.29395991563797</c:v>
                </c:pt>
                <c:pt idx="55520">
                  <c:v>-443.29395991563803</c:v>
                </c:pt>
                <c:pt idx="55521">
                  <c:v>-696.29395991563797</c:v>
                </c:pt>
                <c:pt idx="55522">
                  <c:v>-603.29395991563797</c:v>
                </c:pt>
                <c:pt idx="55523">
                  <c:v>-431.29395991563803</c:v>
                </c:pt>
                <c:pt idx="55524">
                  <c:v>-595.29395991563797</c:v>
                </c:pt>
                <c:pt idx="55525">
                  <c:v>-475.29395991563803</c:v>
                </c:pt>
                <c:pt idx="55526">
                  <c:v>-383.29395991563803</c:v>
                </c:pt>
                <c:pt idx="55527">
                  <c:v>-372.29395991563803</c:v>
                </c:pt>
                <c:pt idx="55528">
                  <c:v>-302.29395991563803</c:v>
                </c:pt>
                <c:pt idx="55529">
                  <c:v>-220.293959915638</c:v>
                </c:pt>
                <c:pt idx="55530">
                  <c:v>-166.293959915638</c:v>
                </c:pt>
                <c:pt idx="55531">
                  <c:v>-150.293959915638</c:v>
                </c:pt>
                <c:pt idx="55532">
                  <c:v>-243.293959915638</c:v>
                </c:pt>
                <c:pt idx="55533">
                  <c:v>-281.29395991563803</c:v>
                </c:pt>
                <c:pt idx="55534">
                  <c:v>-216.293959915638</c:v>
                </c:pt>
                <c:pt idx="55535">
                  <c:v>-206.293959915638</c:v>
                </c:pt>
                <c:pt idx="55536">
                  <c:v>-35.293959915637998</c:v>
                </c:pt>
                <c:pt idx="55537">
                  <c:v>-61.293959915637998</c:v>
                </c:pt>
                <c:pt idx="55538">
                  <c:v>-24.293959915637998</c:v>
                </c:pt>
                <c:pt idx="55539">
                  <c:v>151.706040084362</c:v>
                </c:pt>
                <c:pt idx="55540">
                  <c:v>118.706040084362</c:v>
                </c:pt>
                <c:pt idx="55541">
                  <c:v>27.706040084362002</c:v>
                </c:pt>
                <c:pt idx="55542">
                  <c:v>145.706040084362</c:v>
                </c:pt>
                <c:pt idx="55543">
                  <c:v>-97.293959915637998</c:v>
                </c:pt>
                <c:pt idx="55544">
                  <c:v>14.706040084362</c:v>
                </c:pt>
                <c:pt idx="55545">
                  <c:v>7.70604008436203</c:v>
                </c:pt>
                <c:pt idx="55546">
                  <c:v>-52.293959915637998</c:v>
                </c:pt>
                <c:pt idx="55547">
                  <c:v>-69.293959915637998</c:v>
                </c:pt>
                <c:pt idx="55548">
                  <c:v>-33.293959915637998</c:v>
                </c:pt>
                <c:pt idx="55549">
                  <c:v>45.706040084362002</c:v>
                </c:pt>
                <c:pt idx="55550">
                  <c:v>2.70604008436203</c:v>
                </c:pt>
                <c:pt idx="55551">
                  <c:v>7.70604008436203</c:v>
                </c:pt>
                <c:pt idx="55552">
                  <c:v>-57.293959915637998</c:v>
                </c:pt>
                <c:pt idx="55553">
                  <c:v>-124.293959915638</c:v>
                </c:pt>
                <c:pt idx="55554">
                  <c:v>-39.293959915637998</c:v>
                </c:pt>
                <c:pt idx="55555">
                  <c:v>-68.293959915637998</c:v>
                </c:pt>
                <c:pt idx="55556">
                  <c:v>93.706040084362002</c:v>
                </c:pt>
                <c:pt idx="55557">
                  <c:v>279.70604008436197</c:v>
                </c:pt>
                <c:pt idx="55558">
                  <c:v>523.70604008436203</c:v>
                </c:pt>
                <c:pt idx="55559">
                  <c:v>372.70604008436197</c:v>
                </c:pt>
                <c:pt idx="55560">
                  <c:v>394.70604008436197</c:v>
                </c:pt>
                <c:pt idx="55561">
                  <c:v>411.70604008436197</c:v>
                </c:pt>
                <c:pt idx="55562">
                  <c:v>431.70604008436197</c:v>
                </c:pt>
                <c:pt idx="55563">
                  <c:v>357.70604008436197</c:v>
                </c:pt>
                <c:pt idx="55564">
                  <c:v>487.70604008436197</c:v>
                </c:pt>
                <c:pt idx="55565">
                  <c:v>387.70604008436197</c:v>
                </c:pt>
                <c:pt idx="55566">
                  <c:v>411.70604008436197</c:v>
                </c:pt>
                <c:pt idx="55567">
                  <c:v>492.70604008436197</c:v>
                </c:pt>
                <c:pt idx="55568">
                  <c:v>382.70604008436197</c:v>
                </c:pt>
                <c:pt idx="55569">
                  <c:v>503.70604008436197</c:v>
                </c:pt>
                <c:pt idx="55570">
                  <c:v>517.70604008436203</c:v>
                </c:pt>
                <c:pt idx="55571">
                  <c:v>338.70604008436197</c:v>
                </c:pt>
                <c:pt idx="55572">
                  <c:v>350.70604008436197</c:v>
                </c:pt>
                <c:pt idx="55573">
                  <c:v>349.70604008436197</c:v>
                </c:pt>
                <c:pt idx="55574">
                  <c:v>260.70604008436197</c:v>
                </c:pt>
                <c:pt idx="55575">
                  <c:v>241.706040084362</c:v>
                </c:pt>
                <c:pt idx="55576">
                  <c:v>220.706040084362</c:v>
                </c:pt>
                <c:pt idx="55577">
                  <c:v>131.706040084362</c:v>
                </c:pt>
                <c:pt idx="55578">
                  <c:v>72.706040084362002</c:v>
                </c:pt>
                <c:pt idx="55579">
                  <c:v>239.706040084362</c:v>
                </c:pt>
                <c:pt idx="55580">
                  <c:v>91.706040084362002</c:v>
                </c:pt>
                <c:pt idx="55581">
                  <c:v>-13.293959915638</c:v>
                </c:pt>
                <c:pt idx="55582">
                  <c:v>-300.29395991563803</c:v>
                </c:pt>
                <c:pt idx="55583">
                  <c:v>-201.293959915638</c:v>
                </c:pt>
                <c:pt idx="55584">
                  <c:v>-456.29395991563803</c:v>
                </c:pt>
                <c:pt idx="55585">
                  <c:v>-365.29395991563803</c:v>
                </c:pt>
                <c:pt idx="55586">
                  <c:v>-380.29395991563803</c:v>
                </c:pt>
                <c:pt idx="55587">
                  <c:v>-437.29395991563803</c:v>
                </c:pt>
                <c:pt idx="55588">
                  <c:v>-554.29395991563797</c:v>
                </c:pt>
                <c:pt idx="55589">
                  <c:v>-484.29395991563803</c:v>
                </c:pt>
                <c:pt idx="55590">
                  <c:v>-525.29395991563797</c:v>
                </c:pt>
                <c:pt idx="55591">
                  <c:v>-473.29395991563803</c:v>
                </c:pt>
                <c:pt idx="55592">
                  <c:v>-562.29395991563797</c:v>
                </c:pt>
                <c:pt idx="55593">
                  <c:v>-436.29395991563803</c:v>
                </c:pt>
                <c:pt idx="55594">
                  <c:v>-439.29395991563803</c:v>
                </c:pt>
                <c:pt idx="55595">
                  <c:v>-292.29395991563803</c:v>
                </c:pt>
                <c:pt idx="55596">
                  <c:v>-308.29395991563803</c:v>
                </c:pt>
                <c:pt idx="55597">
                  <c:v>-439.29395991563803</c:v>
                </c:pt>
                <c:pt idx="55598">
                  <c:v>-228.293959915638</c:v>
                </c:pt>
                <c:pt idx="55599">
                  <c:v>-262.29395991563803</c:v>
                </c:pt>
                <c:pt idx="55600">
                  <c:v>-120.293959915638</c:v>
                </c:pt>
                <c:pt idx="55601">
                  <c:v>-262.29395991563803</c:v>
                </c:pt>
                <c:pt idx="55602">
                  <c:v>-68.293959915637998</c:v>
                </c:pt>
                <c:pt idx="55603">
                  <c:v>-7.29395991563797</c:v>
                </c:pt>
                <c:pt idx="55604">
                  <c:v>110.706040084362</c:v>
                </c:pt>
                <c:pt idx="55605">
                  <c:v>283.70604008436197</c:v>
                </c:pt>
                <c:pt idx="55606">
                  <c:v>440.70604008436197</c:v>
                </c:pt>
                <c:pt idx="55607">
                  <c:v>428.70604008436197</c:v>
                </c:pt>
                <c:pt idx="55608">
                  <c:v>333.70604008436197</c:v>
                </c:pt>
                <c:pt idx="55609">
                  <c:v>180.706040084362</c:v>
                </c:pt>
                <c:pt idx="55610">
                  <c:v>232.706040084362</c:v>
                </c:pt>
                <c:pt idx="55611">
                  <c:v>256.70604008436197</c:v>
                </c:pt>
                <c:pt idx="55612">
                  <c:v>242.706040084362</c:v>
                </c:pt>
                <c:pt idx="55613">
                  <c:v>291.70604008436197</c:v>
                </c:pt>
                <c:pt idx="55614">
                  <c:v>236.706040084362</c:v>
                </c:pt>
                <c:pt idx="55615">
                  <c:v>309.70604008436197</c:v>
                </c:pt>
                <c:pt idx="55616">
                  <c:v>539.70604008436203</c:v>
                </c:pt>
                <c:pt idx="55617">
                  <c:v>424.70604008436197</c:v>
                </c:pt>
                <c:pt idx="55618">
                  <c:v>470.70604008436197</c:v>
                </c:pt>
                <c:pt idx="55619">
                  <c:v>581.70604008436203</c:v>
                </c:pt>
                <c:pt idx="55620">
                  <c:v>601.70604008436203</c:v>
                </c:pt>
                <c:pt idx="55621">
                  <c:v>567.70604008436203</c:v>
                </c:pt>
                <c:pt idx="55622">
                  <c:v>452.70604008436197</c:v>
                </c:pt>
                <c:pt idx="55623">
                  <c:v>365.70604008436197</c:v>
                </c:pt>
                <c:pt idx="55624">
                  <c:v>146.706040084362</c:v>
                </c:pt>
                <c:pt idx="55625">
                  <c:v>-17.293959915637998</c:v>
                </c:pt>
                <c:pt idx="55626">
                  <c:v>-2.29395991563797</c:v>
                </c:pt>
                <c:pt idx="55627">
                  <c:v>109.706040084362</c:v>
                </c:pt>
                <c:pt idx="55628">
                  <c:v>-26.293959915637998</c:v>
                </c:pt>
                <c:pt idx="55629">
                  <c:v>-125.293959915638</c:v>
                </c:pt>
                <c:pt idx="55630">
                  <c:v>153.706040084362</c:v>
                </c:pt>
                <c:pt idx="55631">
                  <c:v>140.706040084362</c:v>
                </c:pt>
                <c:pt idx="55632">
                  <c:v>149.706040084362</c:v>
                </c:pt>
                <c:pt idx="55633">
                  <c:v>226.706040084362</c:v>
                </c:pt>
                <c:pt idx="55634">
                  <c:v>304.70604008436197</c:v>
                </c:pt>
                <c:pt idx="55635">
                  <c:v>184.706040084362</c:v>
                </c:pt>
                <c:pt idx="55636">
                  <c:v>95.706040084362002</c:v>
                </c:pt>
                <c:pt idx="55637">
                  <c:v>75.706040084362002</c:v>
                </c:pt>
                <c:pt idx="55638">
                  <c:v>145.706040084362</c:v>
                </c:pt>
                <c:pt idx="55639">
                  <c:v>1.70604008436203</c:v>
                </c:pt>
                <c:pt idx="55640">
                  <c:v>-34.293959915637998</c:v>
                </c:pt>
                <c:pt idx="55641">
                  <c:v>-32.293959915637998</c:v>
                </c:pt>
                <c:pt idx="55642">
                  <c:v>-67.293959915637998</c:v>
                </c:pt>
                <c:pt idx="55643">
                  <c:v>-306.29395991563803</c:v>
                </c:pt>
                <c:pt idx="55644">
                  <c:v>-254.293959915638</c:v>
                </c:pt>
                <c:pt idx="55645">
                  <c:v>-242.293959915638</c:v>
                </c:pt>
                <c:pt idx="55646">
                  <c:v>-298.29395991563803</c:v>
                </c:pt>
                <c:pt idx="55647">
                  <c:v>-297.29395991563803</c:v>
                </c:pt>
                <c:pt idx="55648">
                  <c:v>-107.293959915638</c:v>
                </c:pt>
                <c:pt idx="55649">
                  <c:v>-68.293959915637998</c:v>
                </c:pt>
                <c:pt idx="55650">
                  <c:v>-28.293959915637998</c:v>
                </c:pt>
                <c:pt idx="55651">
                  <c:v>-65.293959915637998</c:v>
                </c:pt>
                <c:pt idx="55652">
                  <c:v>-228.293959915638</c:v>
                </c:pt>
                <c:pt idx="55653">
                  <c:v>-296.29395991563803</c:v>
                </c:pt>
                <c:pt idx="55654">
                  <c:v>-283.29395991563803</c:v>
                </c:pt>
                <c:pt idx="55655">
                  <c:v>-362.29395991563803</c:v>
                </c:pt>
                <c:pt idx="55656">
                  <c:v>-383.29395991563803</c:v>
                </c:pt>
                <c:pt idx="55657">
                  <c:v>-217.293959915638</c:v>
                </c:pt>
                <c:pt idx="55658">
                  <c:v>-146.293959915638</c:v>
                </c:pt>
                <c:pt idx="55659">
                  <c:v>90.706040084362002</c:v>
                </c:pt>
                <c:pt idx="55660">
                  <c:v>32.706040084362002</c:v>
                </c:pt>
                <c:pt idx="55661">
                  <c:v>134.706040084362</c:v>
                </c:pt>
                <c:pt idx="55662">
                  <c:v>139.706040084362</c:v>
                </c:pt>
                <c:pt idx="55663">
                  <c:v>320.70604008436197</c:v>
                </c:pt>
                <c:pt idx="55664">
                  <c:v>25.706040084362002</c:v>
                </c:pt>
                <c:pt idx="55665">
                  <c:v>31.706040084362002</c:v>
                </c:pt>
                <c:pt idx="55666">
                  <c:v>221.706040084362</c:v>
                </c:pt>
                <c:pt idx="55667">
                  <c:v>-10.293959915638</c:v>
                </c:pt>
                <c:pt idx="55668">
                  <c:v>157.706040084362</c:v>
                </c:pt>
                <c:pt idx="55669">
                  <c:v>258.70604008436197</c:v>
                </c:pt>
                <c:pt idx="55670">
                  <c:v>129.706040084362</c:v>
                </c:pt>
                <c:pt idx="55671">
                  <c:v>175.706040084362</c:v>
                </c:pt>
                <c:pt idx="55672">
                  <c:v>338.70604008436197</c:v>
                </c:pt>
                <c:pt idx="55673">
                  <c:v>371.70604008436197</c:v>
                </c:pt>
                <c:pt idx="55674">
                  <c:v>447.70604008436197</c:v>
                </c:pt>
                <c:pt idx="55675">
                  <c:v>362.70604008436197</c:v>
                </c:pt>
                <c:pt idx="55676">
                  <c:v>290.70604008436197</c:v>
                </c:pt>
                <c:pt idx="55677">
                  <c:v>328.70604008436197</c:v>
                </c:pt>
                <c:pt idx="55678">
                  <c:v>277.70604008436197</c:v>
                </c:pt>
                <c:pt idx="55679">
                  <c:v>334.70604008436197</c:v>
                </c:pt>
                <c:pt idx="55680">
                  <c:v>9.70604008436203</c:v>
                </c:pt>
                <c:pt idx="55681">
                  <c:v>362.70604008436197</c:v>
                </c:pt>
                <c:pt idx="55682">
                  <c:v>213.706040084362</c:v>
                </c:pt>
                <c:pt idx="55683">
                  <c:v>320.70604008436197</c:v>
                </c:pt>
                <c:pt idx="55684">
                  <c:v>332.70604008436197</c:v>
                </c:pt>
                <c:pt idx="55685">
                  <c:v>262.70604008436197</c:v>
                </c:pt>
                <c:pt idx="55686">
                  <c:v>160.706040084362</c:v>
                </c:pt>
                <c:pt idx="55687">
                  <c:v>224.706040084362</c:v>
                </c:pt>
                <c:pt idx="55688">
                  <c:v>18.706040084362002</c:v>
                </c:pt>
                <c:pt idx="55689">
                  <c:v>12.706040084362</c:v>
                </c:pt>
                <c:pt idx="55690">
                  <c:v>21.706040084362002</c:v>
                </c:pt>
                <c:pt idx="55691">
                  <c:v>-212.293959915638</c:v>
                </c:pt>
                <c:pt idx="55692">
                  <c:v>-168.293959915638</c:v>
                </c:pt>
                <c:pt idx="55693">
                  <c:v>-174.293959915638</c:v>
                </c:pt>
                <c:pt idx="55694">
                  <c:v>-186.293959915638</c:v>
                </c:pt>
                <c:pt idx="55695">
                  <c:v>-211.293959915638</c:v>
                </c:pt>
                <c:pt idx="55696">
                  <c:v>13.706040084362</c:v>
                </c:pt>
                <c:pt idx="55697">
                  <c:v>220.706040084362</c:v>
                </c:pt>
                <c:pt idx="55698">
                  <c:v>138.706040084362</c:v>
                </c:pt>
                <c:pt idx="55699">
                  <c:v>106.706040084362</c:v>
                </c:pt>
                <c:pt idx="55700">
                  <c:v>216.706040084362</c:v>
                </c:pt>
                <c:pt idx="55701">
                  <c:v>105.706040084362</c:v>
                </c:pt>
                <c:pt idx="55702">
                  <c:v>80.706040084362002</c:v>
                </c:pt>
                <c:pt idx="55703">
                  <c:v>-87.293959915637998</c:v>
                </c:pt>
                <c:pt idx="55704">
                  <c:v>-121.293959915638</c:v>
                </c:pt>
                <c:pt idx="55705">
                  <c:v>-68.293959915637998</c:v>
                </c:pt>
                <c:pt idx="55706">
                  <c:v>-199.293959915638</c:v>
                </c:pt>
                <c:pt idx="55707">
                  <c:v>-14.293959915638</c:v>
                </c:pt>
                <c:pt idx="55708">
                  <c:v>71.706040084362002</c:v>
                </c:pt>
                <c:pt idx="55709">
                  <c:v>91.706040084362002</c:v>
                </c:pt>
                <c:pt idx="55710">
                  <c:v>229.706040084362</c:v>
                </c:pt>
                <c:pt idx="55711">
                  <c:v>281.70604008436197</c:v>
                </c:pt>
                <c:pt idx="55712">
                  <c:v>428.70604008436197</c:v>
                </c:pt>
                <c:pt idx="55713">
                  <c:v>449.70604008436197</c:v>
                </c:pt>
                <c:pt idx="55714">
                  <c:v>432.70604008436197</c:v>
                </c:pt>
                <c:pt idx="55715">
                  <c:v>339.70604008436197</c:v>
                </c:pt>
                <c:pt idx="55716">
                  <c:v>348.70604008436197</c:v>
                </c:pt>
                <c:pt idx="55717">
                  <c:v>301.70604008436197</c:v>
                </c:pt>
                <c:pt idx="55718">
                  <c:v>315.70604008436197</c:v>
                </c:pt>
                <c:pt idx="55719">
                  <c:v>122.706040084362</c:v>
                </c:pt>
                <c:pt idx="55720">
                  <c:v>29.706040084362002</c:v>
                </c:pt>
                <c:pt idx="55721">
                  <c:v>84.706040084362002</c:v>
                </c:pt>
                <c:pt idx="55722">
                  <c:v>18.706040084362002</c:v>
                </c:pt>
                <c:pt idx="55723">
                  <c:v>130.706040084362</c:v>
                </c:pt>
                <c:pt idx="55724">
                  <c:v>200.706040084362</c:v>
                </c:pt>
                <c:pt idx="55725">
                  <c:v>292.70604008436197</c:v>
                </c:pt>
                <c:pt idx="55726">
                  <c:v>370.70604008436197</c:v>
                </c:pt>
                <c:pt idx="55727">
                  <c:v>419.70604008436197</c:v>
                </c:pt>
                <c:pt idx="55728">
                  <c:v>354.70604008436197</c:v>
                </c:pt>
                <c:pt idx="55729">
                  <c:v>317.70604008436197</c:v>
                </c:pt>
                <c:pt idx="55730">
                  <c:v>278.70604008436197</c:v>
                </c:pt>
                <c:pt idx="55731">
                  <c:v>223.706040084362</c:v>
                </c:pt>
                <c:pt idx="55732">
                  <c:v>137.706040084362</c:v>
                </c:pt>
                <c:pt idx="55733">
                  <c:v>190.706040084362</c:v>
                </c:pt>
                <c:pt idx="55734">
                  <c:v>254.706040084362</c:v>
                </c:pt>
                <c:pt idx="55735">
                  <c:v>198.706040084362</c:v>
                </c:pt>
                <c:pt idx="55736">
                  <c:v>143.706040084362</c:v>
                </c:pt>
                <c:pt idx="55737">
                  <c:v>188.706040084362</c:v>
                </c:pt>
                <c:pt idx="55738">
                  <c:v>242.706040084362</c:v>
                </c:pt>
                <c:pt idx="55739">
                  <c:v>313.70604008436197</c:v>
                </c:pt>
                <c:pt idx="55740">
                  <c:v>349.70604008436197</c:v>
                </c:pt>
                <c:pt idx="55741">
                  <c:v>358.70604008436197</c:v>
                </c:pt>
                <c:pt idx="55742">
                  <c:v>232.706040084362</c:v>
                </c:pt>
                <c:pt idx="55743">
                  <c:v>384.70604008436197</c:v>
                </c:pt>
                <c:pt idx="55744">
                  <c:v>349.70604008436197</c:v>
                </c:pt>
                <c:pt idx="55745">
                  <c:v>364.70604008436197</c:v>
                </c:pt>
                <c:pt idx="55746">
                  <c:v>374.70604008436197</c:v>
                </c:pt>
                <c:pt idx="55747">
                  <c:v>228.706040084362</c:v>
                </c:pt>
                <c:pt idx="55748">
                  <c:v>382.70604008436197</c:v>
                </c:pt>
                <c:pt idx="55749">
                  <c:v>392.70604008436197</c:v>
                </c:pt>
                <c:pt idx="55750">
                  <c:v>306.70604008436197</c:v>
                </c:pt>
                <c:pt idx="55751">
                  <c:v>398.70604008436197</c:v>
                </c:pt>
                <c:pt idx="55752">
                  <c:v>404.70604008436197</c:v>
                </c:pt>
                <c:pt idx="55753">
                  <c:v>161.706040084362</c:v>
                </c:pt>
                <c:pt idx="55754">
                  <c:v>191.706040084362</c:v>
                </c:pt>
                <c:pt idx="55755">
                  <c:v>404.70604008436197</c:v>
                </c:pt>
                <c:pt idx="55756">
                  <c:v>379.70604008436197</c:v>
                </c:pt>
                <c:pt idx="55757">
                  <c:v>366.70604008436197</c:v>
                </c:pt>
                <c:pt idx="55758">
                  <c:v>414.70604008436197</c:v>
                </c:pt>
                <c:pt idx="55759">
                  <c:v>198.706040084362</c:v>
                </c:pt>
                <c:pt idx="55760">
                  <c:v>262.70604008436197</c:v>
                </c:pt>
                <c:pt idx="55761">
                  <c:v>119.706040084362</c:v>
                </c:pt>
                <c:pt idx="55762">
                  <c:v>45.706040084362002</c:v>
                </c:pt>
                <c:pt idx="55763">
                  <c:v>38.706040084362002</c:v>
                </c:pt>
                <c:pt idx="55764">
                  <c:v>-64.293959915637998</c:v>
                </c:pt>
                <c:pt idx="55765">
                  <c:v>-55.293959915637998</c:v>
                </c:pt>
                <c:pt idx="55766">
                  <c:v>90.706040084362002</c:v>
                </c:pt>
                <c:pt idx="55767">
                  <c:v>171.706040084362</c:v>
                </c:pt>
                <c:pt idx="55768">
                  <c:v>211.706040084362</c:v>
                </c:pt>
                <c:pt idx="55769">
                  <c:v>2.70604008436203</c:v>
                </c:pt>
                <c:pt idx="55770">
                  <c:v>157.706040084362</c:v>
                </c:pt>
                <c:pt idx="55771">
                  <c:v>188.706040084362</c:v>
                </c:pt>
                <c:pt idx="55772">
                  <c:v>192.706040084362</c:v>
                </c:pt>
                <c:pt idx="55773">
                  <c:v>-116.293959915638</c:v>
                </c:pt>
                <c:pt idx="55774">
                  <c:v>-98.293959915637998</c:v>
                </c:pt>
                <c:pt idx="55775">
                  <c:v>-34.293959915637998</c:v>
                </c:pt>
                <c:pt idx="55776">
                  <c:v>-64.293959915637998</c:v>
                </c:pt>
                <c:pt idx="55777">
                  <c:v>-190.293959915638</c:v>
                </c:pt>
                <c:pt idx="55778">
                  <c:v>-39.293959915637998</c:v>
                </c:pt>
                <c:pt idx="55779">
                  <c:v>-68.293959915637998</c:v>
                </c:pt>
                <c:pt idx="55780">
                  <c:v>-171.293959915638</c:v>
                </c:pt>
                <c:pt idx="55781">
                  <c:v>-226.293959915638</c:v>
                </c:pt>
                <c:pt idx="55782">
                  <c:v>-45.293959915637998</c:v>
                </c:pt>
                <c:pt idx="55783">
                  <c:v>-383.29395991563803</c:v>
                </c:pt>
                <c:pt idx="55784">
                  <c:v>-306.29395991563803</c:v>
                </c:pt>
                <c:pt idx="55785">
                  <c:v>-147.293959915638</c:v>
                </c:pt>
                <c:pt idx="55786">
                  <c:v>-304.29395991563803</c:v>
                </c:pt>
                <c:pt idx="55787">
                  <c:v>-307.29395991563803</c:v>
                </c:pt>
                <c:pt idx="55788">
                  <c:v>-372.29395991563803</c:v>
                </c:pt>
                <c:pt idx="55789">
                  <c:v>-263.29395991563803</c:v>
                </c:pt>
                <c:pt idx="55790">
                  <c:v>-170.293959915638</c:v>
                </c:pt>
                <c:pt idx="55791">
                  <c:v>-52.293959915637998</c:v>
                </c:pt>
                <c:pt idx="55792">
                  <c:v>-97.293959915637998</c:v>
                </c:pt>
                <c:pt idx="55793">
                  <c:v>3.70604008436203</c:v>
                </c:pt>
                <c:pt idx="55794">
                  <c:v>52.706040084362002</c:v>
                </c:pt>
                <c:pt idx="55795">
                  <c:v>154.706040084362</c:v>
                </c:pt>
                <c:pt idx="55796">
                  <c:v>195.706040084362</c:v>
                </c:pt>
                <c:pt idx="55797">
                  <c:v>215.706040084362</c:v>
                </c:pt>
                <c:pt idx="55798">
                  <c:v>165.706040084362</c:v>
                </c:pt>
                <c:pt idx="55799">
                  <c:v>196.706040084362</c:v>
                </c:pt>
                <c:pt idx="55800">
                  <c:v>68.706040084362002</c:v>
                </c:pt>
                <c:pt idx="55801">
                  <c:v>-153.293959915638</c:v>
                </c:pt>
                <c:pt idx="55802">
                  <c:v>-147.293959915638</c:v>
                </c:pt>
                <c:pt idx="55803">
                  <c:v>-12.293959915638</c:v>
                </c:pt>
                <c:pt idx="55804">
                  <c:v>-181.293959915638</c:v>
                </c:pt>
                <c:pt idx="55805">
                  <c:v>9.70604008436203</c:v>
                </c:pt>
                <c:pt idx="55806">
                  <c:v>90.706040084362002</c:v>
                </c:pt>
                <c:pt idx="55807">
                  <c:v>162.706040084362</c:v>
                </c:pt>
                <c:pt idx="55808">
                  <c:v>168.706040084362</c:v>
                </c:pt>
                <c:pt idx="55809">
                  <c:v>-9.29395991563797</c:v>
                </c:pt>
                <c:pt idx="55810">
                  <c:v>-218.293959915638</c:v>
                </c:pt>
                <c:pt idx="55811">
                  <c:v>-278.29395991563803</c:v>
                </c:pt>
                <c:pt idx="55812">
                  <c:v>-441.29395991563803</c:v>
                </c:pt>
                <c:pt idx="55813">
                  <c:v>-492.29395991563803</c:v>
                </c:pt>
                <c:pt idx="55814">
                  <c:v>-673.29395991563797</c:v>
                </c:pt>
                <c:pt idx="55815">
                  <c:v>-768.29395991563797</c:v>
                </c:pt>
                <c:pt idx="55816">
                  <c:v>-755.29395991563797</c:v>
                </c:pt>
                <c:pt idx="55817">
                  <c:v>-656.29395991563797</c:v>
                </c:pt>
                <c:pt idx="55818">
                  <c:v>-629.29395991563797</c:v>
                </c:pt>
                <c:pt idx="55819">
                  <c:v>-471.29395991563803</c:v>
                </c:pt>
                <c:pt idx="55820">
                  <c:v>-373.29395991563803</c:v>
                </c:pt>
                <c:pt idx="55821">
                  <c:v>-370.29395991563803</c:v>
                </c:pt>
                <c:pt idx="55822">
                  <c:v>-381.29395991563803</c:v>
                </c:pt>
                <c:pt idx="55823">
                  <c:v>-248.293959915638</c:v>
                </c:pt>
                <c:pt idx="55824">
                  <c:v>-420.29395991563803</c:v>
                </c:pt>
                <c:pt idx="55825">
                  <c:v>-421.29395991563803</c:v>
                </c:pt>
                <c:pt idx="55826">
                  <c:v>-250.293959915638</c:v>
                </c:pt>
                <c:pt idx="55827">
                  <c:v>-102.293959915638</c:v>
                </c:pt>
                <c:pt idx="55828">
                  <c:v>-48.293959915637998</c:v>
                </c:pt>
                <c:pt idx="55829">
                  <c:v>-111.293959915638</c:v>
                </c:pt>
                <c:pt idx="55830">
                  <c:v>-130.293959915638</c:v>
                </c:pt>
                <c:pt idx="55831">
                  <c:v>101.706040084362</c:v>
                </c:pt>
                <c:pt idx="55832">
                  <c:v>103.706040084362</c:v>
                </c:pt>
                <c:pt idx="55833">
                  <c:v>184.706040084362</c:v>
                </c:pt>
                <c:pt idx="55834">
                  <c:v>173.706040084362</c:v>
                </c:pt>
                <c:pt idx="55835">
                  <c:v>229.706040084362</c:v>
                </c:pt>
                <c:pt idx="55836">
                  <c:v>283.70604008436197</c:v>
                </c:pt>
                <c:pt idx="55837">
                  <c:v>454.70604008436197</c:v>
                </c:pt>
                <c:pt idx="55838">
                  <c:v>415.70604008436197</c:v>
                </c:pt>
                <c:pt idx="55839">
                  <c:v>440.70604008436197</c:v>
                </c:pt>
                <c:pt idx="55840">
                  <c:v>466.70604008436197</c:v>
                </c:pt>
                <c:pt idx="55841">
                  <c:v>496.70604008436197</c:v>
                </c:pt>
                <c:pt idx="55842">
                  <c:v>317.70604008436197</c:v>
                </c:pt>
                <c:pt idx="55843">
                  <c:v>246.706040084362</c:v>
                </c:pt>
                <c:pt idx="55844">
                  <c:v>64.706040084362002</c:v>
                </c:pt>
                <c:pt idx="55845">
                  <c:v>324.70604008436197</c:v>
                </c:pt>
                <c:pt idx="55846">
                  <c:v>144.706040084362</c:v>
                </c:pt>
                <c:pt idx="55847">
                  <c:v>134.706040084362</c:v>
                </c:pt>
                <c:pt idx="55848">
                  <c:v>-43.293959915637998</c:v>
                </c:pt>
                <c:pt idx="55849">
                  <c:v>-86.293959915637998</c:v>
                </c:pt>
                <c:pt idx="55850">
                  <c:v>-2.29395991563797</c:v>
                </c:pt>
                <c:pt idx="55851">
                  <c:v>-191.293959915638</c:v>
                </c:pt>
                <c:pt idx="55852">
                  <c:v>-184.293959915638</c:v>
                </c:pt>
                <c:pt idx="55853">
                  <c:v>-26.293959915637998</c:v>
                </c:pt>
                <c:pt idx="55854">
                  <c:v>-158.293959915638</c:v>
                </c:pt>
                <c:pt idx="55855">
                  <c:v>-108.293959915638</c:v>
                </c:pt>
                <c:pt idx="55856">
                  <c:v>-186.293959915638</c:v>
                </c:pt>
                <c:pt idx="55857">
                  <c:v>-115.293959915638</c:v>
                </c:pt>
                <c:pt idx="55858">
                  <c:v>-263.29395991563803</c:v>
                </c:pt>
                <c:pt idx="55859">
                  <c:v>-322.29395991563803</c:v>
                </c:pt>
                <c:pt idx="55860">
                  <c:v>-498.29395991563803</c:v>
                </c:pt>
                <c:pt idx="55861">
                  <c:v>-419.29395991563803</c:v>
                </c:pt>
                <c:pt idx="55862">
                  <c:v>-278.29395991563803</c:v>
                </c:pt>
                <c:pt idx="55863">
                  <c:v>-371.29395991563803</c:v>
                </c:pt>
                <c:pt idx="55864">
                  <c:v>-376.29395991563803</c:v>
                </c:pt>
                <c:pt idx="55865">
                  <c:v>-346.29395991563803</c:v>
                </c:pt>
                <c:pt idx="55866">
                  <c:v>-451.29395991563803</c:v>
                </c:pt>
                <c:pt idx="55867">
                  <c:v>-317.29395991563803</c:v>
                </c:pt>
                <c:pt idx="55868">
                  <c:v>-505.29395991563803</c:v>
                </c:pt>
                <c:pt idx="55869">
                  <c:v>-630.29395991563797</c:v>
                </c:pt>
                <c:pt idx="55870">
                  <c:v>-543.29395991563797</c:v>
                </c:pt>
                <c:pt idx="55871">
                  <c:v>-290.29395991563803</c:v>
                </c:pt>
                <c:pt idx="55872">
                  <c:v>-461.29395991563803</c:v>
                </c:pt>
                <c:pt idx="55873">
                  <c:v>-507.29395991563803</c:v>
                </c:pt>
                <c:pt idx="55874">
                  <c:v>-392.29395991563803</c:v>
                </c:pt>
                <c:pt idx="55875">
                  <c:v>-467.29395991563803</c:v>
                </c:pt>
                <c:pt idx="55876">
                  <c:v>-380.29395991563803</c:v>
                </c:pt>
                <c:pt idx="55877">
                  <c:v>-443.29395991563803</c:v>
                </c:pt>
                <c:pt idx="55878">
                  <c:v>-476.29395991563803</c:v>
                </c:pt>
                <c:pt idx="55879">
                  <c:v>-465.29395991563803</c:v>
                </c:pt>
                <c:pt idx="55880">
                  <c:v>-291.29395991563803</c:v>
                </c:pt>
                <c:pt idx="55881">
                  <c:v>-214.293959915638</c:v>
                </c:pt>
                <c:pt idx="55882">
                  <c:v>-224.293959915638</c:v>
                </c:pt>
                <c:pt idx="55883">
                  <c:v>-34.293959915637998</c:v>
                </c:pt>
                <c:pt idx="55884">
                  <c:v>-81.293959915637998</c:v>
                </c:pt>
                <c:pt idx="55885">
                  <c:v>223.706040084362</c:v>
                </c:pt>
                <c:pt idx="55886">
                  <c:v>220.706040084362</c:v>
                </c:pt>
                <c:pt idx="55887">
                  <c:v>439.70604008436197</c:v>
                </c:pt>
                <c:pt idx="55888">
                  <c:v>616.70604008436203</c:v>
                </c:pt>
                <c:pt idx="55889">
                  <c:v>665.70604008436203</c:v>
                </c:pt>
                <c:pt idx="55890">
                  <c:v>587.70604008436203</c:v>
                </c:pt>
                <c:pt idx="55891">
                  <c:v>589.70604008436203</c:v>
                </c:pt>
                <c:pt idx="55892">
                  <c:v>617.70604008436203</c:v>
                </c:pt>
                <c:pt idx="55893">
                  <c:v>192.706040084362</c:v>
                </c:pt>
                <c:pt idx="55894">
                  <c:v>244.706040084362</c:v>
                </c:pt>
                <c:pt idx="55895">
                  <c:v>120.706040084362</c:v>
                </c:pt>
                <c:pt idx="55896">
                  <c:v>129.706040084362</c:v>
                </c:pt>
                <c:pt idx="55897">
                  <c:v>294.70604008436197</c:v>
                </c:pt>
                <c:pt idx="55898">
                  <c:v>317.70604008436197</c:v>
                </c:pt>
                <c:pt idx="55899">
                  <c:v>263.70604008436197</c:v>
                </c:pt>
                <c:pt idx="55900">
                  <c:v>302.70604008436197</c:v>
                </c:pt>
                <c:pt idx="55901">
                  <c:v>546.70604008436203</c:v>
                </c:pt>
                <c:pt idx="55902">
                  <c:v>418.70604008436197</c:v>
                </c:pt>
                <c:pt idx="55903">
                  <c:v>214.706040084362</c:v>
                </c:pt>
                <c:pt idx="55904">
                  <c:v>-63.293959915637998</c:v>
                </c:pt>
                <c:pt idx="55905">
                  <c:v>-55.293959915637998</c:v>
                </c:pt>
                <c:pt idx="55906">
                  <c:v>-215.293959915638</c:v>
                </c:pt>
                <c:pt idx="55907">
                  <c:v>-371.29395991563803</c:v>
                </c:pt>
                <c:pt idx="55908">
                  <c:v>-556.29395991563797</c:v>
                </c:pt>
                <c:pt idx="55909">
                  <c:v>-775.29395991563797</c:v>
                </c:pt>
                <c:pt idx="55910">
                  <c:v>-1040.29395991564</c:v>
                </c:pt>
                <c:pt idx="55911">
                  <c:v>-847.29395991563797</c:v>
                </c:pt>
                <c:pt idx="55912">
                  <c:v>-863.29395991563797</c:v>
                </c:pt>
                <c:pt idx="55913">
                  <c:v>-896.29395991563797</c:v>
                </c:pt>
                <c:pt idx="55914">
                  <c:v>-830.29395991563797</c:v>
                </c:pt>
                <c:pt idx="55915">
                  <c:v>-674.29395991563797</c:v>
                </c:pt>
                <c:pt idx="55916">
                  <c:v>-750.29395991563797</c:v>
                </c:pt>
                <c:pt idx="55917">
                  <c:v>-634.29395991563797</c:v>
                </c:pt>
                <c:pt idx="55918">
                  <c:v>-612.29395991563797</c:v>
                </c:pt>
                <c:pt idx="55919">
                  <c:v>-552.29395991563797</c:v>
                </c:pt>
                <c:pt idx="55920">
                  <c:v>-719.29395991563797</c:v>
                </c:pt>
                <c:pt idx="55921">
                  <c:v>-521.29395991563797</c:v>
                </c:pt>
                <c:pt idx="55922">
                  <c:v>-594.29395991563797</c:v>
                </c:pt>
                <c:pt idx="55923">
                  <c:v>-395.29395991563803</c:v>
                </c:pt>
                <c:pt idx="55924">
                  <c:v>-581.29395991563797</c:v>
                </c:pt>
                <c:pt idx="55925">
                  <c:v>-403.29395991563803</c:v>
                </c:pt>
                <c:pt idx="55926">
                  <c:v>-321.29395991563803</c:v>
                </c:pt>
                <c:pt idx="55927">
                  <c:v>-64.293959915637998</c:v>
                </c:pt>
                <c:pt idx="55928">
                  <c:v>-75.293959915637998</c:v>
                </c:pt>
                <c:pt idx="55929">
                  <c:v>32.706040084362002</c:v>
                </c:pt>
                <c:pt idx="55930">
                  <c:v>231.706040084362</c:v>
                </c:pt>
                <c:pt idx="55931">
                  <c:v>657.70604008436203</c:v>
                </c:pt>
                <c:pt idx="55932">
                  <c:v>688.70604008436203</c:v>
                </c:pt>
                <c:pt idx="55933">
                  <c:v>558.70604008436203</c:v>
                </c:pt>
                <c:pt idx="55934">
                  <c:v>634.70604008436203</c:v>
                </c:pt>
                <c:pt idx="55935">
                  <c:v>461.70604008436197</c:v>
                </c:pt>
                <c:pt idx="55936">
                  <c:v>559.70604008436203</c:v>
                </c:pt>
                <c:pt idx="55937">
                  <c:v>822.70604008436203</c:v>
                </c:pt>
                <c:pt idx="55938">
                  <c:v>603.70604008436203</c:v>
                </c:pt>
                <c:pt idx="55939">
                  <c:v>530.70604008436203</c:v>
                </c:pt>
                <c:pt idx="55940">
                  <c:v>659.70604008436203</c:v>
                </c:pt>
                <c:pt idx="55941">
                  <c:v>572.70604008436203</c:v>
                </c:pt>
                <c:pt idx="55942">
                  <c:v>509.70604008436197</c:v>
                </c:pt>
                <c:pt idx="55943">
                  <c:v>442.70604008436197</c:v>
                </c:pt>
                <c:pt idx="55944">
                  <c:v>371.70604008436197</c:v>
                </c:pt>
                <c:pt idx="55945">
                  <c:v>276.70604008436197</c:v>
                </c:pt>
                <c:pt idx="55946">
                  <c:v>309.70604008436197</c:v>
                </c:pt>
                <c:pt idx="55947">
                  <c:v>282.70604008436197</c:v>
                </c:pt>
                <c:pt idx="55948">
                  <c:v>257.70604008436197</c:v>
                </c:pt>
                <c:pt idx="55949">
                  <c:v>236.706040084362</c:v>
                </c:pt>
                <c:pt idx="55950">
                  <c:v>288.70604008436197</c:v>
                </c:pt>
                <c:pt idx="55951">
                  <c:v>258.70604008436197</c:v>
                </c:pt>
                <c:pt idx="55952">
                  <c:v>49.706040084362002</c:v>
                </c:pt>
                <c:pt idx="55953">
                  <c:v>30.706040084362002</c:v>
                </c:pt>
                <c:pt idx="55954">
                  <c:v>14.706040084362</c:v>
                </c:pt>
                <c:pt idx="55955">
                  <c:v>-148.293959915638</c:v>
                </c:pt>
                <c:pt idx="55956">
                  <c:v>-133.293959915638</c:v>
                </c:pt>
                <c:pt idx="55957">
                  <c:v>-246.293959915638</c:v>
                </c:pt>
                <c:pt idx="55958">
                  <c:v>-300.29395991563803</c:v>
                </c:pt>
                <c:pt idx="55959">
                  <c:v>-144.293959915638</c:v>
                </c:pt>
                <c:pt idx="55960">
                  <c:v>-96.293959915637998</c:v>
                </c:pt>
                <c:pt idx="55961">
                  <c:v>-332.29395991563803</c:v>
                </c:pt>
                <c:pt idx="55962">
                  <c:v>-514.29395991563797</c:v>
                </c:pt>
                <c:pt idx="55963">
                  <c:v>-361.29395991563803</c:v>
                </c:pt>
                <c:pt idx="55964">
                  <c:v>-373.29395991563803</c:v>
                </c:pt>
                <c:pt idx="55965">
                  <c:v>-398.29395991563803</c:v>
                </c:pt>
                <c:pt idx="55966">
                  <c:v>-193.293959915638</c:v>
                </c:pt>
                <c:pt idx="55967">
                  <c:v>-342.29395991563803</c:v>
                </c:pt>
                <c:pt idx="55968">
                  <c:v>-344.29395991563803</c:v>
                </c:pt>
                <c:pt idx="55969">
                  <c:v>-328.29395991563803</c:v>
                </c:pt>
                <c:pt idx="55970">
                  <c:v>-285.29395991563803</c:v>
                </c:pt>
                <c:pt idx="55971">
                  <c:v>-210.293959915638</c:v>
                </c:pt>
                <c:pt idx="55972">
                  <c:v>-294.29395991563803</c:v>
                </c:pt>
                <c:pt idx="55973">
                  <c:v>-306.29395991563803</c:v>
                </c:pt>
                <c:pt idx="55974">
                  <c:v>-290.29395991563803</c:v>
                </c:pt>
                <c:pt idx="55975">
                  <c:v>-262.29395991563803</c:v>
                </c:pt>
                <c:pt idx="55976">
                  <c:v>-355.29395991563803</c:v>
                </c:pt>
                <c:pt idx="55977">
                  <c:v>-197.293959915638</c:v>
                </c:pt>
                <c:pt idx="55978">
                  <c:v>-201.293959915638</c:v>
                </c:pt>
                <c:pt idx="55979">
                  <c:v>-14.293959915638</c:v>
                </c:pt>
                <c:pt idx="55980">
                  <c:v>156.706040084362</c:v>
                </c:pt>
                <c:pt idx="55981">
                  <c:v>339.70604008436197</c:v>
                </c:pt>
                <c:pt idx="55982">
                  <c:v>440.70604008436197</c:v>
                </c:pt>
                <c:pt idx="55983">
                  <c:v>573.70604008436203</c:v>
                </c:pt>
                <c:pt idx="55984">
                  <c:v>716.70604008436203</c:v>
                </c:pt>
                <c:pt idx="55985">
                  <c:v>603.70604008436203</c:v>
                </c:pt>
                <c:pt idx="55986">
                  <c:v>741.70604008436203</c:v>
                </c:pt>
                <c:pt idx="55987">
                  <c:v>626.70604008436203</c:v>
                </c:pt>
                <c:pt idx="55988">
                  <c:v>632.70604008436203</c:v>
                </c:pt>
                <c:pt idx="55989">
                  <c:v>206.706040084362</c:v>
                </c:pt>
                <c:pt idx="55990">
                  <c:v>397.70604008436197</c:v>
                </c:pt>
                <c:pt idx="55991">
                  <c:v>206.706040084362</c:v>
                </c:pt>
                <c:pt idx="55992">
                  <c:v>238.706040084362</c:v>
                </c:pt>
                <c:pt idx="55993">
                  <c:v>313.70604008436197</c:v>
                </c:pt>
                <c:pt idx="55994">
                  <c:v>430.70604008436197</c:v>
                </c:pt>
                <c:pt idx="55995">
                  <c:v>677.70604008436203</c:v>
                </c:pt>
                <c:pt idx="55996">
                  <c:v>725.70604008436203</c:v>
                </c:pt>
                <c:pt idx="55997">
                  <c:v>809.70604008436203</c:v>
                </c:pt>
                <c:pt idx="55998">
                  <c:v>634.70604008436203</c:v>
                </c:pt>
                <c:pt idx="55999">
                  <c:v>699.70604008436203</c:v>
                </c:pt>
                <c:pt idx="56000">
                  <c:v>627.70604008436203</c:v>
                </c:pt>
                <c:pt idx="56001">
                  <c:v>256.70604008436197</c:v>
                </c:pt>
                <c:pt idx="56002">
                  <c:v>138.706040084362</c:v>
                </c:pt>
                <c:pt idx="56003">
                  <c:v>-100.293959915638</c:v>
                </c:pt>
                <c:pt idx="56004">
                  <c:v>-224.293959915638</c:v>
                </c:pt>
                <c:pt idx="56005">
                  <c:v>-143.293959915638</c:v>
                </c:pt>
                <c:pt idx="56006">
                  <c:v>-242.293959915638</c:v>
                </c:pt>
                <c:pt idx="56007">
                  <c:v>-188.293959915638</c:v>
                </c:pt>
                <c:pt idx="56008">
                  <c:v>-110.293959915638</c:v>
                </c:pt>
                <c:pt idx="56009">
                  <c:v>111.706040084362</c:v>
                </c:pt>
                <c:pt idx="56010">
                  <c:v>178.706040084362</c:v>
                </c:pt>
                <c:pt idx="56011">
                  <c:v>64.706040084362002</c:v>
                </c:pt>
                <c:pt idx="56012">
                  <c:v>250.706040084362</c:v>
                </c:pt>
                <c:pt idx="56013">
                  <c:v>117.706040084362</c:v>
                </c:pt>
                <c:pt idx="56014">
                  <c:v>237.706040084362</c:v>
                </c:pt>
                <c:pt idx="56015">
                  <c:v>1.70604008436203</c:v>
                </c:pt>
                <c:pt idx="56016">
                  <c:v>-180.293959915638</c:v>
                </c:pt>
                <c:pt idx="56017">
                  <c:v>-120.293959915638</c:v>
                </c:pt>
                <c:pt idx="56018">
                  <c:v>-4.29395991563797</c:v>
                </c:pt>
                <c:pt idx="56019">
                  <c:v>1.70604008436203</c:v>
                </c:pt>
                <c:pt idx="56020">
                  <c:v>-29.293959915637998</c:v>
                </c:pt>
                <c:pt idx="56021">
                  <c:v>-45.293959915637998</c:v>
                </c:pt>
                <c:pt idx="56022">
                  <c:v>55.706040084362002</c:v>
                </c:pt>
                <c:pt idx="56023">
                  <c:v>-15.293959915638</c:v>
                </c:pt>
                <c:pt idx="56024">
                  <c:v>11.706040084362</c:v>
                </c:pt>
                <c:pt idx="56025">
                  <c:v>81.706040084362002</c:v>
                </c:pt>
                <c:pt idx="56026">
                  <c:v>214.706040084362</c:v>
                </c:pt>
                <c:pt idx="56027">
                  <c:v>304.70604008436197</c:v>
                </c:pt>
                <c:pt idx="56028">
                  <c:v>435.70604008436197</c:v>
                </c:pt>
                <c:pt idx="56029">
                  <c:v>387.70604008436197</c:v>
                </c:pt>
                <c:pt idx="56030">
                  <c:v>405.70604008436197</c:v>
                </c:pt>
                <c:pt idx="56031">
                  <c:v>407.70604008436197</c:v>
                </c:pt>
                <c:pt idx="56032">
                  <c:v>427.70604008436197</c:v>
                </c:pt>
                <c:pt idx="56033">
                  <c:v>473.70604008436197</c:v>
                </c:pt>
                <c:pt idx="56034">
                  <c:v>539.70604008436203</c:v>
                </c:pt>
                <c:pt idx="56035">
                  <c:v>604.70604008436203</c:v>
                </c:pt>
                <c:pt idx="56036">
                  <c:v>655.70604008436203</c:v>
                </c:pt>
                <c:pt idx="56037">
                  <c:v>608.70604008436203</c:v>
                </c:pt>
                <c:pt idx="56038">
                  <c:v>688.70604008436203</c:v>
                </c:pt>
                <c:pt idx="56039">
                  <c:v>769.70604008436203</c:v>
                </c:pt>
                <c:pt idx="56040">
                  <c:v>902.70604008436203</c:v>
                </c:pt>
                <c:pt idx="56041">
                  <c:v>709.70604008436203</c:v>
                </c:pt>
                <c:pt idx="56042">
                  <c:v>703.70604008436203</c:v>
                </c:pt>
                <c:pt idx="56043">
                  <c:v>863.70604008436203</c:v>
                </c:pt>
                <c:pt idx="56044">
                  <c:v>874.70604008436203</c:v>
                </c:pt>
                <c:pt idx="56045">
                  <c:v>560.70604008436203</c:v>
                </c:pt>
                <c:pt idx="56046">
                  <c:v>363.70604008436197</c:v>
                </c:pt>
                <c:pt idx="56047">
                  <c:v>411.70604008436197</c:v>
                </c:pt>
                <c:pt idx="56048">
                  <c:v>472.70604008436197</c:v>
                </c:pt>
                <c:pt idx="56049">
                  <c:v>326.70604008436197</c:v>
                </c:pt>
                <c:pt idx="56050">
                  <c:v>292.70604008436197</c:v>
                </c:pt>
                <c:pt idx="56051">
                  <c:v>264.70604008436197</c:v>
                </c:pt>
                <c:pt idx="56052">
                  <c:v>59.706040084362002</c:v>
                </c:pt>
                <c:pt idx="56053">
                  <c:v>95.706040084362002</c:v>
                </c:pt>
                <c:pt idx="56054">
                  <c:v>163.706040084362</c:v>
                </c:pt>
                <c:pt idx="56055">
                  <c:v>27.706040084362002</c:v>
                </c:pt>
                <c:pt idx="56056">
                  <c:v>-147.293959915638</c:v>
                </c:pt>
                <c:pt idx="56057">
                  <c:v>-3.29395991563797</c:v>
                </c:pt>
                <c:pt idx="56058">
                  <c:v>-151.293959915638</c:v>
                </c:pt>
                <c:pt idx="56059">
                  <c:v>-293.29395991563803</c:v>
                </c:pt>
                <c:pt idx="56060">
                  <c:v>-415.29395991563803</c:v>
                </c:pt>
                <c:pt idx="56061">
                  <c:v>-407.29395991563803</c:v>
                </c:pt>
                <c:pt idx="56062">
                  <c:v>-330.29395991563803</c:v>
                </c:pt>
                <c:pt idx="56063">
                  <c:v>-233.293959915638</c:v>
                </c:pt>
                <c:pt idx="56064">
                  <c:v>-312.29395991563803</c:v>
                </c:pt>
                <c:pt idx="56065">
                  <c:v>-268.29395991563803</c:v>
                </c:pt>
                <c:pt idx="56066">
                  <c:v>-192.293959915638</c:v>
                </c:pt>
                <c:pt idx="56067">
                  <c:v>-381.29395991563803</c:v>
                </c:pt>
                <c:pt idx="56068">
                  <c:v>-334.29395991563803</c:v>
                </c:pt>
                <c:pt idx="56069">
                  <c:v>-358.29395991563803</c:v>
                </c:pt>
                <c:pt idx="56070">
                  <c:v>-140.293959915638</c:v>
                </c:pt>
                <c:pt idx="56071">
                  <c:v>-162.293959915638</c:v>
                </c:pt>
                <c:pt idx="56072">
                  <c:v>-238.293959915638</c:v>
                </c:pt>
                <c:pt idx="56073">
                  <c:v>108.706040084362</c:v>
                </c:pt>
                <c:pt idx="56074">
                  <c:v>263.70604008436197</c:v>
                </c:pt>
                <c:pt idx="56075">
                  <c:v>199.706040084362</c:v>
                </c:pt>
                <c:pt idx="56076">
                  <c:v>187.706040084362</c:v>
                </c:pt>
                <c:pt idx="56077">
                  <c:v>415.70604008436197</c:v>
                </c:pt>
                <c:pt idx="56078">
                  <c:v>399.70604008436197</c:v>
                </c:pt>
                <c:pt idx="56079">
                  <c:v>473.70604008436197</c:v>
                </c:pt>
                <c:pt idx="56080">
                  <c:v>489.70604008436197</c:v>
                </c:pt>
                <c:pt idx="56081">
                  <c:v>510.70604008436197</c:v>
                </c:pt>
                <c:pt idx="56082">
                  <c:v>492.70604008436197</c:v>
                </c:pt>
                <c:pt idx="56083">
                  <c:v>366.70604008436197</c:v>
                </c:pt>
                <c:pt idx="56084">
                  <c:v>329.70604008436197</c:v>
                </c:pt>
                <c:pt idx="56085">
                  <c:v>265.70604008436197</c:v>
                </c:pt>
                <c:pt idx="56086">
                  <c:v>423.70604008436197</c:v>
                </c:pt>
                <c:pt idx="56087">
                  <c:v>333.70604008436197</c:v>
                </c:pt>
                <c:pt idx="56088">
                  <c:v>289.70604008436197</c:v>
                </c:pt>
                <c:pt idx="56089">
                  <c:v>510.70604008436197</c:v>
                </c:pt>
                <c:pt idx="56090">
                  <c:v>461.70604008436197</c:v>
                </c:pt>
                <c:pt idx="56091">
                  <c:v>495.70604008436197</c:v>
                </c:pt>
                <c:pt idx="56092">
                  <c:v>574.70604008436203</c:v>
                </c:pt>
                <c:pt idx="56093">
                  <c:v>308.70604008436197</c:v>
                </c:pt>
                <c:pt idx="56094">
                  <c:v>250.706040084362</c:v>
                </c:pt>
                <c:pt idx="56095">
                  <c:v>124.706040084362</c:v>
                </c:pt>
                <c:pt idx="56096">
                  <c:v>163.706040084362</c:v>
                </c:pt>
                <c:pt idx="56097">
                  <c:v>-76.293959915637998</c:v>
                </c:pt>
                <c:pt idx="56098">
                  <c:v>-94.293959915637998</c:v>
                </c:pt>
                <c:pt idx="56099">
                  <c:v>-40.293959915637998</c:v>
                </c:pt>
                <c:pt idx="56100">
                  <c:v>-99.293959915637998</c:v>
                </c:pt>
                <c:pt idx="56101">
                  <c:v>-55.293959915637998</c:v>
                </c:pt>
                <c:pt idx="56102">
                  <c:v>-257.29395991563803</c:v>
                </c:pt>
                <c:pt idx="56103">
                  <c:v>-294.29395991563803</c:v>
                </c:pt>
                <c:pt idx="56104">
                  <c:v>-259.29395991563803</c:v>
                </c:pt>
                <c:pt idx="56105">
                  <c:v>-422.29395991563803</c:v>
                </c:pt>
                <c:pt idx="56106">
                  <c:v>-326.29395991563803</c:v>
                </c:pt>
                <c:pt idx="56107">
                  <c:v>-278.29395991563803</c:v>
                </c:pt>
                <c:pt idx="56108">
                  <c:v>-344.29395991563803</c:v>
                </c:pt>
                <c:pt idx="56109">
                  <c:v>-168.293959915638</c:v>
                </c:pt>
                <c:pt idx="56110">
                  <c:v>-211.293959915638</c:v>
                </c:pt>
                <c:pt idx="56111">
                  <c:v>-230.293959915638</c:v>
                </c:pt>
                <c:pt idx="56112">
                  <c:v>-379.29395991563803</c:v>
                </c:pt>
                <c:pt idx="56113">
                  <c:v>-370.29395991563803</c:v>
                </c:pt>
                <c:pt idx="56114">
                  <c:v>-334.29395991563803</c:v>
                </c:pt>
                <c:pt idx="56115">
                  <c:v>-365.29395991563803</c:v>
                </c:pt>
                <c:pt idx="56116">
                  <c:v>-400.29395991563803</c:v>
                </c:pt>
                <c:pt idx="56117">
                  <c:v>-110.293959915638</c:v>
                </c:pt>
                <c:pt idx="56118">
                  <c:v>-10.293959915638</c:v>
                </c:pt>
                <c:pt idx="56119">
                  <c:v>-21.293959915637998</c:v>
                </c:pt>
                <c:pt idx="56120">
                  <c:v>235.706040084362</c:v>
                </c:pt>
                <c:pt idx="56121">
                  <c:v>437.70604008436197</c:v>
                </c:pt>
                <c:pt idx="56122">
                  <c:v>573.70604008436203</c:v>
                </c:pt>
                <c:pt idx="56123">
                  <c:v>600.70604008436203</c:v>
                </c:pt>
                <c:pt idx="56124">
                  <c:v>679.70604008436203</c:v>
                </c:pt>
                <c:pt idx="56125">
                  <c:v>702.70604008436203</c:v>
                </c:pt>
                <c:pt idx="56126">
                  <c:v>533.70604008436203</c:v>
                </c:pt>
                <c:pt idx="56127">
                  <c:v>433.70604008436197</c:v>
                </c:pt>
                <c:pt idx="56128">
                  <c:v>432.70604008436197</c:v>
                </c:pt>
                <c:pt idx="56129">
                  <c:v>484.70604008436197</c:v>
                </c:pt>
                <c:pt idx="56130">
                  <c:v>402.70604008436197</c:v>
                </c:pt>
                <c:pt idx="56131">
                  <c:v>443.70604008436197</c:v>
                </c:pt>
                <c:pt idx="56132">
                  <c:v>399.70604008436197</c:v>
                </c:pt>
                <c:pt idx="56133">
                  <c:v>390.70604008436197</c:v>
                </c:pt>
                <c:pt idx="56134">
                  <c:v>321.70604008436197</c:v>
                </c:pt>
                <c:pt idx="56135">
                  <c:v>344.70604008436197</c:v>
                </c:pt>
                <c:pt idx="56136">
                  <c:v>414.70604008436197</c:v>
                </c:pt>
                <c:pt idx="56137">
                  <c:v>314.70604008436197</c:v>
                </c:pt>
                <c:pt idx="56138">
                  <c:v>33.706040084362002</c:v>
                </c:pt>
                <c:pt idx="56139">
                  <c:v>8.70604008436203</c:v>
                </c:pt>
                <c:pt idx="56140">
                  <c:v>-68.293959915637998</c:v>
                </c:pt>
                <c:pt idx="56141">
                  <c:v>-77.293959915637998</c:v>
                </c:pt>
                <c:pt idx="56142">
                  <c:v>23.706040084362002</c:v>
                </c:pt>
                <c:pt idx="56143">
                  <c:v>-132.293959915638</c:v>
                </c:pt>
                <c:pt idx="56144">
                  <c:v>-316.29395991563803</c:v>
                </c:pt>
                <c:pt idx="56145">
                  <c:v>-463.29395991563803</c:v>
                </c:pt>
                <c:pt idx="56146">
                  <c:v>-338.29395991563803</c:v>
                </c:pt>
                <c:pt idx="56147">
                  <c:v>-469.29395991563803</c:v>
                </c:pt>
                <c:pt idx="56148">
                  <c:v>-374.29395991563803</c:v>
                </c:pt>
                <c:pt idx="56149">
                  <c:v>-437.29395991563803</c:v>
                </c:pt>
                <c:pt idx="56150">
                  <c:v>-309.29395991563803</c:v>
                </c:pt>
                <c:pt idx="56151">
                  <c:v>-418.29395991563803</c:v>
                </c:pt>
                <c:pt idx="56152">
                  <c:v>-465.29395991563803</c:v>
                </c:pt>
                <c:pt idx="56153">
                  <c:v>-286.29395991563803</c:v>
                </c:pt>
                <c:pt idx="56154">
                  <c:v>-344.29395991563803</c:v>
                </c:pt>
                <c:pt idx="56155">
                  <c:v>-315.29395991563803</c:v>
                </c:pt>
                <c:pt idx="56156">
                  <c:v>-303.29395991563803</c:v>
                </c:pt>
                <c:pt idx="56157">
                  <c:v>-303.29395991563803</c:v>
                </c:pt>
                <c:pt idx="56158">
                  <c:v>-258.29395991563803</c:v>
                </c:pt>
                <c:pt idx="56159">
                  <c:v>-168.293959915638</c:v>
                </c:pt>
                <c:pt idx="56160">
                  <c:v>-29.293959915637998</c:v>
                </c:pt>
                <c:pt idx="56161">
                  <c:v>-211.293959915638</c:v>
                </c:pt>
                <c:pt idx="56162">
                  <c:v>-113.293959915638</c:v>
                </c:pt>
                <c:pt idx="56163">
                  <c:v>13.706040084362</c:v>
                </c:pt>
                <c:pt idx="56164">
                  <c:v>65.706040084362002</c:v>
                </c:pt>
                <c:pt idx="56165">
                  <c:v>208.706040084362</c:v>
                </c:pt>
                <c:pt idx="56166">
                  <c:v>316.70604008436197</c:v>
                </c:pt>
                <c:pt idx="56167">
                  <c:v>254.706040084362</c:v>
                </c:pt>
                <c:pt idx="56168">
                  <c:v>356.70604008436197</c:v>
                </c:pt>
                <c:pt idx="56169">
                  <c:v>141.706040084362</c:v>
                </c:pt>
                <c:pt idx="56170">
                  <c:v>357.70604008436197</c:v>
                </c:pt>
                <c:pt idx="56171">
                  <c:v>215.706040084362</c:v>
                </c:pt>
                <c:pt idx="56172">
                  <c:v>83.706040084362002</c:v>
                </c:pt>
                <c:pt idx="56173">
                  <c:v>237.706040084362</c:v>
                </c:pt>
                <c:pt idx="56174">
                  <c:v>152.706040084362</c:v>
                </c:pt>
                <c:pt idx="56175">
                  <c:v>116.706040084362</c:v>
                </c:pt>
                <c:pt idx="56176">
                  <c:v>284.70604008436197</c:v>
                </c:pt>
                <c:pt idx="56177">
                  <c:v>230.706040084362</c:v>
                </c:pt>
                <c:pt idx="56178">
                  <c:v>444.70604008436197</c:v>
                </c:pt>
                <c:pt idx="56179">
                  <c:v>408.70604008436197</c:v>
                </c:pt>
                <c:pt idx="56180">
                  <c:v>403.70604008436197</c:v>
                </c:pt>
                <c:pt idx="56181">
                  <c:v>325.70604008436197</c:v>
                </c:pt>
                <c:pt idx="56182">
                  <c:v>310.70604008436197</c:v>
                </c:pt>
                <c:pt idx="56183">
                  <c:v>312.70604008436197</c:v>
                </c:pt>
                <c:pt idx="56184">
                  <c:v>151.706040084362</c:v>
                </c:pt>
                <c:pt idx="56185">
                  <c:v>54.706040084362002</c:v>
                </c:pt>
                <c:pt idx="56186">
                  <c:v>297.70604008436197</c:v>
                </c:pt>
                <c:pt idx="56187">
                  <c:v>148.706040084362</c:v>
                </c:pt>
                <c:pt idx="56188">
                  <c:v>91.706040084362002</c:v>
                </c:pt>
                <c:pt idx="56189">
                  <c:v>19.706040084362002</c:v>
                </c:pt>
                <c:pt idx="56190">
                  <c:v>-61.293959915637998</c:v>
                </c:pt>
                <c:pt idx="56191">
                  <c:v>14.706040084362</c:v>
                </c:pt>
                <c:pt idx="56192">
                  <c:v>-3.29395991563797</c:v>
                </c:pt>
                <c:pt idx="56193">
                  <c:v>-120.293959915638</c:v>
                </c:pt>
                <c:pt idx="56194">
                  <c:v>-338.29395991563803</c:v>
                </c:pt>
                <c:pt idx="56195">
                  <c:v>-297.29395991563803</c:v>
                </c:pt>
                <c:pt idx="56196">
                  <c:v>-290.29395991563803</c:v>
                </c:pt>
                <c:pt idx="56197">
                  <c:v>-595.29395991563797</c:v>
                </c:pt>
                <c:pt idx="56198">
                  <c:v>-633.29395991563797</c:v>
                </c:pt>
                <c:pt idx="56199">
                  <c:v>-852.29395991563797</c:v>
                </c:pt>
                <c:pt idx="56200">
                  <c:v>-716.29395991563797</c:v>
                </c:pt>
                <c:pt idx="56201">
                  <c:v>-657.29395991563797</c:v>
                </c:pt>
                <c:pt idx="56202">
                  <c:v>-775.29395991563797</c:v>
                </c:pt>
                <c:pt idx="56203">
                  <c:v>-566.29395991563797</c:v>
                </c:pt>
                <c:pt idx="56204">
                  <c:v>-678.29395991563797</c:v>
                </c:pt>
                <c:pt idx="56205">
                  <c:v>-653.29395991563797</c:v>
                </c:pt>
                <c:pt idx="56206">
                  <c:v>-617.29395991563797</c:v>
                </c:pt>
                <c:pt idx="56207">
                  <c:v>-575.29395991563797</c:v>
                </c:pt>
                <c:pt idx="56208">
                  <c:v>-455.29395991563803</c:v>
                </c:pt>
                <c:pt idx="56209">
                  <c:v>-326.29395991563803</c:v>
                </c:pt>
                <c:pt idx="56210">
                  <c:v>-415.29395991563803</c:v>
                </c:pt>
                <c:pt idx="56211">
                  <c:v>-237.293959915638</c:v>
                </c:pt>
                <c:pt idx="56212">
                  <c:v>-256.29395991563803</c:v>
                </c:pt>
                <c:pt idx="56213">
                  <c:v>-29.293959915637998</c:v>
                </c:pt>
                <c:pt idx="56214">
                  <c:v>195.706040084362</c:v>
                </c:pt>
                <c:pt idx="56215">
                  <c:v>244.706040084362</c:v>
                </c:pt>
                <c:pt idx="56216">
                  <c:v>221.706040084362</c:v>
                </c:pt>
                <c:pt idx="56217">
                  <c:v>319.70604008436197</c:v>
                </c:pt>
                <c:pt idx="56218">
                  <c:v>354.70604008436197</c:v>
                </c:pt>
                <c:pt idx="56219">
                  <c:v>460.70604008436197</c:v>
                </c:pt>
                <c:pt idx="56220">
                  <c:v>522.70604008436203</c:v>
                </c:pt>
                <c:pt idx="56221">
                  <c:v>633.70604008436203</c:v>
                </c:pt>
                <c:pt idx="56222">
                  <c:v>631.70604008436203</c:v>
                </c:pt>
                <c:pt idx="56223">
                  <c:v>560.70604008436203</c:v>
                </c:pt>
                <c:pt idx="56224">
                  <c:v>500.70604008436197</c:v>
                </c:pt>
                <c:pt idx="56225">
                  <c:v>497.70604008436197</c:v>
                </c:pt>
                <c:pt idx="56226">
                  <c:v>275.70604008436197</c:v>
                </c:pt>
                <c:pt idx="56227">
                  <c:v>228.706040084362</c:v>
                </c:pt>
                <c:pt idx="56228">
                  <c:v>265.70604008436197</c:v>
                </c:pt>
                <c:pt idx="56229">
                  <c:v>226.706040084362</c:v>
                </c:pt>
                <c:pt idx="56230">
                  <c:v>416.70604008436197</c:v>
                </c:pt>
                <c:pt idx="56231">
                  <c:v>203.706040084362</c:v>
                </c:pt>
                <c:pt idx="56232">
                  <c:v>138.706040084362</c:v>
                </c:pt>
                <c:pt idx="56233">
                  <c:v>286.70604008436197</c:v>
                </c:pt>
                <c:pt idx="56234">
                  <c:v>189.706040084362</c:v>
                </c:pt>
                <c:pt idx="56235">
                  <c:v>-80.293959915637998</c:v>
                </c:pt>
                <c:pt idx="56236">
                  <c:v>-174.293959915638</c:v>
                </c:pt>
                <c:pt idx="56237">
                  <c:v>-269.29395991563803</c:v>
                </c:pt>
                <c:pt idx="56238">
                  <c:v>-450.29395991563803</c:v>
                </c:pt>
                <c:pt idx="56239">
                  <c:v>-667.29395991563797</c:v>
                </c:pt>
                <c:pt idx="56240">
                  <c:v>-806.29395991563797</c:v>
                </c:pt>
                <c:pt idx="56241">
                  <c:v>-1071.29395991564</c:v>
                </c:pt>
                <c:pt idx="56242">
                  <c:v>-790.29395991563797</c:v>
                </c:pt>
                <c:pt idx="56243">
                  <c:v>-949.29395991563797</c:v>
                </c:pt>
                <c:pt idx="56244">
                  <c:v>-964.29395991563797</c:v>
                </c:pt>
                <c:pt idx="56245">
                  <c:v>-896.29395991563797</c:v>
                </c:pt>
                <c:pt idx="56246">
                  <c:v>-961.29395991563797</c:v>
                </c:pt>
                <c:pt idx="56247">
                  <c:v>-1023.29395991564</c:v>
                </c:pt>
                <c:pt idx="56248">
                  <c:v>-1128.29395991564</c:v>
                </c:pt>
                <c:pt idx="56249">
                  <c:v>-857.29395991563797</c:v>
                </c:pt>
                <c:pt idx="56250">
                  <c:v>-789.29395991563797</c:v>
                </c:pt>
                <c:pt idx="56251">
                  <c:v>-751.29395991563797</c:v>
                </c:pt>
                <c:pt idx="56252">
                  <c:v>-516.29395991563797</c:v>
                </c:pt>
                <c:pt idx="56253">
                  <c:v>-563.29395991563797</c:v>
                </c:pt>
                <c:pt idx="56254">
                  <c:v>-476.29395991563803</c:v>
                </c:pt>
                <c:pt idx="56255">
                  <c:v>-603.29395991563797</c:v>
                </c:pt>
                <c:pt idx="56256">
                  <c:v>-534.29395991563797</c:v>
                </c:pt>
                <c:pt idx="56257">
                  <c:v>-561.29395991563797</c:v>
                </c:pt>
                <c:pt idx="56258">
                  <c:v>-558.29395991563797</c:v>
                </c:pt>
                <c:pt idx="56259">
                  <c:v>-404.29395991563803</c:v>
                </c:pt>
                <c:pt idx="56260">
                  <c:v>-192.293959915638</c:v>
                </c:pt>
                <c:pt idx="56261">
                  <c:v>-150.293959915638</c:v>
                </c:pt>
                <c:pt idx="56262">
                  <c:v>-76.293959915637998</c:v>
                </c:pt>
                <c:pt idx="56263">
                  <c:v>-134.293959915638</c:v>
                </c:pt>
                <c:pt idx="56264">
                  <c:v>139.706040084362</c:v>
                </c:pt>
                <c:pt idx="56265">
                  <c:v>67.706040084362002</c:v>
                </c:pt>
                <c:pt idx="56266">
                  <c:v>216.706040084362</c:v>
                </c:pt>
                <c:pt idx="56267">
                  <c:v>210.706040084362</c:v>
                </c:pt>
                <c:pt idx="56268">
                  <c:v>118.706040084362</c:v>
                </c:pt>
                <c:pt idx="56269">
                  <c:v>228.706040084362</c:v>
                </c:pt>
                <c:pt idx="56270">
                  <c:v>99.706040084362002</c:v>
                </c:pt>
                <c:pt idx="56271">
                  <c:v>236.706040084362</c:v>
                </c:pt>
                <c:pt idx="56272">
                  <c:v>124.706040084362</c:v>
                </c:pt>
                <c:pt idx="56273">
                  <c:v>276.70604008436197</c:v>
                </c:pt>
                <c:pt idx="56274">
                  <c:v>344.70604008436197</c:v>
                </c:pt>
                <c:pt idx="56275">
                  <c:v>231.706040084362</c:v>
                </c:pt>
                <c:pt idx="56276">
                  <c:v>302.70604008436197</c:v>
                </c:pt>
                <c:pt idx="56277">
                  <c:v>253.706040084362</c:v>
                </c:pt>
                <c:pt idx="56278">
                  <c:v>247.706040084362</c:v>
                </c:pt>
                <c:pt idx="56279">
                  <c:v>167.706040084362</c:v>
                </c:pt>
                <c:pt idx="56280">
                  <c:v>2.70604008436203</c:v>
                </c:pt>
                <c:pt idx="56281">
                  <c:v>15.706040084362</c:v>
                </c:pt>
                <c:pt idx="56282">
                  <c:v>-147.293959915638</c:v>
                </c:pt>
                <c:pt idx="56283">
                  <c:v>26.706040084362002</c:v>
                </c:pt>
                <c:pt idx="56284">
                  <c:v>-109.293959915638</c:v>
                </c:pt>
                <c:pt idx="56285">
                  <c:v>-13.293959915638</c:v>
                </c:pt>
                <c:pt idx="56286">
                  <c:v>-102.293959915638</c:v>
                </c:pt>
                <c:pt idx="56287">
                  <c:v>-87.293959915637998</c:v>
                </c:pt>
                <c:pt idx="56288">
                  <c:v>-243.293959915638</c:v>
                </c:pt>
                <c:pt idx="56289">
                  <c:v>-84.293959915637998</c:v>
                </c:pt>
                <c:pt idx="56290">
                  <c:v>-225.293959915638</c:v>
                </c:pt>
                <c:pt idx="56291">
                  <c:v>-436.29395991563803</c:v>
                </c:pt>
                <c:pt idx="56292">
                  <c:v>-586.29395991563797</c:v>
                </c:pt>
                <c:pt idx="56293">
                  <c:v>-599.29395991563797</c:v>
                </c:pt>
                <c:pt idx="56294">
                  <c:v>-633.29395991563797</c:v>
                </c:pt>
                <c:pt idx="56295">
                  <c:v>-647.29395991563797</c:v>
                </c:pt>
                <c:pt idx="56296">
                  <c:v>-618.29395991563797</c:v>
                </c:pt>
                <c:pt idx="56297">
                  <c:v>-569.29395991563797</c:v>
                </c:pt>
                <c:pt idx="56298">
                  <c:v>-439.29395991563803</c:v>
                </c:pt>
                <c:pt idx="56299">
                  <c:v>-494.29395991563803</c:v>
                </c:pt>
                <c:pt idx="56300">
                  <c:v>-353.29395991563803</c:v>
                </c:pt>
                <c:pt idx="56301">
                  <c:v>-287.29395991563803</c:v>
                </c:pt>
                <c:pt idx="56302">
                  <c:v>-452.29395991563803</c:v>
                </c:pt>
                <c:pt idx="56303">
                  <c:v>-367.29395991563803</c:v>
                </c:pt>
                <c:pt idx="56304">
                  <c:v>-326.29395991563803</c:v>
                </c:pt>
                <c:pt idx="56305">
                  <c:v>-382.29395991563803</c:v>
                </c:pt>
                <c:pt idx="56306">
                  <c:v>-440.29395991563803</c:v>
                </c:pt>
                <c:pt idx="56307">
                  <c:v>-195.293959915638</c:v>
                </c:pt>
                <c:pt idx="56308">
                  <c:v>-208.293959915638</c:v>
                </c:pt>
                <c:pt idx="56309">
                  <c:v>-231.293959915638</c:v>
                </c:pt>
                <c:pt idx="56310">
                  <c:v>-275.29395991563803</c:v>
                </c:pt>
                <c:pt idx="56311">
                  <c:v>-22.293959915637998</c:v>
                </c:pt>
                <c:pt idx="56312">
                  <c:v>-28.293959915637998</c:v>
                </c:pt>
                <c:pt idx="56313">
                  <c:v>72.706040084362002</c:v>
                </c:pt>
                <c:pt idx="56314">
                  <c:v>66.706040084362002</c:v>
                </c:pt>
                <c:pt idx="56315">
                  <c:v>247.706040084362</c:v>
                </c:pt>
                <c:pt idx="56316">
                  <c:v>262.70604008436197</c:v>
                </c:pt>
                <c:pt idx="56317">
                  <c:v>259.70604008436197</c:v>
                </c:pt>
                <c:pt idx="56318">
                  <c:v>277.70604008436197</c:v>
                </c:pt>
                <c:pt idx="56319">
                  <c:v>299.70604008436197</c:v>
                </c:pt>
                <c:pt idx="56320">
                  <c:v>327.70604008436197</c:v>
                </c:pt>
                <c:pt idx="56321">
                  <c:v>249.706040084362</c:v>
                </c:pt>
                <c:pt idx="56322">
                  <c:v>433.70604008436197</c:v>
                </c:pt>
                <c:pt idx="56323">
                  <c:v>280.70604008436197</c:v>
                </c:pt>
                <c:pt idx="56324">
                  <c:v>432.70604008436197</c:v>
                </c:pt>
                <c:pt idx="56325">
                  <c:v>276.70604008436197</c:v>
                </c:pt>
                <c:pt idx="56326">
                  <c:v>357.70604008436197</c:v>
                </c:pt>
                <c:pt idx="56327">
                  <c:v>318.70604008436197</c:v>
                </c:pt>
                <c:pt idx="56328">
                  <c:v>287.70604008436197</c:v>
                </c:pt>
                <c:pt idx="56329">
                  <c:v>428.70604008436197</c:v>
                </c:pt>
                <c:pt idx="56330">
                  <c:v>333.70604008436197</c:v>
                </c:pt>
                <c:pt idx="56331">
                  <c:v>494.70604008436197</c:v>
                </c:pt>
                <c:pt idx="56332">
                  <c:v>353.70604008436197</c:v>
                </c:pt>
                <c:pt idx="56333">
                  <c:v>273.70604008436197</c:v>
                </c:pt>
                <c:pt idx="56334">
                  <c:v>146.706040084362</c:v>
                </c:pt>
                <c:pt idx="56335">
                  <c:v>53.706040084362002</c:v>
                </c:pt>
                <c:pt idx="56336">
                  <c:v>-173.293959915638</c:v>
                </c:pt>
                <c:pt idx="56337">
                  <c:v>-200.293959915638</c:v>
                </c:pt>
                <c:pt idx="56338">
                  <c:v>-415.29395991563803</c:v>
                </c:pt>
                <c:pt idx="56339">
                  <c:v>-390.29395991563803</c:v>
                </c:pt>
                <c:pt idx="56340">
                  <c:v>-350.29395991563803</c:v>
                </c:pt>
                <c:pt idx="56341">
                  <c:v>-335.29395991563803</c:v>
                </c:pt>
                <c:pt idx="56342">
                  <c:v>-399.29395991563803</c:v>
                </c:pt>
                <c:pt idx="56343">
                  <c:v>-382.29395991563803</c:v>
                </c:pt>
                <c:pt idx="56344">
                  <c:v>-674.29395991563797</c:v>
                </c:pt>
                <c:pt idx="56345">
                  <c:v>-572.29395991563797</c:v>
                </c:pt>
                <c:pt idx="56346">
                  <c:v>-577.29395991563797</c:v>
                </c:pt>
                <c:pt idx="56347">
                  <c:v>-611.29395991563797</c:v>
                </c:pt>
                <c:pt idx="56348">
                  <c:v>-655.29395991563797</c:v>
                </c:pt>
                <c:pt idx="56349">
                  <c:v>-763.29395991563797</c:v>
                </c:pt>
                <c:pt idx="56350">
                  <c:v>-886.29395991563797</c:v>
                </c:pt>
                <c:pt idx="56351">
                  <c:v>-907.29395991563797</c:v>
                </c:pt>
                <c:pt idx="56352">
                  <c:v>-873.29395991563797</c:v>
                </c:pt>
                <c:pt idx="56353">
                  <c:v>-638.29395991563797</c:v>
                </c:pt>
                <c:pt idx="56354">
                  <c:v>-640.29395991563797</c:v>
                </c:pt>
                <c:pt idx="56355">
                  <c:v>-343.29395991563803</c:v>
                </c:pt>
                <c:pt idx="56356">
                  <c:v>-378.29395991563803</c:v>
                </c:pt>
                <c:pt idx="56357">
                  <c:v>-166.293959915638</c:v>
                </c:pt>
                <c:pt idx="56358">
                  <c:v>-60.293959915637998</c:v>
                </c:pt>
                <c:pt idx="56359">
                  <c:v>-168.293959915638</c:v>
                </c:pt>
                <c:pt idx="56360">
                  <c:v>-31.293959915637998</c:v>
                </c:pt>
                <c:pt idx="56361">
                  <c:v>152.706040084362</c:v>
                </c:pt>
                <c:pt idx="56362">
                  <c:v>148.706040084362</c:v>
                </c:pt>
                <c:pt idx="56363">
                  <c:v>278.70604008436197</c:v>
                </c:pt>
                <c:pt idx="56364">
                  <c:v>443.70604008436197</c:v>
                </c:pt>
                <c:pt idx="56365">
                  <c:v>551.70604008436203</c:v>
                </c:pt>
                <c:pt idx="56366">
                  <c:v>463.70604008436197</c:v>
                </c:pt>
                <c:pt idx="56367">
                  <c:v>449.70604008436197</c:v>
                </c:pt>
                <c:pt idx="56368">
                  <c:v>582.70604008436203</c:v>
                </c:pt>
                <c:pt idx="56369">
                  <c:v>440.70604008436197</c:v>
                </c:pt>
                <c:pt idx="56370">
                  <c:v>462.70604008436197</c:v>
                </c:pt>
                <c:pt idx="56371">
                  <c:v>607.70604008436203</c:v>
                </c:pt>
                <c:pt idx="56372">
                  <c:v>575.70604008436203</c:v>
                </c:pt>
                <c:pt idx="56373">
                  <c:v>467.70604008436197</c:v>
                </c:pt>
                <c:pt idx="56374">
                  <c:v>335.70604008436197</c:v>
                </c:pt>
                <c:pt idx="56375">
                  <c:v>230.706040084362</c:v>
                </c:pt>
                <c:pt idx="56376">
                  <c:v>330.70604008436197</c:v>
                </c:pt>
                <c:pt idx="56377">
                  <c:v>89.706040084362002</c:v>
                </c:pt>
                <c:pt idx="56378">
                  <c:v>-21.293959915637998</c:v>
                </c:pt>
                <c:pt idx="56379">
                  <c:v>-263.29395991563803</c:v>
                </c:pt>
                <c:pt idx="56380">
                  <c:v>-156.293959915638</c:v>
                </c:pt>
                <c:pt idx="56381">
                  <c:v>-317.29395991563803</c:v>
                </c:pt>
                <c:pt idx="56382">
                  <c:v>-233.293959915638</c:v>
                </c:pt>
                <c:pt idx="56383">
                  <c:v>-397.29395991563803</c:v>
                </c:pt>
                <c:pt idx="56384">
                  <c:v>-271.29395991563803</c:v>
                </c:pt>
                <c:pt idx="56385">
                  <c:v>-349.29395991563803</c:v>
                </c:pt>
                <c:pt idx="56386">
                  <c:v>-332.29395991563803</c:v>
                </c:pt>
                <c:pt idx="56387">
                  <c:v>-375.29395991563803</c:v>
                </c:pt>
                <c:pt idx="56388">
                  <c:v>-245.293959915638</c:v>
                </c:pt>
                <c:pt idx="56389">
                  <c:v>-51.293959915637998</c:v>
                </c:pt>
                <c:pt idx="56390">
                  <c:v>-102.293959915638</c:v>
                </c:pt>
                <c:pt idx="56391">
                  <c:v>-222.293959915638</c:v>
                </c:pt>
                <c:pt idx="56392">
                  <c:v>-49.293959915637998</c:v>
                </c:pt>
                <c:pt idx="56393">
                  <c:v>80.706040084362002</c:v>
                </c:pt>
                <c:pt idx="56394">
                  <c:v>154.706040084362</c:v>
                </c:pt>
                <c:pt idx="56395">
                  <c:v>125.706040084362</c:v>
                </c:pt>
                <c:pt idx="56396">
                  <c:v>276.70604008436197</c:v>
                </c:pt>
                <c:pt idx="56397">
                  <c:v>110.706040084362</c:v>
                </c:pt>
                <c:pt idx="56398">
                  <c:v>258.70604008436197</c:v>
                </c:pt>
                <c:pt idx="56399">
                  <c:v>310.70604008436197</c:v>
                </c:pt>
                <c:pt idx="56400">
                  <c:v>444.70604008436197</c:v>
                </c:pt>
                <c:pt idx="56401">
                  <c:v>604.70604008436203</c:v>
                </c:pt>
                <c:pt idx="56402">
                  <c:v>748.70604008436203</c:v>
                </c:pt>
                <c:pt idx="56403">
                  <c:v>539.70604008436203</c:v>
                </c:pt>
                <c:pt idx="56404">
                  <c:v>510.70604008436197</c:v>
                </c:pt>
                <c:pt idx="56405">
                  <c:v>707.70604008436203</c:v>
                </c:pt>
                <c:pt idx="56406">
                  <c:v>717.70604008436203</c:v>
                </c:pt>
                <c:pt idx="56407">
                  <c:v>688.70604008436203</c:v>
                </c:pt>
                <c:pt idx="56408">
                  <c:v>480.70604008436197</c:v>
                </c:pt>
                <c:pt idx="56409">
                  <c:v>538.70604008436203</c:v>
                </c:pt>
                <c:pt idx="56410">
                  <c:v>453.70604008436197</c:v>
                </c:pt>
                <c:pt idx="56411">
                  <c:v>446.70604008436197</c:v>
                </c:pt>
                <c:pt idx="56412">
                  <c:v>489.70604008436197</c:v>
                </c:pt>
                <c:pt idx="56413">
                  <c:v>240.706040084362</c:v>
                </c:pt>
                <c:pt idx="56414">
                  <c:v>290.70604008436197</c:v>
                </c:pt>
                <c:pt idx="56415">
                  <c:v>346.70604008436197</c:v>
                </c:pt>
                <c:pt idx="56416">
                  <c:v>118.706040084362</c:v>
                </c:pt>
                <c:pt idx="56417">
                  <c:v>192.706040084362</c:v>
                </c:pt>
                <c:pt idx="56418">
                  <c:v>193.706040084362</c:v>
                </c:pt>
                <c:pt idx="56419">
                  <c:v>44.706040084362002</c:v>
                </c:pt>
                <c:pt idx="56420">
                  <c:v>156.706040084362</c:v>
                </c:pt>
                <c:pt idx="56421">
                  <c:v>-5.29395991563797</c:v>
                </c:pt>
                <c:pt idx="56422">
                  <c:v>-71.293959915637998</c:v>
                </c:pt>
                <c:pt idx="56423">
                  <c:v>-109.293959915638</c:v>
                </c:pt>
                <c:pt idx="56424">
                  <c:v>-263.29395991563803</c:v>
                </c:pt>
                <c:pt idx="56425">
                  <c:v>-334.29395991563803</c:v>
                </c:pt>
                <c:pt idx="56426">
                  <c:v>-466.29395991563803</c:v>
                </c:pt>
                <c:pt idx="56427">
                  <c:v>-674.29395991563797</c:v>
                </c:pt>
                <c:pt idx="56428">
                  <c:v>-553.29395991563797</c:v>
                </c:pt>
                <c:pt idx="56429">
                  <c:v>-611.29395991563797</c:v>
                </c:pt>
                <c:pt idx="56430">
                  <c:v>-748.29395991563797</c:v>
                </c:pt>
                <c:pt idx="56431">
                  <c:v>-802.29395991563797</c:v>
                </c:pt>
                <c:pt idx="56432">
                  <c:v>-690.29395991563797</c:v>
                </c:pt>
                <c:pt idx="56433">
                  <c:v>-646.29395991563797</c:v>
                </c:pt>
                <c:pt idx="56434">
                  <c:v>-507.29395991563803</c:v>
                </c:pt>
                <c:pt idx="56435">
                  <c:v>-519.29395991563797</c:v>
                </c:pt>
                <c:pt idx="56436">
                  <c:v>-567.29395991563797</c:v>
                </c:pt>
                <c:pt idx="56437">
                  <c:v>-641.29395991563797</c:v>
                </c:pt>
                <c:pt idx="56438">
                  <c:v>-437.29395991563803</c:v>
                </c:pt>
                <c:pt idx="56439">
                  <c:v>-373.29395991563803</c:v>
                </c:pt>
                <c:pt idx="56440">
                  <c:v>-217.293959915638</c:v>
                </c:pt>
                <c:pt idx="56441">
                  <c:v>-42.293959915637998</c:v>
                </c:pt>
                <c:pt idx="56442">
                  <c:v>89.706040084362002</c:v>
                </c:pt>
                <c:pt idx="56443">
                  <c:v>2.70604008436203</c:v>
                </c:pt>
                <c:pt idx="56444">
                  <c:v>246.706040084362</c:v>
                </c:pt>
                <c:pt idx="56445">
                  <c:v>376.70604008436197</c:v>
                </c:pt>
                <c:pt idx="56446">
                  <c:v>394.70604008436197</c:v>
                </c:pt>
                <c:pt idx="56447">
                  <c:v>464.70604008436197</c:v>
                </c:pt>
                <c:pt idx="56448">
                  <c:v>517.70604008436203</c:v>
                </c:pt>
                <c:pt idx="56449">
                  <c:v>621.70604008436203</c:v>
                </c:pt>
                <c:pt idx="56450">
                  <c:v>703.70604008436203</c:v>
                </c:pt>
                <c:pt idx="56451">
                  <c:v>796.70604008436203</c:v>
                </c:pt>
                <c:pt idx="56452">
                  <c:v>706.70604008436203</c:v>
                </c:pt>
                <c:pt idx="56453">
                  <c:v>943.70604008436203</c:v>
                </c:pt>
                <c:pt idx="56454">
                  <c:v>895.70604008436203</c:v>
                </c:pt>
                <c:pt idx="56455">
                  <c:v>936.70604008436203</c:v>
                </c:pt>
                <c:pt idx="56456">
                  <c:v>991.70604008436203</c:v>
                </c:pt>
                <c:pt idx="56457">
                  <c:v>871.70604008436203</c:v>
                </c:pt>
                <c:pt idx="56458">
                  <c:v>966.70604008436203</c:v>
                </c:pt>
                <c:pt idx="56459">
                  <c:v>848.70604008436203</c:v>
                </c:pt>
                <c:pt idx="56460">
                  <c:v>713.70604008436203</c:v>
                </c:pt>
                <c:pt idx="56461">
                  <c:v>652.70604008436203</c:v>
                </c:pt>
                <c:pt idx="56462">
                  <c:v>533.70604008436203</c:v>
                </c:pt>
                <c:pt idx="56463">
                  <c:v>484.70604008436197</c:v>
                </c:pt>
                <c:pt idx="56464">
                  <c:v>222.706040084362</c:v>
                </c:pt>
                <c:pt idx="56465">
                  <c:v>401.70604008436197</c:v>
                </c:pt>
                <c:pt idx="56466">
                  <c:v>335.70604008436197</c:v>
                </c:pt>
                <c:pt idx="56467">
                  <c:v>230.706040084362</c:v>
                </c:pt>
                <c:pt idx="56468">
                  <c:v>-20.293959915637998</c:v>
                </c:pt>
                <c:pt idx="56469">
                  <c:v>11.706040084362</c:v>
                </c:pt>
                <c:pt idx="56470">
                  <c:v>4.70604008436203</c:v>
                </c:pt>
                <c:pt idx="56471">
                  <c:v>-193.293959915638</c:v>
                </c:pt>
                <c:pt idx="56472">
                  <c:v>-407.29395991563803</c:v>
                </c:pt>
                <c:pt idx="56473">
                  <c:v>-316.29395991563803</c:v>
                </c:pt>
                <c:pt idx="56474">
                  <c:v>-475.29395991563803</c:v>
                </c:pt>
                <c:pt idx="56475">
                  <c:v>-458.29395991563803</c:v>
                </c:pt>
                <c:pt idx="56476">
                  <c:v>-650.29395991563797</c:v>
                </c:pt>
                <c:pt idx="56477">
                  <c:v>-838.29395991563797</c:v>
                </c:pt>
                <c:pt idx="56478">
                  <c:v>-785.29395991563797</c:v>
                </c:pt>
                <c:pt idx="56479">
                  <c:v>-804.29395991563797</c:v>
                </c:pt>
                <c:pt idx="56480">
                  <c:v>-1011.29395991564</c:v>
                </c:pt>
                <c:pt idx="56481">
                  <c:v>-898.29395991563797</c:v>
                </c:pt>
                <c:pt idx="56482">
                  <c:v>-936.29395991563797</c:v>
                </c:pt>
                <c:pt idx="56483">
                  <c:v>-742.29395991563797</c:v>
                </c:pt>
                <c:pt idx="56484">
                  <c:v>-690.29395991563797</c:v>
                </c:pt>
                <c:pt idx="56485">
                  <c:v>-535.29395991563797</c:v>
                </c:pt>
                <c:pt idx="56486">
                  <c:v>-604.29395991563797</c:v>
                </c:pt>
                <c:pt idx="56487">
                  <c:v>-405.29395991563803</c:v>
                </c:pt>
                <c:pt idx="56488">
                  <c:v>-426.29395991563803</c:v>
                </c:pt>
                <c:pt idx="56489">
                  <c:v>-411.29395991563803</c:v>
                </c:pt>
                <c:pt idx="56490">
                  <c:v>-482.29395991563803</c:v>
                </c:pt>
                <c:pt idx="56491">
                  <c:v>-352.29395991563803</c:v>
                </c:pt>
                <c:pt idx="56492">
                  <c:v>47.706040084362002</c:v>
                </c:pt>
                <c:pt idx="56493">
                  <c:v>-127.293959915638</c:v>
                </c:pt>
                <c:pt idx="56494">
                  <c:v>109.706040084362</c:v>
                </c:pt>
                <c:pt idx="56495">
                  <c:v>139.706040084362</c:v>
                </c:pt>
                <c:pt idx="56496">
                  <c:v>184.706040084362</c:v>
                </c:pt>
                <c:pt idx="56497">
                  <c:v>443.70604008436197</c:v>
                </c:pt>
                <c:pt idx="56498">
                  <c:v>489.70604008436197</c:v>
                </c:pt>
                <c:pt idx="56499">
                  <c:v>566.70604008436203</c:v>
                </c:pt>
                <c:pt idx="56500">
                  <c:v>707.70604008436203</c:v>
                </c:pt>
                <c:pt idx="56501">
                  <c:v>783.70604008436203</c:v>
                </c:pt>
                <c:pt idx="56502">
                  <c:v>811.70604008436203</c:v>
                </c:pt>
                <c:pt idx="56503">
                  <c:v>893.70604008436203</c:v>
                </c:pt>
                <c:pt idx="56504">
                  <c:v>850.70604008436203</c:v>
                </c:pt>
                <c:pt idx="56505">
                  <c:v>616.70604008436203</c:v>
                </c:pt>
                <c:pt idx="56506">
                  <c:v>726.70604008436203</c:v>
                </c:pt>
                <c:pt idx="56507">
                  <c:v>750.70604008436203</c:v>
                </c:pt>
                <c:pt idx="56508">
                  <c:v>634.70604008436203</c:v>
                </c:pt>
                <c:pt idx="56509">
                  <c:v>837.70604008436203</c:v>
                </c:pt>
                <c:pt idx="56510">
                  <c:v>634.70604008436203</c:v>
                </c:pt>
                <c:pt idx="56511">
                  <c:v>701.70604008436203</c:v>
                </c:pt>
                <c:pt idx="56512">
                  <c:v>698.70604008436203</c:v>
                </c:pt>
                <c:pt idx="56513">
                  <c:v>613.70604008436203</c:v>
                </c:pt>
                <c:pt idx="56514">
                  <c:v>542.70604008436203</c:v>
                </c:pt>
                <c:pt idx="56515">
                  <c:v>450.70604008436197</c:v>
                </c:pt>
                <c:pt idx="56516">
                  <c:v>-0.29395991563797003</c:v>
                </c:pt>
                <c:pt idx="56517">
                  <c:v>-18.293959915637998</c:v>
                </c:pt>
                <c:pt idx="56518">
                  <c:v>-111.293959915638</c:v>
                </c:pt>
                <c:pt idx="56519">
                  <c:v>-207.293959915638</c:v>
                </c:pt>
                <c:pt idx="56520">
                  <c:v>-321.29395991563803</c:v>
                </c:pt>
                <c:pt idx="56521">
                  <c:v>-255.293959915638</c:v>
                </c:pt>
                <c:pt idx="56522">
                  <c:v>-499.29395991563803</c:v>
                </c:pt>
                <c:pt idx="56523">
                  <c:v>-382.29395991563803</c:v>
                </c:pt>
                <c:pt idx="56524">
                  <c:v>-531.29395991563797</c:v>
                </c:pt>
                <c:pt idx="56525">
                  <c:v>-523.29395991563797</c:v>
                </c:pt>
                <c:pt idx="56526">
                  <c:v>-436.29395991563803</c:v>
                </c:pt>
                <c:pt idx="56527">
                  <c:v>-487.29395991563803</c:v>
                </c:pt>
                <c:pt idx="56528">
                  <c:v>-682.29395991563797</c:v>
                </c:pt>
                <c:pt idx="56529">
                  <c:v>-530.29395991563797</c:v>
                </c:pt>
                <c:pt idx="56530">
                  <c:v>-501.29395991563803</c:v>
                </c:pt>
                <c:pt idx="56531">
                  <c:v>-390.29395991563803</c:v>
                </c:pt>
                <c:pt idx="56532">
                  <c:v>-418.29395991563803</c:v>
                </c:pt>
                <c:pt idx="56533">
                  <c:v>-286.29395991563803</c:v>
                </c:pt>
                <c:pt idx="56534">
                  <c:v>-364.29395991563803</c:v>
                </c:pt>
                <c:pt idx="56535">
                  <c:v>-378.29395991563803</c:v>
                </c:pt>
                <c:pt idx="56536">
                  <c:v>-360.29395991563803</c:v>
                </c:pt>
                <c:pt idx="56537">
                  <c:v>-392.29395991563803</c:v>
                </c:pt>
                <c:pt idx="56538">
                  <c:v>-351.29395991563803</c:v>
                </c:pt>
                <c:pt idx="56539">
                  <c:v>-413.29395991563803</c:v>
                </c:pt>
                <c:pt idx="56540">
                  <c:v>1.70604008436203</c:v>
                </c:pt>
                <c:pt idx="56541">
                  <c:v>-64.293959915637998</c:v>
                </c:pt>
                <c:pt idx="56542">
                  <c:v>97.706040084362002</c:v>
                </c:pt>
                <c:pt idx="56543">
                  <c:v>327.70604008436197</c:v>
                </c:pt>
                <c:pt idx="56544">
                  <c:v>246.706040084362</c:v>
                </c:pt>
                <c:pt idx="56545">
                  <c:v>343.70604008436197</c:v>
                </c:pt>
                <c:pt idx="56546">
                  <c:v>375.70604008436197</c:v>
                </c:pt>
                <c:pt idx="56547">
                  <c:v>522.70604008436203</c:v>
                </c:pt>
                <c:pt idx="56548">
                  <c:v>471.70604008436197</c:v>
                </c:pt>
                <c:pt idx="56549">
                  <c:v>256.70604008436197</c:v>
                </c:pt>
                <c:pt idx="56550">
                  <c:v>370.70604008436197</c:v>
                </c:pt>
                <c:pt idx="56551">
                  <c:v>555.70604008436203</c:v>
                </c:pt>
                <c:pt idx="56552">
                  <c:v>703.70604008436203</c:v>
                </c:pt>
                <c:pt idx="56553">
                  <c:v>577.70604008436203</c:v>
                </c:pt>
                <c:pt idx="56554">
                  <c:v>765.70604008436203</c:v>
                </c:pt>
                <c:pt idx="56555">
                  <c:v>707.70604008436203</c:v>
                </c:pt>
                <c:pt idx="56556">
                  <c:v>480.70604008436197</c:v>
                </c:pt>
                <c:pt idx="56557">
                  <c:v>614.70604008436203</c:v>
                </c:pt>
                <c:pt idx="56558">
                  <c:v>554.70604008436203</c:v>
                </c:pt>
                <c:pt idx="56559">
                  <c:v>463.70604008436197</c:v>
                </c:pt>
                <c:pt idx="56560">
                  <c:v>249.706040084362</c:v>
                </c:pt>
                <c:pt idx="56561">
                  <c:v>431.70604008436197</c:v>
                </c:pt>
                <c:pt idx="56562">
                  <c:v>84.706040084362002</c:v>
                </c:pt>
                <c:pt idx="56563">
                  <c:v>277.70604008436197</c:v>
                </c:pt>
                <c:pt idx="56564">
                  <c:v>187.706040084362</c:v>
                </c:pt>
                <c:pt idx="56565">
                  <c:v>437.70604008436197</c:v>
                </c:pt>
                <c:pt idx="56566">
                  <c:v>88.706040084362002</c:v>
                </c:pt>
                <c:pt idx="56567">
                  <c:v>55.706040084362002</c:v>
                </c:pt>
                <c:pt idx="56568">
                  <c:v>239.706040084362</c:v>
                </c:pt>
                <c:pt idx="56569">
                  <c:v>-0.29395991563797003</c:v>
                </c:pt>
                <c:pt idx="56570">
                  <c:v>66.706040084362002</c:v>
                </c:pt>
                <c:pt idx="56571">
                  <c:v>-373.29395991563803</c:v>
                </c:pt>
                <c:pt idx="56572">
                  <c:v>-267.29395991563803</c:v>
                </c:pt>
                <c:pt idx="56573">
                  <c:v>-406.29395991563803</c:v>
                </c:pt>
                <c:pt idx="56574">
                  <c:v>-556.29395991563797</c:v>
                </c:pt>
                <c:pt idx="56575">
                  <c:v>-580.29395991563797</c:v>
                </c:pt>
                <c:pt idx="56576">
                  <c:v>-622.29395991563797</c:v>
                </c:pt>
                <c:pt idx="56577">
                  <c:v>-559.29395991563797</c:v>
                </c:pt>
                <c:pt idx="56578">
                  <c:v>-748.29395991563797</c:v>
                </c:pt>
                <c:pt idx="56579">
                  <c:v>-627.29395991563797</c:v>
                </c:pt>
                <c:pt idx="56580">
                  <c:v>-511.29395991563803</c:v>
                </c:pt>
                <c:pt idx="56581">
                  <c:v>-545.29395991563797</c:v>
                </c:pt>
                <c:pt idx="56582">
                  <c:v>-363.29395991563803</c:v>
                </c:pt>
                <c:pt idx="56583">
                  <c:v>-426.29395991563803</c:v>
                </c:pt>
                <c:pt idx="56584">
                  <c:v>-248.293959915638</c:v>
                </c:pt>
                <c:pt idx="56585">
                  <c:v>-417.29395991563803</c:v>
                </c:pt>
                <c:pt idx="56586">
                  <c:v>-306.29395991563803</c:v>
                </c:pt>
                <c:pt idx="56587">
                  <c:v>-136.293959915638</c:v>
                </c:pt>
                <c:pt idx="56588">
                  <c:v>-183.293959915638</c:v>
                </c:pt>
                <c:pt idx="56589">
                  <c:v>-245.293959915638</c:v>
                </c:pt>
                <c:pt idx="56590">
                  <c:v>-79.293959915637998</c:v>
                </c:pt>
                <c:pt idx="56591">
                  <c:v>161.706040084362</c:v>
                </c:pt>
                <c:pt idx="56592">
                  <c:v>81.706040084362002</c:v>
                </c:pt>
                <c:pt idx="56593">
                  <c:v>85.706040084362002</c:v>
                </c:pt>
                <c:pt idx="56594">
                  <c:v>192.706040084362</c:v>
                </c:pt>
                <c:pt idx="56595">
                  <c:v>231.706040084362</c:v>
                </c:pt>
                <c:pt idx="56596">
                  <c:v>343.70604008436197</c:v>
                </c:pt>
                <c:pt idx="56597">
                  <c:v>411.70604008436197</c:v>
                </c:pt>
                <c:pt idx="56598">
                  <c:v>348.70604008436197</c:v>
                </c:pt>
                <c:pt idx="56599">
                  <c:v>400.70604008436197</c:v>
                </c:pt>
                <c:pt idx="56600">
                  <c:v>320.70604008436197</c:v>
                </c:pt>
                <c:pt idx="56601">
                  <c:v>351.70604008436197</c:v>
                </c:pt>
                <c:pt idx="56602">
                  <c:v>470.70604008436197</c:v>
                </c:pt>
                <c:pt idx="56603">
                  <c:v>519.70604008436203</c:v>
                </c:pt>
                <c:pt idx="56604">
                  <c:v>464.70604008436197</c:v>
                </c:pt>
                <c:pt idx="56605">
                  <c:v>259.70604008436197</c:v>
                </c:pt>
                <c:pt idx="56606">
                  <c:v>377.70604008436197</c:v>
                </c:pt>
                <c:pt idx="56607">
                  <c:v>282.70604008436197</c:v>
                </c:pt>
                <c:pt idx="56608">
                  <c:v>148.706040084362</c:v>
                </c:pt>
                <c:pt idx="56609">
                  <c:v>-38.293959915637998</c:v>
                </c:pt>
                <c:pt idx="56610">
                  <c:v>8.70604008436203</c:v>
                </c:pt>
                <c:pt idx="56611">
                  <c:v>-50.293959915637998</c:v>
                </c:pt>
                <c:pt idx="56612">
                  <c:v>-54.293959915637998</c:v>
                </c:pt>
                <c:pt idx="56613">
                  <c:v>-17.293959915637998</c:v>
                </c:pt>
                <c:pt idx="56614">
                  <c:v>-177.293959915638</c:v>
                </c:pt>
                <c:pt idx="56615">
                  <c:v>-341.29395991563803</c:v>
                </c:pt>
                <c:pt idx="56616">
                  <c:v>-449.29395991563803</c:v>
                </c:pt>
                <c:pt idx="56617">
                  <c:v>-496.29395991563803</c:v>
                </c:pt>
                <c:pt idx="56618">
                  <c:v>-501.29395991563803</c:v>
                </c:pt>
                <c:pt idx="56619">
                  <c:v>-623.29395991563797</c:v>
                </c:pt>
                <c:pt idx="56620">
                  <c:v>-633.29395991563797</c:v>
                </c:pt>
                <c:pt idx="56621">
                  <c:v>-624.29395991563797</c:v>
                </c:pt>
                <c:pt idx="56622">
                  <c:v>-589.29395991563797</c:v>
                </c:pt>
                <c:pt idx="56623">
                  <c:v>-507.29395991563803</c:v>
                </c:pt>
                <c:pt idx="56624">
                  <c:v>-438.29395991563803</c:v>
                </c:pt>
                <c:pt idx="56625">
                  <c:v>-462.29395991563803</c:v>
                </c:pt>
                <c:pt idx="56626">
                  <c:v>-490.29395991563803</c:v>
                </c:pt>
                <c:pt idx="56627">
                  <c:v>-351.29395991563803</c:v>
                </c:pt>
                <c:pt idx="56628">
                  <c:v>-196.293959915638</c:v>
                </c:pt>
                <c:pt idx="56629">
                  <c:v>-399.29395991563803</c:v>
                </c:pt>
                <c:pt idx="56630">
                  <c:v>-247.293959915638</c:v>
                </c:pt>
                <c:pt idx="56631">
                  <c:v>-298.29395991563803</c:v>
                </c:pt>
                <c:pt idx="56632">
                  <c:v>-89.293959915637998</c:v>
                </c:pt>
                <c:pt idx="56633">
                  <c:v>-70.293959915637998</c:v>
                </c:pt>
                <c:pt idx="56634">
                  <c:v>56.706040084362002</c:v>
                </c:pt>
                <c:pt idx="56635">
                  <c:v>294.70604008436197</c:v>
                </c:pt>
                <c:pt idx="56636">
                  <c:v>299.70604008436197</c:v>
                </c:pt>
                <c:pt idx="56637">
                  <c:v>353.70604008436197</c:v>
                </c:pt>
                <c:pt idx="56638">
                  <c:v>348.70604008436197</c:v>
                </c:pt>
                <c:pt idx="56639">
                  <c:v>433.70604008436197</c:v>
                </c:pt>
                <c:pt idx="56640">
                  <c:v>473.70604008436197</c:v>
                </c:pt>
                <c:pt idx="56641">
                  <c:v>311.70604008436197</c:v>
                </c:pt>
                <c:pt idx="56642">
                  <c:v>361.70604008436197</c:v>
                </c:pt>
                <c:pt idx="56643">
                  <c:v>392.70604008436197</c:v>
                </c:pt>
                <c:pt idx="56644">
                  <c:v>262.70604008436197</c:v>
                </c:pt>
                <c:pt idx="56645">
                  <c:v>211.706040084362</c:v>
                </c:pt>
                <c:pt idx="56646">
                  <c:v>170.706040084362</c:v>
                </c:pt>
                <c:pt idx="56647">
                  <c:v>30.706040084362002</c:v>
                </c:pt>
                <c:pt idx="56648">
                  <c:v>20.706040084362002</c:v>
                </c:pt>
                <c:pt idx="56649">
                  <c:v>-24.293959915637998</c:v>
                </c:pt>
                <c:pt idx="56650">
                  <c:v>-69.293959915637998</c:v>
                </c:pt>
                <c:pt idx="56651">
                  <c:v>-260.29395991563803</c:v>
                </c:pt>
                <c:pt idx="56652">
                  <c:v>-220.293959915638</c:v>
                </c:pt>
                <c:pt idx="56653">
                  <c:v>-296.29395991563803</c:v>
                </c:pt>
                <c:pt idx="56654">
                  <c:v>-244.293959915638</c:v>
                </c:pt>
                <c:pt idx="56655">
                  <c:v>-356.29395991563803</c:v>
                </c:pt>
                <c:pt idx="56656">
                  <c:v>-451.29395991563803</c:v>
                </c:pt>
                <c:pt idx="56657">
                  <c:v>-574.29395991563797</c:v>
                </c:pt>
                <c:pt idx="56658">
                  <c:v>-601.29395991563797</c:v>
                </c:pt>
                <c:pt idx="56659">
                  <c:v>-563.29395991563797</c:v>
                </c:pt>
                <c:pt idx="56660">
                  <c:v>-601.29395991563797</c:v>
                </c:pt>
                <c:pt idx="56661">
                  <c:v>-482.29395991563803</c:v>
                </c:pt>
                <c:pt idx="56662">
                  <c:v>-543.29395991563797</c:v>
                </c:pt>
                <c:pt idx="56663">
                  <c:v>-356.29395991563803</c:v>
                </c:pt>
                <c:pt idx="56664">
                  <c:v>-274.29395991563803</c:v>
                </c:pt>
                <c:pt idx="56665">
                  <c:v>-186.293959915638</c:v>
                </c:pt>
                <c:pt idx="56666">
                  <c:v>-316.29395991563803</c:v>
                </c:pt>
                <c:pt idx="56667">
                  <c:v>-198.293959915638</c:v>
                </c:pt>
                <c:pt idx="56668">
                  <c:v>-105.293959915638</c:v>
                </c:pt>
                <c:pt idx="56669">
                  <c:v>-395.29395991563803</c:v>
                </c:pt>
                <c:pt idx="56670">
                  <c:v>-215.293959915638</c:v>
                </c:pt>
                <c:pt idx="56671">
                  <c:v>9.70604008436203</c:v>
                </c:pt>
                <c:pt idx="56672">
                  <c:v>40.706040084362002</c:v>
                </c:pt>
                <c:pt idx="56673">
                  <c:v>42.706040084362002</c:v>
                </c:pt>
                <c:pt idx="56674">
                  <c:v>266.70604008436197</c:v>
                </c:pt>
                <c:pt idx="56675">
                  <c:v>340.70604008436197</c:v>
                </c:pt>
                <c:pt idx="56676">
                  <c:v>206.706040084362</c:v>
                </c:pt>
                <c:pt idx="56677">
                  <c:v>268.70604008436197</c:v>
                </c:pt>
                <c:pt idx="56678">
                  <c:v>171.706040084362</c:v>
                </c:pt>
                <c:pt idx="56679">
                  <c:v>352.70604008436197</c:v>
                </c:pt>
                <c:pt idx="56680">
                  <c:v>319.70604008436197</c:v>
                </c:pt>
                <c:pt idx="56681">
                  <c:v>231.706040084362</c:v>
                </c:pt>
                <c:pt idx="56682">
                  <c:v>128.706040084362</c:v>
                </c:pt>
                <c:pt idx="56683">
                  <c:v>150.706040084362</c:v>
                </c:pt>
                <c:pt idx="56684">
                  <c:v>215.706040084362</c:v>
                </c:pt>
                <c:pt idx="56685">
                  <c:v>95.706040084362002</c:v>
                </c:pt>
                <c:pt idx="56686">
                  <c:v>35.706040084362002</c:v>
                </c:pt>
                <c:pt idx="56687">
                  <c:v>-34.293959915637998</c:v>
                </c:pt>
                <c:pt idx="56688">
                  <c:v>26.706040084362002</c:v>
                </c:pt>
                <c:pt idx="56689">
                  <c:v>129.706040084362</c:v>
                </c:pt>
                <c:pt idx="56690">
                  <c:v>89.706040084362002</c:v>
                </c:pt>
                <c:pt idx="56691">
                  <c:v>-7.29395991563797</c:v>
                </c:pt>
                <c:pt idx="56692">
                  <c:v>56.706040084362002</c:v>
                </c:pt>
                <c:pt idx="56693">
                  <c:v>217.706040084362</c:v>
                </c:pt>
                <c:pt idx="56694">
                  <c:v>10.706040084362</c:v>
                </c:pt>
                <c:pt idx="56695">
                  <c:v>-48.293959915637998</c:v>
                </c:pt>
                <c:pt idx="56696">
                  <c:v>-13.293959915638</c:v>
                </c:pt>
                <c:pt idx="56697">
                  <c:v>57.706040084362002</c:v>
                </c:pt>
                <c:pt idx="56698">
                  <c:v>79.706040084362002</c:v>
                </c:pt>
                <c:pt idx="56699">
                  <c:v>108.706040084362</c:v>
                </c:pt>
                <c:pt idx="56700">
                  <c:v>108.706040084362</c:v>
                </c:pt>
                <c:pt idx="56701">
                  <c:v>40.706040084362002</c:v>
                </c:pt>
                <c:pt idx="56702">
                  <c:v>-60.293959915637998</c:v>
                </c:pt>
                <c:pt idx="56703">
                  <c:v>-73.293959915637998</c:v>
                </c:pt>
                <c:pt idx="56704">
                  <c:v>109.706040084362</c:v>
                </c:pt>
                <c:pt idx="56705">
                  <c:v>131.706040084362</c:v>
                </c:pt>
                <c:pt idx="56706">
                  <c:v>217.706040084362</c:v>
                </c:pt>
                <c:pt idx="56707">
                  <c:v>245.706040084362</c:v>
                </c:pt>
                <c:pt idx="56708">
                  <c:v>64.706040084362002</c:v>
                </c:pt>
                <c:pt idx="56709">
                  <c:v>147.706040084362</c:v>
                </c:pt>
                <c:pt idx="56710">
                  <c:v>52.706040084362002</c:v>
                </c:pt>
                <c:pt idx="56711">
                  <c:v>-26.293959915637998</c:v>
                </c:pt>
                <c:pt idx="56712">
                  <c:v>23.706040084362002</c:v>
                </c:pt>
                <c:pt idx="56713">
                  <c:v>-1.29395991563797</c:v>
                </c:pt>
                <c:pt idx="56714">
                  <c:v>265.70604008436197</c:v>
                </c:pt>
                <c:pt idx="56715">
                  <c:v>138.706040084362</c:v>
                </c:pt>
                <c:pt idx="56716">
                  <c:v>25.706040084362002</c:v>
                </c:pt>
                <c:pt idx="56717">
                  <c:v>-160.293959915638</c:v>
                </c:pt>
                <c:pt idx="56718">
                  <c:v>-226.293959915638</c:v>
                </c:pt>
                <c:pt idx="56719">
                  <c:v>-210.293959915638</c:v>
                </c:pt>
                <c:pt idx="56720">
                  <c:v>-287.29395991563803</c:v>
                </c:pt>
                <c:pt idx="56721">
                  <c:v>-276.29395991563803</c:v>
                </c:pt>
                <c:pt idx="56722">
                  <c:v>-230.293959915638</c:v>
                </c:pt>
                <c:pt idx="56723">
                  <c:v>-184.293959915638</c:v>
                </c:pt>
                <c:pt idx="56724">
                  <c:v>-291.29395991563803</c:v>
                </c:pt>
                <c:pt idx="56725">
                  <c:v>-226.293959915638</c:v>
                </c:pt>
                <c:pt idx="56726">
                  <c:v>-281.29395991563803</c:v>
                </c:pt>
                <c:pt idx="56727">
                  <c:v>-250.293959915638</c:v>
                </c:pt>
                <c:pt idx="56728">
                  <c:v>-266.29395991563803</c:v>
                </c:pt>
                <c:pt idx="56729">
                  <c:v>-293.29395991563803</c:v>
                </c:pt>
                <c:pt idx="56730">
                  <c:v>-278.29395991563803</c:v>
                </c:pt>
                <c:pt idx="56731">
                  <c:v>-116.293959915638</c:v>
                </c:pt>
                <c:pt idx="56732">
                  <c:v>-108.293959915638</c:v>
                </c:pt>
                <c:pt idx="56733">
                  <c:v>-124.293959915638</c:v>
                </c:pt>
                <c:pt idx="56734">
                  <c:v>-7.29395991563797</c:v>
                </c:pt>
                <c:pt idx="56735">
                  <c:v>-19.293959915637998</c:v>
                </c:pt>
                <c:pt idx="56736">
                  <c:v>-81.293959915637998</c:v>
                </c:pt>
                <c:pt idx="56737">
                  <c:v>173.706040084362</c:v>
                </c:pt>
                <c:pt idx="56738">
                  <c:v>199.706040084362</c:v>
                </c:pt>
                <c:pt idx="56739">
                  <c:v>165.706040084362</c:v>
                </c:pt>
                <c:pt idx="56740">
                  <c:v>137.706040084362</c:v>
                </c:pt>
                <c:pt idx="56741">
                  <c:v>95.706040084362002</c:v>
                </c:pt>
                <c:pt idx="56742">
                  <c:v>338.70604008436197</c:v>
                </c:pt>
                <c:pt idx="56743">
                  <c:v>271.70604008436197</c:v>
                </c:pt>
                <c:pt idx="56744">
                  <c:v>180.706040084362</c:v>
                </c:pt>
                <c:pt idx="56745">
                  <c:v>-7.29395991563797</c:v>
                </c:pt>
                <c:pt idx="56746">
                  <c:v>-58.293959915637998</c:v>
                </c:pt>
                <c:pt idx="56747">
                  <c:v>-149.293959915638</c:v>
                </c:pt>
                <c:pt idx="56748">
                  <c:v>-57.293959915637998</c:v>
                </c:pt>
                <c:pt idx="56749">
                  <c:v>-25.293959915637998</c:v>
                </c:pt>
                <c:pt idx="56750">
                  <c:v>-252.293959915638</c:v>
                </c:pt>
                <c:pt idx="56751">
                  <c:v>-251.293959915638</c:v>
                </c:pt>
                <c:pt idx="56752">
                  <c:v>-262.29395991563803</c:v>
                </c:pt>
                <c:pt idx="56753">
                  <c:v>-370.29395991563803</c:v>
                </c:pt>
                <c:pt idx="56754">
                  <c:v>-234.293959915638</c:v>
                </c:pt>
                <c:pt idx="56755">
                  <c:v>-309.29395991563803</c:v>
                </c:pt>
                <c:pt idx="56756">
                  <c:v>-291.29395991563803</c:v>
                </c:pt>
                <c:pt idx="56757">
                  <c:v>-353.29395991563803</c:v>
                </c:pt>
                <c:pt idx="56758">
                  <c:v>-417.29395991563803</c:v>
                </c:pt>
                <c:pt idx="56759">
                  <c:v>-280.29395991563803</c:v>
                </c:pt>
                <c:pt idx="56760">
                  <c:v>-423.29395991563803</c:v>
                </c:pt>
                <c:pt idx="56761">
                  <c:v>-432.29395991563803</c:v>
                </c:pt>
                <c:pt idx="56762">
                  <c:v>-371.29395991563803</c:v>
                </c:pt>
                <c:pt idx="56763">
                  <c:v>-269.29395991563803</c:v>
                </c:pt>
                <c:pt idx="56764">
                  <c:v>-178.293959915638</c:v>
                </c:pt>
                <c:pt idx="56765">
                  <c:v>-134.293959915638</c:v>
                </c:pt>
                <c:pt idx="56766">
                  <c:v>-243.293959915638</c:v>
                </c:pt>
                <c:pt idx="56767">
                  <c:v>-277.29395991563803</c:v>
                </c:pt>
                <c:pt idx="56768">
                  <c:v>-129.293959915638</c:v>
                </c:pt>
                <c:pt idx="56769">
                  <c:v>-91.293959915637998</c:v>
                </c:pt>
                <c:pt idx="56770">
                  <c:v>-64.293959915637998</c:v>
                </c:pt>
                <c:pt idx="56771">
                  <c:v>-15.293959915638</c:v>
                </c:pt>
                <c:pt idx="56772">
                  <c:v>-81.293959915637998</c:v>
                </c:pt>
                <c:pt idx="56773">
                  <c:v>169.706040084362</c:v>
                </c:pt>
                <c:pt idx="56774">
                  <c:v>262.70604008436197</c:v>
                </c:pt>
                <c:pt idx="56775">
                  <c:v>174.706040084362</c:v>
                </c:pt>
                <c:pt idx="56776">
                  <c:v>250.706040084362</c:v>
                </c:pt>
                <c:pt idx="56777">
                  <c:v>299.70604008436197</c:v>
                </c:pt>
                <c:pt idx="56778">
                  <c:v>295.70604008436197</c:v>
                </c:pt>
                <c:pt idx="56779">
                  <c:v>549.70604008436203</c:v>
                </c:pt>
                <c:pt idx="56780">
                  <c:v>574.70604008436203</c:v>
                </c:pt>
                <c:pt idx="56781">
                  <c:v>574.70604008436203</c:v>
                </c:pt>
                <c:pt idx="56782">
                  <c:v>680.70604008436203</c:v>
                </c:pt>
                <c:pt idx="56783">
                  <c:v>486.70604008436197</c:v>
                </c:pt>
                <c:pt idx="56784">
                  <c:v>642.70604008436203</c:v>
                </c:pt>
                <c:pt idx="56785">
                  <c:v>595.70604008436203</c:v>
                </c:pt>
                <c:pt idx="56786">
                  <c:v>505.70604008436197</c:v>
                </c:pt>
                <c:pt idx="56787">
                  <c:v>286.70604008436197</c:v>
                </c:pt>
                <c:pt idx="56788">
                  <c:v>378.70604008436197</c:v>
                </c:pt>
                <c:pt idx="56789">
                  <c:v>134.706040084362</c:v>
                </c:pt>
                <c:pt idx="56790">
                  <c:v>56.706040084362002</c:v>
                </c:pt>
                <c:pt idx="56791">
                  <c:v>-15.293959915638</c:v>
                </c:pt>
                <c:pt idx="56792">
                  <c:v>42.706040084362002</c:v>
                </c:pt>
                <c:pt idx="56793">
                  <c:v>-105.293959915638</c:v>
                </c:pt>
                <c:pt idx="56794">
                  <c:v>-198.293959915638</c:v>
                </c:pt>
                <c:pt idx="56795">
                  <c:v>-59.293959915637998</c:v>
                </c:pt>
                <c:pt idx="56796">
                  <c:v>-300.29395991563803</c:v>
                </c:pt>
                <c:pt idx="56797">
                  <c:v>-253.293959915638</c:v>
                </c:pt>
                <c:pt idx="56798">
                  <c:v>-343.29395991563803</c:v>
                </c:pt>
                <c:pt idx="56799">
                  <c:v>-439.29395991563803</c:v>
                </c:pt>
                <c:pt idx="56800">
                  <c:v>-561.29395991563797</c:v>
                </c:pt>
                <c:pt idx="56801">
                  <c:v>-417.29395991563803</c:v>
                </c:pt>
                <c:pt idx="56802">
                  <c:v>-377.29395991563803</c:v>
                </c:pt>
                <c:pt idx="56803">
                  <c:v>-377.29395991563803</c:v>
                </c:pt>
                <c:pt idx="56804">
                  <c:v>-365.29395991563803</c:v>
                </c:pt>
                <c:pt idx="56805">
                  <c:v>-452.29395991563803</c:v>
                </c:pt>
                <c:pt idx="56806">
                  <c:v>-618.29395991563797</c:v>
                </c:pt>
                <c:pt idx="56807">
                  <c:v>-457.29395991563803</c:v>
                </c:pt>
                <c:pt idx="56808">
                  <c:v>-468.29395991563803</c:v>
                </c:pt>
                <c:pt idx="56809">
                  <c:v>-461.29395991563803</c:v>
                </c:pt>
                <c:pt idx="56810">
                  <c:v>-471.29395991563803</c:v>
                </c:pt>
                <c:pt idx="56811">
                  <c:v>-282.29395991563803</c:v>
                </c:pt>
                <c:pt idx="56812">
                  <c:v>-141.293959915638</c:v>
                </c:pt>
                <c:pt idx="56813">
                  <c:v>-177.293959915638</c:v>
                </c:pt>
                <c:pt idx="56814">
                  <c:v>-51.293959915637998</c:v>
                </c:pt>
                <c:pt idx="56815">
                  <c:v>189.706040084362</c:v>
                </c:pt>
                <c:pt idx="56816">
                  <c:v>118.706040084362</c:v>
                </c:pt>
                <c:pt idx="56817">
                  <c:v>150.706040084362</c:v>
                </c:pt>
                <c:pt idx="56818">
                  <c:v>158.706040084362</c:v>
                </c:pt>
                <c:pt idx="56819">
                  <c:v>17.706040084362002</c:v>
                </c:pt>
                <c:pt idx="56820">
                  <c:v>96.706040084362002</c:v>
                </c:pt>
                <c:pt idx="56821">
                  <c:v>56.706040084362002</c:v>
                </c:pt>
                <c:pt idx="56822">
                  <c:v>221.706040084362</c:v>
                </c:pt>
                <c:pt idx="56823">
                  <c:v>142.706040084362</c:v>
                </c:pt>
                <c:pt idx="56824">
                  <c:v>358.70604008436197</c:v>
                </c:pt>
                <c:pt idx="56825">
                  <c:v>357.70604008436197</c:v>
                </c:pt>
                <c:pt idx="56826">
                  <c:v>218.706040084362</c:v>
                </c:pt>
                <c:pt idx="56827">
                  <c:v>276.70604008436197</c:v>
                </c:pt>
                <c:pt idx="56828">
                  <c:v>337.70604008436197</c:v>
                </c:pt>
                <c:pt idx="56829">
                  <c:v>535.70604008436203</c:v>
                </c:pt>
                <c:pt idx="56830">
                  <c:v>368.70604008436197</c:v>
                </c:pt>
                <c:pt idx="56831">
                  <c:v>338.70604008436197</c:v>
                </c:pt>
                <c:pt idx="56832">
                  <c:v>400.70604008436197</c:v>
                </c:pt>
                <c:pt idx="56833">
                  <c:v>364.70604008436197</c:v>
                </c:pt>
                <c:pt idx="56834">
                  <c:v>394.70604008436197</c:v>
                </c:pt>
                <c:pt idx="56835">
                  <c:v>403.70604008436197</c:v>
                </c:pt>
                <c:pt idx="56836">
                  <c:v>519.70604008436203</c:v>
                </c:pt>
                <c:pt idx="56837">
                  <c:v>538.70604008436203</c:v>
                </c:pt>
                <c:pt idx="56838">
                  <c:v>568.70604008436203</c:v>
                </c:pt>
                <c:pt idx="56839">
                  <c:v>262.70604008436197</c:v>
                </c:pt>
                <c:pt idx="56840">
                  <c:v>356.70604008436197</c:v>
                </c:pt>
                <c:pt idx="56841">
                  <c:v>533.70604008436203</c:v>
                </c:pt>
                <c:pt idx="56842">
                  <c:v>499.70604008436197</c:v>
                </c:pt>
                <c:pt idx="56843">
                  <c:v>572.70604008436203</c:v>
                </c:pt>
                <c:pt idx="56844">
                  <c:v>352.70604008436197</c:v>
                </c:pt>
                <c:pt idx="56845">
                  <c:v>411.70604008436197</c:v>
                </c:pt>
                <c:pt idx="56846">
                  <c:v>459.70604008436197</c:v>
                </c:pt>
                <c:pt idx="56847">
                  <c:v>426.70604008436197</c:v>
                </c:pt>
                <c:pt idx="56848">
                  <c:v>408.70604008436197</c:v>
                </c:pt>
                <c:pt idx="56849">
                  <c:v>267.70604008436197</c:v>
                </c:pt>
                <c:pt idx="56850">
                  <c:v>209.706040084362</c:v>
                </c:pt>
                <c:pt idx="56851">
                  <c:v>211.706040084362</c:v>
                </c:pt>
                <c:pt idx="56852">
                  <c:v>80.706040084362002</c:v>
                </c:pt>
                <c:pt idx="56853">
                  <c:v>249.706040084362</c:v>
                </c:pt>
                <c:pt idx="56854">
                  <c:v>80.706040084362002</c:v>
                </c:pt>
                <c:pt idx="56855">
                  <c:v>239.706040084362</c:v>
                </c:pt>
                <c:pt idx="56856">
                  <c:v>145.706040084362</c:v>
                </c:pt>
                <c:pt idx="56857">
                  <c:v>-148.293959915638</c:v>
                </c:pt>
                <c:pt idx="56858">
                  <c:v>-55.293959915637998</c:v>
                </c:pt>
                <c:pt idx="56859">
                  <c:v>-68.293959915637998</c:v>
                </c:pt>
                <c:pt idx="56860">
                  <c:v>-59.293959915637998</c:v>
                </c:pt>
                <c:pt idx="56861">
                  <c:v>-70.293959915637998</c:v>
                </c:pt>
                <c:pt idx="56862">
                  <c:v>31.706040084362002</c:v>
                </c:pt>
                <c:pt idx="56863">
                  <c:v>-47.293959915637998</c:v>
                </c:pt>
                <c:pt idx="56864">
                  <c:v>-151.293959915638</c:v>
                </c:pt>
                <c:pt idx="56865">
                  <c:v>-275.29395991563803</c:v>
                </c:pt>
                <c:pt idx="56866">
                  <c:v>-166.293959915638</c:v>
                </c:pt>
                <c:pt idx="56867">
                  <c:v>-256.29395991563803</c:v>
                </c:pt>
                <c:pt idx="56868">
                  <c:v>-143.293959915638</c:v>
                </c:pt>
                <c:pt idx="56869">
                  <c:v>-215.293959915638</c:v>
                </c:pt>
                <c:pt idx="56870">
                  <c:v>-41.293959915637998</c:v>
                </c:pt>
                <c:pt idx="56871">
                  <c:v>-259.29395991563803</c:v>
                </c:pt>
                <c:pt idx="56872">
                  <c:v>-21.293959915637998</c:v>
                </c:pt>
                <c:pt idx="56873">
                  <c:v>-78.293959915637998</c:v>
                </c:pt>
                <c:pt idx="56874">
                  <c:v>-89.293959915637998</c:v>
                </c:pt>
                <c:pt idx="56875">
                  <c:v>-85.293959915637998</c:v>
                </c:pt>
                <c:pt idx="56876">
                  <c:v>163.706040084362</c:v>
                </c:pt>
                <c:pt idx="56877">
                  <c:v>154.706040084362</c:v>
                </c:pt>
                <c:pt idx="56878">
                  <c:v>18.706040084362002</c:v>
                </c:pt>
                <c:pt idx="56879">
                  <c:v>250.706040084362</c:v>
                </c:pt>
                <c:pt idx="56880">
                  <c:v>349.70604008436197</c:v>
                </c:pt>
                <c:pt idx="56881">
                  <c:v>472.70604008436197</c:v>
                </c:pt>
                <c:pt idx="56882">
                  <c:v>546.70604008436203</c:v>
                </c:pt>
                <c:pt idx="56883">
                  <c:v>440.70604008436197</c:v>
                </c:pt>
                <c:pt idx="56884">
                  <c:v>623.70604008436203</c:v>
                </c:pt>
                <c:pt idx="56885">
                  <c:v>639.70604008436203</c:v>
                </c:pt>
                <c:pt idx="56886">
                  <c:v>618.70604008436203</c:v>
                </c:pt>
                <c:pt idx="56887">
                  <c:v>542.70604008436203</c:v>
                </c:pt>
                <c:pt idx="56888">
                  <c:v>445.70604008436197</c:v>
                </c:pt>
                <c:pt idx="56889">
                  <c:v>463.70604008436197</c:v>
                </c:pt>
                <c:pt idx="56890">
                  <c:v>609.70604008436203</c:v>
                </c:pt>
                <c:pt idx="56891">
                  <c:v>403.70604008436197</c:v>
                </c:pt>
                <c:pt idx="56892">
                  <c:v>397.70604008436197</c:v>
                </c:pt>
                <c:pt idx="56893">
                  <c:v>353.70604008436197</c:v>
                </c:pt>
                <c:pt idx="56894">
                  <c:v>403.70604008436197</c:v>
                </c:pt>
                <c:pt idx="56895">
                  <c:v>329.70604008436197</c:v>
                </c:pt>
                <c:pt idx="56896">
                  <c:v>265.70604008436197</c:v>
                </c:pt>
                <c:pt idx="56897">
                  <c:v>85.706040084362002</c:v>
                </c:pt>
                <c:pt idx="56898">
                  <c:v>41.706040084362002</c:v>
                </c:pt>
                <c:pt idx="56899">
                  <c:v>-25.293959915637998</c:v>
                </c:pt>
                <c:pt idx="56900">
                  <c:v>41.706040084362002</c:v>
                </c:pt>
                <c:pt idx="56901">
                  <c:v>26.706040084362002</c:v>
                </c:pt>
                <c:pt idx="56902">
                  <c:v>47.706040084362002</c:v>
                </c:pt>
                <c:pt idx="56903">
                  <c:v>-63.293959915637998</c:v>
                </c:pt>
                <c:pt idx="56904">
                  <c:v>36.706040084362002</c:v>
                </c:pt>
                <c:pt idx="56905">
                  <c:v>103.706040084362</c:v>
                </c:pt>
                <c:pt idx="56906">
                  <c:v>-41.293959915637998</c:v>
                </c:pt>
                <c:pt idx="56907">
                  <c:v>-14.293959915638</c:v>
                </c:pt>
                <c:pt idx="56908">
                  <c:v>-22.293959915637998</c:v>
                </c:pt>
                <c:pt idx="56909">
                  <c:v>19.706040084362002</c:v>
                </c:pt>
                <c:pt idx="56910">
                  <c:v>109.706040084362</c:v>
                </c:pt>
                <c:pt idx="56911">
                  <c:v>238.706040084362</c:v>
                </c:pt>
                <c:pt idx="56912">
                  <c:v>210.706040084362</c:v>
                </c:pt>
                <c:pt idx="56913">
                  <c:v>300.70604008436197</c:v>
                </c:pt>
                <c:pt idx="56914">
                  <c:v>464.70604008436197</c:v>
                </c:pt>
                <c:pt idx="56915">
                  <c:v>84.706040084362002</c:v>
                </c:pt>
                <c:pt idx="56916">
                  <c:v>21.706040084362002</c:v>
                </c:pt>
                <c:pt idx="56917">
                  <c:v>64.706040084362002</c:v>
                </c:pt>
                <c:pt idx="56918">
                  <c:v>186.706040084362</c:v>
                </c:pt>
                <c:pt idx="56919">
                  <c:v>293.70604008436197</c:v>
                </c:pt>
                <c:pt idx="56920">
                  <c:v>160.706040084362</c:v>
                </c:pt>
                <c:pt idx="56921">
                  <c:v>62.706040084362002</c:v>
                </c:pt>
                <c:pt idx="56922">
                  <c:v>225.706040084362</c:v>
                </c:pt>
                <c:pt idx="56923">
                  <c:v>370.70604008436197</c:v>
                </c:pt>
                <c:pt idx="56924">
                  <c:v>369.70604008436197</c:v>
                </c:pt>
                <c:pt idx="56925">
                  <c:v>193.706040084362</c:v>
                </c:pt>
                <c:pt idx="56926">
                  <c:v>283.70604008436197</c:v>
                </c:pt>
                <c:pt idx="56927">
                  <c:v>265.70604008436197</c:v>
                </c:pt>
                <c:pt idx="56928">
                  <c:v>312.70604008436197</c:v>
                </c:pt>
                <c:pt idx="56929">
                  <c:v>243.706040084362</c:v>
                </c:pt>
                <c:pt idx="56930">
                  <c:v>261.70604008436197</c:v>
                </c:pt>
                <c:pt idx="56931">
                  <c:v>189.706040084362</c:v>
                </c:pt>
                <c:pt idx="56932">
                  <c:v>82.706040084362002</c:v>
                </c:pt>
                <c:pt idx="56933">
                  <c:v>20.706040084362002</c:v>
                </c:pt>
                <c:pt idx="56934">
                  <c:v>129.706040084362</c:v>
                </c:pt>
                <c:pt idx="56935">
                  <c:v>31.706040084362002</c:v>
                </c:pt>
                <c:pt idx="56936">
                  <c:v>134.706040084362</c:v>
                </c:pt>
                <c:pt idx="56937">
                  <c:v>-21.293959915637998</c:v>
                </c:pt>
                <c:pt idx="56938">
                  <c:v>-56.293959915637998</c:v>
                </c:pt>
                <c:pt idx="56939">
                  <c:v>-0.29395991563797003</c:v>
                </c:pt>
                <c:pt idx="56940">
                  <c:v>-188.293959915638</c:v>
                </c:pt>
                <c:pt idx="56941">
                  <c:v>-253.293959915638</c:v>
                </c:pt>
                <c:pt idx="56942">
                  <c:v>-70.293959915637998</c:v>
                </c:pt>
                <c:pt idx="56943">
                  <c:v>-159.293959915638</c:v>
                </c:pt>
                <c:pt idx="56944">
                  <c:v>-406.29395991563803</c:v>
                </c:pt>
                <c:pt idx="56945">
                  <c:v>-229.293959915638</c:v>
                </c:pt>
                <c:pt idx="56946">
                  <c:v>-202.293959915638</c:v>
                </c:pt>
                <c:pt idx="56947">
                  <c:v>-201.293959915638</c:v>
                </c:pt>
                <c:pt idx="56948">
                  <c:v>-299.29395991563803</c:v>
                </c:pt>
                <c:pt idx="56949">
                  <c:v>-301.29395991563803</c:v>
                </c:pt>
                <c:pt idx="56950">
                  <c:v>-344.29395991563803</c:v>
                </c:pt>
                <c:pt idx="56951">
                  <c:v>-322.29395991563803</c:v>
                </c:pt>
                <c:pt idx="56952">
                  <c:v>-276.29395991563803</c:v>
                </c:pt>
                <c:pt idx="56953">
                  <c:v>-196.293959915638</c:v>
                </c:pt>
                <c:pt idx="56954">
                  <c:v>-318.29395991563803</c:v>
                </c:pt>
                <c:pt idx="56955">
                  <c:v>-213.293959915638</c:v>
                </c:pt>
                <c:pt idx="56956">
                  <c:v>-225.293959915638</c:v>
                </c:pt>
                <c:pt idx="56957">
                  <c:v>-34.293959915637998</c:v>
                </c:pt>
                <c:pt idx="56958">
                  <c:v>-319.29395991563803</c:v>
                </c:pt>
                <c:pt idx="56959">
                  <c:v>-186.293959915638</c:v>
                </c:pt>
                <c:pt idx="56960">
                  <c:v>-80.293959915637998</c:v>
                </c:pt>
                <c:pt idx="56961">
                  <c:v>-133.293959915638</c:v>
                </c:pt>
                <c:pt idx="56962">
                  <c:v>20.706040084362002</c:v>
                </c:pt>
                <c:pt idx="56963">
                  <c:v>41.706040084362002</c:v>
                </c:pt>
                <c:pt idx="56964">
                  <c:v>-6.29395991563797</c:v>
                </c:pt>
                <c:pt idx="56965">
                  <c:v>123.706040084362</c:v>
                </c:pt>
                <c:pt idx="56966">
                  <c:v>219.706040084362</c:v>
                </c:pt>
                <c:pt idx="56967">
                  <c:v>223.706040084362</c:v>
                </c:pt>
                <c:pt idx="56968">
                  <c:v>190.706040084362</c:v>
                </c:pt>
                <c:pt idx="56969">
                  <c:v>204.706040084362</c:v>
                </c:pt>
                <c:pt idx="56970">
                  <c:v>359.70604008436197</c:v>
                </c:pt>
                <c:pt idx="56971">
                  <c:v>208.706040084362</c:v>
                </c:pt>
                <c:pt idx="56972">
                  <c:v>351.70604008436197</c:v>
                </c:pt>
                <c:pt idx="56973">
                  <c:v>363.70604008436197</c:v>
                </c:pt>
                <c:pt idx="56974">
                  <c:v>515.70604008436203</c:v>
                </c:pt>
                <c:pt idx="56975">
                  <c:v>407.70604008436197</c:v>
                </c:pt>
                <c:pt idx="56976">
                  <c:v>511.70604008436197</c:v>
                </c:pt>
                <c:pt idx="56977">
                  <c:v>416.70604008436197</c:v>
                </c:pt>
                <c:pt idx="56978">
                  <c:v>392.70604008436197</c:v>
                </c:pt>
                <c:pt idx="56979">
                  <c:v>295.70604008436197</c:v>
                </c:pt>
                <c:pt idx="56980">
                  <c:v>154.706040084362</c:v>
                </c:pt>
                <c:pt idx="56981">
                  <c:v>160.706040084362</c:v>
                </c:pt>
                <c:pt idx="56982">
                  <c:v>284.70604008436197</c:v>
                </c:pt>
                <c:pt idx="56983">
                  <c:v>105.706040084362</c:v>
                </c:pt>
                <c:pt idx="56984">
                  <c:v>189.706040084362</c:v>
                </c:pt>
                <c:pt idx="56985">
                  <c:v>145.706040084362</c:v>
                </c:pt>
                <c:pt idx="56986">
                  <c:v>33.706040084362002</c:v>
                </c:pt>
                <c:pt idx="56987">
                  <c:v>68.706040084362002</c:v>
                </c:pt>
                <c:pt idx="56988">
                  <c:v>-153.293959915638</c:v>
                </c:pt>
                <c:pt idx="56989">
                  <c:v>-158.293959915638</c:v>
                </c:pt>
                <c:pt idx="56990">
                  <c:v>-392.29395991563803</c:v>
                </c:pt>
                <c:pt idx="56991">
                  <c:v>-170.293959915638</c:v>
                </c:pt>
                <c:pt idx="56992">
                  <c:v>-140.293959915638</c:v>
                </c:pt>
                <c:pt idx="56993">
                  <c:v>-127.293959915638</c:v>
                </c:pt>
                <c:pt idx="56994">
                  <c:v>-183.293959915638</c:v>
                </c:pt>
                <c:pt idx="56995">
                  <c:v>-301.29395991563803</c:v>
                </c:pt>
                <c:pt idx="56996">
                  <c:v>-424.29395991563803</c:v>
                </c:pt>
                <c:pt idx="56997">
                  <c:v>-524.29395991563797</c:v>
                </c:pt>
                <c:pt idx="56998">
                  <c:v>-471.29395991563803</c:v>
                </c:pt>
                <c:pt idx="56999">
                  <c:v>-682.29395991563797</c:v>
                </c:pt>
                <c:pt idx="57000">
                  <c:v>-505.29395991563803</c:v>
                </c:pt>
                <c:pt idx="57001">
                  <c:v>-466.29395991563803</c:v>
                </c:pt>
                <c:pt idx="57002">
                  <c:v>-377.29395991563803</c:v>
                </c:pt>
                <c:pt idx="57003">
                  <c:v>-299.29395991563803</c:v>
                </c:pt>
                <c:pt idx="57004">
                  <c:v>-332.29395991563803</c:v>
                </c:pt>
                <c:pt idx="57005">
                  <c:v>-195.293959915638</c:v>
                </c:pt>
                <c:pt idx="57006">
                  <c:v>-156.293959915638</c:v>
                </c:pt>
                <c:pt idx="57007">
                  <c:v>-307.29395991563803</c:v>
                </c:pt>
                <c:pt idx="57008">
                  <c:v>-113.293959915638</c:v>
                </c:pt>
                <c:pt idx="57009">
                  <c:v>-46.293959915637998</c:v>
                </c:pt>
                <c:pt idx="57010">
                  <c:v>5.70604008436203</c:v>
                </c:pt>
                <c:pt idx="57011">
                  <c:v>93.706040084362002</c:v>
                </c:pt>
                <c:pt idx="57012">
                  <c:v>73.706040084362002</c:v>
                </c:pt>
                <c:pt idx="57013">
                  <c:v>88.706040084362002</c:v>
                </c:pt>
                <c:pt idx="57014">
                  <c:v>31.706040084362002</c:v>
                </c:pt>
                <c:pt idx="57015">
                  <c:v>59.706040084362002</c:v>
                </c:pt>
                <c:pt idx="57016">
                  <c:v>5.70604008436203</c:v>
                </c:pt>
                <c:pt idx="57017">
                  <c:v>82.706040084362002</c:v>
                </c:pt>
                <c:pt idx="57018">
                  <c:v>-60.293959915637998</c:v>
                </c:pt>
                <c:pt idx="57019">
                  <c:v>73.706040084362002</c:v>
                </c:pt>
                <c:pt idx="57020">
                  <c:v>22.706040084362002</c:v>
                </c:pt>
                <c:pt idx="57021">
                  <c:v>186.706040084362</c:v>
                </c:pt>
                <c:pt idx="57022">
                  <c:v>254.706040084362</c:v>
                </c:pt>
                <c:pt idx="57023">
                  <c:v>165.706040084362</c:v>
                </c:pt>
                <c:pt idx="57024">
                  <c:v>315.70604008436197</c:v>
                </c:pt>
                <c:pt idx="57025">
                  <c:v>102.706040084362</c:v>
                </c:pt>
                <c:pt idx="57026">
                  <c:v>117.706040084362</c:v>
                </c:pt>
                <c:pt idx="57027">
                  <c:v>141.706040084362</c:v>
                </c:pt>
                <c:pt idx="57028">
                  <c:v>58.706040084362002</c:v>
                </c:pt>
                <c:pt idx="57029">
                  <c:v>-10.293959915638</c:v>
                </c:pt>
                <c:pt idx="57030">
                  <c:v>69.706040084362002</c:v>
                </c:pt>
                <c:pt idx="57031">
                  <c:v>-120.293959915638</c:v>
                </c:pt>
                <c:pt idx="57032">
                  <c:v>318.70604008436197</c:v>
                </c:pt>
                <c:pt idx="57033">
                  <c:v>275.70604008436197</c:v>
                </c:pt>
                <c:pt idx="57034">
                  <c:v>72.706040084362002</c:v>
                </c:pt>
                <c:pt idx="57035">
                  <c:v>87.706040084362002</c:v>
                </c:pt>
                <c:pt idx="57036">
                  <c:v>176.706040084362</c:v>
                </c:pt>
                <c:pt idx="57037">
                  <c:v>35.706040084362002</c:v>
                </c:pt>
                <c:pt idx="57038">
                  <c:v>-66.293959915637998</c:v>
                </c:pt>
                <c:pt idx="57039">
                  <c:v>17.706040084362002</c:v>
                </c:pt>
                <c:pt idx="57040">
                  <c:v>-52.293959915637998</c:v>
                </c:pt>
                <c:pt idx="57041">
                  <c:v>-42.293959915637998</c:v>
                </c:pt>
                <c:pt idx="57042">
                  <c:v>56.706040084362002</c:v>
                </c:pt>
                <c:pt idx="57043">
                  <c:v>-54.293959915637998</c:v>
                </c:pt>
                <c:pt idx="57044">
                  <c:v>-79.293959915637998</c:v>
                </c:pt>
                <c:pt idx="57045">
                  <c:v>-123.293959915638</c:v>
                </c:pt>
                <c:pt idx="57046">
                  <c:v>-199.293959915638</c:v>
                </c:pt>
                <c:pt idx="57047">
                  <c:v>-285.29395991563803</c:v>
                </c:pt>
                <c:pt idx="57048">
                  <c:v>-174.293959915638</c:v>
                </c:pt>
                <c:pt idx="57049">
                  <c:v>-288.29395991563803</c:v>
                </c:pt>
                <c:pt idx="57050">
                  <c:v>-226.293959915638</c:v>
                </c:pt>
                <c:pt idx="57051">
                  <c:v>-262.29395991563803</c:v>
                </c:pt>
                <c:pt idx="57052">
                  <c:v>-101.293959915638</c:v>
                </c:pt>
                <c:pt idx="57053">
                  <c:v>-149.293959915638</c:v>
                </c:pt>
                <c:pt idx="57054">
                  <c:v>-110.293959915638</c:v>
                </c:pt>
                <c:pt idx="57055">
                  <c:v>-47.293959915637998</c:v>
                </c:pt>
                <c:pt idx="57056">
                  <c:v>-142.293959915638</c:v>
                </c:pt>
                <c:pt idx="57057">
                  <c:v>-315.29395991563803</c:v>
                </c:pt>
                <c:pt idx="57058">
                  <c:v>-232.293959915638</c:v>
                </c:pt>
                <c:pt idx="57059">
                  <c:v>-137.293959915638</c:v>
                </c:pt>
                <c:pt idx="57060">
                  <c:v>-194.293959915638</c:v>
                </c:pt>
                <c:pt idx="57061">
                  <c:v>-208.293959915638</c:v>
                </c:pt>
                <c:pt idx="57062">
                  <c:v>22.706040084362002</c:v>
                </c:pt>
                <c:pt idx="57063">
                  <c:v>76.706040084362002</c:v>
                </c:pt>
                <c:pt idx="57064">
                  <c:v>-90.293959915637998</c:v>
                </c:pt>
                <c:pt idx="57065">
                  <c:v>-26.293959915637998</c:v>
                </c:pt>
                <c:pt idx="57066">
                  <c:v>-93.293959915637998</c:v>
                </c:pt>
                <c:pt idx="57067">
                  <c:v>-295.29395991563803</c:v>
                </c:pt>
                <c:pt idx="57068">
                  <c:v>-327.29395991563803</c:v>
                </c:pt>
                <c:pt idx="57069">
                  <c:v>-208.293959915638</c:v>
                </c:pt>
                <c:pt idx="57070">
                  <c:v>-288.29395991563803</c:v>
                </c:pt>
                <c:pt idx="57071">
                  <c:v>-224.293959915638</c:v>
                </c:pt>
                <c:pt idx="57072">
                  <c:v>-316.29395991563803</c:v>
                </c:pt>
                <c:pt idx="57073">
                  <c:v>-93.293959915637998</c:v>
                </c:pt>
                <c:pt idx="57074">
                  <c:v>-45.293959915637998</c:v>
                </c:pt>
                <c:pt idx="57075">
                  <c:v>37.706040084362002</c:v>
                </c:pt>
                <c:pt idx="57076">
                  <c:v>-49.293959915637998</c:v>
                </c:pt>
                <c:pt idx="57077">
                  <c:v>-119.293959915638</c:v>
                </c:pt>
                <c:pt idx="57078">
                  <c:v>-151.293959915638</c:v>
                </c:pt>
                <c:pt idx="57079">
                  <c:v>-146.293959915638</c:v>
                </c:pt>
                <c:pt idx="57080">
                  <c:v>-63.293959915637998</c:v>
                </c:pt>
                <c:pt idx="57081">
                  <c:v>-189.293959915638</c:v>
                </c:pt>
                <c:pt idx="57082">
                  <c:v>-275.29395991563803</c:v>
                </c:pt>
                <c:pt idx="57083">
                  <c:v>-251.293959915638</c:v>
                </c:pt>
                <c:pt idx="57084">
                  <c:v>-113.293959915638</c:v>
                </c:pt>
                <c:pt idx="57085">
                  <c:v>-259.29395991563803</c:v>
                </c:pt>
                <c:pt idx="57086">
                  <c:v>-189.293959915638</c:v>
                </c:pt>
                <c:pt idx="57087">
                  <c:v>-308.29395991563803</c:v>
                </c:pt>
                <c:pt idx="57088">
                  <c:v>-338.29395991563803</c:v>
                </c:pt>
                <c:pt idx="57089">
                  <c:v>-253.293959915638</c:v>
                </c:pt>
                <c:pt idx="57090">
                  <c:v>-222.293959915638</c:v>
                </c:pt>
                <c:pt idx="57091">
                  <c:v>-199.293959915638</c:v>
                </c:pt>
                <c:pt idx="57092">
                  <c:v>-209.293959915638</c:v>
                </c:pt>
                <c:pt idx="57093">
                  <c:v>-120.293959915638</c:v>
                </c:pt>
                <c:pt idx="57094">
                  <c:v>-108.293959915638</c:v>
                </c:pt>
                <c:pt idx="57095">
                  <c:v>-172.293959915638</c:v>
                </c:pt>
                <c:pt idx="57096">
                  <c:v>-137.293959915638</c:v>
                </c:pt>
                <c:pt idx="57097">
                  <c:v>-127.293959915638</c:v>
                </c:pt>
                <c:pt idx="57098">
                  <c:v>-268.29395991563803</c:v>
                </c:pt>
                <c:pt idx="57099">
                  <c:v>-203.293959915638</c:v>
                </c:pt>
                <c:pt idx="57100">
                  <c:v>-209.293959915638</c:v>
                </c:pt>
                <c:pt idx="57101">
                  <c:v>-87.293959915637998</c:v>
                </c:pt>
                <c:pt idx="57102">
                  <c:v>-155.293959915638</c:v>
                </c:pt>
                <c:pt idx="57103">
                  <c:v>-49.293959915637998</c:v>
                </c:pt>
                <c:pt idx="57104">
                  <c:v>84.706040084362002</c:v>
                </c:pt>
                <c:pt idx="57105">
                  <c:v>19.706040084362002</c:v>
                </c:pt>
                <c:pt idx="57106">
                  <c:v>-113.293959915638</c:v>
                </c:pt>
                <c:pt idx="57107">
                  <c:v>66.706040084362002</c:v>
                </c:pt>
                <c:pt idx="57108">
                  <c:v>135.706040084362</c:v>
                </c:pt>
                <c:pt idx="57109">
                  <c:v>25.706040084362002</c:v>
                </c:pt>
                <c:pt idx="57110">
                  <c:v>-6.29395991563797</c:v>
                </c:pt>
                <c:pt idx="57111">
                  <c:v>-72.293959915637998</c:v>
                </c:pt>
                <c:pt idx="57112">
                  <c:v>50.706040084362002</c:v>
                </c:pt>
                <c:pt idx="57113">
                  <c:v>-31.293959915637998</c:v>
                </c:pt>
                <c:pt idx="57114">
                  <c:v>96.706040084362002</c:v>
                </c:pt>
                <c:pt idx="57115">
                  <c:v>-13.293959915638</c:v>
                </c:pt>
                <c:pt idx="57116">
                  <c:v>120.706040084362</c:v>
                </c:pt>
                <c:pt idx="57117">
                  <c:v>83.706040084362002</c:v>
                </c:pt>
                <c:pt idx="57118">
                  <c:v>41.706040084362002</c:v>
                </c:pt>
                <c:pt idx="57119">
                  <c:v>57.706040084362002</c:v>
                </c:pt>
                <c:pt idx="57120">
                  <c:v>21.706040084362002</c:v>
                </c:pt>
                <c:pt idx="57121">
                  <c:v>-35.293959915637998</c:v>
                </c:pt>
                <c:pt idx="57122">
                  <c:v>-137.293959915638</c:v>
                </c:pt>
                <c:pt idx="57123">
                  <c:v>-3.29395991563797</c:v>
                </c:pt>
                <c:pt idx="57124">
                  <c:v>-18.293959915637998</c:v>
                </c:pt>
                <c:pt idx="57125">
                  <c:v>45.706040084362002</c:v>
                </c:pt>
                <c:pt idx="57126">
                  <c:v>59.706040084362002</c:v>
                </c:pt>
                <c:pt idx="57127">
                  <c:v>-15.293959915638</c:v>
                </c:pt>
                <c:pt idx="57128">
                  <c:v>63.706040084362002</c:v>
                </c:pt>
                <c:pt idx="57129">
                  <c:v>244.706040084362</c:v>
                </c:pt>
                <c:pt idx="57130">
                  <c:v>63.706040084362002</c:v>
                </c:pt>
                <c:pt idx="57131">
                  <c:v>39.706040084362002</c:v>
                </c:pt>
                <c:pt idx="57132">
                  <c:v>220.706040084362</c:v>
                </c:pt>
                <c:pt idx="57133">
                  <c:v>-112.293959915638</c:v>
                </c:pt>
                <c:pt idx="57134">
                  <c:v>178.706040084362</c:v>
                </c:pt>
                <c:pt idx="57135">
                  <c:v>38.706040084362002</c:v>
                </c:pt>
                <c:pt idx="57136">
                  <c:v>4.70604008436203</c:v>
                </c:pt>
                <c:pt idx="57137">
                  <c:v>-193.293959915638</c:v>
                </c:pt>
                <c:pt idx="57138">
                  <c:v>-308.29395991563803</c:v>
                </c:pt>
                <c:pt idx="57139">
                  <c:v>-280.29395991563803</c:v>
                </c:pt>
                <c:pt idx="57140">
                  <c:v>-452.29395991563803</c:v>
                </c:pt>
                <c:pt idx="57141">
                  <c:v>-424.29395991563803</c:v>
                </c:pt>
                <c:pt idx="57142">
                  <c:v>-389.29395991563803</c:v>
                </c:pt>
                <c:pt idx="57143">
                  <c:v>-271.29395991563803</c:v>
                </c:pt>
                <c:pt idx="57144">
                  <c:v>-279.29395991563803</c:v>
                </c:pt>
                <c:pt idx="57145">
                  <c:v>-386.29395991563803</c:v>
                </c:pt>
                <c:pt idx="57146">
                  <c:v>-347.29395991563803</c:v>
                </c:pt>
                <c:pt idx="57147">
                  <c:v>-378.29395991563803</c:v>
                </c:pt>
                <c:pt idx="57148">
                  <c:v>-432.29395991563803</c:v>
                </c:pt>
                <c:pt idx="57149">
                  <c:v>-384.29395991563803</c:v>
                </c:pt>
                <c:pt idx="57150">
                  <c:v>-555.29395991563797</c:v>
                </c:pt>
                <c:pt idx="57151">
                  <c:v>-539.29395991563797</c:v>
                </c:pt>
                <c:pt idx="57152">
                  <c:v>-364.29395991563803</c:v>
                </c:pt>
                <c:pt idx="57153">
                  <c:v>-291.29395991563803</c:v>
                </c:pt>
                <c:pt idx="57154">
                  <c:v>-291.29395991563803</c:v>
                </c:pt>
                <c:pt idx="57155">
                  <c:v>-480.29395991563803</c:v>
                </c:pt>
                <c:pt idx="57156">
                  <c:v>-447.29395991563803</c:v>
                </c:pt>
                <c:pt idx="57157">
                  <c:v>-548.29395991563797</c:v>
                </c:pt>
                <c:pt idx="57158">
                  <c:v>-436.29395991563803</c:v>
                </c:pt>
                <c:pt idx="57159">
                  <c:v>-277.29395991563803</c:v>
                </c:pt>
                <c:pt idx="57160">
                  <c:v>-436.29395991563803</c:v>
                </c:pt>
                <c:pt idx="57161">
                  <c:v>-232.293959915638</c:v>
                </c:pt>
                <c:pt idx="57162">
                  <c:v>-333.29395991563803</c:v>
                </c:pt>
                <c:pt idx="57163">
                  <c:v>-214.293959915638</c:v>
                </c:pt>
                <c:pt idx="57164">
                  <c:v>-101.293959915638</c:v>
                </c:pt>
                <c:pt idx="57165">
                  <c:v>-136.293959915638</c:v>
                </c:pt>
                <c:pt idx="57166">
                  <c:v>-29.293959915637998</c:v>
                </c:pt>
                <c:pt idx="57167">
                  <c:v>167.706040084362</c:v>
                </c:pt>
                <c:pt idx="57168">
                  <c:v>0.70604008436203003</c:v>
                </c:pt>
                <c:pt idx="57169">
                  <c:v>39.706040084362002</c:v>
                </c:pt>
                <c:pt idx="57170">
                  <c:v>226.706040084362</c:v>
                </c:pt>
                <c:pt idx="57171">
                  <c:v>42.706040084362002</c:v>
                </c:pt>
                <c:pt idx="57172">
                  <c:v>152.706040084362</c:v>
                </c:pt>
                <c:pt idx="57173">
                  <c:v>380.70604008436197</c:v>
                </c:pt>
                <c:pt idx="57174">
                  <c:v>413.70604008436197</c:v>
                </c:pt>
                <c:pt idx="57175">
                  <c:v>597.70604008436203</c:v>
                </c:pt>
                <c:pt idx="57176">
                  <c:v>540.70604008436203</c:v>
                </c:pt>
                <c:pt idx="57177">
                  <c:v>608.70604008436203</c:v>
                </c:pt>
                <c:pt idx="57178">
                  <c:v>640.70604008436203</c:v>
                </c:pt>
                <c:pt idx="57179">
                  <c:v>685.70604008436203</c:v>
                </c:pt>
                <c:pt idx="57180">
                  <c:v>613.70604008436203</c:v>
                </c:pt>
                <c:pt idx="57181">
                  <c:v>517.70604008436203</c:v>
                </c:pt>
                <c:pt idx="57182">
                  <c:v>383.70604008436197</c:v>
                </c:pt>
                <c:pt idx="57183">
                  <c:v>703.70604008436203</c:v>
                </c:pt>
                <c:pt idx="57184">
                  <c:v>587.70604008436203</c:v>
                </c:pt>
                <c:pt idx="57185">
                  <c:v>488.70604008436197</c:v>
                </c:pt>
                <c:pt idx="57186">
                  <c:v>384.70604008436197</c:v>
                </c:pt>
                <c:pt idx="57187">
                  <c:v>241.706040084362</c:v>
                </c:pt>
                <c:pt idx="57188">
                  <c:v>199.706040084362</c:v>
                </c:pt>
                <c:pt idx="57189">
                  <c:v>14.706040084362</c:v>
                </c:pt>
                <c:pt idx="57190">
                  <c:v>13.706040084362</c:v>
                </c:pt>
                <c:pt idx="57191">
                  <c:v>-342.29395991563803</c:v>
                </c:pt>
                <c:pt idx="57192">
                  <c:v>-353.29395991563803</c:v>
                </c:pt>
                <c:pt idx="57193">
                  <c:v>-443.29395991563803</c:v>
                </c:pt>
                <c:pt idx="57194">
                  <c:v>-317.29395991563803</c:v>
                </c:pt>
                <c:pt idx="57195">
                  <c:v>-245.293959915638</c:v>
                </c:pt>
                <c:pt idx="57196">
                  <c:v>-455.29395991563803</c:v>
                </c:pt>
                <c:pt idx="57197">
                  <c:v>-513.29395991563797</c:v>
                </c:pt>
                <c:pt idx="57198">
                  <c:v>-554.29395991563797</c:v>
                </c:pt>
                <c:pt idx="57199">
                  <c:v>-549.29395991563797</c:v>
                </c:pt>
                <c:pt idx="57200">
                  <c:v>-659.29395991563797</c:v>
                </c:pt>
                <c:pt idx="57201">
                  <c:v>-763.29395991563797</c:v>
                </c:pt>
                <c:pt idx="57202">
                  <c:v>-626.29395991563797</c:v>
                </c:pt>
                <c:pt idx="57203">
                  <c:v>-548.29395991563797</c:v>
                </c:pt>
                <c:pt idx="57204">
                  <c:v>-620.29395991563797</c:v>
                </c:pt>
                <c:pt idx="57205">
                  <c:v>-642.29395991563797</c:v>
                </c:pt>
                <c:pt idx="57206">
                  <c:v>-657.29395991563797</c:v>
                </c:pt>
                <c:pt idx="57207">
                  <c:v>-787.29395991563797</c:v>
                </c:pt>
                <c:pt idx="57208">
                  <c:v>-787.29395991563797</c:v>
                </c:pt>
                <c:pt idx="57209">
                  <c:v>-856.29395991563797</c:v>
                </c:pt>
                <c:pt idx="57210">
                  <c:v>-602.29395991563797</c:v>
                </c:pt>
                <c:pt idx="57211">
                  <c:v>-463.29395991563803</c:v>
                </c:pt>
                <c:pt idx="57212">
                  <c:v>-275.29395991563803</c:v>
                </c:pt>
                <c:pt idx="57213">
                  <c:v>-208.293959915638</c:v>
                </c:pt>
                <c:pt idx="57214">
                  <c:v>-129.293959915638</c:v>
                </c:pt>
                <c:pt idx="57215">
                  <c:v>-22.293959915637998</c:v>
                </c:pt>
                <c:pt idx="57216">
                  <c:v>-83.293959915637998</c:v>
                </c:pt>
                <c:pt idx="57217">
                  <c:v>135.706040084362</c:v>
                </c:pt>
                <c:pt idx="57218">
                  <c:v>196.706040084362</c:v>
                </c:pt>
                <c:pt idx="57219">
                  <c:v>38.706040084362002</c:v>
                </c:pt>
                <c:pt idx="57220">
                  <c:v>170.706040084362</c:v>
                </c:pt>
                <c:pt idx="57221">
                  <c:v>250.706040084362</c:v>
                </c:pt>
                <c:pt idx="57222">
                  <c:v>401.70604008436197</c:v>
                </c:pt>
                <c:pt idx="57223">
                  <c:v>277.70604008436197</c:v>
                </c:pt>
                <c:pt idx="57224">
                  <c:v>551.70604008436203</c:v>
                </c:pt>
                <c:pt idx="57225">
                  <c:v>610.70604008436203</c:v>
                </c:pt>
                <c:pt idx="57226">
                  <c:v>780.70604008436203</c:v>
                </c:pt>
                <c:pt idx="57227">
                  <c:v>814.70604008436203</c:v>
                </c:pt>
                <c:pt idx="57228">
                  <c:v>584.70604008436203</c:v>
                </c:pt>
                <c:pt idx="57229">
                  <c:v>610.70604008436203</c:v>
                </c:pt>
                <c:pt idx="57230">
                  <c:v>632.70604008436203</c:v>
                </c:pt>
                <c:pt idx="57231">
                  <c:v>867.70604008436203</c:v>
                </c:pt>
                <c:pt idx="57232">
                  <c:v>548.70604008436203</c:v>
                </c:pt>
                <c:pt idx="57233">
                  <c:v>450.70604008436197</c:v>
                </c:pt>
                <c:pt idx="57234">
                  <c:v>502.70604008436197</c:v>
                </c:pt>
                <c:pt idx="57235">
                  <c:v>460.70604008436197</c:v>
                </c:pt>
                <c:pt idx="57236">
                  <c:v>339.70604008436197</c:v>
                </c:pt>
                <c:pt idx="57237">
                  <c:v>131.706040084362</c:v>
                </c:pt>
                <c:pt idx="57238">
                  <c:v>51.706040084362002</c:v>
                </c:pt>
                <c:pt idx="57239">
                  <c:v>-66.293959915637998</c:v>
                </c:pt>
                <c:pt idx="57240">
                  <c:v>-158.293959915638</c:v>
                </c:pt>
                <c:pt idx="57241">
                  <c:v>-259.29395991563803</c:v>
                </c:pt>
                <c:pt idx="57242">
                  <c:v>-214.293959915638</c:v>
                </c:pt>
                <c:pt idx="57243">
                  <c:v>-334.29395991563803</c:v>
                </c:pt>
                <c:pt idx="57244">
                  <c:v>-252.293959915638</c:v>
                </c:pt>
                <c:pt idx="57245">
                  <c:v>-339.29395991563803</c:v>
                </c:pt>
                <c:pt idx="57246">
                  <c:v>-212.293959915638</c:v>
                </c:pt>
                <c:pt idx="57247">
                  <c:v>-426.29395991563803</c:v>
                </c:pt>
                <c:pt idx="57248">
                  <c:v>-348.29395991563803</c:v>
                </c:pt>
                <c:pt idx="57249">
                  <c:v>-414.29395991563803</c:v>
                </c:pt>
                <c:pt idx="57250">
                  <c:v>-342.29395991563803</c:v>
                </c:pt>
                <c:pt idx="57251">
                  <c:v>-265.29395991563803</c:v>
                </c:pt>
                <c:pt idx="57252">
                  <c:v>-341.29395991563803</c:v>
                </c:pt>
                <c:pt idx="57253">
                  <c:v>-301.29395991563803</c:v>
                </c:pt>
                <c:pt idx="57254">
                  <c:v>-316.29395991563803</c:v>
                </c:pt>
                <c:pt idx="57255">
                  <c:v>-37.293959915637998</c:v>
                </c:pt>
                <c:pt idx="57256">
                  <c:v>-114.293959915638</c:v>
                </c:pt>
                <c:pt idx="57257">
                  <c:v>-84.293959915637998</c:v>
                </c:pt>
                <c:pt idx="57258">
                  <c:v>69.706040084362002</c:v>
                </c:pt>
                <c:pt idx="57259">
                  <c:v>28.706040084362002</c:v>
                </c:pt>
                <c:pt idx="57260">
                  <c:v>172.706040084362</c:v>
                </c:pt>
                <c:pt idx="57261">
                  <c:v>244.706040084362</c:v>
                </c:pt>
                <c:pt idx="57262">
                  <c:v>350.70604008436197</c:v>
                </c:pt>
                <c:pt idx="57263">
                  <c:v>470.70604008436197</c:v>
                </c:pt>
                <c:pt idx="57264">
                  <c:v>361.70604008436197</c:v>
                </c:pt>
                <c:pt idx="57265">
                  <c:v>317.70604008436197</c:v>
                </c:pt>
                <c:pt idx="57266">
                  <c:v>444.70604008436197</c:v>
                </c:pt>
                <c:pt idx="57267">
                  <c:v>180.706040084362</c:v>
                </c:pt>
                <c:pt idx="57268">
                  <c:v>320.70604008436197</c:v>
                </c:pt>
                <c:pt idx="57269">
                  <c:v>-10.293959915638</c:v>
                </c:pt>
                <c:pt idx="57270">
                  <c:v>207.706040084362</c:v>
                </c:pt>
                <c:pt idx="57271">
                  <c:v>152.706040084362</c:v>
                </c:pt>
                <c:pt idx="57272">
                  <c:v>60.706040084362002</c:v>
                </c:pt>
                <c:pt idx="57273">
                  <c:v>86.706040084362002</c:v>
                </c:pt>
                <c:pt idx="57274">
                  <c:v>70.706040084362002</c:v>
                </c:pt>
                <c:pt idx="57275">
                  <c:v>22.706040084362002</c:v>
                </c:pt>
                <c:pt idx="57276">
                  <c:v>-94.293959915637998</c:v>
                </c:pt>
                <c:pt idx="57277">
                  <c:v>-177.293959915638</c:v>
                </c:pt>
                <c:pt idx="57278">
                  <c:v>-282.29395991563803</c:v>
                </c:pt>
                <c:pt idx="57279">
                  <c:v>-308.29395991563803</c:v>
                </c:pt>
                <c:pt idx="57280">
                  <c:v>-364.29395991563803</c:v>
                </c:pt>
                <c:pt idx="57281">
                  <c:v>-251.293959915638</c:v>
                </c:pt>
                <c:pt idx="57282">
                  <c:v>-216.293959915638</c:v>
                </c:pt>
                <c:pt idx="57283">
                  <c:v>-308.29395991563803</c:v>
                </c:pt>
                <c:pt idx="57284">
                  <c:v>-220.293959915638</c:v>
                </c:pt>
                <c:pt idx="57285">
                  <c:v>-377.29395991563803</c:v>
                </c:pt>
                <c:pt idx="57286">
                  <c:v>-377.29395991563803</c:v>
                </c:pt>
                <c:pt idx="57287">
                  <c:v>-314.29395991563803</c:v>
                </c:pt>
                <c:pt idx="57288">
                  <c:v>-256.29395991563803</c:v>
                </c:pt>
                <c:pt idx="57289">
                  <c:v>-124.293959915638</c:v>
                </c:pt>
                <c:pt idx="57290">
                  <c:v>-327.29395991563803</c:v>
                </c:pt>
                <c:pt idx="57291">
                  <c:v>-106.293959915638</c:v>
                </c:pt>
                <c:pt idx="57292">
                  <c:v>43.706040084362002</c:v>
                </c:pt>
                <c:pt idx="57293">
                  <c:v>8.70604008436203</c:v>
                </c:pt>
                <c:pt idx="57294">
                  <c:v>52.706040084362002</c:v>
                </c:pt>
                <c:pt idx="57295">
                  <c:v>118.706040084362</c:v>
                </c:pt>
                <c:pt idx="57296">
                  <c:v>117.706040084362</c:v>
                </c:pt>
                <c:pt idx="57297">
                  <c:v>19.706040084362002</c:v>
                </c:pt>
                <c:pt idx="57298">
                  <c:v>3.70604008436203</c:v>
                </c:pt>
                <c:pt idx="57299">
                  <c:v>191.706040084362</c:v>
                </c:pt>
                <c:pt idx="57300">
                  <c:v>120.706040084362</c:v>
                </c:pt>
                <c:pt idx="57301">
                  <c:v>143.706040084362</c:v>
                </c:pt>
                <c:pt idx="57302">
                  <c:v>136.706040084362</c:v>
                </c:pt>
                <c:pt idx="57303">
                  <c:v>226.706040084362</c:v>
                </c:pt>
                <c:pt idx="57304">
                  <c:v>281.70604008436197</c:v>
                </c:pt>
                <c:pt idx="57305">
                  <c:v>364.70604008436197</c:v>
                </c:pt>
                <c:pt idx="57306">
                  <c:v>228.706040084362</c:v>
                </c:pt>
                <c:pt idx="57307">
                  <c:v>313.70604008436197</c:v>
                </c:pt>
                <c:pt idx="57308">
                  <c:v>129.706040084362</c:v>
                </c:pt>
                <c:pt idx="57309">
                  <c:v>243.706040084362</c:v>
                </c:pt>
                <c:pt idx="57310">
                  <c:v>150.706040084362</c:v>
                </c:pt>
                <c:pt idx="57311">
                  <c:v>133.706040084362</c:v>
                </c:pt>
                <c:pt idx="57312">
                  <c:v>197.706040084362</c:v>
                </c:pt>
                <c:pt idx="57313">
                  <c:v>84.706040084362002</c:v>
                </c:pt>
                <c:pt idx="57314">
                  <c:v>215.706040084362</c:v>
                </c:pt>
                <c:pt idx="57315">
                  <c:v>64.706040084362002</c:v>
                </c:pt>
                <c:pt idx="57316">
                  <c:v>-99.293959915637998</c:v>
                </c:pt>
                <c:pt idx="57317">
                  <c:v>39.706040084362002</c:v>
                </c:pt>
                <c:pt idx="57318">
                  <c:v>-106.293959915638</c:v>
                </c:pt>
                <c:pt idx="57319">
                  <c:v>-138.293959915638</c:v>
                </c:pt>
                <c:pt idx="57320">
                  <c:v>-152.293959915638</c:v>
                </c:pt>
                <c:pt idx="57321">
                  <c:v>-140.293959915638</c:v>
                </c:pt>
                <c:pt idx="57322">
                  <c:v>-193.293959915638</c:v>
                </c:pt>
                <c:pt idx="57323">
                  <c:v>-251.293959915638</c:v>
                </c:pt>
                <c:pt idx="57324">
                  <c:v>-99.293959915637998</c:v>
                </c:pt>
                <c:pt idx="57325">
                  <c:v>-76.293959915637998</c:v>
                </c:pt>
                <c:pt idx="57326">
                  <c:v>-136.293959915638</c:v>
                </c:pt>
                <c:pt idx="57327">
                  <c:v>-255.293959915638</c:v>
                </c:pt>
                <c:pt idx="57328">
                  <c:v>-432.29395991563803</c:v>
                </c:pt>
                <c:pt idx="57329">
                  <c:v>-386.29395991563803</c:v>
                </c:pt>
                <c:pt idx="57330">
                  <c:v>-381.29395991563803</c:v>
                </c:pt>
                <c:pt idx="57331">
                  <c:v>-329.29395991563803</c:v>
                </c:pt>
                <c:pt idx="57332">
                  <c:v>-337.29395991563803</c:v>
                </c:pt>
                <c:pt idx="57333">
                  <c:v>-463.29395991563803</c:v>
                </c:pt>
                <c:pt idx="57334">
                  <c:v>-511.29395991563803</c:v>
                </c:pt>
                <c:pt idx="57335">
                  <c:v>-381.29395991563803</c:v>
                </c:pt>
                <c:pt idx="57336">
                  <c:v>-283.29395991563803</c:v>
                </c:pt>
                <c:pt idx="57337">
                  <c:v>-309.29395991563803</c:v>
                </c:pt>
                <c:pt idx="57338">
                  <c:v>-536.29395991563797</c:v>
                </c:pt>
                <c:pt idx="57339">
                  <c:v>-579.29395991563797</c:v>
                </c:pt>
                <c:pt idx="57340">
                  <c:v>-673.29395991563797</c:v>
                </c:pt>
                <c:pt idx="57341">
                  <c:v>-379.29395991563803</c:v>
                </c:pt>
                <c:pt idx="57342">
                  <c:v>-453.29395991563803</c:v>
                </c:pt>
                <c:pt idx="57343">
                  <c:v>-331.29395991563803</c:v>
                </c:pt>
                <c:pt idx="57344">
                  <c:v>-418.29395991563803</c:v>
                </c:pt>
                <c:pt idx="57345">
                  <c:v>-276.29395991563803</c:v>
                </c:pt>
                <c:pt idx="57346">
                  <c:v>-337.29395991563803</c:v>
                </c:pt>
                <c:pt idx="57347">
                  <c:v>-303.29395991563803</c:v>
                </c:pt>
                <c:pt idx="57348">
                  <c:v>-403.29395991563803</c:v>
                </c:pt>
                <c:pt idx="57349">
                  <c:v>-386.29395991563803</c:v>
                </c:pt>
                <c:pt idx="57350">
                  <c:v>-276.29395991563803</c:v>
                </c:pt>
                <c:pt idx="57351">
                  <c:v>-376.29395991563803</c:v>
                </c:pt>
                <c:pt idx="57352">
                  <c:v>-196.293959915638</c:v>
                </c:pt>
                <c:pt idx="57353">
                  <c:v>-79.293959915637998</c:v>
                </c:pt>
                <c:pt idx="57354">
                  <c:v>14.706040084362</c:v>
                </c:pt>
                <c:pt idx="57355">
                  <c:v>-4.29395991563797</c:v>
                </c:pt>
                <c:pt idx="57356">
                  <c:v>15.706040084362</c:v>
                </c:pt>
                <c:pt idx="57357">
                  <c:v>51.706040084362002</c:v>
                </c:pt>
                <c:pt idx="57358">
                  <c:v>81.706040084362002</c:v>
                </c:pt>
                <c:pt idx="57359">
                  <c:v>183.706040084362</c:v>
                </c:pt>
                <c:pt idx="57360">
                  <c:v>254.706040084362</c:v>
                </c:pt>
                <c:pt idx="57361">
                  <c:v>210.706040084362</c:v>
                </c:pt>
                <c:pt idx="57362">
                  <c:v>273.70604008436197</c:v>
                </c:pt>
                <c:pt idx="57363">
                  <c:v>416.70604008436197</c:v>
                </c:pt>
                <c:pt idx="57364">
                  <c:v>380.70604008436197</c:v>
                </c:pt>
                <c:pt idx="57365">
                  <c:v>437.70604008436197</c:v>
                </c:pt>
                <c:pt idx="57366">
                  <c:v>541.70604008436203</c:v>
                </c:pt>
                <c:pt idx="57367">
                  <c:v>401.70604008436197</c:v>
                </c:pt>
                <c:pt idx="57368">
                  <c:v>303.70604008436197</c:v>
                </c:pt>
                <c:pt idx="57369">
                  <c:v>212.706040084362</c:v>
                </c:pt>
                <c:pt idx="57370">
                  <c:v>184.706040084362</c:v>
                </c:pt>
                <c:pt idx="57371">
                  <c:v>210.706040084362</c:v>
                </c:pt>
                <c:pt idx="57372">
                  <c:v>144.706040084362</c:v>
                </c:pt>
                <c:pt idx="57373">
                  <c:v>138.706040084362</c:v>
                </c:pt>
                <c:pt idx="57374">
                  <c:v>-133.293959915638</c:v>
                </c:pt>
                <c:pt idx="57375">
                  <c:v>-184.293959915638</c:v>
                </c:pt>
                <c:pt idx="57376">
                  <c:v>-273.29395991563803</c:v>
                </c:pt>
                <c:pt idx="57377">
                  <c:v>-307.29395991563803</c:v>
                </c:pt>
                <c:pt idx="57378">
                  <c:v>-501.29395991563803</c:v>
                </c:pt>
                <c:pt idx="57379">
                  <c:v>-449.29395991563803</c:v>
                </c:pt>
                <c:pt idx="57380">
                  <c:v>-619.29395991563797</c:v>
                </c:pt>
                <c:pt idx="57381">
                  <c:v>-535.29395991563797</c:v>
                </c:pt>
                <c:pt idx="57382">
                  <c:v>-547.29395991563797</c:v>
                </c:pt>
                <c:pt idx="57383">
                  <c:v>-506.29395991563803</c:v>
                </c:pt>
                <c:pt idx="57384">
                  <c:v>-641.29395991563797</c:v>
                </c:pt>
                <c:pt idx="57385">
                  <c:v>-295.29395991563803</c:v>
                </c:pt>
                <c:pt idx="57386">
                  <c:v>-317.29395991563803</c:v>
                </c:pt>
                <c:pt idx="57387">
                  <c:v>-413.29395991563803</c:v>
                </c:pt>
                <c:pt idx="57388">
                  <c:v>-407.29395991563803</c:v>
                </c:pt>
                <c:pt idx="57389">
                  <c:v>-355.29395991563803</c:v>
                </c:pt>
                <c:pt idx="57390">
                  <c:v>-266.29395991563803</c:v>
                </c:pt>
                <c:pt idx="57391">
                  <c:v>-473.29395991563803</c:v>
                </c:pt>
                <c:pt idx="57392">
                  <c:v>-233.293959915638</c:v>
                </c:pt>
                <c:pt idx="57393">
                  <c:v>-195.293959915638</c:v>
                </c:pt>
                <c:pt idx="57394">
                  <c:v>-138.293959915638</c:v>
                </c:pt>
                <c:pt idx="57395">
                  <c:v>-129.293959915638</c:v>
                </c:pt>
                <c:pt idx="57396">
                  <c:v>-223.293959915638</c:v>
                </c:pt>
                <c:pt idx="57397">
                  <c:v>-91.293959915637998</c:v>
                </c:pt>
                <c:pt idx="57398">
                  <c:v>-101.293959915638</c:v>
                </c:pt>
                <c:pt idx="57399">
                  <c:v>-123.293959915638</c:v>
                </c:pt>
                <c:pt idx="57400">
                  <c:v>-98.293959915637998</c:v>
                </c:pt>
                <c:pt idx="57401">
                  <c:v>45.706040084362002</c:v>
                </c:pt>
                <c:pt idx="57402">
                  <c:v>78.706040084362002</c:v>
                </c:pt>
                <c:pt idx="57403">
                  <c:v>116.706040084362</c:v>
                </c:pt>
                <c:pt idx="57404">
                  <c:v>188.706040084362</c:v>
                </c:pt>
                <c:pt idx="57405">
                  <c:v>255.706040084362</c:v>
                </c:pt>
                <c:pt idx="57406">
                  <c:v>248.706040084362</c:v>
                </c:pt>
                <c:pt idx="57407">
                  <c:v>204.706040084362</c:v>
                </c:pt>
                <c:pt idx="57408">
                  <c:v>118.706040084362</c:v>
                </c:pt>
                <c:pt idx="57409">
                  <c:v>242.706040084362</c:v>
                </c:pt>
                <c:pt idx="57410">
                  <c:v>88.706040084362002</c:v>
                </c:pt>
                <c:pt idx="57411">
                  <c:v>158.706040084362</c:v>
                </c:pt>
                <c:pt idx="57412">
                  <c:v>199.706040084362</c:v>
                </c:pt>
                <c:pt idx="57413">
                  <c:v>208.706040084362</c:v>
                </c:pt>
                <c:pt idx="57414">
                  <c:v>282.70604008436197</c:v>
                </c:pt>
                <c:pt idx="57415">
                  <c:v>355.70604008436197</c:v>
                </c:pt>
                <c:pt idx="57416">
                  <c:v>314.70604008436197</c:v>
                </c:pt>
                <c:pt idx="57417">
                  <c:v>503.70604008436197</c:v>
                </c:pt>
                <c:pt idx="57418">
                  <c:v>338.70604008436197</c:v>
                </c:pt>
                <c:pt idx="57419">
                  <c:v>260.70604008436197</c:v>
                </c:pt>
                <c:pt idx="57420">
                  <c:v>231.706040084362</c:v>
                </c:pt>
                <c:pt idx="57421">
                  <c:v>334.70604008436197</c:v>
                </c:pt>
                <c:pt idx="57422">
                  <c:v>446.70604008436197</c:v>
                </c:pt>
                <c:pt idx="57423">
                  <c:v>440.70604008436197</c:v>
                </c:pt>
                <c:pt idx="57424">
                  <c:v>389.70604008436197</c:v>
                </c:pt>
                <c:pt idx="57425">
                  <c:v>396.70604008436197</c:v>
                </c:pt>
                <c:pt idx="57426">
                  <c:v>301.70604008436197</c:v>
                </c:pt>
                <c:pt idx="57427">
                  <c:v>255.706040084362</c:v>
                </c:pt>
                <c:pt idx="57428">
                  <c:v>155.706040084362</c:v>
                </c:pt>
                <c:pt idx="57429">
                  <c:v>205.706040084362</c:v>
                </c:pt>
                <c:pt idx="57430">
                  <c:v>-8.29395991563797</c:v>
                </c:pt>
                <c:pt idx="57431">
                  <c:v>32.706040084362002</c:v>
                </c:pt>
                <c:pt idx="57432">
                  <c:v>24.706040084362002</c:v>
                </c:pt>
                <c:pt idx="57433">
                  <c:v>10.706040084362</c:v>
                </c:pt>
                <c:pt idx="57434">
                  <c:v>35.706040084362002</c:v>
                </c:pt>
                <c:pt idx="57435">
                  <c:v>78.706040084362002</c:v>
                </c:pt>
                <c:pt idx="57436">
                  <c:v>133.706040084362</c:v>
                </c:pt>
                <c:pt idx="57437">
                  <c:v>3.70604008436203</c:v>
                </c:pt>
                <c:pt idx="57438">
                  <c:v>16.706040084362002</c:v>
                </c:pt>
                <c:pt idx="57439">
                  <c:v>54.706040084362002</c:v>
                </c:pt>
                <c:pt idx="57440">
                  <c:v>78.706040084362002</c:v>
                </c:pt>
                <c:pt idx="57441">
                  <c:v>-153.293959915638</c:v>
                </c:pt>
                <c:pt idx="57442">
                  <c:v>-61.293959915637998</c:v>
                </c:pt>
                <c:pt idx="57443">
                  <c:v>51.706040084362002</c:v>
                </c:pt>
                <c:pt idx="57444">
                  <c:v>58.706040084362002</c:v>
                </c:pt>
                <c:pt idx="57445">
                  <c:v>276.70604008436197</c:v>
                </c:pt>
                <c:pt idx="57446">
                  <c:v>265.70604008436197</c:v>
                </c:pt>
                <c:pt idx="57447">
                  <c:v>106.706040084362</c:v>
                </c:pt>
                <c:pt idx="57448">
                  <c:v>104.706040084362</c:v>
                </c:pt>
                <c:pt idx="57449">
                  <c:v>30.706040084362002</c:v>
                </c:pt>
                <c:pt idx="57450">
                  <c:v>216.706040084362</c:v>
                </c:pt>
                <c:pt idx="57451">
                  <c:v>301.70604008436197</c:v>
                </c:pt>
                <c:pt idx="57452">
                  <c:v>195.706040084362</c:v>
                </c:pt>
                <c:pt idx="57453">
                  <c:v>380.70604008436197</c:v>
                </c:pt>
                <c:pt idx="57454">
                  <c:v>282.70604008436197</c:v>
                </c:pt>
                <c:pt idx="57455">
                  <c:v>425.70604008436197</c:v>
                </c:pt>
                <c:pt idx="57456">
                  <c:v>257.70604008436197</c:v>
                </c:pt>
                <c:pt idx="57457">
                  <c:v>263.70604008436197</c:v>
                </c:pt>
                <c:pt idx="57458">
                  <c:v>246.706040084362</c:v>
                </c:pt>
                <c:pt idx="57459">
                  <c:v>325.70604008436197</c:v>
                </c:pt>
                <c:pt idx="57460">
                  <c:v>302.70604008436197</c:v>
                </c:pt>
                <c:pt idx="57461">
                  <c:v>379.70604008436197</c:v>
                </c:pt>
                <c:pt idx="57462">
                  <c:v>291.70604008436197</c:v>
                </c:pt>
                <c:pt idx="57463">
                  <c:v>459.70604008436197</c:v>
                </c:pt>
                <c:pt idx="57464">
                  <c:v>451.70604008436197</c:v>
                </c:pt>
                <c:pt idx="57465">
                  <c:v>310.70604008436197</c:v>
                </c:pt>
                <c:pt idx="57466">
                  <c:v>333.70604008436197</c:v>
                </c:pt>
                <c:pt idx="57467">
                  <c:v>179.706040084362</c:v>
                </c:pt>
                <c:pt idx="57468">
                  <c:v>234.706040084362</c:v>
                </c:pt>
                <c:pt idx="57469">
                  <c:v>208.706040084362</c:v>
                </c:pt>
                <c:pt idx="57470">
                  <c:v>227.706040084362</c:v>
                </c:pt>
                <c:pt idx="57471">
                  <c:v>30.706040084362002</c:v>
                </c:pt>
                <c:pt idx="57472">
                  <c:v>60.706040084362002</c:v>
                </c:pt>
                <c:pt idx="57473">
                  <c:v>108.706040084362</c:v>
                </c:pt>
                <c:pt idx="57474">
                  <c:v>14.706040084362</c:v>
                </c:pt>
                <c:pt idx="57475">
                  <c:v>57.706040084362002</c:v>
                </c:pt>
                <c:pt idx="57476">
                  <c:v>-130.293959915638</c:v>
                </c:pt>
                <c:pt idx="57477">
                  <c:v>12.706040084362</c:v>
                </c:pt>
                <c:pt idx="57478">
                  <c:v>-74.293959915637998</c:v>
                </c:pt>
                <c:pt idx="57479">
                  <c:v>-365.29395991563803</c:v>
                </c:pt>
                <c:pt idx="57480">
                  <c:v>-181.293959915638</c:v>
                </c:pt>
                <c:pt idx="57481">
                  <c:v>-149.293959915638</c:v>
                </c:pt>
                <c:pt idx="57482">
                  <c:v>-226.293959915638</c:v>
                </c:pt>
                <c:pt idx="57483">
                  <c:v>-85.293959915637998</c:v>
                </c:pt>
                <c:pt idx="57484">
                  <c:v>-25.293959915637998</c:v>
                </c:pt>
                <c:pt idx="57485">
                  <c:v>-30.293959915637998</c:v>
                </c:pt>
                <c:pt idx="57486">
                  <c:v>-32.293959915637998</c:v>
                </c:pt>
                <c:pt idx="57487">
                  <c:v>-76.293959915637998</c:v>
                </c:pt>
                <c:pt idx="57488">
                  <c:v>-175.293959915638</c:v>
                </c:pt>
                <c:pt idx="57489">
                  <c:v>-173.293959915638</c:v>
                </c:pt>
                <c:pt idx="57490">
                  <c:v>-212.293959915638</c:v>
                </c:pt>
                <c:pt idx="57491">
                  <c:v>23.706040084362002</c:v>
                </c:pt>
                <c:pt idx="57492">
                  <c:v>88.706040084362002</c:v>
                </c:pt>
                <c:pt idx="57493">
                  <c:v>145.706040084362</c:v>
                </c:pt>
                <c:pt idx="57494">
                  <c:v>389.70604008436197</c:v>
                </c:pt>
                <c:pt idx="57495">
                  <c:v>441.70604008436197</c:v>
                </c:pt>
                <c:pt idx="57496">
                  <c:v>413.70604008436197</c:v>
                </c:pt>
                <c:pt idx="57497">
                  <c:v>385.70604008436197</c:v>
                </c:pt>
                <c:pt idx="57498">
                  <c:v>402.70604008436197</c:v>
                </c:pt>
                <c:pt idx="57499">
                  <c:v>344.70604008436197</c:v>
                </c:pt>
                <c:pt idx="57500">
                  <c:v>225.706040084362</c:v>
                </c:pt>
                <c:pt idx="57501">
                  <c:v>428.70604008436197</c:v>
                </c:pt>
                <c:pt idx="57502">
                  <c:v>379.70604008436197</c:v>
                </c:pt>
                <c:pt idx="57503">
                  <c:v>167.706040084362</c:v>
                </c:pt>
                <c:pt idx="57504">
                  <c:v>238.706040084362</c:v>
                </c:pt>
                <c:pt idx="57505">
                  <c:v>191.706040084362</c:v>
                </c:pt>
                <c:pt idx="57506">
                  <c:v>313.70604008436197</c:v>
                </c:pt>
                <c:pt idx="57507">
                  <c:v>343.70604008436197</c:v>
                </c:pt>
                <c:pt idx="57508">
                  <c:v>181.706040084362</c:v>
                </c:pt>
                <c:pt idx="57509">
                  <c:v>193.706040084362</c:v>
                </c:pt>
                <c:pt idx="57510">
                  <c:v>93.706040084362002</c:v>
                </c:pt>
                <c:pt idx="57511">
                  <c:v>89.706040084362002</c:v>
                </c:pt>
                <c:pt idx="57512">
                  <c:v>-34.293959915637998</c:v>
                </c:pt>
                <c:pt idx="57513">
                  <c:v>55.706040084362002</c:v>
                </c:pt>
                <c:pt idx="57514">
                  <c:v>-97.293959915637998</c:v>
                </c:pt>
                <c:pt idx="57515">
                  <c:v>-34.293959915637998</c:v>
                </c:pt>
                <c:pt idx="57516">
                  <c:v>-59.293959915637998</c:v>
                </c:pt>
                <c:pt idx="57517">
                  <c:v>-115.293959915638</c:v>
                </c:pt>
                <c:pt idx="57518">
                  <c:v>-131.293959915638</c:v>
                </c:pt>
                <c:pt idx="57519">
                  <c:v>-75.293959915637998</c:v>
                </c:pt>
                <c:pt idx="57520">
                  <c:v>-53.293959915637998</c:v>
                </c:pt>
                <c:pt idx="57521">
                  <c:v>-247.293959915638</c:v>
                </c:pt>
                <c:pt idx="57522">
                  <c:v>-80.293959915637998</c:v>
                </c:pt>
                <c:pt idx="57523">
                  <c:v>-65.293959915637998</c:v>
                </c:pt>
                <c:pt idx="57524">
                  <c:v>-53.293959915637998</c:v>
                </c:pt>
                <c:pt idx="57525">
                  <c:v>4.70604008436203</c:v>
                </c:pt>
                <c:pt idx="57526">
                  <c:v>-5.29395991563797</c:v>
                </c:pt>
                <c:pt idx="57527">
                  <c:v>28.706040084362002</c:v>
                </c:pt>
                <c:pt idx="57528">
                  <c:v>-60.293959915637998</c:v>
                </c:pt>
                <c:pt idx="57529">
                  <c:v>-132.293959915638</c:v>
                </c:pt>
                <c:pt idx="57530">
                  <c:v>-119.293959915638</c:v>
                </c:pt>
                <c:pt idx="57531">
                  <c:v>-78.293959915637998</c:v>
                </c:pt>
                <c:pt idx="57532">
                  <c:v>66.706040084362002</c:v>
                </c:pt>
                <c:pt idx="57533">
                  <c:v>80.706040084362002</c:v>
                </c:pt>
                <c:pt idx="57534">
                  <c:v>-4.29395991563797</c:v>
                </c:pt>
                <c:pt idx="57535">
                  <c:v>32.706040084362002</c:v>
                </c:pt>
                <c:pt idx="57536">
                  <c:v>-78.293959915637998</c:v>
                </c:pt>
                <c:pt idx="57537">
                  <c:v>96.706040084362002</c:v>
                </c:pt>
                <c:pt idx="57538">
                  <c:v>40.706040084362002</c:v>
                </c:pt>
                <c:pt idx="57539">
                  <c:v>70.706040084362002</c:v>
                </c:pt>
                <c:pt idx="57540">
                  <c:v>77.706040084362002</c:v>
                </c:pt>
                <c:pt idx="57541">
                  <c:v>134.706040084362</c:v>
                </c:pt>
                <c:pt idx="57542">
                  <c:v>222.706040084362</c:v>
                </c:pt>
                <c:pt idx="57543">
                  <c:v>100.706040084362</c:v>
                </c:pt>
                <c:pt idx="57544">
                  <c:v>103.706040084362</c:v>
                </c:pt>
                <c:pt idx="57545">
                  <c:v>204.706040084362</c:v>
                </c:pt>
                <c:pt idx="57546">
                  <c:v>198.706040084362</c:v>
                </c:pt>
                <c:pt idx="57547">
                  <c:v>250.706040084362</c:v>
                </c:pt>
                <c:pt idx="57548">
                  <c:v>175.706040084362</c:v>
                </c:pt>
                <c:pt idx="57549">
                  <c:v>114.706040084362</c:v>
                </c:pt>
                <c:pt idx="57550">
                  <c:v>211.706040084362</c:v>
                </c:pt>
                <c:pt idx="57551">
                  <c:v>381.70604008436197</c:v>
                </c:pt>
                <c:pt idx="57552">
                  <c:v>412.70604008436197</c:v>
                </c:pt>
                <c:pt idx="57553">
                  <c:v>488.70604008436197</c:v>
                </c:pt>
                <c:pt idx="57554">
                  <c:v>502.70604008436197</c:v>
                </c:pt>
                <c:pt idx="57555">
                  <c:v>329.70604008436197</c:v>
                </c:pt>
                <c:pt idx="57556">
                  <c:v>541.70604008436203</c:v>
                </c:pt>
                <c:pt idx="57557">
                  <c:v>342.70604008436197</c:v>
                </c:pt>
                <c:pt idx="57558">
                  <c:v>451.70604008436197</c:v>
                </c:pt>
                <c:pt idx="57559">
                  <c:v>353.70604008436197</c:v>
                </c:pt>
                <c:pt idx="57560">
                  <c:v>370.70604008436197</c:v>
                </c:pt>
                <c:pt idx="57561">
                  <c:v>510.70604008436197</c:v>
                </c:pt>
                <c:pt idx="57562">
                  <c:v>366.70604008436197</c:v>
                </c:pt>
                <c:pt idx="57563">
                  <c:v>478.70604008436197</c:v>
                </c:pt>
                <c:pt idx="57564">
                  <c:v>448.70604008436197</c:v>
                </c:pt>
                <c:pt idx="57565">
                  <c:v>236.706040084362</c:v>
                </c:pt>
                <c:pt idx="57566">
                  <c:v>371.70604008436197</c:v>
                </c:pt>
                <c:pt idx="57567">
                  <c:v>288.70604008436197</c:v>
                </c:pt>
                <c:pt idx="57568">
                  <c:v>144.706040084362</c:v>
                </c:pt>
                <c:pt idx="57569">
                  <c:v>176.706040084362</c:v>
                </c:pt>
                <c:pt idx="57570">
                  <c:v>110.706040084362</c:v>
                </c:pt>
                <c:pt idx="57571">
                  <c:v>263.70604008436197</c:v>
                </c:pt>
                <c:pt idx="57572">
                  <c:v>130.706040084362</c:v>
                </c:pt>
                <c:pt idx="57573">
                  <c:v>244.706040084362</c:v>
                </c:pt>
                <c:pt idx="57574">
                  <c:v>361.70604008436197</c:v>
                </c:pt>
                <c:pt idx="57575">
                  <c:v>406.70604008436197</c:v>
                </c:pt>
                <c:pt idx="57576">
                  <c:v>164.706040084362</c:v>
                </c:pt>
                <c:pt idx="57577">
                  <c:v>241.706040084362</c:v>
                </c:pt>
                <c:pt idx="57578">
                  <c:v>-9.29395991563797</c:v>
                </c:pt>
                <c:pt idx="57579">
                  <c:v>-87.293959915637998</c:v>
                </c:pt>
                <c:pt idx="57580">
                  <c:v>-19.293959915637998</c:v>
                </c:pt>
                <c:pt idx="57581">
                  <c:v>-30.293959915637998</c:v>
                </c:pt>
                <c:pt idx="57582">
                  <c:v>21.706040084362002</c:v>
                </c:pt>
                <c:pt idx="57583">
                  <c:v>90.706040084362002</c:v>
                </c:pt>
                <c:pt idx="57584">
                  <c:v>219.706040084362</c:v>
                </c:pt>
                <c:pt idx="57585">
                  <c:v>73.706040084362002</c:v>
                </c:pt>
                <c:pt idx="57586">
                  <c:v>96.706040084362002</c:v>
                </c:pt>
                <c:pt idx="57587">
                  <c:v>134.706040084362</c:v>
                </c:pt>
                <c:pt idx="57588">
                  <c:v>58.706040084362002</c:v>
                </c:pt>
                <c:pt idx="57589">
                  <c:v>24.706040084362002</c:v>
                </c:pt>
                <c:pt idx="57590">
                  <c:v>25.706040084362002</c:v>
                </c:pt>
                <c:pt idx="57591">
                  <c:v>169.706040084362</c:v>
                </c:pt>
                <c:pt idx="57592">
                  <c:v>244.706040084362</c:v>
                </c:pt>
                <c:pt idx="57593">
                  <c:v>260.70604008436197</c:v>
                </c:pt>
                <c:pt idx="57594">
                  <c:v>301.70604008436197</c:v>
                </c:pt>
                <c:pt idx="57595">
                  <c:v>436.70604008436197</c:v>
                </c:pt>
                <c:pt idx="57596">
                  <c:v>355.70604008436197</c:v>
                </c:pt>
                <c:pt idx="57597">
                  <c:v>343.70604008436197</c:v>
                </c:pt>
                <c:pt idx="57598">
                  <c:v>253.706040084362</c:v>
                </c:pt>
                <c:pt idx="57599">
                  <c:v>420.70604008436197</c:v>
                </c:pt>
                <c:pt idx="57600">
                  <c:v>371.70604008436197</c:v>
                </c:pt>
                <c:pt idx="57601">
                  <c:v>373.70604008436197</c:v>
                </c:pt>
                <c:pt idx="57602">
                  <c:v>288.70604008436197</c:v>
                </c:pt>
                <c:pt idx="57603">
                  <c:v>534.70604008436203</c:v>
                </c:pt>
                <c:pt idx="57604">
                  <c:v>467.70604008436197</c:v>
                </c:pt>
                <c:pt idx="57605">
                  <c:v>440.70604008436197</c:v>
                </c:pt>
                <c:pt idx="57606">
                  <c:v>404.70604008436197</c:v>
                </c:pt>
                <c:pt idx="57607">
                  <c:v>290.70604008436197</c:v>
                </c:pt>
                <c:pt idx="57608">
                  <c:v>-17.293959915637998</c:v>
                </c:pt>
                <c:pt idx="57609">
                  <c:v>246.706040084362</c:v>
                </c:pt>
                <c:pt idx="57610">
                  <c:v>137.706040084362</c:v>
                </c:pt>
                <c:pt idx="57611">
                  <c:v>36.706040084362002</c:v>
                </c:pt>
                <c:pt idx="57612">
                  <c:v>41.706040084362002</c:v>
                </c:pt>
                <c:pt idx="57613">
                  <c:v>66.706040084362002</c:v>
                </c:pt>
                <c:pt idx="57614">
                  <c:v>166.706040084362</c:v>
                </c:pt>
                <c:pt idx="57615">
                  <c:v>114.706040084362</c:v>
                </c:pt>
                <c:pt idx="57616">
                  <c:v>77.706040084362002</c:v>
                </c:pt>
                <c:pt idx="57617">
                  <c:v>154.706040084362</c:v>
                </c:pt>
                <c:pt idx="57618">
                  <c:v>84.706040084362002</c:v>
                </c:pt>
                <c:pt idx="57619">
                  <c:v>35.706040084362002</c:v>
                </c:pt>
                <c:pt idx="57620">
                  <c:v>-185.293959915638</c:v>
                </c:pt>
                <c:pt idx="57621">
                  <c:v>-61.293959915637998</c:v>
                </c:pt>
                <c:pt idx="57622">
                  <c:v>5.70604008436203</c:v>
                </c:pt>
                <c:pt idx="57623">
                  <c:v>60.706040084362002</c:v>
                </c:pt>
                <c:pt idx="57624">
                  <c:v>-114.293959915638</c:v>
                </c:pt>
                <c:pt idx="57625">
                  <c:v>14.706040084362</c:v>
                </c:pt>
                <c:pt idx="57626">
                  <c:v>-156.293959915638</c:v>
                </c:pt>
                <c:pt idx="57627">
                  <c:v>-185.293959915638</c:v>
                </c:pt>
                <c:pt idx="57628">
                  <c:v>-218.293959915638</c:v>
                </c:pt>
                <c:pt idx="57629">
                  <c:v>-177.293959915638</c:v>
                </c:pt>
                <c:pt idx="57630">
                  <c:v>-210.293959915638</c:v>
                </c:pt>
                <c:pt idx="57631">
                  <c:v>-133.293959915638</c:v>
                </c:pt>
                <c:pt idx="57632">
                  <c:v>-273.29395991563803</c:v>
                </c:pt>
                <c:pt idx="57633">
                  <c:v>-164.293959915638</c:v>
                </c:pt>
                <c:pt idx="57634">
                  <c:v>-37.293959915637998</c:v>
                </c:pt>
                <c:pt idx="57635">
                  <c:v>60.706040084362002</c:v>
                </c:pt>
                <c:pt idx="57636">
                  <c:v>-218.293959915638</c:v>
                </c:pt>
                <c:pt idx="57637">
                  <c:v>-42.293959915637998</c:v>
                </c:pt>
                <c:pt idx="57638">
                  <c:v>-84.293959915637998</c:v>
                </c:pt>
                <c:pt idx="57639">
                  <c:v>-124.293959915638</c:v>
                </c:pt>
                <c:pt idx="57640">
                  <c:v>-159.293959915638</c:v>
                </c:pt>
                <c:pt idx="57641">
                  <c:v>-55.293959915637998</c:v>
                </c:pt>
                <c:pt idx="57642">
                  <c:v>-63.293959915637998</c:v>
                </c:pt>
                <c:pt idx="57643">
                  <c:v>13.706040084362</c:v>
                </c:pt>
                <c:pt idx="57644">
                  <c:v>137.706040084362</c:v>
                </c:pt>
                <c:pt idx="57645">
                  <c:v>137.706040084362</c:v>
                </c:pt>
                <c:pt idx="57646">
                  <c:v>-57.293959915637998</c:v>
                </c:pt>
                <c:pt idx="57647">
                  <c:v>62.706040084362002</c:v>
                </c:pt>
                <c:pt idx="57648">
                  <c:v>86.706040084362002</c:v>
                </c:pt>
                <c:pt idx="57649">
                  <c:v>221.706040084362</c:v>
                </c:pt>
                <c:pt idx="57650">
                  <c:v>240.706040084362</c:v>
                </c:pt>
                <c:pt idx="57651">
                  <c:v>86.706040084362002</c:v>
                </c:pt>
                <c:pt idx="57652">
                  <c:v>297.70604008436197</c:v>
                </c:pt>
                <c:pt idx="57653">
                  <c:v>415.70604008436197</c:v>
                </c:pt>
                <c:pt idx="57654">
                  <c:v>177.706040084362</c:v>
                </c:pt>
                <c:pt idx="57655">
                  <c:v>292.70604008436197</c:v>
                </c:pt>
                <c:pt idx="57656">
                  <c:v>241.706040084362</c:v>
                </c:pt>
                <c:pt idx="57657">
                  <c:v>130.706040084362</c:v>
                </c:pt>
                <c:pt idx="57658">
                  <c:v>34.706040084362002</c:v>
                </c:pt>
                <c:pt idx="57659">
                  <c:v>-60.293959915637998</c:v>
                </c:pt>
                <c:pt idx="57660">
                  <c:v>82.706040084362002</c:v>
                </c:pt>
                <c:pt idx="57661">
                  <c:v>100.706040084362</c:v>
                </c:pt>
                <c:pt idx="57662">
                  <c:v>99.706040084362002</c:v>
                </c:pt>
                <c:pt idx="57663">
                  <c:v>-59.293959915637998</c:v>
                </c:pt>
                <c:pt idx="57664">
                  <c:v>-10.293959915638</c:v>
                </c:pt>
                <c:pt idx="57665">
                  <c:v>-4.29395991563797</c:v>
                </c:pt>
                <c:pt idx="57666">
                  <c:v>-102.293959915638</c:v>
                </c:pt>
                <c:pt idx="57667">
                  <c:v>-371.29395991563803</c:v>
                </c:pt>
                <c:pt idx="57668">
                  <c:v>-197.293959915638</c:v>
                </c:pt>
                <c:pt idx="57669">
                  <c:v>-242.293959915638</c:v>
                </c:pt>
                <c:pt idx="57670">
                  <c:v>-215.293959915638</c:v>
                </c:pt>
                <c:pt idx="57671">
                  <c:v>-400.29395991563803</c:v>
                </c:pt>
                <c:pt idx="57672">
                  <c:v>-542.29395991563797</c:v>
                </c:pt>
                <c:pt idx="57673">
                  <c:v>-474.29395991563803</c:v>
                </c:pt>
                <c:pt idx="57674">
                  <c:v>-393.29395991563803</c:v>
                </c:pt>
                <c:pt idx="57675">
                  <c:v>-281.29395991563803</c:v>
                </c:pt>
                <c:pt idx="57676">
                  <c:v>-499.29395991563803</c:v>
                </c:pt>
                <c:pt idx="57677">
                  <c:v>-388.29395991563803</c:v>
                </c:pt>
                <c:pt idx="57678">
                  <c:v>-391.29395991563803</c:v>
                </c:pt>
                <c:pt idx="57679">
                  <c:v>-626.29395991563797</c:v>
                </c:pt>
                <c:pt idx="57680">
                  <c:v>-392.29395991563803</c:v>
                </c:pt>
                <c:pt idx="57681">
                  <c:v>-413.29395991563803</c:v>
                </c:pt>
                <c:pt idx="57682">
                  <c:v>-322.29395991563803</c:v>
                </c:pt>
                <c:pt idx="57683">
                  <c:v>-151.293959915638</c:v>
                </c:pt>
                <c:pt idx="57684">
                  <c:v>-148.293959915638</c:v>
                </c:pt>
                <c:pt idx="57685">
                  <c:v>-199.293959915638</c:v>
                </c:pt>
                <c:pt idx="57686">
                  <c:v>-78.293959915637998</c:v>
                </c:pt>
                <c:pt idx="57687">
                  <c:v>-120.293959915638</c:v>
                </c:pt>
                <c:pt idx="57688">
                  <c:v>-129.293959915638</c:v>
                </c:pt>
                <c:pt idx="57689">
                  <c:v>-269.29395991563803</c:v>
                </c:pt>
                <c:pt idx="57690">
                  <c:v>-213.293959915638</c:v>
                </c:pt>
                <c:pt idx="57691">
                  <c:v>-86.293959915637998</c:v>
                </c:pt>
                <c:pt idx="57692">
                  <c:v>-37.293959915637998</c:v>
                </c:pt>
                <c:pt idx="57693">
                  <c:v>-86.293959915637998</c:v>
                </c:pt>
                <c:pt idx="57694">
                  <c:v>-78.293959915637998</c:v>
                </c:pt>
                <c:pt idx="57695">
                  <c:v>98.706040084362002</c:v>
                </c:pt>
                <c:pt idx="57696">
                  <c:v>35.706040084362002</c:v>
                </c:pt>
                <c:pt idx="57697">
                  <c:v>16.706040084362002</c:v>
                </c:pt>
                <c:pt idx="57698">
                  <c:v>107.706040084362</c:v>
                </c:pt>
                <c:pt idx="57699">
                  <c:v>159.706040084362</c:v>
                </c:pt>
                <c:pt idx="57700">
                  <c:v>25.706040084362002</c:v>
                </c:pt>
                <c:pt idx="57701">
                  <c:v>-24.293959915637998</c:v>
                </c:pt>
                <c:pt idx="57702">
                  <c:v>63.706040084362002</c:v>
                </c:pt>
                <c:pt idx="57703">
                  <c:v>156.706040084362</c:v>
                </c:pt>
                <c:pt idx="57704">
                  <c:v>-27.293959915637998</c:v>
                </c:pt>
                <c:pt idx="57705">
                  <c:v>-64.293959915637998</c:v>
                </c:pt>
                <c:pt idx="57706">
                  <c:v>-133.293959915638</c:v>
                </c:pt>
                <c:pt idx="57707">
                  <c:v>-191.293959915638</c:v>
                </c:pt>
                <c:pt idx="57708">
                  <c:v>-189.293959915638</c:v>
                </c:pt>
                <c:pt idx="57709">
                  <c:v>-165.293959915638</c:v>
                </c:pt>
                <c:pt idx="57710">
                  <c:v>-377.29395991563803</c:v>
                </c:pt>
                <c:pt idx="57711">
                  <c:v>-305.29395991563803</c:v>
                </c:pt>
                <c:pt idx="57712">
                  <c:v>-217.293959915638</c:v>
                </c:pt>
                <c:pt idx="57713">
                  <c:v>-193.293959915638</c:v>
                </c:pt>
                <c:pt idx="57714">
                  <c:v>-285.29395991563803</c:v>
                </c:pt>
                <c:pt idx="57715">
                  <c:v>-352.29395991563803</c:v>
                </c:pt>
                <c:pt idx="57716">
                  <c:v>-258.29395991563803</c:v>
                </c:pt>
                <c:pt idx="57717">
                  <c:v>-257.29395991563803</c:v>
                </c:pt>
                <c:pt idx="57718">
                  <c:v>-478.29395991563803</c:v>
                </c:pt>
                <c:pt idx="57719">
                  <c:v>-548.29395991563797</c:v>
                </c:pt>
                <c:pt idx="57720">
                  <c:v>-463.29395991563803</c:v>
                </c:pt>
                <c:pt idx="57721">
                  <c:v>-326.29395991563803</c:v>
                </c:pt>
                <c:pt idx="57722">
                  <c:v>-329.29395991563803</c:v>
                </c:pt>
                <c:pt idx="57723">
                  <c:v>-393.29395991563803</c:v>
                </c:pt>
                <c:pt idx="57724">
                  <c:v>-361.29395991563803</c:v>
                </c:pt>
                <c:pt idx="57725">
                  <c:v>-266.29395991563803</c:v>
                </c:pt>
                <c:pt idx="57726">
                  <c:v>-283.29395991563803</c:v>
                </c:pt>
                <c:pt idx="57727">
                  <c:v>-331.29395991563803</c:v>
                </c:pt>
                <c:pt idx="57728">
                  <c:v>-349.29395991563803</c:v>
                </c:pt>
                <c:pt idx="57729">
                  <c:v>-143.293959915638</c:v>
                </c:pt>
                <c:pt idx="57730">
                  <c:v>-254.293959915638</c:v>
                </c:pt>
                <c:pt idx="57731">
                  <c:v>-127.293959915638</c:v>
                </c:pt>
                <c:pt idx="57732">
                  <c:v>-251.293959915638</c:v>
                </c:pt>
                <c:pt idx="57733">
                  <c:v>-152.293959915638</c:v>
                </c:pt>
                <c:pt idx="57734">
                  <c:v>-170.293959915638</c:v>
                </c:pt>
                <c:pt idx="57735">
                  <c:v>-196.293959915638</c:v>
                </c:pt>
                <c:pt idx="57736">
                  <c:v>-242.293959915638</c:v>
                </c:pt>
                <c:pt idx="57737">
                  <c:v>-441.29395991563803</c:v>
                </c:pt>
                <c:pt idx="57738">
                  <c:v>-251.293959915638</c:v>
                </c:pt>
                <c:pt idx="57739">
                  <c:v>-184.293959915638</c:v>
                </c:pt>
                <c:pt idx="57740">
                  <c:v>-123.293959915638</c:v>
                </c:pt>
                <c:pt idx="57741">
                  <c:v>-99.293959915637998</c:v>
                </c:pt>
                <c:pt idx="57742">
                  <c:v>-14.293959915638</c:v>
                </c:pt>
                <c:pt idx="57743">
                  <c:v>74.706040084362002</c:v>
                </c:pt>
                <c:pt idx="57744">
                  <c:v>71.706040084362002</c:v>
                </c:pt>
                <c:pt idx="57745">
                  <c:v>61.706040084362002</c:v>
                </c:pt>
                <c:pt idx="57746">
                  <c:v>-44.293959915637998</c:v>
                </c:pt>
                <c:pt idx="57747">
                  <c:v>46.706040084362002</c:v>
                </c:pt>
                <c:pt idx="57748">
                  <c:v>-130.293959915638</c:v>
                </c:pt>
                <c:pt idx="57749">
                  <c:v>-76.293959915637998</c:v>
                </c:pt>
                <c:pt idx="57750">
                  <c:v>-98.293959915637998</c:v>
                </c:pt>
                <c:pt idx="57751">
                  <c:v>-35.293959915637998</c:v>
                </c:pt>
                <c:pt idx="57752">
                  <c:v>-156.293959915638</c:v>
                </c:pt>
                <c:pt idx="57753">
                  <c:v>-233.293959915638</c:v>
                </c:pt>
                <c:pt idx="57754">
                  <c:v>-324.29395991563803</c:v>
                </c:pt>
                <c:pt idx="57755">
                  <c:v>-353.29395991563803</c:v>
                </c:pt>
                <c:pt idx="57756">
                  <c:v>-252.293959915638</c:v>
                </c:pt>
                <c:pt idx="57757">
                  <c:v>-315.29395991563803</c:v>
                </c:pt>
                <c:pt idx="57758">
                  <c:v>-322.29395991563803</c:v>
                </c:pt>
                <c:pt idx="57759">
                  <c:v>-505.29395991563803</c:v>
                </c:pt>
                <c:pt idx="57760">
                  <c:v>-391.29395991563803</c:v>
                </c:pt>
                <c:pt idx="57761">
                  <c:v>-334.29395991563803</c:v>
                </c:pt>
                <c:pt idx="57762">
                  <c:v>-428.29395991563803</c:v>
                </c:pt>
                <c:pt idx="57763">
                  <c:v>-528.29395991563797</c:v>
                </c:pt>
                <c:pt idx="57764">
                  <c:v>-473.29395991563803</c:v>
                </c:pt>
                <c:pt idx="57765">
                  <c:v>-425.29395991563803</c:v>
                </c:pt>
                <c:pt idx="57766">
                  <c:v>-565.29395991563797</c:v>
                </c:pt>
                <c:pt idx="57767">
                  <c:v>-398.29395991563803</c:v>
                </c:pt>
                <c:pt idx="57768">
                  <c:v>-452.29395991563803</c:v>
                </c:pt>
                <c:pt idx="57769">
                  <c:v>-510.29395991563803</c:v>
                </c:pt>
                <c:pt idx="57770">
                  <c:v>-415.29395991563803</c:v>
                </c:pt>
                <c:pt idx="57771">
                  <c:v>-469.29395991563803</c:v>
                </c:pt>
                <c:pt idx="57772">
                  <c:v>-365.29395991563803</c:v>
                </c:pt>
                <c:pt idx="57773">
                  <c:v>-317.29395991563803</c:v>
                </c:pt>
                <c:pt idx="57774">
                  <c:v>-358.29395991563803</c:v>
                </c:pt>
                <c:pt idx="57775">
                  <c:v>-224.293959915638</c:v>
                </c:pt>
                <c:pt idx="57776">
                  <c:v>-340.29395991563803</c:v>
                </c:pt>
                <c:pt idx="57777">
                  <c:v>-196.293959915638</c:v>
                </c:pt>
                <c:pt idx="57778">
                  <c:v>-111.293959915638</c:v>
                </c:pt>
                <c:pt idx="57779">
                  <c:v>-114.293959915638</c:v>
                </c:pt>
                <c:pt idx="57780">
                  <c:v>-160.293959915638</c:v>
                </c:pt>
                <c:pt idx="57781">
                  <c:v>-58.293959915637998</c:v>
                </c:pt>
                <c:pt idx="57782">
                  <c:v>-3.29395991563797</c:v>
                </c:pt>
                <c:pt idx="57783">
                  <c:v>172.706040084362</c:v>
                </c:pt>
                <c:pt idx="57784">
                  <c:v>194.706040084362</c:v>
                </c:pt>
                <c:pt idx="57785">
                  <c:v>214.706040084362</c:v>
                </c:pt>
                <c:pt idx="57786">
                  <c:v>353.70604008436197</c:v>
                </c:pt>
                <c:pt idx="57787">
                  <c:v>364.70604008436197</c:v>
                </c:pt>
                <c:pt idx="57788">
                  <c:v>142.706040084362</c:v>
                </c:pt>
                <c:pt idx="57789">
                  <c:v>186.706040084362</c:v>
                </c:pt>
                <c:pt idx="57790">
                  <c:v>169.706040084362</c:v>
                </c:pt>
                <c:pt idx="57791">
                  <c:v>37.706040084362002</c:v>
                </c:pt>
                <c:pt idx="57792">
                  <c:v>-101.293959915638</c:v>
                </c:pt>
                <c:pt idx="57793">
                  <c:v>21.706040084362002</c:v>
                </c:pt>
                <c:pt idx="57794">
                  <c:v>-24.293959915637998</c:v>
                </c:pt>
                <c:pt idx="57795">
                  <c:v>-3.29395991563797</c:v>
                </c:pt>
                <c:pt idx="57796">
                  <c:v>-50.293959915637998</c:v>
                </c:pt>
                <c:pt idx="57797">
                  <c:v>-116.293959915638</c:v>
                </c:pt>
                <c:pt idx="57798">
                  <c:v>-78.293959915637998</c:v>
                </c:pt>
                <c:pt idx="57799">
                  <c:v>-171.293959915638</c:v>
                </c:pt>
                <c:pt idx="57800">
                  <c:v>-344.29395991563803</c:v>
                </c:pt>
                <c:pt idx="57801">
                  <c:v>-366.29395991563803</c:v>
                </c:pt>
                <c:pt idx="57802">
                  <c:v>-480.29395991563803</c:v>
                </c:pt>
                <c:pt idx="57803">
                  <c:v>-524.29395991563797</c:v>
                </c:pt>
                <c:pt idx="57804">
                  <c:v>-466.29395991563803</c:v>
                </c:pt>
                <c:pt idx="57805">
                  <c:v>-673.29395991563797</c:v>
                </c:pt>
                <c:pt idx="57806">
                  <c:v>-453.29395991563803</c:v>
                </c:pt>
                <c:pt idx="57807">
                  <c:v>-525.29395991563797</c:v>
                </c:pt>
                <c:pt idx="57808">
                  <c:v>-594.29395991563797</c:v>
                </c:pt>
                <c:pt idx="57809">
                  <c:v>-581.29395991563797</c:v>
                </c:pt>
                <c:pt idx="57810">
                  <c:v>-541.29395991563797</c:v>
                </c:pt>
                <c:pt idx="57811">
                  <c:v>-307.29395991563803</c:v>
                </c:pt>
                <c:pt idx="57812">
                  <c:v>-435.29395991563803</c:v>
                </c:pt>
                <c:pt idx="57813">
                  <c:v>-453.29395991563803</c:v>
                </c:pt>
                <c:pt idx="57814">
                  <c:v>-359.29395991563803</c:v>
                </c:pt>
                <c:pt idx="57815">
                  <c:v>-352.29395991563803</c:v>
                </c:pt>
                <c:pt idx="57816">
                  <c:v>-449.29395991563803</c:v>
                </c:pt>
                <c:pt idx="57817">
                  <c:v>-517.29395991563797</c:v>
                </c:pt>
                <c:pt idx="57818">
                  <c:v>-443.29395991563803</c:v>
                </c:pt>
                <c:pt idx="57819">
                  <c:v>-480.29395991563803</c:v>
                </c:pt>
                <c:pt idx="57820">
                  <c:v>-514.29395991563797</c:v>
                </c:pt>
                <c:pt idx="57821">
                  <c:v>-306.29395991563803</c:v>
                </c:pt>
                <c:pt idx="57822">
                  <c:v>-261.29395991563803</c:v>
                </c:pt>
                <c:pt idx="57823">
                  <c:v>-163.293959915638</c:v>
                </c:pt>
                <c:pt idx="57824">
                  <c:v>-161.293959915638</c:v>
                </c:pt>
                <c:pt idx="57825">
                  <c:v>-242.293959915638</c:v>
                </c:pt>
                <c:pt idx="57826">
                  <c:v>-156.293959915638</c:v>
                </c:pt>
                <c:pt idx="57827">
                  <c:v>-338.29395991563803</c:v>
                </c:pt>
                <c:pt idx="57828">
                  <c:v>-251.293959915638</c:v>
                </c:pt>
                <c:pt idx="57829">
                  <c:v>-194.293959915638</c:v>
                </c:pt>
                <c:pt idx="57830">
                  <c:v>-80.293959915637998</c:v>
                </c:pt>
                <c:pt idx="57831">
                  <c:v>-47.293959915637998</c:v>
                </c:pt>
                <c:pt idx="57832">
                  <c:v>63.706040084362002</c:v>
                </c:pt>
                <c:pt idx="57833">
                  <c:v>162.706040084362</c:v>
                </c:pt>
                <c:pt idx="57834">
                  <c:v>66.706040084362002</c:v>
                </c:pt>
                <c:pt idx="57835">
                  <c:v>170.706040084362</c:v>
                </c:pt>
                <c:pt idx="57836">
                  <c:v>180.706040084362</c:v>
                </c:pt>
                <c:pt idx="57837">
                  <c:v>121.706040084362</c:v>
                </c:pt>
                <c:pt idx="57838">
                  <c:v>122.706040084362</c:v>
                </c:pt>
                <c:pt idx="57839">
                  <c:v>234.706040084362</c:v>
                </c:pt>
                <c:pt idx="57840">
                  <c:v>312.70604008436197</c:v>
                </c:pt>
                <c:pt idx="57841">
                  <c:v>60.706040084362002</c:v>
                </c:pt>
                <c:pt idx="57842">
                  <c:v>299.70604008436197</c:v>
                </c:pt>
                <c:pt idx="57843">
                  <c:v>195.706040084362</c:v>
                </c:pt>
                <c:pt idx="57844">
                  <c:v>142.706040084362</c:v>
                </c:pt>
                <c:pt idx="57845">
                  <c:v>133.706040084362</c:v>
                </c:pt>
                <c:pt idx="57846">
                  <c:v>233.706040084362</c:v>
                </c:pt>
                <c:pt idx="57847">
                  <c:v>286.70604008436197</c:v>
                </c:pt>
                <c:pt idx="57848">
                  <c:v>186.706040084362</c:v>
                </c:pt>
                <c:pt idx="57849">
                  <c:v>160.706040084362</c:v>
                </c:pt>
                <c:pt idx="57850">
                  <c:v>75.706040084362002</c:v>
                </c:pt>
                <c:pt idx="57851">
                  <c:v>-4.29395991563797</c:v>
                </c:pt>
                <c:pt idx="57852">
                  <c:v>77.706040084362002</c:v>
                </c:pt>
                <c:pt idx="57853">
                  <c:v>35.706040084362002</c:v>
                </c:pt>
                <c:pt idx="57854">
                  <c:v>2.70604008436203</c:v>
                </c:pt>
                <c:pt idx="57855">
                  <c:v>-90.293959915637998</c:v>
                </c:pt>
                <c:pt idx="57856">
                  <c:v>169.706040084362</c:v>
                </c:pt>
                <c:pt idx="57857">
                  <c:v>94.706040084362002</c:v>
                </c:pt>
                <c:pt idx="57858">
                  <c:v>19.706040084362002</c:v>
                </c:pt>
                <c:pt idx="57859">
                  <c:v>-8.29395991563797</c:v>
                </c:pt>
                <c:pt idx="57860">
                  <c:v>47.706040084362002</c:v>
                </c:pt>
                <c:pt idx="57861">
                  <c:v>-30.293959915637998</c:v>
                </c:pt>
                <c:pt idx="57862">
                  <c:v>59.706040084362002</c:v>
                </c:pt>
                <c:pt idx="57863">
                  <c:v>120.706040084362</c:v>
                </c:pt>
                <c:pt idx="57864">
                  <c:v>-5.29395991563797</c:v>
                </c:pt>
                <c:pt idx="57865">
                  <c:v>275.70604008436197</c:v>
                </c:pt>
                <c:pt idx="57866">
                  <c:v>71.706040084362002</c:v>
                </c:pt>
                <c:pt idx="57867">
                  <c:v>176.706040084362</c:v>
                </c:pt>
                <c:pt idx="57868">
                  <c:v>170.706040084362</c:v>
                </c:pt>
                <c:pt idx="57869">
                  <c:v>12.706040084362</c:v>
                </c:pt>
                <c:pt idx="57870">
                  <c:v>3.70604008436203</c:v>
                </c:pt>
                <c:pt idx="57871">
                  <c:v>-25.293959915637998</c:v>
                </c:pt>
                <c:pt idx="57872">
                  <c:v>107.706040084362</c:v>
                </c:pt>
                <c:pt idx="57873">
                  <c:v>89.706040084362002</c:v>
                </c:pt>
                <c:pt idx="57874">
                  <c:v>-18.293959915637998</c:v>
                </c:pt>
                <c:pt idx="57875">
                  <c:v>28.706040084362002</c:v>
                </c:pt>
                <c:pt idx="57876">
                  <c:v>-128.293959915638</c:v>
                </c:pt>
                <c:pt idx="57877">
                  <c:v>-190.293959915638</c:v>
                </c:pt>
                <c:pt idx="57878">
                  <c:v>-177.293959915638</c:v>
                </c:pt>
                <c:pt idx="57879">
                  <c:v>-159.293959915638</c:v>
                </c:pt>
                <c:pt idx="57880">
                  <c:v>-29.293959915637998</c:v>
                </c:pt>
                <c:pt idx="57881">
                  <c:v>-92.293959915637998</c:v>
                </c:pt>
                <c:pt idx="57882">
                  <c:v>-69.293959915637998</c:v>
                </c:pt>
                <c:pt idx="57883">
                  <c:v>-93.293959915637998</c:v>
                </c:pt>
                <c:pt idx="57884">
                  <c:v>-238.293959915638</c:v>
                </c:pt>
                <c:pt idx="57885">
                  <c:v>-131.293959915638</c:v>
                </c:pt>
                <c:pt idx="57886">
                  <c:v>-15.293959915638</c:v>
                </c:pt>
                <c:pt idx="57887">
                  <c:v>-145.293959915638</c:v>
                </c:pt>
                <c:pt idx="57888">
                  <c:v>-45.293959915637998</c:v>
                </c:pt>
                <c:pt idx="57889">
                  <c:v>-132.293959915638</c:v>
                </c:pt>
                <c:pt idx="57890">
                  <c:v>41.706040084362002</c:v>
                </c:pt>
                <c:pt idx="57891">
                  <c:v>61.706040084362002</c:v>
                </c:pt>
                <c:pt idx="57892">
                  <c:v>5.70604008436203</c:v>
                </c:pt>
                <c:pt idx="57893">
                  <c:v>-47.293959915637998</c:v>
                </c:pt>
                <c:pt idx="57894">
                  <c:v>72.706040084362002</c:v>
                </c:pt>
                <c:pt idx="57895">
                  <c:v>33.706040084362002</c:v>
                </c:pt>
                <c:pt idx="57896">
                  <c:v>78.706040084362002</c:v>
                </c:pt>
                <c:pt idx="57897">
                  <c:v>-13.293959915638</c:v>
                </c:pt>
                <c:pt idx="57898">
                  <c:v>34.706040084362002</c:v>
                </c:pt>
                <c:pt idx="57899">
                  <c:v>182.706040084362</c:v>
                </c:pt>
                <c:pt idx="57900">
                  <c:v>49.706040084362002</c:v>
                </c:pt>
                <c:pt idx="57901">
                  <c:v>13.706040084362</c:v>
                </c:pt>
                <c:pt idx="57902">
                  <c:v>47.706040084362002</c:v>
                </c:pt>
                <c:pt idx="57903">
                  <c:v>81.706040084362002</c:v>
                </c:pt>
                <c:pt idx="57904">
                  <c:v>68.706040084362002</c:v>
                </c:pt>
                <c:pt idx="57905">
                  <c:v>87.706040084362002</c:v>
                </c:pt>
                <c:pt idx="57906">
                  <c:v>37.706040084362002</c:v>
                </c:pt>
                <c:pt idx="57907">
                  <c:v>185.706040084362</c:v>
                </c:pt>
                <c:pt idx="57908">
                  <c:v>247.706040084362</c:v>
                </c:pt>
                <c:pt idx="57909">
                  <c:v>239.706040084362</c:v>
                </c:pt>
                <c:pt idx="57910">
                  <c:v>229.706040084362</c:v>
                </c:pt>
                <c:pt idx="57911">
                  <c:v>227.706040084362</c:v>
                </c:pt>
                <c:pt idx="57912">
                  <c:v>241.706040084362</c:v>
                </c:pt>
                <c:pt idx="57913">
                  <c:v>370.70604008436197</c:v>
                </c:pt>
                <c:pt idx="57914">
                  <c:v>264.70604008436197</c:v>
                </c:pt>
                <c:pt idx="57915">
                  <c:v>116.706040084362</c:v>
                </c:pt>
                <c:pt idx="57916">
                  <c:v>465.70604008436197</c:v>
                </c:pt>
                <c:pt idx="57917">
                  <c:v>436.70604008436197</c:v>
                </c:pt>
                <c:pt idx="57918">
                  <c:v>108.706040084362</c:v>
                </c:pt>
                <c:pt idx="57919">
                  <c:v>193.706040084362</c:v>
                </c:pt>
                <c:pt idx="57920">
                  <c:v>204.706040084362</c:v>
                </c:pt>
                <c:pt idx="57921">
                  <c:v>218.706040084362</c:v>
                </c:pt>
                <c:pt idx="57922">
                  <c:v>339.70604008436197</c:v>
                </c:pt>
                <c:pt idx="57923">
                  <c:v>234.706040084362</c:v>
                </c:pt>
                <c:pt idx="57924">
                  <c:v>275.70604008436197</c:v>
                </c:pt>
                <c:pt idx="57925">
                  <c:v>175.706040084362</c:v>
                </c:pt>
                <c:pt idx="57926">
                  <c:v>271.70604008436197</c:v>
                </c:pt>
                <c:pt idx="57927">
                  <c:v>90.706040084362002</c:v>
                </c:pt>
                <c:pt idx="57928">
                  <c:v>85.706040084362002</c:v>
                </c:pt>
                <c:pt idx="57929">
                  <c:v>-55.293959915637998</c:v>
                </c:pt>
                <c:pt idx="57930">
                  <c:v>5.70604008436203</c:v>
                </c:pt>
                <c:pt idx="57931">
                  <c:v>35.706040084362002</c:v>
                </c:pt>
                <c:pt idx="57932">
                  <c:v>-38.293959915637998</c:v>
                </c:pt>
                <c:pt idx="57933">
                  <c:v>18.706040084362002</c:v>
                </c:pt>
                <c:pt idx="57934">
                  <c:v>4.70604008436203</c:v>
                </c:pt>
                <c:pt idx="57935">
                  <c:v>-49.293959915637998</c:v>
                </c:pt>
                <c:pt idx="57936">
                  <c:v>-169.293959915638</c:v>
                </c:pt>
                <c:pt idx="57937">
                  <c:v>-170.293959915638</c:v>
                </c:pt>
                <c:pt idx="57938">
                  <c:v>-159.293959915638</c:v>
                </c:pt>
                <c:pt idx="57939">
                  <c:v>-160.293959915638</c:v>
                </c:pt>
                <c:pt idx="57940">
                  <c:v>-67.293959915637998</c:v>
                </c:pt>
                <c:pt idx="57941">
                  <c:v>-145.293959915638</c:v>
                </c:pt>
                <c:pt idx="57942">
                  <c:v>-179.293959915638</c:v>
                </c:pt>
                <c:pt idx="57943">
                  <c:v>-161.293959915638</c:v>
                </c:pt>
                <c:pt idx="57944">
                  <c:v>-138.293959915638</c:v>
                </c:pt>
                <c:pt idx="57945">
                  <c:v>-246.293959915638</c:v>
                </c:pt>
                <c:pt idx="57946">
                  <c:v>-152.293959915638</c:v>
                </c:pt>
                <c:pt idx="57947">
                  <c:v>-241.293959915638</c:v>
                </c:pt>
                <c:pt idx="57948">
                  <c:v>-153.293959915638</c:v>
                </c:pt>
                <c:pt idx="57949">
                  <c:v>-204.293959915638</c:v>
                </c:pt>
                <c:pt idx="57950">
                  <c:v>-12.293959915638</c:v>
                </c:pt>
                <c:pt idx="57951">
                  <c:v>-21.293959915637998</c:v>
                </c:pt>
                <c:pt idx="57952">
                  <c:v>74.706040084362002</c:v>
                </c:pt>
                <c:pt idx="57953">
                  <c:v>174.706040084362</c:v>
                </c:pt>
                <c:pt idx="57954">
                  <c:v>85.706040084362002</c:v>
                </c:pt>
                <c:pt idx="57955">
                  <c:v>194.706040084362</c:v>
                </c:pt>
                <c:pt idx="57956">
                  <c:v>474.70604008436197</c:v>
                </c:pt>
                <c:pt idx="57957">
                  <c:v>368.70604008436197</c:v>
                </c:pt>
                <c:pt idx="57958">
                  <c:v>378.70604008436197</c:v>
                </c:pt>
                <c:pt idx="57959">
                  <c:v>363.70604008436197</c:v>
                </c:pt>
                <c:pt idx="57960">
                  <c:v>363.70604008436197</c:v>
                </c:pt>
                <c:pt idx="57961">
                  <c:v>333.70604008436197</c:v>
                </c:pt>
                <c:pt idx="57962">
                  <c:v>408.70604008436197</c:v>
                </c:pt>
                <c:pt idx="57963">
                  <c:v>317.70604008436197</c:v>
                </c:pt>
                <c:pt idx="57964">
                  <c:v>305.70604008436197</c:v>
                </c:pt>
                <c:pt idx="57965">
                  <c:v>249.706040084362</c:v>
                </c:pt>
                <c:pt idx="57966">
                  <c:v>371.70604008436197</c:v>
                </c:pt>
                <c:pt idx="57967">
                  <c:v>362.70604008436197</c:v>
                </c:pt>
                <c:pt idx="57968">
                  <c:v>679.70604008436203</c:v>
                </c:pt>
                <c:pt idx="57969">
                  <c:v>383.70604008436197</c:v>
                </c:pt>
                <c:pt idx="57970">
                  <c:v>157.706040084362</c:v>
                </c:pt>
                <c:pt idx="57971">
                  <c:v>126.706040084362</c:v>
                </c:pt>
                <c:pt idx="57972">
                  <c:v>206.706040084362</c:v>
                </c:pt>
                <c:pt idx="57973">
                  <c:v>126.706040084362</c:v>
                </c:pt>
                <c:pt idx="57974">
                  <c:v>348.70604008436197</c:v>
                </c:pt>
                <c:pt idx="57975">
                  <c:v>320.70604008436197</c:v>
                </c:pt>
                <c:pt idx="57976">
                  <c:v>304.70604008436197</c:v>
                </c:pt>
                <c:pt idx="57977">
                  <c:v>317.70604008436197</c:v>
                </c:pt>
                <c:pt idx="57978">
                  <c:v>232.706040084362</c:v>
                </c:pt>
                <c:pt idx="57979">
                  <c:v>222.706040084362</c:v>
                </c:pt>
                <c:pt idx="57980">
                  <c:v>119.706040084362</c:v>
                </c:pt>
                <c:pt idx="57981">
                  <c:v>162.706040084362</c:v>
                </c:pt>
                <c:pt idx="57982">
                  <c:v>-35.293959915637998</c:v>
                </c:pt>
                <c:pt idx="57983">
                  <c:v>31.706040084362002</c:v>
                </c:pt>
                <c:pt idx="57984">
                  <c:v>46.706040084362002</c:v>
                </c:pt>
                <c:pt idx="57985">
                  <c:v>150.706040084362</c:v>
                </c:pt>
                <c:pt idx="57986">
                  <c:v>-89.293959915637998</c:v>
                </c:pt>
                <c:pt idx="57987">
                  <c:v>82.706040084362002</c:v>
                </c:pt>
                <c:pt idx="57988">
                  <c:v>0.70604008436203003</c:v>
                </c:pt>
                <c:pt idx="57989">
                  <c:v>-13.293959915638</c:v>
                </c:pt>
                <c:pt idx="57990">
                  <c:v>-197.293959915638</c:v>
                </c:pt>
                <c:pt idx="57991">
                  <c:v>-95.293959915637998</c:v>
                </c:pt>
                <c:pt idx="57992">
                  <c:v>118.706040084362</c:v>
                </c:pt>
                <c:pt idx="57993">
                  <c:v>-43.293959915637998</c:v>
                </c:pt>
                <c:pt idx="57994">
                  <c:v>40.706040084362002</c:v>
                </c:pt>
                <c:pt idx="57995">
                  <c:v>55.706040084362002</c:v>
                </c:pt>
                <c:pt idx="57996">
                  <c:v>15.706040084362</c:v>
                </c:pt>
                <c:pt idx="57997">
                  <c:v>-90.293959915637998</c:v>
                </c:pt>
                <c:pt idx="57998">
                  <c:v>-19.293959915637998</c:v>
                </c:pt>
                <c:pt idx="57999">
                  <c:v>20.706040084362002</c:v>
                </c:pt>
                <c:pt idx="58000">
                  <c:v>133.706040084362</c:v>
                </c:pt>
                <c:pt idx="58001">
                  <c:v>103.706040084362</c:v>
                </c:pt>
                <c:pt idx="58002">
                  <c:v>76.706040084362002</c:v>
                </c:pt>
                <c:pt idx="58003">
                  <c:v>300.70604008436197</c:v>
                </c:pt>
                <c:pt idx="58004">
                  <c:v>266.70604008436197</c:v>
                </c:pt>
                <c:pt idx="58005">
                  <c:v>449.70604008436197</c:v>
                </c:pt>
                <c:pt idx="58006">
                  <c:v>315.70604008436197</c:v>
                </c:pt>
                <c:pt idx="58007">
                  <c:v>456.70604008436197</c:v>
                </c:pt>
                <c:pt idx="58008">
                  <c:v>460.70604008436197</c:v>
                </c:pt>
                <c:pt idx="58009">
                  <c:v>315.70604008436197</c:v>
                </c:pt>
                <c:pt idx="58010">
                  <c:v>512.70604008436203</c:v>
                </c:pt>
                <c:pt idx="58011">
                  <c:v>321.70604008436197</c:v>
                </c:pt>
                <c:pt idx="58012">
                  <c:v>434.70604008436197</c:v>
                </c:pt>
                <c:pt idx="58013">
                  <c:v>504.70604008436197</c:v>
                </c:pt>
                <c:pt idx="58014">
                  <c:v>332.70604008436197</c:v>
                </c:pt>
                <c:pt idx="58015">
                  <c:v>474.70604008436197</c:v>
                </c:pt>
                <c:pt idx="58016">
                  <c:v>288.70604008436197</c:v>
                </c:pt>
                <c:pt idx="58017">
                  <c:v>29.706040084362002</c:v>
                </c:pt>
                <c:pt idx="58018">
                  <c:v>1.70604008436203</c:v>
                </c:pt>
                <c:pt idx="58019">
                  <c:v>106.706040084362</c:v>
                </c:pt>
                <c:pt idx="58020">
                  <c:v>-2.29395991563797</c:v>
                </c:pt>
                <c:pt idx="58021">
                  <c:v>6.70604008436203</c:v>
                </c:pt>
                <c:pt idx="58022">
                  <c:v>34.706040084362002</c:v>
                </c:pt>
                <c:pt idx="58023">
                  <c:v>134.706040084362</c:v>
                </c:pt>
                <c:pt idx="58024">
                  <c:v>68.706040084362002</c:v>
                </c:pt>
                <c:pt idx="58025">
                  <c:v>100.706040084362</c:v>
                </c:pt>
                <c:pt idx="58026">
                  <c:v>-23.293959915637998</c:v>
                </c:pt>
                <c:pt idx="58027">
                  <c:v>153.706040084362</c:v>
                </c:pt>
                <c:pt idx="58028">
                  <c:v>20.706040084362002</c:v>
                </c:pt>
                <c:pt idx="58029">
                  <c:v>-165.293959915638</c:v>
                </c:pt>
                <c:pt idx="58030">
                  <c:v>-43.293959915637998</c:v>
                </c:pt>
                <c:pt idx="58031">
                  <c:v>-1.29395991563797</c:v>
                </c:pt>
                <c:pt idx="58032">
                  <c:v>117.706040084362</c:v>
                </c:pt>
                <c:pt idx="58033">
                  <c:v>180.706040084362</c:v>
                </c:pt>
                <c:pt idx="58034">
                  <c:v>81.706040084362002</c:v>
                </c:pt>
                <c:pt idx="58035">
                  <c:v>290.70604008436197</c:v>
                </c:pt>
                <c:pt idx="58036">
                  <c:v>163.706040084362</c:v>
                </c:pt>
                <c:pt idx="58037">
                  <c:v>47.706040084362002</c:v>
                </c:pt>
                <c:pt idx="58038">
                  <c:v>-184.293959915638</c:v>
                </c:pt>
                <c:pt idx="58039">
                  <c:v>-127.293959915638</c:v>
                </c:pt>
                <c:pt idx="58040">
                  <c:v>-80.293959915637998</c:v>
                </c:pt>
                <c:pt idx="58041">
                  <c:v>-122.293959915638</c:v>
                </c:pt>
                <c:pt idx="58042">
                  <c:v>-67.293959915637998</c:v>
                </c:pt>
                <c:pt idx="58043">
                  <c:v>-241.293959915638</c:v>
                </c:pt>
                <c:pt idx="58044">
                  <c:v>-188.293959915638</c:v>
                </c:pt>
                <c:pt idx="58045">
                  <c:v>-115.293959915638</c:v>
                </c:pt>
                <c:pt idx="58046">
                  <c:v>-91.293959915637998</c:v>
                </c:pt>
                <c:pt idx="58047">
                  <c:v>-149.293959915638</c:v>
                </c:pt>
                <c:pt idx="58048">
                  <c:v>-209.293959915638</c:v>
                </c:pt>
                <c:pt idx="58049">
                  <c:v>-117.293959915638</c:v>
                </c:pt>
                <c:pt idx="58050">
                  <c:v>-70.293959915637998</c:v>
                </c:pt>
                <c:pt idx="58051">
                  <c:v>-41.293959915637998</c:v>
                </c:pt>
                <c:pt idx="58052">
                  <c:v>59.706040084362002</c:v>
                </c:pt>
                <c:pt idx="58053">
                  <c:v>0.70604008436203003</c:v>
                </c:pt>
                <c:pt idx="58054">
                  <c:v>98.706040084362002</c:v>
                </c:pt>
                <c:pt idx="58055">
                  <c:v>116.706040084362</c:v>
                </c:pt>
                <c:pt idx="58056">
                  <c:v>138.706040084362</c:v>
                </c:pt>
                <c:pt idx="58057">
                  <c:v>168.706040084362</c:v>
                </c:pt>
                <c:pt idx="58058">
                  <c:v>173.706040084362</c:v>
                </c:pt>
                <c:pt idx="58059">
                  <c:v>-4.29395991563797</c:v>
                </c:pt>
                <c:pt idx="58060">
                  <c:v>191.706040084362</c:v>
                </c:pt>
                <c:pt idx="58061">
                  <c:v>19.706040084362002</c:v>
                </c:pt>
                <c:pt idx="58062">
                  <c:v>-31.293959915637998</c:v>
                </c:pt>
                <c:pt idx="58063">
                  <c:v>48.706040084362002</c:v>
                </c:pt>
                <c:pt idx="58064">
                  <c:v>160.706040084362</c:v>
                </c:pt>
                <c:pt idx="58065">
                  <c:v>209.706040084362</c:v>
                </c:pt>
                <c:pt idx="58066">
                  <c:v>184.706040084362</c:v>
                </c:pt>
                <c:pt idx="58067">
                  <c:v>102.706040084362</c:v>
                </c:pt>
                <c:pt idx="58068">
                  <c:v>221.706040084362</c:v>
                </c:pt>
                <c:pt idx="58069">
                  <c:v>216.706040084362</c:v>
                </c:pt>
                <c:pt idx="58070">
                  <c:v>181.706040084362</c:v>
                </c:pt>
                <c:pt idx="58071">
                  <c:v>222.706040084362</c:v>
                </c:pt>
                <c:pt idx="58072">
                  <c:v>166.706040084362</c:v>
                </c:pt>
                <c:pt idx="58073">
                  <c:v>63.706040084362002</c:v>
                </c:pt>
                <c:pt idx="58074">
                  <c:v>110.706040084362</c:v>
                </c:pt>
                <c:pt idx="58075">
                  <c:v>57.706040084362002</c:v>
                </c:pt>
                <c:pt idx="58076">
                  <c:v>118.706040084362</c:v>
                </c:pt>
                <c:pt idx="58077">
                  <c:v>-35.293959915637998</c:v>
                </c:pt>
                <c:pt idx="58078">
                  <c:v>-101.293959915638</c:v>
                </c:pt>
                <c:pt idx="58079">
                  <c:v>-102.293959915638</c:v>
                </c:pt>
                <c:pt idx="58080">
                  <c:v>-185.293959915638</c:v>
                </c:pt>
                <c:pt idx="58081">
                  <c:v>-143.293959915638</c:v>
                </c:pt>
                <c:pt idx="58082">
                  <c:v>-115.293959915638</c:v>
                </c:pt>
                <c:pt idx="58083">
                  <c:v>-32.293959915637998</c:v>
                </c:pt>
                <c:pt idx="58084">
                  <c:v>-284.29395991563803</c:v>
                </c:pt>
                <c:pt idx="58085">
                  <c:v>-291.29395991563803</c:v>
                </c:pt>
                <c:pt idx="58086">
                  <c:v>-371.29395991563803</c:v>
                </c:pt>
                <c:pt idx="58087">
                  <c:v>-237.293959915638</c:v>
                </c:pt>
                <c:pt idx="58088">
                  <c:v>-389.29395991563803</c:v>
                </c:pt>
                <c:pt idx="58089">
                  <c:v>-363.29395991563803</c:v>
                </c:pt>
                <c:pt idx="58090">
                  <c:v>-443.29395991563803</c:v>
                </c:pt>
                <c:pt idx="58091">
                  <c:v>-277.29395991563803</c:v>
                </c:pt>
                <c:pt idx="58092">
                  <c:v>-546.29395991563797</c:v>
                </c:pt>
                <c:pt idx="58093">
                  <c:v>-545.29395991563797</c:v>
                </c:pt>
                <c:pt idx="58094">
                  <c:v>-492.29395991563803</c:v>
                </c:pt>
                <c:pt idx="58095">
                  <c:v>-325.29395991563803</c:v>
                </c:pt>
                <c:pt idx="58096">
                  <c:v>-491.29395991563803</c:v>
                </c:pt>
                <c:pt idx="58097">
                  <c:v>-424.29395991563803</c:v>
                </c:pt>
                <c:pt idx="58098">
                  <c:v>-301.29395991563803</c:v>
                </c:pt>
                <c:pt idx="58099">
                  <c:v>-305.29395991563803</c:v>
                </c:pt>
                <c:pt idx="58100">
                  <c:v>-173.293959915638</c:v>
                </c:pt>
                <c:pt idx="58101">
                  <c:v>-351.29395991563803</c:v>
                </c:pt>
                <c:pt idx="58102">
                  <c:v>-137.293959915638</c:v>
                </c:pt>
                <c:pt idx="58103">
                  <c:v>-56.293959915637998</c:v>
                </c:pt>
                <c:pt idx="58104">
                  <c:v>-87.293959915637998</c:v>
                </c:pt>
                <c:pt idx="58105">
                  <c:v>91.706040084362002</c:v>
                </c:pt>
                <c:pt idx="58106">
                  <c:v>-142.293959915638</c:v>
                </c:pt>
                <c:pt idx="58107">
                  <c:v>-220.293959915638</c:v>
                </c:pt>
                <c:pt idx="58108">
                  <c:v>-113.293959915638</c:v>
                </c:pt>
                <c:pt idx="58109">
                  <c:v>-208.293959915638</c:v>
                </c:pt>
                <c:pt idx="58110">
                  <c:v>-186.293959915638</c:v>
                </c:pt>
                <c:pt idx="58111">
                  <c:v>-236.293959915638</c:v>
                </c:pt>
                <c:pt idx="58112">
                  <c:v>-201.293959915638</c:v>
                </c:pt>
                <c:pt idx="58113">
                  <c:v>-95.293959915637998</c:v>
                </c:pt>
                <c:pt idx="58114">
                  <c:v>-269.29395991563803</c:v>
                </c:pt>
                <c:pt idx="58115">
                  <c:v>-316.29395991563803</c:v>
                </c:pt>
                <c:pt idx="58116">
                  <c:v>-316.29395991563803</c:v>
                </c:pt>
                <c:pt idx="58117">
                  <c:v>-205.293959915638</c:v>
                </c:pt>
                <c:pt idx="58118">
                  <c:v>-290.29395991563803</c:v>
                </c:pt>
                <c:pt idx="58119">
                  <c:v>-325.29395991563803</c:v>
                </c:pt>
                <c:pt idx="58120">
                  <c:v>-291.29395991563803</c:v>
                </c:pt>
                <c:pt idx="58121">
                  <c:v>-183.293959915638</c:v>
                </c:pt>
                <c:pt idx="58122">
                  <c:v>-204.293959915638</c:v>
                </c:pt>
                <c:pt idx="58123">
                  <c:v>-200.293959915638</c:v>
                </c:pt>
                <c:pt idx="58124">
                  <c:v>-150.293959915638</c:v>
                </c:pt>
                <c:pt idx="58125">
                  <c:v>-164.293959915638</c:v>
                </c:pt>
                <c:pt idx="58126">
                  <c:v>-268.29395991563803</c:v>
                </c:pt>
                <c:pt idx="58127">
                  <c:v>-63.293959915637998</c:v>
                </c:pt>
                <c:pt idx="58128">
                  <c:v>-308.29395991563803</c:v>
                </c:pt>
                <c:pt idx="58129">
                  <c:v>-221.293959915638</c:v>
                </c:pt>
                <c:pt idx="58130">
                  <c:v>-60.293959915637998</c:v>
                </c:pt>
                <c:pt idx="58131">
                  <c:v>-140.293959915638</c:v>
                </c:pt>
                <c:pt idx="58132">
                  <c:v>-117.293959915638</c:v>
                </c:pt>
                <c:pt idx="58133">
                  <c:v>75.706040084362002</c:v>
                </c:pt>
                <c:pt idx="58134">
                  <c:v>68.706040084362002</c:v>
                </c:pt>
                <c:pt idx="58135">
                  <c:v>232.706040084362</c:v>
                </c:pt>
                <c:pt idx="58136">
                  <c:v>138.706040084362</c:v>
                </c:pt>
                <c:pt idx="58137">
                  <c:v>148.706040084362</c:v>
                </c:pt>
                <c:pt idx="58138">
                  <c:v>234.706040084362</c:v>
                </c:pt>
                <c:pt idx="58139">
                  <c:v>106.706040084362</c:v>
                </c:pt>
                <c:pt idx="58140">
                  <c:v>68.706040084362002</c:v>
                </c:pt>
                <c:pt idx="58141">
                  <c:v>216.706040084362</c:v>
                </c:pt>
                <c:pt idx="58142">
                  <c:v>154.706040084362</c:v>
                </c:pt>
                <c:pt idx="58143">
                  <c:v>330.70604008436197</c:v>
                </c:pt>
                <c:pt idx="58144">
                  <c:v>167.706040084362</c:v>
                </c:pt>
                <c:pt idx="58145">
                  <c:v>-119.293959915638</c:v>
                </c:pt>
                <c:pt idx="58146">
                  <c:v>-89.293959915637998</c:v>
                </c:pt>
                <c:pt idx="58147">
                  <c:v>-108.293959915638</c:v>
                </c:pt>
                <c:pt idx="58148">
                  <c:v>-152.293959915638</c:v>
                </c:pt>
                <c:pt idx="58149">
                  <c:v>-306.29395991563803</c:v>
                </c:pt>
                <c:pt idx="58150">
                  <c:v>-238.293959915638</c:v>
                </c:pt>
                <c:pt idx="58151">
                  <c:v>-304.29395991563803</c:v>
                </c:pt>
                <c:pt idx="58152">
                  <c:v>-325.29395991563803</c:v>
                </c:pt>
                <c:pt idx="58153">
                  <c:v>-302.29395991563803</c:v>
                </c:pt>
                <c:pt idx="58154">
                  <c:v>-418.29395991563803</c:v>
                </c:pt>
                <c:pt idx="58155">
                  <c:v>-357.29395991563803</c:v>
                </c:pt>
                <c:pt idx="58156">
                  <c:v>-424.29395991563803</c:v>
                </c:pt>
                <c:pt idx="58157">
                  <c:v>-445.29395991563803</c:v>
                </c:pt>
                <c:pt idx="58158">
                  <c:v>-522.29395991563797</c:v>
                </c:pt>
                <c:pt idx="58159">
                  <c:v>-640.29395991563797</c:v>
                </c:pt>
                <c:pt idx="58160">
                  <c:v>-331.29395991563803</c:v>
                </c:pt>
                <c:pt idx="58161">
                  <c:v>-436.29395991563803</c:v>
                </c:pt>
                <c:pt idx="58162">
                  <c:v>-512.29395991563797</c:v>
                </c:pt>
                <c:pt idx="58163">
                  <c:v>-404.29395991563803</c:v>
                </c:pt>
                <c:pt idx="58164">
                  <c:v>-411.29395991563803</c:v>
                </c:pt>
                <c:pt idx="58165">
                  <c:v>-307.29395991563803</c:v>
                </c:pt>
                <c:pt idx="58166">
                  <c:v>-311.29395991563803</c:v>
                </c:pt>
                <c:pt idx="58167">
                  <c:v>-217.293959915638</c:v>
                </c:pt>
                <c:pt idx="58168">
                  <c:v>-122.293959915638</c:v>
                </c:pt>
                <c:pt idx="58169">
                  <c:v>-96.293959915637998</c:v>
                </c:pt>
                <c:pt idx="58170">
                  <c:v>-228.293959915638</c:v>
                </c:pt>
                <c:pt idx="58171">
                  <c:v>-158.293959915638</c:v>
                </c:pt>
                <c:pt idx="58172">
                  <c:v>-32.293959915637998</c:v>
                </c:pt>
                <c:pt idx="58173">
                  <c:v>-111.293959915638</c:v>
                </c:pt>
                <c:pt idx="58174">
                  <c:v>-30.293959915637998</c:v>
                </c:pt>
                <c:pt idx="58175">
                  <c:v>-14.293959915638</c:v>
                </c:pt>
                <c:pt idx="58176">
                  <c:v>2.70604008436203</c:v>
                </c:pt>
                <c:pt idx="58177">
                  <c:v>130.706040084362</c:v>
                </c:pt>
                <c:pt idx="58178">
                  <c:v>-8.29395991563797</c:v>
                </c:pt>
                <c:pt idx="58179">
                  <c:v>23.706040084362002</c:v>
                </c:pt>
                <c:pt idx="58180">
                  <c:v>-78.293959915637998</c:v>
                </c:pt>
                <c:pt idx="58181">
                  <c:v>-79.293959915637998</c:v>
                </c:pt>
                <c:pt idx="58182">
                  <c:v>139.706040084362</c:v>
                </c:pt>
                <c:pt idx="58183">
                  <c:v>77.706040084362002</c:v>
                </c:pt>
                <c:pt idx="58184">
                  <c:v>104.706040084362</c:v>
                </c:pt>
                <c:pt idx="58185">
                  <c:v>216.706040084362</c:v>
                </c:pt>
                <c:pt idx="58186">
                  <c:v>129.706040084362</c:v>
                </c:pt>
                <c:pt idx="58187">
                  <c:v>-49.293959915637998</c:v>
                </c:pt>
                <c:pt idx="58188">
                  <c:v>116.706040084362</c:v>
                </c:pt>
                <c:pt idx="58189">
                  <c:v>88.706040084362002</c:v>
                </c:pt>
                <c:pt idx="58190">
                  <c:v>7.70604008436203</c:v>
                </c:pt>
                <c:pt idx="58191">
                  <c:v>44.706040084362002</c:v>
                </c:pt>
                <c:pt idx="58192">
                  <c:v>156.706040084362</c:v>
                </c:pt>
                <c:pt idx="58193">
                  <c:v>40.706040084362002</c:v>
                </c:pt>
                <c:pt idx="58194">
                  <c:v>89.706040084362002</c:v>
                </c:pt>
                <c:pt idx="58195">
                  <c:v>150.706040084362</c:v>
                </c:pt>
                <c:pt idx="58196">
                  <c:v>236.706040084362</c:v>
                </c:pt>
                <c:pt idx="58197">
                  <c:v>173.706040084362</c:v>
                </c:pt>
                <c:pt idx="58198">
                  <c:v>254.706040084362</c:v>
                </c:pt>
                <c:pt idx="58199">
                  <c:v>75.706040084362002</c:v>
                </c:pt>
                <c:pt idx="58200">
                  <c:v>158.706040084362</c:v>
                </c:pt>
                <c:pt idx="58201">
                  <c:v>-7.29395991563797</c:v>
                </c:pt>
                <c:pt idx="58202">
                  <c:v>180.706040084362</c:v>
                </c:pt>
                <c:pt idx="58203">
                  <c:v>83.706040084362002</c:v>
                </c:pt>
                <c:pt idx="58204">
                  <c:v>157.706040084362</c:v>
                </c:pt>
                <c:pt idx="58205">
                  <c:v>151.706040084362</c:v>
                </c:pt>
                <c:pt idx="58206">
                  <c:v>213.706040084362</c:v>
                </c:pt>
                <c:pt idx="58207">
                  <c:v>-101.293959915638</c:v>
                </c:pt>
                <c:pt idx="58208">
                  <c:v>145.706040084362</c:v>
                </c:pt>
                <c:pt idx="58209">
                  <c:v>73.706040084362002</c:v>
                </c:pt>
                <c:pt idx="58210">
                  <c:v>-94.293959915637998</c:v>
                </c:pt>
                <c:pt idx="58211">
                  <c:v>-144.293959915638</c:v>
                </c:pt>
                <c:pt idx="58212">
                  <c:v>-255.293959915638</c:v>
                </c:pt>
                <c:pt idx="58213">
                  <c:v>-83.293959915637998</c:v>
                </c:pt>
                <c:pt idx="58214">
                  <c:v>-193.293959915638</c:v>
                </c:pt>
                <c:pt idx="58215">
                  <c:v>-259.29395991563803</c:v>
                </c:pt>
                <c:pt idx="58216">
                  <c:v>-121.293959915638</c:v>
                </c:pt>
                <c:pt idx="58217">
                  <c:v>-259.29395991563803</c:v>
                </c:pt>
                <c:pt idx="58218">
                  <c:v>-319.29395991563803</c:v>
                </c:pt>
                <c:pt idx="58219">
                  <c:v>-332.29395991563803</c:v>
                </c:pt>
                <c:pt idx="58220">
                  <c:v>-405.29395991563803</c:v>
                </c:pt>
                <c:pt idx="58221">
                  <c:v>-395.29395991563803</c:v>
                </c:pt>
                <c:pt idx="58222">
                  <c:v>-326.29395991563803</c:v>
                </c:pt>
                <c:pt idx="58223">
                  <c:v>-195.293959915638</c:v>
                </c:pt>
                <c:pt idx="58224">
                  <c:v>-90.293959915637998</c:v>
                </c:pt>
                <c:pt idx="58225">
                  <c:v>-303.29395991563803</c:v>
                </c:pt>
                <c:pt idx="58226">
                  <c:v>-25.293959915637998</c:v>
                </c:pt>
                <c:pt idx="58227">
                  <c:v>-88.293959915637998</c:v>
                </c:pt>
                <c:pt idx="58228">
                  <c:v>-216.293959915638</c:v>
                </c:pt>
                <c:pt idx="58229">
                  <c:v>-192.293959915638</c:v>
                </c:pt>
                <c:pt idx="58230">
                  <c:v>-110.293959915638</c:v>
                </c:pt>
                <c:pt idx="58231">
                  <c:v>-124.293959915638</c:v>
                </c:pt>
                <c:pt idx="58232">
                  <c:v>34.706040084362002</c:v>
                </c:pt>
                <c:pt idx="58233">
                  <c:v>129.706040084362</c:v>
                </c:pt>
                <c:pt idx="58234">
                  <c:v>123.706040084362</c:v>
                </c:pt>
                <c:pt idx="58235">
                  <c:v>166.706040084362</c:v>
                </c:pt>
                <c:pt idx="58236">
                  <c:v>99.706040084362002</c:v>
                </c:pt>
                <c:pt idx="58237">
                  <c:v>61.706040084362002</c:v>
                </c:pt>
                <c:pt idx="58238">
                  <c:v>145.706040084362</c:v>
                </c:pt>
                <c:pt idx="58239">
                  <c:v>131.706040084362</c:v>
                </c:pt>
                <c:pt idx="58240">
                  <c:v>-7.29395991563797</c:v>
                </c:pt>
                <c:pt idx="58241">
                  <c:v>-3.29395991563797</c:v>
                </c:pt>
                <c:pt idx="58242">
                  <c:v>123.706040084362</c:v>
                </c:pt>
                <c:pt idx="58243">
                  <c:v>261.70604008436197</c:v>
                </c:pt>
                <c:pt idx="58244">
                  <c:v>195.706040084362</c:v>
                </c:pt>
                <c:pt idx="58245">
                  <c:v>170.706040084362</c:v>
                </c:pt>
                <c:pt idx="58246">
                  <c:v>247.706040084362</c:v>
                </c:pt>
                <c:pt idx="58247">
                  <c:v>269.70604008436197</c:v>
                </c:pt>
                <c:pt idx="58248">
                  <c:v>226.706040084362</c:v>
                </c:pt>
                <c:pt idx="58249">
                  <c:v>225.706040084362</c:v>
                </c:pt>
                <c:pt idx="58250">
                  <c:v>179.706040084362</c:v>
                </c:pt>
                <c:pt idx="58251">
                  <c:v>414.70604008436197</c:v>
                </c:pt>
                <c:pt idx="58252">
                  <c:v>224.706040084362</c:v>
                </c:pt>
                <c:pt idx="58253">
                  <c:v>520.70604008436203</c:v>
                </c:pt>
                <c:pt idx="58254">
                  <c:v>391.70604008436197</c:v>
                </c:pt>
                <c:pt idx="58255">
                  <c:v>418.70604008436197</c:v>
                </c:pt>
                <c:pt idx="58256">
                  <c:v>270.70604008436197</c:v>
                </c:pt>
                <c:pt idx="58257">
                  <c:v>300.70604008436197</c:v>
                </c:pt>
                <c:pt idx="58258">
                  <c:v>259.70604008436197</c:v>
                </c:pt>
                <c:pt idx="58259">
                  <c:v>231.706040084362</c:v>
                </c:pt>
                <c:pt idx="58260">
                  <c:v>60.706040084362002</c:v>
                </c:pt>
                <c:pt idx="58261">
                  <c:v>121.706040084362</c:v>
                </c:pt>
                <c:pt idx="58262">
                  <c:v>3.70604008436203</c:v>
                </c:pt>
                <c:pt idx="58263">
                  <c:v>101.706040084362</c:v>
                </c:pt>
                <c:pt idx="58264">
                  <c:v>-48.293959915637998</c:v>
                </c:pt>
                <c:pt idx="58265">
                  <c:v>-114.293959915638</c:v>
                </c:pt>
                <c:pt idx="58266">
                  <c:v>-198.293959915638</c:v>
                </c:pt>
                <c:pt idx="58267">
                  <c:v>7.70604008436203</c:v>
                </c:pt>
                <c:pt idx="58268">
                  <c:v>-86.293959915637998</c:v>
                </c:pt>
                <c:pt idx="58269">
                  <c:v>-101.293959915638</c:v>
                </c:pt>
                <c:pt idx="58270">
                  <c:v>-75.293959915637998</c:v>
                </c:pt>
                <c:pt idx="58271">
                  <c:v>1.70604008436203</c:v>
                </c:pt>
                <c:pt idx="58272">
                  <c:v>31.706040084362002</c:v>
                </c:pt>
                <c:pt idx="58273">
                  <c:v>-6.29395991563797</c:v>
                </c:pt>
                <c:pt idx="58274">
                  <c:v>149.706040084362</c:v>
                </c:pt>
                <c:pt idx="58275">
                  <c:v>-11.293959915638</c:v>
                </c:pt>
                <c:pt idx="58276">
                  <c:v>61.706040084362002</c:v>
                </c:pt>
                <c:pt idx="58277">
                  <c:v>-156.293959915638</c:v>
                </c:pt>
                <c:pt idx="58278">
                  <c:v>28.706040084362002</c:v>
                </c:pt>
                <c:pt idx="58279">
                  <c:v>171.706040084362</c:v>
                </c:pt>
                <c:pt idx="58280">
                  <c:v>-113.293959915638</c:v>
                </c:pt>
                <c:pt idx="58281">
                  <c:v>-143.293959915638</c:v>
                </c:pt>
                <c:pt idx="58282">
                  <c:v>9.70604008436203</c:v>
                </c:pt>
                <c:pt idx="58283">
                  <c:v>46.706040084362002</c:v>
                </c:pt>
                <c:pt idx="58284">
                  <c:v>14.706040084362</c:v>
                </c:pt>
                <c:pt idx="58285">
                  <c:v>162.706040084362</c:v>
                </c:pt>
                <c:pt idx="58286">
                  <c:v>162.706040084362</c:v>
                </c:pt>
                <c:pt idx="58287">
                  <c:v>230.706040084362</c:v>
                </c:pt>
                <c:pt idx="58288">
                  <c:v>-49.293959915637998</c:v>
                </c:pt>
                <c:pt idx="58289">
                  <c:v>68.706040084362002</c:v>
                </c:pt>
                <c:pt idx="58290">
                  <c:v>198.706040084362</c:v>
                </c:pt>
                <c:pt idx="58291">
                  <c:v>201.706040084362</c:v>
                </c:pt>
                <c:pt idx="58292">
                  <c:v>237.706040084362</c:v>
                </c:pt>
                <c:pt idx="58293">
                  <c:v>144.706040084362</c:v>
                </c:pt>
                <c:pt idx="58294">
                  <c:v>366.70604008436197</c:v>
                </c:pt>
                <c:pt idx="58295">
                  <c:v>399.70604008436197</c:v>
                </c:pt>
                <c:pt idx="58296">
                  <c:v>362.70604008436197</c:v>
                </c:pt>
                <c:pt idx="58297">
                  <c:v>530.70604008436203</c:v>
                </c:pt>
                <c:pt idx="58298">
                  <c:v>399.70604008436197</c:v>
                </c:pt>
                <c:pt idx="58299">
                  <c:v>327.70604008436197</c:v>
                </c:pt>
                <c:pt idx="58300">
                  <c:v>493.70604008436197</c:v>
                </c:pt>
                <c:pt idx="58301">
                  <c:v>304.70604008436197</c:v>
                </c:pt>
                <c:pt idx="58302">
                  <c:v>377.70604008436197</c:v>
                </c:pt>
                <c:pt idx="58303">
                  <c:v>326.70604008436197</c:v>
                </c:pt>
                <c:pt idx="58304">
                  <c:v>291.70604008436197</c:v>
                </c:pt>
                <c:pt idx="58305">
                  <c:v>533.70604008436203</c:v>
                </c:pt>
                <c:pt idx="58306">
                  <c:v>399.70604008436197</c:v>
                </c:pt>
                <c:pt idx="58307">
                  <c:v>526.70604008436203</c:v>
                </c:pt>
                <c:pt idx="58308">
                  <c:v>548.70604008436203</c:v>
                </c:pt>
                <c:pt idx="58309">
                  <c:v>526.70604008436203</c:v>
                </c:pt>
                <c:pt idx="58310">
                  <c:v>460.70604008436197</c:v>
                </c:pt>
                <c:pt idx="58311">
                  <c:v>484.70604008436197</c:v>
                </c:pt>
                <c:pt idx="58312">
                  <c:v>293.70604008436197</c:v>
                </c:pt>
                <c:pt idx="58313">
                  <c:v>327.70604008436197</c:v>
                </c:pt>
                <c:pt idx="58314">
                  <c:v>402.70604008436197</c:v>
                </c:pt>
                <c:pt idx="58315">
                  <c:v>385.70604008436197</c:v>
                </c:pt>
                <c:pt idx="58316">
                  <c:v>319.70604008436197</c:v>
                </c:pt>
                <c:pt idx="58317">
                  <c:v>333.70604008436197</c:v>
                </c:pt>
                <c:pt idx="58318">
                  <c:v>148.706040084362</c:v>
                </c:pt>
                <c:pt idx="58319">
                  <c:v>155.706040084362</c:v>
                </c:pt>
                <c:pt idx="58320">
                  <c:v>173.706040084362</c:v>
                </c:pt>
                <c:pt idx="58321">
                  <c:v>362.70604008436197</c:v>
                </c:pt>
                <c:pt idx="58322">
                  <c:v>156.706040084362</c:v>
                </c:pt>
                <c:pt idx="58323">
                  <c:v>63.706040084362002</c:v>
                </c:pt>
                <c:pt idx="58324">
                  <c:v>398.70604008436197</c:v>
                </c:pt>
                <c:pt idx="58325">
                  <c:v>-4.29395991563797</c:v>
                </c:pt>
                <c:pt idx="58326">
                  <c:v>96.706040084362002</c:v>
                </c:pt>
                <c:pt idx="58327">
                  <c:v>98.706040084362002</c:v>
                </c:pt>
                <c:pt idx="58328">
                  <c:v>178.706040084362</c:v>
                </c:pt>
                <c:pt idx="58329">
                  <c:v>43.706040084362002</c:v>
                </c:pt>
                <c:pt idx="58330">
                  <c:v>152.706040084362</c:v>
                </c:pt>
                <c:pt idx="58331">
                  <c:v>69.706040084362002</c:v>
                </c:pt>
                <c:pt idx="58332">
                  <c:v>154.706040084362</c:v>
                </c:pt>
                <c:pt idx="58333">
                  <c:v>128.706040084362</c:v>
                </c:pt>
                <c:pt idx="58334">
                  <c:v>134.706040084362</c:v>
                </c:pt>
                <c:pt idx="58335">
                  <c:v>73.706040084362002</c:v>
                </c:pt>
                <c:pt idx="58336">
                  <c:v>158.706040084362</c:v>
                </c:pt>
                <c:pt idx="58337">
                  <c:v>258.70604008436197</c:v>
                </c:pt>
                <c:pt idx="58338">
                  <c:v>317.70604008436197</c:v>
                </c:pt>
                <c:pt idx="58339">
                  <c:v>168.706040084362</c:v>
                </c:pt>
                <c:pt idx="58340">
                  <c:v>117.706040084362</c:v>
                </c:pt>
                <c:pt idx="58341">
                  <c:v>241.706040084362</c:v>
                </c:pt>
                <c:pt idx="58342">
                  <c:v>36.706040084362002</c:v>
                </c:pt>
                <c:pt idx="58343">
                  <c:v>43.706040084362002</c:v>
                </c:pt>
                <c:pt idx="58344">
                  <c:v>210.706040084362</c:v>
                </c:pt>
                <c:pt idx="58345">
                  <c:v>103.706040084362</c:v>
                </c:pt>
                <c:pt idx="58346">
                  <c:v>162.706040084362</c:v>
                </c:pt>
                <c:pt idx="58347">
                  <c:v>202.706040084362</c:v>
                </c:pt>
                <c:pt idx="58348">
                  <c:v>104.706040084362</c:v>
                </c:pt>
                <c:pt idx="58349">
                  <c:v>33.706040084362002</c:v>
                </c:pt>
                <c:pt idx="58350">
                  <c:v>65.706040084362002</c:v>
                </c:pt>
                <c:pt idx="58351">
                  <c:v>56.706040084362002</c:v>
                </c:pt>
                <c:pt idx="58352">
                  <c:v>-11.293959915638</c:v>
                </c:pt>
                <c:pt idx="58353">
                  <c:v>-157.293959915638</c:v>
                </c:pt>
                <c:pt idx="58354">
                  <c:v>9.70604008436203</c:v>
                </c:pt>
                <c:pt idx="58355">
                  <c:v>241.706040084362</c:v>
                </c:pt>
                <c:pt idx="58356">
                  <c:v>63.706040084362002</c:v>
                </c:pt>
                <c:pt idx="58357">
                  <c:v>195.706040084362</c:v>
                </c:pt>
                <c:pt idx="58358">
                  <c:v>145.706040084362</c:v>
                </c:pt>
                <c:pt idx="58359">
                  <c:v>154.706040084362</c:v>
                </c:pt>
                <c:pt idx="58360">
                  <c:v>329.70604008436197</c:v>
                </c:pt>
                <c:pt idx="58361">
                  <c:v>223.706040084362</c:v>
                </c:pt>
                <c:pt idx="58362">
                  <c:v>344.70604008436197</c:v>
                </c:pt>
                <c:pt idx="58363">
                  <c:v>201.706040084362</c:v>
                </c:pt>
                <c:pt idx="58364">
                  <c:v>284.70604008436197</c:v>
                </c:pt>
                <c:pt idx="58365">
                  <c:v>267.70604008436197</c:v>
                </c:pt>
                <c:pt idx="58366">
                  <c:v>409.70604008436197</c:v>
                </c:pt>
                <c:pt idx="58367">
                  <c:v>390.70604008436197</c:v>
                </c:pt>
                <c:pt idx="58368">
                  <c:v>244.706040084362</c:v>
                </c:pt>
                <c:pt idx="58369">
                  <c:v>267.70604008436197</c:v>
                </c:pt>
                <c:pt idx="58370">
                  <c:v>445.70604008436197</c:v>
                </c:pt>
                <c:pt idx="58371">
                  <c:v>337.70604008436197</c:v>
                </c:pt>
                <c:pt idx="58372">
                  <c:v>271.70604008436197</c:v>
                </c:pt>
                <c:pt idx="58373">
                  <c:v>464.70604008436197</c:v>
                </c:pt>
                <c:pt idx="58374">
                  <c:v>344.70604008436197</c:v>
                </c:pt>
                <c:pt idx="58375">
                  <c:v>303.70604008436197</c:v>
                </c:pt>
                <c:pt idx="58376">
                  <c:v>309.70604008436197</c:v>
                </c:pt>
                <c:pt idx="58377">
                  <c:v>208.706040084362</c:v>
                </c:pt>
                <c:pt idx="58378">
                  <c:v>84.706040084362002</c:v>
                </c:pt>
                <c:pt idx="58379">
                  <c:v>122.706040084362</c:v>
                </c:pt>
                <c:pt idx="58380">
                  <c:v>-48.293959915637998</c:v>
                </c:pt>
                <c:pt idx="58381">
                  <c:v>-26.293959915637998</c:v>
                </c:pt>
                <c:pt idx="58382">
                  <c:v>-48.293959915637998</c:v>
                </c:pt>
                <c:pt idx="58383">
                  <c:v>-70.293959915637998</c:v>
                </c:pt>
                <c:pt idx="58384">
                  <c:v>-96.293959915637998</c:v>
                </c:pt>
                <c:pt idx="58385">
                  <c:v>-119.293959915638</c:v>
                </c:pt>
                <c:pt idx="58386">
                  <c:v>-104.293959915638</c:v>
                </c:pt>
                <c:pt idx="58387">
                  <c:v>-185.293959915638</c:v>
                </c:pt>
                <c:pt idx="58388">
                  <c:v>-175.293959915638</c:v>
                </c:pt>
                <c:pt idx="58389">
                  <c:v>-238.293959915638</c:v>
                </c:pt>
                <c:pt idx="58390">
                  <c:v>-319.29395991563803</c:v>
                </c:pt>
                <c:pt idx="58391">
                  <c:v>-337.29395991563803</c:v>
                </c:pt>
                <c:pt idx="58392">
                  <c:v>-382.29395991563803</c:v>
                </c:pt>
                <c:pt idx="58393">
                  <c:v>-141.293959915638</c:v>
                </c:pt>
                <c:pt idx="58394">
                  <c:v>-178.293959915638</c:v>
                </c:pt>
                <c:pt idx="58395">
                  <c:v>-44.293959915637998</c:v>
                </c:pt>
                <c:pt idx="58396">
                  <c:v>-223.293959915638</c:v>
                </c:pt>
                <c:pt idx="58397">
                  <c:v>-34.293959915637998</c:v>
                </c:pt>
                <c:pt idx="58398">
                  <c:v>2.70604008436203</c:v>
                </c:pt>
                <c:pt idx="58399">
                  <c:v>77.706040084362002</c:v>
                </c:pt>
                <c:pt idx="58400">
                  <c:v>-64.293959915637998</c:v>
                </c:pt>
                <c:pt idx="58401">
                  <c:v>-142.293959915638</c:v>
                </c:pt>
                <c:pt idx="58402">
                  <c:v>-88.293959915637998</c:v>
                </c:pt>
                <c:pt idx="58403">
                  <c:v>14.706040084362</c:v>
                </c:pt>
                <c:pt idx="58404">
                  <c:v>43.706040084362002</c:v>
                </c:pt>
                <c:pt idx="58405">
                  <c:v>64.706040084362002</c:v>
                </c:pt>
                <c:pt idx="58406">
                  <c:v>202.706040084362</c:v>
                </c:pt>
                <c:pt idx="58407">
                  <c:v>80.706040084362002</c:v>
                </c:pt>
                <c:pt idx="58408">
                  <c:v>115.706040084362</c:v>
                </c:pt>
                <c:pt idx="58409">
                  <c:v>46.706040084362002</c:v>
                </c:pt>
                <c:pt idx="58410">
                  <c:v>68.706040084362002</c:v>
                </c:pt>
                <c:pt idx="58411">
                  <c:v>-18.293959915637998</c:v>
                </c:pt>
                <c:pt idx="58412">
                  <c:v>54.706040084362002</c:v>
                </c:pt>
                <c:pt idx="58413">
                  <c:v>11.706040084362</c:v>
                </c:pt>
                <c:pt idx="58414">
                  <c:v>-3.29395991563797</c:v>
                </c:pt>
                <c:pt idx="58415">
                  <c:v>1.70604008436203</c:v>
                </c:pt>
                <c:pt idx="58416">
                  <c:v>30.706040084362002</c:v>
                </c:pt>
                <c:pt idx="58417">
                  <c:v>10.706040084362</c:v>
                </c:pt>
                <c:pt idx="58418">
                  <c:v>9.70604008436203</c:v>
                </c:pt>
                <c:pt idx="58419">
                  <c:v>115.706040084362</c:v>
                </c:pt>
                <c:pt idx="58420">
                  <c:v>-31.293959915637998</c:v>
                </c:pt>
                <c:pt idx="58421">
                  <c:v>-26.293959915637998</c:v>
                </c:pt>
                <c:pt idx="58422">
                  <c:v>46.706040084362002</c:v>
                </c:pt>
                <c:pt idx="58423">
                  <c:v>113.706040084362</c:v>
                </c:pt>
                <c:pt idx="58424">
                  <c:v>76.706040084362002</c:v>
                </c:pt>
                <c:pt idx="58425">
                  <c:v>70.706040084362002</c:v>
                </c:pt>
                <c:pt idx="58426">
                  <c:v>200.706040084362</c:v>
                </c:pt>
                <c:pt idx="58427">
                  <c:v>154.706040084362</c:v>
                </c:pt>
                <c:pt idx="58428">
                  <c:v>102.706040084362</c:v>
                </c:pt>
                <c:pt idx="58429">
                  <c:v>56.706040084362002</c:v>
                </c:pt>
                <c:pt idx="58430">
                  <c:v>-87.293959915637998</c:v>
                </c:pt>
                <c:pt idx="58431">
                  <c:v>-24.293959915637998</c:v>
                </c:pt>
                <c:pt idx="58432">
                  <c:v>65.706040084362002</c:v>
                </c:pt>
                <c:pt idx="58433">
                  <c:v>46.706040084362002</c:v>
                </c:pt>
                <c:pt idx="58434">
                  <c:v>171.706040084362</c:v>
                </c:pt>
                <c:pt idx="58435">
                  <c:v>34.706040084362002</c:v>
                </c:pt>
                <c:pt idx="58436">
                  <c:v>-28.293959915637998</c:v>
                </c:pt>
                <c:pt idx="58437">
                  <c:v>-42.293959915637998</c:v>
                </c:pt>
                <c:pt idx="58438">
                  <c:v>26.706040084362002</c:v>
                </c:pt>
                <c:pt idx="58439">
                  <c:v>106.706040084362</c:v>
                </c:pt>
                <c:pt idx="58440">
                  <c:v>-21.293959915637998</c:v>
                </c:pt>
                <c:pt idx="58441">
                  <c:v>-66.293959915637998</c:v>
                </c:pt>
                <c:pt idx="58442">
                  <c:v>-64.293959915637998</c:v>
                </c:pt>
                <c:pt idx="58443">
                  <c:v>-38.293959915637998</c:v>
                </c:pt>
                <c:pt idx="58444">
                  <c:v>-69.293959915637998</c:v>
                </c:pt>
                <c:pt idx="58445">
                  <c:v>-65.293959915637998</c:v>
                </c:pt>
                <c:pt idx="58446">
                  <c:v>-266.29395991563803</c:v>
                </c:pt>
                <c:pt idx="58447">
                  <c:v>-114.293959915638</c:v>
                </c:pt>
                <c:pt idx="58448">
                  <c:v>-159.293959915638</c:v>
                </c:pt>
                <c:pt idx="58449">
                  <c:v>-197.293959915638</c:v>
                </c:pt>
                <c:pt idx="58450">
                  <c:v>-224.293959915638</c:v>
                </c:pt>
                <c:pt idx="58451">
                  <c:v>-255.293959915638</c:v>
                </c:pt>
                <c:pt idx="58452">
                  <c:v>-178.293959915638</c:v>
                </c:pt>
                <c:pt idx="58453">
                  <c:v>-115.293959915638</c:v>
                </c:pt>
                <c:pt idx="58454">
                  <c:v>-30.293959915637998</c:v>
                </c:pt>
                <c:pt idx="58455">
                  <c:v>-98.293959915637998</c:v>
                </c:pt>
                <c:pt idx="58456">
                  <c:v>-257.29395991563803</c:v>
                </c:pt>
                <c:pt idx="58457">
                  <c:v>-33.293959915637998</c:v>
                </c:pt>
                <c:pt idx="58458">
                  <c:v>-177.293959915638</c:v>
                </c:pt>
                <c:pt idx="58459">
                  <c:v>-203.293959915638</c:v>
                </c:pt>
                <c:pt idx="58460">
                  <c:v>-112.293959915638</c:v>
                </c:pt>
                <c:pt idx="58461">
                  <c:v>-46.293959915637998</c:v>
                </c:pt>
                <c:pt idx="58462">
                  <c:v>17.706040084362002</c:v>
                </c:pt>
                <c:pt idx="58463">
                  <c:v>33.706040084362002</c:v>
                </c:pt>
                <c:pt idx="58464">
                  <c:v>290.70604008436197</c:v>
                </c:pt>
                <c:pt idx="58465">
                  <c:v>285.70604008436197</c:v>
                </c:pt>
                <c:pt idx="58466">
                  <c:v>360.70604008436197</c:v>
                </c:pt>
                <c:pt idx="58467">
                  <c:v>383.70604008436197</c:v>
                </c:pt>
                <c:pt idx="58468">
                  <c:v>351.70604008436197</c:v>
                </c:pt>
                <c:pt idx="58469">
                  <c:v>244.706040084362</c:v>
                </c:pt>
                <c:pt idx="58470">
                  <c:v>337.70604008436197</c:v>
                </c:pt>
                <c:pt idx="58471">
                  <c:v>291.70604008436197</c:v>
                </c:pt>
                <c:pt idx="58472">
                  <c:v>246.706040084362</c:v>
                </c:pt>
                <c:pt idx="58473">
                  <c:v>199.706040084362</c:v>
                </c:pt>
                <c:pt idx="58474">
                  <c:v>246.706040084362</c:v>
                </c:pt>
                <c:pt idx="58475">
                  <c:v>110.706040084362</c:v>
                </c:pt>
                <c:pt idx="58476">
                  <c:v>13.706040084362</c:v>
                </c:pt>
                <c:pt idx="58477">
                  <c:v>-125.293959915638</c:v>
                </c:pt>
                <c:pt idx="58478">
                  <c:v>-285.29395991563803</c:v>
                </c:pt>
                <c:pt idx="58479">
                  <c:v>-128.293959915638</c:v>
                </c:pt>
                <c:pt idx="58480">
                  <c:v>-215.293959915638</c:v>
                </c:pt>
                <c:pt idx="58481">
                  <c:v>-255.293959915638</c:v>
                </c:pt>
                <c:pt idx="58482">
                  <c:v>-278.29395991563803</c:v>
                </c:pt>
                <c:pt idx="58483">
                  <c:v>-129.293959915638</c:v>
                </c:pt>
                <c:pt idx="58484">
                  <c:v>-294.29395991563803</c:v>
                </c:pt>
                <c:pt idx="58485">
                  <c:v>-190.293959915638</c:v>
                </c:pt>
                <c:pt idx="58486">
                  <c:v>-176.293959915638</c:v>
                </c:pt>
                <c:pt idx="58487">
                  <c:v>-212.293959915638</c:v>
                </c:pt>
                <c:pt idx="58488">
                  <c:v>-207.293959915638</c:v>
                </c:pt>
                <c:pt idx="58489">
                  <c:v>-251.293959915638</c:v>
                </c:pt>
                <c:pt idx="58490">
                  <c:v>-347.29395991563803</c:v>
                </c:pt>
                <c:pt idx="58491">
                  <c:v>-351.29395991563803</c:v>
                </c:pt>
                <c:pt idx="58492">
                  <c:v>-256.29395991563803</c:v>
                </c:pt>
                <c:pt idx="58493">
                  <c:v>-225.293959915638</c:v>
                </c:pt>
                <c:pt idx="58494">
                  <c:v>-144.293959915638</c:v>
                </c:pt>
                <c:pt idx="58495">
                  <c:v>-152.293959915638</c:v>
                </c:pt>
                <c:pt idx="58496">
                  <c:v>61.706040084362002</c:v>
                </c:pt>
                <c:pt idx="58497">
                  <c:v>-182.293959915638</c:v>
                </c:pt>
                <c:pt idx="58498">
                  <c:v>50.706040084362002</c:v>
                </c:pt>
                <c:pt idx="58499">
                  <c:v>-89.293959915637998</c:v>
                </c:pt>
                <c:pt idx="58500">
                  <c:v>-69.293959915637998</c:v>
                </c:pt>
                <c:pt idx="58501">
                  <c:v>39.706040084362002</c:v>
                </c:pt>
                <c:pt idx="58502">
                  <c:v>73.706040084362002</c:v>
                </c:pt>
                <c:pt idx="58503">
                  <c:v>-58.293959915637998</c:v>
                </c:pt>
                <c:pt idx="58504">
                  <c:v>28.706040084362002</c:v>
                </c:pt>
                <c:pt idx="58505">
                  <c:v>146.706040084362</c:v>
                </c:pt>
                <c:pt idx="58506">
                  <c:v>-100.293959915638</c:v>
                </c:pt>
                <c:pt idx="58507">
                  <c:v>-4.29395991563797</c:v>
                </c:pt>
                <c:pt idx="58508">
                  <c:v>78.706040084362002</c:v>
                </c:pt>
                <c:pt idx="58509">
                  <c:v>-19.293959915637998</c:v>
                </c:pt>
                <c:pt idx="58510">
                  <c:v>1.70604008436203</c:v>
                </c:pt>
                <c:pt idx="58511">
                  <c:v>-52.293959915637998</c:v>
                </c:pt>
                <c:pt idx="58512">
                  <c:v>-95.293959915637998</c:v>
                </c:pt>
                <c:pt idx="58513">
                  <c:v>105.706040084362</c:v>
                </c:pt>
                <c:pt idx="58514">
                  <c:v>160.706040084362</c:v>
                </c:pt>
                <c:pt idx="58515">
                  <c:v>33.706040084362002</c:v>
                </c:pt>
                <c:pt idx="58516">
                  <c:v>8.70604008436203</c:v>
                </c:pt>
                <c:pt idx="58517">
                  <c:v>91.706040084362002</c:v>
                </c:pt>
                <c:pt idx="58518">
                  <c:v>-87.293959915637998</c:v>
                </c:pt>
                <c:pt idx="58519">
                  <c:v>-120.293959915638</c:v>
                </c:pt>
                <c:pt idx="58520">
                  <c:v>-134.293959915638</c:v>
                </c:pt>
                <c:pt idx="58521">
                  <c:v>6.70604008436203</c:v>
                </c:pt>
                <c:pt idx="58522">
                  <c:v>10.706040084362</c:v>
                </c:pt>
                <c:pt idx="58523">
                  <c:v>-142.293959915638</c:v>
                </c:pt>
                <c:pt idx="58524">
                  <c:v>-34.293959915637998</c:v>
                </c:pt>
                <c:pt idx="58525">
                  <c:v>-1.29395991563797</c:v>
                </c:pt>
                <c:pt idx="58526">
                  <c:v>-70.293959915637998</c:v>
                </c:pt>
                <c:pt idx="58527">
                  <c:v>-28.293959915637998</c:v>
                </c:pt>
                <c:pt idx="58528">
                  <c:v>-336.29395991563803</c:v>
                </c:pt>
                <c:pt idx="58529">
                  <c:v>-122.293959915638</c:v>
                </c:pt>
                <c:pt idx="58530">
                  <c:v>-60.293959915637998</c:v>
                </c:pt>
                <c:pt idx="58531">
                  <c:v>-274.29395991563803</c:v>
                </c:pt>
                <c:pt idx="58532">
                  <c:v>-267.29395991563803</c:v>
                </c:pt>
                <c:pt idx="58533">
                  <c:v>-260.29395991563803</c:v>
                </c:pt>
                <c:pt idx="58534">
                  <c:v>-249.293959915638</c:v>
                </c:pt>
                <c:pt idx="58535">
                  <c:v>-291.29395991563803</c:v>
                </c:pt>
                <c:pt idx="58536">
                  <c:v>-322.29395991563803</c:v>
                </c:pt>
                <c:pt idx="58537">
                  <c:v>-434.29395991563803</c:v>
                </c:pt>
                <c:pt idx="58538">
                  <c:v>-436.29395991563803</c:v>
                </c:pt>
                <c:pt idx="58539">
                  <c:v>-324.29395991563803</c:v>
                </c:pt>
                <c:pt idx="58540">
                  <c:v>-356.29395991563803</c:v>
                </c:pt>
                <c:pt idx="58541">
                  <c:v>-253.293959915638</c:v>
                </c:pt>
                <c:pt idx="58542">
                  <c:v>-511.29395991563803</c:v>
                </c:pt>
                <c:pt idx="58543">
                  <c:v>-361.29395991563803</c:v>
                </c:pt>
                <c:pt idx="58544">
                  <c:v>-158.293959915638</c:v>
                </c:pt>
                <c:pt idx="58545">
                  <c:v>-307.29395991563803</c:v>
                </c:pt>
                <c:pt idx="58546">
                  <c:v>-250.293959915638</c:v>
                </c:pt>
                <c:pt idx="58547">
                  <c:v>-324.29395991563803</c:v>
                </c:pt>
                <c:pt idx="58548">
                  <c:v>-416.29395991563803</c:v>
                </c:pt>
                <c:pt idx="58549">
                  <c:v>-396.29395991563803</c:v>
                </c:pt>
                <c:pt idx="58550">
                  <c:v>-446.29395991563803</c:v>
                </c:pt>
                <c:pt idx="58551">
                  <c:v>-449.29395991563803</c:v>
                </c:pt>
                <c:pt idx="58552">
                  <c:v>-430.29395991563803</c:v>
                </c:pt>
                <c:pt idx="58553">
                  <c:v>-408.29395991563803</c:v>
                </c:pt>
                <c:pt idx="58554">
                  <c:v>-411.29395991563803</c:v>
                </c:pt>
                <c:pt idx="58555">
                  <c:v>-292.29395991563803</c:v>
                </c:pt>
                <c:pt idx="58556">
                  <c:v>-216.293959915638</c:v>
                </c:pt>
                <c:pt idx="58557">
                  <c:v>-303.29395991563803</c:v>
                </c:pt>
                <c:pt idx="58558">
                  <c:v>-271.29395991563803</c:v>
                </c:pt>
                <c:pt idx="58559">
                  <c:v>-408.29395991563803</c:v>
                </c:pt>
                <c:pt idx="58560">
                  <c:v>-253.293959915638</c:v>
                </c:pt>
                <c:pt idx="58561">
                  <c:v>-84.293959915637998</c:v>
                </c:pt>
                <c:pt idx="58562">
                  <c:v>-114.293959915638</c:v>
                </c:pt>
                <c:pt idx="58563">
                  <c:v>-286.29395991563803</c:v>
                </c:pt>
                <c:pt idx="58564">
                  <c:v>-135.293959915638</c:v>
                </c:pt>
                <c:pt idx="58565">
                  <c:v>-90.293959915637998</c:v>
                </c:pt>
                <c:pt idx="58566">
                  <c:v>-188.293959915638</c:v>
                </c:pt>
                <c:pt idx="58567">
                  <c:v>-47.293959915637998</c:v>
                </c:pt>
                <c:pt idx="58568">
                  <c:v>-207.293959915638</c:v>
                </c:pt>
                <c:pt idx="58569">
                  <c:v>-250.293959915638</c:v>
                </c:pt>
                <c:pt idx="58570">
                  <c:v>-114.293959915638</c:v>
                </c:pt>
                <c:pt idx="58571">
                  <c:v>-151.293959915638</c:v>
                </c:pt>
                <c:pt idx="58572">
                  <c:v>-115.293959915638</c:v>
                </c:pt>
                <c:pt idx="58573">
                  <c:v>-163.293959915638</c:v>
                </c:pt>
                <c:pt idx="58574">
                  <c:v>-160.293959915638</c:v>
                </c:pt>
                <c:pt idx="58575">
                  <c:v>-108.293959915638</c:v>
                </c:pt>
                <c:pt idx="58576">
                  <c:v>34.706040084362002</c:v>
                </c:pt>
                <c:pt idx="58577">
                  <c:v>-165.293959915638</c:v>
                </c:pt>
                <c:pt idx="58578">
                  <c:v>-204.293959915638</c:v>
                </c:pt>
                <c:pt idx="58579">
                  <c:v>-249.293959915638</c:v>
                </c:pt>
                <c:pt idx="58580">
                  <c:v>-312.29395991563803</c:v>
                </c:pt>
                <c:pt idx="58581">
                  <c:v>-309.29395991563803</c:v>
                </c:pt>
                <c:pt idx="58582">
                  <c:v>-141.293959915638</c:v>
                </c:pt>
                <c:pt idx="58583">
                  <c:v>-115.293959915638</c:v>
                </c:pt>
                <c:pt idx="58584">
                  <c:v>-120.293959915638</c:v>
                </c:pt>
                <c:pt idx="58585">
                  <c:v>-147.293959915638</c:v>
                </c:pt>
                <c:pt idx="58586">
                  <c:v>56.706040084362002</c:v>
                </c:pt>
                <c:pt idx="58587">
                  <c:v>-104.293959915638</c:v>
                </c:pt>
                <c:pt idx="58588">
                  <c:v>-8.29395991563797</c:v>
                </c:pt>
                <c:pt idx="58589">
                  <c:v>-83.293959915637998</c:v>
                </c:pt>
                <c:pt idx="58590">
                  <c:v>-88.293959915637998</c:v>
                </c:pt>
                <c:pt idx="58591">
                  <c:v>27.706040084362002</c:v>
                </c:pt>
                <c:pt idx="58592">
                  <c:v>-29.293959915637998</c:v>
                </c:pt>
                <c:pt idx="58593">
                  <c:v>-59.293959915637998</c:v>
                </c:pt>
                <c:pt idx="58594">
                  <c:v>31.706040084362002</c:v>
                </c:pt>
                <c:pt idx="58595">
                  <c:v>51.706040084362002</c:v>
                </c:pt>
                <c:pt idx="58596">
                  <c:v>-56.293959915637998</c:v>
                </c:pt>
                <c:pt idx="58597">
                  <c:v>4.70604008436203</c:v>
                </c:pt>
                <c:pt idx="58598">
                  <c:v>56.706040084362002</c:v>
                </c:pt>
                <c:pt idx="58599">
                  <c:v>59.706040084362002</c:v>
                </c:pt>
                <c:pt idx="58600">
                  <c:v>-30.293959915637998</c:v>
                </c:pt>
                <c:pt idx="58601">
                  <c:v>-47.293959915637998</c:v>
                </c:pt>
                <c:pt idx="58602">
                  <c:v>-0.29395991563797003</c:v>
                </c:pt>
                <c:pt idx="58603">
                  <c:v>-98.293959915637998</c:v>
                </c:pt>
                <c:pt idx="58604">
                  <c:v>6.70604008436203</c:v>
                </c:pt>
                <c:pt idx="58605">
                  <c:v>113.706040084362</c:v>
                </c:pt>
                <c:pt idx="58606">
                  <c:v>76.706040084362002</c:v>
                </c:pt>
                <c:pt idx="58607">
                  <c:v>58.706040084362002</c:v>
                </c:pt>
                <c:pt idx="58608">
                  <c:v>85.706040084362002</c:v>
                </c:pt>
                <c:pt idx="58609">
                  <c:v>123.706040084362</c:v>
                </c:pt>
                <c:pt idx="58610">
                  <c:v>-96.293959915637998</c:v>
                </c:pt>
                <c:pt idx="58611">
                  <c:v>-106.293959915638</c:v>
                </c:pt>
                <c:pt idx="58612">
                  <c:v>-186.293959915638</c:v>
                </c:pt>
                <c:pt idx="58613">
                  <c:v>-213.293959915638</c:v>
                </c:pt>
                <c:pt idx="58614">
                  <c:v>19.706040084362002</c:v>
                </c:pt>
                <c:pt idx="58615">
                  <c:v>-46.293959915637998</c:v>
                </c:pt>
                <c:pt idx="58616">
                  <c:v>30.706040084362002</c:v>
                </c:pt>
                <c:pt idx="58617">
                  <c:v>47.706040084362002</c:v>
                </c:pt>
                <c:pt idx="58618">
                  <c:v>51.706040084362002</c:v>
                </c:pt>
                <c:pt idx="58619">
                  <c:v>-63.293959915637998</c:v>
                </c:pt>
                <c:pt idx="58620">
                  <c:v>-34.293959915637998</c:v>
                </c:pt>
                <c:pt idx="58621">
                  <c:v>84.706040084362002</c:v>
                </c:pt>
                <c:pt idx="58622">
                  <c:v>78.706040084362002</c:v>
                </c:pt>
                <c:pt idx="58623">
                  <c:v>10.706040084362</c:v>
                </c:pt>
                <c:pt idx="58624">
                  <c:v>-100.293959915638</c:v>
                </c:pt>
                <c:pt idx="58625">
                  <c:v>-14.293959915638</c:v>
                </c:pt>
                <c:pt idx="58626">
                  <c:v>153.706040084362</c:v>
                </c:pt>
                <c:pt idx="58627">
                  <c:v>162.706040084362</c:v>
                </c:pt>
                <c:pt idx="58628">
                  <c:v>112.706040084362</c:v>
                </c:pt>
                <c:pt idx="58629">
                  <c:v>-156.293959915638</c:v>
                </c:pt>
                <c:pt idx="58630">
                  <c:v>-23.293959915637998</c:v>
                </c:pt>
                <c:pt idx="58631">
                  <c:v>-108.293959915638</c:v>
                </c:pt>
                <c:pt idx="58632">
                  <c:v>-84.293959915637998</c:v>
                </c:pt>
                <c:pt idx="58633">
                  <c:v>-39.293959915637998</c:v>
                </c:pt>
                <c:pt idx="58634">
                  <c:v>65.706040084362002</c:v>
                </c:pt>
                <c:pt idx="58635">
                  <c:v>-61.293959915637998</c:v>
                </c:pt>
                <c:pt idx="58636">
                  <c:v>-49.293959915637998</c:v>
                </c:pt>
                <c:pt idx="58637">
                  <c:v>24.706040084362002</c:v>
                </c:pt>
                <c:pt idx="58638">
                  <c:v>-94.293959915637998</c:v>
                </c:pt>
                <c:pt idx="58639">
                  <c:v>-126.293959915638</c:v>
                </c:pt>
                <c:pt idx="58640">
                  <c:v>-80.293959915637998</c:v>
                </c:pt>
                <c:pt idx="58641">
                  <c:v>-74.293959915637998</c:v>
                </c:pt>
                <c:pt idx="58642">
                  <c:v>9.70604008436203</c:v>
                </c:pt>
                <c:pt idx="58643">
                  <c:v>16.706040084362002</c:v>
                </c:pt>
                <c:pt idx="58644">
                  <c:v>47.706040084362002</c:v>
                </c:pt>
                <c:pt idx="58645">
                  <c:v>-126.293959915638</c:v>
                </c:pt>
                <c:pt idx="58646">
                  <c:v>91.706040084362002</c:v>
                </c:pt>
                <c:pt idx="58647">
                  <c:v>49.706040084362002</c:v>
                </c:pt>
                <c:pt idx="58648">
                  <c:v>-8.29395991563797</c:v>
                </c:pt>
                <c:pt idx="58649">
                  <c:v>43.706040084362002</c:v>
                </c:pt>
                <c:pt idx="58650">
                  <c:v>87.706040084362002</c:v>
                </c:pt>
                <c:pt idx="58651">
                  <c:v>27.706040084362002</c:v>
                </c:pt>
                <c:pt idx="58652">
                  <c:v>223.706040084362</c:v>
                </c:pt>
                <c:pt idx="58653">
                  <c:v>187.706040084362</c:v>
                </c:pt>
                <c:pt idx="58654">
                  <c:v>145.706040084362</c:v>
                </c:pt>
                <c:pt idx="58655">
                  <c:v>257.70604008436197</c:v>
                </c:pt>
                <c:pt idx="58656">
                  <c:v>336.70604008436197</c:v>
                </c:pt>
                <c:pt idx="58657">
                  <c:v>116.706040084362</c:v>
                </c:pt>
                <c:pt idx="58658">
                  <c:v>168.706040084362</c:v>
                </c:pt>
                <c:pt idx="58659">
                  <c:v>128.706040084362</c:v>
                </c:pt>
                <c:pt idx="58660">
                  <c:v>244.706040084362</c:v>
                </c:pt>
                <c:pt idx="58661">
                  <c:v>245.706040084362</c:v>
                </c:pt>
                <c:pt idx="58662">
                  <c:v>45.706040084362002</c:v>
                </c:pt>
                <c:pt idx="58663">
                  <c:v>109.706040084362</c:v>
                </c:pt>
                <c:pt idx="58664">
                  <c:v>-1.29395991563797</c:v>
                </c:pt>
                <c:pt idx="58665">
                  <c:v>153.706040084362</c:v>
                </c:pt>
                <c:pt idx="58666">
                  <c:v>31.706040084362002</c:v>
                </c:pt>
                <c:pt idx="58667">
                  <c:v>166.706040084362</c:v>
                </c:pt>
                <c:pt idx="58668">
                  <c:v>287.70604008436197</c:v>
                </c:pt>
                <c:pt idx="58669">
                  <c:v>182.706040084362</c:v>
                </c:pt>
                <c:pt idx="58670">
                  <c:v>140.706040084362</c:v>
                </c:pt>
                <c:pt idx="58671">
                  <c:v>153.706040084362</c:v>
                </c:pt>
                <c:pt idx="58672">
                  <c:v>187.706040084362</c:v>
                </c:pt>
                <c:pt idx="58673">
                  <c:v>237.706040084362</c:v>
                </c:pt>
                <c:pt idx="58674">
                  <c:v>149.706040084362</c:v>
                </c:pt>
                <c:pt idx="58675">
                  <c:v>25.706040084362002</c:v>
                </c:pt>
                <c:pt idx="58676">
                  <c:v>118.706040084362</c:v>
                </c:pt>
                <c:pt idx="58677">
                  <c:v>123.706040084362</c:v>
                </c:pt>
                <c:pt idx="58678">
                  <c:v>203.706040084362</c:v>
                </c:pt>
                <c:pt idx="58679">
                  <c:v>-202.293959915638</c:v>
                </c:pt>
                <c:pt idx="58680">
                  <c:v>25.706040084362002</c:v>
                </c:pt>
                <c:pt idx="58681">
                  <c:v>-98.293959915637998</c:v>
                </c:pt>
                <c:pt idx="58682">
                  <c:v>-38.293959915637998</c:v>
                </c:pt>
                <c:pt idx="58683">
                  <c:v>-218.293959915638</c:v>
                </c:pt>
                <c:pt idx="58684">
                  <c:v>-243.293959915638</c:v>
                </c:pt>
                <c:pt idx="58685">
                  <c:v>-63.293959915637998</c:v>
                </c:pt>
                <c:pt idx="58686">
                  <c:v>-173.293959915638</c:v>
                </c:pt>
                <c:pt idx="58687">
                  <c:v>-46.293959915637998</c:v>
                </c:pt>
                <c:pt idx="58688">
                  <c:v>-322.29395991563803</c:v>
                </c:pt>
                <c:pt idx="58689">
                  <c:v>-310.29395991563803</c:v>
                </c:pt>
                <c:pt idx="58690">
                  <c:v>-313.29395991563803</c:v>
                </c:pt>
                <c:pt idx="58691">
                  <c:v>-218.293959915638</c:v>
                </c:pt>
                <c:pt idx="58692">
                  <c:v>-272.29395991563803</c:v>
                </c:pt>
                <c:pt idx="58693">
                  <c:v>-197.293959915638</c:v>
                </c:pt>
                <c:pt idx="58694">
                  <c:v>-297.29395991563803</c:v>
                </c:pt>
                <c:pt idx="58695">
                  <c:v>-316.29395991563803</c:v>
                </c:pt>
                <c:pt idx="58696">
                  <c:v>-269.29395991563803</c:v>
                </c:pt>
                <c:pt idx="58697">
                  <c:v>-168.293959915638</c:v>
                </c:pt>
                <c:pt idx="58698">
                  <c:v>-275.29395991563803</c:v>
                </c:pt>
                <c:pt idx="58699">
                  <c:v>-177.293959915638</c:v>
                </c:pt>
                <c:pt idx="58700">
                  <c:v>-63.293959915637998</c:v>
                </c:pt>
                <c:pt idx="58701">
                  <c:v>22.706040084362002</c:v>
                </c:pt>
                <c:pt idx="58702">
                  <c:v>132.706040084362</c:v>
                </c:pt>
                <c:pt idx="58703">
                  <c:v>106.706040084362</c:v>
                </c:pt>
                <c:pt idx="58704">
                  <c:v>174.706040084362</c:v>
                </c:pt>
                <c:pt idx="58705">
                  <c:v>385.70604008436197</c:v>
                </c:pt>
                <c:pt idx="58706">
                  <c:v>405.70604008436197</c:v>
                </c:pt>
                <c:pt idx="58707">
                  <c:v>261.70604008436197</c:v>
                </c:pt>
                <c:pt idx="58708">
                  <c:v>255.706040084362</c:v>
                </c:pt>
                <c:pt idx="58709">
                  <c:v>410.70604008436197</c:v>
                </c:pt>
                <c:pt idx="58710">
                  <c:v>433.70604008436197</c:v>
                </c:pt>
                <c:pt idx="58711">
                  <c:v>522.70604008436203</c:v>
                </c:pt>
                <c:pt idx="58712">
                  <c:v>479.70604008436197</c:v>
                </c:pt>
                <c:pt idx="58713">
                  <c:v>534.70604008436203</c:v>
                </c:pt>
                <c:pt idx="58714">
                  <c:v>444.70604008436197</c:v>
                </c:pt>
                <c:pt idx="58715">
                  <c:v>612.70604008436203</c:v>
                </c:pt>
                <c:pt idx="58716">
                  <c:v>555.70604008436203</c:v>
                </c:pt>
                <c:pt idx="58717">
                  <c:v>660.70604008436203</c:v>
                </c:pt>
                <c:pt idx="58718">
                  <c:v>516.70604008436203</c:v>
                </c:pt>
                <c:pt idx="58719">
                  <c:v>462.70604008436197</c:v>
                </c:pt>
                <c:pt idx="58720">
                  <c:v>466.70604008436197</c:v>
                </c:pt>
                <c:pt idx="58721">
                  <c:v>222.706040084362</c:v>
                </c:pt>
                <c:pt idx="58722">
                  <c:v>105.706040084362</c:v>
                </c:pt>
                <c:pt idx="58723">
                  <c:v>217.706040084362</c:v>
                </c:pt>
                <c:pt idx="58724">
                  <c:v>153.706040084362</c:v>
                </c:pt>
                <c:pt idx="58725">
                  <c:v>234.706040084362</c:v>
                </c:pt>
                <c:pt idx="58726">
                  <c:v>31.706040084362002</c:v>
                </c:pt>
                <c:pt idx="58727">
                  <c:v>121.706040084362</c:v>
                </c:pt>
                <c:pt idx="58728">
                  <c:v>24.706040084362002</c:v>
                </c:pt>
                <c:pt idx="58729">
                  <c:v>-57.293959915637998</c:v>
                </c:pt>
                <c:pt idx="58730">
                  <c:v>-149.293959915638</c:v>
                </c:pt>
                <c:pt idx="58731">
                  <c:v>-142.293959915638</c:v>
                </c:pt>
                <c:pt idx="58732">
                  <c:v>-297.29395991563803</c:v>
                </c:pt>
                <c:pt idx="58733">
                  <c:v>-234.293959915638</c:v>
                </c:pt>
                <c:pt idx="58734">
                  <c:v>-173.293959915638</c:v>
                </c:pt>
                <c:pt idx="58735">
                  <c:v>-144.293959915638</c:v>
                </c:pt>
                <c:pt idx="58736">
                  <c:v>-151.293959915638</c:v>
                </c:pt>
                <c:pt idx="58737">
                  <c:v>-56.293959915637998</c:v>
                </c:pt>
                <c:pt idx="58738">
                  <c:v>-212.293959915638</c:v>
                </c:pt>
                <c:pt idx="58739">
                  <c:v>-276.29395991563803</c:v>
                </c:pt>
                <c:pt idx="58740">
                  <c:v>-97.293959915637998</c:v>
                </c:pt>
                <c:pt idx="58741">
                  <c:v>-300.29395991563803</c:v>
                </c:pt>
                <c:pt idx="58742">
                  <c:v>-275.29395991563803</c:v>
                </c:pt>
                <c:pt idx="58743">
                  <c:v>-200.293959915638</c:v>
                </c:pt>
                <c:pt idx="58744">
                  <c:v>-16.293959915637998</c:v>
                </c:pt>
                <c:pt idx="58745">
                  <c:v>-3.29395991563797</c:v>
                </c:pt>
                <c:pt idx="58746">
                  <c:v>-45.293959915637998</c:v>
                </c:pt>
                <c:pt idx="58747">
                  <c:v>-32.293959915637998</c:v>
                </c:pt>
                <c:pt idx="58748">
                  <c:v>155.706040084362</c:v>
                </c:pt>
                <c:pt idx="58749">
                  <c:v>-17.293959915637998</c:v>
                </c:pt>
                <c:pt idx="58750">
                  <c:v>129.706040084362</c:v>
                </c:pt>
                <c:pt idx="58751">
                  <c:v>50.706040084362002</c:v>
                </c:pt>
                <c:pt idx="58752">
                  <c:v>137.706040084362</c:v>
                </c:pt>
                <c:pt idx="58753">
                  <c:v>203.706040084362</c:v>
                </c:pt>
                <c:pt idx="58754">
                  <c:v>130.706040084362</c:v>
                </c:pt>
                <c:pt idx="58755">
                  <c:v>126.706040084362</c:v>
                </c:pt>
                <c:pt idx="58756">
                  <c:v>85.706040084362002</c:v>
                </c:pt>
                <c:pt idx="58757">
                  <c:v>148.706040084362</c:v>
                </c:pt>
                <c:pt idx="58758">
                  <c:v>-26.293959915637998</c:v>
                </c:pt>
                <c:pt idx="58759">
                  <c:v>65.706040084362002</c:v>
                </c:pt>
                <c:pt idx="58760">
                  <c:v>38.706040084362002</c:v>
                </c:pt>
                <c:pt idx="58761">
                  <c:v>62.706040084362002</c:v>
                </c:pt>
                <c:pt idx="58762">
                  <c:v>142.706040084362</c:v>
                </c:pt>
                <c:pt idx="58763">
                  <c:v>185.706040084362</c:v>
                </c:pt>
                <c:pt idx="58764">
                  <c:v>319.70604008436197</c:v>
                </c:pt>
                <c:pt idx="58765">
                  <c:v>56.706040084362002</c:v>
                </c:pt>
                <c:pt idx="58766">
                  <c:v>280.70604008436197</c:v>
                </c:pt>
                <c:pt idx="58767">
                  <c:v>287.70604008436197</c:v>
                </c:pt>
                <c:pt idx="58768">
                  <c:v>224.706040084362</c:v>
                </c:pt>
                <c:pt idx="58769">
                  <c:v>162.706040084362</c:v>
                </c:pt>
                <c:pt idx="58770">
                  <c:v>170.706040084362</c:v>
                </c:pt>
                <c:pt idx="58771">
                  <c:v>214.706040084362</c:v>
                </c:pt>
                <c:pt idx="58772">
                  <c:v>356.70604008436197</c:v>
                </c:pt>
                <c:pt idx="58773">
                  <c:v>225.706040084362</c:v>
                </c:pt>
                <c:pt idx="58774">
                  <c:v>182.706040084362</c:v>
                </c:pt>
                <c:pt idx="58775">
                  <c:v>138.706040084362</c:v>
                </c:pt>
                <c:pt idx="58776">
                  <c:v>239.706040084362</c:v>
                </c:pt>
                <c:pt idx="58777">
                  <c:v>143.706040084362</c:v>
                </c:pt>
                <c:pt idx="58778">
                  <c:v>211.706040084362</c:v>
                </c:pt>
                <c:pt idx="58779">
                  <c:v>117.706040084362</c:v>
                </c:pt>
                <c:pt idx="58780">
                  <c:v>-84.293959915637998</c:v>
                </c:pt>
                <c:pt idx="58781">
                  <c:v>-4.29395991563797</c:v>
                </c:pt>
                <c:pt idx="58782">
                  <c:v>79.706040084362002</c:v>
                </c:pt>
                <c:pt idx="58783">
                  <c:v>144.706040084362</c:v>
                </c:pt>
                <c:pt idx="58784">
                  <c:v>-26.293959915637998</c:v>
                </c:pt>
                <c:pt idx="58785">
                  <c:v>-98.293959915637998</c:v>
                </c:pt>
                <c:pt idx="58786">
                  <c:v>-127.293959915638</c:v>
                </c:pt>
                <c:pt idx="58787">
                  <c:v>3.70604008436203</c:v>
                </c:pt>
                <c:pt idx="58788">
                  <c:v>47.706040084362002</c:v>
                </c:pt>
                <c:pt idx="58789">
                  <c:v>42.706040084362002</c:v>
                </c:pt>
                <c:pt idx="58790">
                  <c:v>-167.293959915638</c:v>
                </c:pt>
                <c:pt idx="58791">
                  <c:v>-190.293959915638</c:v>
                </c:pt>
                <c:pt idx="58792">
                  <c:v>-168.293959915638</c:v>
                </c:pt>
                <c:pt idx="58793">
                  <c:v>-136.293959915638</c:v>
                </c:pt>
                <c:pt idx="58794">
                  <c:v>-128.293959915638</c:v>
                </c:pt>
                <c:pt idx="58795">
                  <c:v>-26.293959915637998</c:v>
                </c:pt>
                <c:pt idx="58796">
                  <c:v>-164.293959915638</c:v>
                </c:pt>
                <c:pt idx="58797">
                  <c:v>-85.293959915637998</c:v>
                </c:pt>
                <c:pt idx="58798">
                  <c:v>-47.293959915637998</c:v>
                </c:pt>
                <c:pt idx="58799">
                  <c:v>-105.293959915638</c:v>
                </c:pt>
                <c:pt idx="58800">
                  <c:v>29.706040084362002</c:v>
                </c:pt>
                <c:pt idx="58801">
                  <c:v>-15.293959915638</c:v>
                </c:pt>
                <c:pt idx="58802">
                  <c:v>7.70604008436203</c:v>
                </c:pt>
                <c:pt idx="58803">
                  <c:v>33.706040084362002</c:v>
                </c:pt>
                <c:pt idx="58804">
                  <c:v>-44.293959915637998</c:v>
                </c:pt>
                <c:pt idx="58805">
                  <c:v>115.706040084362</c:v>
                </c:pt>
                <c:pt idx="58806">
                  <c:v>172.706040084362</c:v>
                </c:pt>
                <c:pt idx="58807">
                  <c:v>31.706040084362002</c:v>
                </c:pt>
                <c:pt idx="58808">
                  <c:v>81.706040084362002</c:v>
                </c:pt>
                <c:pt idx="58809">
                  <c:v>124.706040084362</c:v>
                </c:pt>
                <c:pt idx="58810">
                  <c:v>-21.293959915637998</c:v>
                </c:pt>
                <c:pt idx="58811">
                  <c:v>67.706040084362002</c:v>
                </c:pt>
                <c:pt idx="58812">
                  <c:v>274.70604008436197</c:v>
                </c:pt>
                <c:pt idx="58813">
                  <c:v>244.706040084362</c:v>
                </c:pt>
                <c:pt idx="58814">
                  <c:v>221.706040084362</c:v>
                </c:pt>
                <c:pt idx="58815">
                  <c:v>150.706040084362</c:v>
                </c:pt>
                <c:pt idx="58816">
                  <c:v>60.706040084362002</c:v>
                </c:pt>
                <c:pt idx="58817">
                  <c:v>32.706040084362002</c:v>
                </c:pt>
                <c:pt idx="58818">
                  <c:v>139.706040084362</c:v>
                </c:pt>
                <c:pt idx="58819">
                  <c:v>40.706040084362002</c:v>
                </c:pt>
                <c:pt idx="58820">
                  <c:v>41.706040084362002</c:v>
                </c:pt>
                <c:pt idx="58821">
                  <c:v>54.706040084362002</c:v>
                </c:pt>
                <c:pt idx="58822">
                  <c:v>74.706040084362002</c:v>
                </c:pt>
                <c:pt idx="58823">
                  <c:v>-1.29395991563797</c:v>
                </c:pt>
                <c:pt idx="58824">
                  <c:v>-83.293959915637998</c:v>
                </c:pt>
                <c:pt idx="58825">
                  <c:v>-66.293959915637998</c:v>
                </c:pt>
                <c:pt idx="58826">
                  <c:v>135.706040084362</c:v>
                </c:pt>
                <c:pt idx="58827">
                  <c:v>-21.293959915637998</c:v>
                </c:pt>
                <c:pt idx="58828">
                  <c:v>128.706040084362</c:v>
                </c:pt>
                <c:pt idx="58829">
                  <c:v>137.706040084362</c:v>
                </c:pt>
                <c:pt idx="58830">
                  <c:v>125.706040084362</c:v>
                </c:pt>
                <c:pt idx="58831">
                  <c:v>-30.293959915637998</c:v>
                </c:pt>
                <c:pt idx="58832">
                  <c:v>-11.293959915638</c:v>
                </c:pt>
                <c:pt idx="58833">
                  <c:v>175.706040084362</c:v>
                </c:pt>
                <c:pt idx="58834">
                  <c:v>-47.293959915637998</c:v>
                </c:pt>
                <c:pt idx="58835">
                  <c:v>-8.29395991563797</c:v>
                </c:pt>
                <c:pt idx="58836">
                  <c:v>90.706040084362002</c:v>
                </c:pt>
                <c:pt idx="58837">
                  <c:v>161.706040084362</c:v>
                </c:pt>
                <c:pt idx="58838">
                  <c:v>90.706040084362002</c:v>
                </c:pt>
                <c:pt idx="58839">
                  <c:v>52.706040084362002</c:v>
                </c:pt>
                <c:pt idx="58840">
                  <c:v>6.70604008436203</c:v>
                </c:pt>
                <c:pt idx="58841">
                  <c:v>10.706040084362</c:v>
                </c:pt>
                <c:pt idx="58842">
                  <c:v>-44.293959915637998</c:v>
                </c:pt>
                <c:pt idx="58843">
                  <c:v>-135.293959915638</c:v>
                </c:pt>
                <c:pt idx="58844">
                  <c:v>-76.293959915637998</c:v>
                </c:pt>
                <c:pt idx="58845">
                  <c:v>28.706040084362002</c:v>
                </c:pt>
                <c:pt idx="58846">
                  <c:v>22.706040084362002</c:v>
                </c:pt>
                <c:pt idx="58847">
                  <c:v>-13.293959915638</c:v>
                </c:pt>
                <c:pt idx="58848">
                  <c:v>51.706040084362002</c:v>
                </c:pt>
                <c:pt idx="58849">
                  <c:v>-9.29395991563797</c:v>
                </c:pt>
                <c:pt idx="58850">
                  <c:v>-130.293959915638</c:v>
                </c:pt>
                <c:pt idx="58851">
                  <c:v>41.706040084362002</c:v>
                </c:pt>
                <c:pt idx="58852">
                  <c:v>-53.293959915637998</c:v>
                </c:pt>
                <c:pt idx="58853">
                  <c:v>-94.293959915637998</c:v>
                </c:pt>
                <c:pt idx="58854">
                  <c:v>-63.293959915637998</c:v>
                </c:pt>
                <c:pt idx="58855">
                  <c:v>-37.293959915637998</c:v>
                </c:pt>
                <c:pt idx="58856">
                  <c:v>129.706040084362</c:v>
                </c:pt>
                <c:pt idx="58857">
                  <c:v>99.706040084362002</c:v>
                </c:pt>
                <c:pt idx="58858">
                  <c:v>233.706040084362</c:v>
                </c:pt>
                <c:pt idx="58859">
                  <c:v>49.706040084362002</c:v>
                </c:pt>
                <c:pt idx="58860">
                  <c:v>-42.293959915637998</c:v>
                </c:pt>
                <c:pt idx="58861">
                  <c:v>79.706040084362002</c:v>
                </c:pt>
                <c:pt idx="58862">
                  <c:v>-50.293959915637998</c:v>
                </c:pt>
                <c:pt idx="58863">
                  <c:v>39.706040084362002</c:v>
                </c:pt>
                <c:pt idx="58864">
                  <c:v>-59.293959915637998</c:v>
                </c:pt>
                <c:pt idx="58865">
                  <c:v>86.706040084362002</c:v>
                </c:pt>
                <c:pt idx="58866">
                  <c:v>-21.293959915637998</c:v>
                </c:pt>
                <c:pt idx="58867">
                  <c:v>-96.293959915637998</c:v>
                </c:pt>
                <c:pt idx="58868">
                  <c:v>-144.293959915638</c:v>
                </c:pt>
                <c:pt idx="58869">
                  <c:v>59.706040084362002</c:v>
                </c:pt>
                <c:pt idx="58870">
                  <c:v>-72.293959915637998</c:v>
                </c:pt>
                <c:pt idx="58871">
                  <c:v>-111.293959915638</c:v>
                </c:pt>
                <c:pt idx="58872">
                  <c:v>-54.293959915637998</c:v>
                </c:pt>
                <c:pt idx="58873">
                  <c:v>-73.293959915637998</c:v>
                </c:pt>
                <c:pt idx="58874">
                  <c:v>98.706040084362002</c:v>
                </c:pt>
                <c:pt idx="58875">
                  <c:v>100.706040084362</c:v>
                </c:pt>
                <c:pt idx="58876">
                  <c:v>-35.293959915637998</c:v>
                </c:pt>
                <c:pt idx="58877">
                  <c:v>-133.293959915638</c:v>
                </c:pt>
                <c:pt idx="58878">
                  <c:v>105.706040084362</c:v>
                </c:pt>
                <c:pt idx="58879">
                  <c:v>28.706040084362002</c:v>
                </c:pt>
                <c:pt idx="58880">
                  <c:v>-125.293959915638</c:v>
                </c:pt>
                <c:pt idx="58881">
                  <c:v>-170.293959915638</c:v>
                </c:pt>
                <c:pt idx="58882">
                  <c:v>-146.293959915638</c:v>
                </c:pt>
                <c:pt idx="58883">
                  <c:v>-138.293959915638</c:v>
                </c:pt>
                <c:pt idx="58884">
                  <c:v>-201.293959915638</c:v>
                </c:pt>
                <c:pt idx="58885">
                  <c:v>-251.293959915638</c:v>
                </c:pt>
                <c:pt idx="58886">
                  <c:v>-142.293959915638</c:v>
                </c:pt>
                <c:pt idx="58887">
                  <c:v>-50.293959915637998</c:v>
                </c:pt>
                <c:pt idx="58888">
                  <c:v>-103.293959915638</c:v>
                </c:pt>
                <c:pt idx="58889">
                  <c:v>-213.293959915638</c:v>
                </c:pt>
                <c:pt idx="58890">
                  <c:v>-39.293959915637998</c:v>
                </c:pt>
                <c:pt idx="58891">
                  <c:v>-109.293959915638</c:v>
                </c:pt>
                <c:pt idx="58892">
                  <c:v>-15.293959915638</c:v>
                </c:pt>
                <c:pt idx="58893">
                  <c:v>-29.293959915637998</c:v>
                </c:pt>
                <c:pt idx="58894">
                  <c:v>-72.293959915637998</c:v>
                </c:pt>
                <c:pt idx="58895">
                  <c:v>78.706040084362002</c:v>
                </c:pt>
                <c:pt idx="58896">
                  <c:v>3.70604008436203</c:v>
                </c:pt>
                <c:pt idx="58897">
                  <c:v>105.706040084362</c:v>
                </c:pt>
                <c:pt idx="58898">
                  <c:v>194.706040084362</c:v>
                </c:pt>
                <c:pt idx="58899">
                  <c:v>71.706040084362002</c:v>
                </c:pt>
                <c:pt idx="58900">
                  <c:v>111.706040084362</c:v>
                </c:pt>
                <c:pt idx="58901">
                  <c:v>107.706040084362</c:v>
                </c:pt>
                <c:pt idx="58902">
                  <c:v>110.706040084362</c:v>
                </c:pt>
                <c:pt idx="58903">
                  <c:v>189.706040084362</c:v>
                </c:pt>
                <c:pt idx="58904">
                  <c:v>226.706040084362</c:v>
                </c:pt>
                <c:pt idx="58905">
                  <c:v>185.706040084362</c:v>
                </c:pt>
                <c:pt idx="58906">
                  <c:v>112.706040084362</c:v>
                </c:pt>
                <c:pt idx="58907">
                  <c:v>73.706040084362002</c:v>
                </c:pt>
                <c:pt idx="58908">
                  <c:v>27.706040084362002</c:v>
                </c:pt>
                <c:pt idx="58909">
                  <c:v>1.70604008436203</c:v>
                </c:pt>
                <c:pt idx="58910">
                  <c:v>-113.293959915638</c:v>
                </c:pt>
                <c:pt idx="58911">
                  <c:v>-123.293959915638</c:v>
                </c:pt>
                <c:pt idx="58912">
                  <c:v>-171.293959915638</c:v>
                </c:pt>
                <c:pt idx="58913">
                  <c:v>-187.293959915638</c:v>
                </c:pt>
                <c:pt idx="58914">
                  <c:v>-237.293959915638</c:v>
                </c:pt>
                <c:pt idx="58915">
                  <c:v>-188.293959915638</c:v>
                </c:pt>
                <c:pt idx="58916">
                  <c:v>-207.293959915638</c:v>
                </c:pt>
                <c:pt idx="58917">
                  <c:v>-292.29395991563803</c:v>
                </c:pt>
                <c:pt idx="58918">
                  <c:v>-380.29395991563803</c:v>
                </c:pt>
                <c:pt idx="58919">
                  <c:v>-210.293959915638</c:v>
                </c:pt>
                <c:pt idx="58920">
                  <c:v>-311.29395991563803</c:v>
                </c:pt>
                <c:pt idx="58921">
                  <c:v>-350.29395991563803</c:v>
                </c:pt>
                <c:pt idx="58922">
                  <c:v>-363.29395991563803</c:v>
                </c:pt>
                <c:pt idx="58923">
                  <c:v>-438.29395991563803</c:v>
                </c:pt>
                <c:pt idx="58924">
                  <c:v>-222.293959915638</c:v>
                </c:pt>
                <c:pt idx="58925">
                  <c:v>-273.29395991563803</c:v>
                </c:pt>
                <c:pt idx="58926">
                  <c:v>-199.293959915638</c:v>
                </c:pt>
                <c:pt idx="58927">
                  <c:v>-124.293959915638</c:v>
                </c:pt>
                <c:pt idx="58928">
                  <c:v>-53.293959915637998</c:v>
                </c:pt>
                <c:pt idx="58929">
                  <c:v>10.706040084362</c:v>
                </c:pt>
                <c:pt idx="58930">
                  <c:v>-162.293959915638</c:v>
                </c:pt>
                <c:pt idx="58931">
                  <c:v>-105.293959915638</c:v>
                </c:pt>
                <c:pt idx="58932">
                  <c:v>-135.293959915638</c:v>
                </c:pt>
                <c:pt idx="58933">
                  <c:v>8.70604008436203</c:v>
                </c:pt>
                <c:pt idx="58934">
                  <c:v>-31.293959915637998</c:v>
                </c:pt>
                <c:pt idx="58935">
                  <c:v>108.706040084362</c:v>
                </c:pt>
                <c:pt idx="58936">
                  <c:v>143.706040084362</c:v>
                </c:pt>
                <c:pt idx="58937">
                  <c:v>125.706040084362</c:v>
                </c:pt>
                <c:pt idx="58938">
                  <c:v>258.70604008436197</c:v>
                </c:pt>
                <c:pt idx="58939">
                  <c:v>176.706040084362</c:v>
                </c:pt>
                <c:pt idx="58940">
                  <c:v>141.706040084362</c:v>
                </c:pt>
                <c:pt idx="58941">
                  <c:v>148.706040084362</c:v>
                </c:pt>
                <c:pt idx="58942">
                  <c:v>121.706040084362</c:v>
                </c:pt>
                <c:pt idx="58943">
                  <c:v>-75.293959915637998</c:v>
                </c:pt>
                <c:pt idx="58944">
                  <c:v>134.706040084362</c:v>
                </c:pt>
                <c:pt idx="58945">
                  <c:v>234.706040084362</c:v>
                </c:pt>
                <c:pt idx="58946">
                  <c:v>68.706040084362002</c:v>
                </c:pt>
                <c:pt idx="58947">
                  <c:v>96.706040084362002</c:v>
                </c:pt>
                <c:pt idx="58948">
                  <c:v>58.706040084362002</c:v>
                </c:pt>
                <c:pt idx="58949">
                  <c:v>-65.293959915637998</c:v>
                </c:pt>
                <c:pt idx="58950">
                  <c:v>-56.293959915637998</c:v>
                </c:pt>
                <c:pt idx="58951">
                  <c:v>-161.293959915638</c:v>
                </c:pt>
                <c:pt idx="58952">
                  <c:v>-152.293959915638</c:v>
                </c:pt>
                <c:pt idx="58953">
                  <c:v>-241.293959915638</c:v>
                </c:pt>
                <c:pt idx="58954">
                  <c:v>-35.293959915637998</c:v>
                </c:pt>
                <c:pt idx="58955">
                  <c:v>-211.293959915638</c:v>
                </c:pt>
                <c:pt idx="58956">
                  <c:v>-33.293959915637998</c:v>
                </c:pt>
                <c:pt idx="58957">
                  <c:v>-93.293959915637998</c:v>
                </c:pt>
                <c:pt idx="58958">
                  <c:v>-160.293959915638</c:v>
                </c:pt>
                <c:pt idx="58959">
                  <c:v>-203.293959915638</c:v>
                </c:pt>
                <c:pt idx="58960">
                  <c:v>-268.29395991563803</c:v>
                </c:pt>
                <c:pt idx="58961">
                  <c:v>-424.29395991563803</c:v>
                </c:pt>
                <c:pt idx="58962">
                  <c:v>-155.293959915638</c:v>
                </c:pt>
                <c:pt idx="58963">
                  <c:v>-247.293959915638</c:v>
                </c:pt>
                <c:pt idx="58964">
                  <c:v>-343.29395991563803</c:v>
                </c:pt>
                <c:pt idx="58965">
                  <c:v>-241.293959915638</c:v>
                </c:pt>
                <c:pt idx="58966">
                  <c:v>-214.293959915638</c:v>
                </c:pt>
                <c:pt idx="58967">
                  <c:v>-132.293959915638</c:v>
                </c:pt>
                <c:pt idx="58968">
                  <c:v>-153.293959915638</c:v>
                </c:pt>
                <c:pt idx="58969">
                  <c:v>-340.29395991563803</c:v>
                </c:pt>
                <c:pt idx="58970">
                  <c:v>-233.293959915638</c:v>
                </c:pt>
                <c:pt idx="58971">
                  <c:v>-333.29395991563803</c:v>
                </c:pt>
                <c:pt idx="58972">
                  <c:v>-203.293959915638</c:v>
                </c:pt>
                <c:pt idx="58973">
                  <c:v>-152.293959915638</c:v>
                </c:pt>
                <c:pt idx="58974">
                  <c:v>-235.293959915638</c:v>
                </c:pt>
                <c:pt idx="58975">
                  <c:v>-172.293959915638</c:v>
                </c:pt>
                <c:pt idx="58976">
                  <c:v>-99.293959915637998</c:v>
                </c:pt>
                <c:pt idx="58977">
                  <c:v>-150.293959915638</c:v>
                </c:pt>
                <c:pt idx="58978">
                  <c:v>-178.293959915638</c:v>
                </c:pt>
                <c:pt idx="58979">
                  <c:v>-92.293959915637998</c:v>
                </c:pt>
                <c:pt idx="58980">
                  <c:v>-194.293959915638</c:v>
                </c:pt>
                <c:pt idx="58981">
                  <c:v>-195.293959915638</c:v>
                </c:pt>
                <c:pt idx="58982">
                  <c:v>-108.293959915638</c:v>
                </c:pt>
                <c:pt idx="58983">
                  <c:v>-79.293959915637998</c:v>
                </c:pt>
                <c:pt idx="58984">
                  <c:v>-19.293959915637998</c:v>
                </c:pt>
                <c:pt idx="58985">
                  <c:v>-121.293959915638</c:v>
                </c:pt>
                <c:pt idx="58986">
                  <c:v>-77.293959915637998</c:v>
                </c:pt>
                <c:pt idx="58987">
                  <c:v>-283.29395991563803</c:v>
                </c:pt>
                <c:pt idx="58988">
                  <c:v>-101.293959915638</c:v>
                </c:pt>
                <c:pt idx="58989">
                  <c:v>-340.29395991563803</c:v>
                </c:pt>
                <c:pt idx="58990">
                  <c:v>-460.29395991563803</c:v>
                </c:pt>
                <c:pt idx="58991">
                  <c:v>-452.29395991563803</c:v>
                </c:pt>
                <c:pt idx="58992">
                  <c:v>-316.29395991563803</c:v>
                </c:pt>
                <c:pt idx="58993">
                  <c:v>-461.29395991563803</c:v>
                </c:pt>
                <c:pt idx="58994">
                  <c:v>-220.293959915638</c:v>
                </c:pt>
                <c:pt idx="58995">
                  <c:v>-351.29395991563803</c:v>
                </c:pt>
                <c:pt idx="58996">
                  <c:v>-200.293959915638</c:v>
                </c:pt>
                <c:pt idx="58997">
                  <c:v>-350.29395991563803</c:v>
                </c:pt>
                <c:pt idx="58998">
                  <c:v>-183.293959915638</c:v>
                </c:pt>
                <c:pt idx="58999">
                  <c:v>-220.293959915638</c:v>
                </c:pt>
                <c:pt idx="59000">
                  <c:v>-269.29395991563803</c:v>
                </c:pt>
                <c:pt idx="59001">
                  <c:v>-317.29395991563803</c:v>
                </c:pt>
                <c:pt idx="59002">
                  <c:v>-329.29395991563803</c:v>
                </c:pt>
                <c:pt idx="59003">
                  <c:v>-365.29395991563803</c:v>
                </c:pt>
                <c:pt idx="59004">
                  <c:v>-157.293959915638</c:v>
                </c:pt>
                <c:pt idx="59005">
                  <c:v>-273.29395991563803</c:v>
                </c:pt>
                <c:pt idx="59006">
                  <c:v>-237.293959915638</c:v>
                </c:pt>
                <c:pt idx="59007">
                  <c:v>-224.293959915638</c:v>
                </c:pt>
                <c:pt idx="59008">
                  <c:v>-298.29395991563803</c:v>
                </c:pt>
                <c:pt idx="59009">
                  <c:v>-217.293959915638</c:v>
                </c:pt>
                <c:pt idx="59010">
                  <c:v>-290.29395991563803</c:v>
                </c:pt>
                <c:pt idx="59011">
                  <c:v>-247.293959915638</c:v>
                </c:pt>
                <c:pt idx="59012">
                  <c:v>-340.29395991563803</c:v>
                </c:pt>
                <c:pt idx="59013">
                  <c:v>-148.293959915638</c:v>
                </c:pt>
                <c:pt idx="59014">
                  <c:v>-105.293959915638</c:v>
                </c:pt>
                <c:pt idx="59015">
                  <c:v>-97.293959915637998</c:v>
                </c:pt>
                <c:pt idx="59016">
                  <c:v>137.706040084362</c:v>
                </c:pt>
                <c:pt idx="59017">
                  <c:v>6.70604008436203</c:v>
                </c:pt>
                <c:pt idx="59018">
                  <c:v>-127.293959915638</c:v>
                </c:pt>
                <c:pt idx="59019">
                  <c:v>-89.293959915637998</c:v>
                </c:pt>
                <c:pt idx="59020">
                  <c:v>-54.293959915637998</c:v>
                </c:pt>
                <c:pt idx="59021">
                  <c:v>36.706040084362002</c:v>
                </c:pt>
                <c:pt idx="59022">
                  <c:v>49.706040084362002</c:v>
                </c:pt>
                <c:pt idx="59023">
                  <c:v>112.706040084362</c:v>
                </c:pt>
                <c:pt idx="59024">
                  <c:v>-22.293959915637998</c:v>
                </c:pt>
                <c:pt idx="59025">
                  <c:v>248.706040084362</c:v>
                </c:pt>
                <c:pt idx="59026">
                  <c:v>147.706040084362</c:v>
                </c:pt>
                <c:pt idx="59027">
                  <c:v>99.706040084362002</c:v>
                </c:pt>
                <c:pt idx="59028">
                  <c:v>61.706040084362002</c:v>
                </c:pt>
                <c:pt idx="59029">
                  <c:v>97.706040084362002</c:v>
                </c:pt>
                <c:pt idx="59030">
                  <c:v>194.706040084362</c:v>
                </c:pt>
                <c:pt idx="59031">
                  <c:v>271.70604008436197</c:v>
                </c:pt>
                <c:pt idx="59032">
                  <c:v>117.706040084362</c:v>
                </c:pt>
                <c:pt idx="59033">
                  <c:v>98.706040084362002</c:v>
                </c:pt>
                <c:pt idx="59034">
                  <c:v>152.706040084362</c:v>
                </c:pt>
                <c:pt idx="59035">
                  <c:v>330.70604008436197</c:v>
                </c:pt>
                <c:pt idx="59036">
                  <c:v>55.706040084362002</c:v>
                </c:pt>
                <c:pt idx="59037">
                  <c:v>159.706040084362</c:v>
                </c:pt>
                <c:pt idx="59038">
                  <c:v>178.706040084362</c:v>
                </c:pt>
                <c:pt idx="59039">
                  <c:v>-11.293959915638</c:v>
                </c:pt>
                <c:pt idx="59040">
                  <c:v>-97.293959915637998</c:v>
                </c:pt>
                <c:pt idx="59041">
                  <c:v>-97.293959915637998</c:v>
                </c:pt>
                <c:pt idx="59042">
                  <c:v>-119.293959915638</c:v>
                </c:pt>
                <c:pt idx="59043">
                  <c:v>-165.293959915638</c:v>
                </c:pt>
                <c:pt idx="59044">
                  <c:v>-67.293959915637998</c:v>
                </c:pt>
                <c:pt idx="59045">
                  <c:v>-231.293959915638</c:v>
                </c:pt>
                <c:pt idx="59046">
                  <c:v>-226.293959915638</c:v>
                </c:pt>
                <c:pt idx="59047">
                  <c:v>-240.293959915638</c:v>
                </c:pt>
                <c:pt idx="59048">
                  <c:v>-321.29395991563803</c:v>
                </c:pt>
                <c:pt idx="59049">
                  <c:v>-309.29395991563803</c:v>
                </c:pt>
                <c:pt idx="59050">
                  <c:v>-324.29395991563803</c:v>
                </c:pt>
                <c:pt idx="59051">
                  <c:v>-326.29395991563803</c:v>
                </c:pt>
                <c:pt idx="59052">
                  <c:v>-369.29395991563803</c:v>
                </c:pt>
                <c:pt idx="59053">
                  <c:v>-348.29395991563803</c:v>
                </c:pt>
                <c:pt idx="59054">
                  <c:v>-340.29395991563803</c:v>
                </c:pt>
                <c:pt idx="59055">
                  <c:v>-369.29395991563803</c:v>
                </c:pt>
                <c:pt idx="59056">
                  <c:v>-282.29395991563803</c:v>
                </c:pt>
                <c:pt idx="59057">
                  <c:v>-347.29395991563803</c:v>
                </c:pt>
                <c:pt idx="59058">
                  <c:v>-200.293959915638</c:v>
                </c:pt>
                <c:pt idx="59059">
                  <c:v>-442.29395991563803</c:v>
                </c:pt>
                <c:pt idx="59060">
                  <c:v>-116.293959915638</c:v>
                </c:pt>
                <c:pt idx="59061">
                  <c:v>3.70604008436203</c:v>
                </c:pt>
                <c:pt idx="59062">
                  <c:v>-17.293959915637998</c:v>
                </c:pt>
                <c:pt idx="59063">
                  <c:v>-36.293959915637998</c:v>
                </c:pt>
                <c:pt idx="59064">
                  <c:v>-194.293959915638</c:v>
                </c:pt>
                <c:pt idx="59065">
                  <c:v>-11.293959915638</c:v>
                </c:pt>
                <c:pt idx="59066">
                  <c:v>168.706040084362</c:v>
                </c:pt>
                <c:pt idx="59067">
                  <c:v>141.706040084362</c:v>
                </c:pt>
                <c:pt idx="59068">
                  <c:v>79.706040084362002</c:v>
                </c:pt>
                <c:pt idx="59069">
                  <c:v>207.706040084362</c:v>
                </c:pt>
                <c:pt idx="59070">
                  <c:v>-54.293959915637998</c:v>
                </c:pt>
                <c:pt idx="59071">
                  <c:v>185.706040084362</c:v>
                </c:pt>
                <c:pt idx="59072">
                  <c:v>105.706040084362</c:v>
                </c:pt>
                <c:pt idx="59073">
                  <c:v>252.706040084362</c:v>
                </c:pt>
                <c:pt idx="59074">
                  <c:v>443.70604008436197</c:v>
                </c:pt>
                <c:pt idx="59075">
                  <c:v>363.70604008436197</c:v>
                </c:pt>
                <c:pt idx="59076">
                  <c:v>317.70604008436197</c:v>
                </c:pt>
                <c:pt idx="59077">
                  <c:v>460.70604008436197</c:v>
                </c:pt>
                <c:pt idx="59078">
                  <c:v>481.70604008436197</c:v>
                </c:pt>
                <c:pt idx="59079">
                  <c:v>187.706040084362</c:v>
                </c:pt>
                <c:pt idx="59080">
                  <c:v>298.70604008436197</c:v>
                </c:pt>
                <c:pt idx="59081">
                  <c:v>338.70604008436197</c:v>
                </c:pt>
                <c:pt idx="59082">
                  <c:v>110.706040084362</c:v>
                </c:pt>
                <c:pt idx="59083">
                  <c:v>300.70604008436197</c:v>
                </c:pt>
                <c:pt idx="59084">
                  <c:v>262.70604008436197</c:v>
                </c:pt>
                <c:pt idx="59085">
                  <c:v>388.70604008436197</c:v>
                </c:pt>
                <c:pt idx="59086">
                  <c:v>215.706040084362</c:v>
                </c:pt>
                <c:pt idx="59087">
                  <c:v>201.706040084362</c:v>
                </c:pt>
                <c:pt idx="59088">
                  <c:v>92.706040084362002</c:v>
                </c:pt>
                <c:pt idx="59089">
                  <c:v>184.706040084362</c:v>
                </c:pt>
                <c:pt idx="59090">
                  <c:v>39.706040084362002</c:v>
                </c:pt>
                <c:pt idx="59091">
                  <c:v>53.706040084362002</c:v>
                </c:pt>
                <c:pt idx="59092">
                  <c:v>160.706040084362</c:v>
                </c:pt>
                <c:pt idx="59093">
                  <c:v>173.706040084362</c:v>
                </c:pt>
                <c:pt idx="59094">
                  <c:v>-24.293959915637998</c:v>
                </c:pt>
                <c:pt idx="59095">
                  <c:v>77.706040084362002</c:v>
                </c:pt>
                <c:pt idx="59096">
                  <c:v>-47.293959915637998</c:v>
                </c:pt>
                <c:pt idx="59097">
                  <c:v>-251.293959915638</c:v>
                </c:pt>
                <c:pt idx="59098">
                  <c:v>-237.293959915638</c:v>
                </c:pt>
                <c:pt idx="59099">
                  <c:v>-298.29395991563803</c:v>
                </c:pt>
                <c:pt idx="59100">
                  <c:v>-454.29395991563803</c:v>
                </c:pt>
                <c:pt idx="59101">
                  <c:v>-474.29395991563803</c:v>
                </c:pt>
                <c:pt idx="59102">
                  <c:v>-250.293959915638</c:v>
                </c:pt>
                <c:pt idx="59103">
                  <c:v>-550.29395991563797</c:v>
                </c:pt>
                <c:pt idx="59104">
                  <c:v>-404.29395991563803</c:v>
                </c:pt>
                <c:pt idx="59105">
                  <c:v>-514.29395991563797</c:v>
                </c:pt>
                <c:pt idx="59106">
                  <c:v>-481.29395991563803</c:v>
                </c:pt>
                <c:pt idx="59107">
                  <c:v>-362.29395991563803</c:v>
                </c:pt>
                <c:pt idx="59108">
                  <c:v>-348.29395991563803</c:v>
                </c:pt>
                <c:pt idx="59109">
                  <c:v>-344.29395991563803</c:v>
                </c:pt>
                <c:pt idx="59110">
                  <c:v>-271.29395991563803</c:v>
                </c:pt>
                <c:pt idx="59111">
                  <c:v>-234.293959915638</c:v>
                </c:pt>
                <c:pt idx="59112">
                  <c:v>-161.293959915638</c:v>
                </c:pt>
                <c:pt idx="59113">
                  <c:v>-204.293959915638</c:v>
                </c:pt>
                <c:pt idx="59114">
                  <c:v>-373.29395991563803</c:v>
                </c:pt>
                <c:pt idx="59115">
                  <c:v>-209.293959915638</c:v>
                </c:pt>
                <c:pt idx="59116">
                  <c:v>-232.293959915638</c:v>
                </c:pt>
                <c:pt idx="59117">
                  <c:v>-128.293959915638</c:v>
                </c:pt>
                <c:pt idx="59118">
                  <c:v>-16.293959915637998</c:v>
                </c:pt>
                <c:pt idx="59119">
                  <c:v>-18.293959915637998</c:v>
                </c:pt>
                <c:pt idx="59120">
                  <c:v>-81.293959915637998</c:v>
                </c:pt>
                <c:pt idx="59121">
                  <c:v>-127.293959915638</c:v>
                </c:pt>
                <c:pt idx="59122">
                  <c:v>-82.293959915637998</c:v>
                </c:pt>
                <c:pt idx="59123">
                  <c:v>-54.293959915637998</c:v>
                </c:pt>
                <c:pt idx="59124">
                  <c:v>262.70604008436197</c:v>
                </c:pt>
                <c:pt idx="59125">
                  <c:v>280.70604008436197</c:v>
                </c:pt>
                <c:pt idx="59126">
                  <c:v>204.706040084362</c:v>
                </c:pt>
                <c:pt idx="59127">
                  <c:v>286.70604008436197</c:v>
                </c:pt>
                <c:pt idx="59128">
                  <c:v>424.70604008436197</c:v>
                </c:pt>
                <c:pt idx="59129">
                  <c:v>345.70604008436197</c:v>
                </c:pt>
                <c:pt idx="59130">
                  <c:v>344.70604008436197</c:v>
                </c:pt>
                <c:pt idx="59131">
                  <c:v>190.706040084362</c:v>
                </c:pt>
                <c:pt idx="59132">
                  <c:v>519.70604008436203</c:v>
                </c:pt>
                <c:pt idx="59133">
                  <c:v>450.70604008436197</c:v>
                </c:pt>
                <c:pt idx="59134">
                  <c:v>692.70604008436203</c:v>
                </c:pt>
                <c:pt idx="59135">
                  <c:v>560.70604008436203</c:v>
                </c:pt>
                <c:pt idx="59136">
                  <c:v>604.70604008436203</c:v>
                </c:pt>
                <c:pt idx="59137">
                  <c:v>640.70604008436203</c:v>
                </c:pt>
                <c:pt idx="59138">
                  <c:v>436.70604008436197</c:v>
                </c:pt>
                <c:pt idx="59139">
                  <c:v>400.70604008436197</c:v>
                </c:pt>
                <c:pt idx="59140">
                  <c:v>492.70604008436197</c:v>
                </c:pt>
                <c:pt idx="59141">
                  <c:v>396.70604008436197</c:v>
                </c:pt>
                <c:pt idx="59142">
                  <c:v>530.70604008436203</c:v>
                </c:pt>
                <c:pt idx="59143">
                  <c:v>530.70604008436203</c:v>
                </c:pt>
                <c:pt idx="59144">
                  <c:v>392.70604008436197</c:v>
                </c:pt>
                <c:pt idx="59145">
                  <c:v>255.706040084362</c:v>
                </c:pt>
                <c:pt idx="59146">
                  <c:v>184.706040084362</c:v>
                </c:pt>
                <c:pt idx="59147">
                  <c:v>276.70604008436197</c:v>
                </c:pt>
                <c:pt idx="59148">
                  <c:v>123.706040084362</c:v>
                </c:pt>
                <c:pt idx="59149">
                  <c:v>-130.293959915638</c:v>
                </c:pt>
                <c:pt idx="59150">
                  <c:v>-175.293959915638</c:v>
                </c:pt>
                <c:pt idx="59151">
                  <c:v>-229.293959915638</c:v>
                </c:pt>
                <c:pt idx="59152">
                  <c:v>-365.29395991563803</c:v>
                </c:pt>
                <c:pt idx="59153">
                  <c:v>-285.29395991563803</c:v>
                </c:pt>
                <c:pt idx="59154">
                  <c:v>-308.29395991563803</c:v>
                </c:pt>
                <c:pt idx="59155">
                  <c:v>-235.293959915638</c:v>
                </c:pt>
                <c:pt idx="59156">
                  <c:v>-397.29395991563803</c:v>
                </c:pt>
                <c:pt idx="59157">
                  <c:v>-320.29395991563803</c:v>
                </c:pt>
                <c:pt idx="59158">
                  <c:v>-315.29395991563803</c:v>
                </c:pt>
                <c:pt idx="59159">
                  <c:v>-346.29395991563803</c:v>
                </c:pt>
                <c:pt idx="59160">
                  <c:v>-367.29395991563803</c:v>
                </c:pt>
                <c:pt idx="59161">
                  <c:v>-303.29395991563803</c:v>
                </c:pt>
                <c:pt idx="59162">
                  <c:v>-265.29395991563803</c:v>
                </c:pt>
                <c:pt idx="59163">
                  <c:v>-251.293959915638</c:v>
                </c:pt>
                <c:pt idx="59164">
                  <c:v>-106.293959915638</c:v>
                </c:pt>
                <c:pt idx="59165">
                  <c:v>-34.293959915637998</c:v>
                </c:pt>
                <c:pt idx="59166">
                  <c:v>152.706040084362</c:v>
                </c:pt>
                <c:pt idx="59167">
                  <c:v>120.706040084362</c:v>
                </c:pt>
                <c:pt idx="59168">
                  <c:v>85.706040084362002</c:v>
                </c:pt>
                <c:pt idx="59169">
                  <c:v>148.706040084362</c:v>
                </c:pt>
                <c:pt idx="59170">
                  <c:v>297.70604008436197</c:v>
                </c:pt>
                <c:pt idx="59171">
                  <c:v>400.70604008436197</c:v>
                </c:pt>
                <c:pt idx="59172">
                  <c:v>384.70604008436197</c:v>
                </c:pt>
                <c:pt idx="59173">
                  <c:v>339.70604008436197</c:v>
                </c:pt>
                <c:pt idx="59174">
                  <c:v>570.70604008436203</c:v>
                </c:pt>
                <c:pt idx="59175">
                  <c:v>427.70604008436197</c:v>
                </c:pt>
                <c:pt idx="59176">
                  <c:v>459.70604008436197</c:v>
                </c:pt>
                <c:pt idx="59177">
                  <c:v>550.70604008436203</c:v>
                </c:pt>
                <c:pt idx="59178">
                  <c:v>555.70604008436203</c:v>
                </c:pt>
                <c:pt idx="59179">
                  <c:v>404.70604008436197</c:v>
                </c:pt>
                <c:pt idx="59180">
                  <c:v>322.70604008436197</c:v>
                </c:pt>
                <c:pt idx="59181">
                  <c:v>455.70604008436197</c:v>
                </c:pt>
                <c:pt idx="59182">
                  <c:v>414.70604008436197</c:v>
                </c:pt>
                <c:pt idx="59183">
                  <c:v>411.70604008436197</c:v>
                </c:pt>
                <c:pt idx="59184">
                  <c:v>346.70604008436197</c:v>
                </c:pt>
                <c:pt idx="59185">
                  <c:v>324.70604008436197</c:v>
                </c:pt>
                <c:pt idx="59186">
                  <c:v>327.70604008436197</c:v>
                </c:pt>
                <c:pt idx="59187">
                  <c:v>387.70604008436197</c:v>
                </c:pt>
                <c:pt idx="59188">
                  <c:v>384.70604008436197</c:v>
                </c:pt>
                <c:pt idx="59189">
                  <c:v>337.70604008436197</c:v>
                </c:pt>
                <c:pt idx="59190">
                  <c:v>289.70604008436197</c:v>
                </c:pt>
                <c:pt idx="59191">
                  <c:v>165.706040084362</c:v>
                </c:pt>
                <c:pt idx="59192">
                  <c:v>196.706040084362</c:v>
                </c:pt>
                <c:pt idx="59193">
                  <c:v>273.70604008436197</c:v>
                </c:pt>
                <c:pt idx="59194">
                  <c:v>276.70604008436197</c:v>
                </c:pt>
                <c:pt idx="59195">
                  <c:v>197.706040084362</c:v>
                </c:pt>
                <c:pt idx="59196">
                  <c:v>135.706040084362</c:v>
                </c:pt>
                <c:pt idx="59197">
                  <c:v>272.70604008436197</c:v>
                </c:pt>
                <c:pt idx="59198">
                  <c:v>183.706040084362</c:v>
                </c:pt>
                <c:pt idx="59199">
                  <c:v>186.706040084362</c:v>
                </c:pt>
                <c:pt idx="59200">
                  <c:v>121.706040084362</c:v>
                </c:pt>
                <c:pt idx="59201">
                  <c:v>50.706040084362002</c:v>
                </c:pt>
                <c:pt idx="59202">
                  <c:v>173.706040084362</c:v>
                </c:pt>
                <c:pt idx="59203">
                  <c:v>-16.293959915637998</c:v>
                </c:pt>
                <c:pt idx="59204">
                  <c:v>115.706040084362</c:v>
                </c:pt>
                <c:pt idx="59205">
                  <c:v>276.70604008436197</c:v>
                </c:pt>
                <c:pt idx="59206">
                  <c:v>163.706040084362</c:v>
                </c:pt>
                <c:pt idx="59207">
                  <c:v>248.706040084362</c:v>
                </c:pt>
                <c:pt idx="59208">
                  <c:v>62.706040084362002</c:v>
                </c:pt>
                <c:pt idx="59209">
                  <c:v>241.706040084362</c:v>
                </c:pt>
                <c:pt idx="59210">
                  <c:v>86.706040084362002</c:v>
                </c:pt>
                <c:pt idx="59211">
                  <c:v>37.706040084362002</c:v>
                </c:pt>
                <c:pt idx="59212">
                  <c:v>103.706040084362</c:v>
                </c:pt>
                <c:pt idx="59213">
                  <c:v>179.706040084362</c:v>
                </c:pt>
                <c:pt idx="59214">
                  <c:v>188.706040084362</c:v>
                </c:pt>
                <c:pt idx="59215">
                  <c:v>89.706040084362002</c:v>
                </c:pt>
                <c:pt idx="59216">
                  <c:v>230.706040084362</c:v>
                </c:pt>
                <c:pt idx="59217">
                  <c:v>241.706040084362</c:v>
                </c:pt>
                <c:pt idx="59218">
                  <c:v>152.706040084362</c:v>
                </c:pt>
                <c:pt idx="59219">
                  <c:v>224.706040084362</c:v>
                </c:pt>
                <c:pt idx="59220">
                  <c:v>-14.293959915638</c:v>
                </c:pt>
                <c:pt idx="59221">
                  <c:v>133.706040084362</c:v>
                </c:pt>
                <c:pt idx="59222">
                  <c:v>243.706040084362</c:v>
                </c:pt>
                <c:pt idx="59223">
                  <c:v>34.706040084362002</c:v>
                </c:pt>
                <c:pt idx="59224">
                  <c:v>85.706040084362002</c:v>
                </c:pt>
                <c:pt idx="59225">
                  <c:v>22.706040084362002</c:v>
                </c:pt>
                <c:pt idx="59226">
                  <c:v>231.706040084362</c:v>
                </c:pt>
                <c:pt idx="59227">
                  <c:v>324.70604008436197</c:v>
                </c:pt>
                <c:pt idx="59228">
                  <c:v>65.706040084362002</c:v>
                </c:pt>
                <c:pt idx="59229">
                  <c:v>-17.293959915637998</c:v>
                </c:pt>
                <c:pt idx="59230">
                  <c:v>102.706040084362</c:v>
                </c:pt>
                <c:pt idx="59231">
                  <c:v>13.706040084362</c:v>
                </c:pt>
                <c:pt idx="59232">
                  <c:v>352.70604008436197</c:v>
                </c:pt>
                <c:pt idx="59233">
                  <c:v>220.706040084362</c:v>
                </c:pt>
                <c:pt idx="59234">
                  <c:v>275.70604008436197</c:v>
                </c:pt>
                <c:pt idx="59235">
                  <c:v>158.706040084362</c:v>
                </c:pt>
                <c:pt idx="59236">
                  <c:v>410.70604008436197</c:v>
                </c:pt>
                <c:pt idx="59237">
                  <c:v>298.70604008436197</c:v>
                </c:pt>
                <c:pt idx="59238">
                  <c:v>242.706040084362</c:v>
                </c:pt>
                <c:pt idx="59239">
                  <c:v>370.70604008436197</c:v>
                </c:pt>
                <c:pt idx="59240">
                  <c:v>333.70604008436197</c:v>
                </c:pt>
                <c:pt idx="59241">
                  <c:v>293.70604008436197</c:v>
                </c:pt>
                <c:pt idx="59242">
                  <c:v>354.70604008436197</c:v>
                </c:pt>
                <c:pt idx="59243">
                  <c:v>417.70604008436197</c:v>
                </c:pt>
                <c:pt idx="59244">
                  <c:v>222.706040084362</c:v>
                </c:pt>
                <c:pt idx="59245">
                  <c:v>286.70604008436197</c:v>
                </c:pt>
                <c:pt idx="59246">
                  <c:v>285.70604008436197</c:v>
                </c:pt>
                <c:pt idx="59247">
                  <c:v>350.70604008436197</c:v>
                </c:pt>
                <c:pt idx="59248">
                  <c:v>222.706040084362</c:v>
                </c:pt>
                <c:pt idx="59249">
                  <c:v>404.70604008436197</c:v>
                </c:pt>
                <c:pt idx="59250">
                  <c:v>166.706040084362</c:v>
                </c:pt>
                <c:pt idx="59251">
                  <c:v>216.706040084362</c:v>
                </c:pt>
                <c:pt idx="59252">
                  <c:v>293.70604008436197</c:v>
                </c:pt>
                <c:pt idx="59253">
                  <c:v>276.70604008436197</c:v>
                </c:pt>
                <c:pt idx="59254">
                  <c:v>97.706040084362002</c:v>
                </c:pt>
                <c:pt idx="59255">
                  <c:v>287.70604008436197</c:v>
                </c:pt>
                <c:pt idx="59256">
                  <c:v>210.706040084362</c:v>
                </c:pt>
                <c:pt idx="59257">
                  <c:v>307.70604008436197</c:v>
                </c:pt>
                <c:pt idx="59258">
                  <c:v>179.706040084362</c:v>
                </c:pt>
                <c:pt idx="59259">
                  <c:v>203.706040084362</c:v>
                </c:pt>
                <c:pt idx="59260">
                  <c:v>129.706040084362</c:v>
                </c:pt>
                <c:pt idx="59261">
                  <c:v>7.70604008436203</c:v>
                </c:pt>
                <c:pt idx="59262">
                  <c:v>126.706040084362</c:v>
                </c:pt>
                <c:pt idx="59263">
                  <c:v>202.706040084362</c:v>
                </c:pt>
                <c:pt idx="59264">
                  <c:v>195.706040084362</c:v>
                </c:pt>
                <c:pt idx="59265">
                  <c:v>183.706040084362</c:v>
                </c:pt>
                <c:pt idx="59266">
                  <c:v>247.706040084362</c:v>
                </c:pt>
                <c:pt idx="59267">
                  <c:v>323.70604008436197</c:v>
                </c:pt>
                <c:pt idx="59268">
                  <c:v>357.70604008436197</c:v>
                </c:pt>
                <c:pt idx="59269">
                  <c:v>378.70604008436197</c:v>
                </c:pt>
                <c:pt idx="59270">
                  <c:v>245.706040084362</c:v>
                </c:pt>
                <c:pt idx="59271">
                  <c:v>258.70604008436197</c:v>
                </c:pt>
                <c:pt idx="59272">
                  <c:v>294.70604008436197</c:v>
                </c:pt>
                <c:pt idx="59273">
                  <c:v>217.706040084362</c:v>
                </c:pt>
                <c:pt idx="59274">
                  <c:v>162.706040084362</c:v>
                </c:pt>
                <c:pt idx="59275">
                  <c:v>107.706040084362</c:v>
                </c:pt>
                <c:pt idx="59276">
                  <c:v>153.706040084362</c:v>
                </c:pt>
                <c:pt idx="59277">
                  <c:v>167.706040084362</c:v>
                </c:pt>
                <c:pt idx="59278">
                  <c:v>264.70604008436197</c:v>
                </c:pt>
                <c:pt idx="59279">
                  <c:v>177.706040084362</c:v>
                </c:pt>
                <c:pt idx="59280">
                  <c:v>-35.293959915637998</c:v>
                </c:pt>
                <c:pt idx="59281">
                  <c:v>9.70604008436203</c:v>
                </c:pt>
                <c:pt idx="59282">
                  <c:v>137.706040084362</c:v>
                </c:pt>
                <c:pt idx="59283">
                  <c:v>-83.293959915637998</c:v>
                </c:pt>
                <c:pt idx="59284">
                  <c:v>-103.293959915638</c:v>
                </c:pt>
                <c:pt idx="59285">
                  <c:v>-79.293959915637998</c:v>
                </c:pt>
                <c:pt idx="59286">
                  <c:v>-151.293959915638</c:v>
                </c:pt>
                <c:pt idx="59287">
                  <c:v>67.706040084362002</c:v>
                </c:pt>
                <c:pt idx="59288">
                  <c:v>-208.293959915638</c:v>
                </c:pt>
                <c:pt idx="59289">
                  <c:v>-150.293959915638</c:v>
                </c:pt>
                <c:pt idx="59290">
                  <c:v>-239.293959915638</c:v>
                </c:pt>
                <c:pt idx="59291">
                  <c:v>-311.29395991563803</c:v>
                </c:pt>
                <c:pt idx="59292">
                  <c:v>-212.293959915638</c:v>
                </c:pt>
                <c:pt idx="59293">
                  <c:v>-86.293959915637998</c:v>
                </c:pt>
                <c:pt idx="59294">
                  <c:v>-142.293959915638</c:v>
                </c:pt>
                <c:pt idx="59295">
                  <c:v>-82.293959915637998</c:v>
                </c:pt>
                <c:pt idx="59296">
                  <c:v>-78.293959915637998</c:v>
                </c:pt>
                <c:pt idx="59297">
                  <c:v>-56.293959915637998</c:v>
                </c:pt>
                <c:pt idx="59298">
                  <c:v>45.706040084362002</c:v>
                </c:pt>
                <c:pt idx="59299">
                  <c:v>102.706040084362</c:v>
                </c:pt>
                <c:pt idx="59300">
                  <c:v>-52.293959915637998</c:v>
                </c:pt>
                <c:pt idx="59301">
                  <c:v>108.706040084362</c:v>
                </c:pt>
                <c:pt idx="59302">
                  <c:v>215.706040084362</c:v>
                </c:pt>
                <c:pt idx="59303">
                  <c:v>135.706040084362</c:v>
                </c:pt>
                <c:pt idx="59304">
                  <c:v>147.706040084362</c:v>
                </c:pt>
                <c:pt idx="59305">
                  <c:v>209.706040084362</c:v>
                </c:pt>
                <c:pt idx="59306">
                  <c:v>204.706040084362</c:v>
                </c:pt>
                <c:pt idx="59307">
                  <c:v>295.70604008436197</c:v>
                </c:pt>
                <c:pt idx="59308">
                  <c:v>338.70604008436197</c:v>
                </c:pt>
                <c:pt idx="59309">
                  <c:v>300.70604008436197</c:v>
                </c:pt>
                <c:pt idx="59310">
                  <c:v>125.706040084362</c:v>
                </c:pt>
                <c:pt idx="59311">
                  <c:v>188.706040084362</c:v>
                </c:pt>
                <c:pt idx="59312">
                  <c:v>74.706040084362002</c:v>
                </c:pt>
                <c:pt idx="59313">
                  <c:v>206.706040084362</c:v>
                </c:pt>
                <c:pt idx="59314">
                  <c:v>36.706040084362002</c:v>
                </c:pt>
                <c:pt idx="59315">
                  <c:v>166.706040084362</c:v>
                </c:pt>
                <c:pt idx="59316">
                  <c:v>179.706040084362</c:v>
                </c:pt>
                <c:pt idx="59317">
                  <c:v>-11.293959915638</c:v>
                </c:pt>
                <c:pt idx="59318">
                  <c:v>-41.293959915637998</c:v>
                </c:pt>
                <c:pt idx="59319">
                  <c:v>-134.293959915638</c:v>
                </c:pt>
                <c:pt idx="59320">
                  <c:v>-252.293959915638</c:v>
                </c:pt>
                <c:pt idx="59321">
                  <c:v>-258.29395991563803</c:v>
                </c:pt>
                <c:pt idx="59322">
                  <c:v>-235.293959915638</c:v>
                </c:pt>
                <c:pt idx="59323">
                  <c:v>-158.293959915638</c:v>
                </c:pt>
                <c:pt idx="59324">
                  <c:v>-187.293959915638</c:v>
                </c:pt>
                <c:pt idx="59325">
                  <c:v>-246.293959915638</c:v>
                </c:pt>
                <c:pt idx="59326">
                  <c:v>-161.293959915638</c:v>
                </c:pt>
                <c:pt idx="59327">
                  <c:v>-293.29395991563803</c:v>
                </c:pt>
                <c:pt idx="59328">
                  <c:v>-343.29395991563803</c:v>
                </c:pt>
                <c:pt idx="59329">
                  <c:v>-231.293959915638</c:v>
                </c:pt>
                <c:pt idx="59330">
                  <c:v>-271.29395991563803</c:v>
                </c:pt>
                <c:pt idx="59331">
                  <c:v>-183.293959915638</c:v>
                </c:pt>
                <c:pt idx="59332">
                  <c:v>-263.29395991563803</c:v>
                </c:pt>
                <c:pt idx="59333">
                  <c:v>-153.293959915638</c:v>
                </c:pt>
                <c:pt idx="59334">
                  <c:v>-263.29395991563803</c:v>
                </c:pt>
                <c:pt idx="59335">
                  <c:v>-143.293959915638</c:v>
                </c:pt>
                <c:pt idx="59336">
                  <c:v>-6.29395991563797</c:v>
                </c:pt>
                <c:pt idx="59337">
                  <c:v>-7.29395991563797</c:v>
                </c:pt>
                <c:pt idx="59338">
                  <c:v>156.706040084362</c:v>
                </c:pt>
                <c:pt idx="59339">
                  <c:v>88.706040084362002</c:v>
                </c:pt>
                <c:pt idx="59340">
                  <c:v>54.706040084362002</c:v>
                </c:pt>
                <c:pt idx="59341">
                  <c:v>116.706040084362</c:v>
                </c:pt>
                <c:pt idx="59342">
                  <c:v>-27.293959915637998</c:v>
                </c:pt>
                <c:pt idx="59343">
                  <c:v>-62.293959915637998</c:v>
                </c:pt>
                <c:pt idx="59344">
                  <c:v>49.706040084362002</c:v>
                </c:pt>
                <c:pt idx="59345">
                  <c:v>180.706040084362</c:v>
                </c:pt>
                <c:pt idx="59346">
                  <c:v>217.706040084362</c:v>
                </c:pt>
                <c:pt idx="59347">
                  <c:v>161.706040084362</c:v>
                </c:pt>
                <c:pt idx="59348">
                  <c:v>-4.29395991563797</c:v>
                </c:pt>
                <c:pt idx="59349">
                  <c:v>143.706040084362</c:v>
                </c:pt>
                <c:pt idx="59350">
                  <c:v>47.706040084362002</c:v>
                </c:pt>
                <c:pt idx="59351">
                  <c:v>-165.293959915638</c:v>
                </c:pt>
                <c:pt idx="59352">
                  <c:v>-47.293959915637998</c:v>
                </c:pt>
                <c:pt idx="59353">
                  <c:v>10.706040084362</c:v>
                </c:pt>
                <c:pt idx="59354">
                  <c:v>71.706040084362002</c:v>
                </c:pt>
                <c:pt idx="59355">
                  <c:v>-112.293959915638</c:v>
                </c:pt>
                <c:pt idx="59356">
                  <c:v>-132.293959915638</c:v>
                </c:pt>
                <c:pt idx="59357">
                  <c:v>-79.293959915637998</c:v>
                </c:pt>
                <c:pt idx="59358">
                  <c:v>-254.293959915638</c:v>
                </c:pt>
                <c:pt idx="59359">
                  <c:v>-203.293959915638</c:v>
                </c:pt>
                <c:pt idx="59360">
                  <c:v>-279.29395991563803</c:v>
                </c:pt>
                <c:pt idx="59361">
                  <c:v>-217.293959915638</c:v>
                </c:pt>
                <c:pt idx="59362">
                  <c:v>-351.29395991563803</c:v>
                </c:pt>
                <c:pt idx="59363">
                  <c:v>-222.293959915638</c:v>
                </c:pt>
                <c:pt idx="59364">
                  <c:v>-198.293959915638</c:v>
                </c:pt>
                <c:pt idx="59365">
                  <c:v>-311.29395991563803</c:v>
                </c:pt>
                <c:pt idx="59366">
                  <c:v>-147.293959915638</c:v>
                </c:pt>
                <c:pt idx="59367">
                  <c:v>-158.293959915638</c:v>
                </c:pt>
                <c:pt idx="59368">
                  <c:v>-226.293959915638</c:v>
                </c:pt>
                <c:pt idx="59369">
                  <c:v>-404.29395991563803</c:v>
                </c:pt>
                <c:pt idx="59370">
                  <c:v>-378.29395991563803</c:v>
                </c:pt>
                <c:pt idx="59371">
                  <c:v>-322.29395991563803</c:v>
                </c:pt>
                <c:pt idx="59372">
                  <c:v>-268.29395991563803</c:v>
                </c:pt>
                <c:pt idx="59373">
                  <c:v>-375.29395991563803</c:v>
                </c:pt>
                <c:pt idx="59374">
                  <c:v>-331.29395991563803</c:v>
                </c:pt>
                <c:pt idx="59375">
                  <c:v>-307.29395991563803</c:v>
                </c:pt>
                <c:pt idx="59376">
                  <c:v>-142.293959915638</c:v>
                </c:pt>
                <c:pt idx="59377">
                  <c:v>-100.293959915638</c:v>
                </c:pt>
                <c:pt idx="59378">
                  <c:v>-246.293959915638</c:v>
                </c:pt>
                <c:pt idx="59379">
                  <c:v>-169.293959915638</c:v>
                </c:pt>
                <c:pt idx="59380">
                  <c:v>-92.293959915637998</c:v>
                </c:pt>
                <c:pt idx="59381">
                  <c:v>-66.293959915637998</c:v>
                </c:pt>
                <c:pt idx="59382">
                  <c:v>-74.293959915637998</c:v>
                </c:pt>
                <c:pt idx="59383">
                  <c:v>14.706040084362</c:v>
                </c:pt>
                <c:pt idx="59384">
                  <c:v>6.70604008436203</c:v>
                </c:pt>
                <c:pt idx="59385">
                  <c:v>-27.293959915637998</c:v>
                </c:pt>
                <c:pt idx="59386">
                  <c:v>43.706040084362002</c:v>
                </c:pt>
                <c:pt idx="59387">
                  <c:v>-69.293959915637998</c:v>
                </c:pt>
                <c:pt idx="59388">
                  <c:v>-65.293959915637998</c:v>
                </c:pt>
                <c:pt idx="59389">
                  <c:v>10.706040084362</c:v>
                </c:pt>
                <c:pt idx="59390">
                  <c:v>-221.293959915638</c:v>
                </c:pt>
                <c:pt idx="59391">
                  <c:v>-142.293959915638</c:v>
                </c:pt>
                <c:pt idx="59392">
                  <c:v>-207.293959915638</c:v>
                </c:pt>
                <c:pt idx="59393">
                  <c:v>-88.293959915637998</c:v>
                </c:pt>
                <c:pt idx="59394">
                  <c:v>-102.293959915638</c:v>
                </c:pt>
                <c:pt idx="59395">
                  <c:v>-129.293959915638</c:v>
                </c:pt>
                <c:pt idx="59396">
                  <c:v>-109.293959915638</c:v>
                </c:pt>
                <c:pt idx="59397">
                  <c:v>-129.293959915638</c:v>
                </c:pt>
                <c:pt idx="59398">
                  <c:v>-117.293959915638</c:v>
                </c:pt>
                <c:pt idx="59399">
                  <c:v>-320.29395991563803</c:v>
                </c:pt>
                <c:pt idx="59400">
                  <c:v>-279.29395991563803</c:v>
                </c:pt>
                <c:pt idx="59401">
                  <c:v>-160.293959915638</c:v>
                </c:pt>
                <c:pt idx="59402">
                  <c:v>-152.293959915638</c:v>
                </c:pt>
                <c:pt idx="59403">
                  <c:v>-225.293959915638</c:v>
                </c:pt>
                <c:pt idx="59404">
                  <c:v>-237.293959915638</c:v>
                </c:pt>
                <c:pt idx="59405">
                  <c:v>-208.293959915638</c:v>
                </c:pt>
                <c:pt idx="59406">
                  <c:v>-232.293959915638</c:v>
                </c:pt>
                <c:pt idx="59407">
                  <c:v>-205.293959915638</c:v>
                </c:pt>
                <c:pt idx="59408">
                  <c:v>-215.293959915638</c:v>
                </c:pt>
                <c:pt idx="59409">
                  <c:v>-292.29395991563803</c:v>
                </c:pt>
                <c:pt idx="59410">
                  <c:v>-218.293959915638</c:v>
                </c:pt>
                <c:pt idx="59411">
                  <c:v>-352.29395991563803</c:v>
                </c:pt>
                <c:pt idx="59412">
                  <c:v>-393.29395991563803</c:v>
                </c:pt>
                <c:pt idx="59413">
                  <c:v>-379.29395991563803</c:v>
                </c:pt>
                <c:pt idx="59414">
                  <c:v>-309.29395991563803</c:v>
                </c:pt>
                <c:pt idx="59415">
                  <c:v>-188.293959915638</c:v>
                </c:pt>
                <c:pt idx="59416">
                  <c:v>-524.29395991563797</c:v>
                </c:pt>
                <c:pt idx="59417">
                  <c:v>-275.29395991563803</c:v>
                </c:pt>
                <c:pt idx="59418">
                  <c:v>-187.293959915638</c:v>
                </c:pt>
                <c:pt idx="59419">
                  <c:v>-210.293959915638</c:v>
                </c:pt>
                <c:pt idx="59420">
                  <c:v>-227.293959915638</c:v>
                </c:pt>
                <c:pt idx="59421">
                  <c:v>-337.29395991563803</c:v>
                </c:pt>
                <c:pt idx="59422">
                  <c:v>-478.29395991563803</c:v>
                </c:pt>
                <c:pt idx="59423">
                  <c:v>-346.29395991563803</c:v>
                </c:pt>
                <c:pt idx="59424">
                  <c:v>-407.29395991563803</c:v>
                </c:pt>
                <c:pt idx="59425">
                  <c:v>-279.29395991563803</c:v>
                </c:pt>
                <c:pt idx="59426">
                  <c:v>-309.29395991563803</c:v>
                </c:pt>
                <c:pt idx="59427">
                  <c:v>-205.293959915638</c:v>
                </c:pt>
                <c:pt idx="59428">
                  <c:v>-155.293959915638</c:v>
                </c:pt>
                <c:pt idx="59429">
                  <c:v>-252.293959915638</c:v>
                </c:pt>
                <c:pt idx="59430">
                  <c:v>-365.29395991563803</c:v>
                </c:pt>
                <c:pt idx="59431">
                  <c:v>-210.293959915638</c:v>
                </c:pt>
                <c:pt idx="59432">
                  <c:v>-92.293959915637998</c:v>
                </c:pt>
                <c:pt idx="59433">
                  <c:v>-85.293959915637998</c:v>
                </c:pt>
                <c:pt idx="59434">
                  <c:v>-234.293959915638</c:v>
                </c:pt>
                <c:pt idx="59435">
                  <c:v>-174.293959915638</c:v>
                </c:pt>
                <c:pt idx="59436">
                  <c:v>-138.293959915638</c:v>
                </c:pt>
                <c:pt idx="59437">
                  <c:v>-114.293959915638</c:v>
                </c:pt>
                <c:pt idx="59438">
                  <c:v>-89.293959915637998</c:v>
                </c:pt>
                <c:pt idx="59439">
                  <c:v>-26.293959915637998</c:v>
                </c:pt>
                <c:pt idx="59440">
                  <c:v>-30.293959915637998</c:v>
                </c:pt>
                <c:pt idx="59441">
                  <c:v>83.706040084362002</c:v>
                </c:pt>
                <c:pt idx="59442">
                  <c:v>-48.293959915637998</c:v>
                </c:pt>
                <c:pt idx="59443">
                  <c:v>-88.293959915637998</c:v>
                </c:pt>
                <c:pt idx="59444">
                  <c:v>-101.293959915638</c:v>
                </c:pt>
                <c:pt idx="59445">
                  <c:v>8.70604008436203</c:v>
                </c:pt>
                <c:pt idx="59446">
                  <c:v>-15.293959915638</c:v>
                </c:pt>
                <c:pt idx="59447">
                  <c:v>-132.293959915638</c:v>
                </c:pt>
                <c:pt idx="59448">
                  <c:v>-162.293959915638</c:v>
                </c:pt>
                <c:pt idx="59449">
                  <c:v>-104.293959915638</c:v>
                </c:pt>
                <c:pt idx="59450">
                  <c:v>-243.293959915638</c:v>
                </c:pt>
                <c:pt idx="59451">
                  <c:v>-358.29395991563803</c:v>
                </c:pt>
                <c:pt idx="59452">
                  <c:v>-347.29395991563803</c:v>
                </c:pt>
                <c:pt idx="59453">
                  <c:v>-347.29395991563803</c:v>
                </c:pt>
                <c:pt idx="59454">
                  <c:v>-218.293959915638</c:v>
                </c:pt>
                <c:pt idx="59455">
                  <c:v>-296.29395991563803</c:v>
                </c:pt>
                <c:pt idx="59456">
                  <c:v>-434.29395991563803</c:v>
                </c:pt>
                <c:pt idx="59457">
                  <c:v>-374.29395991563803</c:v>
                </c:pt>
                <c:pt idx="59458">
                  <c:v>-473.29395991563803</c:v>
                </c:pt>
                <c:pt idx="59459">
                  <c:v>-431.29395991563803</c:v>
                </c:pt>
                <c:pt idx="59460">
                  <c:v>-503.29395991563803</c:v>
                </c:pt>
                <c:pt idx="59461">
                  <c:v>-518.29395991563797</c:v>
                </c:pt>
                <c:pt idx="59462">
                  <c:v>-525.29395991563797</c:v>
                </c:pt>
                <c:pt idx="59463">
                  <c:v>-350.29395991563803</c:v>
                </c:pt>
                <c:pt idx="59464">
                  <c:v>-457.29395991563803</c:v>
                </c:pt>
                <c:pt idx="59465">
                  <c:v>-471.29395991563803</c:v>
                </c:pt>
                <c:pt idx="59466">
                  <c:v>-405.29395991563803</c:v>
                </c:pt>
                <c:pt idx="59467">
                  <c:v>-426.29395991563803</c:v>
                </c:pt>
                <c:pt idx="59468">
                  <c:v>-183.293959915638</c:v>
                </c:pt>
                <c:pt idx="59469">
                  <c:v>-206.293959915638</c:v>
                </c:pt>
                <c:pt idx="59470">
                  <c:v>-339.29395991563803</c:v>
                </c:pt>
                <c:pt idx="59471">
                  <c:v>-319.29395991563803</c:v>
                </c:pt>
                <c:pt idx="59472">
                  <c:v>-161.293959915638</c:v>
                </c:pt>
                <c:pt idx="59473">
                  <c:v>-93.293959915637998</c:v>
                </c:pt>
                <c:pt idx="59474">
                  <c:v>-69.293959915637998</c:v>
                </c:pt>
                <c:pt idx="59475">
                  <c:v>-135.293959915638</c:v>
                </c:pt>
                <c:pt idx="59476">
                  <c:v>-139.293959915638</c:v>
                </c:pt>
                <c:pt idx="59477">
                  <c:v>-28.293959915637998</c:v>
                </c:pt>
                <c:pt idx="59478">
                  <c:v>53.706040084362002</c:v>
                </c:pt>
                <c:pt idx="59479">
                  <c:v>221.706040084362</c:v>
                </c:pt>
                <c:pt idx="59480">
                  <c:v>-7.29395991563797</c:v>
                </c:pt>
                <c:pt idx="59481">
                  <c:v>26.706040084362002</c:v>
                </c:pt>
                <c:pt idx="59482">
                  <c:v>-23.293959915637998</c:v>
                </c:pt>
                <c:pt idx="59483">
                  <c:v>120.706040084362</c:v>
                </c:pt>
                <c:pt idx="59484">
                  <c:v>173.706040084362</c:v>
                </c:pt>
                <c:pt idx="59485">
                  <c:v>254.706040084362</c:v>
                </c:pt>
                <c:pt idx="59486">
                  <c:v>22.706040084362002</c:v>
                </c:pt>
                <c:pt idx="59487">
                  <c:v>251.706040084362</c:v>
                </c:pt>
                <c:pt idx="59488">
                  <c:v>133.706040084362</c:v>
                </c:pt>
                <c:pt idx="59489">
                  <c:v>158.706040084362</c:v>
                </c:pt>
                <c:pt idx="59490">
                  <c:v>-7.29395991563797</c:v>
                </c:pt>
                <c:pt idx="59491">
                  <c:v>66.706040084362002</c:v>
                </c:pt>
                <c:pt idx="59492">
                  <c:v>24.706040084362002</c:v>
                </c:pt>
                <c:pt idx="59493">
                  <c:v>-60.293959915637998</c:v>
                </c:pt>
                <c:pt idx="59494">
                  <c:v>-199.293959915638</c:v>
                </c:pt>
                <c:pt idx="59495">
                  <c:v>-29.293959915637998</c:v>
                </c:pt>
                <c:pt idx="59496">
                  <c:v>-80.293959915637998</c:v>
                </c:pt>
                <c:pt idx="59497">
                  <c:v>-193.293959915638</c:v>
                </c:pt>
                <c:pt idx="59498">
                  <c:v>-254.293959915638</c:v>
                </c:pt>
                <c:pt idx="59499">
                  <c:v>-241.293959915638</c:v>
                </c:pt>
                <c:pt idx="59500">
                  <c:v>-333.29395991563803</c:v>
                </c:pt>
                <c:pt idx="59501">
                  <c:v>-290.29395991563803</c:v>
                </c:pt>
                <c:pt idx="59502">
                  <c:v>-515.29395991563797</c:v>
                </c:pt>
                <c:pt idx="59503">
                  <c:v>-514.29395991563797</c:v>
                </c:pt>
                <c:pt idx="59504">
                  <c:v>-362.29395991563803</c:v>
                </c:pt>
                <c:pt idx="59505">
                  <c:v>-337.29395991563803</c:v>
                </c:pt>
                <c:pt idx="59506">
                  <c:v>-525.29395991563797</c:v>
                </c:pt>
                <c:pt idx="59507">
                  <c:v>-395.29395991563803</c:v>
                </c:pt>
                <c:pt idx="59508">
                  <c:v>-347.29395991563803</c:v>
                </c:pt>
                <c:pt idx="59509">
                  <c:v>-446.29395991563803</c:v>
                </c:pt>
                <c:pt idx="59510">
                  <c:v>-467.29395991563803</c:v>
                </c:pt>
                <c:pt idx="59511">
                  <c:v>-332.29395991563803</c:v>
                </c:pt>
                <c:pt idx="59512">
                  <c:v>-336.29395991563803</c:v>
                </c:pt>
                <c:pt idx="59513">
                  <c:v>-336.29395991563803</c:v>
                </c:pt>
                <c:pt idx="59514">
                  <c:v>-372.29395991563803</c:v>
                </c:pt>
                <c:pt idx="59515">
                  <c:v>-367.29395991563803</c:v>
                </c:pt>
                <c:pt idx="59516">
                  <c:v>-195.293959915638</c:v>
                </c:pt>
                <c:pt idx="59517">
                  <c:v>-198.293959915638</c:v>
                </c:pt>
                <c:pt idx="59518">
                  <c:v>-155.293959915638</c:v>
                </c:pt>
                <c:pt idx="59519">
                  <c:v>-185.293959915638</c:v>
                </c:pt>
                <c:pt idx="59520">
                  <c:v>-106.293959915638</c:v>
                </c:pt>
                <c:pt idx="59521">
                  <c:v>-139.293959915638</c:v>
                </c:pt>
                <c:pt idx="59522">
                  <c:v>-13.293959915638</c:v>
                </c:pt>
                <c:pt idx="59523">
                  <c:v>-50.293959915637998</c:v>
                </c:pt>
                <c:pt idx="59524">
                  <c:v>130.706040084362</c:v>
                </c:pt>
                <c:pt idx="59525">
                  <c:v>23.706040084362002</c:v>
                </c:pt>
                <c:pt idx="59526">
                  <c:v>109.706040084362</c:v>
                </c:pt>
                <c:pt idx="59527">
                  <c:v>180.706040084362</c:v>
                </c:pt>
                <c:pt idx="59528">
                  <c:v>177.706040084362</c:v>
                </c:pt>
                <c:pt idx="59529">
                  <c:v>234.706040084362</c:v>
                </c:pt>
                <c:pt idx="59530">
                  <c:v>363.70604008436197</c:v>
                </c:pt>
                <c:pt idx="59531">
                  <c:v>272.70604008436197</c:v>
                </c:pt>
                <c:pt idx="59532">
                  <c:v>243.706040084362</c:v>
                </c:pt>
                <c:pt idx="59533">
                  <c:v>167.706040084362</c:v>
                </c:pt>
                <c:pt idx="59534">
                  <c:v>343.70604008436197</c:v>
                </c:pt>
                <c:pt idx="59535">
                  <c:v>340.70604008436197</c:v>
                </c:pt>
                <c:pt idx="59536">
                  <c:v>332.70604008436197</c:v>
                </c:pt>
                <c:pt idx="59537">
                  <c:v>307.70604008436197</c:v>
                </c:pt>
                <c:pt idx="59538">
                  <c:v>72.706040084362002</c:v>
                </c:pt>
                <c:pt idx="59539">
                  <c:v>218.706040084362</c:v>
                </c:pt>
                <c:pt idx="59540">
                  <c:v>97.706040084362002</c:v>
                </c:pt>
                <c:pt idx="59541">
                  <c:v>63.706040084362002</c:v>
                </c:pt>
                <c:pt idx="59542">
                  <c:v>131.706040084362</c:v>
                </c:pt>
                <c:pt idx="59543">
                  <c:v>24.706040084362002</c:v>
                </c:pt>
                <c:pt idx="59544">
                  <c:v>-116.293959915638</c:v>
                </c:pt>
                <c:pt idx="59545">
                  <c:v>60.706040084362002</c:v>
                </c:pt>
                <c:pt idx="59546">
                  <c:v>-18.293959915637998</c:v>
                </c:pt>
                <c:pt idx="59547">
                  <c:v>-100.293959915638</c:v>
                </c:pt>
                <c:pt idx="59548">
                  <c:v>-105.293959915638</c:v>
                </c:pt>
                <c:pt idx="59549">
                  <c:v>-2.29395991563797</c:v>
                </c:pt>
                <c:pt idx="59550">
                  <c:v>-208.293959915638</c:v>
                </c:pt>
                <c:pt idx="59551">
                  <c:v>-221.293959915638</c:v>
                </c:pt>
                <c:pt idx="59552">
                  <c:v>-243.293959915638</c:v>
                </c:pt>
                <c:pt idx="59553">
                  <c:v>-298.29395991563803</c:v>
                </c:pt>
                <c:pt idx="59554">
                  <c:v>-314.29395991563803</c:v>
                </c:pt>
                <c:pt idx="59555">
                  <c:v>-435.29395991563803</c:v>
                </c:pt>
                <c:pt idx="59556">
                  <c:v>-195.293959915638</c:v>
                </c:pt>
                <c:pt idx="59557">
                  <c:v>-191.293959915638</c:v>
                </c:pt>
                <c:pt idx="59558">
                  <c:v>-255.293959915638</c:v>
                </c:pt>
                <c:pt idx="59559">
                  <c:v>-315.29395991563803</c:v>
                </c:pt>
                <c:pt idx="59560">
                  <c:v>-129.293959915638</c:v>
                </c:pt>
                <c:pt idx="59561">
                  <c:v>-275.29395991563803</c:v>
                </c:pt>
                <c:pt idx="59562">
                  <c:v>-94.293959915637998</c:v>
                </c:pt>
                <c:pt idx="59563">
                  <c:v>-84.293959915637998</c:v>
                </c:pt>
                <c:pt idx="59564">
                  <c:v>-50.293959915637998</c:v>
                </c:pt>
                <c:pt idx="59565">
                  <c:v>109.706040084362</c:v>
                </c:pt>
                <c:pt idx="59566">
                  <c:v>161.706040084362</c:v>
                </c:pt>
                <c:pt idx="59567">
                  <c:v>89.706040084362002</c:v>
                </c:pt>
                <c:pt idx="59568">
                  <c:v>224.706040084362</c:v>
                </c:pt>
                <c:pt idx="59569">
                  <c:v>228.706040084362</c:v>
                </c:pt>
                <c:pt idx="59570">
                  <c:v>119.706040084362</c:v>
                </c:pt>
                <c:pt idx="59571">
                  <c:v>171.706040084362</c:v>
                </c:pt>
                <c:pt idx="59572">
                  <c:v>136.706040084362</c:v>
                </c:pt>
                <c:pt idx="59573">
                  <c:v>195.706040084362</c:v>
                </c:pt>
                <c:pt idx="59574">
                  <c:v>237.706040084362</c:v>
                </c:pt>
                <c:pt idx="59575">
                  <c:v>364.70604008436197</c:v>
                </c:pt>
                <c:pt idx="59576">
                  <c:v>443.70604008436197</c:v>
                </c:pt>
                <c:pt idx="59577">
                  <c:v>343.70604008436197</c:v>
                </c:pt>
                <c:pt idx="59578">
                  <c:v>298.70604008436197</c:v>
                </c:pt>
                <c:pt idx="59579">
                  <c:v>188.706040084362</c:v>
                </c:pt>
                <c:pt idx="59580">
                  <c:v>10.706040084362</c:v>
                </c:pt>
                <c:pt idx="59581">
                  <c:v>250.706040084362</c:v>
                </c:pt>
                <c:pt idx="59582">
                  <c:v>190.706040084362</c:v>
                </c:pt>
                <c:pt idx="59583">
                  <c:v>275.70604008436197</c:v>
                </c:pt>
                <c:pt idx="59584">
                  <c:v>203.706040084362</c:v>
                </c:pt>
                <c:pt idx="59585">
                  <c:v>351.70604008436197</c:v>
                </c:pt>
                <c:pt idx="59586">
                  <c:v>293.70604008436197</c:v>
                </c:pt>
                <c:pt idx="59587">
                  <c:v>248.706040084362</c:v>
                </c:pt>
                <c:pt idx="59588">
                  <c:v>298.70604008436197</c:v>
                </c:pt>
                <c:pt idx="59589">
                  <c:v>300.70604008436197</c:v>
                </c:pt>
                <c:pt idx="59590">
                  <c:v>342.70604008436197</c:v>
                </c:pt>
                <c:pt idx="59591">
                  <c:v>388.70604008436197</c:v>
                </c:pt>
                <c:pt idx="59592">
                  <c:v>220.706040084362</c:v>
                </c:pt>
                <c:pt idx="59593">
                  <c:v>377.70604008436197</c:v>
                </c:pt>
                <c:pt idx="59594">
                  <c:v>362.70604008436197</c:v>
                </c:pt>
                <c:pt idx="59595">
                  <c:v>298.70604008436197</c:v>
                </c:pt>
                <c:pt idx="59596">
                  <c:v>194.706040084362</c:v>
                </c:pt>
                <c:pt idx="59597">
                  <c:v>199.706040084362</c:v>
                </c:pt>
                <c:pt idx="59598">
                  <c:v>189.706040084362</c:v>
                </c:pt>
                <c:pt idx="59599">
                  <c:v>356.70604008436197</c:v>
                </c:pt>
                <c:pt idx="59600">
                  <c:v>177.706040084362</c:v>
                </c:pt>
                <c:pt idx="59601">
                  <c:v>187.706040084362</c:v>
                </c:pt>
                <c:pt idx="59602">
                  <c:v>264.70604008436197</c:v>
                </c:pt>
                <c:pt idx="59603">
                  <c:v>113.706040084362</c:v>
                </c:pt>
                <c:pt idx="59604">
                  <c:v>111.706040084362</c:v>
                </c:pt>
                <c:pt idx="59605">
                  <c:v>242.706040084362</c:v>
                </c:pt>
                <c:pt idx="59606">
                  <c:v>170.706040084362</c:v>
                </c:pt>
                <c:pt idx="59607">
                  <c:v>19.706040084362002</c:v>
                </c:pt>
                <c:pt idx="59608">
                  <c:v>109.706040084362</c:v>
                </c:pt>
                <c:pt idx="59609">
                  <c:v>72.706040084362002</c:v>
                </c:pt>
                <c:pt idx="59610">
                  <c:v>-214.293959915638</c:v>
                </c:pt>
                <c:pt idx="59611">
                  <c:v>37.706040084362002</c:v>
                </c:pt>
                <c:pt idx="59612">
                  <c:v>-94.293959915637998</c:v>
                </c:pt>
                <c:pt idx="59613">
                  <c:v>-73.293959915637998</c:v>
                </c:pt>
                <c:pt idx="59614">
                  <c:v>-62.293959915637998</c:v>
                </c:pt>
                <c:pt idx="59615">
                  <c:v>8.70604008436203</c:v>
                </c:pt>
                <c:pt idx="59616">
                  <c:v>-121.293959915638</c:v>
                </c:pt>
                <c:pt idx="59617">
                  <c:v>-119.293959915638</c:v>
                </c:pt>
                <c:pt idx="59618">
                  <c:v>-314.29395991563803</c:v>
                </c:pt>
                <c:pt idx="59619">
                  <c:v>-182.293959915638</c:v>
                </c:pt>
                <c:pt idx="59620">
                  <c:v>-285.29395991563803</c:v>
                </c:pt>
                <c:pt idx="59621">
                  <c:v>-166.293959915638</c:v>
                </c:pt>
                <c:pt idx="59622">
                  <c:v>-193.293959915638</c:v>
                </c:pt>
                <c:pt idx="59623">
                  <c:v>-239.293959915638</c:v>
                </c:pt>
                <c:pt idx="59624">
                  <c:v>-49.293959915637998</c:v>
                </c:pt>
                <c:pt idx="59625">
                  <c:v>102.706040084362</c:v>
                </c:pt>
                <c:pt idx="59626">
                  <c:v>94.706040084362002</c:v>
                </c:pt>
                <c:pt idx="59627">
                  <c:v>65.706040084362002</c:v>
                </c:pt>
                <c:pt idx="59628">
                  <c:v>67.706040084362002</c:v>
                </c:pt>
                <c:pt idx="59629">
                  <c:v>40.706040084362002</c:v>
                </c:pt>
                <c:pt idx="59630">
                  <c:v>45.706040084362002</c:v>
                </c:pt>
                <c:pt idx="59631">
                  <c:v>20.706040084362002</c:v>
                </c:pt>
                <c:pt idx="59632">
                  <c:v>169.706040084362</c:v>
                </c:pt>
                <c:pt idx="59633">
                  <c:v>343.70604008436197</c:v>
                </c:pt>
                <c:pt idx="59634">
                  <c:v>218.706040084362</c:v>
                </c:pt>
                <c:pt idx="59635">
                  <c:v>243.706040084362</c:v>
                </c:pt>
                <c:pt idx="59636">
                  <c:v>379.70604008436197</c:v>
                </c:pt>
                <c:pt idx="59637">
                  <c:v>383.70604008436197</c:v>
                </c:pt>
                <c:pt idx="59638">
                  <c:v>141.706040084362</c:v>
                </c:pt>
                <c:pt idx="59639">
                  <c:v>131.706040084362</c:v>
                </c:pt>
                <c:pt idx="59640">
                  <c:v>327.70604008436197</c:v>
                </c:pt>
                <c:pt idx="59641">
                  <c:v>467.70604008436197</c:v>
                </c:pt>
                <c:pt idx="59642">
                  <c:v>466.70604008436197</c:v>
                </c:pt>
                <c:pt idx="59643">
                  <c:v>395.70604008436197</c:v>
                </c:pt>
                <c:pt idx="59644">
                  <c:v>253.706040084362</c:v>
                </c:pt>
                <c:pt idx="59645">
                  <c:v>331.70604008436197</c:v>
                </c:pt>
                <c:pt idx="59646">
                  <c:v>315.70604008436197</c:v>
                </c:pt>
                <c:pt idx="59647">
                  <c:v>257.70604008436197</c:v>
                </c:pt>
                <c:pt idx="59648">
                  <c:v>176.706040084362</c:v>
                </c:pt>
                <c:pt idx="59649">
                  <c:v>133.706040084362</c:v>
                </c:pt>
                <c:pt idx="59650">
                  <c:v>205.706040084362</c:v>
                </c:pt>
                <c:pt idx="59651">
                  <c:v>74.706040084362002</c:v>
                </c:pt>
                <c:pt idx="59652">
                  <c:v>245.706040084362</c:v>
                </c:pt>
                <c:pt idx="59653">
                  <c:v>72.706040084362002</c:v>
                </c:pt>
                <c:pt idx="59654">
                  <c:v>214.706040084362</c:v>
                </c:pt>
                <c:pt idx="59655">
                  <c:v>166.706040084362</c:v>
                </c:pt>
                <c:pt idx="59656">
                  <c:v>-56.293959915637998</c:v>
                </c:pt>
                <c:pt idx="59657">
                  <c:v>133.706040084362</c:v>
                </c:pt>
                <c:pt idx="59658">
                  <c:v>163.706040084362</c:v>
                </c:pt>
                <c:pt idx="59659">
                  <c:v>28.706040084362002</c:v>
                </c:pt>
                <c:pt idx="59660">
                  <c:v>2.70604008436203</c:v>
                </c:pt>
                <c:pt idx="59661">
                  <c:v>-4.29395991563797</c:v>
                </c:pt>
                <c:pt idx="59662">
                  <c:v>26.706040084362002</c:v>
                </c:pt>
                <c:pt idx="59663">
                  <c:v>22.706040084362002</c:v>
                </c:pt>
                <c:pt idx="59664">
                  <c:v>50.706040084362002</c:v>
                </c:pt>
                <c:pt idx="59665">
                  <c:v>75.706040084362002</c:v>
                </c:pt>
                <c:pt idx="59666">
                  <c:v>95.706040084362002</c:v>
                </c:pt>
                <c:pt idx="59667">
                  <c:v>96.706040084362002</c:v>
                </c:pt>
                <c:pt idx="59668">
                  <c:v>95.706040084362002</c:v>
                </c:pt>
                <c:pt idx="59669">
                  <c:v>54.706040084362002</c:v>
                </c:pt>
                <c:pt idx="59670">
                  <c:v>-12.293959915638</c:v>
                </c:pt>
                <c:pt idx="59671">
                  <c:v>123.706040084362</c:v>
                </c:pt>
                <c:pt idx="59672">
                  <c:v>56.706040084362002</c:v>
                </c:pt>
                <c:pt idx="59673">
                  <c:v>-53.293959915637998</c:v>
                </c:pt>
                <c:pt idx="59674">
                  <c:v>59.706040084362002</c:v>
                </c:pt>
                <c:pt idx="59675">
                  <c:v>-70.293959915637998</c:v>
                </c:pt>
                <c:pt idx="59676">
                  <c:v>-46.293959915637998</c:v>
                </c:pt>
                <c:pt idx="59677">
                  <c:v>178.706040084362</c:v>
                </c:pt>
                <c:pt idx="59678">
                  <c:v>22.706040084362002</c:v>
                </c:pt>
                <c:pt idx="59679">
                  <c:v>-99.293959915637998</c:v>
                </c:pt>
                <c:pt idx="59680">
                  <c:v>-246.293959915638</c:v>
                </c:pt>
                <c:pt idx="59681">
                  <c:v>-250.293959915638</c:v>
                </c:pt>
                <c:pt idx="59682">
                  <c:v>-87.293959915637998</c:v>
                </c:pt>
                <c:pt idx="59683">
                  <c:v>-270.29395991563803</c:v>
                </c:pt>
                <c:pt idx="59684">
                  <c:v>-350.29395991563803</c:v>
                </c:pt>
                <c:pt idx="59685">
                  <c:v>-292.29395991563803</c:v>
                </c:pt>
                <c:pt idx="59686">
                  <c:v>-276.29395991563803</c:v>
                </c:pt>
                <c:pt idx="59687">
                  <c:v>-264.29395991563803</c:v>
                </c:pt>
                <c:pt idx="59688">
                  <c:v>-180.293959915638</c:v>
                </c:pt>
                <c:pt idx="59689">
                  <c:v>-188.293959915638</c:v>
                </c:pt>
                <c:pt idx="59690">
                  <c:v>-210.293959915638</c:v>
                </c:pt>
                <c:pt idx="59691">
                  <c:v>-39.293959915637998</c:v>
                </c:pt>
                <c:pt idx="59692">
                  <c:v>-143.293959915638</c:v>
                </c:pt>
                <c:pt idx="59693">
                  <c:v>90.706040084362002</c:v>
                </c:pt>
                <c:pt idx="59694">
                  <c:v>32.706040084362002</c:v>
                </c:pt>
                <c:pt idx="59695">
                  <c:v>-36.293959915637998</c:v>
                </c:pt>
                <c:pt idx="59696">
                  <c:v>155.706040084362</c:v>
                </c:pt>
                <c:pt idx="59697">
                  <c:v>163.706040084362</c:v>
                </c:pt>
                <c:pt idx="59698">
                  <c:v>351.70604008436197</c:v>
                </c:pt>
                <c:pt idx="59699">
                  <c:v>234.706040084362</c:v>
                </c:pt>
                <c:pt idx="59700">
                  <c:v>274.70604008436197</c:v>
                </c:pt>
                <c:pt idx="59701">
                  <c:v>379.70604008436197</c:v>
                </c:pt>
                <c:pt idx="59702">
                  <c:v>468.70604008436197</c:v>
                </c:pt>
                <c:pt idx="59703">
                  <c:v>458.70604008436197</c:v>
                </c:pt>
                <c:pt idx="59704">
                  <c:v>421.70604008436197</c:v>
                </c:pt>
                <c:pt idx="59705">
                  <c:v>537.70604008436203</c:v>
                </c:pt>
                <c:pt idx="59706">
                  <c:v>518.70604008436203</c:v>
                </c:pt>
                <c:pt idx="59707">
                  <c:v>694.70604008436203</c:v>
                </c:pt>
                <c:pt idx="59708">
                  <c:v>476.70604008436197</c:v>
                </c:pt>
                <c:pt idx="59709">
                  <c:v>496.70604008436197</c:v>
                </c:pt>
                <c:pt idx="59710">
                  <c:v>497.70604008436197</c:v>
                </c:pt>
                <c:pt idx="59711">
                  <c:v>302.70604008436197</c:v>
                </c:pt>
                <c:pt idx="59712">
                  <c:v>177.706040084362</c:v>
                </c:pt>
                <c:pt idx="59713">
                  <c:v>190.706040084362</c:v>
                </c:pt>
                <c:pt idx="59714">
                  <c:v>135.706040084362</c:v>
                </c:pt>
                <c:pt idx="59715">
                  <c:v>121.706040084362</c:v>
                </c:pt>
                <c:pt idx="59716">
                  <c:v>195.706040084362</c:v>
                </c:pt>
                <c:pt idx="59717">
                  <c:v>40.706040084362002</c:v>
                </c:pt>
                <c:pt idx="59718">
                  <c:v>-134.293959915638</c:v>
                </c:pt>
                <c:pt idx="59719">
                  <c:v>58.706040084362002</c:v>
                </c:pt>
                <c:pt idx="59720">
                  <c:v>-280.29395991563803</c:v>
                </c:pt>
                <c:pt idx="59721">
                  <c:v>-310.29395991563803</c:v>
                </c:pt>
                <c:pt idx="59722">
                  <c:v>-357.29395991563803</c:v>
                </c:pt>
                <c:pt idx="59723">
                  <c:v>-199.293959915638</c:v>
                </c:pt>
                <c:pt idx="59724">
                  <c:v>-230.293959915638</c:v>
                </c:pt>
                <c:pt idx="59725">
                  <c:v>-493.29395991563803</c:v>
                </c:pt>
                <c:pt idx="59726">
                  <c:v>-367.29395991563803</c:v>
                </c:pt>
                <c:pt idx="59727">
                  <c:v>-427.29395991563803</c:v>
                </c:pt>
                <c:pt idx="59728">
                  <c:v>-297.29395991563803</c:v>
                </c:pt>
                <c:pt idx="59729">
                  <c:v>-201.293959915638</c:v>
                </c:pt>
                <c:pt idx="59730">
                  <c:v>-159.293959915638</c:v>
                </c:pt>
                <c:pt idx="59731">
                  <c:v>-345.29395991563803</c:v>
                </c:pt>
                <c:pt idx="59732">
                  <c:v>-294.29395991563803</c:v>
                </c:pt>
                <c:pt idx="59733">
                  <c:v>-439.29395991563803</c:v>
                </c:pt>
                <c:pt idx="59734">
                  <c:v>-351.29395991563803</c:v>
                </c:pt>
                <c:pt idx="59735">
                  <c:v>-163.293959915638</c:v>
                </c:pt>
                <c:pt idx="59736">
                  <c:v>-238.293959915638</c:v>
                </c:pt>
                <c:pt idx="59737">
                  <c:v>-257.29395991563803</c:v>
                </c:pt>
                <c:pt idx="59738">
                  <c:v>-120.293959915638</c:v>
                </c:pt>
                <c:pt idx="59739">
                  <c:v>-164.293959915638</c:v>
                </c:pt>
                <c:pt idx="59740">
                  <c:v>-165.293959915638</c:v>
                </c:pt>
                <c:pt idx="59741">
                  <c:v>-110.293959915638</c:v>
                </c:pt>
                <c:pt idx="59742">
                  <c:v>-39.293959915637998</c:v>
                </c:pt>
                <c:pt idx="59743">
                  <c:v>-37.293959915637998</c:v>
                </c:pt>
                <c:pt idx="59744">
                  <c:v>121.706040084362</c:v>
                </c:pt>
                <c:pt idx="59745">
                  <c:v>224.706040084362</c:v>
                </c:pt>
                <c:pt idx="59746">
                  <c:v>270.70604008436197</c:v>
                </c:pt>
                <c:pt idx="59747">
                  <c:v>292.70604008436197</c:v>
                </c:pt>
                <c:pt idx="59748">
                  <c:v>312.70604008436197</c:v>
                </c:pt>
                <c:pt idx="59749">
                  <c:v>243.706040084362</c:v>
                </c:pt>
                <c:pt idx="59750">
                  <c:v>270.70604008436197</c:v>
                </c:pt>
                <c:pt idx="59751">
                  <c:v>360.70604008436197</c:v>
                </c:pt>
                <c:pt idx="59752">
                  <c:v>357.70604008436197</c:v>
                </c:pt>
                <c:pt idx="59753">
                  <c:v>432.70604008436197</c:v>
                </c:pt>
                <c:pt idx="59754">
                  <c:v>172.706040084362</c:v>
                </c:pt>
                <c:pt idx="59755">
                  <c:v>234.706040084362</c:v>
                </c:pt>
                <c:pt idx="59756">
                  <c:v>176.706040084362</c:v>
                </c:pt>
                <c:pt idx="59757">
                  <c:v>247.706040084362</c:v>
                </c:pt>
                <c:pt idx="59758">
                  <c:v>167.706040084362</c:v>
                </c:pt>
                <c:pt idx="59759">
                  <c:v>139.706040084362</c:v>
                </c:pt>
                <c:pt idx="59760">
                  <c:v>50.706040084362002</c:v>
                </c:pt>
                <c:pt idx="59761">
                  <c:v>209.706040084362</c:v>
                </c:pt>
                <c:pt idx="59762">
                  <c:v>79.706040084362002</c:v>
                </c:pt>
                <c:pt idx="59763">
                  <c:v>117.706040084362</c:v>
                </c:pt>
                <c:pt idx="59764">
                  <c:v>18.706040084362002</c:v>
                </c:pt>
                <c:pt idx="59765">
                  <c:v>22.706040084362002</c:v>
                </c:pt>
                <c:pt idx="59766">
                  <c:v>113.706040084362</c:v>
                </c:pt>
                <c:pt idx="59767">
                  <c:v>-52.293959915637998</c:v>
                </c:pt>
                <c:pt idx="59768">
                  <c:v>90.706040084362002</c:v>
                </c:pt>
                <c:pt idx="59769">
                  <c:v>21.706040084362002</c:v>
                </c:pt>
                <c:pt idx="59770">
                  <c:v>93.706040084362002</c:v>
                </c:pt>
                <c:pt idx="59771">
                  <c:v>101.706040084362</c:v>
                </c:pt>
                <c:pt idx="59772">
                  <c:v>30.706040084362002</c:v>
                </c:pt>
                <c:pt idx="59773">
                  <c:v>-12.293959915638</c:v>
                </c:pt>
                <c:pt idx="59774">
                  <c:v>53.706040084362002</c:v>
                </c:pt>
                <c:pt idx="59775">
                  <c:v>-100.293959915638</c:v>
                </c:pt>
                <c:pt idx="59776">
                  <c:v>-160.293959915638</c:v>
                </c:pt>
                <c:pt idx="59777">
                  <c:v>-31.293959915637998</c:v>
                </c:pt>
                <c:pt idx="59778">
                  <c:v>-51.293959915637998</c:v>
                </c:pt>
                <c:pt idx="59779">
                  <c:v>-197.293959915638</c:v>
                </c:pt>
                <c:pt idx="59780">
                  <c:v>-199.293959915638</c:v>
                </c:pt>
                <c:pt idx="59781">
                  <c:v>-305.29395991563803</c:v>
                </c:pt>
                <c:pt idx="59782">
                  <c:v>-345.29395991563803</c:v>
                </c:pt>
                <c:pt idx="59783">
                  <c:v>-307.29395991563803</c:v>
                </c:pt>
                <c:pt idx="59784">
                  <c:v>-491.29395991563803</c:v>
                </c:pt>
                <c:pt idx="59785">
                  <c:v>-322.29395991563803</c:v>
                </c:pt>
                <c:pt idx="59786">
                  <c:v>-82.293959915637998</c:v>
                </c:pt>
                <c:pt idx="59787">
                  <c:v>-138.293959915638</c:v>
                </c:pt>
                <c:pt idx="59788">
                  <c:v>-72.293959915637998</c:v>
                </c:pt>
                <c:pt idx="59789">
                  <c:v>-189.293959915638</c:v>
                </c:pt>
                <c:pt idx="59790">
                  <c:v>-208.293959915638</c:v>
                </c:pt>
                <c:pt idx="59791">
                  <c:v>-254.293959915638</c:v>
                </c:pt>
                <c:pt idx="59792">
                  <c:v>-390.29395991563803</c:v>
                </c:pt>
                <c:pt idx="59793">
                  <c:v>-320.29395991563803</c:v>
                </c:pt>
                <c:pt idx="59794">
                  <c:v>-169.293959915638</c:v>
                </c:pt>
                <c:pt idx="59795">
                  <c:v>-14.293959915638</c:v>
                </c:pt>
                <c:pt idx="59796">
                  <c:v>-3.29395991563797</c:v>
                </c:pt>
                <c:pt idx="59797">
                  <c:v>-62.293959915637998</c:v>
                </c:pt>
                <c:pt idx="59798">
                  <c:v>-48.293959915637998</c:v>
                </c:pt>
                <c:pt idx="59799">
                  <c:v>-35.293959915637998</c:v>
                </c:pt>
                <c:pt idx="59800">
                  <c:v>227.706040084362</c:v>
                </c:pt>
                <c:pt idx="59801">
                  <c:v>123.706040084362</c:v>
                </c:pt>
                <c:pt idx="59802">
                  <c:v>230.706040084362</c:v>
                </c:pt>
                <c:pt idx="59803">
                  <c:v>165.706040084362</c:v>
                </c:pt>
                <c:pt idx="59804">
                  <c:v>350.70604008436197</c:v>
                </c:pt>
                <c:pt idx="59805">
                  <c:v>443.70604008436197</c:v>
                </c:pt>
                <c:pt idx="59806">
                  <c:v>227.706040084362</c:v>
                </c:pt>
                <c:pt idx="59807">
                  <c:v>297.70604008436197</c:v>
                </c:pt>
                <c:pt idx="59808">
                  <c:v>339.70604008436197</c:v>
                </c:pt>
                <c:pt idx="59809">
                  <c:v>213.706040084362</c:v>
                </c:pt>
                <c:pt idx="59810">
                  <c:v>176.706040084362</c:v>
                </c:pt>
                <c:pt idx="59811">
                  <c:v>153.706040084362</c:v>
                </c:pt>
                <c:pt idx="59812">
                  <c:v>202.706040084362</c:v>
                </c:pt>
                <c:pt idx="59813">
                  <c:v>130.706040084362</c:v>
                </c:pt>
                <c:pt idx="59814">
                  <c:v>134.706040084362</c:v>
                </c:pt>
                <c:pt idx="59815">
                  <c:v>265.70604008436197</c:v>
                </c:pt>
                <c:pt idx="59816">
                  <c:v>182.706040084362</c:v>
                </c:pt>
                <c:pt idx="59817">
                  <c:v>219.706040084362</c:v>
                </c:pt>
                <c:pt idx="59818">
                  <c:v>-79.293959915637998</c:v>
                </c:pt>
                <c:pt idx="59819">
                  <c:v>-67.293959915637998</c:v>
                </c:pt>
                <c:pt idx="59820">
                  <c:v>-154.293959915638</c:v>
                </c:pt>
                <c:pt idx="59821">
                  <c:v>-133.293959915638</c:v>
                </c:pt>
                <c:pt idx="59822">
                  <c:v>-202.293959915638</c:v>
                </c:pt>
                <c:pt idx="59823">
                  <c:v>-351.29395991563803</c:v>
                </c:pt>
                <c:pt idx="59824">
                  <c:v>-54.293959915637998</c:v>
                </c:pt>
                <c:pt idx="59825">
                  <c:v>-164.293959915638</c:v>
                </c:pt>
                <c:pt idx="59826">
                  <c:v>-289.29395991563803</c:v>
                </c:pt>
                <c:pt idx="59827">
                  <c:v>-230.293959915638</c:v>
                </c:pt>
                <c:pt idx="59828">
                  <c:v>-119.293959915638</c:v>
                </c:pt>
                <c:pt idx="59829">
                  <c:v>-102.293959915638</c:v>
                </c:pt>
                <c:pt idx="59830">
                  <c:v>24.706040084362002</c:v>
                </c:pt>
                <c:pt idx="59831">
                  <c:v>-98.293959915637998</c:v>
                </c:pt>
                <c:pt idx="59832">
                  <c:v>-127.293959915638</c:v>
                </c:pt>
                <c:pt idx="59833">
                  <c:v>-67.293959915637998</c:v>
                </c:pt>
                <c:pt idx="59834">
                  <c:v>-108.293959915638</c:v>
                </c:pt>
                <c:pt idx="59835">
                  <c:v>78.706040084362002</c:v>
                </c:pt>
                <c:pt idx="59836">
                  <c:v>-80.293959915637998</c:v>
                </c:pt>
                <c:pt idx="59837">
                  <c:v>-24.293959915637998</c:v>
                </c:pt>
                <c:pt idx="59838">
                  <c:v>-17.293959915637998</c:v>
                </c:pt>
                <c:pt idx="59839">
                  <c:v>-231.293959915638</c:v>
                </c:pt>
                <c:pt idx="59840">
                  <c:v>-208.293959915638</c:v>
                </c:pt>
                <c:pt idx="59841">
                  <c:v>-253.293959915638</c:v>
                </c:pt>
                <c:pt idx="59842">
                  <c:v>-222.293959915638</c:v>
                </c:pt>
                <c:pt idx="59843">
                  <c:v>-294.29395991563803</c:v>
                </c:pt>
                <c:pt idx="59844">
                  <c:v>-224.293959915638</c:v>
                </c:pt>
                <c:pt idx="59845">
                  <c:v>-298.29395991563803</c:v>
                </c:pt>
                <c:pt idx="59846">
                  <c:v>-194.293959915638</c:v>
                </c:pt>
                <c:pt idx="59847">
                  <c:v>-252.293959915638</c:v>
                </c:pt>
                <c:pt idx="59848">
                  <c:v>-166.293959915638</c:v>
                </c:pt>
                <c:pt idx="59849">
                  <c:v>-278.29395991563803</c:v>
                </c:pt>
                <c:pt idx="59850">
                  <c:v>-50.293959915637998</c:v>
                </c:pt>
                <c:pt idx="59851">
                  <c:v>-46.293959915637998</c:v>
                </c:pt>
                <c:pt idx="59852">
                  <c:v>-169.293959915638</c:v>
                </c:pt>
                <c:pt idx="59853">
                  <c:v>-44.293959915637998</c:v>
                </c:pt>
                <c:pt idx="59854">
                  <c:v>91.706040084362002</c:v>
                </c:pt>
                <c:pt idx="59855">
                  <c:v>-27.293959915637998</c:v>
                </c:pt>
                <c:pt idx="59856">
                  <c:v>-56.293959915637998</c:v>
                </c:pt>
                <c:pt idx="59857">
                  <c:v>-20.293959915637998</c:v>
                </c:pt>
                <c:pt idx="59858">
                  <c:v>33.706040084362002</c:v>
                </c:pt>
                <c:pt idx="59859">
                  <c:v>60.706040084362002</c:v>
                </c:pt>
                <c:pt idx="59860">
                  <c:v>16.706040084362002</c:v>
                </c:pt>
                <c:pt idx="59861">
                  <c:v>71.706040084362002</c:v>
                </c:pt>
                <c:pt idx="59862">
                  <c:v>-28.293959915637998</c:v>
                </c:pt>
                <c:pt idx="59863">
                  <c:v>-83.293959915637998</c:v>
                </c:pt>
                <c:pt idx="59864">
                  <c:v>9.70604008436203</c:v>
                </c:pt>
                <c:pt idx="59865">
                  <c:v>-29.293959915637998</c:v>
                </c:pt>
                <c:pt idx="59866">
                  <c:v>62.706040084362002</c:v>
                </c:pt>
                <c:pt idx="59867">
                  <c:v>-61.293959915637998</c:v>
                </c:pt>
                <c:pt idx="59868">
                  <c:v>-21.293959915637998</c:v>
                </c:pt>
                <c:pt idx="59869">
                  <c:v>-88.293959915637998</c:v>
                </c:pt>
                <c:pt idx="59870">
                  <c:v>-98.293959915637998</c:v>
                </c:pt>
                <c:pt idx="59871">
                  <c:v>-17.293959915637998</c:v>
                </c:pt>
                <c:pt idx="59872">
                  <c:v>-100.293959915638</c:v>
                </c:pt>
                <c:pt idx="59873">
                  <c:v>-33.293959915637998</c:v>
                </c:pt>
                <c:pt idx="59874">
                  <c:v>10.706040084362</c:v>
                </c:pt>
                <c:pt idx="59875">
                  <c:v>250.706040084362</c:v>
                </c:pt>
                <c:pt idx="59876">
                  <c:v>55.706040084362002</c:v>
                </c:pt>
                <c:pt idx="59877">
                  <c:v>93.706040084362002</c:v>
                </c:pt>
                <c:pt idx="59878">
                  <c:v>78.706040084362002</c:v>
                </c:pt>
                <c:pt idx="59879">
                  <c:v>182.706040084362</c:v>
                </c:pt>
                <c:pt idx="59880">
                  <c:v>42.706040084362002</c:v>
                </c:pt>
                <c:pt idx="59881">
                  <c:v>116.706040084362</c:v>
                </c:pt>
                <c:pt idx="59882">
                  <c:v>43.706040084362002</c:v>
                </c:pt>
                <c:pt idx="59883">
                  <c:v>161.706040084362</c:v>
                </c:pt>
                <c:pt idx="59884">
                  <c:v>97.706040084362002</c:v>
                </c:pt>
                <c:pt idx="59885">
                  <c:v>150.706040084362</c:v>
                </c:pt>
                <c:pt idx="59886">
                  <c:v>-23.293959915637998</c:v>
                </c:pt>
                <c:pt idx="59887">
                  <c:v>139.706040084362</c:v>
                </c:pt>
                <c:pt idx="59888">
                  <c:v>83.706040084362002</c:v>
                </c:pt>
                <c:pt idx="59889">
                  <c:v>-43.293959915637998</c:v>
                </c:pt>
                <c:pt idx="59890">
                  <c:v>27.706040084362002</c:v>
                </c:pt>
                <c:pt idx="59891">
                  <c:v>17.706040084362002</c:v>
                </c:pt>
                <c:pt idx="59892">
                  <c:v>115.706040084362</c:v>
                </c:pt>
                <c:pt idx="59893">
                  <c:v>53.706040084362002</c:v>
                </c:pt>
                <c:pt idx="59894">
                  <c:v>109.706040084362</c:v>
                </c:pt>
                <c:pt idx="59895">
                  <c:v>237.706040084362</c:v>
                </c:pt>
                <c:pt idx="59896">
                  <c:v>109.706040084362</c:v>
                </c:pt>
                <c:pt idx="59897">
                  <c:v>152.706040084362</c:v>
                </c:pt>
                <c:pt idx="59898">
                  <c:v>33.706040084362002</c:v>
                </c:pt>
                <c:pt idx="59899">
                  <c:v>44.706040084362002</c:v>
                </c:pt>
                <c:pt idx="59900">
                  <c:v>45.706040084362002</c:v>
                </c:pt>
                <c:pt idx="59901">
                  <c:v>-115.293959915638</c:v>
                </c:pt>
                <c:pt idx="59902">
                  <c:v>-53.293959915637998</c:v>
                </c:pt>
                <c:pt idx="59903">
                  <c:v>-102.293959915638</c:v>
                </c:pt>
                <c:pt idx="59904">
                  <c:v>-148.293959915638</c:v>
                </c:pt>
                <c:pt idx="59905">
                  <c:v>-34.293959915637998</c:v>
                </c:pt>
                <c:pt idx="59906">
                  <c:v>111.706040084362</c:v>
                </c:pt>
                <c:pt idx="59907">
                  <c:v>-25.293959915637998</c:v>
                </c:pt>
                <c:pt idx="59908">
                  <c:v>-156.293959915638</c:v>
                </c:pt>
                <c:pt idx="59909">
                  <c:v>-142.293959915638</c:v>
                </c:pt>
                <c:pt idx="59910">
                  <c:v>-88.293959915637998</c:v>
                </c:pt>
                <c:pt idx="59911">
                  <c:v>-86.293959915637998</c:v>
                </c:pt>
                <c:pt idx="59912">
                  <c:v>-166.293959915638</c:v>
                </c:pt>
                <c:pt idx="59913">
                  <c:v>-84.293959915637998</c:v>
                </c:pt>
                <c:pt idx="59914">
                  <c:v>-111.293959915638</c:v>
                </c:pt>
                <c:pt idx="59915">
                  <c:v>-20.293959915637998</c:v>
                </c:pt>
                <c:pt idx="59916">
                  <c:v>-42.293959915637998</c:v>
                </c:pt>
                <c:pt idx="59917">
                  <c:v>-188.293959915638</c:v>
                </c:pt>
                <c:pt idx="59918">
                  <c:v>-47.293959915637998</c:v>
                </c:pt>
                <c:pt idx="59919">
                  <c:v>-138.293959915638</c:v>
                </c:pt>
                <c:pt idx="59920">
                  <c:v>-247.293959915638</c:v>
                </c:pt>
                <c:pt idx="59921">
                  <c:v>-198.293959915638</c:v>
                </c:pt>
                <c:pt idx="59922">
                  <c:v>-47.293959915637998</c:v>
                </c:pt>
                <c:pt idx="59923">
                  <c:v>-98.293959915637998</c:v>
                </c:pt>
                <c:pt idx="59924">
                  <c:v>72.706040084362002</c:v>
                </c:pt>
                <c:pt idx="59925">
                  <c:v>-86.293959915637998</c:v>
                </c:pt>
                <c:pt idx="59926">
                  <c:v>70.706040084362002</c:v>
                </c:pt>
                <c:pt idx="59927">
                  <c:v>12.706040084362</c:v>
                </c:pt>
                <c:pt idx="59928">
                  <c:v>169.706040084362</c:v>
                </c:pt>
                <c:pt idx="59929">
                  <c:v>111.706040084362</c:v>
                </c:pt>
                <c:pt idx="59930">
                  <c:v>29.706040084362002</c:v>
                </c:pt>
                <c:pt idx="59931">
                  <c:v>108.706040084362</c:v>
                </c:pt>
                <c:pt idx="59932">
                  <c:v>189.706040084362</c:v>
                </c:pt>
                <c:pt idx="59933">
                  <c:v>249.706040084362</c:v>
                </c:pt>
                <c:pt idx="59934">
                  <c:v>261.70604008436197</c:v>
                </c:pt>
                <c:pt idx="59935">
                  <c:v>302.70604008436197</c:v>
                </c:pt>
                <c:pt idx="59936">
                  <c:v>300.70604008436197</c:v>
                </c:pt>
                <c:pt idx="59937">
                  <c:v>340.70604008436197</c:v>
                </c:pt>
                <c:pt idx="59938">
                  <c:v>364.70604008436197</c:v>
                </c:pt>
                <c:pt idx="59939">
                  <c:v>269.70604008436197</c:v>
                </c:pt>
                <c:pt idx="59940">
                  <c:v>323.70604008436197</c:v>
                </c:pt>
                <c:pt idx="59941">
                  <c:v>432.70604008436197</c:v>
                </c:pt>
                <c:pt idx="59942">
                  <c:v>453.70604008436197</c:v>
                </c:pt>
                <c:pt idx="59943">
                  <c:v>443.70604008436197</c:v>
                </c:pt>
                <c:pt idx="59944">
                  <c:v>470.70604008436197</c:v>
                </c:pt>
                <c:pt idx="59945">
                  <c:v>498.70604008436197</c:v>
                </c:pt>
                <c:pt idx="59946">
                  <c:v>452.70604008436197</c:v>
                </c:pt>
                <c:pt idx="59947">
                  <c:v>416.70604008436197</c:v>
                </c:pt>
                <c:pt idx="59948">
                  <c:v>413.70604008436197</c:v>
                </c:pt>
                <c:pt idx="59949">
                  <c:v>337.70604008436197</c:v>
                </c:pt>
                <c:pt idx="59950">
                  <c:v>459.70604008436197</c:v>
                </c:pt>
                <c:pt idx="59951">
                  <c:v>312.70604008436197</c:v>
                </c:pt>
                <c:pt idx="59952">
                  <c:v>152.706040084362</c:v>
                </c:pt>
                <c:pt idx="59953">
                  <c:v>130.706040084362</c:v>
                </c:pt>
                <c:pt idx="59954">
                  <c:v>-4.29395991563797</c:v>
                </c:pt>
                <c:pt idx="59955">
                  <c:v>167.706040084362</c:v>
                </c:pt>
                <c:pt idx="59956">
                  <c:v>-38.293959915637998</c:v>
                </c:pt>
                <c:pt idx="59957">
                  <c:v>122.706040084362</c:v>
                </c:pt>
                <c:pt idx="59958">
                  <c:v>-187.293959915638</c:v>
                </c:pt>
                <c:pt idx="59959">
                  <c:v>-23.293959915637998</c:v>
                </c:pt>
                <c:pt idx="59960">
                  <c:v>-234.293959915638</c:v>
                </c:pt>
                <c:pt idx="59961">
                  <c:v>-286.29395991563803</c:v>
                </c:pt>
                <c:pt idx="59962">
                  <c:v>-359.29395991563803</c:v>
                </c:pt>
                <c:pt idx="59963">
                  <c:v>-307.29395991563803</c:v>
                </c:pt>
                <c:pt idx="59964">
                  <c:v>-319.29395991563803</c:v>
                </c:pt>
                <c:pt idx="59965">
                  <c:v>-381.29395991563803</c:v>
                </c:pt>
                <c:pt idx="59966">
                  <c:v>-334.29395991563803</c:v>
                </c:pt>
                <c:pt idx="59967">
                  <c:v>-302.29395991563803</c:v>
                </c:pt>
                <c:pt idx="59968">
                  <c:v>-346.29395991563803</c:v>
                </c:pt>
                <c:pt idx="59969">
                  <c:v>-344.29395991563803</c:v>
                </c:pt>
                <c:pt idx="59970">
                  <c:v>-347.29395991563803</c:v>
                </c:pt>
                <c:pt idx="59971">
                  <c:v>-280.29395991563803</c:v>
                </c:pt>
                <c:pt idx="59972">
                  <c:v>-249.293959915638</c:v>
                </c:pt>
                <c:pt idx="59973">
                  <c:v>-296.29395991563803</c:v>
                </c:pt>
                <c:pt idx="59974">
                  <c:v>-135.293959915638</c:v>
                </c:pt>
                <c:pt idx="59975">
                  <c:v>-54.293959915637998</c:v>
                </c:pt>
                <c:pt idx="59976">
                  <c:v>97.706040084362002</c:v>
                </c:pt>
                <c:pt idx="59977">
                  <c:v>14.706040084362</c:v>
                </c:pt>
                <c:pt idx="59978">
                  <c:v>-71.293959915637998</c:v>
                </c:pt>
                <c:pt idx="59979">
                  <c:v>21.706040084362002</c:v>
                </c:pt>
                <c:pt idx="59980">
                  <c:v>99.706040084362002</c:v>
                </c:pt>
                <c:pt idx="59981">
                  <c:v>328.70604008436197</c:v>
                </c:pt>
                <c:pt idx="59982">
                  <c:v>311.70604008436197</c:v>
                </c:pt>
                <c:pt idx="59983">
                  <c:v>226.706040084362</c:v>
                </c:pt>
                <c:pt idx="59984">
                  <c:v>302.70604008436197</c:v>
                </c:pt>
                <c:pt idx="59985">
                  <c:v>391.70604008436197</c:v>
                </c:pt>
                <c:pt idx="59986">
                  <c:v>423.70604008436197</c:v>
                </c:pt>
                <c:pt idx="59987">
                  <c:v>376.70604008436197</c:v>
                </c:pt>
                <c:pt idx="59988">
                  <c:v>448.70604008436197</c:v>
                </c:pt>
                <c:pt idx="59989">
                  <c:v>422.70604008436197</c:v>
                </c:pt>
                <c:pt idx="59990">
                  <c:v>456.70604008436197</c:v>
                </c:pt>
                <c:pt idx="59991">
                  <c:v>498.70604008436197</c:v>
                </c:pt>
                <c:pt idx="59992">
                  <c:v>130.706040084362</c:v>
                </c:pt>
                <c:pt idx="59993">
                  <c:v>333.70604008436197</c:v>
                </c:pt>
                <c:pt idx="59994">
                  <c:v>246.706040084362</c:v>
                </c:pt>
                <c:pt idx="59995">
                  <c:v>244.706040084362</c:v>
                </c:pt>
                <c:pt idx="59996">
                  <c:v>282.70604008436197</c:v>
                </c:pt>
                <c:pt idx="59997">
                  <c:v>233.706040084362</c:v>
                </c:pt>
                <c:pt idx="59998">
                  <c:v>206.706040084362</c:v>
                </c:pt>
                <c:pt idx="59999">
                  <c:v>119.706040084362</c:v>
                </c:pt>
                <c:pt idx="60000">
                  <c:v>-88.293959915637998</c:v>
                </c:pt>
                <c:pt idx="60001">
                  <c:v>27.706040084362002</c:v>
                </c:pt>
                <c:pt idx="60002">
                  <c:v>-54.293959915637998</c:v>
                </c:pt>
                <c:pt idx="60003">
                  <c:v>-66.293959915637998</c:v>
                </c:pt>
                <c:pt idx="60004">
                  <c:v>-81.293959915637998</c:v>
                </c:pt>
                <c:pt idx="60005">
                  <c:v>-2.29395991563797</c:v>
                </c:pt>
                <c:pt idx="60006">
                  <c:v>-181.293959915638</c:v>
                </c:pt>
                <c:pt idx="60007">
                  <c:v>-336.29395991563803</c:v>
                </c:pt>
                <c:pt idx="60008">
                  <c:v>-197.293959915638</c:v>
                </c:pt>
                <c:pt idx="60009">
                  <c:v>-226.293959915638</c:v>
                </c:pt>
                <c:pt idx="60010">
                  <c:v>-169.293959915638</c:v>
                </c:pt>
                <c:pt idx="60011">
                  <c:v>-149.293959915638</c:v>
                </c:pt>
                <c:pt idx="60012">
                  <c:v>-247.293959915638</c:v>
                </c:pt>
                <c:pt idx="60013">
                  <c:v>-126.293959915638</c:v>
                </c:pt>
                <c:pt idx="60014">
                  <c:v>-253.293959915638</c:v>
                </c:pt>
                <c:pt idx="60015">
                  <c:v>-180.293959915638</c:v>
                </c:pt>
                <c:pt idx="60016">
                  <c:v>-181.293959915638</c:v>
                </c:pt>
                <c:pt idx="60017">
                  <c:v>-288.29395991563803</c:v>
                </c:pt>
                <c:pt idx="60018">
                  <c:v>-75.293959915637998</c:v>
                </c:pt>
                <c:pt idx="60019">
                  <c:v>-183.293959915638</c:v>
                </c:pt>
                <c:pt idx="60020">
                  <c:v>-33.293959915637998</c:v>
                </c:pt>
                <c:pt idx="60021">
                  <c:v>-164.293959915638</c:v>
                </c:pt>
                <c:pt idx="60022">
                  <c:v>-154.293959915638</c:v>
                </c:pt>
                <c:pt idx="60023">
                  <c:v>42.706040084362002</c:v>
                </c:pt>
                <c:pt idx="60024">
                  <c:v>112.706040084362</c:v>
                </c:pt>
                <c:pt idx="60025">
                  <c:v>86.706040084362002</c:v>
                </c:pt>
                <c:pt idx="60026">
                  <c:v>16.706040084362002</c:v>
                </c:pt>
                <c:pt idx="60027">
                  <c:v>33.706040084362002</c:v>
                </c:pt>
                <c:pt idx="60028">
                  <c:v>212.706040084362</c:v>
                </c:pt>
                <c:pt idx="60029">
                  <c:v>245.706040084362</c:v>
                </c:pt>
                <c:pt idx="60030">
                  <c:v>250.706040084362</c:v>
                </c:pt>
                <c:pt idx="60031">
                  <c:v>217.706040084362</c:v>
                </c:pt>
                <c:pt idx="60032">
                  <c:v>287.70604008436197</c:v>
                </c:pt>
                <c:pt idx="60033">
                  <c:v>235.706040084362</c:v>
                </c:pt>
                <c:pt idx="60034">
                  <c:v>234.706040084362</c:v>
                </c:pt>
                <c:pt idx="60035">
                  <c:v>252.706040084362</c:v>
                </c:pt>
                <c:pt idx="60036">
                  <c:v>161.706040084362</c:v>
                </c:pt>
                <c:pt idx="60037">
                  <c:v>239.706040084362</c:v>
                </c:pt>
                <c:pt idx="60038">
                  <c:v>64.706040084362002</c:v>
                </c:pt>
                <c:pt idx="60039">
                  <c:v>276.70604008436197</c:v>
                </c:pt>
                <c:pt idx="60040">
                  <c:v>202.706040084362</c:v>
                </c:pt>
                <c:pt idx="60041">
                  <c:v>-54.293959915637998</c:v>
                </c:pt>
                <c:pt idx="60042">
                  <c:v>11.706040084362</c:v>
                </c:pt>
                <c:pt idx="60043">
                  <c:v>104.706040084362</c:v>
                </c:pt>
                <c:pt idx="60044">
                  <c:v>-51.293959915637998</c:v>
                </c:pt>
                <c:pt idx="60045">
                  <c:v>-64.293959915637998</c:v>
                </c:pt>
                <c:pt idx="60046">
                  <c:v>94.706040084362002</c:v>
                </c:pt>
                <c:pt idx="60047">
                  <c:v>92.706040084362002</c:v>
                </c:pt>
                <c:pt idx="60048">
                  <c:v>-48.293959915637998</c:v>
                </c:pt>
                <c:pt idx="60049">
                  <c:v>-181.293959915638</c:v>
                </c:pt>
                <c:pt idx="60050">
                  <c:v>-322.29395991563803</c:v>
                </c:pt>
                <c:pt idx="60051">
                  <c:v>-275.29395991563803</c:v>
                </c:pt>
                <c:pt idx="60052">
                  <c:v>-134.293959915638</c:v>
                </c:pt>
                <c:pt idx="60053">
                  <c:v>-218.293959915638</c:v>
                </c:pt>
                <c:pt idx="60054">
                  <c:v>-218.293959915638</c:v>
                </c:pt>
                <c:pt idx="60055">
                  <c:v>-155.293959915638</c:v>
                </c:pt>
                <c:pt idx="60056">
                  <c:v>-127.293959915638</c:v>
                </c:pt>
                <c:pt idx="60057">
                  <c:v>-149.293959915638</c:v>
                </c:pt>
                <c:pt idx="60058">
                  <c:v>-269.29395991563803</c:v>
                </c:pt>
                <c:pt idx="60059">
                  <c:v>-141.293959915638</c:v>
                </c:pt>
                <c:pt idx="60060">
                  <c:v>-288.29395991563803</c:v>
                </c:pt>
                <c:pt idx="60061">
                  <c:v>-91.293959915637998</c:v>
                </c:pt>
                <c:pt idx="60062">
                  <c:v>12.706040084362</c:v>
                </c:pt>
                <c:pt idx="60063">
                  <c:v>-27.293959915637998</c:v>
                </c:pt>
                <c:pt idx="60064">
                  <c:v>18.706040084362002</c:v>
                </c:pt>
                <c:pt idx="60065">
                  <c:v>-4.29395991563797</c:v>
                </c:pt>
                <c:pt idx="60066">
                  <c:v>-80.293959915637998</c:v>
                </c:pt>
                <c:pt idx="60067">
                  <c:v>-54.293959915637998</c:v>
                </c:pt>
                <c:pt idx="60068">
                  <c:v>-137.293959915638</c:v>
                </c:pt>
                <c:pt idx="60069">
                  <c:v>167.706040084362</c:v>
                </c:pt>
                <c:pt idx="60070">
                  <c:v>128.706040084362</c:v>
                </c:pt>
                <c:pt idx="60071">
                  <c:v>-6.29395991563797</c:v>
                </c:pt>
                <c:pt idx="60072">
                  <c:v>144.706040084362</c:v>
                </c:pt>
                <c:pt idx="60073">
                  <c:v>226.706040084362</c:v>
                </c:pt>
                <c:pt idx="60074">
                  <c:v>114.706040084362</c:v>
                </c:pt>
                <c:pt idx="60075">
                  <c:v>159.706040084362</c:v>
                </c:pt>
                <c:pt idx="60076">
                  <c:v>259.70604008436197</c:v>
                </c:pt>
                <c:pt idx="60077">
                  <c:v>190.706040084362</c:v>
                </c:pt>
                <c:pt idx="60078">
                  <c:v>148.706040084362</c:v>
                </c:pt>
                <c:pt idx="60079">
                  <c:v>165.706040084362</c:v>
                </c:pt>
                <c:pt idx="60080">
                  <c:v>147.706040084362</c:v>
                </c:pt>
                <c:pt idx="60081">
                  <c:v>209.706040084362</c:v>
                </c:pt>
                <c:pt idx="60082">
                  <c:v>-4.29395991563797</c:v>
                </c:pt>
                <c:pt idx="60083">
                  <c:v>4.70604008436203</c:v>
                </c:pt>
                <c:pt idx="60084">
                  <c:v>23.706040084362002</c:v>
                </c:pt>
                <c:pt idx="60085">
                  <c:v>104.706040084362</c:v>
                </c:pt>
                <c:pt idx="60086">
                  <c:v>-7.29395991563797</c:v>
                </c:pt>
                <c:pt idx="60087">
                  <c:v>23.706040084362002</c:v>
                </c:pt>
                <c:pt idx="60088">
                  <c:v>74.706040084362002</c:v>
                </c:pt>
                <c:pt idx="60089">
                  <c:v>21.706040084362002</c:v>
                </c:pt>
                <c:pt idx="60090">
                  <c:v>-35.293959915637998</c:v>
                </c:pt>
                <c:pt idx="60091">
                  <c:v>-145.293959915638</c:v>
                </c:pt>
                <c:pt idx="60092">
                  <c:v>-200.293959915638</c:v>
                </c:pt>
                <c:pt idx="60093">
                  <c:v>-130.293959915638</c:v>
                </c:pt>
                <c:pt idx="60094">
                  <c:v>-183.293959915638</c:v>
                </c:pt>
                <c:pt idx="60095">
                  <c:v>-136.293959915638</c:v>
                </c:pt>
                <c:pt idx="60096">
                  <c:v>-145.293959915638</c:v>
                </c:pt>
                <c:pt idx="60097">
                  <c:v>-2.29395991563797</c:v>
                </c:pt>
                <c:pt idx="60098">
                  <c:v>96.706040084362002</c:v>
                </c:pt>
                <c:pt idx="60099">
                  <c:v>-91.293959915637998</c:v>
                </c:pt>
                <c:pt idx="60100">
                  <c:v>-89.293959915637998</c:v>
                </c:pt>
                <c:pt idx="60101">
                  <c:v>-125.293959915638</c:v>
                </c:pt>
                <c:pt idx="60102">
                  <c:v>-57.293959915637998</c:v>
                </c:pt>
                <c:pt idx="60103">
                  <c:v>-53.293959915637998</c:v>
                </c:pt>
                <c:pt idx="60104">
                  <c:v>-167.293959915638</c:v>
                </c:pt>
                <c:pt idx="60105">
                  <c:v>-139.293959915638</c:v>
                </c:pt>
                <c:pt idx="60106">
                  <c:v>-46.293959915637998</c:v>
                </c:pt>
                <c:pt idx="60107">
                  <c:v>-83.293959915637998</c:v>
                </c:pt>
                <c:pt idx="60108">
                  <c:v>-93.293959915637998</c:v>
                </c:pt>
                <c:pt idx="60109">
                  <c:v>-234.293959915638</c:v>
                </c:pt>
                <c:pt idx="60110">
                  <c:v>-220.293959915638</c:v>
                </c:pt>
                <c:pt idx="60111">
                  <c:v>-324.29395991563803</c:v>
                </c:pt>
                <c:pt idx="60112">
                  <c:v>-235.293959915638</c:v>
                </c:pt>
                <c:pt idx="60113">
                  <c:v>-303.29395991563803</c:v>
                </c:pt>
                <c:pt idx="60114">
                  <c:v>-254.293959915638</c:v>
                </c:pt>
                <c:pt idx="60115">
                  <c:v>-233.293959915638</c:v>
                </c:pt>
                <c:pt idx="60116">
                  <c:v>-179.293959915638</c:v>
                </c:pt>
                <c:pt idx="60117">
                  <c:v>-231.293959915638</c:v>
                </c:pt>
                <c:pt idx="60118">
                  <c:v>-230.293959915638</c:v>
                </c:pt>
                <c:pt idx="60119">
                  <c:v>-217.293959915638</c:v>
                </c:pt>
                <c:pt idx="60120">
                  <c:v>-191.293959915638</c:v>
                </c:pt>
                <c:pt idx="60121">
                  <c:v>-158.293959915638</c:v>
                </c:pt>
                <c:pt idx="60122">
                  <c:v>-212.293959915638</c:v>
                </c:pt>
                <c:pt idx="60123">
                  <c:v>-82.293959915637998</c:v>
                </c:pt>
                <c:pt idx="60124">
                  <c:v>-161.293959915638</c:v>
                </c:pt>
                <c:pt idx="60125">
                  <c:v>-60.293959915637998</c:v>
                </c:pt>
                <c:pt idx="60126">
                  <c:v>-82.293959915637998</c:v>
                </c:pt>
                <c:pt idx="60127">
                  <c:v>38.706040084362002</c:v>
                </c:pt>
                <c:pt idx="60128">
                  <c:v>-3.29395991563797</c:v>
                </c:pt>
                <c:pt idx="60129">
                  <c:v>-49.293959915637998</c:v>
                </c:pt>
                <c:pt idx="60130">
                  <c:v>-28.293959915637998</c:v>
                </c:pt>
                <c:pt idx="60131">
                  <c:v>-13.293959915638</c:v>
                </c:pt>
                <c:pt idx="60132">
                  <c:v>128.706040084362</c:v>
                </c:pt>
                <c:pt idx="60133">
                  <c:v>87.706040084362002</c:v>
                </c:pt>
                <c:pt idx="60134">
                  <c:v>91.706040084362002</c:v>
                </c:pt>
                <c:pt idx="60135">
                  <c:v>133.706040084362</c:v>
                </c:pt>
                <c:pt idx="60136">
                  <c:v>39.706040084362002</c:v>
                </c:pt>
                <c:pt idx="60137">
                  <c:v>105.706040084362</c:v>
                </c:pt>
                <c:pt idx="60138">
                  <c:v>25.706040084362002</c:v>
                </c:pt>
                <c:pt idx="60139">
                  <c:v>228.706040084362</c:v>
                </c:pt>
                <c:pt idx="60140">
                  <c:v>39.706040084362002</c:v>
                </c:pt>
                <c:pt idx="60141">
                  <c:v>-50.293959915637998</c:v>
                </c:pt>
                <c:pt idx="60142">
                  <c:v>225.706040084362</c:v>
                </c:pt>
                <c:pt idx="60143">
                  <c:v>145.706040084362</c:v>
                </c:pt>
                <c:pt idx="60144">
                  <c:v>206.706040084362</c:v>
                </c:pt>
                <c:pt idx="60145">
                  <c:v>102.706040084362</c:v>
                </c:pt>
                <c:pt idx="60146">
                  <c:v>38.706040084362002</c:v>
                </c:pt>
                <c:pt idx="60147">
                  <c:v>-213.293959915638</c:v>
                </c:pt>
                <c:pt idx="60148">
                  <c:v>-125.293959915638</c:v>
                </c:pt>
                <c:pt idx="60149">
                  <c:v>116.706040084362</c:v>
                </c:pt>
                <c:pt idx="60150">
                  <c:v>-140.293959915638</c:v>
                </c:pt>
                <c:pt idx="60151">
                  <c:v>-28.293959915637998</c:v>
                </c:pt>
                <c:pt idx="60152">
                  <c:v>-28.293959915637998</c:v>
                </c:pt>
                <c:pt idx="60153">
                  <c:v>33.706040084362002</c:v>
                </c:pt>
                <c:pt idx="60154">
                  <c:v>290.70604008436197</c:v>
                </c:pt>
                <c:pt idx="60155">
                  <c:v>241.706040084362</c:v>
                </c:pt>
                <c:pt idx="60156">
                  <c:v>178.706040084362</c:v>
                </c:pt>
                <c:pt idx="60157">
                  <c:v>16.706040084362002</c:v>
                </c:pt>
                <c:pt idx="60158">
                  <c:v>236.706040084362</c:v>
                </c:pt>
                <c:pt idx="60159">
                  <c:v>80.706040084362002</c:v>
                </c:pt>
                <c:pt idx="60160">
                  <c:v>-39.293959915637998</c:v>
                </c:pt>
                <c:pt idx="60161">
                  <c:v>119.706040084362</c:v>
                </c:pt>
                <c:pt idx="60162">
                  <c:v>-173.293959915638</c:v>
                </c:pt>
                <c:pt idx="60163">
                  <c:v>-65.293959915637998</c:v>
                </c:pt>
                <c:pt idx="60164">
                  <c:v>-36.293959915637998</c:v>
                </c:pt>
                <c:pt idx="60165">
                  <c:v>-62.293959915637998</c:v>
                </c:pt>
                <c:pt idx="60166">
                  <c:v>-319.29395991563803</c:v>
                </c:pt>
                <c:pt idx="60167">
                  <c:v>-249.293959915638</c:v>
                </c:pt>
                <c:pt idx="60168">
                  <c:v>-104.293959915638</c:v>
                </c:pt>
                <c:pt idx="60169">
                  <c:v>-140.293959915638</c:v>
                </c:pt>
                <c:pt idx="60170">
                  <c:v>-47.293959915637998</c:v>
                </c:pt>
                <c:pt idx="60171">
                  <c:v>-208.293959915638</c:v>
                </c:pt>
                <c:pt idx="60172">
                  <c:v>-153.293959915638</c:v>
                </c:pt>
                <c:pt idx="60173">
                  <c:v>-67.293959915637998</c:v>
                </c:pt>
                <c:pt idx="60174">
                  <c:v>-207.293959915638</c:v>
                </c:pt>
                <c:pt idx="60175">
                  <c:v>-74.293959915637998</c:v>
                </c:pt>
                <c:pt idx="60176">
                  <c:v>-31.293959915637998</c:v>
                </c:pt>
                <c:pt idx="60177">
                  <c:v>12.706040084362</c:v>
                </c:pt>
                <c:pt idx="60178">
                  <c:v>46.706040084362002</c:v>
                </c:pt>
                <c:pt idx="60179">
                  <c:v>22.706040084362002</c:v>
                </c:pt>
                <c:pt idx="60180">
                  <c:v>62.706040084362002</c:v>
                </c:pt>
                <c:pt idx="60181">
                  <c:v>33.706040084362002</c:v>
                </c:pt>
                <c:pt idx="60182">
                  <c:v>180.706040084362</c:v>
                </c:pt>
                <c:pt idx="60183">
                  <c:v>218.706040084362</c:v>
                </c:pt>
                <c:pt idx="60184">
                  <c:v>272.70604008436197</c:v>
                </c:pt>
                <c:pt idx="60185">
                  <c:v>253.706040084362</c:v>
                </c:pt>
                <c:pt idx="60186">
                  <c:v>151.706040084362</c:v>
                </c:pt>
                <c:pt idx="60187">
                  <c:v>156.706040084362</c:v>
                </c:pt>
                <c:pt idx="60188">
                  <c:v>232.706040084362</c:v>
                </c:pt>
                <c:pt idx="60189">
                  <c:v>187.706040084362</c:v>
                </c:pt>
                <c:pt idx="60190">
                  <c:v>6.70604008436203</c:v>
                </c:pt>
                <c:pt idx="60191">
                  <c:v>115.706040084362</c:v>
                </c:pt>
                <c:pt idx="60192">
                  <c:v>230.706040084362</c:v>
                </c:pt>
                <c:pt idx="60193">
                  <c:v>231.706040084362</c:v>
                </c:pt>
                <c:pt idx="60194">
                  <c:v>214.706040084362</c:v>
                </c:pt>
                <c:pt idx="60195">
                  <c:v>286.70604008436197</c:v>
                </c:pt>
                <c:pt idx="60196">
                  <c:v>220.706040084362</c:v>
                </c:pt>
                <c:pt idx="60197">
                  <c:v>262.70604008436197</c:v>
                </c:pt>
                <c:pt idx="60198">
                  <c:v>186.706040084362</c:v>
                </c:pt>
                <c:pt idx="60199">
                  <c:v>166.706040084362</c:v>
                </c:pt>
                <c:pt idx="60200">
                  <c:v>330.70604008436197</c:v>
                </c:pt>
                <c:pt idx="60201">
                  <c:v>315.70604008436197</c:v>
                </c:pt>
                <c:pt idx="60202">
                  <c:v>265.70604008436197</c:v>
                </c:pt>
                <c:pt idx="60203">
                  <c:v>195.706040084362</c:v>
                </c:pt>
                <c:pt idx="60204">
                  <c:v>251.706040084362</c:v>
                </c:pt>
                <c:pt idx="60205">
                  <c:v>138.706040084362</c:v>
                </c:pt>
                <c:pt idx="60206">
                  <c:v>293.70604008436197</c:v>
                </c:pt>
                <c:pt idx="60207">
                  <c:v>207.706040084362</c:v>
                </c:pt>
                <c:pt idx="60208">
                  <c:v>430.70604008436197</c:v>
                </c:pt>
                <c:pt idx="60209">
                  <c:v>241.706040084362</c:v>
                </c:pt>
                <c:pt idx="60210">
                  <c:v>393.70604008436197</c:v>
                </c:pt>
                <c:pt idx="60211">
                  <c:v>107.706040084362</c:v>
                </c:pt>
                <c:pt idx="60212">
                  <c:v>347.70604008436197</c:v>
                </c:pt>
                <c:pt idx="60213">
                  <c:v>151.706040084362</c:v>
                </c:pt>
                <c:pt idx="60214">
                  <c:v>139.706040084362</c:v>
                </c:pt>
                <c:pt idx="60215">
                  <c:v>178.706040084362</c:v>
                </c:pt>
                <c:pt idx="60216">
                  <c:v>166.706040084362</c:v>
                </c:pt>
                <c:pt idx="60217">
                  <c:v>130.706040084362</c:v>
                </c:pt>
                <c:pt idx="60218">
                  <c:v>143.706040084362</c:v>
                </c:pt>
                <c:pt idx="60219">
                  <c:v>134.706040084362</c:v>
                </c:pt>
                <c:pt idx="60220">
                  <c:v>29.706040084362002</c:v>
                </c:pt>
                <c:pt idx="60221">
                  <c:v>108.706040084362</c:v>
                </c:pt>
                <c:pt idx="60222">
                  <c:v>64.706040084362002</c:v>
                </c:pt>
                <c:pt idx="60223">
                  <c:v>-264.29395991563803</c:v>
                </c:pt>
                <c:pt idx="60224">
                  <c:v>-174.293959915638</c:v>
                </c:pt>
                <c:pt idx="60225">
                  <c:v>86.706040084362002</c:v>
                </c:pt>
                <c:pt idx="60226">
                  <c:v>51.706040084362002</c:v>
                </c:pt>
                <c:pt idx="60227">
                  <c:v>120.706040084362</c:v>
                </c:pt>
                <c:pt idx="60228">
                  <c:v>49.706040084362002</c:v>
                </c:pt>
                <c:pt idx="60229">
                  <c:v>28.706040084362002</c:v>
                </c:pt>
                <c:pt idx="60230">
                  <c:v>-15.293959915638</c:v>
                </c:pt>
                <c:pt idx="60231">
                  <c:v>-22.293959915637998</c:v>
                </c:pt>
                <c:pt idx="60232">
                  <c:v>-85.293959915637998</c:v>
                </c:pt>
                <c:pt idx="60233">
                  <c:v>95.706040084362002</c:v>
                </c:pt>
                <c:pt idx="60234">
                  <c:v>-53.293959915637998</c:v>
                </c:pt>
                <c:pt idx="60235">
                  <c:v>62.706040084362002</c:v>
                </c:pt>
                <c:pt idx="60236">
                  <c:v>69.706040084362002</c:v>
                </c:pt>
                <c:pt idx="60237">
                  <c:v>20.706040084362002</c:v>
                </c:pt>
                <c:pt idx="60238">
                  <c:v>-108.293959915638</c:v>
                </c:pt>
                <c:pt idx="60239">
                  <c:v>-68.293959915637998</c:v>
                </c:pt>
                <c:pt idx="60240">
                  <c:v>-4.29395991563797</c:v>
                </c:pt>
                <c:pt idx="60241">
                  <c:v>-35.293959915637998</c:v>
                </c:pt>
                <c:pt idx="60242">
                  <c:v>94.706040084362002</c:v>
                </c:pt>
                <c:pt idx="60243">
                  <c:v>-117.293959915638</c:v>
                </c:pt>
                <c:pt idx="60244">
                  <c:v>146.706040084362</c:v>
                </c:pt>
                <c:pt idx="60245">
                  <c:v>-65.293959915637998</c:v>
                </c:pt>
                <c:pt idx="60246">
                  <c:v>17.706040084362002</c:v>
                </c:pt>
                <c:pt idx="60247">
                  <c:v>-41.293959915637998</c:v>
                </c:pt>
                <c:pt idx="60248">
                  <c:v>-38.293959915637998</c:v>
                </c:pt>
                <c:pt idx="60249">
                  <c:v>43.706040084362002</c:v>
                </c:pt>
                <c:pt idx="60250">
                  <c:v>-123.293959915638</c:v>
                </c:pt>
                <c:pt idx="60251">
                  <c:v>-65.293959915637998</c:v>
                </c:pt>
                <c:pt idx="60252">
                  <c:v>-136.293959915638</c:v>
                </c:pt>
                <c:pt idx="60253">
                  <c:v>-103.293959915638</c:v>
                </c:pt>
                <c:pt idx="60254">
                  <c:v>-89.293959915637998</c:v>
                </c:pt>
                <c:pt idx="60255">
                  <c:v>-73.293959915637998</c:v>
                </c:pt>
                <c:pt idx="60256">
                  <c:v>-68.293959915637998</c:v>
                </c:pt>
                <c:pt idx="60257">
                  <c:v>-94.293959915637998</c:v>
                </c:pt>
                <c:pt idx="60258">
                  <c:v>-102.293959915638</c:v>
                </c:pt>
                <c:pt idx="60259">
                  <c:v>-71.293959915637998</c:v>
                </c:pt>
                <c:pt idx="60260">
                  <c:v>-112.293959915638</c:v>
                </c:pt>
                <c:pt idx="60261">
                  <c:v>-95.293959915637998</c:v>
                </c:pt>
                <c:pt idx="60262">
                  <c:v>-21.293959915637998</c:v>
                </c:pt>
                <c:pt idx="60263">
                  <c:v>-98.293959915637998</c:v>
                </c:pt>
                <c:pt idx="60264">
                  <c:v>-99.293959915637998</c:v>
                </c:pt>
                <c:pt idx="60265">
                  <c:v>24.706040084362002</c:v>
                </c:pt>
                <c:pt idx="60266">
                  <c:v>144.706040084362</c:v>
                </c:pt>
                <c:pt idx="60267">
                  <c:v>-41.293959915637998</c:v>
                </c:pt>
                <c:pt idx="60268">
                  <c:v>34.706040084362002</c:v>
                </c:pt>
                <c:pt idx="60269">
                  <c:v>174.706040084362</c:v>
                </c:pt>
                <c:pt idx="60270">
                  <c:v>77.706040084362002</c:v>
                </c:pt>
                <c:pt idx="60271">
                  <c:v>47.706040084362002</c:v>
                </c:pt>
                <c:pt idx="60272">
                  <c:v>-17.293959915637998</c:v>
                </c:pt>
                <c:pt idx="60273">
                  <c:v>57.706040084362002</c:v>
                </c:pt>
                <c:pt idx="60274">
                  <c:v>156.706040084362</c:v>
                </c:pt>
                <c:pt idx="60275">
                  <c:v>42.706040084362002</c:v>
                </c:pt>
                <c:pt idx="60276">
                  <c:v>32.706040084362002</c:v>
                </c:pt>
                <c:pt idx="60277">
                  <c:v>50.706040084362002</c:v>
                </c:pt>
                <c:pt idx="60278">
                  <c:v>70.706040084362002</c:v>
                </c:pt>
                <c:pt idx="60279">
                  <c:v>-196.293959915638</c:v>
                </c:pt>
                <c:pt idx="60280">
                  <c:v>-43.293959915637998</c:v>
                </c:pt>
                <c:pt idx="60281">
                  <c:v>-27.293959915637998</c:v>
                </c:pt>
                <c:pt idx="60282">
                  <c:v>-137.293959915638</c:v>
                </c:pt>
                <c:pt idx="60283">
                  <c:v>12.706040084362</c:v>
                </c:pt>
                <c:pt idx="60284">
                  <c:v>-209.293959915638</c:v>
                </c:pt>
                <c:pt idx="60285">
                  <c:v>-108.293959915638</c:v>
                </c:pt>
                <c:pt idx="60286">
                  <c:v>-411.29395991563803</c:v>
                </c:pt>
                <c:pt idx="60287">
                  <c:v>-281.29395991563803</c:v>
                </c:pt>
                <c:pt idx="60288">
                  <c:v>-343.29395991563803</c:v>
                </c:pt>
                <c:pt idx="60289">
                  <c:v>-153.293959915638</c:v>
                </c:pt>
                <c:pt idx="60290">
                  <c:v>-307.29395991563803</c:v>
                </c:pt>
                <c:pt idx="60291">
                  <c:v>-190.293959915638</c:v>
                </c:pt>
                <c:pt idx="60292">
                  <c:v>-236.293959915638</c:v>
                </c:pt>
                <c:pt idx="60293">
                  <c:v>-270.29395991563803</c:v>
                </c:pt>
                <c:pt idx="60294">
                  <c:v>-195.293959915638</c:v>
                </c:pt>
                <c:pt idx="60295">
                  <c:v>-209.293959915638</c:v>
                </c:pt>
                <c:pt idx="60296">
                  <c:v>-30.293959915637998</c:v>
                </c:pt>
                <c:pt idx="60297">
                  <c:v>3.70604008436203</c:v>
                </c:pt>
                <c:pt idx="60298">
                  <c:v>-138.293959915638</c:v>
                </c:pt>
                <c:pt idx="60299">
                  <c:v>-149.293959915638</c:v>
                </c:pt>
                <c:pt idx="60300">
                  <c:v>-41.293959915637998</c:v>
                </c:pt>
                <c:pt idx="60301">
                  <c:v>-33.293959915637998</c:v>
                </c:pt>
                <c:pt idx="60302">
                  <c:v>-19.293959915637998</c:v>
                </c:pt>
                <c:pt idx="60303">
                  <c:v>-18.293959915637998</c:v>
                </c:pt>
                <c:pt idx="60304">
                  <c:v>8.70604008436203</c:v>
                </c:pt>
                <c:pt idx="60305">
                  <c:v>2.70604008436203</c:v>
                </c:pt>
                <c:pt idx="60306">
                  <c:v>220.706040084362</c:v>
                </c:pt>
                <c:pt idx="60307">
                  <c:v>117.706040084362</c:v>
                </c:pt>
                <c:pt idx="60308">
                  <c:v>265.70604008436197</c:v>
                </c:pt>
                <c:pt idx="60309">
                  <c:v>172.706040084362</c:v>
                </c:pt>
                <c:pt idx="60310">
                  <c:v>272.70604008436197</c:v>
                </c:pt>
                <c:pt idx="60311">
                  <c:v>228.706040084362</c:v>
                </c:pt>
                <c:pt idx="60312">
                  <c:v>37.706040084362002</c:v>
                </c:pt>
                <c:pt idx="60313">
                  <c:v>28.706040084362002</c:v>
                </c:pt>
                <c:pt idx="60314">
                  <c:v>-9.29395991563797</c:v>
                </c:pt>
                <c:pt idx="60315">
                  <c:v>-116.293959915638</c:v>
                </c:pt>
                <c:pt idx="60316">
                  <c:v>-50.293959915637998</c:v>
                </c:pt>
                <c:pt idx="60317">
                  <c:v>-244.293959915638</c:v>
                </c:pt>
                <c:pt idx="60318">
                  <c:v>-29.293959915637998</c:v>
                </c:pt>
                <c:pt idx="60319">
                  <c:v>-224.293959915638</c:v>
                </c:pt>
                <c:pt idx="60320">
                  <c:v>-204.293959915638</c:v>
                </c:pt>
                <c:pt idx="60321">
                  <c:v>-281.29395991563803</c:v>
                </c:pt>
                <c:pt idx="60322">
                  <c:v>-280.29395991563803</c:v>
                </c:pt>
                <c:pt idx="60323">
                  <c:v>-340.29395991563803</c:v>
                </c:pt>
                <c:pt idx="60324">
                  <c:v>-314.29395991563803</c:v>
                </c:pt>
                <c:pt idx="60325">
                  <c:v>-137.293959915638</c:v>
                </c:pt>
                <c:pt idx="60326">
                  <c:v>-173.293959915638</c:v>
                </c:pt>
                <c:pt idx="60327">
                  <c:v>-170.293959915638</c:v>
                </c:pt>
                <c:pt idx="60328">
                  <c:v>-127.293959915638</c:v>
                </c:pt>
                <c:pt idx="60329">
                  <c:v>-187.293959915638</c:v>
                </c:pt>
                <c:pt idx="60330">
                  <c:v>-182.293959915638</c:v>
                </c:pt>
                <c:pt idx="60331">
                  <c:v>-179.293959915638</c:v>
                </c:pt>
                <c:pt idx="60332">
                  <c:v>-15.293959915638</c:v>
                </c:pt>
                <c:pt idx="60333">
                  <c:v>-161.293959915638</c:v>
                </c:pt>
                <c:pt idx="60334">
                  <c:v>118.706040084362</c:v>
                </c:pt>
                <c:pt idx="60335">
                  <c:v>138.706040084362</c:v>
                </c:pt>
                <c:pt idx="60336">
                  <c:v>42.706040084362002</c:v>
                </c:pt>
                <c:pt idx="60337">
                  <c:v>162.706040084362</c:v>
                </c:pt>
                <c:pt idx="60338">
                  <c:v>177.706040084362</c:v>
                </c:pt>
                <c:pt idx="60339">
                  <c:v>148.706040084362</c:v>
                </c:pt>
                <c:pt idx="60340">
                  <c:v>248.706040084362</c:v>
                </c:pt>
                <c:pt idx="60341">
                  <c:v>177.706040084362</c:v>
                </c:pt>
                <c:pt idx="60342">
                  <c:v>247.706040084362</c:v>
                </c:pt>
                <c:pt idx="60343">
                  <c:v>126.706040084362</c:v>
                </c:pt>
                <c:pt idx="60344">
                  <c:v>381.70604008436197</c:v>
                </c:pt>
                <c:pt idx="60345">
                  <c:v>121.706040084362</c:v>
                </c:pt>
                <c:pt idx="60346">
                  <c:v>-81.293959915637998</c:v>
                </c:pt>
                <c:pt idx="60347">
                  <c:v>183.706040084362</c:v>
                </c:pt>
                <c:pt idx="60348">
                  <c:v>-29.293959915637998</c:v>
                </c:pt>
                <c:pt idx="60349">
                  <c:v>-60.293959915637998</c:v>
                </c:pt>
                <c:pt idx="60350">
                  <c:v>-73.293959915637998</c:v>
                </c:pt>
                <c:pt idx="60351">
                  <c:v>15.706040084362</c:v>
                </c:pt>
                <c:pt idx="60352">
                  <c:v>-93.293959915637998</c:v>
                </c:pt>
                <c:pt idx="60353">
                  <c:v>7.70604008436203</c:v>
                </c:pt>
                <c:pt idx="60354">
                  <c:v>-149.293959915638</c:v>
                </c:pt>
                <c:pt idx="60355">
                  <c:v>-172.293959915638</c:v>
                </c:pt>
                <c:pt idx="60356">
                  <c:v>-75.293959915637998</c:v>
                </c:pt>
                <c:pt idx="60357">
                  <c:v>-79.293959915637998</c:v>
                </c:pt>
                <c:pt idx="60358">
                  <c:v>-72.293959915637998</c:v>
                </c:pt>
                <c:pt idx="60359">
                  <c:v>-115.293959915638</c:v>
                </c:pt>
                <c:pt idx="60360">
                  <c:v>-109.293959915638</c:v>
                </c:pt>
                <c:pt idx="60361">
                  <c:v>-222.293959915638</c:v>
                </c:pt>
                <c:pt idx="60362">
                  <c:v>-344.29395991563803</c:v>
                </c:pt>
                <c:pt idx="60363">
                  <c:v>-232.293959915638</c:v>
                </c:pt>
                <c:pt idx="60364">
                  <c:v>-146.293959915638</c:v>
                </c:pt>
                <c:pt idx="60365">
                  <c:v>-132.293959915638</c:v>
                </c:pt>
                <c:pt idx="60366">
                  <c:v>-19.293959915637998</c:v>
                </c:pt>
                <c:pt idx="60367">
                  <c:v>62.706040084362002</c:v>
                </c:pt>
                <c:pt idx="60368">
                  <c:v>-99.293959915637998</c:v>
                </c:pt>
                <c:pt idx="60369">
                  <c:v>-223.293959915638</c:v>
                </c:pt>
                <c:pt idx="60370">
                  <c:v>-219.293959915638</c:v>
                </c:pt>
                <c:pt idx="60371">
                  <c:v>-66.293959915637998</c:v>
                </c:pt>
                <c:pt idx="60372">
                  <c:v>-21.293959915637998</c:v>
                </c:pt>
                <c:pt idx="60373">
                  <c:v>-64.293959915637998</c:v>
                </c:pt>
                <c:pt idx="60374">
                  <c:v>-142.293959915638</c:v>
                </c:pt>
                <c:pt idx="60375">
                  <c:v>-82.293959915637998</c:v>
                </c:pt>
                <c:pt idx="60376">
                  <c:v>78.706040084362002</c:v>
                </c:pt>
                <c:pt idx="60377">
                  <c:v>-37.293959915637998</c:v>
                </c:pt>
                <c:pt idx="60378">
                  <c:v>6.70604008436203</c:v>
                </c:pt>
                <c:pt idx="60379">
                  <c:v>68.706040084362002</c:v>
                </c:pt>
                <c:pt idx="60380">
                  <c:v>23.706040084362002</c:v>
                </c:pt>
                <c:pt idx="60381">
                  <c:v>61.706040084362002</c:v>
                </c:pt>
                <c:pt idx="60382">
                  <c:v>117.706040084362</c:v>
                </c:pt>
                <c:pt idx="60383">
                  <c:v>54.706040084362002</c:v>
                </c:pt>
                <c:pt idx="60384">
                  <c:v>30.706040084362002</c:v>
                </c:pt>
                <c:pt idx="60385">
                  <c:v>166.706040084362</c:v>
                </c:pt>
                <c:pt idx="60386">
                  <c:v>-143.293959915638</c:v>
                </c:pt>
                <c:pt idx="60387">
                  <c:v>-21.293959915637998</c:v>
                </c:pt>
                <c:pt idx="60388">
                  <c:v>26.706040084362002</c:v>
                </c:pt>
                <c:pt idx="60389">
                  <c:v>-39.293959915637998</c:v>
                </c:pt>
                <c:pt idx="60390">
                  <c:v>-15.293959915638</c:v>
                </c:pt>
                <c:pt idx="60391">
                  <c:v>-44.293959915637998</c:v>
                </c:pt>
                <c:pt idx="60392">
                  <c:v>-152.293959915638</c:v>
                </c:pt>
                <c:pt idx="60393">
                  <c:v>-79.293959915637998</c:v>
                </c:pt>
                <c:pt idx="60394">
                  <c:v>-21.293959915637998</c:v>
                </c:pt>
                <c:pt idx="60395">
                  <c:v>-129.293959915638</c:v>
                </c:pt>
                <c:pt idx="60396">
                  <c:v>-60.293959915637998</c:v>
                </c:pt>
                <c:pt idx="60397">
                  <c:v>-114.293959915638</c:v>
                </c:pt>
                <c:pt idx="60398">
                  <c:v>-71.293959915637998</c:v>
                </c:pt>
                <c:pt idx="60399">
                  <c:v>-104.293959915638</c:v>
                </c:pt>
                <c:pt idx="60400">
                  <c:v>17.706040084362002</c:v>
                </c:pt>
                <c:pt idx="60401">
                  <c:v>-76.293959915637998</c:v>
                </c:pt>
                <c:pt idx="60402">
                  <c:v>-120.293959915638</c:v>
                </c:pt>
                <c:pt idx="60403">
                  <c:v>-152.293959915638</c:v>
                </c:pt>
                <c:pt idx="60404">
                  <c:v>-92.293959915637998</c:v>
                </c:pt>
                <c:pt idx="60405">
                  <c:v>-111.293959915638</c:v>
                </c:pt>
                <c:pt idx="60406">
                  <c:v>-27.293959915637998</c:v>
                </c:pt>
                <c:pt idx="60407">
                  <c:v>-235.293959915638</c:v>
                </c:pt>
                <c:pt idx="60408">
                  <c:v>-265.29395991563803</c:v>
                </c:pt>
                <c:pt idx="60409">
                  <c:v>-255.293959915638</c:v>
                </c:pt>
                <c:pt idx="60410">
                  <c:v>-255.293959915638</c:v>
                </c:pt>
                <c:pt idx="60411">
                  <c:v>-135.293959915638</c:v>
                </c:pt>
                <c:pt idx="60412">
                  <c:v>-185.293959915638</c:v>
                </c:pt>
                <c:pt idx="60413">
                  <c:v>-479.29395991563803</c:v>
                </c:pt>
                <c:pt idx="60414">
                  <c:v>-251.293959915638</c:v>
                </c:pt>
                <c:pt idx="60415">
                  <c:v>-202.293959915638</c:v>
                </c:pt>
                <c:pt idx="60416">
                  <c:v>-371.29395991563803</c:v>
                </c:pt>
                <c:pt idx="60417">
                  <c:v>-282.29395991563803</c:v>
                </c:pt>
                <c:pt idx="60418">
                  <c:v>-175.293959915638</c:v>
                </c:pt>
                <c:pt idx="60419">
                  <c:v>-254.293959915638</c:v>
                </c:pt>
                <c:pt idx="60420">
                  <c:v>-171.293959915638</c:v>
                </c:pt>
                <c:pt idx="60421">
                  <c:v>-111.293959915638</c:v>
                </c:pt>
                <c:pt idx="60422">
                  <c:v>-57.293959915637998</c:v>
                </c:pt>
                <c:pt idx="60423">
                  <c:v>-285.29395991563803</c:v>
                </c:pt>
                <c:pt idx="60424">
                  <c:v>-209.293959915638</c:v>
                </c:pt>
                <c:pt idx="60425">
                  <c:v>-54.293959915637998</c:v>
                </c:pt>
                <c:pt idx="60426">
                  <c:v>-105.293959915638</c:v>
                </c:pt>
                <c:pt idx="60427">
                  <c:v>-34.293959915637998</c:v>
                </c:pt>
                <c:pt idx="60428">
                  <c:v>192.706040084362</c:v>
                </c:pt>
                <c:pt idx="60429">
                  <c:v>70.706040084362002</c:v>
                </c:pt>
                <c:pt idx="60430">
                  <c:v>-11.293959915638</c:v>
                </c:pt>
                <c:pt idx="60431">
                  <c:v>144.706040084362</c:v>
                </c:pt>
                <c:pt idx="60432">
                  <c:v>75.706040084362002</c:v>
                </c:pt>
                <c:pt idx="60433">
                  <c:v>-8.29395991563797</c:v>
                </c:pt>
                <c:pt idx="60434">
                  <c:v>56.706040084362002</c:v>
                </c:pt>
                <c:pt idx="60435">
                  <c:v>37.706040084362002</c:v>
                </c:pt>
                <c:pt idx="60436">
                  <c:v>-147.293959915638</c:v>
                </c:pt>
                <c:pt idx="60437">
                  <c:v>-13.293959915638</c:v>
                </c:pt>
                <c:pt idx="60438">
                  <c:v>-20.293959915637998</c:v>
                </c:pt>
                <c:pt idx="60439">
                  <c:v>-173.293959915638</c:v>
                </c:pt>
                <c:pt idx="60440">
                  <c:v>-36.293959915637998</c:v>
                </c:pt>
                <c:pt idx="60441">
                  <c:v>-47.293959915637998</c:v>
                </c:pt>
                <c:pt idx="60442">
                  <c:v>97.706040084362002</c:v>
                </c:pt>
                <c:pt idx="60443">
                  <c:v>-107.293959915638</c:v>
                </c:pt>
                <c:pt idx="60444">
                  <c:v>36.706040084362002</c:v>
                </c:pt>
                <c:pt idx="60445">
                  <c:v>-160.293959915638</c:v>
                </c:pt>
                <c:pt idx="60446">
                  <c:v>70.706040084362002</c:v>
                </c:pt>
                <c:pt idx="60447">
                  <c:v>22.706040084362002</c:v>
                </c:pt>
                <c:pt idx="60448">
                  <c:v>68.706040084362002</c:v>
                </c:pt>
                <c:pt idx="60449">
                  <c:v>69.706040084362002</c:v>
                </c:pt>
                <c:pt idx="60450">
                  <c:v>-100.293959915638</c:v>
                </c:pt>
                <c:pt idx="60451">
                  <c:v>-5.29395991563797</c:v>
                </c:pt>
                <c:pt idx="60452">
                  <c:v>-113.293959915638</c:v>
                </c:pt>
                <c:pt idx="60453">
                  <c:v>-109.293959915638</c:v>
                </c:pt>
                <c:pt idx="60454">
                  <c:v>-163.293959915638</c:v>
                </c:pt>
                <c:pt idx="60455">
                  <c:v>-216.293959915638</c:v>
                </c:pt>
                <c:pt idx="60456">
                  <c:v>-332.29395991563803</c:v>
                </c:pt>
                <c:pt idx="60457">
                  <c:v>-326.29395991563803</c:v>
                </c:pt>
                <c:pt idx="60458">
                  <c:v>-93.293959915637998</c:v>
                </c:pt>
                <c:pt idx="60459">
                  <c:v>-229.293959915638</c:v>
                </c:pt>
                <c:pt idx="60460">
                  <c:v>-286.29395991563803</c:v>
                </c:pt>
                <c:pt idx="60461">
                  <c:v>-92.293959915637998</c:v>
                </c:pt>
                <c:pt idx="60462">
                  <c:v>-251.293959915638</c:v>
                </c:pt>
                <c:pt idx="60463">
                  <c:v>-176.293959915638</c:v>
                </c:pt>
                <c:pt idx="60464">
                  <c:v>-278.29395991563803</c:v>
                </c:pt>
                <c:pt idx="60465">
                  <c:v>-236.293959915638</c:v>
                </c:pt>
                <c:pt idx="60466">
                  <c:v>-122.293959915638</c:v>
                </c:pt>
                <c:pt idx="60467">
                  <c:v>-133.293959915638</c:v>
                </c:pt>
                <c:pt idx="60468">
                  <c:v>20.706040084362002</c:v>
                </c:pt>
                <c:pt idx="60469">
                  <c:v>32.706040084362002</c:v>
                </c:pt>
                <c:pt idx="60470">
                  <c:v>-167.293959915638</c:v>
                </c:pt>
                <c:pt idx="60471">
                  <c:v>-75.293959915637998</c:v>
                </c:pt>
                <c:pt idx="60472">
                  <c:v>-214.293959915638</c:v>
                </c:pt>
                <c:pt idx="60473">
                  <c:v>-151.293959915638</c:v>
                </c:pt>
                <c:pt idx="60474">
                  <c:v>78.706040084362002</c:v>
                </c:pt>
                <c:pt idx="60475">
                  <c:v>56.706040084362002</c:v>
                </c:pt>
                <c:pt idx="60476">
                  <c:v>-53.293959915637998</c:v>
                </c:pt>
                <c:pt idx="60477">
                  <c:v>-89.293959915637998</c:v>
                </c:pt>
                <c:pt idx="60478">
                  <c:v>171.706040084362</c:v>
                </c:pt>
                <c:pt idx="60479">
                  <c:v>109.706040084362</c:v>
                </c:pt>
                <c:pt idx="60480">
                  <c:v>208.706040084362</c:v>
                </c:pt>
                <c:pt idx="60481">
                  <c:v>292.70604008436197</c:v>
                </c:pt>
                <c:pt idx="60482">
                  <c:v>151.706040084362</c:v>
                </c:pt>
                <c:pt idx="60483">
                  <c:v>112.706040084362</c:v>
                </c:pt>
                <c:pt idx="60484">
                  <c:v>236.706040084362</c:v>
                </c:pt>
                <c:pt idx="60485">
                  <c:v>221.706040084362</c:v>
                </c:pt>
                <c:pt idx="60486">
                  <c:v>182.706040084362</c:v>
                </c:pt>
                <c:pt idx="60487">
                  <c:v>128.706040084362</c:v>
                </c:pt>
                <c:pt idx="60488">
                  <c:v>268.70604008436197</c:v>
                </c:pt>
                <c:pt idx="60489">
                  <c:v>147.706040084362</c:v>
                </c:pt>
                <c:pt idx="60490">
                  <c:v>75.706040084362002</c:v>
                </c:pt>
                <c:pt idx="60491">
                  <c:v>55.706040084362002</c:v>
                </c:pt>
                <c:pt idx="60492">
                  <c:v>202.706040084362</c:v>
                </c:pt>
                <c:pt idx="60493">
                  <c:v>126.706040084362</c:v>
                </c:pt>
                <c:pt idx="60494">
                  <c:v>229.706040084362</c:v>
                </c:pt>
                <c:pt idx="60495">
                  <c:v>221.706040084362</c:v>
                </c:pt>
                <c:pt idx="60496">
                  <c:v>18.706040084362002</c:v>
                </c:pt>
                <c:pt idx="60497">
                  <c:v>11.706040084362</c:v>
                </c:pt>
                <c:pt idx="60498">
                  <c:v>148.706040084362</c:v>
                </c:pt>
                <c:pt idx="60499">
                  <c:v>152.706040084362</c:v>
                </c:pt>
                <c:pt idx="60500">
                  <c:v>66.706040084362002</c:v>
                </c:pt>
                <c:pt idx="60501">
                  <c:v>261.70604008436197</c:v>
                </c:pt>
                <c:pt idx="60502">
                  <c:v>146.706040084362</c:v>
                </c:pt>
                <c:pt idx="60503">
                  <c:v>60.706040084362002</c:v>
                </c:pt>
                <c:pt idx="60504">
                  <c:v>114.706040084362</c:v>
                </c:pt>
                <c:pt idx="60505">
                  <c:v>109.706040084362</c:v>
                </c:pt>
                <c:pt idx="60506">
                  <c:v>121.706040084362</c:v>
                </c:pt>
                <c:pt idx="60507">
                  <c:v>176.706040084362</c:v>
                </c:pt>
                <c:pt idx="60508">
                  <c:v>157.706040084362</c:v>
                </c:pt>
                <c:pt idx="60509">
                  <c:v>172.706040084362</c:v>
                </c:pt>
                <c:pt idx="60510">
                  <c:v>35.706040084362002</c:v>
                </c:pt>
                <c:pt idx="60511">
                  <c:v>-66.293959915637998</c:v>
                </c:pt>
                <c:pt idx="60512">
                  <c:v>-24.293959915637998</c:v>
                </c:pt>
                <c:pt idx="60513">
                  <c:v>22.706040084362002</c:v>
                </c:pt>
                <c:pt idx="60514">
                  <c:v>123.706040084362</c:v>
                </c:pt>
                <c:pt idx="60515">
                  <c:v>35.706040084362002</c:v>
                </c:pt>
                <c:pt idx="60516">
                  <c:v>-57.293959915637998</c:v>
                </c:pt>
                <c:pt idx="60517">
                  <c:v>10.706040084362</c:v>
                </c:pt>
                <c:pt idx="60518">
                  <c:v>12.706040084362</c:v>
                </c:pt>
                <c:pt idx="60519">
                  <c:v>-22.293959915637998</c:v>
                </c:pt>
                <c:pt idx="60520">
                  <c:v>8.70604008436203</c:v>
                </c:pt>
                <c:pt idx="60521">
                  <c:v>-82.293959915637998</c:v>
                </c:pt>
                <c:pt idx="60522">
                  <c:v>-21.293959915637998</c:v>
                </c:pt>
                <c:pt idx="60523">
                  <c:v>-144.293959915638</c:v>
                </c:pt>
                <c:pt idx="60524">
                  <c:v>-96.293959915637998</c:v>
                </c:pt>
                <c:pt idx="60525">
                  <c:v>-49.293959915637998</c:v>
                </c:pt>
                <c:pt idx="60526">
                  <c:v>-20.293959915637998</c:v>
                </c:pt>
                <c:pt idx="60527">
                  <c:v>-114.293959915638</c:v>
                </c:pt>
                <c:pt idx="60528">
                  <c:v>-240.293959915638</c:v>
                </c:pt>
                <c:pt idx="60529">
                  <c:v>-246.293959915638</c:v>
                </c:pt>
                <c:pt idx="60530">
                  <c:v>-242.293959915638</c:v>
                </c:pt>
                <c:pt idx="60531">
                  <c:v>-262.29395991563803</c:v>
                </c:pt>
                <c:pt idx="60532">
                  <c:v>-115.293959915638</c:v>
                </c:pt>
                <c:pt idx="60533">
                  <c:v>-182.293959915638</c:v>
                </c:pt>
                <c:pt idx="60534">
                  <c:v>-293.29395991563803</c:v>
                </c:pt>
                <c:pt idx="60535">
                  <c:v>-315.29395991563803</c:v>
                </c:pt>
                <c:pt idx="60536">
                  <c:v>-59.293959915637998</c:v>
                </c:pt>
                <c:pt idx="60537">
                  <c:v>-83.293959915637998</c:v>
                </c:pt>
                <c:pt idx="60538">
                  <c:v>-198.293959915638</c:v>
                </c:pt>
                <c:pt idx="60539">
                  <c:v>-96.293959915637998</c:v>
                </c:pt>
                <c:pt idx="60540">
                  <c:v>-210.293959915638</c:v>
                </c:pt>
                <c:pt idx="60541">
                  <c:v>-24.293959915637998</c:v>
                </c:pt>
                <c:pt idx="60542">
                  <c:v>107.706040084362</c:v>
                </c:pt>
                <c:pt idx="60543">
                  <c:v>49.706040084362002</c:v>
                </c:pt>
                <c:pt idx="60544">
                  <c:v>208.706040084362</c:v>
                </c:pt>
                <c:pt idx="60545">
                  <c:v>101.706040084362</c:v>
                </c:pt>
                <c:pt idx="60546">
                  <c:v>86.706040084362002</c:v>
                </c:pt>
                <c:pt idx="60547">
                  <c:v>252.706040084362</c:v>
                </c:pt>
                <c:pt idx="60548">
                  <c:v>364.70604008436197</c:v>
                </c:pt>
                <c:pt idx="60549">
                  <c:v>401.70604008436197</c:v>
                </c:pt>
                <c:pt idx="60550">
                  <c:v>276.70604008436197</c:v>
                </c:pt>
                <c:pt idx="60551">
                  <c:v>256.70604008436197</c:v>
                </c:pt>
                <c:pt idx="60552">
                  <c:v>252.706040084362</c:v>
                </c:pt>
                <c:pt idx="60553">
                  <c:v>366.70604008436197</c:v>
                </c:pt>
                <c:pt idx="60554">
                  <c:v>182.706040084362</c:v>
                </c:pt>
                <c:pt idx="60555">
                  <c:v>166.706040084362</c:v>
                </c:pt>
                <c:pt idx="60556">
                  <c:v>165.706040084362</c:v>
                </c:pt>
                <c:pt idx="60557">
                  <c:v>38.706040084362002</c:v>
                </c:pt>
                <c:pt idx="60558">
                  <c:v>208.706040084362</c:v>
                </c:pt>
                <c:pt idx="60559">
                  <c:v>23.706040084362002</c:v>
                </c:pt>
                <c:pt idx="60560">
                  <c:v>133.706040084362</c:v>
                </c:pt>
                <c:pt idx="60561">
                  <c:v>40.706040084362002</c:v>
                </c:pt>
                <c:pt idx="60562">
                  <c:v>211.706040084362</c:v>
                </c:pt>
                <c:pt idx="60563">
                  <c:v>252.706040084362</c:v>
                </c:pt>
                <c:pt idx="60564">
                  <c:v>260.70604008436197</c:v>
                </c:pt>
                <c:pt idx="60565">
                  <c:v>227.706040084362</c:v>
                </c:pt>
                <c:pt idx="60566">
                  <c:v>243.706040084362</c:v>
                </c:pt>
                <c:pt idx="60567">
                  <c:v>131.706040084362</c:v>
                </c:pt>
                <c:pt idx="60568">
                  <c:v>31.706040084362002</c:v>
                </c:pt>
                <c:pt idx="60569">
                  <c:v>54.706040084362002</c:v>
                </c:pt>
                <c:pt idx="60570">
                  <c:v>-138.293959915638</c:v>
                </c:pt>
                <c:pt idx="60571">
                  <c:v>-259.29395991563803</c:v>
                </c:pt>
                <c:pt idx="60572">
                  <c:v>-91.293959915637998</c:v>
                </c:pt>
                <c:pt idx="60573">
                  <c:v>-90.293959915637998</c:v>
                </c:pt>
                <c:pt idx="60574">
                  <c:v>-267.29395991563803</c:v>
                </c:pt>
                <c:pt idx="60575">
                  <c:v>-378.29395991563803</c:v>
                </c:pt>
                <c:pt idx="60576">
                  <c:v>-440.29395991563803</c:v>
                </c:pt>
                <c:pt idx="60577">
                  <c:v>-363.29395991563803</c:v>
                </c:pt>
                <c:pt idx="60578">
                  <c:v>-483.29395991563803</c:v>
                </c:pt>
                <c:pt idx="60579">
                  <c:v>-345.29395991563803</c:v>
                </c:pt>
                <c:pt idx="60580">
                  <c:v>-454.29395991563803</c:v>
                </c:pt>
                <c:pt idx="60581">
                  <c:v>-555.29395991563797</c:v>
                </c:pt>
                <c:pt idx="60582">
                  <c:v>-271.29395991563803</c:v>
                </c:pt>
                <c:pt idx="60583">
                  <c:v>-302.29395991563803</c:v>
                </c:pt>
                <c:pt idx="60584">
                  <c:v>-402.29395991563803</c:v>
                </c:pt>
                <c:pt idx="60585">
                  <c:v>-335.29395991563803</c:v>
                </c:pt>
                <c:pt idx="60586">
                  <c:v>-345.29395991563803</c:v>
                </c:pt>
                <c:pt idx="60587">
                  <c:v>-309.29395991563803</c:v>
                </c:pt>
                <c:pt idx="60588">
                  <c:v>-134.293959915638</c:v>
                </c:pt>
                <c:pt idx="60589">
                  <c:v>-50.293959915637998</c:v>
                </c:pt>
                <c:pt idx="60590">
                  <c:v>-33.293959915637998</c:v>
                </c:pt>
                <c:pt idx="60591">
                  <c:v>9.70604008436203</c:v>
                </c:pt>
                <c:pt idx="60592">
                  <c:v>143.706040084362</c:v>
                </c:pt>
                <c:pt idx="60593">
                  <c:v>157.706040084362</c:v>
                </c:pt>
                <c:pt idx="60594">
                  <c:v>202.706040084362</c:v>
                </c:pt>
                <c:pt idx="60595">
                  <c:v>389.70604008436197</c:v>
                </c:pt>
                <c:pt idx="60596">
                  <c:v>250.706040084362</c:v>
                </c:pt>
                <c:pt idx="60597">
                  <c:v>293.70604008436197</c:v>
                </c:pt>
                <c:pt idx="60598">
                  <c:v>321.70604008436197</c:v>
                </c:pt>
                <c:pt idx="60599">
                  <c:v>241.706040084362</c:v>
                </c:pt>
                <c:pt idx="60600">
                  <c:v>358.70604008436197</c:v>
                </c:pt>
                <c:pt idx="60601">
                  <c:v>444.70604008436197</c:v>
                </c:pt>
                <c:pt idx="60602">
                  <c:v>339.70604008436197</c:v>
                </c:pt>
                <c:pt idx="60603">
                  <c:v>425.70604008436197</c:v>
                </c:pt>
                <c:pt idx="60604">
                  <c:v>426.70604008436197</c:v>
                </c:pt>
                <c:pt idx="60605">
                  <c:v>383.70604008436197</c:v>
                </c:pt>
                <c:pt idx="60606">
                  <c:v>322.70604008436197</c:v>
                </c:pt>
                <c:pt idx="60607">
                  <c:v>340.70604008436197</c:v>
                </c:pt>
                <c:pt idx="60608">
                  <c:v>264.70604008436197</c:v>
                </c:pt>
                <c:pt idx="60609">
                  <c:v>165.706040084362</c:v>
                </c:pt>
                <c:pt idx="60610">
                  <c:v>114.706040084362</c:v>
                </c:pt>
                <c:pt idx="60611">
                  <c:v>112.706040084362</c:v>
                </c:pt>
                <c:pt idx="60612">
                  <c:v>115.706040084362</c:v>
                </c:pt>
                <c:pt idx="60613">
                  <c:v>100.706040084362</c:v>
                </c:pt>
                <c:pt idx="60614">
                  <c:v>216.706040084362</c:v>
                </c:pt>
                <c:pt idx="60615">
                  <c:v>181.706040084362</c:v>
                </c:pt>
                <c:pt idx="60616">
                  <c:v>171.706040084362</c:v>
                </c:pt>
                <c:pt idx="60617">
                  <c:v>-18.293959915637998</c:v>
                </c:pt>
                <c:pt idx="60618">
                  <c:v>89.706040084362002</c:v>
                </c:pt>
                <c:pt idx="60619">
                  <c:v>202.706040084362</c:v>
                </c:pt>
                <c:pt idx="60620">
                  <c:v>244.706040084362</c:v>
                </c:pt>
                <c:pt idx="60621">
                  <c:v>140.706040084362</c:v>
                </c:pt>
                <c:pt idx="60622">
                  <c:v>63.706040084362002</c:v>
                </c:pt>
                <c:pt idx="60623">
                  <c:v>323.70604008436197</c:v>
                </c:pt>
                <c:pt idx="60624">
                  <c:v>120.706040084362</c:v>
                </c:pt>
                <c:pt idx="60625">
                  <c:v>202.706040084362</c:v>
                </c:pt>
                <c:pt idx="60626">
                  <c:v>163.706040084362</c:v>
                </c:pt>
                <c:pt idx="60627">
                  <c:v>83.706040084362002</c:v>
                </c:pt>
                <c:pt idx="60628">
                  <c:v>177.706040084362</c:v>
                </c:pt>
                <c:pt idx="60629">
                  <c:v>203.706040084362</c:v>
                </c:pt>
                <c:pt idx="60630">
                  <c:v>235.706040084362</c:v>
                </c:pt>
                <c:pt idx="60631">
                  <c:v>189.706040084362</c:v>
                </c:pt>
                <c:pt idx="60632">
                  <c:v>149.706040084362</c:v>
                </c:pt>
                <c:pt idx="60633">
                  <c:v>153.706040084362</c:v>
                </c:pt>
                <c:pt idx="60634">
                  <c:v>73.706040084362002</c:v>
                </c:pt>
                <c:pt idx="60635">
                  <c:v>289.70604008436197</c:v>
                </c:pt>
                <c:pt idx="60636">
                  <c:v>200.706040084362</c:v>
                </c:pt>
                <c:pt idx="60637">
                  <c:v>158.706040084362</c:v>
                </c:pt>
                <c:pt idx="60638">
                  <c:v>282.70604008436197</c:v>
                </c:pt>
                <c:pt idx="60639">
                  <c:v>182.706040084362</c:v>
                </c:pt>
                <c:pt idx="60640">
                  <c:v>300.70604008436197</c:v>
                </c:pt>
                <c:pt idx="60641">
                  <c:v>164.706040084362</c:v>
                </c:pt>
                <c:pt idx="60642">
                  <c:v>211.706040084362</c:v>
                </c:pt>
                <c:pt idx="60643">
                  <c:v>139.706040084362</c:v>
                </c:pt>
                <c:pt idx="60644">
                  <c:v>-66.293959915637998</c:v>
                </c:pt>
                <c:pt idx="60645">
                  <c:v>63.706040084362002</c:v>
                </c:pt>
                <c:pt idx="60646">
                  <c:v>340.70604008436197</c:v>
                </c:pt>
                <c:pt idx="60647">
                  <c:v>67.706040084362002</c:v>
                </c:pt>
                <c:pt idx="60648">
                  <c:v>274.70604008436197</c:v>
                </c:pt>
                <c:pt idx="60649">
                  <c:v>151.706040084362</c:v>
                </c:pt>
                <c:pt idx="60650">
                  <c:v>162.706040084362</c:v>
                </c:pt>
                <c:pt idx="60651">
                  <c:v>114.706040084362</c:v>
                </c:pt>
                <c:pt idx="60652">
                  <c:v>78.706040084362002</c:v>
                </c:pt>
                <c:pt idx="60653">
                  <c:v>121.706040084362</c:v>
                </c:pt>
                <c:pt idx="60654">
                  <c:v>167.706040084362</c:v>
                </c:pt>
                <c:pt idx="60655">
                  <c:v>156.706040084362</c:v>
                </c:pt>
                <c:pt idx="60656">
                  <c:v>372.70604008436197</c:v>
                </c:pt>
                <c:pt idx="60657">
                  <c:v>237.706040084362</c:v>
                </c:pt>
                <c:pt idx="60658">
                  <c:v>389.70604008436197</c:v>
                </c:pt>
                <c:pt idx="60659">
                  <c:v>326.70604008436197</c:v>
                </c:pt>
                <c:pt idx="60660">
                  <c:v>306.70604008436197</c:v>
                </c:pt>
                <c:pt idx="60661">
                  <c:v>507.70604008436197</c:v>
                </c:pt>
                <c:pt idx="60662">
                  <c:v>489.70604008436197</c:v>
                </c:pt>
                <c:pt idx="60663">
                  <c:v>385.70604008436197</c:v>
                </c:pt>
                <c:pt idx="60664">
                  <c:v>437.70604008436197</c:v>
                </c:pt>
                <c:pt idx="60665">
                  <c:v>492.70604008436197</c:v>
                </c:pt>
                <c:pt idx="60666">
                  <c:v>435.70604008436197</c:v>
                </c:pt>
                <c:pt idx="60667">
                  <c:v>353.70604008436197</c:v>
                </c:pt>
                <c:pt idx="60668">
                  <c:v>333.70604008436197</c:v>
                </c:pt>
                <c:pt idx="60669">
                  <c:v>214.706040084362</c:v>
                </c:pt>
                <c:pt idx="60670">
                  <c:v>245.706040084362</c:v>
                </c:pt>
                <c:pt idx="60671">
                  <c:v>340.70604008436197</c:v>
                </c:pt>
                <c:pt idx="60672">
                  <c:v>455.70604008436197</c:v>
                </c:pt>
                <c:pt idx="60673">
                  <c:v>284.70604008436197</c:v>
                </c:pt>
                <c:pt idx="60674">
                  <c:v>176.706040084362</c:v>
                </c:pt>
                <c:pt idx="60675">
                  <c:v>251.706040084362</c:v>
                </c:pt>
                <c:pt idx="60676">
                  <c:v>369.70604008436197</c:v>
                </c:pt>
                <c:pt idx="60677">
                  <c:v>375.70604008436197</c:v>
                </c:pt>
                <c:pt idx="60678">
                  <c:v>94.706040084362002</c:v>
                </c:pt>
                <c:pt idx="60679">
                  <c:v>148.706040084362</c:v>
                </c:pt>
                <c:pt idx="60680">
                  <c:v>65.706040084362002</c:v>
                </c:pt>
                <c:pt idx="60681">
                  <c:v>-23.293959915637998</c:v>
                </c:pt>
                <c:pt idx="60682">
                  <c:v>-113.293959915638</c:v>
                </c:pt>
                <c:pt idx="60683">
                  <c:v>-148.293959915638</c:v>
                </c:pt>
                <c:pt idx="60684">
                  <c:v>-105.293959915638</c:v>
                </c:pt>
                <c:pt idx="60685">
                  <c:v>-158.293959915638</c:v>
                </c:pt>
                <c:pt idx="60686">
                  <c:v>-174.293959915638</c:v>
                </c:pt>
                <c:pt idx="60687">
                  <c:v>-96.293959915637998</c:v>
                </c:pt>
                <c:pt idx="60688">
                  <c:v>-190.293959915638</c:v>
                </c:pt>
                <c:pt idx="60689">
                  <c:v>-183.293959915638</c:v>
                </c:pt>
                <c:pt idx="60690">
                  <c:v>-241.293959915638</c:v>
                </c:pt>
                <c:pt idx="60691">
                  <c:v>-296.29395991563803</c:v>
                </c:pt>
                <c:pt idx="60692">
                  <c:v>-306.29395991563803</c:v>
                </c:pt>
                <c:pt idx="60693">
                  <c:v>-255.293959915638</c:v>
                </c:pt>
                <c:pt idx="60694">
                  <c:v>-342.29395991563803</c:v>
                </c:pt>
                <c:pt idx="60695">
                  <c:v>-247.293959915638</c:v>
                </c:pt>
                <c:pt idx="60696">
                  <c:v>-217.293959915638</c:v>
                </c:pt>
                <c:pt idx="60697">
                  <c:v>-83.293959915637998</c:v>
                </c:pt>
                <c:pt idx="60698">
                  <c:v>-57.293959915637998</c:v>
                </c:pt>
                <c:pt idx="60699">
                  <c:v>-81.293959915637998</c:v>
                </c:pt>
                <c:pt idx="60700">
                  <c:v>-188.293959915638</c:v>
                </c:pt>
                <c:pt idx="60701">
                  <c:v>-101.293959915638</c:v>
                </c:pt>
                <c:pt idx="60702">
                  <c:v>-108.293959915638</c:v>
                </c:pt>
                <c:pt idx="60703">
                  <c:v>-73.293959915637998</c:v>
                </c:pt>
                <c:pt idx="60704">
                  <c:v>167.706040084362</c:v>
                </c:pt>
                <c:pt idx="60705">
                  <c:v>215.706040084362</c:v>
                </c:pt>
                <c:pt idx="60706">
                  <c:v>450.70604008436197</c:v>
                </c:pt>
                <c:pt idx="60707">
                  <c:v>412.70604008436197</c:v>
                </c:pt>
                <c:pt idx="60708">
                  <c:v>329.70604008436197</c:v>
                </c:pt>
                <c:pt idx="60709">
                  <c:v>395.70604008436197</c:v>
                </c:pt>
                <c:pt idx="60710">
                  <c:v>507.70604008436197</c:v>
                </c:pt>
                <c:pt idx="60711">
                  <c:v>483.70604008436197</c:v>
                </c:pt>
                <c:pt idx="60712">
                  <c:v>433.70604008436197</c:v>
                </c:pt>
                <c:pt idx="60713">
                  <c:v>490.70604008436197</c:v>
                </c:pt>
                <c:pt idx="60714">
                  <c:v>347.70604008436197</c:v>
                </c:pt>
                <c:pt idx="60715">
                  <c:v>219.706040084362</c:v>
                </c:pt>
                <c:pt idx="60716">
                  <c:v>155.706040084362</c:v>
                </c:pt>
                <c:pt idx="60717">
                  <c:v>141.706040084362</c:v>
                </c:pt>
                <c:pt idx="60718">
                  <c:v>77.706040084362002</c:v>
                </c:pt>
                <c:pt idx="60719">
                  <c:v>99.706040084362002</c:v>
                </c:pt>
                <c:pt idx="60720">
                  <c:v>-22.293959915637998</c:v>
                </c:pt>
                <c:pt idx="60721">
                  <c:v>-113.293959915638</c:v>
                </c:pt>
                <c:pt idx="60722">
                  <c:v>-210.293959915638</c:v>
                </c:pt>
                <c:pt idx="60723">
                  <c:v>-105.293959915638</c:v>
                </c:pt>
                <c:pt idx="60724">
                  <c:v>-150.293959915638</c:v>
                </c:pt>
                <c:pt idx="60725">
                  <c:v>-274.29395991563803</c:v>
                </c:pt>
                <c:pt idx="60726">
                  <c:v>-473.29395991563803</c:v>
                </c:pt>
                <c:pt idx="60727">
                  <c:v>-433.29395991563803</c:v>
                </c:pt>
                <c:pt idx="60728">
                  <c:v>-284.29395991563803</c:v>
                </c:pt>
                <c:pt idx="60729">
                  <c:v>-400.29395991563803</c:v>
                </c:pt>
                <c:pt idx="60730">
                  <c:v>-402.29395991563803</c:v>
                </c:pt>
                <c:pt idx="60731">
                  <c:v>-597.29395991563797</c:v>
                </c:pt>
                <c:pt idx="60732">
                  <c:v>-464.29395991563803</c:v>
                </c:pt>
                <c:pt idx="60733">
                  <c:v>-487.29395991563803</c:v>
                </c:pt>
                <c:pt idx="60734">
                  <c:v>-462.29395991563803</c:v>
                </c:pt>
                <c:pt idx="60735">
                  <c:v>-254.293959915638</c:v>
                </c:pt>
                <c:pt idx="60736">
                  <c:v>-379.29395991563803</c:v>
                </c:pt>
                <c:pt idx="60737">
                  <c:v>-271.29395991563803</c:v>
                </c:pt>
                <c:pt idx="60738">
                  <c:v>-403.29395991563803</c:v>
                </c:pt>
                <c:pt idx="60739">
                  <c:v>-551.29395991563797</c:v>
                </c:pt>
                <c:pt idx="60740">
                  <c:v>-410.29395991563803</c:v>
                </c:pt>
                <c:pt idx="60741">
                  <c:v>-353.29395991563803</c:v>
                </c:pt>
                <c:pt idx="60742">
                  <c:v>-434.29395991563803</c:v>
                </c:pt>
                <c:pt idx="60743">
                  <c:v>-470.29395991563803</c:v>
                </c:pt>
                <c:pt idx="60744">
                  <c:v>-478.29395991563803</c:v>
                </c:pt>
                <c:pt idx="60745">
                  <c:v>-347.29395991563803</c:v>
                </c:pt>
                <c:pt idx="60746">
                  <c:v>-176.293959915638</c:v>
                </c:pt>
                <c:pt idx="60747">
                  <c:v>-182.293959915638</c:v>
                </c:pt>
                <c:pt idx="60748">
                  <c:v>-236.293959915638</c:v>
                </c:pt>
                <c:pt idx="60749">
                  <c:v>-172.293959915638</c:v>
                </c:pt>
                <c:pt idx="60750">
                  <c:v>-137.293959915638</c:v>
                </c:pt>
                <c:pt idx="60751">
                  <c:v>-107.293959915638</c:v>
                </c:pt>
                <c:pt idx="60752">
                  <c:v>59.706040084362002</c:v>
                </c:pt>
                <c:pt idx="60753">
                  <c:v>154.706040084362</c:v>
                </c:pt>
                <c:pt idx="60754">
                  <c:v>115.706040084362</c:v>
                </c:pt>
                <c:pt idx="60755">
                  <c:v>109.706040084362</c:v>
                </c:pt>
                <c:pt idx="60756">
                  <c:v>146.706040084362</c:v>
                </c:pt>
                <c:pt idx="60757">
                  <c:v>166.706040084362</c:v>
                </c:pt>
                <c:pt idx="60758">
                  <c:v>263.70604008436197</c:v>
                </c:pt>
                <c:pt idx="60759">
                  <c:v>183.706040084362</c:v>
                </c:pt>
                <c:pt idx="60760">
                  <c:v>133.706040084362</c:v>
                </c:pt>
                <c:pt idx="60761">
                  <c:v>132.706040084362</c:v>
                </c:pt>
                <c:pt idx="60762">
                  <c:v>142.706040084362</c:v>
                </c:pt>
                <c:pt idx="60763">
                  <c:v>243.706040084362</c:v>
                </c:pt>
                <c:pt idx="60764">
                  <c:v>227.706040084362</c:v>
                </c:pt>
                <c:pt idx="60765">
                  <c:v>280.70604008436197</c:v>
                </c:pt>
                <c:pt idx="60766">
                  <c:v>316.70604008436197</c:v>
                </c:pt>
                <c:pt idx="60767">
                  <c:v>172.706040084362</c:v>
                </c:pt>
                <c:pt idx="60768">
                  <c:v>121.706040084362</c:v>
                </c:pt>
                <c:pt idx="60769">
                  <c:v>243.706040084362</c:v>
                </c:pt>
                <c:pt idx="60770">
                  <c:v>266.70604008436197</c:v>
                </c:pt>
                <c:pt idx="60771">
                  <c:v>159.706040084362</c:v>
                </c:pt>
                <c:pt idx="60772">
                  <c:v>400.70604008436197</c:v>
                </c:pt>
                <c:pt idx="60773">
                  <c:v>276.70604008436197</c:v>
                </c:pt>
                <c:pt idx="60774">
                  <c:v>189.706040084362</c:v>
                </c:pt>
                <c:pt idx="60775">
                  <c:v>111.706040084362</c:v>
                </c:pt>
                <c:pt idx="60776">
                  <c:v>244.706040084362</c:v>
                </c:pt>
                <c:pt idx="60777">
                  <c:v>157.706040084362</c:v>
                </c:pt>
                <c:pt idx="60778">
                  <c:v>27.706040084362002</c:v>
                </c:pt>
                <c:pt idx="60779">
                  <c:v>-205.293959915638</c:v>
                </c:pt>
                <c:pt idx="60780">
                  <c:v>-56.293959915637998</c:v>
                </c:pt>
                <c:pt idx="60781">
                  <c:v>-88.293959915637998</c:v>
                </c:pt>
                <c:pt idx="60782">
                  <c:v>11.706040084362</c:v>
                </c:pt>
                <c:pt idx="60783">
                  <c:v>-111.293959915638</c:v>
                </c:pt>
                <c:pt idx="60784">
                  <c:v>-235.293959915638</c:v>
                </c:pt>
                <c:pt idx="60785">
                  <c:v>-299.29395991563803</c:v>
                </c:pt>
                <c:pt idx="60786">
                  <c:v>-322.29395991563803</c:v>
                </c:pt>
                <c:pt idx="60787">
                  <c:v>-231.293959915638</c:v>
                </c:pt>
                <c:pt idx="60788">
                  <c:v>-223.293959915638</c:v>
                </c:pt>
                <c:pt idx="60789">
                  <c:v>-215.293959915638</c:v>
                </c:pt>
                <c:pt idx="60790">
                  <c:v>-274.29395991563803</c:v>
                </c:pt>
                <c:pt idx="60791">
                  <c:v>-149.293959915638</c:v>
                </c:pt>
                <c:pt idx="60792">
                  <c:v>-245.293959915638</c:v>
                </c:pt>
                <c:pt idx="60793">
                  <c:v>-136.293959915638</c:v>
                </c:pt>
                <c:pt idx="60794">
                  <c:v>-119.293959915638</c:v>
                </c:pt>
                <c:pt idx="60795">
                  <c:v>-142.293959915638</c:v>
                </c:pt>
                <c:pt idx="60796">
                  <c:v>-31.293959915637998</c:v>
                </c:pt>
                <c:pt idx="60797">
                  <c:v>-37.293959915637998</c:v>
                </c:pt>
                <c:pt idx="60798">
                  <c:v>83.706040084362002</c:v>
                </c:pt>
                <c:pt idx="60799">
                  <c:v>-193.293959915638</c:v>
                </c:pt>
                <c:pt idx="60800">
                  <c:v>-101.293959915638</c:v>
                </c:pt>
                <c:pt idx="60801">
                  <c:v>-15.293959915638</c:v>
                </c:pt>
                <c:pt idx="60802">
                  <c:v>48.706040084362002</c:v>
                </c:pt>
                <c:pt idx="60803">
                  <c:v>171.706040084362</c:v>
                </c:pt>
                <c:pt idx="60804">
                  <c:v>185.706040084362</c:v>
                </c:pt>
                <c:pt idx="60805">
                  <c:v>170.706040084362</c:v>
                </c:pt>
                <c:pt idx="60806">
                  <c:v>252.706040084362</c:v>
                </c:pt>
                <c:pt idx="60807">
                  <c:v>300.70604008436197</c:v>
                </c:pt>
                <c:pt idx="60808">
                  <c:v>243.706040084362</c:v>
                </c:pt>
                <c:pt idx="60809">
                  <c:v>184.706040084362</c:v>
                </c:pt>
                <c:pt idx="60810">
                  <c:v>277.70604008436197</c:v>
                </c:pt>
                <c:pt idx="60811">
                  <c:v>334.70604008436197</c:v>
                </c:pt>
                <c:pt idx="60812">
                  <c:v>212.706040084362</c:v>
                </c:pt>
                <c:pt idx="60813">
                  <c:v>303.70604008436197</c:v>
                </c:pt>
                <c:pt idx="60814">
                  <c:v>224.706040084362</c:v>
                </c:pt>
                <c:pt idx="60815">
                  <c:v>246.706040084362</c:v>
                </c:pt>
                <c:pt idx="60816">
                  <c:v>226.706040084362</c:v>
                </c:pt>
                <c:pt idx="60817">
                  <c:v>180.706040084362</c:v>
                </c:pt>
                <c:pt idx="60818">
                  <c:v>128.706040084362</c:v>
                </c:pt>
                <c:pt idx="60819">
                  <c:v>-23.293959915637998</c:v>
                </c:pt>
                <c:pt idx="60820">
                  <c:v>-50.293959915637998</c:v>
                </c:pt>
                <c:pt idx="60821">
                  <c:v>-151.293959915638</c:v>
                </c:pt>
                <c:pt idx="60822">
                  <c:v>-32.293959915637998</c:v>
                </c:pt>
                <c:pt idx="60823">
                  <c:v>-48.293959915637998</c:v>
                </c:pt>
                <c:pt idx="60824">
                  <c:v>-16.293959915637998</c:v>
                </c:pt>
                <c:pt idx="60825">
                  <c:v>-96.293959915637998</c:v>
                </c:pt>
                <c:pt idx="60826">
                  <c:v>-81.293959915637998</c:v>
                </c:pt>
                <c:pt idx="60827">
                  <c:v>7.70604008436203</c:v>
                </c:pt>
                <c:pt idx="60828">
                  <c:v>7.70604008436203</c:v>
                </c:pt>
                <c:pt idx="60829">
                  <c:v>93.706040084362002</c:v>
                </c:pt>
                <c:pt idx="60830">
                  <c:v>159.706040084362</c:v>
                </c:pt>
                <c:pt idx="60831">
                  <c:v>153.706040084362</c:v>
                </c:pt>
                <c:pt idx="60832">
                  <c:v>69.706040084362002</c:v>
                </c:pt>
                <c:pt idx="60833">
                  <c:v>49.706040084362002</c:v>
                </c:pt>
                <c:pt idx="60834">
                  <c:v>178.706040084362</c:v>
                </c:pt>
                <c:pt idx="60835">
                  <c:v>-94.293959915637998</c:v>
                </c:pt>
                <c:pt idx="60836">
                  <c:v>-23.293959915637998</c:v>
                </c:pt>
                <c:pt idx="60837">
                  <c:v>-20.293959915637998</c:v>
                </c:pt>
                <c:pt idx="60838">
                  <c:v>20.706040084362002</c:v>
                </c:pt>
                <c:pt idx="60839">
                  <c:v>27.706040084362002</c:v>
                </c:pt>
                <c:pt idx="60840">
                  <c:v>35.706040084362002</c:v>
                </c:pt>
                <c:pt idx="60841">
                  <c:v>-182.293959915638</c:v>
                </c:pt>
                <c:pt idx="60842">
                  <c:v>-173.293959915638</c:v>
                </c:pt>
                <c:pt idx="60843">
                  <c:v>-27.293959915637998</c:v>
                </c:pt>
                <c:pt idx="60844">
                  <c:v>-323.29395991563803</c:v>
                </c:pt>
                <c:pt idx="60845">
                  <c:v>-139.293959915638</c:v>
                </c:pt>
                <c:pt idx="60846">
                  <c:v>-134.293959915638</c:v>
                </c:pt>
                <c:pt idx="60847">
                  <c:v>-274.29395991563803</c:v>
                </c:pt>
                <c:pt idx="60848">
                  <c:v>-249.293959915638</c:v>
                </c:pt>
                <c:pt idx="60849">
                  <c:v>-189.293959915638</c:v>
                </c:pt>
                <c:pt idx="60850">
                  <c:v>-194.293959915638</c:v>
                </c:pt>
                <c:pt idx="60851">
                  <c:v>-239.293959915638</c:v>
                </c:pt>
                <c:pt idx="60852">
                  <c:v>-263.29395991563803</c:v>
                </c:pt>
                <c:pt idx="60853">
                  <c:v>-260.29395991563803</c:v>
                </c:pt>
                <c:pt idx="60854">
                  <c:v>-149.293959915638</c:v>
                </c:pt>
                <c:pt idx="60855">
                  <c:v>-140.293959915638</c:v>
                </c:pt>
                <c:pt idx="60856">
                  <c:v>107.706040084362</c:v>
                </c:pt>
                <c:pt idx="60857">
                  <c:v>-30.293959915637998</c:v>
                </c:pt>
                <c:pt idx="60858">
                  <c:v>36.706040084362002</c:v>
                </c:pt>
                <c:pt idx="60859">
                  <c:v>5.70604008436203</c:v>
                </c:pt>
                <c:pt idx="60860">
                  <c:v>-23.293959915637998</c:v>
                </c:pt>
                <c:pt idx="60861">
                  <c:v>9.70604008436203</c:v>
                </c:pt>
                <c:pt idx="60862">
                  <c:v>-195.293959915638</c:v>
                </c:pt>
                <c:pt idx="60863">
                  <c:v>-47.293959915637998</c:v>
                </c:pt>
                <c:pt idx="60864">
                  <c:v>-8.29395991563797</c:v>
                </c:pt>
                <c:pt idx="60865">
                  <c:v>53.706040084362002</c:v>
                </c:pt>
                <c:pt idx="60866">
                  <c:v>-66.293959915637998</c:v>
                </c:pt>
                <c:pt idx="60867">
                  <c:v>-229.293959915638</c:v>
                </c:pt>
                <c:pt idx="60868">
                  <c:v>-51.293959915637998</c:v>
                </c:pt>
                <c:pt idx="60869">
                  <c:v>11.706040084362</c:v>
                </c:pt>
                <c:pt idx="60870">
                  <c:v>-37.293959915637998</c:v>
                </c:pt>
                <c:pt idx="60871">
                  <c:v>-26.293959915637998</c:v>
                </c:pt>
                <c:pt idx="60872">
                  <c:v>-26.293959915637998</c:v>
                </c:pt>
                <c:pt idx="60873">
                  <c:v>2.70604008436203</c:v>
                </c:pt>
                <c:pt idx="60874">
                  <c:v>140.706040084362</c:v>
                </c:pt>
                <c:pt idx="60875">
                  <c:v>28.706040084362002</c:v>
                </c:pt>
                <c:pt idx="60876">
                  <c:v>168.706040084362</c:v>
                </c:pt>
                <c:pt idx="60877">
                  <c:v>123.706040084362</c:v>
                </c:pt>
                <c:pt idx="60878">
                  <c:v>-10.293959915638</c:v>
                </c:pt>
                <c:pt idx="60879">
                  <c:v>-39.293959915637998</c:v>
                </c:pt>
                <c:pt idx="60880">
                  <c:v>-80.293959915637998</c:v>
                </c:pt>
                <c:pt idx="60881">
                  <c:v>120.706040084362</c:v>
                </c:pt>
                <c:pt idx="60882">
                  <c:v>-85.293959915637998</c:v>
                </c:pt>
                <c:pt idx="60883">
                  <c:v>-35.293959915637998</c:v>
                </c:pt>
                <c:pt idx="60884">
                  <c:v>-76.293959915637998</c:v>
                </c:pt>
                <c:pt idx="60885">
                  <c:v>-57.293959915637998</c:v>
                </c:pt>
                <c:pt idx="60886">
                  <c:v>-175.293959915638</c:v>
                </c:pt>
                <c:pt idx="60887">
                  <c:v>-203.293959915638</c:v>
                </c:pt>
                <c:pt idx="60888">
                  <c:v>-232.293959915638</c:v>
                </c:pt>
                <c:pt idx="60889">
                  <c:v>-176.293959915638</c:v>
                </c:pt>
                <c:pt idx="60890">
                  <c:v>-234.293959915638</c:v>
                </c:pt>
                <c:pt idx="60891">
                  <c:v>-245.293959915638</c:v>
                </c:pt>
                <c:pt idx="60892">
                  <c:v>-93.293959915637998</c:v>
                </c:pt>
                <c:pt idx="60893">
                  <c:v>-193.293959915638</c:v>
                </c:pt>
                <c:pt idx="60894">
                  <c:v>-153.293959915638</c:v>
                </c:pt>
                <c:pt idx="60895">
                  <c:v>-248.293959915638</c:v>
                </c:pt>
                <c:pt idx="60896">
                  <c:v>-411.29395991563803</c:v>
                </c:pt>
                <c:pt idx="60897">
                  <c:v>-350.29395991563803</c:v>
                </c:pt>
                <c:pt idx="60898">
                  <c:v>-311.29395991563803</c:v>
                </c:pt>
                <c:pt idx="60899">
                  <c:v>-167.293959915638</c:v>
                </c:pt>
                <c:pt idx="60900">
                  <c:v>-266.29395991563803</c:v>
                </c:pt>
                <c:pt idx="60901">
                  <c:v>-303.29395991563803</c:v>
                </c:pt>
                <c:pt idx="60902">
                  <c:v>-379.29395991563803</c:v>
                </c:pt>
                <c:pt idx="60903">
                  <c:v>-289.29395991563803</c:v>
                </c:pt>
                <c:pt idx="60904">
                  <c:v>-369.29395991563803</c:v>
                </c:pt>
                <c:pt idx="60905">
                  <c:v>-288.29395991563803</c:v>
                </c:pt>
                <c:pt idx="60906">
                  <c:v>-205.293959915638</c:v>
                </c:pt>
                <c:pt idx="60907">
                  <c:v>-226.293959915638</c:v>
                </c:pt>
                <c:pt idx="60908">
                  <c:v>-208.293959915638</c:v>
                </c:pt>
                <c:pt idx="60909">
                  <c:v>-152.293959915638</c:v>
                </c:pt>
                <c:pt idx="60910">
                  <c:v>-92.293959915637998</c:v>
                </c:pt>
                <c:pt idx="60911">
                  <c:v>-192.293959915638</c:v>
                </c:pt>
                <c:pt idx="60912">
                  <c:v>-47.293959915637998</c:v>
                </c:pt>
                <c:pt idx="60913">
                  <c:v>-56.293959915637998</c:v>
                </c:pt>
                <c:pt idx="60914">
                  <c:v>-82.293959915637998</c:v>
                </c:pt>
                <c:pt idx="60915">
                  <c:v>39.706040084362002</c:v>
                </c:pt>
                <c:pt idx="60916">
                  <c:v>-81.293959915637998</c:v>
                </c:pt>
                <c:pt idx="60917">
                  <c:v>-146.293959915638</c:v>
                </c:pt>
                <c:pt idx="60918">
                  <c:v>93.706040084362002</c:v>
                </c:pt>
                <c:pt idx="60919">
                  <c:v>115.706040084362</c:v>
                </c:pt>
                <c:pt idx="60920">
                  <c:v>32.706040084362002</c:v>
                </c:pt>
                <c:pt idx="60921">
                  <c:v>130.706040084362</c:v>
                </c:pt>
                <c:pt idx="60922">
                  <c:v>147.706040084362</c:v>
                </c:pt>
                <c:pt idx="60923">
                  <c:v>233.706040084362</c:v>
                </c:pt>
                <c:pt idx="60924">
                  <c:v>136.706040084362</c:v>
                </c:pt>
                <c:pt idx="60925">
                  <c:v>81.706040084362002</c:v>
                </c:pt>
                <c:pt idx="60926">
                  <c:v>93.706040084362002</c:v>
                </c:pt>
                <c:pt idx="60927">
                  <c:v>171.706040084362</c:v>
                </c:pt>
                <c:pt idx="60928">
                  <c:v>149.706040084362</c:v>
                </c:pt>
                <c:pt idx="60929">
                  <c:v>72.706040084362002</c:v>
                </c:pt>
                <c:pt idx="60930">
                  <c:v>213.706040084362</c:v>
                </c:pt>
                <c:pt idx="60931">
                  <c:v>92.706040084362002</c:v>
                </c:pt>
                <c:pt idx="60932">
                  <c:v>51.706040084362002</c:v>
                </c:pt>
                <c:pt idx="60933">
                  <c:v>204.706040084362</c:v>
                </c:pt>
                <c:pt idx="60934">
                  <c:v>197.706040084362</c:v>
                </c:pt>
                <c:pt idx="60935">
                  <c:v>122.706040084362</c:v>
                </c:pt>
                <c:pt idx="60936">
                  <c:v>99.706040084362002</c:v>
                </c:pt>
                <c:pt idx="60937">
                  <c:v>169.706040084362</c:v>
                </c:pt>
                <c:pt idx="60938">
                  <c:v>124.706040084362</c:v>
                </c:pt>
                <c:pt idx="60939">
                  <c:v>107.706040084362</c:v>
                </c:pt>
                <c:pt idx="60940">
                  <c:v>83.706040084362002</c:v>
                </c:pt>
                <c:pt idx="60941">
                  <c:v>45.706040084362002</c:v>
                </c:pt>
                <c:pt idx="60942">
                  <c:v>-31.293959915637998</c:v>
                </c:pt>
                <c:pt idx="60943">
                  <c:v>-19.293959915637998</c:v>
                </c:pt>
                <c:pt idx="60944">
                  <c:v>-93.293959915637998</c:v>
                </c:pt>
                <c:pt idx="60945">
                  <c:v>-85.293959915637998</c:v>
                </c:pt>
                <c:pt idx="60946">
                  <c:v>129.706040084362</c:v>
                </c:pt>
                <c:pt idx="60947">
                  <c:v>77.706040084362002</c:v>
                </c:pt>
                <c:pt idx="60948">
                  <c:v>-166.293959915638</c:v>
                </c:pt>
                <c:pt idx="60949">
                  <c:v>-30.293959915637998</c:v>
                </c:pt>
                <c:pt idx="60950">
                  <c:v>68.706040084362002</c:v>
                </c:pt>
                <c:pt idx="60951">
                  <c:v>-20.293959915637998</c:v>
                </c:pt>
                <c:pt idx="60952">
                  <c:v>-180.293959915638</c:v>
                </c:pt>
                <c:pt idx="60953">
                  <c:v>-103.293959915638</c:v>
                </c:pt>
                <c:pt idx="60954">
                  <c:v>-203.293959915638</c:v>
                </c:pt>
                <c:pt idx="60955">
                  <c:v>-224.293959915638</c:v>
                </c:pt>
                <c:pt idx="60956">
                  <c:v>-234.293959915638</c:v>
                </c:pt>
                <c:pt idx="60957">
                  <c:v>-244.293959915638</c:v>
                </c:pt>
                <c:pt idx="60958">
                  <c:v>-243.293959915638</c:v>
                </c:pt>
                <c:pt idx="60959">
                  <c:v>-353.29395991563803</c:v>
                </c:pt>
                <c:pt idx="60960">
                  <c:v>-417.29395991563803</c:v>
                </c:pt>
                <c:pt idx="60961">
                  <c:v>-269.29395991563803</c:v>
                </c:pt>
                <c:pt idx="60962">
                  <c:v>-405.29395991563803</c:v>
                </c:pt>
                <c:pt idx="60963">
                  <c:v>-324.29395991563803</c:v>
                </c:pt>
                <c:pt idx="60964">
                  <c:v>-249.293959915638</c:v>
                </c:pt>
                <c:pt idx="60965">
                  <c:v>-251.293959915638</c:v>
                </c:pt>
                <c:pt idx="60966">
                  <c:v>-220.293959915638</c:v>
                </c:pt>
                <c:pt idx="60967">
                  <c:v>-296.29395991563803</c:v>
                </c:pt>
                <c:pt idx="60968">
                  <c:v>-94.293959915637998</c:v>
                </c:pt>
                <c:pt idx="60969">
                  <c:v>-148.293959915638</c:v>
                </c:pt>
                <c:pt idx="60970">
                  <c:v>-13.293959915638</c:v>
                </c:pt>
                <c:pt idx="60971">
                  <c:v>49.706040084362002</c:v>
                </c:pt>
                <c:pt idx="60972">
                  <c:v>8.70604008436203</c:v>
                </c:pt>
                <c:pt idx="60973">
                  <c:v>133.706040084362</c:v>
                </c:pt>
                <c:pt idx="60974">
                  <c:v>164.706040084362</c:v>
                </c:pt>
                <c:pt idx="60975">
                  <c:v>153.706040084362</c:v>
                </c:pt>
                <c:pt idx="60976">
                  <c:v>146.706040084362</c:v>
                </c:pt>
                <c:pt idx="60977">
                  <c:v>57.706040084362002</c:v>
                </c:pt>
                <c:pt idx="60978">
                  <c:v>243.706040084362</c:v>
                </c:pt>
                <c:pt idx="60979">
                  <c:v>88.706040084362002</c:v>
                </c:pt>
                <c:pt idx="60980">
                  <c:v>102.706040084362</c:v>
                </c:pt>
                <c:pt idx="60981">
                  <c:v>318.70604008436197</c:v>
                </c:pt>
                <c:pt idx="60982">
                  <c:v>301.70604008436197</c:v>
                </c:pt>
                <c:pt idx="60983">
                  <c:v>30.706040084362002</c:v>
                </c:pt>
                <c:pt idx="60984">
                  <c:v>20.706040084362002</c:v>
                </c:pt>
                <c:pt idx="60985">
                  <c:v>155.706040084362</c:v>
                </c:pt>
                <c:pt idx="60986">
                  <c:v>351.70604008436197</c:v>
                </c:pt>
                <c:pt idx="60987">
                  <c:v>243.706040084362</c:v>
                </c:pt>
                <c:pt idx="60988">
                  <c:v>398.70604008436197</c:v>
                </c:pt>
                <c:pt idx="60989">
                  <c:v>366.70604008436197</c:v>
                </c:pt>
                <c:pt idx="60990">
                  <c:v>354.70604008436197</c:v>
                </c:pt>
                <c:pt idx="60991">
                  <c:v>308.70604008436197</c:v>
                </c:pt>
                <c:pt idx="60992">
                  <c:v>527.70604008436203</c:v>
                </c:pt>
                <c:pt idx="60993">
                  <c:v>306.70604008436197</c:v>
                </c:pt>
                <c:pt idx="60994">
                  <c:v>55.706040084362002</c:v>
                </c:pt>
                <c:pt idx="60995">
                  <c:v>214.706040084362</c:v>
                </c:pt>
                <c:pt idx="60996">
                  <c:v>31.706040084362002</c:v>
                </c:pt>
                <c:pt idx="60997">
                  <c:v>120.706040084362</c:v>
                </c:pt>
                <c:pt idx="60998">
                  <c:v>-9.29395991563797</c:v>
                </c:pt>
                <c:pt idx="60999">
                  <c:v>-8.29395991563797</c:v>
                </c:pt>
                <c:pt idx="61000">
                  <c:v>-50.293959915637998</c:v>
                </c:pt>
                <c:pt idx="61001">
                  <c:v>-102.293959915638</c:v>
                </c:pt>
                <c:pt idx="61002">
                  <c:v>-218.293959915638</c:v>
                </c:pt>
                <c:pt idx="61003">
                  <c:v>-73.293959915637998</c:v>
                </c:pt>
                <c:pt idx="61004">
                  <c:v>-184.293959915638</c:v>
                </c:pt>
                <c:pt idx="61005">
                  <c:v>-314.29395991563803</c:v>
                </c:pt>
                <c:pt idx="61006">
                  <c:v>-230.293959915638</c:v>
                </c:pt>
                <c:pt idx="61007">
                  <c:v>-287.29395991563803</c:v>
                </c:pt>
                <c:pt idx="61008">
                  <c:v>-302.29395991563803</c:v>
                </c:pt>
                <c:pt idx="61009">
                  <c:v>-269.29395991563803</c:v>
                </c:pt>
                <c:pt idx="61010">
                  <c:v>-154.293959915638</c:v>
                </c:pt>
                <c:pt idx="61011">
                  <c:v>-293.29395991563803</c:v>
                </c:pt>
                <c:pt idx="61012">
                  <c:v>-291.29395991563803</c:v>
                </c:pt>
                <c:pt idx="61013">
                  <c:v>-295.29395991563803</c:v>
                </c:pt>
                <c:pt idx="61014">
                  <c:v>-379.29395991563803</c:v>
                </c:pt>
                <c:pt idx="61015">
                  <c:v>-308.29395991563803</c:v>
                </c:pt>
                <c:pt idx="61016">
                  <c:v>-123.293959915638</c:v>
                </c:pt>
                <c:pt idx="61017">
                  <c:v>-364.29395991563803</c:v>
                </c:pt>
                <c:pt idx="61018">
                  <c:v>-139.293959915638</c:v>
                </c:pt>
                <c:pt idx="61019">
                  <c:v>-102.293959915638</c:v>
                </c:pt>
                <c:pt idx="61020">
                  <c:v>-301.29395991563803</c:v>
                </c:pt>
                <c:pt idx="61021">
                  <c:v>-289.29395991563803</c:v>
                </c:pt>
                <c:pt idx="61022">
                  <c:v>-156.293959915638</c:v>
                </c:pt>
                <c:pt idx="61023">
                  <c:v>-254.293959915638</c:v>
                </c:pt>
                <c:pt idx="61024">
                  <c:v>-185.293959915638</c:v>
                </c:pt>
                <c:pt idx="61025">
                  <c:v>-183.293959915638</c:v>
                </c:pt>
                <c:pt idx="61026">
                  <c:v>9.70604008436203</c:v>
                </c:pt>
                <c:pt idx="61027">
                  <c:v>35.706040084362002</c:v>
                </c:pt>
                <c:pt idx="61028">
                  <c:v>99.706040084362002</c:v>
                </c:pt>
                <c:pt idx="61029">
                  <c:v>100.706040084362</c:v>
                </c:pt>
                <c:pt idx="61030">
                  <c:v>208.706040084362</c:v>
                </c:pt>
                <c:pt idx="61031">
                  <c:v>159.706040084362</c:v>
                </c:pt>
                <c:pt idx="61032">
                  <c:v>201.706040084362</c:v>
                </c:pt>
                <c:pt idx="61033">
                  <c:v>97.706040084362002</c:v>
                </c:pt>
                <c:pt idx="61034">
                  <c:v>242.706040084362</c:v>
                </c:pt>
                <c:pt idx="61035">
                  <c:v>469.70604008436197</c:v>
                </c:pt>
                <c:pt idx="61036">
                  <c:v>442.70604008436197</c:v>
                </c:pt>
                <c:pt idx="61037">
                  <c:v>553.70604008436203</c:v>
                </c:pt>
                <c:pt idx="61038">
                  <c:v>439.70604008436197</c:v>
                </c:pt>
                <c:pt idx="61039">
                  <c:v>485.70604008436197</c:v>
                </c:pt>
                <c:pt idx="61040">
                  <c:v>473.70604008436197</c:v>
                </c:pt>
                <c:pt idx="61041">
                  <c:v>411.70604008436197</c:v>
                </c:pt>
                <c:pt idx="61042">
                  <c:v>386.70604008436197</c:v>
                </c:pt>
                <c:pt idx="61043">
                  <c:v>400.70604008436197</c:v>
                </c:pt>
                <c:pt idx="61044">
                  <c:v>544.70604008436203</c:v>
                </c:pt>
                <c:pt idx="61045">
                  <c:v>406.70604008436197</c:v>
                </c:pt>
                <c:pt idx="61046">
                  <c:v>637.70604008436203</c:v>
                </c:pt>
                <c:pt idx="61047">
                  <c:v>309.70604008436197</c:v>
                </c:pt>
                <c:pt idx="61048">
                  <c:v>263.70604008436197</c:v>
                </c:pt>
                <c:pt idx="61049">
                  <c:v>186.706040084362</c:v>
                </c:pt>
                <c:pt idx="61050">
                  <c:v>172.706040084362</c:v>
                </c:pt>
                <c:pt idx="61051">
                  <c:v>119.706040084362</c:v>
                </c:pt>
                <c:pt idx="61052">
                  <c:v>159.706040084362</c:v>
                </c:pt>
                <c:pt idx="61053">
                  <c:v>67.706040084362002</c:v>
                </c:pt>
                <c:pt idx="61054">
                  <c:v>-119.293959915638</c:v>
                </c:pt>
                <c:pt idx="61055">
                  <c:v>-60.293959915637998</c:v>
                </c:pt>
                <c:pt idx="61056">
                  <c:v>0.70604008436203003</c:v>
                </c:pt>
                <c:pt idx="61057">
                  <c:v>-203.293959915638</c:v>
                </c:pt>
                <c:pt idx="61058">
                  <c:v>-64.293959915637998</c:v>
                </c:pt>
                <c:pt idx="61059">
                  <c:v>-220.293959915638</c:v>
                </c:pt>
                <c:pt idx="61060">
                  <c:v>70.706040084362002</c:v>
                </c:pt>
                <c:pt idx="61061">
                  <c:v>-128.293959915638</c:v>
                </c:pt>
                <c:pt idx="61062">
                  <c:v>12.706040084362</c:v>
                </c:pt>
                <c:pt idx="61063">
                  <c:v>-32.293959915637998</c:v>
                </c:pt>
                <c:pt idx="61064">
                  <c:v>-95.293959915637998</c:v>
                </c:pt>
                <c:pt idx="61065">
                  <c:v>-76.293959915637998</c:v>
                </c:pt>
                <c:pt idx="61066">
                  <c:v>68.706040084362002</c:v>
                </c:pt>
                <c:pt idx="61067">
                  <c:v>36.706040084362002</c:v>
                </c:pt>
                <c:pt idx="61068">
                  <c:v>170.706040084362</c:v>
                </c:pt>
                <c:pt idx="61069">
                  <c:v>-52.293959915637998</c:v>
                </c:pt>
                <c:pt idx="61070">
                  <c:v>33.706040084362002</c:v>
                </c:pt>
                <c:pt idx="61071">
                  <c:v>-83.293959915637998</c:v>
                </c:pt>
                <c:pt idx="61072">
                  <c:v>-26.293959915637998</c:v>
                </c:pt>
                <c:pt idx="61073">
                  <c:v>28.706040084362002</c:v>
                </c:pt>
                <c:pt idx="61074">
                  <c:v>231.706040084362</c:v>
                </c:pt>
                <c:pt idx="61075">
                  <c:v>167.706040084362</c:v>
                </c:pt>
                <c:pt idx="61076">
                  <c:v>350.70604008436197</c:v>
                </c:pt>
                <c:pt idx="61077">
                  <c:v>212.706040084362</c:v>
                </c:pt>
                <c:pt idx="61078">
                  <c:v>392.70604008436197</c:v>
                </c:pt>
                <c:pt idx="61079">
                  <c:v>416.70604008436197</c:v>
                </c:pt>
                <c:pt idx="61080">
                  <c:v>321.70604008436197</c:v>
                </c:pt>
                <c:pt idx="61081">
                  <c:v>226.706040084362</c:v>
                </c:pt>
                <c:pt idx="61082">
                  <c:v>387.70604008436197</c:v>
                </c:pt>
                <c:pt idx="61083">
                  <c:v>410.70604008436197</c:v>
                </c:pt>
                <c:pt idx="61084">
                  <c:v>343.70604008436197</c:v>
                </c:pt>
                <c:pt idx="61085">
                  <c:v>426.70604008436197</c:v>
                </c:pt>
                <c:pt idx="61086">
                  <c:v>471.70604008436197</c:v>
                </c:pt>
                <c:pt idx="61087">
                  <c:v>414.70604008436197</c:v>
                </c:pt>
                <c:pt idx="61088">
                  <c:v>394.70604008436197</c:v>
                </c:pt>
                <c:pt idx="61089">
                  <c:v>94.706040084362002</c:v>
                </c:pt>
                <c:pt idx="61090">
                  <c:v>97.706040084362002</c:v>
                </c:pt>
                <c:pt idx="61091">
                  <c:v>263.70604008436197</c:v>
                </c:pt>
                <c:pt idx="61092">
                  <c:v>161.706040084362</c:v>
                </c:pt>
                <c:pt idx="61093">
                  <c:v>-46.293959915637998</c:v>
                </c:pt>
                <c:pt idx="61094">
                  <c:v>107.706040084362</c:v>
                </c:pt>
                <c:pt idx="61095">
                  <c:v>187.706040084362</c:v>
                </c:pt>
                <c:pt idx="61096">
                  <c:v>-177.293959915638</c:v>
                </c:pt>
                <c:pt idx="61097">
                  <c:v>-39.293959915637998</c:v>
                </c:pt>
                <c:pt idx="61098">
                  <c:v>-46.293959915637998</c:v>
                </c:pt>
                <c:pt idx="61099">
                  <c:v>-15.293959915638</c:v>
                </c:pt>
                <c:pt idx="61100">
                  <c:v>-182.293959915638</c:v>
                </c:pt>
                <c:pt idx="61101">
                  <c:v>-120.293959915638</c:v>
                </c:pt>
                <c:pt idx="61102">
                  <c:v>-77.293959915637998</c:v>
                </c:pt>
                <c:pt idx="61103">
                  <c:v>-214.293959915638</c:v>
                </c:pt>
                <c:pt idx="61104">
                  <c:v>-158.293959915638</c:v>
                </c:pt>
                <c:pt idx="61105">
                  <c:v>-132.293959915638</c:v>
                </c:pt>
                <c:pt idx="61106">
                  <c:v>-137.293959915638</c:v>
                </c:pt>
                <c:pt idx="61107">
                  <c:v>-95.293959915637998</c:v>
                </c:pt>
                <c:pt idx="61108">
                  <c:v>92.706040084362002</c:v>
                </c:pt>
                <c:pt idx="61109">
                  <c:v>-38.293959915637998</c:v>
                </c:pt>
                <c:pt idx="61110">
                  <c:v>29.706040084362002</c:v>
                </c:pt>
                <c:pt idx="61111">
                  <c:v>6.70604008436203</c:v>
                </c:pt>
                <c:pt idx="61112">
                  <c:v>100.706040084362</c:v>
                </c:pt>
                <c:pt idx="61113">
                  <c:v>87.706040084362002</c:v>
                </c:pt>
                <c:pt idx="61114">
                  <c:v>157.706040084362</c:v>
                </c:pt>
                <c:pt idx="61115">
                  <c:v>223.706040084362</c:v>
                </c:pt>
                <c:pt idx="61116">
                  <c:v>333.70604008436197</c:v>
                </c:pt>
                <c:pt idx="61117">
                  <c:v>236.706040084362</c:v>
                </c:pt>
                <c:pt idx="61118">
                  <c:v>166.706040084362</c:v>
                </c:pt>
                <c:pt idx="61119">
                  <c:v>355.70604008436197</c:v>
                </c:pt>
                <c:pt idx="61120">
                  <c:v>333.70604008436197</c:v>
                </c:pt>
                <c:pt idx="61121">
                  <c:v>286.70604008436197</c:v>
                </c:pt>
                <c:pt idx="61122">
                  <c:v>422.70604008436197</c:v>
                </c:pt>
                <c:pt idx="61123">
                  <c:v>263.70604008436197</c:v>
                </c:pt>
                <c:pt idx="61124">
                  <c:v>423.70604008436197</c:v>
                </c:pt>
                <c:pt idx="61125">
                  <c:v>359.70604008436197</c:v>
                </c:pt>
                <c:pt idx="61126">
                  <c:v>452.70604008436197</c:v>
                </c:pt>
                <c:pt idx="61127">
                  <c:v>472.70604008436197</c:v>
                </c:pt>
                <c:pt idx="61128">
                  <c:v>432.70604008436197</c:v>
                </c:pt>
                <c:pt idx="61129">
                  <c:v>436.70604008436197</c:v>
                </c:pt>
                <c:pt idx="61130">
                  <c:v>260.70604008436197</c:v>
                </c:pt>
                <c:pt idx="61131">
                  <c:v>325.70604008436197</c:v>
                </c:pt>
                <c:pt idx="61132">
                  <c:v>259.70604008436197</c:v>
                </c:pt>
                <c:pt idx="61133">
                  <c:v>110.706040084362</c:v>
                </c:pt>
                <c:pt idx="61134">
                  <c:v>101.706040084362</c:v>
                </c:pt>
                <c:pt idx="61135">
                  <c:v>-147.293959915638</c:v>
                </c:pt>
                <c:pt idx="61136">
                  <c:v>-28.293959915637998</c:v>
                </c:pt>
                <c:pt idx="61137">
                  <c:v>-82.293959915637998</c:v>
                </c:pt>
                <c:pt idx="61138">
                  <c:v>-137.293959915638</c:v>
                </c:pt>
                <c:pt idx="61139">
                  <c:v>-73.293959915637998</c:v>
                </c:pt>
                <c:pt idx="61140">
                  <c:v>-227.293959915638</c:v>
                </c:pt>
                <c:pt idx="61141">
                  <c:v>-206.293959915638</c:v>
                </c:pt>
                <c:pt idx="61142">
                  <c:v>-189.293959915638</c:v>
                </c:pt>
                <c:pt idx="61143">
                  <c:v>-353.29395991563803</c:v>
                </c:pt>
                <c:pt idx="61144">
                  <c:v>-273.29395991563803</c:v>
                </c:pt>
                <c:pt idx="61145">
                  <c:v>-276.29395991563803</c:v>
                </c:pt>
                <c:pt idx="61146">
                  <c:v>-139.293959915638</c:v>
                </c:pt>
                <c:pt idx="61147">
                  <c:v>-208.293959915638</c:v>
                </c:pt>
                <c:pt idx="61148">
                  <c:v>-367.29395991563803</c:v>
                </c:pt>
                <c:pt idx="61149">
                  <c:v>-318.29395991563803</c:v>
                </c:pt>
                <c:pt idx="61150">
                  <c:v>-374.29395991563803</c:v>
                </c:pt>
                <c:pt idx="61151">
                  <c:v>-253.293959915638</c:v>
                </c:pt>
                <c:pt idx="61152">
                  <c:v>-334.29395991563803</c:v>
                </c:pt>
                <c:pt idx="61153">
                  <c:v>-274.29395991563803</c:v>
                </c:pt>
                <c:pt idx="61154">
                  <c:v>-332.29395991563803</c:v>
                </c:pt>
                <c:pt idx="61155">
                  <c:v>-277.29395991563803</c:v>
                </c:pt>
                <c:pt idx="61156">
                  <c:v>-340.29395991563803</c:v>
                </c:pt>
                <c:pt idx="61157">
                  <c:v>-311.29395991563803</c:v>
                </c:pt>
                <c:pt idx="61158">
                  <c:v>-272.29395991563803</c:v>
                </c:pt>
                <c:pt idx="61159">
                  <c:v>-264.29395991563803</c:v>
                </c:pt>
                <c:pt idx="61160">
                  <c:v>-349.29395991563803</c:v>
                </c:pt>
                <c:pt idx="61161">
                  <c:v>-237.293959915638</c:v>
                </c:pt>
                <c:pt idx="61162">
                  <c:v>-233.293959915638</c:v>
                </c:pt>
                <c:pt idx="61163">
                  <c:v>-313.29395991563803</c:v>
                </c:pt>
                <c:pt idx="61164">
                  <c:v>-47.293959915637998</c:v>
                </c:pt>
                <c:pt idx="61165">
                  <c:v>-72.293959915637998</c:v>
                </c:pt>
                <c:pt idx="61166">
                  <c:v>25.706040084362002</c:v>
                </c:pt>
                <c:pt idx="61167">
                  <c:v>-8.29395991563797</c:v>
                </c:pt>
                <c:pt idx="61168">
                  <c:v>-187.293959915638</c:v>
                </c:pt>
                <c:pt idx="61169">
                  <c:v>-109.293959915638</c:v>
                </c:pt>
                <c:pt idx="61170">
                  <c:v>107.706040084362</c:v>
                </c:pt>
                <c:pt idx="61171">
                  <c:v>35.706040084362002</c:v>
                </c:pt>
                <c:pt idx="61172">
                  <c:v>66.706040084362002</c:v>
                </c:pt>
                <c:pt idx="61173">
                  <c:v>170.706040084362</c:v>
                </c:pt>
                <c:pt idx="61174">
                  <c:v>62.706040084362002</c:v>
                </c:pt>
                <c:pt idx="61175">
                  <c:v>159.706040084362</c:v>
                </c:pt>
                <c:pt idx="61176">
                  <c:v>109.706040084362</c:v>
                </c:pt>
                <c:pt idx="61177">
                  <c:v>39.706040084362002</c:v>
                </c:pt>
                <c:pt idx="61178">
                  <c:v>342.70604008436197</c:v>
                </c:pt>
                <c:pt idx="61179">
                  <c:v>287.70604008436197</c:v>
                </c:pt>
                <c:pt idx="61180">
                  <c:v>474.70604008436197</c:v>
                </c:pt>
                <c:pt idx="61181">
                  <c:v>409.70604008436197</c:v>
                </c:pt>
                <c:pt idx="61182">
                  <c:v>207.706040084362</c:v>
                </c:pt>
                <c:pt idx="61183">
                  <c:v>70.706040084362002</c:v>
                </c:pt>
                <c:pt idx="61184">
                  <c:v>154.706040084362</c:v>
                </c:pt>
                <c:pt idx="61185">
                  <c:v>110.706040084362</c:v>
                </c:pt>
                <c:pt idx="61186">
                  <c:v>102.706040084362</c:v>
                </c:pt>
                <c:pt idx="61187">
                  <c:v>84.706040084362002</c:v>
                </c:pt>
                <c:pt idx="61188">
                  <c:v>-15.293959915638</c:v>
                </c:pt>
                <c:pt idx="61189">
                  <c:v>-121.293959915638</c:v>
                </c:pt>
                <c:pt idx="61190">
                  <c:v>-34.293959915637998</c:v>
                </c:pt>
                <c:pt idx="61191">
                  <c:v>-71.293959915637998</c:v>
                </c:pt>
                <c:pt idx="61192">
                  <c:v>-98.293959915637998</c:v>
                </c:pt>
                <c:pt idx="61193">
                  <c:v>-256.29395991563803</c:v>
                </c:pt>
                <c:pt idx="61194">
                  <c:v>-363.29395991563803</c:v>
                </c:pt>
                <c:pt idx="61195">
                  <c:v>-324.29395991563803</c:v>
                </c:pt>
                <c:pt idx="61196">
                  <c:v>-468.29395991563803</c:v>
                </c:pt>
                <c:pt idx="61197">
                  <c:v>-299.29395991563803</c:v>
                </c:pt>
                <c:pt idx="61198">
                  <c:v>-403.29395991563803</c:v>
                </c:pt>
                <c:pt idx="61199">
                  <c:v>-307.29395991563803</c:v>
                </c:pt>
                <c:pt idx="61200">
                  <c:v>-225.293959915638</c:v>
                </c:pt>
                <c:pt idx="61201">
                  <c:v>-305.29395991563803</c:v>
                </c:pt>
                <c:pt idx="61202">
                  <c:v>-402.29395991563803</c:v>
                </c:pt>
                <c:pt idx="61203">
                  <c:v>-448.29395991563803</c:v>
                </c:pt>
                <c:pt idx="61204">
                  <c:v>-335.29395991563803</c:v>
                </c:pt>
                <c:pt idx="61205">
                  <c:v>-316.29395991563803</c:v>
                </c:pt>
                <c:pt idx="61206">
                  <c:v>-210.293959915638</c:v>
                </c:pt>
                <c:pt idx="61207">
                  <c:v>-123.293959915638</c:v>
                </c:pt>
                <c:pt idx="61208">
                  <c:v>-44.293959915637998</c:v>
                </c:pt>
                <c:pt idx="61209">
                  <c:v>64.706040084362002</c:v>
                </c:pt>
                <c:pt idx="61210">
                  <c:v>-9.29395991563797</c:v>
                </c:pt>
                <c:pt idx="61211">
                  <c:v>-127.293959915638</c:v>
                </c:pt>
                <c:pt idx="61212">
                  <c:v>52.706040084362002</c:v>
                </c:pt>
                <c:pt idx="61213">
                  <c:v>-62.293959915637998</c:v>
                </c:pt>
                <c:pt idx="61214">
                  <c:v>-24.293959915637998</c:v>
                </c:pt>
                <c:pt idx="61215">
                  <c:v>-33.293959915637998</c:v>
                </c:pt>
                <c:pt idx="61216">
                  <c:v>154.706040084362</c:v>
                </c:pt>
                <c:pt idx="61217">
                  <c:v>74.706040084362002</c:v>
                </c:pt>
                <c:pt idx="61218">
                  <c:v>6.70604008436203</c:v>
                </c:pt>
                <c:pt idx="61219">
                  <c:v>99.706040084362002</c:v>
                </c:pt>
                <c:pt idx="61220">
                  <c:v>77.706040084362002</c:v>
                </c:pt>
                <c:pt idx="61221">
                  <c:v>102.706040084362</c:v>
                </c:pt>
                <c:pt idx="61222">
                  <c:v>82.706040084362002</c:v>
                </c:pt>
                <c:pt idx="61223">
                  <c:v>47.706040084362002</c:v>
                </c:pt>
                <c:pt idx="61224">
                  <c:v>5.70604008436203</c:v>
                </c:pt>
                <c:pt idx="61225">
                  <c:v>37.706040084362002</c:v>
                </c:pt>
                <c:pt idx="61226">
                  <c:v>184.706040084362</c:v>
                </c:pt>
                <c:pt idx="61227">
                  <c:v>209.706040084362</c:v>
                </c:pt>
                <c:pt idx="61228">
                  <c:v>52.706040084362002</c:v>
                </c:pt>
                <c:pt idx="61229">
                  <c:v>-4.29395991563797</c:v>
                </c:pt>
                <c:pt idx="61230">
                  <c:v>76.706040084362002</c:v>
                </c:pt>
                <c:pt idx="61231">
                  <c:v>-74.293959915637998</c:v>
                </c:pt>
                <c:pt idx="61232">
                  <c:v>-244.293959915638</c:v>
                </c:pt>
                <c:pt idx="61233">
                  <c:v>-58.293959915637998</c:v>
                </c:pt>
                <c:pt idx="61234">
                  <c:v>-168.293959915638</c:v>
                </c:pt>
                <c:pt idx="61235">
                  <c:v>-216.293959915638</c:v>
                </c:pt>
                <c:pt idx="61236">
                  <c:v>-174.293959915638</c:v>
                </c:pt>
                <c:pt idx="61237">
                  <c:v>-225.293959915638</c:v>
                </c:pt>
                <c:pt idx="61238">
                  <c:v>-134.293959915638</c:v>
                </c:pt>
                <c:pt idx="61239">
                  <c:v>-227.293959915638</c:v>
                </c:pt>
                <c:pt idx="61240">
                  <c:v>-361.29395991563803</c:v>
                </c:pt>
                <c:pt idx="61241">
                  <c:v>-149.293959915638</c:v>
                </c:pt>
                <c:pt idx="61242">
                  <c:v>-212.293959915638</c:v>
                </c:pt>
                <c:pt idx="61243">
                  <c:v>-223.293959915638</c:v>
                </c:pt>
                <c:pt idx="61244">
                  <c:v>-83.293959915637998</c:v>
                </c:pt>
                <c:pt idx="61245">
                  <c:v>-94.293959915637998</c:v>
                </c:pt>
                <c:pt idx="61246">
                  <c:v>29.706040084362002</c:v>
                </c:pt>
                <c:pt idx="61247">
                  <c:v>16.706040084362002</c:v>
                </c:pt>
                <c:pt idx="61248">
                  <c:v>12.706040084362</c:v>
                </c:pt>
                <c:pt idx="61249">
                  <c:v>-180.293959915638</c:v>
                </c:pt>
                <c:pt idx="61250">
                  <c:v>-91.293959915637998</c:v>
                </c:pt>
                <c:pt idx="61251">
                  <c:v>-89.293959915637998</c:v>
                </c:pt>
                <c:pt idx="61252">
                  <c:v>-259.29395991563803</c:v>
                </c:pt>
                <c:pt idx="61253">
                  <c:v>-108.293959915638</c:v>
                </c:pt>
                <c:pt idx="61254">
                  <c:v>-254.293959915638</c:v>
                </c:pt>
                <c:pt idx="61255">
                  <c:v>-155.293959915638</c:v>
                </c:pt>
                <c:pt idx="61256">
                  <c:v>-166.293959915638</c:v>
                </c:pt>
                <c:pt idx="61257">
                  <c:v>-266.29395991563803</c:v>
                </c:pt>
                <c:pt idx="61258">
                  <c:v>-223.293959915638</c:v>
                </c:pt>
                <c:pt idx="61259">
                  <c:v>-121.293959915638</c:v>
                </c:pt>
                <c:pt idx="61260">
                  <c:v>-176.293959915638</c:v>
                </c:pt>
                <c:pt idx="61261">
                  <c:v>-236.293959915638</c:v>
                </c:pt>
                <c:pt idx="61262">
                  <c:v>-122.293959915638</c:v>
                </c:pt>
                <c:pt idx="61263">
                  <c:v>-177.293959915638</c:v>
                </c:pt>
                <c:pt idx="61264">
                  <c:v>-84.293959915637998</c:v>
                </c:pt>
                <c:pt idx="61265">
                  <c:v>-175.293959915638</c:v>
                </c:pt>
                <c:pt idx="61266">
                  <c:v>-133.293959915638</c:v>
                </c:pt>
                <c:pt idx="61267">
                  <c:v>-108.293959915638</c:v>
                </c:pt>
                <c:pt idx="61268">
                  <c:v>-23.293959915637998</c:v>
                </c:pt>
                <c:pt idx="61269">
                  <c:v>11.706040084362</c:v>
                </c:pt>
                <c:pt idx="61270">
                  <c:v>-160.293959915638</c:v>
                </c:pt>
                <c:pt idx="61271">
                  <c:v>-4.29395991563797</c:v>
                </c:pt>
                <c:pt idx="61272">
                  <c:v>-69.293959915637998</c:v>
                </c:pt>
                <c:pt idx="61273">
                  <c:v>4.70604008436203</c:v>
                </c:pt>
                <c:pt idx="61274">
                  <c:v>198.706040084362</c:v>
                </c:pt>
                <c:pt idx="61275">
                  <c:v>198.706040084362</c:v>
                </c:pt>
                <c:pt idx="61276">
                  <c:v>128.706040084362</c:v>
                </c:pt>
                <c:pt idx="61277">
                  <c:v>362.70604008436197</c:v>
                </c:pt>
                <c:pt idx="61278">
                  <c:v>215.706040084362</c:v>
                </c:pt>
                <c:pt idx="61279">
                  <c:v>159.706040084362</c:v>
                </c:pt>
                <c:pt idx="61280">
                  <c:v>51.706040084362002</c:v>
                </c:pt>
                <c:pt idx="61281">
                  <c:v>140.706040084362</c:v>
                </c:pt>
                <c:pt idx="61282">
                  <c:v>1.70604008436203</c:v>
                </c:pt>
                <c:pt idx="61283">
                  <c:v>0.70604008436203003</c:v>
                </c:pt>
                <c:pt idx="61284">
                  <c:v>186.706040084362</c:v>
                </c:pt>
                <c:pt idx="61285">
                  <c:v>93.706040084362002</c:v>
                </c:pt>
                <c:pt idx="61286">
                  <c:v>62.706040084362002</c:v>
                </c:pt>
                <c:pt idx="61287">
                  <c:v>27.706040084362002</c:v>
                </c:pt>
                <c:pt idx="61288">
                  <c:v>-3.29395991563797</c:v>
                </c:pt>
                <c:pt idx="61289">
                  <c:v>-87.293959915637998</c:v>
                </c:pt>
                <c:pt idx="61290">
                  <c:v>-141.293959915638</c:v>
                </c:pt>
                <c:pt idx="61291">
                  <c:v>-200.293959915638</c:v>
                </c:pt>
                <c:pt idx="61292">
                  <c:v>-214.293959915638</c:v>
                </c:pt>
                <c:pt idx="61293">
                  <c:v>-419.29395991563803</c:v>
                </c:pt>
                <c:pt idx="61294">
                  <c:v>-427.29395991563803</c:v>
                </c:pt>
                <c:pt idx="61295">
                  <c:v>-573.29395991563797</c:v>
                </c:pt>
                <c:pt idx="61296">
                  <c:v>-658.29395991563797</c:v>
                </c:pt>
                <c:pt idx="61297">
                  <c:v>-572.29395991563797</c:v>
                </c:pt>
                <c:pt idx="61298">
                  <c:v>-786.29395991563797</c:v>
                </c:pt>
                <c:pt idx="61299">
                  <c:v>-714.29395991563797</c:v>
                </c:pt>
                <c:pt idx="61300">
                  <c:v>-667.29395991563797</c:v>
                </c:pt>
                <c:pt idx="61301">
                  <c:v>-753.29395991563797</c:v>
                </c:pt>
                <c:pt idx="61302">
                  <c:v>-588.29395991563797</c:v>
                </c:pt>
                <c:pt idx="61303">
                  <c:v>-413.29395991563803</c:v>
                </c:pt>
                <c:pt idx="61304">
                  <c:v>-548.29395991563797</c:v>
                </c:pt>
                <c:pt idx="61305">
                  <c:v>-512.29395991563797</c:v>
                </c:pt>
                <c:pt idx="61306">
                  <c:v>-652.29395991563797</c:v>
                </c:pt>
                <c:pt idx="61307">
                  <c:v>-549.29395991563797</c:v>
                </c:pt>
                <c:pt idx="61308">
                  <c:v>-505.29395991563803</c:v>
                </c:pt>
                <c:pt idx="61309">
                  <c:v>-417.29395991563803</c:v>
                </c:pt>
                <c:pt idx="61310">
                  <c:v>-157.293959915638</c:v>
                </c:pt>
                <c:pt idx="61311">
                  <c:v>-102.293959915638</c:v>
                </c:pt>
                <c:pt idx="61312">
                  <c:v>-231.293959915638</c:v>
                </c:pt>
                <c:pt idx="61313">
                  <c:v>-117.293959915638</c:v>
                </c:pt>
                <c:pt idx="61314">
                  <c:v>-236.293959915638</c:v>
                </c:pt>
                <c:pt idx="61315">
                  <c:v>-191.293959915638</c:v>
                </c:pt>
                <c:pt idx="61316">
                  <c:v>-167.293959915638</c:v>
                </c:pt>
                <c:pt idx="61317">
                  <c:v>-2.29395991563797</c:v>
                </c:pt>
                <c:pt idx="61318">
                  <c:v>8.70604008436203</c:v>
                </c:pt>
                <c:pt idx="61319">
                  <c:v>104.706040084362</c:v>
                </c:pt>
                <c:pt idx="61320">
                  <c:v>93.706040084362002</c:v>
                </c:pt>
                <c:pt idx="61321">
                  <c:v>54.706040084362002</c:v>
                </c:pt>
                <c:pt idx="61322">
                  <c:v>174.706040084362</c:v>
                </c:pt>
                <c:pt idx="61323">
                  <c:v>57.706040084362002</c:v>
                </c:pt>
                <c:pt idx="61324">
                  <c:v>112.706040084362</c:v>
                </c:pt>
                <c:pt idx="61325">
                  <c:v>66.706040084362002</c:v>
                </c:pt>
                <c:pt idx="61326">
                  <c:v>101.706040084362</c:v>
                </c:pt>
                <c:pt idx="61327">
                  <c:v>163.706040084362</c:v>
                </c:pt>
                <c:pt idx="61328">
                  <c:v>52.706040084362002</c:v>
                </c:pt>
                <c:pt idx="61329">
                  <c:v>88.706040084362002</c:v>
                </c:pt>
                <c:pt idx="61330">
                  <c:v>-42.293959915637998</c:v>
                </c:pt>
                <c:pt idx="61331">
                  <c:v>26.706040084362002</c:v>
                </c:pt>
                <c:pt idx="61332">
                  <c:v>-117.293959915638</c:v>
                </c:pt>
                <c:pt idx="61333">
                  <c:v>-101.293959915638</c:v>
                </c:pt>
                <c:pt idx="61334">
                  <c:v>-255.293959915638</c:v>
                </c:pt>
                <c:pt idx="61335">
                  <c:v>-235.293959915638</c:v>
                </c:pt>
                <c:pt idx="61336">
                  <c:v>-151.293959915638</c:v>
                </c:pt>
                <c:pt idx="61337">
                  <c:v>-165.293959915638</c:v>
                </c:pt>
                <c:pt idx="61338">
                  <c:v>-244.293959915638</c:v>
                </c:pt>
                <c:pt idx="61339">
                  <c:v>-246.293959915638</c:v>
                </c:pt>
                <c:pt idx="61340">
                  <c:v>-448.29395991563803</c:v>
                </c:pt>
                <c:pt idx="61341">
                  <c:v>-252.293959915638</c:v>
                </c:pt>
                <c:pt idx="61342">
                  <c:v>-453.29395991563803</c:v>
                </c:pt>
                <c:pt idx="61343">
                  <c:v>-431.29395991563803</c:v>
                </c:pt>
                <c:pt idx="61344">
                  <c:v>-451.29395991563803</c:v>
                </c:pt>
                <c:pt idx="61345">
                  <c:v>-375.29395991563803</c:v>
                </c:pt>
                <c:pt idx="61346">
                  <c:v>-356.29395991563803</c:v>
                </c:pt>
                <c:pt idx="61347">
                  <c:v>-446.29395991563803</c:v>
                </c:pt>
                <c:pt idx="61348">
                  <c:v>-280.29395991563803</c:v>
                </c:pt>
                <c:pt idx="61349">
                  <c:v>-307.29395991563803</c:v>
                </c:pt>
                <c:pt idx="61350">
                  <c:v>-303.29395991563803</c:v>
                </c:pt>
                <c:pt idx="61351">
                  <c:v>-298.29395991563803</c:v>
                </c:pt>
                <c:pt idx="61352">
                  <c:v>-44.293959915637998</c:v>
                </c:pt>
                <c:pt idx="61353">
                  <c:v>-147.293959915638</c:v>
                </c:pt>
                <c:pt idx="61354">
                  <c:v>-272.29395991563803</c:v>
                </c:pt>
                <c:pt idx="61355">
                  <c:v>-299.29395991563803</c:v>
                </c:pt>
                <c:pt idx="61356">
                  <c:v>-72.293959915637998</c:v>
                </c:pt>
                <c:pt idx="61357">
                  <c:v>-22.293959915637998</c:v>
                </c:pt>
                <c:pt idx="61358">
                  <c:v>-81.293959915637998</c:v>
                </c:pt>
                <c:pt idx="61359">
                  <c:v>-274.29395991563803</c:v>
                </c:pt>
                <c:pt idx="61360">
                  <c:v>-53.293959915637998</c:v>
                </c:pt>
                <c:pt idx="61361">
                  <c:v>-132.293959915638</c:v>
                </c:pt>
                <c:pt idx="61362">
                  <c:v>-198.293959915638</c:v>
                </c:pt>
                <c:pt idx="61363">
                  <c:v>-191.293959915638</c:v>
                </c:pt>
                <c:pt idx="61364">
                  <c:v>-97.293959915637998</c:v>
                </c:pt>
                <c:pt idx="61365">
                  <c:v>-72.293959915637998</c:v>
                </c:pt>
                <c:pt idx="61366">
                  <c:v>68.706040084362002</c:v>
                </c:pt>
                <c:pt idx="61367">
                  <c:v>-26.293959915637998</c:v>
                </c:pt>
                <c:pt idx="61368">
                  <c:v>-72.293959915637998</c:v>
                </c:pt>
                <c:pt idx="61369">
                  <c:v>-100.293959915638</c:v>
                </c:pt>
                <c:pt idx="61370">
                  <c:v>-15.293959915638</c:v>
                </c:pt>
                <c:pt idx="61371">
                  <c:v>34.706040084362002</c:v>
                </c:pt>
                <c:pt idx="61372">
                  <c:v>-27.293959915637998</c:v>
                </c:pt>
                <c:pt idx="61373">
                  <c:v>142.706040084362</c:v>
                </c:pt>
                <c:pt idx="61374">
                  <c:v>84.706040084362002</c:v>
                </c:pt>
                <c:pt idx="61375">
                  <c:v>152.706040084362</c:v>
                </c:pt>
                <c:pt idx="61376">
                  <c:v>233.706040084362</c:v>
                </c:pt>
                <c:pt idx="61377">
                  <c:v>433.70604008436197</c:v>
                </c:pt>
                <c:pt idx="61378">
                  <c:v>63.706040084362002</c:v>
                </c:pt>
                <c:pt idx="61379">
                  <c:v>205.706040084362</c:v>
                </c:pt>
                <c:pt idx="61380">
                  <c:v>198.706040084362</c:v>
                </c:pt>
                <c:pt idx="61381">
                  <c:v>149.706040084362</c:v>
                </c:pt>
                <c:pt idx="61382">
                  <c:v>245.706040084362</c:v>
                </c:pt>
                <c:pt idx="61383">
                  <c:v>126.706040084362</c:v>
                </c:pt>
                <c:pt idx="61384">
                  <c:v>213.706040084362</c:v>
                </c:pt>
                <c:pt idx="61385">
                  <c:v>294.70604008436197</c:v>
                </c:pt>
                <c:pt idx="61386">
                  <c:v>279.70604008436197</c:v>
                </c:pt>
                <c:pt idx="61387">
                  <c:v>319.70604008436197</c:v>
                </c:pt>
                <c:pt idx="61388">
                  <c:v>283.70604008436197</c:v>
                </c:pt>
                <c:pt idx="61389">
                  <c:v>275.70604008436197</c:v>
                </c:pt>
                <c:pt idx="61390">
                  <c:v>275.70604008436197</c:v>
                </c:pt>
                <c:pt idx="61391">
                  <c:v>318.70604008436197</c:v>
                </c:pt>
                <c:pt idx="61392">
                  <c:v>230.706040084362</c:v>
                </c:pt>
                <c:pt idx="61393">
                  <c:v>167.706040084362</c:v>
                </c:pt>
                <c:pt idx="61394">
                  <c:v>209.706040084362</c:v>
                </c:pt>
                <c:pt idx="61395">
                  <c:v>96.706040084362002</c:v>
                </c:pt>
                <c:pt idx="61396">
                  <c:v>26.706040084362002</c:v>
                </c:pt>
                <c:pt idx="61397">
                  <c:v>145.706040084362</c:v>
                </c:pt>
                <c:pt idx="61398">
                  <c:v>13.706040084362</c:v>
                </c:pt>
                <c:pt idx="61399">
                  <c:v>179.706040084362</c:v>
                </c:pt>
                <c:pt idx="61400">
                  <c:v>37.706040084362002</c:v>
                </c:pt>
                <c:pt idx="61401">
                  <c:v>-12.293959915638</c:v>
                </c:pt>
                <c:pt idx="61402">
                  <c:v>39.706040084362002</c:v>
                </c:pt>
                <c:pt idx="61403">
                  <c:v>74.706040084362002</c:v>
                </c:pt>
                <c:pt idx="61404">
                  <c:v>96.706040084362002</c:v>
                </c:pt>
                <c:pt idx="61405">
                  <c:v>20.706040084362002</c:v>
                </c:pt>
                <c:pt idx="61406">
                  <c:v>113.706040084362</c:v>
                </c:pt>
                <c:pt idx="61407">
                  <c:v>-35.293959915637998</c:v>
                </c:pt>
                <c:pt idx="61408">
                  <c:v>-59.293959915637998</c:v>
                </c:pt>
                <c:pt idx="61409">
                  <c:v>-24.293959915637998</c:v>
                </c:pt>
                <c:pt idx="61410">
                  <c:v>-185.293959915638</c:v>
                </c:pt>
                <c:pt idx="61411">
                  <c:v>-30.293959915637998</c:v>
                </c:pt>
                <c:pt idx="61412">
                  <c:v>-86.293959915637998</c:v>
                </c:pt>
                <c:pt idx="61413">
                  <c:v>-87.293959915637998</c:v>
                </c:pt>
                <c:pt idx="61414">
                  <c:v>2.70604008436203</c:v>
                </c:pt>
                <c:pt idx="61415">
                  <c:v>-44.293959915637998</c:v>
                </c:pt>
                <c:pt idx="61416">
                  <c:v>-66.293959915637998</c:v>
                </c:pt>
                <c:pt idx="61417">
                  <c:v>-40.293959915637998</c:v>
                </c:pt>
                <c:pt idx="61418">
                  <c:v>112.706040084362</c:v>
                </c:pt>
                <c:pt idx="61419">
                  <c:v>203.706040084362</c:v>
                </c:pt>
                <c:pt idx="61420">
                  <c:v>279.70604008436197</c:v>
                </c:pt>
                <c:pt idx="61421">
                  <c:v>317.70604008436197</c:v>
                </c:pt>
                <c:pt idx="61422">
                  <c:v>242.706040084362</c:v>
                </c:pt>
                <c:pt idx="61423">
                  <c:v>143.706040084362</c:v>
                </c:pt>
                <c:pt idx="61424">
                  <c:v>279.70604008436197</c:v>
                </c:pt>
                <c:pt idx="61425">
                  <c:v>276.70604008436197</c:v>
                </c:pt>
                <c:pt idx="61426">
                  <c:v>283.70604008436197</c:v>
                </c:pt>
                <c:pt idx="61427">
                  <c:v>359.70604008436197</c:v>
                </c:pt>
                <c:pt idx="61428">
                  <c:v>414.70604008436197</c:v>
                </c:pt>
                <c:pt idx="61429">
                  <c:v>401.70604008436197</c:v>
                </c:pt>
                <c:pt idx="61430">
                  <c:v>551.70604008436203</c:v>
                </c:pt>
                <c:pt idx="61431">
                  <c:v>264.70604008436197</c:v>
                </c:pt>
                <c:pt idx="61432">
                  <c:v>393.70604008436197</c:v>
                </c:pt>
                <c:pt idx="61433">
                  <c:v>352.70604008436197</c:v>
                </c:pt>
                <c:pt idx="61434">
                  <c:v>147.706040084362</c:v>
                </c:pt>
                <c:pt idx="61435">
                  <c:v>179.706040084362</c:v>
                </c:pt>
                <c:pt idx="61436">
                  <c:v>146.706040084362</c:v>
                </c:pt>
                <c:pt idx="61437">
                  <c:v>72.706040084362002</c:v>
                </c:pt>
                <c:pt idx="61438">
                  <c:v>248.706040084362</c:v>
                </c:pt>
                <c:pt idx="61439">
                  <c:v>134.706040084362</c:v>
                </c:pt>
                <c:pt idx="61440">
                  <c:v>236.706040084362</c:v>
                </c:pt>
                <c:pt idx="61441">
                  <c:v>101.706040084362</c:v>
                </c:pt>
                <c:pt idx="61442">
                  <c:v>162.706040084362</c:v>
                </c:pt>
                <c:pt idx="61443">
                  <c:v>148.706040084362</c:v>
                </c:pt>
                <c:pt idx="61444">
                  <c:v>206.706040084362</c:v>
                </c:pt>
                <c:pt idx="61445">
                  <c:v>187.706040084362</c:v>
                </c:pt>
                <c:pt idx="61446">
                  <c:v>17.706040084362002</c:v>
                </c:pt>
                <c:pt idx="61447">
                  <c:v>247.706040084362</c:v>
                </c:pt>
                <c:pt idx="61448">
                  <c:v>42.706040084362002</c:v>
                </c:pt>
                <c:pt idx="61449">
                  <c:v>-100.293959915638</c:v>
                </c:pt>
                <c:pt idx="61450">
                  <c:v>-58.293959915637998</c:v>
                </c:pt>
                <c:pt idx="61451">
                  <c:v>-52.293959915637998</c:v>
                </c:pt>
                <c:pt idx="61452">
                  <c:v>48.706040084362002</c:v>
                </c:pt>
                <c:pt idx="61453">
                  <c:v>-117.293959915638</c:v>
                </c:pt>
                <c:pt idx="61454">
                  <c:v>-124.293959915638</c:v>
                </c:pt>
                <c:pt idx="61455">
                  <c:v>-28.293959915637998</c:v>
                </c:pt>
                <c:pt idx="61456">
                  <c:v>-51.293959915637998</c:v>
                </c:pt>
                <c:pt idx="61457">
                  <c:v>-3.29395991563797</c:v>
                </c:pt>
                <c:pt idx="61458">
                  <c:v>75.706040084362002</c:v>
                </c:pt>
                <c:pt idx="61459">
                  <c:v>-30.293959915637998</c:v>
                </c:pt>
                <c:pt idx="61460">
                  <c:v>65.706040084362002</c:v>
                </c:pt>
                <c:pt idx="61461">
                  <c:v>-78.293959915637998</c:v>
                </c:pt>
                <c:pt idx="61462">
                  <c:v>-22.293959915637998</c:v>
                </c:pt>
                <c:pt idx="61463">
                  <c:v>55.706040084362002</c:v>
                </c:pt>
                <c:pt idx="61464">
                  <c:v>302.70604008436197</c:v>
                </c:pt>
                <c:pt idx="61465">
                  <c:v>43.706040084362002</c:v>
                </c:pt>
                <c:pt idx="61466">
                  <c:v>231.706040084362</c:v>
                </c:pt>
                <c:pt idx="61467">
                  <c:v>88.706040084362002</c:v>
                </c:pt>
                <c:pt idx="61468">
                  <c:v>155.706040084362</c:v>
                </c:pt>
                <c:pt idx="61469">
                  <c:v>121.706040084362</c:v>
                </c:pt>
                <c:pt idx="61470">
                  <c:v>240.706040084362</c:v>
                </c:pt>
                <c:pt idx="61471">
                  <c:v>128.706040084362</c:v>
                </c:pt>
                <c:pt idx="61472">
                  <c:v>312.70604008436197</c:v>
                </c:pt>
                <c:pt idx="61473">
                  <c:v>252.706040084362</c:v>
                </c:pt>
                <c:pt idx="61474">
                  <c:v>345.70604008436197</c:v>
                </c:pt>
                <c:pt idx="61475">
                  <c:v>351.70604008436197</c:v>
                </c:pt>
                <c:pt idx="61476">
                  <c:v>619.70604008436203</c:v>
                </c:pt>
                <c:pt idx="61477">
                  <c:v>469.70604008436197</c:v>
                </c:pt>
                <c:pt idx="61478">
                  <c:v>406.70604008436197</c:v>
                </c:pt>
                <c:pt idx="61479">
                  <c:v>369.70604008436197</c:v>
                </c:pt>
                <c:pt idx="61480">
                  <c:v>528.70604008436203</c:v>
                </c:pt>
                <c:pt idx="61481">
                  <c:v>590.70604008436203</c:v>
                </c:pt>
                <c:pt idx="61482">
                  <c:v>465.70604008436197</c:v>
                </c:pt>
                <c:pt idx="61483">
                  <c:v>373.70604008436197</c:v>
                </c:pt>
                <c:pt idx="61484">
                  <c:v>372.70604008436197</c:v>
                </c:pt>
                <c:pt idx="61485">
                  <c:v>367.70604008436197</c:v>
                </c:pt>
                <c:pt idx="61486">
                  <c:v>371.70604008436197</c:v>
                </c:pt>
                <c:pt idx="61487">
                  <c:v>225.706040084362</c:v>
                </c:pt>
                <c:pt idx="61488">
                  <c:v>165.706040084362</c:v>
                </c:pt>
                <c:pt idx="61489">
                  <c:v>294.70604008436197</c:v>
                </c:pt>
                <c:pt idx="61490">
                  <c:v>30.706040084362002</c:v>
                </c:pt>
                <c:pt idx="61491">
                  <c:v>-89.293959915637998</c:v>
                </c:pt>
                <c:pt idx="61492">
                  <c:v>-14.293959915638</c:v>
                </c:pt>
                <c:pt idx="61493">
                  <c:v>-71.293959915637998</c:v>
                </c:pt>
                <c:pt idx="61494">
                  <c:v>-106.293959915638</c:v>
                </c:pt>
                <c:pt idx="61495">
                  <c:v>-197.293959915638</c:v>
                </c:pt>
                <c:pt idx="61496">
                  <c:v>-109.293959915638</c:v>
                </c:pt>
                <c:pt idx="61497">
                  <c:v>-50.293959915637998</c:v>
                </c:pt>
                <c:pt idx="61498">
                  <c:v>-136.293959915638</c:v>
                </c:pt>
                <c:pt idx="61499">
                  <c:v>-157.293959915638</c:v>
                </c:pt>
                <c:pt idx="61500">
                  <c:v>-258.29395991563803</c:v>
                </c:pt>
                <c:pt idx="61501">
                  <c:v>-196.293959915638</c:v>
                </c:pt>
                <c:pt idx="61502">
                  <c:v>-167.293959915638</c:v>
                </c:pt>
                <c:pt idx="61503">
                  <c:v>-229.293959915638</c:v>
                </c:pt>
                <c:pt idx="61504">
                  <c:v>-95.293959915637998</c:v>
                </c:pt>
                <c:pt idx="61505">
                  <c:v>-268.29395991563803</c:v>
                </c:pt>
                <c:pt idx="61506">
                  <c:v>-127.293959915638</c:v>
                </c:pt>
                <c:pt idx="61507">
                  <c:v>134.706040084362</c:v>
                </c:pt>
                <c:pt idx="61508">
                  <c:v>-22.293959915637998</c:v>
                </c:pt>
                <c:pt idx="61509">
                  <c:v>223.706040084362</c:v>
                </c:pt>
                <c:pt idx="61510">
                  <c:v>84.706040084362002</c:v>
                </c:pt>
                <c:pt idx="61511">
                  <c:v>125.706040084362</c:v>
                </c:pt>
                <c:pt idx="61512">
                  <c:v>207.706040084362</c:v>
                </c:pt>
                <c:pt idx="61513">
                  <c:v>383.70604008436197</c:v>
                </c:pt>
                <c:pt idx="61514">
                  <c:v>435.70604008436197</c:v>
                </c:pt>
                <c:pt idx="61515">
                  <c:v>499.70604008436197</c:v>
                </c:pt>
                <c:pt idx="61516">
                  <c:v>364.70604008436197</c:v>
                </c:pt>
                <c:pt idx="61517">
                  <c:v>429.70604008436197</c:v>
                </c:pt>
                <c:pt idx="61518">
                  <c:v>375.70604008436197</c:v>
                </c:pt>
                <c:pt idx="61519">
                  <c:v>440.70604008436197</c:v>
                </c:pt>
                <c:pt idx="61520">
                  <c:v>572.70604008436203</c:v>
                </c:pt>
                <c:pt idx="61521">
                  <c:v>606.70604008436203</c:v>
                </c:pt>
                <c:pt idx="61522">
                  <c:v>458.70604008436197</c:v>
                </c:pt>
                <c:pt idx="61523">
                  <c:v>348.70604008436197</c:v>
                </c:pt>
                <c:pt idx="61524">
                  <c:v>201.706040084362</c:v>
                </c:pt>
                <c:pt idx="61525">
                  <c:v>231.706040084362</c:v>
                </c:pt>
                <c:pt idx="61526">
                  <c:v>136.706040084362</c:v>
                </c:pt>
                <c:pt idx="61527">
                  <c:v>76.706040084362002</c:v>
                </c:pt>
                <c:pt idx="61528">
                  <c:v>114.706040084362</c:v>
                </c:pt>
                <c:pt idx="61529">
                  <c:v>21.706040084362002</c:v>
                </c:pt>
                <c:pt idx="61530">
                  <c:v>-30.293959915637998</c:v>
                </c:pt>
                <c:pt idx="61531">
                  <c:v>-141.293959915638</c:v>
                </c:pt>
                <c:pt idx="61532">
                  <c:v>-41.293959915637998</c:v>
                </c:pt>
                <c:pt idx="61533">
                  <c:v>-125.293959915638</c:v>
                </c:pt>
                <c:pt idx="61534">
                  <c:v>-229.293959915638</c:v>
                </c:pt>
                <c:pt idx="61535">
                  <c:v>-199.293959915638</c:v>
                </c:pt>
                <c:pt idx="61536">
                  <c:v>-277.29395991563803</c:v>
                </c:pt>
                <c:pt idx="61537">
                  <c:v>-285.29395991563803</c:v>
                </c:pt>
                <c:pt idx="61538">
                  <c:v>-380.29395991563803</c:v>
                </c:pt>
                <c:pt idx="61539">
                  <c:v>-306.29395991563803</c:v>
                </c:pt>
                <c:pt idx="61540">
                  <c:v>-195.293959915638</c:v>
                </c:pt>
                <c:pt idx="61541">
                  <c:v>-127.293959915638</c:v>
                </c:pt>
                <c:pt idx="61542">
                  <c:v>-176.293959915638</c:v>
                </c:pt>
                <c:pt idx="61543">
                  <c:v>-95.293959915637998</c:v>
                </c:pt>
                <c:pt idx="61544">
                  <c:v>-108.293959915638</c:v>
                </c:pt>
                <c:pt idx="61545">
                  <c:v>-82.293959915637998</c:v>
                </c:pt>
                <c:pt idx="61546">
                  <c:v>43.706040084362002</c:v>
                </c:pt>
                <c:pt idx="61547">
                  <c:v>-33.293959915637998</c:v>
                </c:pt>
                <c:pt idx="61548">
                  <c:v>12.706040084362</c:v>
                </c:pt>
                <c:pt idx="61549">
                  <c:v>30.706040084362002</c:v>
                </c:pt>
                <c:pt idx="61550">
                  <c:v>95.706040084362002</c:v>
                </c:pt>
                <c:pt idx="61551">
                  <c:v>270.70604008436197</c:v>
                </c:pt>
                <c:pt idx="61552">
                  <c:v>192.706040084362</c:v>
                </c:pt>
                <c:pt idx="61553">
                  <c:v>177.706040084362</c:v>
                </c:pt>
                <c:pt idx="61554">
                  <c:v>204.706040084362</c:v>
                </c:pt>
                <c:pt idx="61555">
                  <c:v>317.70604008436197</c:v>
                </c:pt>
                <c:pt idx="61556">
                  <c:v>371.70604008436197</c:v>
                </c:pt>
                <c:pt idx="61557">
                  <c:v>334.70604008436197</c:v>
                </c:pt>
                <c:pt idx="61558">
                  <c:v>396.70604008436197</c:v>
                </c:pt>
                <c:pt idx="61559">
                  <c:v>323.70604008436197</c:v>
                </c:pt>
                <c:pt idx="61560">
                  <c:v>116.706040084362</c:v>
                </c:pt>
                <c:pt idx="61561">
                  <c:v>443.70604008436197</c:v>
                </c:pt>
                <c:pt idx="61562">
                  <c:v>333.70604008436197</c:v>
                </c:pt>
                <c:pt idx="61563">
                  <c:v>218.706040084362</c:v>
                </c:pt>
                <c:pt idx="61564">
                  <c:v>166.706040084362</c:v>
                </c:pt>
                <c:pt idx="61565">
                  <c:v>331.70604008436197</c:v>
                </c:pt>
                <c:pt idx="61566">
                  <c:v>249.706040084362</c:v>
                </c:pt>
                <c:pt idx="61567">
                  <c:v>359.70604008436197</c:v>
                </c:pt>
                <c:pt idx="61568">
                  <c:v>181.706040084362</c:v>
                </c:pt>
                <c:pt idx="61569">
                  <c:v>232.706040084362</c:v>
                </c:pt>
                <c:pt idx="61570">
                  <c:v>-18.293959915637998</c:v>
                </c:pt>
                <c:pt idx="61571">
                  <c:v>10.706040084362</c:v>
                </c:pt>
                <c:pt idx="61572">
                  <c:v>-10.293959915638</c:v>
                </c:pt>
                <c:pt idx="61573">
                  <c:v>-31.293959915637998</c:v>
                </c:pt>
                <c:pt idx="61574">
                  <c:v>-144.293959915638</c:v>
                </c:pt>
                <c:pt idx="61575">
                  <c:v>-24.293959915637998</c:v>
                </c:pt>
                <c:pt idx="61576">
                  <c:v>-173.293959915638</c:v>
                </c:pt>
                <c:pt idx="61577">
                  <c:v>-76.293959915637998</c:v>
                </c:pt>
                <c:pt idx="61578">
                  <c:v>6.70604008436203</c:v>
                </c:pt>
                <c:pt idx="61579">
                  <c:v>-53.293959915637998</c:v>
                </c:pt>
                <c:pt idx="61580">
                  <c:v>-51.293959915637998</c:v>
                </c:pt>
                <c:pt idx="61581">
                  <c:v>-268.29395991563803</c:v>
                </c:pt>
                <c:pt idx="61582">
                  <c:v>-163.293959915638</c:v>
                </c:pt>
                <c:pt idx="61583">
                  <c:v>-34.293959915637998</c:v>
                </c:pt>
                <c:pt idx="61584">
                  <c:v>-317.29395991563803</c:v>
                </c:pt>
                <c:pt idx="61585">
                  <c:v>-257.29395991563803</c:v>
                </c:pt>
                <c:pt idx="61586">
                  <c:v>-167.293959915638</c:v>
                </c:pt>
                <c:pt idx="61587">
                  <c:v>-26.293959915637998</c:v>
                </c:pt>
                <c:pt idx="61588">
                  <c:v>-34.293959915637998</c:v>
                </c:pt>
                <c:pt idx="61589">
                  <c:v>-67.293959915637998</c:v>
                </c:pt>
                <c:pt idx="61590">
                  <c:v>-31.293959915637998</c:v>
                </c:pt>
                <c:pt idx="61591">
                  <c:v>-25.293959915637998</c:v>
                </c:pt>
                <c:pt idx="61592">
                  <c:v>-70.293959915637998</c:v>
                </c:pt>
                <c:pt idx="61593">
                  <c:v>125.706040084362</c:v>
                </c:pt>
                <c:pt idx="61594">
                  <c:v>164.706040084362</c:v>
                </c:pt>
                <c:pt idx="61595">
                  <c:v>134.706040084362</c:v>
                </c:pt>
                <c:pt idx="61596">
                  <c:v>299.70604008436197</c:v>
                </c:pt>
                <c:pt idx="61597">
                  <c:v>220.706040084362</c:v>
                </c:pt>
                <c:pt idx="61598">
                  <c:v>67.706040084362002</c:v>
                </c:pt>
                <c:pt idx="61599">
                  <c:v>308.70604008436197</c:v>
                </c:pt>
                <c:pt idx="61600">
                  <c:v>118.706040084362</c:v>
                </c:pt>
                <c:pt idx="61601">
                  <c:v>159.706040084362</c:v>
                </c:pt>
                <c:pt idx="61602">
                  <c:v>108.706040084362</c:v>
                </c:pt>
                <c:pt idx="61603">
                  <c:v>166.706040084362</c:v>
                </c:pt>
                <c:pt idx="61604">
                  <c:v>61.706040084362002</c:v>
                </c:pt>
                <c:pt idx="61605">
                  <c:v>109.706040084362</c:v>
                </c:pt>
                <c:pt idx="61606">
                  <c:v>-33.293959915637998</c:v>
                </c:pt>
                <c:pt idx="61607">
                  <c:v>84.706040084362002</c:v>
                </c:pt>
                <c:pt idx="61608">
                  <c:v>-24.293959915637998</c:v>
                </c:pt>
                <c:pt idx="61609">
                  <c:v>21.706040084362002</c:v>
                </c:pt>
                <c:pt idx="61610">
                  <c:v>38.706040084362002</c:v>
                </c:pt>
                <c:pt idx="61611">
                  <c:v>4.70604008436203</c:v>
                </c:pt>
                <c:pt idx="61612">
                  <c:v>-90.293959915637998</c:v>
                </c:pt>
                <c:pt idx="61613">
                  <c:v>-59.293959915637998</c:v>
                </c:pt>
                <c:pt idx="61614">
                  <c:v>65.706040084362002</c:v>
                </c:pt>
                <c:pt idx="61615">
                  <c:v>69.706040084362002</c:v>
                </c:pt>
                <c:pt idx="61616">
                  <c:v>142.706040084362</c:v>
                </c:pt>
                <c:pt idx="61617">
                  <c:v>-51.293959915637998</c:v>
                </c:pt>
                <c:pt idx="61618">
                  <c:v>46.706040084362002</c:v>
                </c:pt>
                <c:pt idx="61619">
                  <c:v>52.706040084362002</c:v>
                </c:pt>
                <c:pt idx="61620">
                  <c:v>118.706040084362</c:v>
                </c:pt>
                <c:pt idx="61621">
                  <c:v>30.706040084362002</c:v>
                </c:pt>
                <c:pt idx="61622">
                  <c:v>98.706040084362002</c:v>
                </c:pt>
                <c:pt idx="61623">
                  <c:v>76.706040084362002</c:v>
                </c:pt>
                <c:pt idx="61624">
                  <c:v>-0.29395991563797003</c:v>
                </c:pt>
                <c:pt idx="61625">
                  <c:v>-20.293959915637998</c:v>
                </c:pt>
                <c:pt idx="61626">
                  <c:v>57.706040084362002</c:v>
                </c:pt>
                <c:pt idx="61627">
                  <c:v>-150.293959915638</c:v>
                </c:pt>
                <c:pt idx="61628">
                  <c:v>-38.293959915637998</c:v>
                </c:pt>
                <c:pt idx="61629">
                  <c:v>-80.293959915637998</c:v>
                </c:pt>
                <c:pt idx="61630">
                  <c:v>-363.29395991563803</c:v>
                </c:pt>
                <c:pt idx="61631">
                  <c:v>-102.293959915638</c:v>
                </c:pt>
                <c:pt idx="61632">
                  <c:v>-320.29395991563803</c:v>
                </c:pt>
                <c:pt idx="61633">
                  <c:v>-200.293959915638</c:v>
                </c:pt>
                <c:pt idx="61634">
                  <c:v>-280.29395991563803</c:v>
                </c:pt>
                <c:pt idx="61635">
                  <c:v>-280.29395991563803</c:v>
                </c:pt>
                <c:pt idx="61636">
                  <c:v>-282.29395991563803</c:v>
                </c:pt>
                <c:pt idx="61637">
                  <c:v>-267.29395991563803</c:v>
                </c:pt>
                <c:pt idx="61638">
                  <c:v>-345.29395991563803</c:v>
                </c:pt>
                <c:pt idx="61639">
                  <c:v>-517.29395991563797</c:v>
                </c:pt>
                <c:pt idx="61640">
                  <c:v>-374.29395991563803</c:v>
                </c:pt>
                <c:pt idx="61641">
                  <c:v>-355.29395991563803</c:v>
                </c:pt>
                <c:pt idx="61642">
                  <c:v>-415.29395991563803</c:v>
                </c:pt>
                <c:pt idx="61643">
                  <c:v>-432.29395991563803</c:v>
                </c:pt>
                <c:pt idx="61644">
                  <c:v>-297.29395991563803</c:v>
                </c:pt>
                <c:pt idx="61645">
                  <c:v>-320.29395991563803</c:v>
                </c:pt>
                <c:pt idx="61646">
                  <c:v>-298.29395991563803</c:v>
                </c:pt>
                <c:pt idx="61647">
                  <c:v>-407.29395991563803</c:v>
                </c:pt>
                <c:pt idx="61648">
                  <c:v>-283.29395991563803</c:v>
                </c:pt>
                <c:pt idx="61649">
                  <c:v>-163.293959915638</c:v>
                </c:pt>
                <c:pt idx="61650">
                  <c:v>-258.29395991563803</c:v>
                </c:pt>
                <c:pt idx="61651">
                  <c:v>-227.293959915638</c:v>
                </c:pt>
                <c:pt idx="61652">
                  <c:v>-195.293959915638</c:v>
                </c:pt>
                <c:pt idx="61653">
                  <c:v>-272.29395991563803</c:v>
                </c:pt>
                <c:pt idx="61654">
                  <c:v>-210.293959915638</c:v>
                </c:pt>
                <c:pt idx="61655">
                  <c:v>-141.293959915638</c:v>
                </c:pt>
                <c:pt idx="61656">
                  <c:v>-291.29395991563803</c:v>
                </c:pt>
                <c:pt idx="61657">
                  <c:v>-124.293959915638</c:v>
                </c:pt>
                <c:pt idx="61658">
                  <c:v>-87.293959915637998</c:v>
                </c:pt>
                <c:pt idx="61659">
                  <c:v>-107.293959915638</c:v>
                </c:pt>
                <c:pt idx="61660">
                  <c:v>-95.293959915637998</c:v>
                </c:pt>
                <c:pt idx="61661">
                  <c:v>-107.293959915638</c:v>
                </c:pt>
                <c:pt idx="61662">
                  <c:v>-56.293959915637998</c:v>
                </c:pt>
                <c:pt idx="61663">
                  <c:v>-38.293959915637998</c:v>
                </c:pt>
                <c:pt idx="61664">
                  <c:v>0.70604008436203003</c:v>
                </c:pt>
                <c:pt idx="61665">
                  <c:v>55.706040084362002</c:v>
                </c:pt>
                <c:pt idx="61666">
                  <c:v>-59.293959915637998</c:v>
                </c:pt>
                <c:pt idx="61667">
                  <c:v>99.706040084362002</c:v>
                </c:pt>
                <c:pt idx="61668">
                  <c:v>287.70604008436197</c:v>
                </c:pt>
                <c:pt idx="61669">
                  <c:v>272.70604008436197</c:v>
                </c:pt>
                <c:pt idx="61670">
                  <c:v>224.706040084362</c:v>
                </c:pt>
                <c:pt idx="61671">
                  <c:v>181.706040084362</c:v>
                </c:pt>
                <c:pt idx="61672">
                  <c:v>391.70604008436197</c:v>
                </c:pt>
                <c:pt idx="61673">
                  <c:v>219.706040084362</c:v>
                </c:pt>
                <c:pt idx="61674">
                  <c:v>403.70604008436197</c:v>
                </c:pt>
                <c:pt idx="61675">
                  <c:v>253.706040084362</c:v>
                </c:pt>
                <c:pt idx="61676">
                  <c:v>128.706040084362</c:v>
                </c:pt>
                <c:pt idx="61677">
                  <c:v>180.706040084362</c:v>
                </c:pt>
                <c:pt idx="61678">
                  <c:v>261.70604008436197</c:v>
                </c:pt>
                <c:pt idx="61679">
                  <c:v>66.706040084362002</c:v>
                </c:pt>
                <c:pt idx="61680">
                  <c:v>188.706040084362</c:v>
                </c:pt>
                <c:pt idx="61681">
                  <c:v>28.706040084362002</c:v>
                </c:pt>
                <c:pt idx="61682">
                  <c:v>-53.293959915637998</c:v>
                </c:pt>
                <c:pt idx="61683">
                  <c:v>-237.293959915638</c:v>
                </c:pt>
                <c:pt idx="61684">
                  <c:v>-211.293959915638</c:v>
                </c:pt>
                <c:pt idx="61685">
                  <c:v>-510.29395991563803</c:v>
                </c:pt>
                <c:pt idx="61686">
                  <c:v>-360.29395991563803</c:v>
                </c:pt>
                <c:pt idx="61687">
                  <c:v>-440.29395991563803</c:v>
                </c:pt>
                <c:pt idx="61688">
                  <c:v>-573.29395991563797</c:v>
                </c:pt>
                <c:pt idx="61689">
                  <c:v>-535.29395991563797</c:v>
                </c:pt>
                <c:pt idx="61690">
                  <c:v>-679.29395991563797</c:v>
                </c:pt>
                <c:pt idx="61691">
                  <c:v>-801.29395991563797</c:v>
                </c:pt>
                <c:pt idx="61692">
                  <c:v>-626.29395991563797</c:v>
                </c:pt>
                <c:pt idx="61693">
                  <c:v>-546.29395991563797</c:v>
                </c:pt>
                <c:pt idx="61694">
                  <c:v>-757.29395991563797</c:v>
                </c:pt>
                <c:pt idx="61695">
                  <c:v>-500.29395991563803</c:v>
                </c:pt>
                <c:pt idx="61696">
                  <c:v>-401.29395991563803</c:v>
                </c:pt>
                <c:pt idx="61697">
                  <c:v>-329.29395991563803</c:v>
                </c:pt>
                <c:pt idx="61698">
                  <c:v>-343.29395991563803</c:v>
                </c:pt>
                <c:pt idx="61699">
                  <c:v>-166.293959915638</c:v>
                </c:pt>
                <c:pt idx="61700">
                  <c:v>-187.293959915638</c:v>
                </c:pt>
                <c:pt idx="61701">
                  <c:v>-263.29395991563803</c:v>
                </c:pt>
                <c:pt idx="61702">
                  <c:v>-73.293959915637998</c:v>
                </c:pt>
                <c:pt idx="61703">
                  <c:v>-39.293959915637998</c:v>
                </c:pt>
                <c:pt idx="61704">
                  <c:v>-94.293959915637998</c:v>
                </c:pt>
                <c:pt idx="61705">
                  <c:v>-55.293959915637998</c:v>
                </c:pt>
                <c:pt idx="61706">
                  <c:v>172.706040084362</c:v>
                </c:pt>
                <c:pt idx="61707">
                  <c:v>255.706040084362</c:v>
                </c:pt>
                <c:pt idx="61708">
                  <c:v>261.70604008436197</c:v>
                </c:pt>
                <c:pt idx="61709">
                  <c:v>303.70604008436197</c:v>
                </c:pt>
                <c:pt idx="61710">
                  <c:v>540.70604008436203</c:v>
                </c:pt>
                <c:pt idx="61711">
                  <c:v>332.70604008436197</c:v>
                </c:pt>
                <c:pt idx="61712">
                  <c:v>460.70604008436197</c:v>
                </c:pt>
                <c:pt idx="61713">
                  <c:v>476.70604008436197</c:v>
                </c:pt>
                <c:pt idx="61714">
                  <c:v>522.70604008436203</c:v>
                </c:pt>
                <c:pt idx="61715">
                  <c:v>439.70604008436197</c:v>
                </c:pt>
                <c:pt idx="61716">
                  <c:v>474.70604008436197</c:v>
                </c:pt>
                <c:pt idx="61717">
                  <c:v>426.70604008436197</c:v>
                </c:pt>
                <c:pt idx="61718">
                  <c:v>375.70604008436197</c:v>
                </c:pt>
                <c:pt idx="61719">
                  <c:v>337.70604008436197</c:v>
                </c:pt>
                <c:pt idx="61720">
                  <c:v>356.70604008436197</c:v>
                </c:pt>
                <c:pt idx="61721">
                  <c:v>184.706040084362</c:v>
                </c:pt>
                <c:pt idx="61722">
                  <c:v>176.706040084362</c:v>
                </c:pt>
                <c:pt idx="61723">
                  <c:v>191.706040084362</c:v>
                </c:pt>
                <c:pt idx="61724">
                  <c:v>48.706040084362002</c:v>
                </c:pt>
                <c:pt idx="61725">
                  <c:v>-5.29395991563797</c:v>
                </c:pt>
                <c:pt idx="61726">
                  <c:v>-47.293959915637998</c:v>
                </c:pt>
                <c:pt idx="61727">
                  <c:v>39.706040084362002</c:v>
                </c:pt>
                <c:pt idx="61728">
                  <c:v>-7.29395991563797</c:v>
                </c:pt>
                <c:pt idx="61729">
                  <c:v>-18.293959915637998</c:v>
                </c:pt>
                <c:pt idx="61730">
                  <c:v>-215.293959915638</c:v>
                </c:pt>
                <c:pt idx="61731">
                  <c:v>-136.293959915638</c:v>
                </c:pt>
                <c:pt idx="61732">
                  <c:v>-103.293959915638</c:v>
                </c:pt>
                <c:pt idx="61733">
                  <c:v>-62.293959915637998</c:v>
                </c:pt>
                <c:pt idx="61734">
                  <c:v>-77.293959915637998</c:v>
                </c:pt>
                <c:pt idx="61735">
                  <c:v>-24.293959915637998</c:v>
                </c:pt>
                <c:pt idx="61736">
                  <c:v>23.706040084362002</c:v>
                </c:pt>
                <c:pt idx="61737">
                  <c:v>16.706040084362002</c:v>
                </c:pt>
                <c:pt idx="61738">
                  <c:v>-36.293959915637998</c:v>
                </c:pt>
                <c:pt idx="61739">
                  <c:v>-3.29395991563797</c:v>
                </c:pt>
                <c:pt idx="61740">
                  <c:v>-0.29395991563797003</c:v>
                </c:pt>
                <c:pt idx="61741">
                  <c:v>-50.293959915637998</c:v>
                </c:pt>
                <c:pt idx="61742">
                  <c:v>12.706040084362</c:v>
                </c:pt>
                <c:pt idx="61743">
                  <c:v>-25.293959915637998</c:v>
                </c:pt>
                <c:pt idx="61744">
                  <c:v>76.706040084362002</c:v>
                </c:pt>
                <c:pt idx="61745">
                  <c:v>147.706040084362</c:v>
                </c:pt>
                <c:pt idx="61746">
                  <c:v>29.706040084362002</c:v>
                </c:pt>
                <c:pt idx="61747">
                  <c:v>-1.29395991563797</c:v>
                </c:pt>
                <c:pt idx="61748">
                  <c:v>48.706040084362002</c:v>
                </c:pt>
                <c:pt idx="61749">
                  <c:v>70.706040084362002</c:v>
                </c:pt>
                <c:pt idx="61750">
                  <c:v>104.706040084362</c:v>
                </c:pt>
                <c:pt idx="61751">
                  <c:v>43.706040084362002</c:v>
                </c:pt>
                <c:pt idx="61752">
                  <c:v>219.706040084362</c:v>
                </c:pt>
                <c:pt idx="61753">
                  <c:v>158.706040084362</c:v>
                </c:pt>
                <c:pt idx="61754">
                  <c:v>89.706040084362002</c:v>
                </c:pt>
                <c:pt idx="61755">
                  <c:v>90.706040084362002</c:v>
                </c:pt>
                <c:pt idx="61756">
                  <c:v>58.706040084362002</c:v>
                </c:pt>
                <c:pt idx="61757">
                  <c:v>184.706040084362</c:v>
                </c:pt>
                <c:pt idx="61758">
                  <c:v>81.706040084362002</c:v>
                </c:pt>
                <c:pt idx="61759">
                  <c:v>39.706040084362002</c:v>
                </c:pt>
                <c:pt idx="61760">
                  <c:v>33.706040084362002</c:v>
                </c:pt>
                <c:pt idx="61761">
                  <c:v>17.706040084362002</c:v>
                </c:pt>
                <c:pt idx="61762">
                  <c:v>68.706040084362002</c:v>
                </c:pt>
                <c:pt idx="61763">
                  <c:v>-30.293959915637998</c:v>
                </c:pt>
                <c:pt idx="61764">
                  <c:v>-34.293959915637998</c:v>
                </c:pt>
                <c:pt idx="61765">
                  <c:v>-150.293959915638</c:v>
                </c:pt>
                <c:pt idx="61766">
                  <c:v>-66.293959915637998</c:v>
                </c:pt>
                <c:pt idx="61767">
                  <c:v>-48.293959915637998</c:v>
                </c:pt>
                <c:pt idx="61768">
                  <c:v>27.706040084362002</c:v>
                </c:pt>
                <c:pt idx="61769">
                  <c:v>-61.293959915637998</c:v>
                </c:pt>
                <c:pt idx="61770">
                  <c:v>-113.293959915638</c:v>
                </c:pt>
                <c:pt idx="61771">
                  <c:v>-138.293959915638</c:v>
                </c:pt>
                <c:pt idx="61772">
                  <c:v>-22.293959915637998</c:v>
                </c:pt>
                <c:pt idx="61773">
                  <c:v>19.706040084362002</c:v>
                </c:pt>
                <c:pt idx="61774">
                  <c:v>-215.293959915638</c:v>
                </c:pt>
                <c:pt idx="61775">
                  <c:v>-253.293959915638</c:v>
                </c:pt>
                <c:pt idx="61776">
                  <c:v>-120.293959915638</c:v>
                </c:pt>
                <c:pt idx="61777">
                  <c:v>1.70604008436203</c:v>
                </c:pt>
                <c:pt idx="61778">
                  <c:v>47.706040084362002</c:v>
                </c:pt>
                <c:pt idx="61779">
                  <c:v>10.706040084362</c:v>
                </c:pt>
                <c:pt idx="61780">
                  <c:v>34.706040084362002</c:v>
                </c:pt>
                <c:pt idx="61781">
                  <c:v>5.70604008436203</c:v>
                </c:pt>
                <c:pt idx="61782">
                  <c:v>-37.293959915637998</c:v>
                </c:pt>
                <c:pt idx="61783">
                  <c:v>-106.293959915638</c:v>
                </c:pt>
                <c:pt idx="61784">
                  <c:v>-158.293959915638</c:v>
                </c:pt>
                <c:pt idx="61785">
                  <c:v>-120.293959915638</c:v>
                </c:pt>
                <c:pt idx="61786">
                  <c:v>-171.293959915638</c:v>
                </c:pt>
                <c:pt idx="61787">
                  <c:v>2.70604008436203</c:v>
                </c:pt>
                <c:pt idx="61788">
                  <c:v>-87.293959915637998</c:v>
                </c:pt>
                <c:pt idx="61789">
                  <c:v>-30.293959915637998</c:v>
                </c:pt>
                <c:pt idx="61790">
                  <c:v>36.706040084362002</c:v>
                </c:pt>
                <c:pt idx="61791">
                  <c:v>-27.293959915637998</c:v>
                </c:pt>
                <c:pt idx="61792">
                  <c:v>-92.293959915637998</c:v>
                </c:pt>
                <c:pt idx="61793">
                  <c:v>-25.293959915637998</c:v>
                </c:pt>
                <c:pt idx="61794">
                  <c:v>-153.293959915638</c:v>
                </c:pt>
                <c:pt idx="61795">
                  <c:v>-172.293959915638</c:v>
                </c:pt>
                <c:pt idx="61796">
                  <c:v>-74.293959915637998</c:v>
                </c:pt>
                <c:pt idx="61797">
                  <c:v>-213.293959915638</c:v>
                </c:pt>
                <c:pt idx="61798">
                  <c:v>-71.293959915637998</c:v>
                </c:pt>
                <c:pt idx="61799">
                  <c:v>-95.293959915637998</c:v>
                </c:pt>
                <c:pt idx="61800">
                  <c:v>88.706040084362002</c:v>
                </c:pt>
                <c:pt idx="61801">
                  <c:v>-19.293959915637998</c:v>
                </c:pt>
                <c:pt idx="61802">
                  <c:v>-97.293959915637998</c:v>
                </c:pt>
                <c:pt idx="61803">
                  <c:v>-133.293959915638</c:v>
                </c:pt>
                <c:pt idx="61804">
                  <c:v>-138.293959915638</c:v>
                </c:pt>
                <c:pt idx="61805">
                  <c:v>-73.293959915637998</c:v>
                </c:pt>
                <c:pt idx="61806">
                  <c:v>-62.293959915637998</c:v>
                </c:pt>
                <c:pt idx="61807">
                  <c:v>-193.293959915638</c:v>
                </c:pt>
                <c:pt idx="61808">
                  <c:v>-103.293959915638</c:v>
                </c:pt>
                <c:pt idx="61809">
                  <c:v>-81.293959915637998</c:v>
                </c:pt>
                <c:pt idx="61810">
                  <c:v>-116.293959915638</c:v>
                </c:pt>
                <c:pt idx="61811">
                  <c:v>-293.29395991563803</c:v>
                </c:pt>
                <c:pt idx="61812">
                  <c:v>-167.293959915638</c:v>
                </c:pt>
                <c:pt idx="61813">
                  <c:v>-281.29395991563803</c:v>
                </c:pt>
                <c:pt idx="61814">
                  <c:v>-215.293959915638</c:v>
                </c:pt>
                <c:pt idx="61815">
                  <c:v>76.706040084362002</c:v>
                </c:pt>
                <c:pt idx="61816">
                  <c:v>-49.293959915637998</c:v>
                </c:pt>
                <c:pt idx="61817">
                  <c:v>-119.293959915638</c:v>
                </c:pt>
                <c:pt idx="61818">
                  <c:v>-160.293959915638</c:v>
                </c:pt>
                <c:pt idx="61819">
                  <c:v>-110.293959915638</c:v>
                </c:pt>
                <c:pt idx="61820">
                  <c:v>-169.293959915638</c:v>
                </c:pt>
                <c:pt idx="61821">
                  <c:v>-163.293959915638</c:v>
                </c:pt>
                <c:pt idx="61822">
                  <c:v>-223.293959915638</c:v>
                </c:pt>
                <c:pt idx="61823">
                  <c:v>-194.293959915638</c:v>
                </c:pt>
                <c:pt idx="61824">
                  <c:v>90.706040084362002</c:v>
                </c:pt>
                <c:pt idx="61825">
                  <c:v>79.706040084362002</c:v>
                </c:pt>
                <c:pt idx="61826">
                  <c:v>126.706040084362</c:v>
                </c:pt>
                <c:pt idx="61827">
                  <c:v>28.706040084362002</c:v>
                </c:pt>
                <c:pt idx="61828">
                  <c:v>93.706040084362002</c:v>
                </c:pt>
                <c:pt idx="61829">
                  <c:v>207.706040084362</c:v>
                </c:pt>
                <c:pt idx="61830">
                  <c:v>161.706040084362</c:v>
                </c:pt>
                <c:pt idx="61831">
                  <c:v>144.706040084362</c:v>
                </c:pt>
                <c:pt idx="61832">
                  <c:v>82.706040084362002</c:v>
                </c:pt>
                <c:pt idx="61833">
                  <c:v>313.70604008436197</c:v>
                </c:pt>
                <c:pt idx="61834">
                  <c:v>140.706040084362</c:v>
                </c:pt>
                <c:pt idx="61835">
                  <c:v>135.706040084362</c:v>
                </c:pt>
                <c:pt idx="61836">
                  <c:v>117.706040084362</c:v>
                </c:pt>
                <c:pt idx="61837">
                  <c:v>261.70604008436197</c:v>
                </c:pt>
                <c:pt idx="61838">
                  <c:v>187.706040084362</c:v>
                </c:pt>
                <c:pt idx="61839">
                  <c:v>113.706040084362</c:v>
                </c:pt>
                <c:pt idx="61840">
                  <c:v>-11.293959915638</c:v>
                </c:pt>
                <c:pt idx="61841">
                  <c:v>69.706040084362002</c:v>
                </c:pt>
                <c:pt idx="61842">
                  <c:v>59.706040084362002</c:v>
                </c:pt>
                <c:pt idx="61843">
                  <c:v>-26.293959915637998</c:v>
                </c:pt>
                <c:pt idx="61844">
                  <c:v>-129.293959915638</c:v>
                </c:pt>
                <c:pt idx="61845">
                  <c:v>-33.293959915637998</c:v>
                </c:pt>
                <c:pt idx="61846">
                  <c:v>14.706040084362</c:v>
                </c:pt>
                <c:pt idx="61847">
                  <c:v>-26.293959915637998</c:v>
                </c:pt>
                <c:pt idx="61848">
                  <c:v>12.706040084362</c:v>
                </c:pt>
                <c:pt idx="61849">
                  <c:v>-0.29395991563797003</c:v>
                </c:pt>
                <c:pt idx="61850">
                  <c:v>-70.293959915637998</c:v>
                </c:pt>
                <c:pt idx="61851">
                  <c:v>-131.293959915638</c:v>
                </c:pt>
                <c:pt idx="61852">
                  <c:v>-57.293959915637998</c:v>
                </c:pt>
                <c:pt idx="61853">
                  <c:v>10.706040084362</c:v>
                </c:pt>
                <c:pt idx="61854">
                  <c:v>-90.293959915637998</c:v>
                </c:pt>
                <c:pt idx="61855">
                  <c:v>-2.29395991563797</c:v>
                </c:pt>
                <c:pt idx="61856">
                  <c:v>24.706040084362002</c:v>
                </c:pt>
                <c:pt idx="61857">
                  <c:v>-3.29395991563797</c:v>
                </c:pt>
                <c:pt idx="61858">
                  <c:v>32.706040084362002</c:v>
                </c:pt>
                <c:pt idx="61859">
                  <c:v>-5.29395991563797</c:v>
                </c:pt>
                <c:pt idx="61860">
                  <c:v>46.706040084362002</c:v>
                </c:pt>
                <c:pt idx="61861">
                  <c:v>101.706040084362</c:v>
                </c:pt>
                <c:pt idx="61862">
                  <c:v>170.706040084362</c:v>
                </c:pt>
                <c:pt idx="61863">
                  <c:v>87.706040084362002</c:v>
                </c:pt>
                <c:pt idx="61864">
                  <c:v>38.706040084362002</c:v>
                </c:pt>
                <c:pt idx="61865">
                  <c:v>93.706040084362002</c:v>
                </c:pt>
                <c:pt idx="61866">
                  <c:v>14.706040084362</c:v>
                </c:pt>
                <c:pt idx="61867">
                  <c:v>102.706040084362</c:v>
                </c:pt>
                <c:pt idx="61868">
                  <c:v>12.706040084362</c:v>
                </c:pt>
                <c:pt idx="61869">
                  <c:v>103.706040084362</c:v>
                </c:pt>
                <c:pt idx="61870">
                  <c:v>-122.293959915638</c:v>
                </c:pt>
                <c:pt idx="61871">
                  <c:v>-136.293959915638</c:v>
                </c:pt>
                <c:pt idx="61872">
                  <c:v>-137.293959915638</c:v>
                </c:pt>
                <c:pt idx="61873">
                  <c:v>22.706040084362002</c:v>
                </c:pt>
                <c:pt idx="61874">
                  <c:v>-243.293959915638</c:v>
                </c:pt>
                <c:pt idx="61875">
                  <c:v>-338.29395991563803</c:v>
                </c:pt>
                <c:pt idx="61876">
                  <c:v>-421.29395991563803</c:v>
                </c:pt>
                <c:pt idx="61877">
                  <c:v>-176.293959915638</c:v>
                </c:pt>
                <c:pt idx="61878">
                  <c:v>-161.293959915638</c:v>
                </c:pt>
                <c:pt idx="61879">
                  <c:v>-276.29395991563803</c:v>
                </c:pt>
                <c:pt idx="61880">
                  <c:v>-196.293959915638</c:v>
                </c:pt>
                <c:pt idx="61881">
                  <c:v>-85.293959915637998</c:v>
                </c:pt>
                <c:pt idx="61882">
                  <c:v>-249.293959915638</c:v>
                </c:pt>
                <c:pt idx="61883">
                  <c:v>-130.293959915638</c:v>
                </c:pt>
                <c:pt idx="61884">
                  <c:v>13.706040084362</c:v>
                </c:pt>
                <c:pt idx="61885">
                  <c:v>-152.293959915638</c:v>
                </c:pt>
                <c:pt idx="61886">
                  <c:v>-3.29395991563797</c:v>
                </c:pt>
                <c:pt idx="61887">
                  <c:v>-302.29395991563803</c:v>
                </c:pt>
                <c:pt idx="61888">
                  <c:v>-278.29395991563803</c:v>
                </c:pt>
                <c:pt idx="61889">
                  <c:v>-38.293959915637998</c:v>
                </c:pt>
                <c:pt idx="61890">
                  <c:v>-122.293959915638</c:v>
                </c:pt>
                <c:pt idx="61891">
                  <c:v>-85.293959915637998</c:v>
                </c:pt>
                <c:pt idx="61892">
                  <c:v>-114.293959915638</c:v>
                </c:pt>
                <c:pt idx="61893">
                  <c:v>-149.293959915638</c:v>
                </c:pt>
                <c:pt idx="61894">
                  <c:v>-138.293959915638</c:v>
                </c:pt>
                <c:pt idx="61895">
                  <c:v>-308.29395991563803</c:v>
                </c:pt>
                <c:pt idx="61896">
                  <c:v>0.70604008436203003</c:v>
                </c:pt>
                <c:pt idx="61897">
                  <c:v>39.706040084362002</c:v>
                </c:pt>
                <c:pt idx="61898">
                  <c:v>69.706040084362002</c:v>
                </c:pt>
                <c:pt idx="61899">
                  <c:v>-15.293959915638</c:v>
                </c:pt>
                <c:pt idx="61900">
                  <c:v>8.70604008436203</c:v>
                </c:pt>
                <c:pt idx="61901">
                  <c:v>77.706040084362002</c:v>
                </c:pt>
                <c:pt idx="61902">
                  <c:v>39.706040084362002</c:v>
                </c:pt>
                <c:pt idx="61903">
                  <c:v>-18.293959915637998</c:v>
                </c:pt>
                <c:pt idx="61904">
                  <c:v>27.706040084362002</c:v>
                </c:pt>
                <c:pt idx="61905">
                  <c:v>-95.293959915637998</c:v>
                </c:pt>
                <c:pt idx="61906">
                  <c:v>-97.293959915637998</c:v>
                </c:pt>
                <c:pt idx="61907">
                  <c:v>61.706040084362002</c:v>
                </c:pt>
                <c:pt idx="61908">
                  <c:v>212.706040084362</c:v>
                </c:pt>
                <c:pt idx="61909">
                  <c:v>96.706040084362002</c:v>
                </c:pt>
                <c:pt idx="61910">
                  <c:v>7.70604008436203</c:v>
                </c:pt>
                <c:pt idx="61911">
                  <c:v>140.706040084362</c:v>
                </c:pt>
                <c:pt idx="61912">
                  <c:v>35.706040084362002</c:v>
                </c:pt>
                <c:pt idx="61913">
                  <c:v>68.706040084362002</c:v>
                </c:pt>
                <c:pt idx="61914">
                  <c:v>-19.293959915637998</c:v>
                </c:pt>
                <c:pt idx="61915">
                  <c:v>130.706040084362</c:v>
                </c:pt>
                <c:pt idx="61916">
                  <c:v>38.706040084362002</c:v>
                </c:pt>
                <c:pt idx="61917">
                  <c:v>-25.293959915637998</c:v>
                </c:pt>
                <c:pt idx="61918">
                  <c:v>79.706040084362002</c:v>
                </c:pt>
                <c:pt idx="61919">
                  <c:v>-50.293959915637998</c:v>
                </c:pt>
                <c:pt idx="61920">
                  <c:v>-50.293959915637998</c:v>
                </c:pt>
                <c:pt idx="61921">
                  <c:v>31.706040084362002</c:v>
                </c:pt>
                <c:pt idx="61922">
                  <c:v>-21.293959915637998</c:v>
                </c:pt>
                <c:pt idx="61923">
                  <c:v>167.706040084362</c:v>
                </c:pt>
                <c:pt idx="61924">
                  <c:v>-26.293959915637998</c:v>
                </c:pt>
                <c:pt idx="61925">
                  <c:v>-93.293959915637998</c:v>
                </c:pt>
                <c:pt idx="61926">
                  <c:v>-171.293959915638</c:v>
                </c:pt>
                <c:pt idx="61927">
                  <c:v>-96.293959915637998</c:v>
                </c:pt>
                <c:pt idx="61928">
                  <c:v>-67.293959915637998</c:v>
                </c:pt>
                <c:pt idx="61929">
                  <c:v>-54.293959915637998</c:v>
                </c:pt>
                <c:pt idx="61930">
                  <c:v>-122.293959915638</c:v>
                </c:pt>
                <c:pt idx="61931">
                  <c:v>-17.293959915637998</c:v>
                </c:pt>
                <c:pt idx="61932">
                  <c:v>-57.293959915637998</c:v>
                </c:pt>
                <c:pt idx="61933">
                  <c:v>-124.293959915638</c:v>
                </c:pt>
                <c:pt idx="61934">
                  <c:v>-159.293959915638</c:v>
                </c:pt>
                <c:pt idx="61935">
                  <c:v>-206.293959915638</c:v>
                </c:pt>
                <c:pt idx="61936">
                  <c:v>-154.293959915638</c:v>
                </c:pt>
                <c:pt idx="61937">
                  <c:v>-43.293959915637998</c:v>
                </c:pt>
                <c:pt idx="61938">
                  <c:v>-149.293959915638</c:v>
                </c:pt>
                <c:pt idx="61939">
                  <c:v>-261.29395991563803</c:v>
                </c:pt>
                <c:pt idx="61940">
                  <c:v>-280.29395991563803</c:v>
                </c:pt>
                <c:pt idx="61941">
                  <c:v>-378.29395991563803</c:v>
                </c:pt>
                <c:pt idx="61942">
                  <c:v>-229.293959915638</c:v>
                </c:pt>
                <c:pt idx="61943">
                  <c:v>-112.293959915638</c:v>
                </c:pt>
                <c:pt idx="61944">
                  <c:v>-364.29395991563803</c:v>
                </c:pt>
                <c:pt idx="61945">
                  <c:v>-292.29395991563803</c:v>
                </c:pt>
                <c:pt idx="61946">
                  <c:v>-141.293959915638</c:v>
                </c:pt>
                <c:pt idx="61947">
                  <c:v>-158.293959915638</c:v>
                </c:pt>
                <c:pt idx="61948">
                  <c:v>-60.293959915637998</c:v>
                </c:pt>
                <c:pt idx="61949">
                  <c:v>-40.293959915637998</c:v>
                </c:pt>
                <c:pt idx="61950">
                  <c:v>-73.293959915637998</c:v>
                </c:pt>
                <c:pt idx="61951">
                  <c:v>19.706040084362002</c:v>
                </c:pt>
                <c:pt idx="61952">
                  <c:v>-55.293959915637998</c:v>
                </c:pt>
                <c:pt idx="61953">
                  <c:v>-58.293959915637998</c:v>
                </c:pt>
                <c:pt idx="61954">
                  <c:v>-56.293959915637998</c:v>
                </c:pt>
                <c:pt idx="61955">
                  <c:v>4.70604008436203</c:v>
                </c:pt>
                <c:pt idx="61956">
                  <c:v>-130.293959915638</c:v>
                </c:pt>
                <c:pt idx="61957">
                  <c:v>-35.293959915637998</c:v>
                </c:pt>
                <c:pt idx="61958">
                  <c:v>70.706040084362002</c:v>
                </c:pt>
                <c:pt idx="61959">
                  <c:v>-49.293959915637998</c:v>
                </c:pt>
                <c:pt idx="61960">
                  <c:v>208.706040084362</c:v>
                </c:pt>
                <c:pt idx="61961">
                  <c:v>288.70604008436197</c:v>
                </c:pt>
                <c:pt idx="61962">
                  <c:v>30.706040084362002</c:v>
                </c:pt>
                <c:pt idx="61963">
                  <c:v>39.706040084362002</c:v>
                </c:pt>
                <c:pt idx="61964">
                  <c:v>104.706040084362</c:v>
                </c:pt>
                <c:pt idx="61965">
                  <c:v>119.706040084362</c:v>
                </c:pt>
                <c:pt idx="61966">
                  <c:v>228.706040084362</c:v>
                </c:pt>
                <c:pt idx="61967">
                  <c:v>62.706040084362002</c:v>
                </c:pt>
                <c:pt idx="61968">
                  <c:v>112.706040084362</c:v>
                </c:pt>
                <c:pt idx="61969">
                  <c:v>169.706040084362</c:v>
                </c:pt>
                <c:pt idx="61970">
                  <c:v>41.706040084362002</c:v>
                </c:pt>
                <c:pt idx="61971">
                  <c:v>35.706040084362002</c:v>
                </c:pt>
                <c:pt idx="61972">
                  <c:v>-78.293959915637998</c:v>
                </c:pt>
                <c:pt idx="61973">
                  <c:v>5.70604008436203</c:v>
                </c:pt>
                <c:pt idx="61974">
                  <c:v>-160.293959915638</c:v>
                </c:pt>
                <c:pt idx="61975">
                  <c:v>-105.293959915638</c:v>
                </c:pt>
                <c:pt idx="61976">
                  <c:v>7.70604008436203</c:v>
                </c:pt>
                <c:pt idx="61977">
                  <c:v>41.706040084362002</c:v>
                </c:pt>
                <c:pt idx="61978">
                  <c:v>168.706040084362</c:v>
                </c:pt>
                <c:pt idx="61979">
                  <c:v>33.706040084362002</c:v>
                </c:pt>
                <c:pt idx="61980">
                  <c:v>-84.293959915637998</c:v>
                </c:pt>
                <c:pt idx="61981">
                  <c:v>-67.293959915637998</c:v>
                </c:pt>
                <c:pt idx="61982">
                  <c:v>37.706040084362002</c:v>
                </c:pt>
                <c:pt idx="61983">
                  <c:v>18.706040084362002</c:v>
                </c:pt>
                <c:pt idx="61984">
                  <c:v>76.706040084362002</c:v>
                </c:pt>
                <c:pt idx="61985">
                  <c:v>58.706040084362002</c:v>
                </c:pt>
                <c:pt idx="61986">
                  <c:v>33.706040084362002</c:v>
                </c:pt>
                <c:pt idx="61987">
                  <c:v>217.706040084362</c:v>
                </c:pt>
                <c:pt idx="61988">
                  <c:v>30.706040084362002</c:v>
                </c:pt>
                <c:pt idx="61989">
                  <c:v>199.706040084362</c:v>
                </c:pt>
                <c:pt idx="61990">
                  <c:v>21.706040084362002</c:v>
                </c:pt>
                <c:pt idx="61991">
                  <c:v>-81.293959915637998</c:v>
                </c:pt>
                <c:pt idx="61992">
                  <c:v>-53.293959915637998</c:v>
                </c:pt>
                <c:pt idx="61993">
                  <c:v>-93.293959915637998</c:v>
                </c:pt>
                <c:pt idx="61994">
                  <c:v>-94.293959915637998</c:v>
                </c:pt>
                <c:pt idx="61995">
                  <c:v>-174.293959915638</c:v>
                </c:pt>
                <c:pt idx="61996">
                  <c:v>-84.293959915637998</c:v>
                </c:pt>
                <c:pt idx="61997">
                  <c:v>-30.293959915637998</c:v>
                </c:pt>
                <c:pt idx="61998">
                  <c:v>-57.293959915637998</c:v>
                </c:pt>
                <c:pt idx="61999">
                  <c:v>-110.293959915638</c:v>
                </c:pt>
                <c:pt idx="62000">
                  <c:v>-309.29395991563803</c:v>
                </c:pt>
                <c:pt idx="62001">
                  <c:v>-357.29395991563803</c:v>
                </c:pt>
                <c:pt idx="62002">
                  <c:v>-208.293959915638</c:v>
                </c:pt>
                <c:pt idx="62003">
                  <c:v>-310.29395991563803</c:v>
                </c:pt>
                <c:pt idx="62004">
                  <c:v>-374.29395991563803</c:v>
                </c:pt>
                <c:pt idx="62005">
                  <c:v>-317.29395991563803</c:v>
                </c:pt>
                <c:pt idx="62006">
                  <c:v>-260.29395991563803</c:v>
                </c:pt>
                <c:pt idx="62007">
                  <c:v>-289.29395991563803</c:v>
                </c:pt>
                <c:pt idx="62008">
                  <c:v>-252.293959915638</c:v>
                </c:pt>
                <c:pt idx="62009">
                  <c:v>-401.29395991563803</c:v>
                </c:pt>
                <c:pt idx="62010">
                  <c:v>-229.293959915638</c:v>
                </c:pt>
                <c:pt idx="62011">
                  <c:v>-221.293959915638</c:v>
                </c:pt>
                <c:pt idx="62012">
                  <c:v>-216.293959915638</c:v>
                </c:pt>
                <c:pt idx="62013">
                  <c:v>-58.293959915637998</c:v>
                </c:pt>
                <c:pt idx="62014">
                  <c:v>-294.29395991563803</c:v>
                </c:pt>
                <c:pt idx="62015">
                  <c:v>-210.293959915638</c:v>
                </c:pt>
                <c:pt idx="62016">
                  <c:v>-104.293959915638</c:v>
                </c:pt>
                <c:pt idx="62017">
                  <c:v>-26.293959915637998</c:v>
                </c:pt>
                <c:pt idx="62018">
                  <c:v>13.706040084362</c:v>
                </c:pt>
                <c:pt idx="62019">
                  <c:v>19.706040084362002</c:v>
                </c:pt>
                <c:pt idx="62020">
                  <c:v>4.70604008436203</c:v>
                </c:pt>
                <c:pt idx="62021">
                  <c:v>189.706040084362</c:v>
                </c:pt>
                <c:pt idx="62022">
                  <c:v>78.706040084362002</c:v>
                </c:pt>
                <c:pt idx="62023">
                  <c:v>308.70604008436197</c:v>
                </c:pt>
                <c:pt idx="62024">
                  <c:v>427.70604008436197</c:v>
                </c:pt>
                <c:pt idx="62025">
                  <c:v>310.70604008436197</c:v>
                </c:pt>
                <c:pt idx="62026">
                  <c:v>356.70604008436197</c:v>
                </c:pt>
                <c:pt idx="62027">
                  <c:v>274.70604008436197</c:v>
                </c:pt>
                <c:pt idx="62028">
                  <c:v>330.70604008436197</c:v>
                </c:pt>
                <c:pt idx="62029">
                  <c:v>250.706040084362</c:v>
                </c:pt>
                <c:pt idx="62030">
                  <c:v>299.70604008436197</c:v>
                </c:pt>
                <c:pt idx="62031">
                  <c:v>352.70604008436197</c:v>
                </c:pt>
                <c:pt idx="62032">
                  <c:v>322.70604008436197</c:v>
                </c:pt>
                <c:pt idx="62033">
                  <c:v>277.70604008436197</c:v>
                </c:pt>
                <c:pt idx="62034">
                  <c:v>172.706040084362</c:v>
                </c:pt>
                <c:pt idx="62035">
                  <c:v>248.706040084362</c:v>
                </c:pt>
                <c:pt idx="62036">
                  <c:v>472.70604008436197</c:v>
                </c:pt>
                <c:pt idx="62037">
                  <c:v>358.70604008436197</c:v>
                </c:pt>
                <c:pt idx="62038">
                  <c:v>234.706040084362</c:v>
                </c:pt>
                <c:pt idx="62039">
                  <c:v>98.706040084362002</c:v>
                </c:pt>
                <c:pt idx="62040">
                  <c:v>120.706040084362</c:v>
                </c:pt>
                <c:pt idx="62041">
                  <c:v>179.706040084362</c:v>
                </c:pt>
                <c:pt idx="62042">
                  <c:v>178.706040084362</c:v>
                </c:pt>
                <c:pt idx="62043">
                  <c:v>64.706040084362002</c:v>
                </c:pt>
                <c:pt idx="62044">
                  <c:v>78.706040084362002</c:v>
                </c:pt>
                <c:pt idx="62045">
                  <c:v>9.70604008436203</c:v>
                </c:pt>
                <c:pt idx="62046">
                  <c:v>5.70604008436203</c:v>
                </c:pt>
                <c:pt idx="62047">
                  <c:v>-116.293959915638</c:v>
                </c:pt>
                <c:pt idx="62048">
                  <c:v>-67.293959915637998</c:v>
                </c:pt>
                <c:pt idx="62049">
                  <c:v>82.706040084362002</c:v>
                </c:pt>
                <c:pt idx="62050">
                  <c:v>-9.29395991563797</c:v>
                </c:pt>
                <c:pt idx="62051">
                  <c:v>-68.293959915637998</c:v>
                </c:pt>
                <c:pt idx="62052">
                  <c:v>-144.293959915638</c:v>
                </c:pt>
                <c:pt idx="62053">
                  <c:v>23.706040084362002</c:v>
                </c:pt>
                <c:pt idx="62054">
                  <c:v>-127.293959915638</c:v>
                </c:pt>
                <c:pt idx="62055">
                  <c:v>4.70604008436203</c:v>
                </c:pt>
                <c:pt idx="62056">
                  <c:v>12.706040084362</c:v>
                </c:pt>
                <c:pt idx="62057">
                  <c:v>-51.293959915637998</c:v>
                </c:pt>
                <c:pt idx="62058">
                  <c:v>70.706040084362002</c:v>
                </c:pt>
                <c:pt idx="62059">
                  <c:v>0.70604008436203003</c:v>
                </c:pt>
                <c:pt idx="62060">
                  <c:v>185.706040084362</c:v>
                </c:pt>
                <c:pt idx="62061">
                  <c:v>91.706040084362002</c:v>
                </c:pt>
                <c:pt idx="62062">
                  <c:v>109.706040084362</c:v>
                </c:pt>
                <c:pt idx="62063">
                  <c:v>127.706040084362</c:v>
                </c:pt>
                <c:pt idx="62064">
                  <c:v>138.706040084362</c:v>
                </c:pt>
                <c:pt idx="62065">
                  <c:v>150.706040084362</c:v>
                </c:pt>
                <c:pt idx="62066">
                  <c:v>225.706040084362</c:v>
                </c:pt>
                <c:pt idx="62067">
                  <c:v>81.706040084362002</c:v>
                </c:pt>
                <c:pt idx="62068">
                  <c:v>12.706040084362</c:v>
                </c:pt>
                <c:pt idx="62069">
                  <c:v>149.706040084362</c:v>
                </c:pt>
                <c:pt idx="62070">
                  <c:v>11.706040084362</c:v>
                </c:pt>
                <c:pt idx="62071">
                  <c:v>250.706040084362</c:v>
                </c:pt>
                <c:pt idx="62072">
                  <c:v>48.706040084362002</c:v>
                </c:pt>
                <c:pt idx="62073">
                  <c:v>197.706040084362</c:v>
                </c:pt>
                <c:pt idx="62074">
                  <c:v>408.70604008436197</c:v>
                </c:pt>
                <c:pt idx="62075">
                  <c:v>94.706040084362002</c:v>
                </c:pt>
                <c:pt idx="62076">
                  <c:v>122.706040084362</c:v>
                </c:pt>
                <c:pt idx="62077">
                  <c:v>79.706040084362002</c:v>
                </c:pt>
                <c:pt idx="62078">
                  <c:v>56.706040084362002</c:v>
                </c:pt>
                <c:pt idx="62079">
                  <c:v>142.706040084362</c:v>
                </c:pt>
                <c:pt idx="62080">
                  <c:v>40.706040084362002</c:v>
                </c:pt>
                <c:pt idx="62081">
                  <c:v>156.706040084362</c:v>
                </c:pt>
                <c:pt idx="62082">
                  <c:v>209.706040084362</c:v>
                </c:pt>
                <c:pt idx="62083">
                  <c:v>196.706040084362</c:v>
                </c:pt>
                <c:pt idx="62084">
                  <c:v>156.706040084362</c:v>
                </c:pt>
                <c:pt idx="62085">
                  <c:v>110.706040084362</c:v>
                </c:pt>
                <c:pt idx="62086">
                  <c:v>207.706040084362</c:v>
                </c:pt>
                <c:pt idx="62087">
                  <c:v>356.70604008436197</c:v>
                </c:pt>
                <c:pt idx="62088">
                  <c:v>167.706040084362</c:v>
                </c:pt>
                <c:pt idx="62089">
                  <c:v>15.706040084362</c:v>
                </c:pt>
                <c:pt idx="62090">
                  <c:v>-25.293959915637998</c:v>
                </c:pt>
                <c:pt idx="62091">
                  <c:v>56.706040084362002</c:v>
                </c:pt>
                <c:pt idx="62092">
                  <c:v>68.706040084362002</c:v>
                </c:pt>
                <c:pt idx="62093">
                  <c:v>59.706040084362002</c:v>
                </c:pt>
                <c:pt idx="62094">
                  <c:v>56.706040084362002</c:v>
                </c:pt>
                <c:pt idx="62095">
                  <c:v>37.706040084362002</c:v>
                </c:pt>
                <c:pt idx="62096">
                  <c:v>93.706040084362002</c:v>
                </c:pt>
                <c:pt idx="62097">
                  <c:v>29.706040084362002</c:v>
                </c:pt>
                <c:pt idx="62098">
                  <c:v>63.706040084362002</c:v>
                </c:pt>
                <c:pt idx="62099">
                  <c:v>55.706040084362002</c:v>
                </c:pt>
                <c:pt idx="62100">
                  <c:v>31.706040084362002</c:v>
                </c:pt>
                <c:pt idx="62101">
                  <c:v>8.70604008436203</c:v>
                </c:pt>
                <c:pt idx="62102">
                  <c:v>140.706040084362</c:v>
                </c:pt>
                <c:pt idx="62103">
                  <c:v>118.706040084362</c:v>
                </c:pt>
                <c:pt idx="62104">
                  <c:v>78.706040084362002</c:v>
                </c:pt>
                <c:pt idx="62105">
                  <c:v>81.706040084362002</c:v>
                </c:pt>
                <c:pt idx="62106">
                  <c:v>22.706040084362002</c:v>
                </c:pt>
                <c:pt idx="62107">
                  <c:v>306.70604008436197</c:v>
                </c:pt>
                <c:pt idx="62108">
                  <c:v>253.706040084362</c:v>
                </c:pt>
                <c:pt idx="62109">
                  <c:v>257.70604008436197</c:v>
                </c:pt>
                <c:pt idx="62110">
                  <c:v>124.706040084362</c:v>
                </c:pt>
                <c:pt idx="62111">
                  <c:v>163.706040084362</c:v>
                </c:pt>
                <c:pt idx="62112">
                  <c:v>125.706040084362</c:v>
                </c:pt>
                <c:pt idx="62113">
                  <c:v>92.706040084362002</c:v>
                </c:pt>
                <c:pt idx="62114">
                  <c:v>83.706040084362002</c:v>
                </c:pt>
                <c:pt idx="62115">
                  <c:v>112.706040084362</c:v>
                </c:pt>
                <c:pt idx="62116">
                  <c:v>-69.293959915637998</c:v>
                </c:pt>
                <c:pt idx="62117">
                  <c:v>58.706040084362002</c:v>
                </c:pt>
                <c:pt idx="62118">
                  <c:v>-8.29395991563797</c:v>
                </c:pt>
                <c:pt idx="62119">
                  <c:v>72.706040084362002</c:v>
                </c:pt>
                <c:pt idx="62120">
                  <c:v>-26.293959915637998</c:v>
                </c:pt>
                <c:pt idx="62121">
                  <c:v>112.706040084362</c:v>
                </c:pt>
                <c:pt idx="62122">
                  <c:v>244.706040084362</c:v>
                </c:pt>
                <c:pt idx="62123">
                  <c:v>214.706040084362</c:v>
                </c:pt>
                <c:pt idx="62124">
                  <c:v>15.706040084362</c:v>
                </c:pt>
                <c:pt idx="62125">
                  <c:v>203.706040084362</c:v>
                </c:pt>
                <c:pt idx="62126">
                  <c:v>-148.293959915638</c:v>
                </c:pt>
                <c:pt idx="62127">
                  <c:v>-81.293959915637998</c:v>
                </c:pt>
                <c:pt idx="62128">
                  <c:v>75.706040084362002</c:v>
                </c:pt>
                <c:pt idx="62129">
                  <c:v>131.706040084362</c:v>
                </c:pt>
                <c:pt idx="62130">
                  <c:v>121.706040084362</c:v>
                </c:pt>
                <c:pt idx="62131">
                  <c:v>-104.293959915638</c:v>
                </c:pt>
                <c:pt idx="62132">
                  <c:v>82.706040084362002</c:v>
                </c:pt>
                <c:pt idx="62133">
                  <c:v>-52.293959915637998</c:v>
                </c:pt>
                <c:pt idx="62134">
                  <c:v>-112.293959915638</c:v>
                </c:pt>
                <c:pt idx="62135">
                  <c:v>17.706040084362002</c:v>
                </c:pt>
                <c:pt idx="62136">
                  <c:v>-60.293959915637998</c:v>
                </c:pt>
                <c:pt idx="62137">
                  <c:v>96.706040084362002</c:v>
                </c:pt>
                <c:pt idx="62138">
                  <c:v>9.70604008436203</c:v>
                </c:pt>
                <c:pt idx="62139">
                  <c:v>64.706040084362002</c:v>
                </c:pt>
                <c:pt idx="62140">
                  <c:v>-19.293959915637998</c:v>
                </c:pt>
                <c:pt idx="62141">
                  <c:v>-3.29395991563797</c:v>
                </c:pt>
                <c:pt idx="62142">
                  <c:v>-108.293959915638</c:v>
                </c:pt>
                <c:pt idx="62143">
                  <c:v>24.706040084362002</c:v>
                </c:pt>
                <c:pt idx="62144">
                  <c:v>12.706040084362</c:v>
                </c:pt>
                <c:pt idx="62145">
                  <c:v>-110.293959915638</c:v>
                </c:pt>
                <c:pt idx="62146">
                  <c:v>10.706040084362</c:v>
                </c:pt>
                <c:pt idx="62147">
                  <c:v>124.706040084362</c:v>
                </c:pt>
                <c:pt idx="62148">
                  <c:v>123.706040084362</c:v>
                </c:pt>
                <c:pt idx="62149">
                  <c:v>168.706040084362</c:v>
                </c:pt>
                <c:pt idx="62150">
                  <c:v>202.706040084362</c:v>
                </c:pt>
                <c:pt idx="62151">
                  <c:v>187.706040084362</c:v>
                </c:pt>
                <c:pt idx="62152">
                  <c:v>119.706040084362</c:v>
                </c:pt>
                <c:pt idx="62153">
                  <c:v>50.706040084362002</c:v>
                </c:pt>
                <c:pt idx="62154">
                  <c:v>182.706040084362</c:v>
                </c:pt>
                <c:pt idx="62155">
                  <c:v>113.706040084362</c:v>
                </c:pt>
                <c:pt idx="62156">
                  <c:v>134.706040084362</c:v>
                </c:pt>
                <c:pt idx="62157">
                  <c:v>-39.293959915637998</c:v>
                </c:pt>
                <c:pt idx="62158">
                  <c:v>202.706040084362</c:v>
                </c:pt>
                <c:pt idx="62159">
                  <c:v>195.706040084362</c:v>
                </c:pt>
                <c:pt idx="62160">
                  <c:v>76.706040084362002</c:v>
                </c:pt>
                <c:pt idx="62161">
                  <c:v>111.706040084362</c:v>
                </c:pt>
                <c:pt idx="62162">
                  <c:v>67.706040084362002</c:v>
                </c:pt>
                <c:pt idx="62163">
                  <c:v>16.706040084362002</c:v>
                </c:pt>
                <c:pt idx="62164">
                  <c:v>-40.293959915637998</c:v>
                </c:pt>
                <c:pt idx="62165">
                  <c:v>-151.293959915638</c:v>
                </c:pt>
                <c:pt idx="62166">
                  <c:v>-125.293959915638</c:v>
                </c:pt>
                <c:pt idx="62167">
                  <c:v>-209.293959915638</c:v>
                </c:pt>
                <c:pt idx="62168">
                  <c:v>-3.29395991563797</c:v>
                </c:pt>
                <c:pt idx="62169">
                  <c:v>-47.293959915637998</c:v>
                </c:pt>
                <c:pt idx="62170">
                  <c:v>-39.293959915637998</c:v>
                </c:pt>
                <c:pt idx="62171">
                  <c:v>-4.29395991563797</c:v>
                </c:pt>
                <c:pt idx="62172">
                  <c:v>25.706040084362002</c:v>
                </c:pt>
                <c:pt idx="62173">
                  <c:v>159.706040084362</c:v>
                </c:pt>
                <c:pt idx="62174">
                  <c:v>-110.293959915638</c:v>
                </c:pt>
                <c:pt idx="62175">
                  <c:v>7.70604008436203</c:v>
                </c:pt>
                <c:pt idx="62176">
                  <c:v>105.706040084362</c:v>
                </c:pt>
                <c:pt idx="62177">
                  <c:v>189.706040084362</c:v>
                </c:pt>
                <c:pt idx="62178">
                  <c:v>264.70604008436197</c:v>
                </c:pt>
                <c:pt idx="62179">
                  <c:v>324.70604008436197</c:v>
                </c:pt>
                <c:pt idx="62180">
                  <c:v>204.706040084362</c:v>
                </c:pt>
                <c:pt idx="62181">
                  <c:v>441.70604008436197</c:v>
                </c:pt>
                <c:pt idx="62182">
                  <c:v>151.706040084362</c:v>
                </c:pt>
                <c:pt idx="62183">
                  <c:v>227.706040084362</c:v>
                </c:pt>
                <c:pt idx="62184">
                  <c:v>207.706040084362</c:v>
                </c:pt>
                <c:pt idx="62185">
                  <c:v>366.70604008436197</c:v>
                </c:pt>
                <c:pt idx="62186">
                  <c:v>383.70604008436197</c:v>
                </c:pt>
                <c:pt idx="62187">
                  <c:v>412.70604008436197</c:v>
                </c:pt>
                <c:pt idx="62188">
                  <c:v>304.70604008436197</c:v>
                </c:pt>
                <c:pt idx="62189">
                  <c:v>133.706040084362</c:v>
                </c:pt>
                <c:pt idx="62190">
                  <c:v>-35.293959915637998</c:v>
                </c:pt>
                <c:pt idx="62191">
                  <c:v>96.706040084362002</c:v>
                </c:pt>
                <c:pt idx="62192">
                  <c:v>-84.293959915637998</c:v>
                </c:pt>
                <c:pt idx="62193">
                  <c:v>-24.293959915637998</c:v>
                </c:pt>
                <c:pt idx="62194">
                  <c:v>-2.29395991563797</c:v>
                </c:pt>
                <c:pt idx="62195">
                  <c:v>-13.293959915638</c:v>
                </c:pt>
                <c:pt idx="62196">
                  <c:v>-170.293959915638</c:v>
                </c:pt>
                <c:pt idx="62197">
                  <c:v>-354.29395991563803</c:v>
                </c:pt>
                <c:pt idx="62198">
                  <c:v>-247.293959915638</c:v>
                </c:pt>
                <c:pt idx="62199">
                  <c:v>-144.293959915638</c:v>
                </c:pt>
                <c:pt idx="62200">
                  <c:v>-293.29395991563803</c:v>
                </c:pt>
                <c:pt idx="62201">
                  <c:v>-480.29395991563803</c:v>
                </c:pt>
                <c:pt idx="62202">
                  <c:v>-324.29395991563803</c:v>
                </c:pt>
                <c:pt idx="62203">
                  <c:v>-323.29395991563803</c:v>
                </c:pt>
                <c:pt idx="62204">
                  <c:v>-353.29395991563803</c:v>
                </c:pt>
                <c:pt idx="62205">
                  <c:v>-359.29395991563803</c:v>
                </c:pt>
                <c:pt idx="62206">
                  <c:v>-398.29395991563803</c:v>
                </c:pt>
                <c:pt idx="62207">
                  <c:v>-339.29395991563803</c:v>
                </c:pt>
                <c:pt idx="62208">
                  <c:v>-193.293959915638</c:v>
                </c:pt>
                <c:pt idx="62209">
                  <c:v>-227.293959915638</c:v>
                </c:pt>
                <c:pt idx="62210">
                  <c:v>-53.293959915637998</c:v>
                </c:pt>
                <c:pt idx="62211">
                  <c:v>-206.293959915638</c:v>
                </c:pt>
                <c:pt idx="62212">
                  <c:v>129.706040084362</c:v>
                </c:pt>
                <c:pt idx="62213">
                  <c:v>154.706040084362</c:v>
                </c:pt>
                <c:pt idx="62214">
                  <c:v>252.706040084362</c:v>
                </c:pt>
                <c:pt idx="62215">
                  <c:v>141.706040084362</c:v>
                </c:pt>
                <c:pt idx="62216">
                  <c:v>388.70604008436197</c:v>
                </c:pt>
                <c:pt idx="62217">
                  <c:v>241.706040084362</c:v>
                </c:pt>
                <c:pt idx="62218">
                  <c:v>368.70604008436197</c:v>
                </c:pt>
                <c:pt idx="62219">
                  <c:v>455.70604008436197</c:v>
                </c:pt>
                <c:pt idx="62220">
                  <c:v>441.70604008436197</c:v>
                </c:pt>
                <c:pt idx="62221">
                  <c:v>447.70604008436197</c:v>
                </c:pt>
                <c:pt idx="62222">
                  <c:v>342.70604008436197</c:v>
                </c:pt>
                <c:pt idx="62223">
                  <c:v>399.70604008436197</c:v>
                </c:pt>
                <c:pt idx="62224">
                  <c:v>471.70604008436197</c:v>
                </c:pt>
                <c:pt idx="62225">
                  <c:v>335.70604008436197</c:v>
                </c:pt>
                <c:pt idx="62226">
                  <c:v>487.70604008436197</c:v>
                </c:pt>
                <c:pt idx="62227">
                  <c:v>480.70604008436197</c:v>
                </c:pt>
                <c:pt idx="62228">
                  <c:v>473.70604008436197</c:v>
                </c:pt>
                <c:pt idx="62229">
                  <c:v>241.706040084362</c:v>
                </c:pt>
                <c:pt idx="62230">
                  <c:v>137.706040084362</c:v>
                </c:pt>
                <c:pt idx="62231">
                  <c:v>280.70604008436197</c:v>
                </c:pt>
                <c:pt idx="62232">
                  <c:v>60.706040084362002</c:v>
                </c:pt>
                <c:pt idx="62233">
                  <c:v>-27.293959915637998</c:v>
                </c:pt>
                <c:pt idx="62234">
                  <c:v>16.706040084362002</c:v>
                </c:pt>
                <c:pt idx="62235">
                  <c:v>-70.293959915637998</c:v>
                </c:pt>
                <c:pt idx="62236">
                  <c:v>-164.293959915638</c:v>
                </c:pt>
                <c:pt idx="62237">
                  <c:v>-6.29395991563797</c:v>
                </c:pt>
                <c:pt idx="62238">
                  <c:v>-53.293959915637998</c:v>
                </c:pt>
                <c:pt idx="62239">
                  <c:v>-143.293959915638</c:v>
                </c:pt>
                <c:pt idx="62240">
                  <c:v>-35.293959915637998</c:v>
                </c:pt>
                <c:pt idx="62241">
                  <c:v>-195.293959915638</c:v>
                </c:pt>
                <c:pt idx="62242">
                  <c:v>-233.293959915638</c:v>
                </c:pt>
                <c:pt idx="62243">
                  <c:v>-341.29395991563803</c:v>
                </c:pt>
                <c:pt idx="62244">
                  <c:v>-524.29395991563797</c:v>
                </c:pt>
                <c:pt idx="62245">
                  <c:v>-384.29395991563803</c:v>
                </c:pt>
                <c:pt idx="62246">
                  <c:v>-252.293959915638</c:v>
                </c:pt>
                <c:pt idx="62247">
                  <c:v>-315.29395991563803</c:v>
                </c:pt>
                <c:pt idx="62248">
                  <c:v>-518.29395991563797</c:v>
                </c:pt>
                <c:pt idx="62249">
                  <c:v>-474.29395991563803</c:v>
                </c:pt>
                <c:pt idx="62250">
                  <c:v>-445.29395991563803</c:v>
                </c:pt>
                <c:pt idx="62251">
                  <c:v>-446.29395991563803</c:v>
                </c:pt>
                <c:pt idx="62252">
                  <c:v>-446.29395991563803</c:v>
                </c:pt>
                <c:pt idx="62253">
                  <c:v>-412.29395991563803</c:v>
                </c:pt>
                <c:pt idx="62254">
                  <c:v>-206.293959915638</c:v>
                </c:pt>
                <c:pt idx="62255">
                  <c:v>-190.293959915638</c:v>
                </c:pt>
                <c:pt idx="62256">
                  <c:v>-250.293959915638</c:v>
                </c:pt>
                <c:pt idx="62257">
                  <c:v>-190.293959915638</c:v>
                </c:pt>
                <c:pt idx="62258">
                  <c:v>-141.293959915638</c:v>
                </c:pt>
                <c:pt idx="62259">
                  <c:v>-132.293959915638</c:v>
                </c:pt>
                <c:pt idx="62260">
                  <c:v>23.706040084362002</c:v>
                </c:pt>
                <c:pt idx="62261">
                  <c:v>94.706040084362002</c:v>
                </c:pt>
                <c:pt idx="62262">
                  <c:v>109.706040084362</c:v>
                </c:pt>
                <c:pt idx="62263">
                  <c:v>176.706040084362</c:v>
                </c:pt>
                <c:pt idx="62264">
                  <c:v>32.706040084362002</c:v>
                </c:pt>
                <c:pt idx="62265">
                  <c:v>191.706040084362</c:v>
                </c:pt>
                <c:pt idx="62266">
                  <c:v>223.706040084362</c:v>
                </c:pt>
                <c:pt idx="62267">
                  <c:v>199.706040084362</c:v>
                </c:pt>
                <c:pt idx="62268">
                  <c:v>190.706040084362</c:v>
                </c:pt>
                <c:pt idx="62269">
                  <c:v>186.706040084362</c:v>
                </c:pt>
                <c:pt idx="62270">
                  <c:v>250.706040084362</c:v>
                </c:pt>
                <c:pt idx="62271">
                  <c:v>89.706040084362002</c:v>
                </c:pt>
                <c:pt idx="62272">
                  <c:v>229.706040084362</c:v>
                </c:pt>
                <c:pt idx="62273">
                  <c:v>195.706040084362</c:v>
                </c:pt>
                <c:pt idx="62274">
                  <c:v>16.706040084362002</c:v>
                </c:pt>
                <c:pt idx="62275">
                  <c:v>19.706040084362002</c:v>
                </c:pt>
                <c:pt idx="62276">
                  <c:v>27.706040084362002</c:v>
                </c:pt>
                <c:pt idx="62277">
                  <c:v>48.706040084362002</c:v>
                </c:pt>
                <c:pt idx="62278">
                  <c:v>-75.293959915637998</c:v>
                </c:pt>
                <c:pt idx="62279">
                  <c:v>-69.293959915637998</c:v>
                </c:pt>
                <c:pt idx="62280">
                  <c:v>-29.293959915637998</c:v>
                </c:pt>
                <c:pt idx="62281">
                  <c:v>-101.293959915638</c:v>
                </c:pt>
                <c:pt idx="62282">
                  <c:v>-190.293959915638</c:v>
                </c:pt>
                <c:pt idx="62283">
                  <c:v>-208.293959915638</c:v>
                </c:pt>
                <c:pt idx="62284">
                  <c:v>-356.29395991563803</c:v>
                </c:pt>
                <c:pt idx="62285">
                  <c:v>-399.29395991563803</c:v>
                </c:pt>
                <c:pt idx="62286">
                  <c:v>-439.29395991563803</c:v>
                </c:pt>
                <c:pt idx="62287">
                  <c:v>-378.29395991563803</c:v>
                </c:pt>
                <c:pt idx="62288">
                  <c:v>-414.29395991563803</c:v>
                </c:pt>
                <c:pt idx="62289">
                  <c:v>-424.29395991563803</c:v>
                </c:pt>
                <c:pt idx="62290">
                  <c:v>-605.29395991563797</c:v>
                </c:pt>
                <c:pt idx="62291">
                  <c:v>-457.29395991563803</c:v>
                </c:pt>
                <c:pt idx="62292">
                  <c:v>-416.29395991563803</c:v>
                </c:pt>
                <c:pt idx="62293">
                  <c:v>-339.29395991563803</c:v>
                </c:pt>
                <c:pt idx="62294">
                  <c:v>-452.29395991563803</c:v>
                </c:pt>
                <c:pt idx="62295">
                  <c:v>-464.29395991563803</c:v>
                </c:pt>
                <c:pt idx="62296">
                  <c:v>-555.29395991563797</c:v>
                </c:pt>
                <c:pt idx="62297">
                  <c:v>-444.29395991563803</c:v>
                </c:pt>
                <c:pt idx="62298">
                  <c:v>-340.29395991563803</c:v>
                </c:pt>
                <c:pt idx="62299">
                  <c:v>-291.29395991563803</c:v>
                </c:pt>
                <c:pt idx="62300">
                  <c:v>-340.29395991563803</c:v>
                </c:pt>
                <c:pt idx="62301">
                  <c:v>-271.29395991563803</c:v>
                </c:pt>
                <c:pt idx="62302">
                  <c:v>-140.293959915638</c:v>
                </c:pt>
                <c:pt idx="62303">
                  <c:v>-176.293959915638</c:v>
                </c:pt>
                <c:pt idx="62304">
                  <c:v>-139.293959915638</c:v>
                </c:pt>
                <c:pt idx="62305">
                  <c:v>-91.293959915637998</c:v>
                </c:pt>
                <c:pt idx="62306">
                  <c:v>7.70604008436203</c:v>
                </c:pt>
                <c:pt idx="62307">
                  <c:v>9.70604008436203</c:v>
                </c:pt>
                <c:pt idx="62308">
                  <c:v>51.706040084362002</c:v>
                </c:pt>
                <c:pt idx="62309">
                  <c:v>27.706040084362002</c:v>
                </c:pt>
                <c:pt idx="62310">
                  <c:v>-18.293959915637998</c:v>
                </c:pt>
                <c:pt idx="62311">
                  <c:v>101.706040084362</c:v>
                </c:pt>
                <c:pt idx="62312">
                  <c:v>5.70604008436203</c:v>
                </c:pt>
                <c:pt idx="62313">
                  <c:v>-35.293959915637998</c:v>
                </c:pt>
                <c:pt idx="62314">
                  <c:v>-105.293959915638</c:v>
                </c:pt>
                <c:pt idx="62315">
                  <c:v>-22.293959915637998</c:v>
                </c:pt>
                <c:pt idx="62316">
                  <c:v>-182.293959915638</c:v>
                </c:pt>
                <c:pt idx="62317">
                  <c:v>-169.293959915638</c:v>
                </c:pt>
                <c:pt idx="62318">
                  <c:v>-87.293959915637998</c:v>
                </c:pt>
                <c:pt idx="62319">
                  <c:v>-195.293959915638</c:v>
                </c:pt>
                <c:pt idx="62320">
                  <c:v>-254.293959915638</c:v>
                </c:pt>
                <c:pt idx="62321">
                  <c:v>-162.293959915638</c:v>
                </c:pt>
                <c:pt idx="62322">
                  <c:v>-303.29395991563803</c:v>
                </c:pt>
                <c:pt idx="62323">
                  <c:v>-127.293959915638</c:v>
                </c:pt>
                <c:pt idx="62324">
                  <c:v>-168.293959915638</c:v>
                </c:pt>
                <c:pt idx="62325">
                  <c:v>-177.293959915638</c:v>
                </c:pt>
                <c:pt idx="62326">
                  <c:v>-183.293959915638</c:v>
                </c:pt>
                <c:pt idx="62327">
                  <c:v>-173.293959915638</c:v>
                </c:pt>
                <c:pt idx="62328">
                  <c:v>-240.293959915638</c:v>
                </c:pt>
                <c:pt idx="62329">
                  <c:v>-209.293959915638</c:v>
                </c:pt>
                <c:pt idx="62330">
                  <c:v>-176.293959915638</c:v>
                </c:pt>
                <c:pt idx="62331">
                  <c:v>-214.293959915638</c:v>
                </c:pt>
                <c:pt idx="62332">
                  <c:v>-186.293959915638</c:v>
                </c:pt>
                <c:pt idx="62333">
                  <c:v>-182.293959915638</c:v>
                </c:pt>
                <c:pt idx="62334">
                  <c:v>-325.29395991563803</c:v>
                </c:pt>
                <c:pt idx="62335">
                  <c:v>-274.29395991563803</c:v>
                </c:pt>
                <c:pt idx="62336">
                  <c:v>-340.29395991563803</c:v>
                </c:pt>
                <c:pt idx="62337">
                  <c:v>-237.293959915638</c:v>
                </c:pt>
                <c:pt idx="62338">
                  <c:v>-294.29395991563803</c:v>
                </c:pt>
                <c:pt idx="62339">
                  <c:v>-148.293959915638</c:v>
                </c:pt>
                <c:pt idx="62340">
                  <c:v>-292.29395991563803</c:v>
                </c:pt>
                <c:pt idx="62341">
                  <c:v>-359.29395991563803</c:v>
                </c:pt>
                <c:pt idx="62342">
                  <c:v>-143.293959915638</c:v>
                </c:pt>
                <c:pt idx="62343">
                  <c:v>-205.293959915638</c:v>
                </c:pt>
                <c:pt idx="62344">
                  <c:v>-245.293959915638</c:v>
                </c:pt>
                <c:pt idx="62345">
                  <c:v>-289.29395991563803</c:v>
                </c:pt>
                <c:pt idx="62346">
                  <c:v>-109.293959915638</c:v>
                </c:pt>
                <c:pt idx="62347">
                  <c:v>-169.293959915638</c:v>
                </c:pt>
                <c:pt idx="62348">
                  <c:v>-233.293959915638</c:v>
                </c:pt>
                <c:pt idx="62349">
                  <c:v>-153.293959915638</c:v>
                </c:pt>
                <c:pt idx="62350">
                  <c:v>-196.293959915638</c:v>
                </c:pt>
                <c:pt idx="62351">
                  <c:v>-320.29395991563803</c:v>
                </c:pt>
                <c:pt idx="62352">
                  <c:v>-400.29395991563803</c:v>
                </c:pt>
                <c:pt idx="62353">
                  <c:v>-226.293959915638</c:v>
                </c:pt>
                <c:pt idx="62354">
                  <c:v>-140.293959915638</c:v>
                </c:pt>
                <c:pt idx="62355">
                  <c:v>-172.293959915638</c:v>
                </c:pt>
                <c:pt idx="62356">
                  <c:v>-142.293959915638</c:v>
                </c:pt>
                <c:pt idx="62357">
                  <c:v>-281.29395991563803</c:v>
                </c:pt>
                <c:pt idx="62358">
                  <c:v>-261.29395991563803</c:v>
                </c:pt>
                <c:pt idx="62359">
                  <c:v>-158.293959915638</c:v>
                </c:pt>
                <c:pt idx="62360">
                  <c:v>-117.293959915638</c:v>
                </c:pt>
                <c:pt idx="62361">
                  <c:v>-255.293959915638</c:v>
                </c:pt>
                <c:pt idx="62362">
                  <c:v>-143.293959915638</c:v>
                </c:pt>
                <c:pt idx="62363">
                  <c:v>-239.293959915638</c:v>
                </c:pt>
                <c:pt idx="62364">
                  <c:v>-13.293959915638</c:v>
                </c:pt>
                <c:pt idx="62365">
                  <c:v>23.706040084362002</c:v>
                </c:pt>
                <c:pt idx="62366">
                  <c:v>-26.293959915637998</c:v>
                </c:pt>
                <c:pt idx="62367">
                  <c:v>-61.293959915637998</c:v>
                </c:pt>
                <c:pt idx="62368">
                  <c:v>-50.293959915637998</c:v>
                </c:pt>
                <c:pt idx="62369">
                  <c:v>-35.293959915637998</c:v>
                </c:pt>
                <c:pt idx="62370">
                  <c:v>-64.293959915637998</c:v>
                </c:pt>
                <c:pt idx="62371">
                  <c:v>196.706040084362</c:v>
                </c:pt>
                <c:pt idx="62372">
                  <c:v>8.70604008436203</c:v>
                </c:pt>
                <c:pt idx="62373">
                  <c:v>155.706040084362</c:v>
                </c:pt>
                <c:pt idx="62374">
                  <c:v>74.706040084362002</c:v>
                </c:pt>
                <c:pt idx="62375">
                  <c:v>65.706040084362002</c:v>
                </c:pt>
                <c:pt idx="62376">
                  <c:v>110.706040084362</c:v>
                </c:pt>
                <c:pt idx="62377">
                  <c:v>202.706040084362</c:v>
                </c:pt>
                <c:pt idx="62378">
                  <c:v>257.70604008436197</c:v>
                </c:pt>
                <c:pt idx="62379">
                  <c:v>301.70604008436197</c:v>
                </c:pt>
                <c:pt idx="62380">
                  <c:v>185.706040084362</c:v>
                </c:pt>
                <c:pt idx="62381">
                  <c:v>248.706040084362</c:v>
                </c:pt>
                <c:pt idx="62382">
                  <c:v>325.70604008436197</c:v>
                </c:pt>
                <c:pt idx="62383">
                  <c:v>129.706040084362</c:v>
                </c:pt>
                <c:pt idx="62384">
                  <c:v>357.70604008436197</c:v>
                </c:pt>
                <c:pt idx="62385">
                  <c:v>178.706040084362</c:v>
                </c:pt>
                <c:pt idx="62386">
                  <c:v>250.706040084362</c:v>
                </c:pt>
                <c:pt idx="62387">
                  <c:v>282.70604008436197</c:v>
                </c:pt>
                <c:pt idx="62388">
                  <c:v>120.706040084362</c:v>
                </c:pt>
                <c:pt idx="62389">
                  <c:v>208.706040084362</c:v>
                </c:pt>
                <c:pt idx="62390">
                  <c:v>65.706040084362002</c:v>
                </c:pt>
                <c:pt idx="62391">
                  <c:v>184.706040084362</c:v>
                </c:pt>
                <c:pt idx="62392">
                  <c:v>-45.293959915637998</c:v>
                </c:pt>
                <c:pt idx="62393">
                  <c:v>45.706040084362002</c:v>
                </c:pt>
                <c:pt idx="62394">
                  <c:v>16.706040084362002</c:v>
                </c:pt>
                <c:pt idx="62395">
                  <c:v>-1.29395991563797</c:v>
                </c:pt>
                <c:pt idx="62396">
                  <c:v>89.706040084362002</c:v>
                </c:pt>
                <c:pt idx="62397">
                  <c:v>-106.293959915638</c:v>
                </c:pt>
                <c:pt idx="62398">
                  <c:v>140.706040084362</c:v>
                </c:pt>
                <c:pt idx="62399">
                  <c:v>72.706040084362002</c:v>
                </c:pt>
                <c:pt idx="62400">
                  <c:v>-27.293959915637998</c:v>
                </c:pt>
                <c:pt idx="62401">
                  <c:v>-107.293959915638</c:v>
                </c:pt>
                <c:pt idx="62402">
                  <c:v>-126.293959915638</c:v>
                </c:pt>
                <c:pt idx="62403">
                  <c:v>-76.293959915637998</c:v>
                </c:pt>
                <c:pt idx="62404">
                  <c:v>-141.293959915638</c:v>
                </c:pt>
                <c:pt idx="62405">
                  <c:v>-119.293959915638</c:v>
                </c:pt>
                <c:pt idx="62406">
                  <c:v>-68.293959915637998</c:v>
                </c:pt>
                <c:pt idx="62407">
                  <c:v>-105.293959915638</c:v>
                </c:pt>
                <c:pt idx="62408">
                  <c:v>1.70604008436203</c:v>
                </c:pt>
                <c:pt idx="62409">
                  <c:v>-36.293959915637998</c:v>
                </c:pt>
                <c:pt idx="62410">
                  <c:v>-39.293959915637998</c:v>
                </c:pt>
                <c:pt idx="62411">
                  <c:v>25.706040084362002</c:v>
                </c:pt>
                <c:pt idx="62412">
                  <c:v>119.706040084362</c:v>
                </c:pt>
                <c:pt idx="62413">
                  <c:v>154.706040084362</c:v>
                </c:pt>
                <c:pt idx="62414">
                  <c:v>77.706040084362002</c:v>
                </c:pt>
                <c:pt idx="62415">
                  <c:v>131.706040084362</c:v>
                </c:pt>
                <c:pt idx="62416">
                  <c:v>204.706040084362</c:v>
                </c:pt>
                <c:pt idx="62417">
                  <c:v>287.70604008436197</c:v>
                </c:pt>
                <c:pt idx="62418">
                  <c:v>293.70604008436197</c:v>
                </c:pt>
                <c:pt idx="62419">
                  <c:v>416.70604008436197</c:v>
                </c:pt>
                <c:pt idx="62420">
                  <c:v>458.70604008436197</c:v>
                </c:pt>
                <c:pt idx="62421">
                  <c:v>276.70604008436197</c:v>
                </c:pt>
                <c:pt idx="62422">
                  <c:v>533.70604008436203</c:v>
                </c:pt>
                <c:pt idx="62423">
                  <c:v>490.70604008436197</c:v>
                </c:pt>
                <c:pt idx="62424">
                  <c:v>541.70604008436203</c:v>
                </c:pt>
                <c:pt idx="62425">
                  <c:v>626.70604008436203</c:v>
                </c:pt>
                <c:pt idx="62426">
                  <c:v>536.70604008436203</c:v>
                </c:pt>
                <c:pt idx="62427">
                  <c:v>450.70604008436197</c:v>
                </c:pt>
                <c:pt idx="62428">
                  <c:v>493.70604008436197</c:v>
                </c:pt>
                <c:pt idx="62429">
                  <c:v>515.70604008436203</c:v>
                </c:pt>
                <c:pt idx="62430">
                  <c:v>341.70604008436197</c:v>
                </c:pt>
                <c:pt idx="62431">
                  <c:v>392.70604008436197</c:v>
                </c:pt>
                <c:pt idx="62432">
                  <c:v>333.70604008436197</c:v>
                </c:pt>
                <c:pt idx="62433">
                  <c:v>318.70604008436197</c:v>
                </c:pt>
                <c:pt idx="62434">
                  <c:v>447.70604008436197</c:v>
                </c:pt>
                <c:pt idx="62435">
                  <c:v>109.706040084362</c:v>
                </c:pt>
                <c:pt idx="62436">
                  <c:v>84.706040084362002</c:v>
                </c:pt>
                <c:pt idx="62437">
                  <c:v>105.706040084362</c:v>
                </c:pt>
                <c:pt idx="62438">
                  <c:v>40.706040084362002</c:v>
                </c:pt>
                <c:pt idx="62439">
                  <c:v>40.706040084362002</c:v>
                </c:pt>
                <c:pt idx="62440">
                  <c:v>56.706040084362002</c:v>
                </c:pt>
                <c:pt idx="62441">
                  <c:v>86.706040084362002</c:v>
                </c:pt>
                <c:pt idx="62442">
                  <c:v>-24.293959915637998</c:v>
                </c:pt>
                <c:pt idx="62443">
                  <c:v>-52.293959915637998</c:v>
                </c:pt>
                <c:pt idx="62444">
                  <c:v>-49.293959915637998</c:v>
                </c:pt>
                <c:pt idx="62445">
                  <c:v>65.706040084362002</c:v>
                </c:pt>
                <c:pt idx="62446">
                  <c:v>-2.29395991563797</c:v>
                </c:pt>
                <c:pt idx="62447">
                  <c:v>-2.29395991563797</c:v>
                </c:pt>
                <c:pt idx="62448">
                  <c:v>-2.29395991563797</c:v>
                </c:pt>
                <c:pt idx="62449">
                  <c:v>-53.293959915637998</c:v>
                </c:pt>
                <c:pt idx="62450">
                  <c:v>-85.293959915637998</c:v>
                </c:pt>
                <c:pt idx="62451">
                  <c:v>19.706040084362002</c:v>
                </c:pt>
                <c:pt idx="62452">
                  <c:v>-7.29395991563797</c:v>
                </c:pt>
                <c:pt idx="62453">
                  <c:v>-153.293959915638</c:v>
                </c:pt>
                <c:pt idx="62454">
                  <c:v>-19.293959915637998</c:v>
                </c:pt>
                <c:pt idx="62455">
                  <c:v>-36.293959915637998</c:v>
                </c:pt>
                <c:pt idx="62456">
                  <c:v>-186.293959915638</c:v>
                </c:pt>
                <c:pt idx="62457">
                  <c:v>19.706040084362002</c:v>
                </c:pt>
                <c:pt idx="62458">
                  <c:v>-19.293959915637998</c:v>
                </c:pt>
                <c:pt idx="62459">
                  <c:v>-80.293959915637998</c:v>
                </c:pt>
                <c:pt idx="62460">
                  <c:v>117.706040084362</c:v>
                </c:pt>
                <c:pt idx="62461">
                  <c:v>17.706040084362002</c:v>
                </c:pt>
                <c:pt idx="62462">
                  <c:v>90.706040084362002</c:v>
                </c:pt>
                <c:pt idx="62463">
                  <c:v>97.706040084362002</c:v>
                </c:pt>
                <c:pt idx="62464">
                  <c:v>-14.293959915638</c:v>
                </c:pt>
                <c:pt idx="62465">
                  <c:v>-25.293959915637998</c:v>
                </c:pt>
                <c:pt idx="62466">
                  <c:v>99.706040084362002</c:v>
                </c:pt>
                <c:pt idx="62467">
                  <c:v>313.70604008436197</c:v>
                </c:pt>
                <c:pt idx="62468">
                  <c:v>133.706040084362</c:v>
                </c:pt>
                <c:pt idx="62469">
                  <c:v>29.706040084362002</c:v>
                </c:pt>
                <c:pt idx="62470">
                  <c:v>193.706040084362</c:v>
                </c:pt>
                <c:pt idx="62471">
                  <c:v>275.70604008436197</c:v>
                </c:pt>
                <c:pt idx="62472">
                  <c:v>173.706040084362</c:v>
                </c:pt>
                <c:pt idx="62473">
                  <c:v>310.70604008436197</c:v>
                </c:pt>
                <c:pt idx="62474">
                  <c:v>285.70604008436197</c:v>
                </c:pt>
                <c:pt idx="62475">
                  <c:v>178.706040084362</c:v>
                </c:pt>
                <c:pt idx="62476">
                  <c:v>434.70604008436197</c:v>
                </c:pt>
                <c:pt idx="62477">
                  <c:v>298.70604008436197</c:v>
                </c:pt>
                <c:pt idx="62478">
                  <c:v>250.706040084362</c:v>
                </c:pt>
                <c:pt idx="62479">
                  <c:v>298.70604008436197</c:v>
                </c:pt>
                <c:pt idx="62480">
                  <c:v>138.706040084362</c:v>
                </c:pt>
                <c:pt idx="62481">
                  <c:v>322.70604008436197</c:v>
                </c:pt>
                <c:pt idx="62482">
                  <c:v>289.70604008436197</c:v>
                </c:pt>
                <c:pt idx="62483">
                  <c:v>297.70604008436197</c:v>
                </c:pt>
                <c:pt idx="62484">
                  <c:v>25.706040084362002</c:v>
                </c:pt>
                <c:pt idx="62485">
                  <c:v>61.706040084362002</c:v>
                </c:pt>
                <c:pt idx="62486">
                  <c:v>272.70604008436197</c:v>
                </c:pt>
                <c:pt idx="62487">
                  <c:v>188.706040084362</c:v>
                </c:pt>
                <c:pt idx="62488">
                  <c:v>146.706040084362</c:v>
                </c:pt>
                <c:pt idx="62489">
                  <c:v>247.706040084362</c:v>
                </c:pt>
                <c:pt idx="62490">
                  <c:v>333.70604008436197</c:v>
                </c:pt>
                <c:pt idx="62491">
                  <c:v>178.706040084362</c:v>
                </c:pt>
                <c:pt idx="62492">
                  <c:v>253.706040084362</c:v>
                </c:pt>
                <c:pt idx="62493">
                  <c:v>265.70604008436197</c:v>
                </c:pt>
                <c:pt idx="62494">
                  <c:v>188.706040084362</c:v>
                </c:pt>
                <c:pt idx="62495">
                  <c:v>364.70604008436197</c:v>
                </c:pt>
                <c:pt idx="62496">
                  <c:v>124.706040084362</c:v>
                </c:pt>
                <c:pt idx="62497">
                  <c:v>270.70604008436197</c:v>
                </c:pt>
                <c:pt idx="62498">
                  <c:v>298.70604008436197</c:v>
                </c:pt>
                <c:pt idx="62499">
                  <c:v>324.70604008436197</c:v>
                </c:pt>
                <c:pt idx="62500">
                  <c:v>143.706040084362</c:v>
                </c:pt>
                <c:pt idx="62501">
                  <c:v>94.706040084362002</c:v>
                </c:pt>
                <c:pt idx="62502">
                  <c:v>190.706040084362</c:v>
                </c:pt>
                <c:pt idx="62503">
                  <c:v>151.706040084362</c:v>
                </c:pt>
                <c:pt idx="62504">
                  <c:v>173.706040084362</c:v>
                </c:pt>
                <c:pt idx="62505">
                  <c:v>35.706040084362002</c:v>
                </c:pt>
                <c:pt idx="62506">
                  <c:v>31.706040084362002</c:v>
                </c:pt>
                <c:pt idx="62507">
                  <c:v>40.706040084362002</c:v>
                </c:pt>
                <c:pt idx="62508">
                  <c:v>26.706040084362002</c:v>
                </c:pt>
                <c:pt idx="62509">
                  <c:v>172.706040084362</c:v>
                </c:pt>
                <c:pt idx="62510">
                  <c:v>194.706040084362</c:v>
                </c:pt>
                <c:pt idx="62511">
                  <c:v>145.706040084362</c:v>
                </c:pt>
                <c:pt idx="62512">
                  <c:v>148.706040084362</c:v>
                </c:pt>
                <c:pt idx="62513">
                  <c:v>27.706040084362002</c:v>
                </c:pt>
                <c:pt idx="62514">
                  <c:v>181.706040084362</c:v>
                </c:pt>
                <c:pt idx="62515">
                  <c:v>184.706040084362</c:v>
                </c:pt>
                <c:pt idx="62516">
                  <c:v>334.70604008436197</c:v>
                </c:pt>
                <c:pt idx="62517">
                  <c:v>138.706040084362</c:v>
                </c:pt>
                <c:pt idx="62518">
                  <c:v>189.706040084362</c:v>
                </c:pt>
                <c:pt idx="62519">
                  <c:v>262.70604008436197</c:v>
                </c:pt>
                <c:pt idx="62520">
                  <c:v>279.70604008436197</c:v>
                </c:pt>
                <c:pt idx="62521">
                  <c:v>260.70604008436197</c:v>
                </c:pt>
                <c:pt idx="62522">
                  <c:v>248.706040084362</c:v>
                </c:pt>
                <c:pt idx="62523">
                  <c:v>212.706040084362</c:v>
                </c:pt>
                <c:pt idx="62524">
                  <c:v>258.70604008436197</c:v>
                </c:pt>
                <c:pt idx="62525">
                  <c:v>151.706040084362</c:v>
                </c:pt>
                <c:pt idx="62526">
                  <c:v>338.70604008436197</c:v>
                </c:pt>
                <c:pt idx="62527">
                  <c:v>379.70604008436197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009F-4395-8BC3-D1057392AC3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090314624"/>
        <c:axId val="1090314144"/>
      </c:lineChart>
      <c:catAx>
        <c:axId val="1090314624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90314144"/>
        <c:crosses val="autoZero"/>
        <c:auto val="1"/>
        <c:lblAlgn val="ctr"/>
        <c:lblOffset val="100"/>
        <c:noMultiLvlLbl val="0"/>
      </c:catAx>
      <c:valAx>
        <c:axId val="10903141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903146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E7F279-B4A6-8B31-197E-C52E762E6A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F63D829-BAD9-09A6-2720-9787979728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824997-910F-4076-7E43-9214342BDC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B55C4-F85B-4C15-8F72-D623B68328C4}" type="datetimeFigureOut">
              <a:rPr lang="en-GB" smtClean="0"/>
              <a:t>16/09/2025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B37A3E-E94D-3180-72CB-AC85DE3527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F4BC7E-981E-7F73-5025-A0CE3DAD08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EE709-665E-4FEC-B20F-03B42E1C3B3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0452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D64F40-D862-0B64-4C64-AFFAE71A4E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064FFAB-2744-EC18-A2D1-529E8B3F40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BB76F2-3492-879D-7189-508507523F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B55C4-F85B-4C15-8F72-D623B68328C4}" type="datetimeFigureOut">
              <a:rPr lang="en-GB" smtClean="0"/>
              <a:t>16/09/2025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33BF10-4177-B28D-E305-A64311DA23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F71556-E3FC-28DB-C106-B83B986E3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EE709-665E-4FEC-B20F-03B42E1C3B3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80920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B7FD074-3478-55B3-1710-69B4FE28B22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B1A1EF6-2E02-AEBF-1689-37558BC53C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39D58D-2E46-D94D-396B-2B60D651AA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B55C4-F85B-4C15-8F72-D623B68328C4}" type="datetimeFigureOut">
              <a:rPr lang="en-GB" smtClean="0"/>
              <a:t>16/09/2025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2167E7-5DAC-2918-A123-C3F672C07B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DA6E68-675E-EA34-9708-8CCCBA41DC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EE709-665E-4FEC-B20F-03B42E1C3B3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00091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412241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801849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933136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378950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824642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61219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46544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201010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06CB11-36E8-98C6-C81F-3D34426B5B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D402D0-05E4-D40E-1B33-FFA18D0BCA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56FCBE-317B-11CA-90A1-1925C47551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B55C4-F85B-4C15-8F72-D623B68328C4}" type="datetimeFigureOut">
              <a:rPr lang="en-GB" smtClean="0"/>
              <a:t>16/09/2025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D0EA20-997D-0A7B-F936-B85EDC7195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82BD66-EF2E-F32E-E957-65E5B7E358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EE709-665E-4FEC-B20F-03B42E1C3B3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883411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532291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9285776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7758204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3807499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914400" y="1981200"/>
            <a:ext cx="10363200" cy="4114800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16151385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103632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114800"/>
            <a:ext cx="103632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8801409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981200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4114800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0003508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413935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a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45014"/>
            <a:ext cx="12192000" cy="179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0400" y="6248401"/>
            <a:ext cx="2438400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324916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041ADD-BE49-AF49-2325-2827A1D465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E89ECA-BD8A-7A4A-435C-15634E2C13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66E3EC-A81E-D6FE-2012-D471ABE5C5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B55C4-F85B-4C15-8F72-D623B68328C4}" type="datetimeFigureOut">
              <a:rPr lang="en-GB" smtClean="0"/>
              <a:t>16/09/2025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7AF138-DBB0-1DAF-751F-4886E2043E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FCDADB-76AE-16BB-24E6-4DA1DA920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EE709-665E-4FEC-B20F-03B42E1C3B3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14981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821D3B-7761-915F-B056-033CE74A7C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6F22F2-F3FE-36FF-CA7B-5481AA0F0DE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8A70D59-6D39-3949-0567-06FD49960C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74F5F3-FBE5-3EC9-C367-D402FCC31D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B55C4-F85B-4C15-8F72-D623B68328C4}" type="datetimeFigureOut">
              <a:rPr lang="en-GB" smtClean="0"/>
              <a:t>16/09/2025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6EABF4-C124-2188-9AD9-98687E5916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CF8BB5-8E00-B232-0AFD-1003D29134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EE709-665E-4FEC-B20F-03B42E1C3B3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05335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8B036C-1D8F-9763-AA10-C52012CBEC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D9E31B-3FD7-7964-0DAE-4A8B091CB6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76C833-5EB2-0A6B-2D90-89B0A79CBB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CE2D318-BB80-FF8C-DF8B-9D875668E16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0449740-CA9B-EE6A-7DCA-BB77B0D6E3A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8C209C5-8B5F-795E-ADA8-61F2051E48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B55C4-F85B-4C15-8F72-D623B68328C4}" type="datetimeFigureOut">
              <a:rPr lang="en-GB" smtClean="0"/>
              <a:t>16/09/2025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C69D8C3-B9DC-F94B-2656-0DB3977AD3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5A2A4E9-BCA3-4AE8-6304-E4E30A05C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EE709-665E-4FEC-B20F-03B42E1C3B3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05200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5E5044-3E06-9C99-B85D-76E54D9F5B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E6E5531-8A42-A3DB-8152-82DCE2FCDF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B55C4-F85B-4C15-8F72-D623B68328C4}" type="datetimeFigureOut">
              <a:rPr lang="en-GB" smtClean="0"/>
              <a:t>16/09/2025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996BDA-00EB-0C52-DA4E-356298D1CA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9C5B50-9676-7C7E-F703-2385027569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EE709-665E-4FEC-B20F-03B42E1C3B3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81763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8B97B9A-0EF6-1812-29B8-CA1F6ACC5D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B55C4-F85B-4C15-8F72-D623B68328C4}" type="datetimeFigureOut">
              <a:rPr lang="en-GB" smtClean="0"/>
              <a:t>16/09/2025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F12FD66-D949-F62E-E85A-D9CC88BAD3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43F3D5-50A7-00B0-BCC7-81B403E17A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EE709-665E-4FEC-B20F-03B42E1C3B3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69166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2F6662-44FB-3751-9DBF-1750049A52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7035BD-20FE-5D5C-A89E-AD191C2818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2A7FBB9-5BAF-6931-B3A5-2DF886E0AA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5DC329-30EE-E114-FB4E-68FE11A346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B55C4-F85B-4C15-8F72-D623B68328C4}" type="datetimeFigureOut">
              <a:rPr lang="en-GB" smtClean="0"/>
              <a:t>16/09/2025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2755A0-316C-4295-3621-9287BC4385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F5B1D4-8D71-7670-1E48-45B93B709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EE709-665E-4FEC-B20F-03B42E1C3B3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32680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982E44-C41F-BFA7-43C8-44A4791F6E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EF8D402-282A-C657-2B71-2BC89D0F8E0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CBA065-C478-276A-0458-EC2ADF30AF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AE0B80-5C3F-9178-E489-ABD26CDC99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B55C4-F85B-4C15-8F72-D623B68328C4}" type="datetimeFigureOut">
              <a:rPr lang="en-GB" smtClean="0"/>
              <a:t>16/09/2025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9C9BBD8-CFCE-B255-CF8D-77623A7EB5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78B190-C094-CEAD-1FB5-235F9B0F80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EE709-665E-4FEC-B20F-03B42E1C3B3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06719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5B0154F-3755-70A7-CE9A-D5E004FA47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20C5E1-9323-7815-AF44-3A41DE22EC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023B60-0F4D-4129-CFB1-DBA3318938D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BAB55C4-F85B-4C15-8F72-D623B68328C4}" type="datetimeFigureOut">
              <a:rPr lang="en-GB" smtClean="0"/>
              <a:t>16/09/2025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9A9B1F-11B5-D9DF-5768-15818C906F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915D76-E6F9-444B-6EB9-42FB397F89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89EE709-665E-4FEC-B20F-03B42E1C3B3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10926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pic>
        <p:nvPicPr>
          <p:cNvPr id="1028" name="Picture 9"/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3" y="381000"/>
            <a:ext cx="4064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 userDrawn="1"/>
        </p:nvSpPr>
        <p:spPr>
          <a:xfrm>
            <a:off x="10464800" y="6324601"/>
            <a:ext cx="1320800" cy="461963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fld id="{B533717E-06E0-48A1-A044-753A95F480A9}" type="slidenum">
              <a:rPr lang="fr-FR" altLang="en-US" sz="2400" smtClean="0"/>
              <a:pPr>
                <a:defRPr/>
              </a:pPr>
              <a:t>‹#›</a:t>
            </a:fld>
            <a:endParaRPr lang="fr-FR" altLang="en-US" sz="2400"/>
          </a:p>
        </p:txBody>
      </p:sp>
      <p:pic>
        <p:nvPicPr>
          <p:cNvPr id="1030" name="Picture 2"/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2000" y="76201"/>
            <a:ext cx="2438400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7358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0070C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0070C0"/>
          </a:solidFill>
          <a:latin typeface="Futura ExtraBold" pitchFamily="32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0070C0"/>
          </a:solidFill>
          <a:latin typeface="Futura ExtraBold" pitchFamily="32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0070C0"/>
          </a:solidFill>
          <a:latin typeface="Futura ExtraBold" pitchFamily="32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0070C0"/>
          </a:solidFill>
          <a:latin typeface="Futura ExtraBold" pitchFamily="32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200">
          <a:solidFill>
            <a:srgbClr val="370097"/>
          </a:solidFill>
          <a:latin typeface="Futura ExtraBold" pitchFamily="32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>
          <a:solidFill>
            <a:srgbClr val="370097"/>
          </a:solidFill>
          <a:latin typeface="Futura ExtraBold" pitchFamily="32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>
          <a:solidFill>
            <a:srgbClr val="370097"/>
          </a:solidFill>
          <a:latin typeface="Futura ExtraBold" pitchFamily="32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>
          <a:solidFill>
            <a:srgbClr val="370097"/>
          </a:solidFill>
          <a:latin typeface="Futura ExtraBold" pitchFamily="32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337C59-4973-BB59-925D-E1529412B3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62328" y="2258567"/>
            <a:ext cx="8467344" cy="3712465"/>
          </a:xfrm>
        </p:spPr>
        <p:txBody>
          <a:bodyPr>
            <a:normAutofit fontScale="90000"/>
          </a:bodyPr>
          <a:lstStyle/>
          <a:p>
            <a:r>
              <a:rPr lang="en-GB" dirty="0">
                <a:solidFill>
                  <a:srgbClr val="00B0F0"/>
                </a:solidFill>
              </a:rPr>
              <a:t>Low Noise Linear Amplifier</a:t>
            </a:r>
            <a:br>
              <a:rPr lang="en-GB" dirty="0">
                <a:solidFill>
                  <a:srgbClr val="00B0F0"/>
                </a:solidFill>
              </a:rPr>
            </a:br>
            <a:r>
              <a:rPr lang="en-GB" dirty="0">
                <a:solidFill>
                  <a:srgbClr val="00B0F0"/>
                </a:solidFill>
              </a:rPr>
              <a:t>Development For </a:t>
            </a:r>
            <a:br>
              <a:rPr lang="en-GB" dirty="0">
                <a:solidFill>
                  <a:srgbClr val="00B0F0"/>
                </a:solidFill>
              </a:rPr>
            </a:br>
            <a:r>
              <a:rPr lang="en-GB" dirty="0">
                <a:solidFill>
                  <a:srgbClr val="00B0F0"/>
                </a:solidFill>
              </a:rPr>
              <a:t>Sub-Nanometre Positioning</a:t>
            </a:r>
            <a:br>
              <a:rPr lang="en-GB" dirty="0"/>
            </a:br>
            <a:br>
              <a:rPr lang="en-GB" dirty="0"/>
            </a:br>
            <a:r>
              <a:rPr lang="en-GB" sz="3200" dirty="0"/>
              <a:t>Tony Jacobs</a:t>
            </a:r>
            <a:endParaRPr lang="en-GB" dirty="0"/>
          </a:p>
        </p:txBody>
      </p:sp>
      <p:pic>
        <p:nvPicPr>
          <p:cNvPr id="5" name="Picture 4" descr="A blue and black logo&#10;&#10;AI-generated content may be incorrect.">
            <a:extLst>
              <a:ext uri="{FF2B5EF4-FFF2-40B4-BE49-F238E27FC236}">
                <a16:creationId xmlns:a16="http://schemas.microsoft.com/office/drawing/2014/main" id="{DF5DABD1-07A3-EE1A-A737-7C64621BF6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6320" y="713231"/>
            <a:ext cx="3959360" cy="1078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6812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45">
            <a:extLst>
              <a:ext uri="{FF2B5EF4-FFF2-40B4-BE49-F238E27FC236}">
                <a16:creationId xmlns:a16="http://schemas.microsoft.com/office/drawing/2014/main" id="{D61AA1E4-A594-437B-5AB1-5C4B45F5A3A1}"/>
              </a:ext>
            </a:extLst>
          </p:cNvPr>
          <p:cNvSpPr/>
          <p:nvPr/>
        </p:nvSpPr>
        <p:spPr>
          <a:xfrm>
            <a:off x="4166616" y="2859022"/>
            <a:ext cx="3858768" cy="240792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32F8548-2414-75F4-93D5-316C106A0B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DAC-Amp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8E2E834-9A31-E4D1-6E4D-2F46D68CD3A2}"/>
              </a:ext>
            </a:extLst>
          </p:cNvPr>
          <p:cNvSpPr/>
          <p:nvPr/>
        </p:nvSpPr>
        <p:spPr>
          <a:xfrm>
            <a:off x="5551355" y="3906662"/>
            <a:ext cx="649224" cy="660118"/>
          </a:xfrm>
          <a:prstGeom prst="rect">
            <a:avLst/>
          </a:prstGeom>
          <a:solidFill>
            <a:srgbClr val="CC006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6EA5559-C933-2CCE-3988-4B9FE13C3AE0}"/>
              </a:ext>
            </a:extLst>
          </p:cNvPr>
          <p:cNvSpPr/>
          <p:nvPr/>
        </p:nvSpPr>
        <p:spPr>
          <a:xfrm>
            <a:off x="1458468" y="3907537"/>
            <a:ext cx="1463040" cy="65836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40CFEC55-92E4-1ED9-538C-3E317AD2443D}"/>
              </a:ext>
            </a:extLst>
          </p:cNvPr>
          <p:cNvSpPr/>
          <p:nvPr/>
        </p:nvSpPr>
        <p:spPr>
          <a:xfrm>
            <a:off x="9509760" y="3756661"/>
            <a:ext cx="914400" cy="914400"/>
          </a:xfrm>
          <a:prstGeom prst="ellipse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5FC8C3D-6BC6-DEDE-6B44-10D5E51923B7}"/>
              </a:ext>
            </a:extLst>
          </p:cNvPr>
          <p:cNvSpPr/>
          <p:nvPr/>
        </p:nvSpPr>
        <p:spPr>
          <a:xfrm>
            <a:off x="5675376" y="2089725"/>
            <a:ext cx="841248" cy="44043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7E15CB5-9448-3C20-BEBE-95F2BD420562}"/>
              </a:ext>
            </a:extLst>
          </p:cNvPr>
          <p:cNvSpPr txBox="1"/>
          <p:nvPr/>
        </p:nvSpPr>
        <p:spPr>
          <a:xfrm>
            <a:off x="1641946" y="3567234"/>
            <a:ext cx="10960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Controller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A39122C-71A6-1F28-7BC4-679406168538}"/>
              </a:ext>
            </a:extLst>
          </p:cNvPr>
          <p:cNvSpPr txBox="1"/>
          <p:nvPr/>
        </p:nvSpPr>
        <p:spPr>
          <a:xfrm>
            <a:off x="5388915" y="1663654"/>
            <a:ext cx="14141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External PSU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3A8D748-2F95-B0C8-F3E6-0C08C19DCF41}"/>
              </a:ext>
            </a:extLst>
          </p:cNvPr>
          <p:cNvSpPr txBox="1"/>
          <p:nvPr/>
        </p:nvSpPr>
        <p:spPr>
          <a:xfrm>
            <a:off x="5551355" y="4044584"/>
            <a:ext cx="6158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DAC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1525CE8-599C-5873-9FCE-195A26D22029}"/>
              </a:ext>
            </a:extLst>
          </p:cNvPr>
          <p:cNvSpPr txBox="1"/>
          <p:nvPr/>
        </p:nvSpPr>
        <p:spPr>
          <a:xfrm>
            <a:off x="9611734" y="3418107"/>
            <a:ext cx="7104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Motor</a:t>
            </a:r>
          </a:p>
        </p:txBody>
      </p:sp>
      <p:sp>
        <p:nvSpPr>
          <p:cNvPr id="30" name="Isosceles Triangle 29">
            <a:extLst>
              <a:ext uri="{FF2B5EF4-FFF2-40B4-BE49-F238E27FC236}">
                <a16:creationId xmlns:a16="http://schemas.microsoft.com/office/drawing/2014/main" id="{2EBE5EE0-E06E-4CFA-9DBA-D251F423FBF5}"/>
              </a:ext>
            </a:extLst>
          </p:cNvPr>
          <p:cNvSpPr/>
          <p:nvPr/>
        </p:nvSpPr>
        <p:spPr>
          <a:xfrm rot="5400000">
            <a:off x="6520044" y="3776897"/>
            <a:ext cx="1060704" cy="914400"/>
          </a:xfrm>
          <a:prstGeom prst="triangl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E893132D-BDF8-9037-A01E-FFD4023C2444}"/>
              </a:ext>
            </a:extLst>
          </p:cNvPr>
          <p:cNvSpPr/>
          <p:nvPr/>
        </p:nvSpPr>
        <p:spPr>
          <a:xfrm>
            <a:off x="4568952" y="3904038"/>
            <a:ext cx="45719" cy="66011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30182338-6C22-8D29-51CE-2581AF18EDAC}"/>
              </a:ext>
            </a:extLst>
          </p:cNvPr>
          <p:cNvCxnSpPr>
            <a:cxnSpLocks/>
          </p:cNvCxnSpPr>
          <p:nvPr/>
        </p:nvCxnSpPr>
        <p:spPr>
          <a:xfrm>
            <a:off x="4733544" y="3756661"/>
            <a:ext cx="0" cy="914400"/>
          </a:xfrm>
          <a:prstGeom prst="line">
            <a:avLst/>
          </a:prstGeom>
          <a:ln w="19050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40" name="Rectangle 39">
            <a:extLst>
              <a:ext uri="{FF2B5EF4-FFF2-40B4-BE49-F238E27FC236}">
                <a16:creationId xmlns:a16="http://schemas.microsoft.com/office/drawing/2014/main" id="{CEE024AD-76F2-5F17-DF19-4A87A1F472E4}"/>
              </a:ext>
            </a:extLst>
          </p:cNvPr>
          <p:cNvSpPr/>
          <p:nvPr/>
        </p:nvSpPr>
        <p:spPr>
          <a:xfrm>
            <a:off x="4842397" y="3904038"/>
            <a:ext cx="45719" cy="66011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5BABCCC4-8E4B-36E8-3849-0152B9B44BA3}"/>
              </a:ext>
            </a:extLst>
          </p:cNvPr>
          <p:cNvCxnSpPr>
            <a:stCxn id="40" idx="3"/>
            <a:endCxn id="3" idx="1"/>
          </p:cNvCxnSpPr>
          <p:nvPr/>
        </p:nvCxnSpPr>
        <p:spPr>
          <a:xfrm>
            <a:off x="4888116" y="4234097"/>
            <a:ext cx="663239" cy="262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4DC1096B-C06A-DBA6-16DC-F83201A21CB9}"/>
              </a:ext>
            </a:extLst>
          </p:cNvPr>
          <p:cNvCxnSpPr>
            <a:stCxn id="3" idx="3"/>
            <a:endCxn id="30" idx="3"/>
          </p:cNvCxnSpPr>
          <p:nvPr/>
        </p:nvCxnSpPr>
        <p:spPr>
          <a:xfrm flipV="1">
            <a:off x="6200579" y="4234097"/>
            <a:ext cx="392617" cy="262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7" name="Rectangle 46">
            <a:extLst>
              <a:ext uri="{FF2B5EF4-FFF2-40B4-BE49-F238E27FC236}">
                <a16:creationId xmlns:a16="http://schemas.microsoft.com/office/drawing/2014/main" id="{9A3D727B-E37B-7139-2C75-1C008BEA1AE0}"/>
              </a:ext>
            </a:extLst>
          </p:cNvPr>
          <p:cNvSpPr/>
          <p:nvPr/>
        </p:nvSpPr>
        <p:spPr>
          <a:xfrm>
            <a:off x="5268468" y="3100691"/>
            <a:ext cx="1655064" cy="317416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51D30B6B-C84C-5B60-4FF8-411C2656BAC5}"/>
              </a:ext>
            </a:extLst>
          </p:cNvPr>
          <p:cNvCxnSpPr>
            <a:endCxn id="8" idx="2"/>
          </p:cNvCxnSpPr>
          <p:nvPr/>
        </p:nvCxnSpPr>
        <p:spPr>
          <a:xfrm flipV="1">
            <a:off x="7507596" y="4213861"/>
            <a:ext cx="2002164" cy="2023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8004F74B-50FC-F725-93EA-D9CA59A57C8B}"/>
              </a:ext>
            </a:extLst>
          </p:cNvPr>
          <p:cNvCxnSpPr>
            <a:stCxn id="5" idx="3"/>
            <a:endCxn id="32" idx="1"/>
          </p:cNvCxnSpPr>
          <p:nvPr/>
        </p:nvCxnSpPr>
        <p:spPr>
          <a:xfrm flipV="1">
            <a:off x="2921508" y="4234097"/>
            <a:ext cx="1647444" cy="262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0F76B0C1-F237-F431-7B97-8A10BEC90D69}"/>
              </a:ext>
            </a:extLst>
          </p:cNvPr>
          <p:cNvSpPr txBox="1"/>
          <p:nvPr/>
        </p:nvSpPr>
        <p:spPr>
          <a:xfrm>
            <a:off x="6665593" y="4054702"/>
            <a:ext cx="6286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AMP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2B17CC6E-BE55-E497-AA07-A371550BD3E5}"/>
              </a:ext>
            </a:extLst>
          </p:cNvPr>
          <p:cNvSpPr txBox="1"/>
          <p:nvPr/>
        </p:nvSpPr>
        <p:spPr>
          <a:xfrm>
            <a:off x="5355474" y="3079553"/>
            <a:ext cx="15680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PSU + Filtering</a:t>
            </a:r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1B856B36-E7C4-5A9D-C97E-3E48F2B40870}"/>
              </a:ext>
            </a:extLst>
          </p:cNvPr>
          <p:cNvCxnSpPr>
            <a:cxnSpLocks/>
            <a:stCxn id="11" idx="2"/>
            <a:endCxn id="47" idx="0"/>
          </p:cNvCxnSpPr>
          <p:nvPr/>
        </p:nvCxnSpPr>
        <p:spPr>
          <a:xfrm>
            <a:off x="6096000" y="2530156"/>
            <a:ext cx="0" cy="57053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id="{AC707951-535D-DAE2-EDDD-64C88431D253}"/>
              </a:ext>
            </a:extLst>
          </p:cNvPr>
          <p:cNvSpPr txBox="1"/>
          <p:nvPr/>
        </p:nvSpPr>
        <p:spPr>
          <a:xfrm>
            <a:off x="4287109" y="4568186"/>
            <a:ext cx="9813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Galvanic</a:t>
            </a:r>
          </a:p>
          <a:p>
            <a:r>
              <a:rPr lang="en-GB" sz="1600" dirty="0"/>
              <a:t>Isolation</a:t>
            </a:r>
          </a:p>
        </p:txBody>
      </p:sp>
      <p:cxnSp>
        <p:nvCxnSpPr>
          <p:cNvPr id="74" name="Connector: Elbow 73">
            <a:extLst>
              <a:ext uri="{FF2B5EF4-FFF2-40B4-BE49-F238E27FC236}">
                <a16:creationId xmlns:a16="http://schemas.microsoft.com/office/drawing/2014/main" id="{A925EBA6-171B-C5CB-D98F-7C04580A246B}"/>
              </a:ext>
            </a:extLst>
          </p:cNvPr>
          <p:cNvCxnSpPr>
            <a:cxnSpLocks/>
            <a:stCxn id="52" idx="3"/>
            <a:endCxn id="30" idx="1"/>
          </p:cNvCxnSpPr>
          <p:nvPr/>
        </p:nvCxnSpPr>
        <p:spPr>
          <a:xfrm>
            <a:off x="6923532" y="3248830"/>
            <a:ext cx="126864" cy="720091"/>
          </a:xfrm>
          <a:prstGeom prst="bentConnector2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8" name="Connector: Elbow 77">
            <a:extLst>
              <a:ext uri="{FF2B5EF4-FFF2-40B4-BE49-F238E27FC236}">
                <a16:creationId xmlns:a16="http://schemas.microsoft.com/office/drawing/2014/main" id="{FF69F4FC-CF3E-4FF2-208E-4EB509410E9A}"/>
              </a:ext>
            </a:extLst>
          </p:cNvPr>
          <p:cNvCxnSpPr>
            <a:cxnSpLocks/>
            <a:stCxn id="47" idx="1"/>
            <a:endCxn id="40" idx="0"/>
          </p:cNvCxnSpPr>
          <p:nvPr/>
        </p:nvCxnSpPr>
        <p:spPr>
          <a:xfrm rot="10800000" flipV="1">
            <a:off x="4865258" y="3259398"/>
            <a:ext cx="403211" cy="644639"/>
          </a:xfrm>
          <a:prstGeom prst="bentConnector2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2" name="Connector: Elbow 81">
            <a:extLst>
              <a:ext uri="{FF2B5EF4-FFF2-40B4-BE49-F238E27FC236}">
                <a16:creationId xmlns:a16="http://schemas.microsoft.com/office/drawing/2014/main" id="{C066B240-BABE-0EF8-7C85-2FC09DC421D8}"/>
              </a:ext>
            </a:extLst>
          </p:cNvPr>
          <p:cNvCxnSpPr>
            <a:cxnSpLocks/>
            <a:stCxn id="47" idx="2"/>
            <a:endCxn id="3" idx="0"/>
          </p:cNvCxnSpPr>
          <p:nvPr/>
        </p:nvCxnSpPr>
        <p:spPr>
          <a:xfrm rot="5400000">
            <a:off x="5741707" y="3552368"/>
            <a:ext cx="488555" cy="220033"/>
          </a:xfrm>
          <a:prstGeom prst="bentConnector3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881044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1880DE-D726-A609-CCB9-81B97C98F6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DAC-Amp</a:t>
            </a:r>
          </a:p>
        </p:txBody>
      </p:sp>
      <p:pic>
        <p:nvPicPr>
          <p:cNvPr id="4" name="Picture 3" descr="A black electronic device on a grey surface&#10;&#10;AI-generated content may be incorrect.">
            <a:extLst>
              <a:ext uri="{FF2B5EF4-FFF2-40B4-BE49-F238E27FC236}">
                <a16:creationId xmlns:a16="http://schemas.microsoft.com/office/drawing/2014/main" id="{25C57829-B2EF-F3E1-B1D7-4FA173583E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3688" y="2401443"/>
            <a:ext cx="4648200" cy="3486150"/>
          </a:xfrm>
          <a:prstGeom prst="rect">
            <a:avLst/>
          </a:prstGeom>
        </p:spPr>
      </p:pic>
      <p:pic>
        <p:nvPicPr>
          <p:cNvPr id="5" name="Picture 4" descr="A black rectangular object with a green circuit board&#10;&#10;AI-generated content may be incorrect.">
            <a:extLst>
              <a:ext uri="{FF2B5EF4-FFF2-40B4-BE49-F238E27FC236}">
                <a16:creationId xmlns:a16="http://schemas.microsoft.com/office/drawing/2014/main" id="{41A812BD-DCEF-2553-54BF-41FF9B7BDD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2992" y="2401443"/>
            <a:ext cx="4648200" cy="3486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2625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969233-8201-0720-F5C9-E19BED7A6E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707136"/>
          </a:xfrm>
        </p:spPr>
        <p:txBody>
          <a:bodyPr/>
          <a:lstStyle/>
          <a:p>
            <a:r>
              <a:rPr lang="en-GB" dirty="0"/>
              <a:t>Results</a:t>
            </a:r>
          </a:p>
        </p:txBody>
      </p:sp>
      <p:pic>
        <p:nvPicPr>
          <p:cNvPr id="6" name="Picture 5" descr="A graph with red lines&#10;&#10;AI-generated content may be incorrect.">
            <a:extLst>
              <a:ext uri="{FF2B5EF4-FFF2-40B4-BE49-F238E27FC236}">
                <a16:creationId xmlns:a16="http://schemas.microsoft.com/office/drawing/2014/main" id="{0D134ABA-3468-3796-CD14-F24F45E246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636776"/>
            <a:ext cx="8027475" cy="461162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1A893AB-CBBD-BAD4-79C2-C3ED63B2D296}"/>
              </a:ext>
            </a:extLst>
          </p:cNvPr>
          <p:cNvSpPr txBox="1"/>
          <p:nvPr/>
        </p:nvSpPr>
        <p:spPr>
          <a:xfrm>
            <a:off x="9044985" y="4494074"/>
            <a:ext cx="303423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2A into 10 Ohm with a staircase superimposed on it.</a:t>
            </a:r>
          </a:p>
          <a:p>
            <a:endParaRPr lang="en-GB" dirty="0"/>
          </a:p>
          <a:p>
            <a:r>
              <a:rPr lang="en-GB" dirty="0"/>
              <a:t>Noise is lower than the original 20-bit DAC!</a:t>
            </a:r>
          </a:p>
        </p:txBody>
      </p:sp>
    </p:spTree>
    <p:extLst>
      <p:ext uri="{BB962C8B-B14F-4D97-AF65-F5344CB8AC3E}">
        <p14:creationId xmlns:p14="http://schemas.microsoft.com/office/powerpoint/2010/main" val="31006106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600A78-8E30-2BAA-DF9E-E25181D5C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816864"/>
          </a:xfrm>
        </p:spPr>
        <p:txBody>
          <a:bodyPr/>
          <a:lstStyle/>
          <a:p>
            <a:r>
              <a:rPr lang="en-GB" dirty="0"/>
              <a:t>First Test At Diamond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3E2C4D1-98D5-266E-0BCF-8834D1672818}"/>
              </a:ext>
            </a:extLst>
          </p:cNvPr>
          <p:cNvSpPr txBox="1"/>
          <p:nvPr/>
        </p:nvSpPr>
        <p:spPr>
          <a:xfrm>
            <a:off x="1865376" y="1865376"/>
            <a:ext cx="9070848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Disaster! Results on Diamond stage were not good enough!</a:t>
            </a:r>
          </a:p>
          <a:p>
            <a:endParaRPr lang="en-GB" dirty="0">
              <a:solidFill>
                <a:srgbClr val="FF0000"/>
              </a:solidFill>
            </a:endParaRPr>
          </a:p>
          <a:p>
            <a:r>
              <a:rPr lang="en-GB" dirty="0">
                <a:solidFill>
                  <a:srgbClr val="FF0000"/>
                </a:solidFill>
              </a:rPr>
              <a:t>Stability was only around +/-2-3nm. We need sub-nanometre.</a:t>
            </a:r>
          </a:p>
          <a:p>
            <a:endParaRPr lang="en-GB" dirty="0">
              <a:solidFill>
                <a:srgbClr val="FF0000"/>
              </a:solidFill>
            </a:endParaRPr>
          </a:p>
          <a:p>
            <a:r>
              <a:rPr lang="en-GB" dirty="0">
                <a:solidFill>
                  <a:srgbClr val="FF0000"/>
                </a:solidFill>
              </a:rPr>
              <a:t>No better than previous amplifier.</a:t>
            </a:r>
          </a:p>
          <a:p>
            <a:endParaRPr lang="en-GB" dirty="0">
              <a:solidFill>
                <a:srgbClr val="FF0000"/>
              </a:solidFill>
            </a:endParaRPr>
          </a:p>
          <a:p>
            <a:r>
              <a:rPr lang="en-GB" sz="2800" b="1" dirty="0"/>
              <a:t>Why?</a:t>
            </a:r>
          </a:p>
          <a:p>
            <a:endParaRPr lang="en-GB" dirty="0"/>
          </a:p>
          <a:p>
            <a:r>
              <a:rPr lang="en-GB" dirty="0"/>
              <a:t>Tests with a locked stage showed that the noise from the </a:t>
            </a:r>
            <a:r>
              <a:rPr lang="en-GB" dirty="0" err="1"/>
              <a:t>Attocube</a:t>
            </a:r>
            <a:r>
              <a:rPr lang="en-GB" dirty="0"/>
              <a:t> interferometer was too high. The servo loop reacted to the noise to try to “correct” the position.</a:t>
            </a:r>
          </a:p>
          <a:p>
            <a:endParaRPr lang="en-GB" dirty="0"/>
          </a:p>
        </p:txBody>
      </p:sp>
      <p:pic>
        <p:nvPicPr>
          <p:cNvPr id="3" name="Graphic 2" descr="Sad face outline with solid fill">
            <a:extLst>
              <a:ext uri="{FF2B5EF4-FFF2-40B4-BE49-F238E27FC236}">
                <a16:creationId xmlns:a16="http://schemas.microsoft.com/office/drawing/2014/main" id="{85E296E8-59D3-1135-C731-2C364471ED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647176" y="1865376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1198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DB3D6A-D26B-0E67-57B0-66A04286DA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Second Test At Diamond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BC5DC59-D30B-3CE4-B196-3FCD0FD818BB}"/>
              </a:ext>
            </a:extLst>
          </p:cNvPr>
          <p:cNvSpPr txBox="1"/>
          <p:nvPr/>
        </p:nvSpPr>
        <p:spPr>
          <a:xfrm>
            <a:off x="1858518" y="2361938"/>
            <a:ext cx="60944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The </a:t>
            </a:r>
            <a:r>
              <a:rPr lang="en-GB" dirty="0" err="1"/>
              <a:t>Attocube</a:t>
            </a:r>
            <a:r>
              <a:rPr lang="en-GB" dirty="0"/>
              <a:t> interferometer was replaced with a </a:t>
            </a:r>
            <a:r>
              <a:rPr lang="en-GB" dirty="0" err="1"/>
              <a:t>Qudis</a:t>
            </a:r>
            <a:r>
              <a:rPr lang="en-GB" dirty="0"/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19360B6-E03B-9A2D-FC11-F8710FCD05F1}"/>
              </a:ext>
            </a:extLst>
          </p:cNvPr>
          <p:cNvSpPr txBox="1"/>
          <p:nvPr/>
        </p:nvSpPr>
        <p:spPr>
          <a:xfrm>
            <a:off x="1858518" y="3244334"/>
            <a:ext cx="43472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00B050"/>
                </a:solidFill>
              </a:rPr>
              <a:t>This time the results were much better.</a:t>
            </a:r>
          </a:p>
        </p:txBody>
      </p:sp>
      <p:pic>
        <p:nvPicPr>
          <p:cNvPr id="10" name="Graphic 9" descr="Smiling face outline with solid fill">
            <a:extLst>
              <a:ext uri="{FF2B5EF4-FFF2-40B4-BE49-F238E27FC236}">
                <a16:creationId xmlns:a16="http://schemas.microsoft.com/office/drawing/2014/main" id="{823545D3-EC15-4CCB-296F-B3F6D01DCF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800088" y="297180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2697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E54018-9D17-B00C-6657-BF5BD5FCF3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844296"/>
          </a:xfrm>
        </p:spPr>
        <p:txBody>
          <a:bodyPr/>
          <a:lstStyle/>
          <a:p>
            <a:r>
              <a:rPr lang="en-GB" dirty="0"/>
              <a:t>Second Test At Diamond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8C43AB93-F63F-2DEF-9CD1-2EF8B93C5AF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90593743"/>
              </p:ext>
            </p:extLst>
          </p:nvPr>
        </p:nvGraphicFramePr>
        <p:xfrm>
          <a:off x="649224" y="1803567"/>
          <a:ext cx="9281160" cy="42985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89252095-DBDB-2101-45DB-145419E6D0B3}"/>
              </a:ext>
            </a:extLst>
          </p:cNvPr>
          <p:cNvSpPr txBox="1"/>
          <p:nvPr/>
        </p:nvSpPr>
        <p:spPr>
          <a:xfrm>
            <a:off x="10168128" y="3813048"/>
            <a:ext cx="173736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Stable to better than +/-700pm.</a:t>
            </a:r>
          </a:p>
          <a:p>
            <a:endParaRPr lang="en-GB" dirty="0"/>
          </a:p>
          <a:p>
            <a:r>
              <a:rPr lang="en-GB" dirty="0"/>
              <a:t>Speaking produces 3nm spikes.</a:t>
            </a:r>
          </a:p>
        </p:txBody>
      </p:sp>
    </p:spTree>
    <p:extLst>
      <p:ext uri="{BB962C8B-B14F-4D97-AF65-F5344CB8AC3E}">
        <p14:creationId xmlns:p14="http://schemas.microsoft.com/office/powerpoint/2010/main" val="12894018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AE6C54-7075-BA43-1B1A-BA42702C1C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7mm Interferometer Path Length</a:t>
            </a:r>
          </a:p>
        </p:txBody>
      </p:sp>
      <p:pic>
        <p:nvPicPr>
          <p:cNvPr id="6" name="Picture 5" descr="A graph of a graph with red and blue lines&#10;&#10;AI-generated content may be incorrect.">
            <a:extLst>
              <a:ext uri="{FF2B5EF4-FFF2-40B4-BE49-F238E27FC236}">
                <a16:creationId xmlns:a16="http://schemas.microsoft.com/office/drawing/2014/main" id="{1AE2118D-C9D2-69BE-8EC9-317C15E374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33" y="1752600"/>
            <a:ext cx="8194515" cy="465717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D9FA7E4-661F-8204-8F3F-887944A67962}"/>
              </a:ext>
            </a:extLst>
          </p:cNvPr>
          <p:cNvSpPr txBox="1"/>
          <p:nvPr/>
        </p:nvSpPr>
        <p:spPr>
          <a:xfrm>
            <a:off x="9153144" y="4008121"/>
            <a:ext cx="25694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Closed loop</a:t>
            </a:r>
          </a:p>
          <a:p>
            <a:endParaRPr lang="en-GB" dirty="0"/>
          </a:p>
          <a:p>
            <a:r>
              <a:rPr lang="en-GB" dirty="0"/>
              <a:t>Holding position within +/-600pm.</a:t>
            </a:r>
          </a:p>
        </p:txBody>
      </p:sp>
    </p:spTree>
    <p:extLst>
      <p:ext uri="{BB962C8B-B14F-4D97-AF65-F5344CB8AC3E}">
        <p14:creationId xmlns:p14="http://schemas.microsoft.com/office/powerpoint/2010/main" val="15709689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23D80B-5FC7-2790-1446-381866F4E3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Locked Stage</a:t>
            </a:r>
          </a:p>
        </p:txBody>
      </p:sp>
      <p:pic>
        <p:nvPicPr>
          <p:cNvPr id="8" name="Picture 7" descr="A graph with blue lines&#10;&#10;AI-generated content may be incorrect.">
            <a:extLst>
              <a:ext uri="{FF2B5EF4-FFF2-40B4-BE49-F238E27FC236}">
                <a16:creationId xmlns:a16="http://schemas.microsoft.com/office/drawing/2014/main" id="{EDD4044E-3A38-29B1-0D2A-49443EFF97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309" y="1481622"/>
            <a:ext cx="8551131" cy="485985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E0946F5-ED17-B2C2-2202-A21F6C55FE62}"/>
              </a:ext>
            </a:extLst>
          </p:cNvPr>
          <p:cNvSpPr txBox="1"/>
          <p:nvPr/>
        </p:nvSpPr>
        <p:spPr>
          <a:xfrm>
            <a:off x="9436608" y="3429000"/>
            <a:ext cx="241401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With the stage locked the noise from the interferometer is still +/-300pm.</a:t>
            </a:r>
          </a:p>
          <a:p>
            <a:endParaRPr lang="en-GB" dirty="0"/>
          </a:p>
          <a:p>
            <a:r>
              <a:rPr lang="en-GB" dirty="0">
                <a:solidFill>
                  <a:srgbClr val="FF0000"/>
                </a:solidFill>
              </a:rPr>
              <a:t>We need better position feedback.</a:t>
            </a:r>
          </a:p>
        </p:txBody>
      </p:sp>
    </p:spTree>
    <p:extLst>
      <p:ext uri="{BB962C8B-B14F-4D97-AF65-F5344CB8AC3E}">
        <p14:creationId xmlns:p14="http://schemas.microsoft.com/office/powerpoint/2010/main" val="6433448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B5403A-188E-111C-C50F-601ED8D32A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Conclusion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CBA6C1B-B090-FED0-19EB-9D7AFCBEE216}"/>
              </a:ext>
            </a:extLst>
          </p:cNvPr>
          <p:cNvSpPr txBox="1"/>
          <p:nvPr/>
        </p:nvSpPr>
        <p:spPr>
          <a:xfrm>
            <a:off x="1417320" y="2679192"/>
            <a:ext cx="970178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The amplifier output required to hold the position was lower than the noise coming from the original amplifier.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Diamond’s modelling was proved correct. Amplifier noise does limit the positional stability for sub-nanometre applications.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Better, less noisy feedback should allow even better results.</a:t>
            </a:r>
          </a:p>
        </p:txBody>
      </p:sp>
    </p:spTree>
    <p:extLst>
      <p:ext uri="{BB962C8B-B14F-4D97-AF65-F5344CB8AC3E}">
        <p14:creationId xmlns:p14="http://schemas.microsoft.com/office/powerpoint/2010/main" val="31708699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B1CD62D-0925-6836-4F69-5F047B0421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Idea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DCBF626-BF7B-5938-5BF1-165EA500CC12}"/>
              </a:ext>
            </a:extLst>
          </p:cNvPr>
          <p:cNvSpPr txBox="1"/>
          <p:nvPr/>
        </p:nvSpPr>
        <p:spPr>
          <a:xfrm>
            <a:off x="2011680" y="2048256"/>
            <a:ext cx="847648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The project began following a discussion at Diamond Light Source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Diamond are developing systems that require sub-nanometre positioning for the Diamond-II upgrade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Modelling and tests suggested that amplifier noise was limiting the positional stability of existing systems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Faraday decided to accept the challenge of designing a low noise linear amplifier</a:t>
            </a:r>
          </a:p>
        </p:txBody>
      </p:sp>
    </p:spTree>
    <p:extLst>
      <p:ext uri="{BB962C8B-B14F-4D97-AF65-F5344CB8AC3E}">
        <p14:creationId xmlns:p14="http://schemas.microsoft.com/office/powerpoint/2010/main" val="27033393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A881F6-B849-4163-A46A-8CF389E0B5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Mechanical System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8F2687E-F856-6217-CEAC-644CF12BF8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4010" y="2103120"/>
            <a:ext cx="4283751" cy="390956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9681FC1-F7E2-6B72-E0C7-2F064C52E0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6117" y="2103120"/>
            <a:ext cx="4030133" cy="3302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BE46C23-DC7A-EB83-A674-A25ACE63F0A0}"/>
              </a:ext>
            </a:extLst>
          </p:cNvPr>
          <p:cNvSpPr txBox="1"/>
          <p:nvPr/>
        </p:nvSpPr>
        <p:spPr>
          <a:xfrm>
            <a:off x="6364224" y="5751078"/>
            <a:ext cx="202996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/>
              <a:t>Credit: Diamond Light Source</a:t>
            </a:r>
          </a:p>
        </p:txBody>
      </p:sp>
    </p:spTree>
    <p:extLst>
      <p:ext uri="{BB962C8B-B14F-4D97-AF65-F5344CB8AC3E}">
        <p14:creationId xmlns:p14="http://schemas.microsoft.com/office/powerpoint/2010/main" val="36261722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ABA6E7-740F-A313-1A82-E47B27EDAD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Standalone Linear Amplifier</a:t>
            </a:r>
          </a:p>
        </p:txBody>
      </p:sp>
      <p:pic>
        <p:nvPicPr>
          <p:cNvPr id="4" name="Picture 3" descr="A close-up of a computer device&#10;&#10;AI-generated content may be incorrect.">
            <a:extLst>
              <a:ext uri="{FF2B5EF4-FFF2-40B4-BE49-F238E27FC236}">
                <a16:creationId xmlns:a16="http://schemas.microsoft.com/office/drawing/2014/main" id="{AB611C3C-8FEC-87F2-27FF-82D7FB1A11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5852" y="1752600"/>
            <a:ext cx="6646164" cy="443077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8F4EC8B-EB5F-0E9E-D6D1-CDE15C6B7795}"/>
              </a:ext>
            </a:extLst>
          </p:cNvPr>
          <p:cNvSpPr txBox="1"/>
          <p:nvPr/>
        </p:nvSpPr>
        <p:spPr>
          <a:xfrm>
            <a:off x="9566148" y="4182071"/>
            <a:ext cx="20055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LA48-05 Amplifier</a:t>
            </a:r>
          </a:p>
          <a:p>
            <a:pPr algn="ctr"/>
            <a:r>
              <a:rPr lang="en-GB" dirty="0"/>
              <a:t>and</a:t>
            </a:r>
          </a:p>
          <a:p>
            <a:pPr algn="ctr"/>
            <a:r>
              <a:rPr lang="en-GB" dirty="0"/>
              <a:t>20-bit DAC</a:t>
            </a:r>
          </a:p>
        </p:txBody>
      </p:sp>
    </p:spTree>
    <p:extLst>
      <p:ext uri="{BB962C8B-B14F-4D97-AF65-F5344CB8AC3E}">
        <p14:creationId xmlns:p14="http://schemas.microsoft.com/office/powerpoint/2010/main" val="36315537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308CDB-67B7-7A55-6E60-46584DDBB4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DAC + Amplifier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F6BF812-3B85-6E13-0A00-F89AF9945F2C}"/>
              </a:ext>
            </a:extLst>
          </p:cNvPr>
          <p:cNvSpPr/>
          <p:nvPr/>
        </p:nvSpPr>
        <p:spPr>
          <a:xfrm>
            <a:off x="4434840" y="3368041"/>
            <a:ext cx="649224" cy="1737360"/>
          </a:xfrm>
          <a:prstGeom prst="rect">
            <a:avLst/>
          </a:prstGeom>
          <a:solidFill>
            <a:srgbClr val="CC006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A70DE25-3C1C-C3DD-616B-5C0781D5774F}"/>
              </a:ext>
            </a:extLst>
          </p:cNvPr>
          <p:cNvSpPr/>
          <p:nvPr/>
        </p:nvSpPr>
        <p:spPr>
          <a:xfrm>
            <a:off x="7013448" y="3322321"/>
            <a:ext cx="658368" cy="178308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FD45BB8-DFD6-1185-6E83-6C38785E22DA}"/>
              </a:ext>
            </a:extLst>
          </p:cNvPr>
          <p:cNvSpPr/>
          <p:nvPr/>
        </p:nvSpPr>
        <p:spPr>
          <a:xfrm>
            <a:off x="1458468" y="3907537"/>
            <a:ext cx="1463040" cy="65836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F6E1198-EDE9-B789-FAA6-E67B810BE393}"/>
              </a:ext>
            </a:extLst>
          </p:cNvPr>
          <p:cNvCxnSpPr>
            <a:cxnSpLocks/>
            <a:stCxn id="5" idx="3"/>
            <a:endCxn id="3" idx="1"/>
          </p:cNvCxnSpPr>
          <p:nvPr/>
        </p:nvCxnSpPr>
        <p:spPr>
          <a:xfrm>
            <a:off x="2921508" y="4236721"/>
            <a:ext cx="1513332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F261BFC-09F9-6A2C-DB5D-1A537719B18F}"/>
              </a:ext>
            </a:extLst>
          </p:cNvPr>
          <p:cNvCxnSpPr>
            <a:cxnSpLocks/>
            <a:stCxn id="3" idx="3"/>
            <a:endCxn id="4" idx="1"/>
          </p:cNvCxnSpPr>
          <p:nvPr/>
        </p:nvCxnSpPr>
        <p:spPr>
          <a:xfrm flipV="1">
            <a:off x="5084064" y="4213861"/>
            <a:ext cx="1929384" cy="2286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Oval 13">
            <a:extLst>
              <a:ext uri="{FF2B5EF4-FFF2-40B4-BE49-F238E27FC236}">
                <a16:creationId xmlns:a16="http://schemas.microsoft.com/office/drawing/2014/main" id="{19851B3D-D40A-22A1-A1DE-297346EF5133}"/>
              </a:ext>
            </a:extLst>
          </p:cNvPr>
          <p:cNvSpPr/>
          <p:nvPr/>
        </p:nvSpPr>
        <p:spPr>
          <a:xfrm>
            <a:off x="9509760" y="3756661"/>
            <a:ext cx="914400" cy="914400"/>
          </a:xfrm>
          <a:prstGeom prst="ellipse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DC7562F-0DC8-9BB6-A009-BCFB4B25FEE1}"/>
              </a:ext>
            </a:extLst>
          </p:cNvPr>
          <p:cNvCxnSpPr>
            <a:cxnSpLocks/>
            <a:stCxn id="4" idx="3"/>
            <a:endCxn id="14" idx="2"/>
          </p:cNvCxnSpPr>
          <p:nvPr/>
        </p:nvCxnSpPr>
        <p:spPr>
          <a:xfrm>
            <a:off x="7671816" y="4213861"/>
            <a:ext cx="1837944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2BE26992-F75D-FE89-6E6A-44A4F23B4551}"/>
              </a:ext>
            </a:extLst>
          </p:cNvPr>
          <p:cNvSpPr/>
          <p:nvPr/>
        </p:nvSpPr>
        <p:spPr>
          <a:xfrm>
            <a:off x="4338828" y="2436881"/>
            <a:ext cx="841248" cy="44043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4584A6E-DB76-3ABC-6352-72B5DE55CF6E}"/>
              </a:ext>
            </a:extLst>
          </p:cNvPr>
          <p:cNvSpPr/>
          <p:nvPr/>
        </p:nvSpPr>
        <p:spPr>
          <a:xfrm>
            <a:off x="6922008" y="2472693"/>
            <a:ext cx="841248" cy="44043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C920CEC-39B9-C7E7-9CBD-E7E6A911A79D}"/>
              </a:ext>
            </a:extLst>
          </p:cNvPr>
          <p:cNvSpPr txBox="1"/>
          <p:nvPr/>
        </p:nvSpPr>
        <p:spPr>
          <a:xfrm>
            <a:off x="1641946" y="3567234"/>
            <a:ext cx="10960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Controller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4BE127F-4A0D-5AEA-8BD5-78B5646FB888}"/>
              </a:ext>
            </a:extLst>
          </p:cNvPr>
          <p:cNvSpPr txBox="1"/>
          <p:nvPr/>
        </p:nvSpPr>
        <p:spPr>
          <a:xfrm>
            <a:off x="4457125" y="2098327"/>
            <a:ext cx="6046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PSU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1E4ECD1-B7CA-B89F-2B3C-C764555B9BD2}"/>
              </a:ext>
            </a:extLst>
          </p:cNvPr>
          <p:cNvSpPr txBox="1"/>
          <p:nvPr/>
        </p:nvSpPr>
        <p:spPr>
          <a:xfrm>
            <a:off x="7040305" y="2134139"/>
            <a:ext cx="6046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PSU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EEFC635F-0257-F98E-14DB-B3EEAA2ADD54}"/>
              </a:ext>
            </a:extLst>
          </p:cNvPr>
          <p:cNvCxnSpPr>
            <a:cxnSpLocks/>
            <a:stCxn id="20" idx="2"/>
            <a:endCxn id="3" idx="0"/>
          </p:cNvCxnSpPr>
          <p:nvPr/>
        </p:nvCxnSpPr>
        <p:spPr>
          <a:xfrm>
            <a:off x="4759452" y="2877312"/>
            <a:ext cx="0" cy="49072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86F5CF2D-CA90-D474-94BC-17AA43A47836}"/>
              </a:ext>
            </a:extLst>
          </p:cNvPr>
          <p:cNvCxnSpPr>
            <a:cxnSpLocks/>
            <a:stCxn id="21" idx="2"/>
            <a:endCxn id="4" idx="0"/>
          </p:cNvCxnSpPr>
          <p:nvPr/>
        </p:nvCxnSpPr>
        <p:spPr>
          <a:xfrm>
            <a:off x="7342632" y="2913124"/>
            <a:ext cx="0" cy="40919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446A38D0-1779-1A1B-31CF-F7780105FFE9}"/>
              </a:ext>
            </a:extLst>
          </p:cNvPr>
          <p:cNvSpPr txBox="1"/>
          <p:nvPr/>
        </p:nvSpPr>
        <p:spPr>
          <a:xfrm>
            <a:off x="4468190" y="5105401"/>
            <a:ext cx="6158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DAC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A2C1D04-65EA-EC02-42D6-8A98A77221F6}"/>
              </a:ext>
            </a:extLst>
          </p:cNvPr>
          <p:cNvSpPr txBox="1"/>
          <p:nvPr/>
        </p:nvSpPr>
        <p:spPr>
          <a:xfrm>
            <a:off x="7040305" y="5105401"/>
            <a:ext cx="6286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AMP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9F24B14-225B-C07A-8117-723C19B856AE}"/>
              </a:ext>
            </a:extLst>
          </p:cNvPr>
          <p:cNvSpPr txBox="1"/>
          <p:nvPr/>
        </p:nvSpPr>
        <p:spPr>
          <a:xfrm>
            <a:off x="9611734" y="3418107"/>
            <a:ext cx="7104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Motor</a:t>
            </a:r>
          </a:p>
        </p:txBody>
      </p:sp>
    </p:spTree>
    <p:extLst>
      <p:ext uri="{BB962C8B-B14F-4D97-AF65-F5344CB8AC3E}">
        <p14:creationId xmlns:p14="http://schemas.microsoft.com/office/powerpoint/2010/main" val="15743091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C45611-5D4F-FF15-E665-8EFCD30834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Low Noise, 20-bit DAC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F5EE363-71C8-3BEF-9DE0-101A7AD34059}"/>
              </a:ext>
            </a:extLst>
          </p:cNvPr>
          <p:cNvSpPr txBox="1"/>
          <p:nvPr/>
        </p:nvSpPr>
        <p:spPr>
          <a:xfrm>
            <a:off x="1520952" y="1581912"/>
            <a:ext cx="9692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Faraday low noise, 20-bit DAC.</a:t>
            </a:r>
          </a:p>
        </p:txBody>
      </p:sp>
      <p:pic>
        <p:nvPicPr>
          <p:cNvPr id="5" name="Picture 4" descr="A screen shot of a graph&#10;&#10;AI-generated content may be incorrect.">
            <a:extLst>
              <a:ext uri="{FF2B5EF4-FFF2-40B4-BE49-F238E27FC236}">
                <a16:creationId xmlns:a16="http://schemas.microsoft.com/office/drawing/2014/main" id="{4468D6A0-A72A-181B-0A8E-F0A39E361F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9888" y="2045732"/>
            <a:ext cx="7388352" cy="415594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911607A-5B85-4D5B-BA61-49A5E26AE42A}"/>
              </a:ext>
            </a:extLst>
          </p:cNvPr>
          <p:cNvSpPr txBox="1"/>
          <p:nvPr/>
        </p:nvSpPr>
        <p:spPr>
          <a:xfrm>
            <a:off x="9134856" y="5555349"/>
            <a:ext cx="25877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8 step ramp of single DAC bits.</a:t>
            </a:r>
          </a:p>
        </p:txBody>
      </p:sp>
      <p:pic>
        <p:nvPicPr>
          <p:cNvPr id="8" name="Picture 7" descr="A close-up of a red computer device&#10;&#10;AI-generated content may be incorrect.">
            <a:extLst>
              <a:ext uri="{FF2B5EF4-FFF2-40B4-BE49-F238E27FC236}">
                <a16:creationId xmlns:a16="http://schemas.microsoft.com/office/drawing/2014/main" id="{02FA685D-B483-E36B-6C00-8803305D1A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4869" y="2045732"/>
            <a:ext cx="1808723" cy="3081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9627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116500-4369-504E-0648-8274735C60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707136"/>
          </a:xfrm>
        </p:spPr>
        <p:txBody>
          <a:bodyPr/>
          <a:lstStyle/>
          <a:p>
            <a:r>
              <a:rPr lang="en-GB" dirty="0"/>
              <a:t>LA48-05 Amplifier Output</a:t>
            </a:r>
          </a:p>
        </p:txBody>
      </p:sp>
      <p:pic>
        <p:nvPicPr>
          <p:cNvPr id="4" name="Picture 3" descr="A screen shot of a graph&#10;&#10;AI-generated content may be incorrect.">
            <a:extLst>
              <a:ext uri="{FF2B5EF4-FFF2-40B4-BE49-F238E27FC236}">
                <a16:creationId xmlns:a16="http://schemas.microsoft.com/office/drawing/2014/main" id="{C1A71BC7-55CC-7663-9571-71A9FAD462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566480"/>
            <a:ext cx="7927848" cy="445941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88C6DDD-DAE2-3C42-2F66-8852B5026D3A}"/>
              </a:ext>
            </a:extLst>
          </p:cNvPr>
          <p:cNvSpPr txBox="1"/>
          <p:nvPr/>
        </p:nvSpPr>
        <p:spPr>
          <a:xfrm>
            <a:off x="9006513" y="4259318"/>
            <a:ext cx="29355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Noise in Faraday LA48-05</a:t>
            </a:r>
          </a:p>
          <a:p>
            <a:endParaRPr lang="en-GB" dirty="0"/>
          </a:p>
          <a:p>
            <a:r>
              <a:rPr lang="en-GB" dirty="0"/>
              <a:t>8 Step ramp. Single DAC bits</a:t>
            </a:r>
          </a:p>
        </p:txBody>
      </p:sp>
    </p:spTree>
    <p:extLst>
      <p:ext uri="{BB962C8B-B14F-4D97-AF65-F5344CB8AC3E}">
        <p14:creationId xmlns:p14="http://schemas.microsoft.com/office/powerpoint/2010/main" val="25062213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FD7FEF-3AAA-4F52-82C1-E42E59B95D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Where does the noise come from?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42A69FA-F404-4D20-B473-891A3467DB0B}"/>
              </a:ext>
            </a:extLst>
          </p:cNvPr>
          <p:cNvSpPr txBox="1"/>
          <p:nvPr/>
        </p:nvSpPr>
        <p:spPr>
          <a:xfrm>
            <a:off x="1389888" y="1859339"/>
            <a:ext cx="9720072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External Sources: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Cabling. The 20-bit DAC is quiet but the signal needs to be transferred to the amplifier.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Electrical noise can be picked up by the cables.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Most ordinary cables are microphonic. The effect is measurable on even specialist microphone cable.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Power supply noise.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Amplifier internal noise sources: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Microphonic components e.g. particularly ceramic capacitors.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Resister thermal noise.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Capacitive coupling from driver transistors to the case/heatsink.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Electrical noise in the internal feedback loop.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Fan noise, both mechanical and electrical.</a:t>
            </a:r>
          </a:p>
        </p:txBody>
      </p:sp>
    </p:spTree>
    <p:extLst>
      <p:ext uri="{BB962C8B-B14F-4D97-AF65-F5344CB8AC3E}">
        <p14:creationId xmlns:p14="http://schemas.microsoft.com/office/powerpoint/2010/main" val="27520272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D04FB4-7C09-41DD-7265-FC0B53490B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How did we avoid the problem?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A5BB023-8997-3E39-3FF6-7D4643CF7CE9}"/>
              </a:ext>
            </a:extLst>
          </p:cNvPr>
          <p:cNvSpPr txBox="1"/>
          <p:nvPr/>
        </p:nvSpPr>
        <p:spPr>
          <a:xfrm>
            <a:off x="1975104" y="2075688"/>
            <a:ext cx="869594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Controlling external Noise Sources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We combined the DAC and amplifier into a single package with an internal power supply. This eliminates much external cabling.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Galvanic isolation of incoming digital signals from the motion controller.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E5AB595-A808-B7AD-E56D-BFBCC12105DA}"/>
              </a:ext>
            </a:extLst>
          </p:cNvPr>
          <p:cNvSpPr txBox="1"/>
          <p:nvPr/>
        </p:nvSpPr>
        <p:spPr>
          <a:xfrm>
            <a:off x="1975104" y="3581984"/>
            <a:ext cx="869594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Controlling internal noise sources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Careful choice of components. Borrowed ideas from high-end audio.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Standard complimentary pair output transistors controlled by modern ultra-low noise, high-performance op-amps for feedback.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Screening between the case/heatsink and the output transistors.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Isolation of external power using an internal DC-DC converter with filtering and further regulation.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4708806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Futura ExtraBold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761</TotalTime>
  <Words>552</Words>
  <Application>Microsoft Office PowerPoint</Application>
  <PresentationFormat>Widescreen</PresentationFormat>
  <Paragraphs>97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Aptos</vt:lpstr>
      <vt:lpstr>Aptos Display</vt:lpstr>
      <vt:lpstr>Arial</vt:lpstr>
      <vt:lpstr>Futura ExtraBold</vt:lpstr>
      <vt:lpstr>Times New Roman</vt:lpstr>
      <vt:lpstr>Office Theme</vt:lpstr>
      <vt:lpstr>Default Design</vt:lpstr>
      <vt:lpstr>Low Noise Linear Amplifier Development For  Sub-Nanometre Positioning  Tony Jacobs</vt:lpstr>
      <vt:lpstr>The Idea</vt:lpstr>
      <vt:lpstr>The Mechanical System</vt:lpstr>
      <vt:lpstr>Standalone Linear Amplifier</vt:lpstr>
      <vt:lpstr>DAC + Amplifier</vt:lpstr>
      <vt:lpstr>Low Noise, 20-bit DAC</vt:lpstr>
      <vt:lpstr>LA48-05 Amplifier Output</vt:lpstr>
      <vt:lpstr>Where does the noise come from?</vt:lpstr>
      <vt:lpstr>How did we avoid the problem?</vt:lpstr>
      <vt:lpstr>DAC-Amp</vt:lpstr>
      <vt:lpstr>DAC-Amp</vt:lpstr>
      <vt:lpstr>Results</vt:lpstr>
      <vt:lpstr>First Test At Diamond</vt:lpstr>
      <vt:lpstr>Second Test At Diamond</vt:lpstr>
      <vt:lpstr>Second Test At Diamond</vt:lpstr>
      <vt:lpstr>7mm Interferometer Path Length</vt:lpstr>
      <vt:lpstr>Locked Stage</vt:lpstr>
      <vt:lpstr>Conclusion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Tony Jacobs</dc:creator>
  <cp:lastModifiedBy>Tony Jacobs</cp:lastModifiedBy>
  <cp:revision>19</cp:revision>
  <dcterms:created xsi:type="dcterms:W3CDTF">2025-08-21T11:06:30Z</dcterms:created>
  <dcterms:modified xsi:type="dcterms:W3CDTF">2025-09-16T11:30:55Z</dcterms:modified>
</cp:coreProperties>
</file>